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292" r:id="rId11"/>
    <p:sldId id="291" r:id="rId12"/>
    <p:sldId id="293" r:id="rId13"/>
    <p:sldId id="283" r:id="rId14"/>
    <p:sldId id="294" r:id="rId15"/>
    <p:sldId id="295" r:id="rId16"/>
    <p:sldId id="296" r:id="rId17"/>
    <p:sldId id="297" r:id="rId18"/>
    <p:sldId id="299" r:id="rId19"/>
    <p:sldId id="300" r:id="rId20"/>
    <p:sldId id="303" r:id="rId21"/>
    <p:sldId id="282" r:id="rId22"/>
    <p:sldId id="301" r:id="rId23"/>
    <p:sldId id="302" r:id="rId24"/>
    <p:sldId id="284" r:id="rId25"/>
    <p:sldId id="280" r:id="rId26"/>
    <p:sldId id="285" r:id="rId2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fredag 21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074" name="Picture 2" descr="C:\Local git workspace\sw606f13\report\img\screenshots\profile_flow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00599"/>
            <a:ext cx="7021826" cy="4388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Alternative: Surface View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91680" y="3933056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396 x 284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6136" y="5445224"/>
            <a:ext cx="8640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76872"/>
            <a:ext cx="607377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sz="12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Implementation</a:t>
            </a:r>
            <a:endParaRPr lang="da-DK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2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32656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Hest?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62880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56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Issue tracking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7281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413</Words>
  <Application>Microsoft Office PowerPoint</Application>
  <PresentationFormat>On-screen Show (4:3)</PresentationFormat>
  <Paragraphs>160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Interactive Learning Exercise for Children With Autism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OpenGL 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Game Implementation</vt:lpstr>
      <vt:lpstr>Slide 22</vt:lpstr>
      <vt:lpstr>Slide 23</vt:lpstr>
      <vt:lpstr>Conclusion</vt:lpstr>
      <vt:lpstr>Slide 25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52</cp:revision>
  <dcterms:created xsi:type="dcterms:W3CDTF">2013-01-09T09:33:18Z</dcterms:created>
  <dcterms:modified xsi:type="dcterms:W3CDTF">2013-06-21T11:27:18Z</dcterms:modified>
</cp:coreProperties>
</file>