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304" r:id="rId19"/>
    <p:sldId id="300" r:id="rId20"/>
    <p:sldId id="303" r:id="rId21"/>
    <p:sldId id="282" r:id="rId22"/>
    <p:sldId id="301" r:id="rId23"/>
    <p:sldId id="305" r:id="rId24"/>
    <p:sldId id="302" r:id="rId25"/>
    <p:sldId id="284" r:id="rId26"/>
    <p:sldId id="280" r:id="rId27"/>
    <p:sldId id="285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mandag 24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 git workspace\sw606f13\report\img\screenshots\profile_flow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196752"/>
            <a:ext cx="7027981" cy="4392488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57571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501317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FORMAT:</a:t>
            </a:r>
            <a:endParaRPr lang="da-DK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a-DK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gameID,guardianID,childID,gameName;category,pictogram,pictogram;category,pictogram\n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Activity Flow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 </a:t>
            </a:r>
            <a:r>
              <a:rPr lang="en-GB" b="1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Surface View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Continued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618108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1 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396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284</a:t>
            </a: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  <a:endParaRPr lang="en-GB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452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Original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Converted</a:t>
            </a: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75461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conversion: Part 2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4355976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683568" y="1340768"/>
            <a:ext cx="1656184" cy="2880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Clamped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3933056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</a:t>
            </a:r>
            <a:endParaRPr lang="en-GB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  <a:endParaRPr lang="en-GB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537321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Texture: 512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</a:t>
            </a:r>
            <a:endParaRPr lang="en-GB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Square: 396 x 284</a:t>
            </a:r>
            <a:endParaRPr lang="en-GB" sz="1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ATRIX STACK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4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Touch listener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Drag listener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layou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552745"/>
            <a:ext cx="4059188" cy="1641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events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ACTION_DRAG_START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ACTION_DROP</a:t>
            </a:r>
          </a:p>
          <a:p>
            <a:pPr marL="12700">
              <a:lnSpc>
                <a:spcPct val="100000"/>
              </a:lnSpc>
            </a:pPr>
            <a:r>
              <a:rPr lang="en-GB" sz="1400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ACTION_DRAG_ENDED</a:t>
            </a:r>
          </a:p>
          <a:p>
            <a:pPr marL="12700">
              <a:lnSpc>
                <a:spcPct val="100000"/>
              </a:lnSpc>
            </a:pPr>
            <a:endParaRPr lang="da-DK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Easy to start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7008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5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</a:t>
            </a: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meetings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Redmine</a:t>
            </a: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continuous </a:t>
            </a:r>
            <a:r>
              <a:rPr lang="en-GB" sz="14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integration</a:t>
            </a:r>
            <a:endParaRPr lang="da-DK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4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6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32756"/>
            <a:ext cx="4752528" cy="356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26.06.2013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8502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483</Words>
  <Application>Microsoft Office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Interactive Learning Exercise for Children With Autism</vt:lpstr>
      <vt:lpstr>Slide 2</vt:lpstr>
      <vt:lpstr>GIRAF</vt:lpstr>
      <vt:lpstr>Slide 4</vt:lpstr>
      <vt:lpstr>Slide 5</vt:lpstr>
      <vt:lpstr>Slide 6</vt:lpstr>
      <vt:lpstr>Game Design</vt:lpstr>
      <vt:lpstr>Slide 8</vt:lpstr>
      <vt:lpstr>Slide 9</vt:lpstr>
      <vt:lpstr>Slide 10</vt:lpstr>
      <vt:lpstr>Slide 11</vt:lpstr>
      <vt:lpstr>Slide 12</vt:lpstr>
      <vt:lpstr>OpenGL 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Game Implementation</vt:lpstr>
      <vt:lpstr>Slide 22</vt:lpstr>
      <vt:lpstr>Slide 23</vt:lpstr>
      <vt:lpstr>Slide 24</vt:lpstr>
      <vt:lpstr>Conclusion</vt:lpstr>
      <vt:lpstr>Slide 26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jerian</cp:lastModifiedBy>
  <cp:revision>74</cp:revision>
  <dcterms:created xsi:type="dcterms:W3CDTF">2013-01-09T09:33:18Z</dcterms:created>
  <dcterms:modified xsi:type="dcterms:W3CDTF">2013-06-24T12:00:49Z</dcterms:modified>
</cp:coreProperties>
</file>