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6" r:id="rId21"/>
    <p:sldId id="303" r:id="rId22"/>
    <p:sldId id="282" r:id="rId23"/>
    <p:sldId id="301" r:id="rId24"/>
    <p:sldId id="305" r:id="rId25"/>
    <p:sldId id="302" r:id="rId26"/>
    <p:sldId id="284" r:id="rId27"/>
    <p:sldId id="280" r:id="rId28"/>
    <p:sldId id="285" r:id="rId2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tirsdag 25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57571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501317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x 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452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37321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x 512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MATRIX STACK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630" y="2204864"/>
            <a:ext cx="6073778" cy="26642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936104" cy="139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499</Words>
  <Application>Microsoft Office PowerPoint</Application>
  <PresentationFormat>On-screen Show (4:3)</PresentationFormat>
  <Paragraphs>192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Game Implementation</vt:lpstr>
      <vt:lpstr>Slide 23</vt:lpstr>
      <vt:lpstr>Slide 24</vt:lpstr>
      <vt:lpstr>Slide 25</vt:lpstr>
      <vt:lpstr>Conclusion</vt:lpstr>
      <vt:lpstr>Slide 27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76</cp:revision>
  <dcterms:created xsi:type="dcterms:W3CDTF">2013-01-09T09:33:18Z</dcterms:created>
  <dcterms:modified xsi:type="dcterms:W3CDTF">2013-06-25T07:17:13Z</dcterms:modified>
</cp:coreProperties>
</file>