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6" r:id="rId5"/>
    <p:sldId id="287" r:id="rId6"/>
    <p:sldId id="288" r:id="rId7"/>
    <p:sldId id="281" r:id="rId8"/>
    <p:sldId id="289" r:id="rId9"/>
    <p:sldId id="290" r:id="rId10"/>
    <p:sldId id="292" r:id="rId11"/>
    <p:sldId id="291" r:id="rId12"/>
    <p:sldId id="293" r:id="rId13"/>
    <p:sldId id="283" r:id="rId14"/>
    <p:sldId id="294" r:id="rId15"/>
    <p:sldId id="295" r:id="rId16"/>
    <p:sldId id="296" r:id="rId17"/>
    <p:sldId id="297" r:id="rId18"/>
    <p:sldId id="299" r:id="rId19"/>
    <p:sldId id="300" r:id="rId20"/>
    <p:sldId id="303" r:id="rId21"/>
    <p:sldId id="282" r:id="rId22"/>
    <p:sldId id="301" r:id="rId23"/>
    <p:sldId id="302" r:id="rId24"/>
    <p:sldId id="284" r:id="rId25"/>
    <p:sldId id="280" r:id="rId26"/>
    <p:sldId id="285" r:id="rId2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23-06-2013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23-06-2013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23-06-2013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5FAC-110F-4E9C-A697-DFBD29A877EF}" type="datetimeFigureOut">
              <a:rPr lang="da-DK" smtClean="0"/>
              <a:pPr/>
              <a:t>23-06-2013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C51F-5C37-41DE-A2FA-0859F7FDC7D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36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7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6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23-06-2013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23-06-2013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23-06-2013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23-06-2013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23-06-2013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23-06-2013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3B83-9FAA-490E-9199-5F3FD89CBF95}" type="datetimeFigureOut">
              <a:rPr lang="da-DK" smtClean="0"/>
              <a:pPr/>
              <a:t>23-06-2013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3B83-9FAA-490E-9199-5F3FD89CBF95}" type="datetimeFigureOut">
              <a:rPr lang="da-DK" smtClean="0"/>
              <a:pPr/>
              <a:t>23-06-2013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9531-B7C8-4E58-8434-86C1451EC646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43000" y="-1143001"/>
            <a:ext cx="6857999" cy="91440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57200" y="3222282"/>
            <a:ext cx="8229600" cy="1934910"/>
          </a:xfrm>
          <a:custGeom>
            <a:avLst/>
            <a:gdLst/>
            <a:ahLst/>
            <a:cxnLst/>
            <a:rect l="l" t="t" r="r" b="b"/>
            <a:pathLst>
              <a:path w="8229600" h="1436420">
                <a:moveTo>
                  <a:pt x="0" y="1436420"/>
                </a:moveTo>
                <a:lnTo>
                  <a:pt x="8229600" y="1436420"/>
                </a:lnTo>
                <a:lnTo>
                  <a:pt x="8229600" y="0"/>
                </a:lnTo>
                <a:lnTo>
                  <a:pt x="0" y="0"/>
                </a:lnTo>
                <a:lnTo>
                  <a:pt x="0" y="143642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 idx="4294967295"/>
          </p:nvPr>
        </p:nvSpPr>
        <p:spPr>
          <a:xfrm>
            <a:off x="1827956" y="1628800"/>
            <a:ext cx="5536756" cy="1455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Interactive Learning Exercise for Children With Autism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677047" y="3459651"/>
            <a:ext cx="3838575" cy="578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2356485" algn="l"/>
              </a:tabLst>
            </a:pPr>
            <a:r>
              <a:rPr lang="da-DK" sz="1600" kern="0" cap="all" spc="200" dirty="0" smtClean="0">
                <a:solidFill>
                  <a:schemeClr val="bg1"/>
                </a:solidFill>
                <a:latin typeface="Arial" pitchFamily="34" charset="0"/>
              </a:rPr>
              <a:t>A Train Game</a:t>
            </a:r>
            <a:endParaRPr sz="1600" kern="0" cap="all" spc="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467544" y="4052015"/>
            <a:ext cx="8208912" cy="646331"/>
          </a:xfrm>
          <a:prstGeom prst="rect">
            <a:avLst/>
          </a:prstGeom>
        </p:spPr>
        <p:txBody>
          <a:bodyPr wrap="square" numCol="2" spcCol="180000">
            <a:spAutoFit/>
          </a:bodyPr>
          <a:lstStyle/>
          <a:p>
            <a:pPr marR="28575" algn="r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Wortmann</a:t>
            </a:r>
          </a:p>
          <a:p>
            <a:pPr marR="28575" algn="r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Andersen</a:t>
            </a:r>
          </a:p>
          <a:p>
            <a:pPr marR="28575">
              <a:lnSpc>
                <a:spcPct val="150000"/>
              </a:lnSpc>
            </a:pP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bg1"/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bg1"/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Customization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074" name="Picture 2" descr="C:\Local git workspace\sw606f13\report\img\screenshots\profile_flow_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00599"/>
            <a:ext cx="7021826" cy="4388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configurations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Configurations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 Configurations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11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8166323" cy="233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configurations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05126"/>
            <a:ext cx="7213451" cy="406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Jesper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Riemer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OpenGL 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Alternative: Surface View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Version 1.x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6948115" cy="426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7171004" cy="39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Max Texture Size</a:t>
            </a:r>
            <a:endParaRPr lang="en-GB" sz="16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628800"/>
            <a:ext cx="3672408" cy="368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17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conversion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7706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91680" y="3933056"/>
            <a:ext cx="93610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396 x 284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6136" y="5445224"/>
            <a:ext cx="86409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512 x 512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5604" y="1628800"/>
            <a:ext cx="36827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00808"/>
            <a:ext cx="2880320" cy="20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Power-of-two conversion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Frustum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THREE-DIMENSIONAL SPACE</a:t>
            </a: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19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218" name="Picture 2" descr="C:\Local git workspace\sw606f13\report\img\clippingpla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76872"/>
            <a:ext cx="6073778" cy="26642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Agenda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8194172" cy="4578057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GIRAF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Design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OpenGL ES</a:t>
            </a:r>
            <a:endParaRPr lang="da-DK" sz="1200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Implementation</a:t>
            </a:r>
            <a:endParaRPr lang="da-DK" sz="1200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  <a:endParaRPr lang="da-DK" sz="1600" b="1" cap="all" spc="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demonstration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Rendering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20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889916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 OPENGL ES</a:t>
            </a:r>
          </a:p>
          <a:p>
            <a:pPr marL="12700">
              <a:lnSpc>
                <a:spcPct val="100000"/>
              </a:lnSpc>
            </a:pPr>
            <a:r>
              <a:rPr lang="en-GB" sz="12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</a:t>
            </a: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200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android.opengl.GLSurfaceView.Renderer</a:t>
            </a: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200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268" name="Picture 4" descr="C:\Users\jerian\Desktop\rend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332656"/>
            <a:ext cx="3672408" cy="5403769"/>
          </a:xfrm>
          <a:prstGeom prst="rect">
            <a:avLst/>
          </a:prstGeom>
          <a:noFill/>
        </p:spPr>
      </p:pic>
      <p:pic>
        <p:nvPicPr>
          <p:cNvPr id="11270" name="Picture 6" descr="C:\Users\jerian\Desktop\render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76873"/>
            <a:ext cx="2888401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Implementation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Drag and drop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Events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22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</a:t>
            </a:r>
            <a:r>
              <a:rPr lang="en-GB" sz="24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Drawables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Trains and wagons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Wheels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Train Smoke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Station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Random sequence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Game Background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Hills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Trees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Cows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Clouds</a:t>
            </a: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23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Jacob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Karstensen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Wortmann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da-DK" sz="2400" b="1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Conclusion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Customization</a:t>
            </a: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Managing games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25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24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| </a:t>
            </a:r>
            <a:r>
              <a:rPr lang="da-DK" sz="850" b="1" kern="0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62880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Demonstration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GIRAF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Simon </a:t>
            </a: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Reedtz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Olesen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The GIRAF project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Vision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Agile development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Scrum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Weekly meetings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Issue tracking</a:t>
            </a:r>
          </a:p>
          <a:p>
            <a:pPr marL="12700">
              <a:lnSpc>
                <a:spcPct val="100000"/>
              </a:lnSpc>
            </a:pPr>
            <a:r>
              <a:rPr lang="en-GB" sz="1200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a-DK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Committees</a:t>
            </a: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4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Pictograms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5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Local git workspace\sw606f13\report\tex\commonReport\img\current_use_pic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2736304" cy="3648405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779912" y="2924944"/>
            <a:ext cx="122413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31" name="Picture 7" descr="C:\Users\jerian\Desktop\picto\ba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2" name="Picture 8" descr="C:\Users\jerian\Desktop\picto\drikk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700808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3" name="Picture 9" descr="C:\Users\jerian\Desktop\picto\fil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034" name="Picture 10" descr="C:\Users\jerian\Desktop\picto\leg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80312" y="3645024"/>
            <a:ext cx="1181100" cy="1181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 Statement: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6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772816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“IN WHAT WAYS CAN WE AID THE PEDAGOGUES IN THEIR WORK WITH CHILDREN WITH AUTISM, BY DIGITALIZING A PHYSICAL EXERCISE ONTO AN ANDROID TABLET?”</a:t>
            </a:r>
            <a:endParaRPr lang="da-DK" sz="12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956" y="2420888"/>
            <a:ext cx="5536756" cy="102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ts val="3960"/>
              </a:lnSpc>
              <a:tabLst>
                <a:tab pos="1676400" algn="l"/>
              </a:tabLst>
            </a:pPr>
            <a:r>
              <a:rPr lang="da-DK" sz="3600" b="1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Game Design</a:t>
            </a:r>
            <a:endParaRPr sz="3600" b="1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99" y="5576322"/>
            <a:ext cx="1543270" cy="1009770"/>
          </a:xfrm>
          <a:prstGeom prst="rect">
            <a:avLst/>
          </a:prstGeom>
        </p:spPr>
      </p:pic>
      <p:sp>
        <p:nvSpPr>
          <p:cNvPr id="4" name="Rektangel 3"/>
          <p:cNvSpPr/>
          <p:nvPr/>
        </p:nvSpPr>
        <p:spPr>
          <a:xfrm>
            <a:off x="2286000" y="351616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R="28575" algn="ctr">
              <a:lnSpc>
                <a:spcPct val="100000"/>
              </a:lnSpc>
            </a:pPr>
            <a:r>
              <a:rPr lang="en-US" sz="1200" kern="0" cap="all" spc="200" dirty="0" err="1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Nicklas</a:t>
            </a:r>
            <a:r>
              <a:rPr lang="en-US" sz="12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 Andersen</a:t>
            </a:r>
            <a:endParaRPr lang="en-US" sz="12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6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Train design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Idea</a:t>
            </a: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Tove</a:t>
            </a: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1600" b="1" cap="all" spc="2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Søby</a:t>
            </a: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GB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1600" b="1" cap="all" spc="2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Prototype</a:t>
            </a: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8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300" y="562800"/>
            <a:ext cx="62317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41475" algn="l"/>
                <a:tab pos="2152650" algn="l"/>
                <a:tab pos="3412490" algn="l"/>
              </a:tabLst>
            </a:pPr>
            <a:r>
              <a:rPr lang="en-GB" sz="2400" kern="0" cap="all" spc="200" dirty="0" smtClean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rPr>
              <a:t>Prototype</a:t>
            </a:r>
            <a:endParaRPr sz="2400" kern="0" cap="all" spc="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300" y="1155199"/>
            <a:ext cx="5283200" cy="40740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a-DK" sz="1600" b="1" cap="all" spc="2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2540146" y="5952019"/>
            <a:ext cx="4343400" cy="143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9561DEC8-19EE-4A79-9D71-66FF6B3E3434}" type="slidenum">
              <a:rPr lang="da-DK" sz="850" b="1" kern="0" cap="all" spc="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pPr marL="12700">
                <a:lnSpc>
                  <a:spcPct val="100000"/>
                </a:lnSpc>
              </a:pPr>
              <a:t>9</a:t>
            </a:fld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OF</a:t>
            </a: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da-DK" sz="850" b="1" kern="0" cap="all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24  | </a:t>
            </a:r>
            <a:r>
              <a:rPr lang="da-DK" sz="850" b="1" kern="0" spc="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11.01.2013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2743200" y="6137888"/>
            <a:ext cx="3682706" cy="294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850" b="1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Department of computer science</a:t>
            </a:r>
            <a:endParaRPr sz="850" b="1" kern="0" cap="all" spc="2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180"/>
              </a:spcBef>
            </a:pPr>
            <a:r>
              <a:rPr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AALBORG</a:t>
            </a:r>
            <a:r>
              <a:rPr lang="da-DK" sz="850" kern="0" cap="all" spc="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UNIVERSITy</a:t>
            </a:r>
            <a:endParaRPr sz="850" kern="0" cap="all" spc="2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50" name="Picture 2" descr="C:\Local git workspace\sw606f13\report\img\screenshots\prototyp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3648405" cy="2736304"/>
          </a:xfrm>
          <a:prstGeom prst="rect">
            <a:avLst/>
          </a:prstGeom>
          <a:noFill/>
        </p:spPr>
      </p:pic>
      <p:pic>
        <p:nvPicPr>
          <p:cNvPr id="2051" name="Picture 3" descr="C:\Local git workspace\sw606f13\report\img\screenshots\gamedesig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504" y="1844824"/>
            <a:ext cx="4355976" cy="2722485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3995936" y="2996952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50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414</Words>
  <Application>Microsoft Office PowerPoint</Application>
  <PresentationFormat>On-screen Show (4:3)</PresentationFormat>
  <Paragraphs>161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Interactive Learning Exercise for Children With Autism</vt:lpstr>
      <vt:lpstr>PowerPoint Presentation</vt:lpstr>
      <vt:lpstr>GIRAF</vt:lpstr>
      <vt:lpstr>PowerPoint Presentation</vt:lpstr>
      <vt:lpstr>PowerPoint Presentation</vt:lpstr>
      <vt:lpstr>PowerPoint Presentation</vt:lpstr>
      <vt:lpstr>Game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OpenGL 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 Implementation</vt:lpstr>
      <vt:lpstr>PowerPoint Presentation</vt:lpstr>
      <vt:lpstr>PowerPoint Presentation</vt:lpstr>
      <vt:lpstr>Conclusion</vt:lpstr>
      <vt:lpstr>PowerPoint Presentation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safety systems implemented on a LEGO car</dc:title>
  <dc:creator>jerian</dc:creator>
  <cp:lastModifiedBy>Jacob</cp:lastModifiedBy>
  <cp:revision>55</cp:revision>
  <dcterms:created xsi:type="dcterms:W3CDTF">2013-01-09T09:33:18Z</dcterms:created>
  <dcterms:modified xsi:type="dcterms:W3CDTF">2013-06-23T22:03:16Z</dcterms:modified>
</cp:coreProperties>
</file>