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3" r:id="rId21"/>
    <p:sldId id="282" r:id="rId22"/>
    <p:sldId id="301" r:id="rId23"/>
    <p:sldId id="302" r:id="rId24"/>
    <p:sldId id="284" r:id="rId25"/>
    <p:sldId id="280" r:id="rId26"/>
    <p:sldId id="285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Local git workspace\sw606f13\report\img\screenshots\profile_flow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00599"/>
            <a:ext cx="7021826" cy="4388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41547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86916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91680" y="393305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5445224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sz="12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Hest?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430</Words>
  <Application>Microsoft Office PowerPoint</Application>
  <PresentationFormat>On-screen Show (4:3)</PresentationFormat>
  <Paragraphs>167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Conclusion</vt:lpstr>
      <vt:lpstr>Slide 25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61</cp:revision>
  <dcterms:created xsi:type="dcterms:W3CDTF">2013-01-09T09:33:18Z</dcterms:created>
  <dcterms:modified xsi:type="dcterms:W3CDTF">2013-06-24T08:26:36Z</dcterms:modified>
</cp:coreProperties>
</file>