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292" r:id="rId11"/>
    <p:sldId id="291" r:id="rId12"/>
    <p:sldId id="293" r:id="rId13"/>
    <p:sldId id="283" r:id="rId14"/>
    <p:sldId id="294" r:id="rId15"/>
    <p:sldId id="295" r:id="rId16"/>
    <p:sldId id="296" r:id="rId17"/>
    <p:sldId id="297" r:id="rId18"/>
    <p:sldId id="304" r:id="rId19"/>
    <p:sldId id="300" r:id="rId20"/>
    <p:sldId id="303" r:id="rId21"/>
    <p:sldId id="282" r:id="rId22"/>
    <p:sldId id="301" r:id="rId23"/>
    <p:sldId id="305" r:id="rId24"/>
    <p:sldId id="302" r:id="rId25"/>
    <p:sldId id="284" r:id="rId26"/>
    <p:sldId id="280" r:id="rId27"/>
    <p:sldId id="285" r:id="rId2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Interactive Learning Exercise for Children With Autism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 Train Game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646331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Wortmann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ocal git workspace\sw606f13\report\img\screenshots\profile_flow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1196752"/>
            <a:ext cx="7027981" cy="4392488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41547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486916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FORMAT:</a:t>
            </a:r>
            <a:endParaRPr lang="da-DK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gameID,guardianID,childID,gameName;category,pictogram,pictogram;category,pictogram\n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Activity Flow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Alternative: Surface View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Continued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618108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1 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91680" y="3933056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396 x 284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6136" y="5445224"/>
            <a:ext cx="8640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Original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Converted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5461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Clamped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073778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sz="12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Implementation</a:t>
            </a:r>
            <a:endParaRPr lang="da-DK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sz="16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2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32656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Touch listener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Drag listener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layout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552745"/>
            <a:ext cx="4059188" cy="1641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events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</a:t>
            </a:r>
            <a:r>
              <a:rPr lang="en-GB" sz="12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_DRAG_START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ACTION_DROP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ACTION_DRAG_ENDED</a:t>
            </a:r>
          </a:p>
          <a:p>
            <a:pPr marL="12700">
              <a:lnSpc>
                <a:spcPct val="100000"/>
              </a:lnSpc>
            </a:pPr>
            <a:endParaRPr lang="da-DK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Customization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Managing games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Easy to start</a:t>
            </a: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62880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2562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meetings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Issue tracking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7281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32756"/>
            <a:ext cx="4752528" cy="35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454</Words>
  <Application>Microsoft Office PowerPoint</Application>
  <PresentationFormat>On-screen Show (4:3)</PresentationFormat>
  <Paragraphs>181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Interactive Learning Exercise for Children With Autism</vt:lpstr>
      <vt:lpstr>Slide 2</vt:lpstr>
      <vt:lpstr>GIRAF</vt:lpstr>
      <vt:lpstr>Slide 4</vt:lpstr>
      <vt:lpstr>Slide 5</vt:lpstr>
      <vt:lpstr>Slide 6</vt:lpstr>
      <vt:lpstr>Game Design</vt:lpstr>
      <vt:lpstr>Slide 8</vt:lpstr>
      <vt:lpstr>Slide 9</vt:lpstr>
      <vt:lpstr>Slide 10</vt:lpstr>
      <vt:lpstr>Slide 11</vt:lpstr>
      <vt:lpstr>Slide 12</vt:lpstr>
      <vt:lpstr>OpenGL 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Game Implementation</vt:lpstr>
      <vt:lpstr>Slide 22</vt:lpstr>
      <vt:lpstr>Slide 23</vt:lpstr>
      <vt:lpstr>Slide 24</vt:lpstr>
      <vt:lpstr>Conclusion</vt:lpstr>
      <vt:lpstr>Slide 26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jerian</cp:lastModifiedBy>
  <cp:revision>63</cp:revision>
  <dcterms:created xsi:type="dcterms:W3CDTF">2013-01-09T09:33:18Z</dcterms:created>
  <dcterms:modified xsi:type="dcterms:W3CDTF">2013-06-24T09:21:52Z</dcterms:modified>
</cp:coreProperties>
</file>