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2" r:id="rId9"/>
    <p:sldId id="266" r:id="rId10"/>
    <p:sldId id="273" r:id="rId11"/>
    <p:sldId id="267" r:id="rId12"/>
    <p:sldId id="274" r:id="rId13"/>
    <p:sldId id="268" r:id="rId14"/>
    <p:sldId id="275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19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671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0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9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5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19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68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20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00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98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9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7001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81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3351956" y="1628801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201048" y="3459652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2356485" algn="l"/>
              </a:tabLst>
            </a:pPr>
            <a:r>
              <a:rPr lang="da-DK" sz="1600" kern="0" cap="all" spc="200" dirty="0">
                <a:solidFill>
                  <a:schemeClr val="bg1"/>
                </a:solidFill>
                <a:latin typeface="Arial" pitchFamily="34" charset="0"/>
              </a:rPr>
              <a:t>An exhibition Management System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991544" y="4052015"/>
            <a:ext cx="8208912" cy="92333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Henrik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Klarup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Jesper Riemer Andersen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Wortmann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03216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10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73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Henrik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Klarup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0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4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Server Communication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12363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14</a:t>
            </a:fld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62311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Results and Findings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</a:p>
        </p:txBody>
      </p:sp>
    </p:spTree>
    <p:extLst>
      <p:ext uri="{BB962C8B-B14F-4D97-AF65-F5344CB8AC3E}">
        <p14:creationId xmlns:p14="http://schemas.microsoft.com/office/powerpoint/2010/main" val="420099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results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implemented a website tool, android app, and a server service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All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 segments functions and work well with each other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Google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maps API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16</a:t>
            </a:fld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  <a:endParaRPr lang="en-GB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Live Demo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88726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Live Demo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2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Design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implementation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 communication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31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Motivation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97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Single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for multiple information and navigation purposes.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Indoors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Sharing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relevant information to users.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Simple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administration tool to the </a:t>
            </a:r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4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Concept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3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Concept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r>
              <a:rPr lang="en-US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Exhibition</a:t>
            </a:r>
          </a:p>
          <a:p>
            <a:pPr marL="12700"/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generate the floor plan and data.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Visitor/user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enters and scans a NFC tag to enter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user can subscribe to different booths to gain relevant information(by feeds).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see a schedule of the overall exhibition.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navigate to different booths with the floor plan and by use of NFC tags to register the user’s location.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06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Application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0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09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Application </a:t>
            </a:r>
            <a:r>
              <a:rPr lang="en-GB" sz="3600" b="1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Implementaion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R. Andersen</a:t>
            </a:r>
          </a:p>
        </p:txBody>
      </p:sp>
    </p:spTree>
    <p:extLst>
      <p:ext uri="{BB962C8B-B14F-4D97-AF65-F5344CB8AC3E}">
        <p14:creationId xmlns:p14="http://schemas.microsoft.com/office/powerpoint/2010/main" val="299041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384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Exhib</vt:lpstr>
      <vt:lpstr>PowerPoint Presentation</vt:lpstr>
      <vt:lpstr>Motivation</vt:lpstr>
      <vt:lpstr>PowerPoint Presentation</vt:lpstr>
      <vt:lpstr>Concept</vt:lpstr>
      <vt:lpstr>PowerPoint Presentation</vt:lpstr>
      <vt:lpstr>Application Design</vt:lpstr>
      <vt:lpstr>PowerPoint Presentation</vt:lpstr>
      <vt:lpstr>Application Implementaion</vt:lpstr>
      <vt:lpstr>PowerPoint Presentation</vt:lpstr>
      <vt:lpstr>Website</vt:lpstr>
      <vt:lpstr>PowerPoint Presentation</vt:lpstr>
      <vt:lpstr>Server Communication</vt:lpstr>
      <vt:lpstr>PowerPoint Presentation</vt:lpstr>
      <vt:lpstr>Results and Findings</vt:lpstr>
      <vt:lpstr>PowerPoint Presentation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Jacob Wortmann</cp:lastModifiedBy>
  <cp:revision>21</cp:revision>
  <dcterms:created xsi:type="dcterms:W3CDTF">2014-01-11T16:25:36Z</dcterms:created>
  <dcterms:modified xsi:type="dcterms:W3CDTF">2014-01-13T09:03:06Z</dcterms:modified>
</cp:coreProperties>
</file>