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1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72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66" r:id="rId17"/>
    <p:sldId id="273" r:id="rId18"/>
    <p:sldId id="283" r:id="rId19"/>
    <p:sldId id="284" r:id="rId20"/>
    <p:sldId id="267" r:id="rId21"/>
    <p:sldId id="274" r:id="rId22"/>
    <p:sldId id="285" r:id="rId23"/>
    <p:sldId id="287" r:id="rId24"/>
    <p:sldId id="286" r:id="rId25"/>
    <p:sldId id="268" r:id="rId26"/>
    <p:sldId id="275" r:id="rId27"/>
    <p:sldId id="269" r:id="rId28"/>
    <p:sldId id="270" r:id="rId29"/>
    <p:sldId id="271" r:id="rId30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D4FDC-8A2D-4C72-AF87-D2545EAC50B4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B25B94-4E10-44D2-A035-41813290500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021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2952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9570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1491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1922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2459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257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148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8454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193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1661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6863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0242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583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2910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B3BFA-33DE-4ACD-A365-AD6885A87E12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2351C-A776-41C2-B17E-74DB9CCFE9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6795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led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143003" y="-1143002"/>
            <a:ext cx="6857999" cy="9144003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457200" y="3222283"/>
            <a:ext cx="8229600" cy="1934911"/>
          </a:xfrm>
          <a:custGeom>
            <a:avLst/>
            <a:gdLst/>
            <a:ahLst/>
            <a:cxnLst/>
            <a:rect l="l" t="t" r="r" b="b"/>
            <a:pathLst>
              <a:path w="8229600" h="1436420">
                <a:moveTo>
                  <a:pt x="0" y="1436420"/>
                </a:moveTo>
                <a:lnTo>
                  <a:pt x="8229600" y="1436420"/>
                </a:lnTo>
                <a:lnTo>
                  <a:pt x="8229600" y="0"/>
                </a:lnTo>
                <a:lnTo>
                  <a:pt x="0" y="0"/>
                </a:lnTo>
                <a:lnTo>
                  <a:pt x="0" y="143642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pic>
        <p:nvPicPr>
          <p:cNvPr id="16" name="Billed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700" y="5576322"/>
            <a:ext cx="1543271" cy="1009771"/>
          </a:xfrm>
          <a:prstGeom prst="rect">
            <a:avLst/>
          </a:prstGeom>
        </p:spPr>
      </p:pic>
      <p:sp>
        <p:nvSpPr>
          <p:cNvPr id="8" name="object 2"/>
          <p:cNvSpPr txBox="1">
            <a:spLocks noGrp="1"/>
          </p:cNvSpPr>
          <p:nvPr>
            <p:ph type="title" idx="4294967295"/>
          </p:nvPr>
        </p:nvSpPr>
        <p:spPr>
          <a:xfrm>
            <a:off x="3606800" y="1628775"/>
            <a:ext cx="5537200" cy="145573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algn="ctr">
              <a:lnSpc>
                <a:spcPts val="3960"/>
              </a:lnSpc>
              <a:tabLst>
                <a:tab pos="1676358" algn="l"/>
              </a:tabLst>
            </a:pPr>
            <a:r>
              <a:rPr lang="da-DK" sz="3600" b="1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Exhib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object 3"/>
          <p:cNvSpPr txBox="1"/>
          <p:nvPr/>
        </p:nvSpPr>
        <p:spPr>
          <a:xfrm>
            <a:off x="2677051" y="3459653"/>
            <a:ext cx="3838575" cy="5789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tabLst>
                <a:tab pos="2356426" algn="l"/>
              </a:tabLst>
            </a:pPr>
            <a:r>
              <a:rPr lang="da-DK" sz="1600" kern="0" cap="all" spc="200" dirty="0">
                <a:solidFill>
                  <a:schemeClr val="bg1"/>
                </a:solidFill>
                <a:latin typeface="Arial" pitchFamily="34" charset="0"/>
              </a:rPr>
              <a:t>An exhibition Management System</a:t>
            </a:r>
            <a:endParaRPr sz="1600" kern="0" cap="all" spc="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3" name="Rektangel 12"/>
          <p:cNvSpPr/>
          <p:nvPr/>
        </p:nvSpPr>
        <p:spPr>
          <a:xfrm>
            <a:off x="467544" y="4052016"/>
            <a:ext cx="8208912" cy="1231107"/>
          </a:xfrm>
          <a:prstGeom prst="rect">
            <a:avLst/>
          </a:prstGeom>
        </p:spPr>
        <p:txBody>
          <a:bodyPr wrap="square" numCol="2" spcCol="180000">
            <a:spAutoFit/>
          </a:bodyPr>
          <a:lstStyle/>
          <a:p>
            <a:pPr marR="28574" algn="r">
              <a:lnSpc>
                <a:spcPct val="150000"/>
              </a:lnSpc>
            </a:pPr>
            <a:r>
              <a:rPr lang="en-US" sz="1200" kern="0" cap="all" spc="200" dirty="0" err="1">
                <a:solidFill>
                  <a:schemeClr val="bg1"/>
                </a:solidFill>
                <a:latin typeface="Arial"/>
                <a:cs typeface="Arial"/>
              </a:rPr>
              <a:t>Henrik</a:t>
            </a:r>
            <a:r>
              <a:rPr lang="en-US" sz="1200" kern="0" cap="all" spc="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200" kern="0" cap="all" spc="200" dirty="0" err="1">
                <a:solidFill>
                  <a:schemeClr val="bg1"/>
                </a:solidFill>
                <a:latin typeface="Arial"/>
                <a:cs typeface="Arial"/>
              </a:rPr>
              <a:t>Klarup</a:t>
            </a:r>
            <a:endParaRPr lang="en-US" sz="1200" kern="0" cap="all" spc="200" dirty="0">
              <a:solidFill>
                <a:schemeClr val="bg1"/>
              </a:solidFill>
              <a:latin typeface="Arial"/>
              <a:cs typeface="Arial"/>
            </a:endParaRPr>
          </a:p>
          <a:p>
            <a:pPr marR="28574" algn="r">
              <a:lnSpc>
                <a:spcPct val="150000"/>
              </a:lnSpc>
            </a:pPr>
            <a:r>
              <a:rPr lang="en-US" sz="1200" kern="0" cap="all" spc="200" dirty="0">
                <a:solidFill>
                  <a:schemeClr val="bg1"/>
                </a:solidFill>
                <a:latin typeface="Arial"/>
                <a:cs typeface="Arial"/>
              </a:rPr>
              <a:t>Jesper Riemer Andersen</a:t>
            </a:r>
          </a:p>
          <a:p>
            <a:pPr marR="28574" algn="r">
              <a:lnSpc>
                <a:spcPct val="150000"/>
              </a:lnSpc>
            </a:pPr>
            <a:r>
              <a:rPr lang="en-US" sz="1200" kern="0" cap="all" spc="200" dirty="0">
                <a:solidFill>
                  <a:schemeClr val="bg1"/>
                </a:solidFill>
                <a:latin typeface="Arial"/>
                <a:cs typeface="Arial"/>
              </a:rPr>
              <a:t>Simon </a:t>
            </a:r>
            <a:r>
              <a:rPr lang="en-US" sz="1200" kern="0" cap="all" spc="200" dirty="0" err="1">
                <a:solidFill>
                  <a:schemeClr val="bg1"/>
                </a:solidFill>
                <a:latin typeface="Arial"/>
                <a:cs typeface="Arial"/>
              </a:rPr>
              <a:t>Reedtz</a:t>
            </a:r>
            <a:r>
              <a:rPr lang="en-US" sz="1200" kern="0" cap="all" spc="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200" kern="0" cap="all" spc="200" dirty="0" err="1">
                <a:solidFill>
                  <a:schemeClr val="bg1"/>
                </a:solidFill>
                <a:latin typeface="Arial"/>
                <a:cs typeface="Arial"/>
              </a:rPr>
              <a:t>Olesen</a:t>
            </a:r>
            <a:endParaRPr lang="en-US" sz="1200" kern="0" cap="all" spc="200" dirty="0">
              <a:solidFill>
                <a:schemeClr val="bg1"/>
              </a:solidFill>
              <a:latin typeface="Arial"/>
              <a:cs typeface="Arial"/>
            </a:endParaRPr>
          </a:p>
          <a:p>
            <a:pPr marR="28574">
              <a:lnSpc>
                <a:spcPct val="150000"/>
              </a:lnSpc>
            </a:pPr>
            <a:r>
              <a:rPr lang="en-US" sz="1200" kern="0" cap="all" spc="200" dirty="0">
                <a:solidFill>
                  <a:schemeClr val="bg1"/>
                </a:solidFill>
                <a:latin typeface="Arial"/>
                <a:cs typeface="Arial"/>
              </a:rPr>
              <a:t>Jacob </a:t>
            </a:r>
            <a:r>
              <a:rPr lang="en-US" sz="1200" kern="0" cap="all" spc="200" dirty="0" err="1">
                <a:solidFill>
                  <a:schemeClr val="bg1"/>
                </a:solidFill>
                <a:latin typeface="Arial"/>
                <a:cs typeface="Arial"/>
              </a:rPr>
              <a:t>Karstensen</a:t>
            </a:r>
            <a:r>
              <a:rPr lang="en-US" sz="1200" kern="0" cap="all" spc="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200" kern="0" cap="all" spc="200" dirty="0" err="1">
                <a:solidFill>
                  <a:schemeClr val="bg1"/>
                </a:solidFill>
                <a:latin typeface="Arial"/>
                <a:cs typeface="Arial"/>
              </a:rPr>
              <a:t>Wortmann</a:t>
            </a:r>
            <a:endParaRPr lang="en-US" sz="1200" kern="0" cap="all" spc="200" dirty="0">
              <a:solidFill>
                <a:schemeClr val="bg1"/>
              </a:solidFill>
              <a:latin typeface="Arial"/>
              <a:cs typeface="Arial"/>
            </a:endParaRPr>
          </a:p>
          <a:p>
            <a:pPr marR="28574">
              <a:lnSpc>
                <a:spcPct val="150000"/>
              </a:lnSpc>
            </a:pPr>
            <a:r>
              <a:rPr lang="en-US" sz="1200" kern="0" cap="all" spc="200" dirty="0" err="1">
                <a:solidFill>
                  <a:schemeClr val="bg1"/>
                </a:solidFill>
                <a:latin typeface="Arial"/>
                <a:cs typeface="Arial"/>
              </a:rPr>
              <a:t>Nicklas</a:t>
            </a:r>
            <a:r>
              <a:rPr lang="en-US" sz="1200" kern="0" cap="all" spc="200" dirty="0">
                <a:solidFill>
                  <a:schemeClr val="bg1"/>
                </a:solidFill>
                <a:latin typeface="Arial"/>
                <a:cs typeface="Arial"/>
              </a:rPr>
              <a:t> Andersen</a:t>
            </a:r>
          </a:p>
        </p:txBody>
      </p:sp>
    </p:spTree>
    <p:extLst>
      <p:ext uri="{BB962C8B-B14F-4D97-AF65-F5344CB8AC3E}">
        <p14:creationId xmlns:p14="http://schemas.microsoft.com/office/powerpoint/2010/main" val="103216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1" y="562803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1641434" algn="l"/>
                <a:tab pos="2152597" algn="l"/>
                <a:tab pos="3412405" algn="l"/>
              </a:tabLst>
            </a:pPr>
            <a:r>
              <a:rPr lang="en-GB" sz="2400" kern="0" cap="all" spc="200" dirty="0" err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TeST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1" y="1155202"/>
            <a:ext cx="62317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endParaRPr lang="en-GB" sz="16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1" y="6137891"/>
            <a:ext cx="3682707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1" b="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19" algn="ctr">
              <a:spcBef>
                <a:spcPts val="180"/>
              </a:spcBef>
            </a:pPr>
            <a:r>
              <a:rPr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object 4"/>
          <p:cNvSpPr txBox="1">
            <a:spLocks/>
          </p:cNvSpPr>
          <p:nvPr/>
        </p:nvSpPr>
        <p:spPr>
          <a:xfrm>
            <a:off x="2540147" y="5952021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da-D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8 OF 17  | </a:t>
            </a:r>
            <a:r>
              <a:rPr lang="da-DK" sz="851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15.02.2014</a:t>
            </a:r>
            <a:endParaRPr lang="da-DK"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00" y="1155201"/>
            <a:ext cx="2792072" cy="43673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753" y="1085356"/>
            <a:ext cx="2366011" cy="420624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3812560" y="2744863"/>
            <a:ext cx="1366855" cy="675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xtBox 10"/>
          <p:cNvSpPr txBox="1"/>
          <p:nvPr/>
        </p:nvSpPr>
        <p:spPr>
          <a:xfrm>
            <a:off x="5615608" y="139539"/>
            <a:ext cx="3528392" cy="101566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sz="1000" b="1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Motivation</a:t>
            </a:r>
            <a:endParaRPr lang="da-DK" sz="1000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err="1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concept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App design</a:t>
            </a: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Floor plan</a:t>
            </a:r>
            <a:endParaRPr lang="en-GB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Website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Server </a:t>
            </a:r>
            <a:r>
              <a:rPr lang="da-DK" sz="1000" b="1" cap="all" spc="200" dirty="0" err="1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communication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conclusion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</p:spTree>
    <p:extLst>
      <p:ext uri="{BB962C8B-B14F-4D97-AF65-F5344CB8AC3E}">
        <p14:creationId xmlns:p14="http://schemas.microsoft.com/office/powerpoint/2010/main" val="365478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1" y="562803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1641434" algn="l"/>
                <a:tab pos="2152597" algn="l"/>
                <a:tab pos="3412405" algn="l"/>
              </a:tabLst>
            </a:pPr>
            <a:r>
              <a:rPr lang="en-GB" sz="2400" kern="0" cap="all" spc="200" dirty="0" err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TeST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1" y="1155202"/>
            <a:ext cx="62317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endParaRPr lang="en-GB" sz="16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1" y="6137891"/>
            <a:ext cx="3682707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1" b="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19" algn="ctr">
              <a:spcBef>
                <a:spcPts val="180"/>
              </a:spcBef>
            </a:pPr>
            <a:r>
              <a:rPr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object 4"/>
          <p:cNvSpPr txBox="1">
            <a:spLocks/>
          </p:cNvSpPr>
          <p:nvPr/>
        </p:nvSpPr>
        <p:spPr>
          <a:xfrm>
            <a:off x="2540147" y="5952021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da-D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8 OF 17  | </a:t>
            </a:r>
            <a:r>
              <a:rPr lang="da-DK" sz="851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15.02.2014</a:t>
            </a:r>
            <a:endParaRPr lang="da-DK"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3812560" y="2744863"/>
            <a:ext cx="1366855" cy="675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01" y="1155202"/>
            <a:ext cx="2726436" cy="43219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752" y="1155200"/>
            <a:ext cx="2365200" cy="4204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15608" y="139539"/>
            <a:ext cx="3528392" cy="101566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sz="1000" b="1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Motivation</a:t>
            </a:r>
            <a:endParaRPr lang="da-DK" sz="1000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err="1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concept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App design</a:t>
            </a: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Floor plan</a:t>
            </a:r>
            <a:endParaRPr lang="en-GB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Website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Server </a:t>
            </a:r>
            <a:r>
              <a:rPr lang="da-DK" sz="1000" b="1" cap="all" spc="200" dirty="0" err="1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communication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conclusion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</p:spTree>
    <p:extLst>
      <p:ext uri="{BB962C8B-B14F-4D97-AF65-F5344CB8AC3E}">
        <p14:creationId xmlns:p14="http://schemas.microsoft.com/office/powerpoint/2010/main" val="93570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1" y="562803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1641434" algn="l"/>
                <a:tab pos="2152597" algn="l"/>
                <a:tab pos="3412405" algn="l"/>
              </a:tabLst>
            </a:pPr>
            <a:r>
              <a:rPr lang="en-GB" sz="2400" kern="0" cap="all" spc="200" dirty="0" err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TeST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1" y="1155202"/>
            <a:ext cx="62317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endParaRPr lang="en-GB" sz="16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1" y="6137891"/>
            <a:ext cx="3682707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1" b="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19" algn="ctr">
              <a:spcBef>
                <a:spcPts val="180"/>
              </a:spcBef>
            </a:pPr>
            <a:r>
              <a:rPr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object 4"/>
          <p:cNvSpPr txBox="1">
            <a:spLocks/>
          </p:cNvSpPr>
          <p:nvPr/>
        </p:nvSpPr>
        <p:spPr>
          <a:xfrm>
            <a:off x="2540147" y="5952021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da-D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8 OF 17  | </a:t>
            </a:r>
            <a:r>
              <a:rPr lang="da-DK" sz="851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15.02.2014</a:t>
            </a:r>
            <a:endParaRPr lang="da-DK"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3812560" y="2744863"/>
            <a:ext cx="1366855" cy="675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02" y="1155201"/>
            <a:ext cx="2680995" cy="43370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752" y="1155927"/>
            <a:ext cx="2365200" cy="4204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615608" y="139539"/>
            <a:ext cx="3528392" cy="101566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sz="1000" b="1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Motivation</a:t>
            </a:r>
            <a:endParaRPr lang="da-DK" sz="1000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err="1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concept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App design</a:t>
            </a: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Floor plan</a:t>
            </a:r>
            <a:endParaRPr lang="en-GB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Website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Server </a:t>
            </a:r>
            <a:r>
              <a:rPr lang="da-DK" sz="1000" b="1" cap="all" spc="200" dirty="0" err="1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communication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conclusion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</p:spTree>
    <p:extLst>
      <p:ext uri="{BB962C8B-B14F-4D97-AF65-F5344CB8AC3E}">
        <p14:creationId xmlns:p14="http://schemas.microsoft.com/office/powerpoint/2010/main" val="326027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1" y="562803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1641434" algn="l"/>
                <a:tab pos="2152597" algn="l"/>
                <a:tab pos="3412405" algn="l"/>
              </a:tabLst>
            </a:pPr>
            <a:r>
              <a:rPr lang="en-GB" sz="2400" kern="0" cap="all" spc="200" dirty="0" err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TeST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1" y="1155202"/>
            <a:ext cx="62317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endParaRPr lang="en-GB" sz="16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1" y="6137891"/>
            <a:ext cx="3682707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1" b="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19" algn="ctr">
              <a:spcBef>
                <a:spcPts val="180"/>
              </a:spcBef>
            </a:pPr>
            <a:r>
              <a:rPr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object 4"/>
          <p:cNvSpPr txBox="1">
            <a:spLocks/>
          </p:cNvSpPr>
          <p:nvPr/>
        </p:nvSpPr>
        <p:spPr>
          <a:xfrm>
            <a:off x="2540147" y="5952021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da-D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8 OF 17  | </a:t>
            </a:r>
            <a:r>
              <a:rPr lang="da-DK" sz="851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15.02.2014</a:t>
            </a:r>
            <a:endParaRPr lang="da-DK"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3812560" y="2744863"/>
            <a:ext cx="1366855" cy="675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02" y="1155202"/>
            <a:ext cx="2711289" cy="43622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752" y="1154087"/>
            <a:ext cx="2365200" cy="4204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15608" y="139539"/>
            <a:ext cx="3528392" cy="101566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sz="1000" b="1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Motivation</a:t>
            </a:r>
            <a:endParaRPr lang="da-DK" sz="1000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err="1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concept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App design</a:t>
            </a: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Floor plan</a:t>
            </a:r>
            <a:endParaRPr lang="en-GB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Website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Server </a:t>
            </a:r>
            <a:r>
              <a:rPr lang="da-DK" sz="1000" b="1" cap="all" spc="200" dirty="0" err="1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communication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conclusion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</p:spTree>
    <p:extLst>
      <p:ext uri="{BB962C8B-B14F-4D97-AF65-F5344CB8AC3E}">
        <p14:creationId xmlns:p14="http://schemas.microsoft.com/office/powerpoint/2010/main" val="53507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1" y="562803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1641434" algn="l"/>
                <a:tab pos="2152597" algn="l"/>
                <a:tab pos="3412405" algn="l"/>
              </a:tabLst>
            </a:pPr>
            <a:r>
              <a:rPr lang="en-GB" sz="2400" kern="0" cap="all" spc="200" dirty="0" err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TeST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1" y="1155202"/>
            <a:ext cx="62317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endParaRPr lang="en-GB" sz="16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1" y="6137891"/>
            <a:ext cx="3682707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1" b="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19" algn="ctr">
              <a:spcBef>
                <a:spcPts val="180"/>
              </a:spcBef>
            </a:pPr>
            <a:r>
              <a:rPr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object 4"/>
          <p:cNvSpPr txBox="1">
            <a:spLocks/>
          </p:cNvSpPr>
          <p:nvPr/>
        </p:nvSpPr>
        <p:spPr>
          <a:xfrm>
            <a:off x="2540147" y="5952021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da-D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8 OF 17  | </a:t>
            </a:r>
            <a:r>
              <a:rPr lang="da-DK" sz="851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15.02.2014</a:t>
            </a:r>
            <a:endParaRPr lang="da-DK"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3812560" y="2744863"/>
            <a:ext cx="1366855" cy="675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01" y="1155201"/>
            <a:ext cx="2776925" cy="43673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752" y="1155200"/>
            <a:ext cx="2365200" cy="4204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15608" y="139539"/>
            <a:ext cx="3528392" cy="101566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sz="1000" b="1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Motivation</a:t>
            </a:r>
            <a:endParaRPr lang="da-DK" sz="1000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err="1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concept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App design</a:t>
            </a: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Floor plan</a:t>
            </a:r>
            <a:endParaRPr lang="en-GB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Website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Server </a:t>
            </a:r>
            <a:r>
              <a:rPr lang="da-DK" sz="1000" b="1" cap="all" spc="200" dirty="0" err="1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communication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conclusion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</p:spTree>
    <p:extLst>
      <p:ext uri="{BB962C8B-B14F-4D97-AF65-F5344CB8AC3E}">
        <p14:creationId xmlns:p14="http://schemas.microsoft.com/office/powerpoint/2010/main" val="16411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1" y="562803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1641434" algn="l"/>
                <a:tab pos="2152597" algn="l"/>
                <a:tab pos="3412405" algn="l"/>
              </a:tabLst>
            </a:pPr>
            <a:r>
              <a:rPr lang="en-GB" sz="2400" kern="0" cap="all" spc="200" dirty="0" err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TeST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1" y="1155202"/>
            <a:ext cx="62317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endParaRPr lang="en-GB" sz="16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1" y="6137891"/>
            <a:ext cx="3682707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1" b="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19" algn="ctr">
              <a:spcBef>
                <a:spcPts val="180"/>
              </a:spcBef>
            </a:pPr>
            <a:r>
              <a:rPr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object 4"/>
          <p:cNvSpPr txBox="1">
            <a:spLocks/>
          </p:cNvSpPr>
          <p:nvPr/>
        </p:nvSpPr>
        <p:spPr>
          <a:xfrm>
            <a:off x="2540147" y="5952021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da-D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8 OF 17  | </a:t>
            </a:r>
            <a:r>
              <a:rPr lang="da-DK" sz="851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15.02.2014</a:t>
            </a:r>
            <a:endParaRPr lang="da-DK"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3812560" y="2744863"/>
            <a:ext cx="1366855" cy="675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91" y="1155201"/>
            <a:ext cx="2746631" cy="44127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752" y="1155200"/>
            <a:ext cx="2365200" cy="4204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15608" y="139539"/>
            <a:ext cx="3528392" cy="101566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sz="1000" b="1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Motivation</a:t>
            </a:r>
            <a:endParaRPr lang="da-DK" sz="1000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err="1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concept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App design</a:t>
            </a: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Floor plan</a:t>
            </a:r>
            <a:endParaRPr lang="en-GB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Website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Server </a:t>
            </a:r>
            <a:r>
              <a:rPr lang="da-DK" sz="1000" b="1" cap="all" spc="200" dirty="0" err="1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communication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conclusion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</p:spTree>
    <p:extLst>
      <p:ext uri="{BB962C8B-B14F-4D97-AF65-F5344CB8AC3E}">
        <p14:creationId xmlns:p14="http://schemas.microsoft.com/office/powerpoint/2010/main" val="67401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7" y="2420890"/>
            <a:ext cx="5536756" cy="102327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algn="ctr">
              <a:lnSpc>
                <a:spcPts val="3960"/>
              </a:lnSpc>
              <a:tabLst>
                <a:tab pos="1676358" algn="l"/>
              </a:tabLst>
            </a:pPr>
            <a:r>
              <a:rPr lang="en-GB" sz="3600" b="1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Floor Plan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700" y="5576322"/>
            <a:ext cx="1543271" cy="1009771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4" algn="ctr"/>
            <a:r>
              <a:rPr lang="en-US" sz="1200" kern="0" cap="all" spc="200" dirty="0" err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Jesper</a:t>
            </a:r>
            <a:r>
              <a:rPr lang="en-US" sz="1200" kern="0" cap="all" spc="200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R. Andersen</a:t>
            </a:r>
          </a:p>
        </p:txBody>
      </p:sp>
    </p:spTree>
    <p:extLst>
      <p:ext uri="{BB962C8B-B14F-4D97-AF65-F5344CB8AC3E}">
        <p14:creationId xmlns:p14="http://schemas.microsoft.com/office/powerpoint/2010/main" val="299041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1" y="562803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1641434" algn="l"/>
                <a:tab pos="2152597" algn="l"/>
                <a:tab pos="3412405" algn="l"/>
              </a:tabLst>
            </a:pPr>
            <a:r>
              <a:rPr lang="en-GB" sz="2400" kern="0" cap="all" spc="200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Floor plan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1" y="1155202"/>
            <a:ext cx="62317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GB" b="1" cap="all" spc="200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Webview</a:t>
            </a:r>
            <a:r>
              <a:rPr lang="en-GB" b="1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vs. </a:t>
            </a:r>
            <a:r>
              <a:rPr lang="en-GB" b="1" cap="all" spc="200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mapfragment</a:t>
            </a:r>
            <a:endParaRPr lang="en-GB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Performance</a:t>
            </a:r>
          </a:p>
          <a:p>
            <a:pPr marL="12700"/>
            <a:endParaRPr lang="en-GB" sz="16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600" b="1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Tile set</a:t>
            </a:r>
          </a:p>
          <a:p>
            <a:pPr marL="12700"/>
            <a:endParaRPr lang="en-GB" sz="16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1" y="6137891"/>
            <a:ext cx="3682707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1" b="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19" algn="ctr">
              <a:spcBef>
                <a:spcPts val="180"/>
              </a:spcBef>
            </a:pPr>
            <a:r>
              <a:rPr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object 4"/>
          <p:cNvSpPr txBox="1">
            <a:spLocks/>
          </p:cNvSpPr>
          <p:nvPr/>
        </p:nvSpPr>
        <p:spPr>
          <a:xfrm>
            <a:off x="2540147" y="5952021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da-D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10 OF 17  | </a:t>
            </a:r>
            <a:r>
              <a:rPr lang="da-DK" sz="851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15.02.2014</a:t>
            </a:r>
            <a:endParaRPr lang="da-DK"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2" y="1675486"/>
            <a:ext cx="6379199" cy="3269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615608" y="139539"/>
            <a:ext cx="3528392" cy="101566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sz="1000" b="1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Motivation</a:t>
            </a:r>
            <a:endParaRPr lang="da-DK" sz="1000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err="1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concept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App design</a:t>
            </a: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Floor plan</a:t>
            </a:r>
            <a:endParaRPr lang="en-GB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Website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Server </a:t>
            </a:r>
            <a:r>
              <a:rPr lang="da-DK" sz="1000" b="1" cap="all" spc="200" dirty="0" err="1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communication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conclusion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</p:spTree>
    <p:extLst>
      <p:ext uri="{BB962C8B-B14F-4D97-AF65-F5344CB8AC3E}">
        <p14:creationId xmlns:p14="http://schemas.microsoft.com/office/powerpoint/2010/main" val="317273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1" y="562803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1641434" algn="l"/>
                <a:tab pos="2152597" algn="l"/>
                <a:tab pos="3412405" algn="l"/>
              </a:tabLst>
            </a:pPr>
            <a:r>
              <a:rPr lang="en-GB" sz="2400" kern="0" cap="all" spc="200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Floor plan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1" y="1155202"/>
            <a:ext cx="62317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GB" sz="1600" b="1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shapes and elements</a:t>
            </a:r>
            <a:endParaRPr lang="en-GB" sz="16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Makers</a:t>
            </a:r>
          </a:p>
          <a:p>
            <a:pPr marL="12700"/>
            <a:r>
              <a:rPr lang="en-GB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Polygons</a:t>
            </a:r>
          </a:p>
          <a:p>
            <a:pPr marL="12700"/>
            <a:r>
              <a:rPr lang="en-GB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Polylines</a:t>
            </a:r>
          </a:p>
          <a:p>
            <a:pPr marL="12700"/>
            <a:r>
              <a:rPr lang="en-GB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Info window</a:t>
            </a:r>
            <a:endParaRPr lang="en-GB" sz="16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1" y="6137891"/>
            <a:ext cx="3682707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1" b="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19" algn="ctr">
              <a:spcBef>
                <a:spcPts val="180"/>
              </a:spcBef>
            </a:pPr>
            <a:r>
              <a:rPr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object 4"/>
          <p:cNvSpPr txBox="1">
            <a:spLocks/>
          </p:cNvSpPr>
          <p:nvPr/>
        </p:nvSpPr>
        <p:spPr>
          <a:xfrm>
            <a:off x="2540147" y="5952021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da-D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10 OF 17  | </a:t>
            </a:r>
            <a:r>
              <a:rPr lang="da-DK" sz="851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15.02.2014</a:t>
            </a:r>
            <a:endParaRPr lang="da-DK"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700" y="1155202"/>
            <a:ext cx="3654874" cy="34487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615608" y="139539"/>
            <a:ext cx="3528392" cy="101566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sz="1000" b="1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Motivation</a:t>
            </a:r>
            <a:endParaRPr lang="da-DK" sz="1000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err="1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concept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App design</a:t>
            </a: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Floor plan</a:t>
            </a:r>
            <a:endParaRPr lang="en-GB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Website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Server </a:t>
            </a:r>
            <a:r>
              <a:rPr lang="da-DK" sz="1000" b="1" cap="all" spc="200" dirty="0" err="1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communication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conclusion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</p:spTree>
    <p:extLst>
      <p:ext uri="{BB962C8B-B14F-4D97-AF65-F5344CB8AC3E}">
        <p14:creationId xmlns:p14="http://schemas.microsoft.com/office/powerpoint/2010/main" val="3725893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1" y="562803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1641434" algn="l"/>
                <a:tab pos="2152597" algn="l"/>
                <a:tab pos="3412405" algn="l"/>
              </a:tabLst>
            </a:pPr>
            <a:r>
              <a:rPr lang="en-GB" sz="2400" kern="0" cap="all" spc="200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NFC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1" y="1155202"/>
            <a:ext cx="62317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GB" sz="1600" b="1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NFC Tag </a:t>
            </a: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data</a:t>
            </a:r>
            <a:endParaRPr lang="en-GB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NFC implementation </a:t>
            </a:r>
          </a:p>
          <a:p>
            <a:pPr marL="12700"/>
            <a:endParaRPr lang="en-GB" sz="16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1" y="6137891"/>
            <a:ext cx="3682707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1" b="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19" algn="ctr">
              <a:spcBef>
                <a:spcPts val="180"/>
              </a:spcBef>
            </a:pPr>
            <a:r>
              <a:rPr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object 4"/>
          <p:cNvSpPr txBox="1">
            <a:spLocks/>
          </p:cNvSpPr>
          <p:nvPr/>
        </p:nvSpPr>
        <p:spPr>
          <a:xfrm>
            <a:off x="2540147" y="5952021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da-D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10 OF 17  | </a:t>
            </a:r>
            <a:r>
              <a:rPr lang="da-DK" sz="851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15.02.2014</a:t>
            </a:r>
            <a:endParaRPr lang="da-DK"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 descr="nfctag.pdf - Adobe Reader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6" t="36453" r="1900" b="27794"/>
          <a:stretch/>
        </p:blipFill>
        <p:spPr>
          <a:xfrm>
            <a:off x="626301" y="3059814"/>
            <a:ext cx="7392987" cy="149141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15608" y="139539"/>
            <a:ext cx="3528392" cy="101566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sz="1000" b="1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Motivation</a:t>
            </a:r>
            <a:endParaRPr lang="da-DK" sz="1000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err="1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concept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App design</a:t>
            </a: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Floor plan</a:t>
            </a:r>
            <a:endParaRPr lang="en-GB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Website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Server </a:t>
            </a:r>
            <a:r>
              <a:rPr lang="da-DK" sz="1000" b="1" cap="all" spc="200" dirty="0" err="1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communication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conclusion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</p:spTree>
    <p:extLst>
      <p:ext uri="{BB962C8B-B14F-4D97-AF65-F5344CB8AC3E}">
        <p14:creationId xmlns:p14="http://schemas.microsoft.com/office/powerpoint/2010/main" val="2154897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1" y="562803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1641434" algn="l"/>
                <a:tab pos="2152597" algn="l"/>
                <a:tab pos="3412405" algn="l"/>
              </a:tabLst>
            </a:pPr>
            <a:r>
              <a:rPr lang="da-DK" sz="2400" b="1" kern="0" cap="all" spc="200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Agenda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1" y="1155202"/>
            <a:ext cx="8194172" cy="4578057"/>
          </a:xfrm>
          <a:prstGeom prst="rect">
            <a:avLst/>
          </a:prstGeom>
        </p:spPr>
        <p:txBody>
          <a:bodyPr vert="horz" wrap="square" lIns="0" tIns="0" rIns="0" bIns="0" numCol="1" rtlCol="0">
            <a:noAutofit/>
          </a:bodyPr>
          <a:lstStyle/>
          <a:p>
            <a:pPr marL="12700"/>
            <a:r>
              <a:rPr lang="en-GB" b="1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Motivation</a:t>
            </a:r>
            <a:endParaRPr lang="da-DK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endParaRPr lang="da-DK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b="1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Concept</a:t>
            </a:r>
            <a:endParaRPr lang="da-DK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endParaRPr lang="en-GB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b="1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Application Design</a:t>
            </a:r>
            <a:endParaRPr lang="da-DK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endParaRPr lang="en-GB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b="1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Application implementation</a:t>
            </a:r>
          </a:p>
          <a:p>
            <a:pPr marL="12700"/>
            <a:endParaRPr lang="en-GB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b="1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Website</a:t>
            </a:r>
          </a:p>
          <a:p>
            <a:pPr marL="12700"/>
            <a:endParaRPr lang="en-GB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b="1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Server communication</a:t>
            </a:r>
          </a:p>
          <a:p>
            <a:pPr marL="12700"/>
            <a:endParaRPr lang="en-GB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b="1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Results and findings</a:t>
            </a:r>
          </a:p>
          <a:p>
            <a:pPr marL="12700"/>
            <a:endParaRPr lang="en-GB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b="1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Demonstration</a:t>
            </a:r>
            <a:endParaRPr lang="da-DK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1" y="6137891"/>
            <a:ext cx="3682707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1" b="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19" algn="ctr">
              <a:spcBef>
                <a:spcPts val="180"/>
              </a:spcBef>
            </a:pPr>
            <a:r>
              <a:rPr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object 4"/>
          <p:cNvSpPr txBox="1">
            <a:spLocks/>
          </p:cNvSpPr>
          <p:nvPr/>
        </p:nvSpPr>
        <p:spPr>
          <a:xfrm>
            <a:off x="2540147" y="5952021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da-D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 OF 17  | </a:t>
            </a:r>
            <a:r>
              <a:rPr lang="da-DK" sz="851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15.02.2014</a:t>
            </a:r>
            <a:endParaRPr lang="da-DK"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731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7" y="2420890"/>
            <a:ext cx="5536756" cy="102327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algn="ctr">
              <a:lnSpc>
                <a:spcPts val="3960"/>
              </a:lnSpc>
              <a:tabLst>
                <a:tab pos="1676358" algn="l"/>
              </a:tabLst>
            </a:pPr>
            <a:r>
              <a:rPr lang="en-GB" sz="3600" b="1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Website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700" y="5576322"/>
            <a:ext cx="1543271" cy="1009771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4" algn="ctr"/>
            <a:r>
              <a:rPr lang="en-US" sz="1200" kern="0" cap="all" spc="200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Henrik </a:t>
            </a:r>
            <a:r>
              <a:rPr lang="en-US" sz="1200" kern="0" cap="all" spc="200" dirty="0" err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Klarup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360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1" y="562803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1641434" algn="l"/>
                <a:tab pos="2152597" algn="l"/>
                <a:tab pos="3412405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website Tool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1" y="1155202"/>
            <a:ext cx="62317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Administration tool</a:t>
            </a:r>
            <a:endParaRPr lang="en-GB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Feeds</a:t>
            </a:r>
          </a:p>
          <a:p>
            <a:pPr marL="12700"/>
            <a:r>
              <a:rPr lang="en-GB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Company</a:t>
            </a:r>
          </a:p>
          <a:p>
            <a:pPr marL="12700"/>
            <a:r>
              <a:rPr lang="en-GB" sz="1600" cap="all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Exhib</a:t>
            </a:r>
            <a:endParaRPr lang="en-GB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Schedule</a:t>
            </a:r>
          </a:p>
          <a:p>
            <a:pPr marL="12700"/>
            <a:r>
              <a:rPr lang="en-GB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Floor plan</a:t>
            </a:r>
            <a:endParaRPr lang="en-GB" sz="16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1" y="6137891"/>
            <a:ext cx="3682707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1" b="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19" algn="ctr">
              <a:spcBef>
                <a:spcPts val="180"/>
              </a:spcBef>
            </a:pPr>
            <a:r>
              <a:rPr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object 4"/>
          <p:cNvSpPr txBox="1">
            <a:spLocks/>
          </p:cNvSpPr>
          <p:nvPr/>
        </p:nvSpPr>
        <p:spPr>
          <a:xfrm>
            <a:off x="2540147" y="5952021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da-D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12 OF 17  | </a:t>
            </a:r>
            <a:r>
              <a:rPr lang="da-DK" sz="851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15.02.2014</a:t>
            </a:r>
            <a:endParaRPr lang="da-DK"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15608" y="139539"/>
            <a:ext cx="3528392" cy="101566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sz="1000" b="1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Motivation</a:t>
            </a:r>
            <a:endParaRPr lang="da-DK" sz="1000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err="1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concept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App design</a:t>
            </a: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Floor plan</a:t>
            </a:r>
            <a:endParaRPr lang="en-GB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Website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Server </a:t>
            </a:r>
            <a:r>
              <a:rPr lang="da-DK" sz="1000" b="1" cap="all" spc="200" dirty="0" err="1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communication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conclusion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</p:spTree>
    <p:extLst>
      <p:ext uri="{BB962C8B-B14F-4D97-AF65-F5344CB8AC3E}">
        <p14:creationId xmlns:p14="http://schemas.microsoft.com/office/powerpoint/2010/main" val="25654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1" y="562803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1641434" algn="l"/>
                <a:tab pos="2152597" algn="l"/>
                <a:tab pos="3412405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Website flow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1" y="1155202"/>
            <a:ext cx="62317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endParaRPr lang="en-GB" sz="16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1" y="6137891"/>
            <a:ext cx="3682707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1" b="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19" algn="ctr">
              <a:spcBef>
                <a:spcPts val="180"/>
              </a:spcBef>
            </a:pPr>
            <a:r>
              <a:rPr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object 4"/>
          <p:cNvSpPr txBox="1">
            <a:spLocks/>
          </p:cNvSpPr>
          <p:nvPr/>
        </p:nvSpPr>
        <p:spPr>
          <a:xfrm>
            <a:off x="2540147" y="5952021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da-D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12 OF 17  | </a:t>
            </a:r>
            <a:r>
              <a:rPr lang="da-DK" sz="851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15.02.2014</a:t>
            </a:r>
            <a:endParaRPr lang="da-DK"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15608" y="139539"/>
            <a:ext cx="3528392" cy="101566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sz="1000" b="1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Motivation</a:t>
            </a:r>
            <a:endParaRPr lang="da-DK" sz="1000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err="1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concept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App design</a:t>
            </a: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Floor plan</a:t>
            </a:r>
            <a:endParaRPr lang="en-GB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Website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Server </a:t>
            </a:r>
            <a:r>
              <a:rPr lang="da-DK" sz="1000" b="1" cap="all" spc="200" dirty="0" err="1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communication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conclusion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  <p:pic>
        <p:nvPicPr>
          <p:cNvPr id="1026" name="Picture 2" descr="https://lh3.googleusercontent.com/S4LpoBdqOTgOo3jKwFMajN0t8hDqb60gYL9DawnEWKVaZq-93FrRnN1MeI22sG1WXXhWSUM05Vhu86G62lXAQHp_qUo14W0fx345IYOeJ_Jp2b-eHK1cAKf7C0S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140" y="1155202"/>
            <a:ext cx="3323907" cy="4716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270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1" y="562803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1641434" algn="l"/>
                <a:tab pos="2152597" algn="l"/>
                <a:tab pos="3412405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Website creation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1" y="1155202"/>
            <a:ext cx="62317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endParaRPr lang="en-GB" sz="16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1" y="6137891"/>
            <a:ext cx="3682707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1" b="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19" algn="ctr">
              <a:spcBef>
                <a:spcPts val="180"/>
              </a:spcBef>
            </a:pPr>
            <a:r>
              <a:rPr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object 4"/>
          <p:cNvSpPr txBox="1">
            <a:spLocks/>
          </p:cNvSpPr>
          <p:nvPr/>
        </p:nvSpPr>
        <p:spPr>
          <a:xfrm>
            <a:off x="2540147" y="5952021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da-D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12 OF 17  | </a:t>
            </a:r>
            <a:r>
              <a:rPr lang="da-DK" sz="851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15.02.2014</a:t>
            </a:r>
            <a:endParaRPr lang="da-DK"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15608" y="139539"/>
            <a:ext cx="3528392" cy="101566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sz="1000" b="1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Motivation</a:t>
            </a:r>
            <a:endParaRPr lang="da-DK" sz="1000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err="1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concept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App design</a:t>
            </a: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Floor plan</a:t>
            </a:r>
            <a:endParaRPr lang="en-GB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Website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Server </a:t>
            </a:r>
            <a:r>
              <a:rPr lang="da-DK" sz="1000" b="1" cap="all" spc="200" dirty="0" err="1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communication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conclusion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  <p:pic>
        <p:nvPicPr>
          <p:cNvPr id="11" name="Picture 4" descr="https://lh5.googleusercontent.com/ZRDK_tzXlWxp-vI-qVEhTOpqRGxH1yhlarW0L9DvPpQmEWrm1bHu6IGX04givrXd-V33m68V5HXzX-jVb1iNpIOGSZWAEqIXya4dSKOm8x_51WyyjzAcCXH3TIj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01" y="1197658"/>
            <a:ext cx="3403514" cy="355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s://lh3.googleusercontent.com/Xe9EHIkBS95Sp4c74EmAwqDhYGvRweR5fQW9i_lh-w_Pb-b7CDlzQ7Uy8K14ol_nqtBZQb2EW89nj5ukz3VA1pCm5pYZQ03CahLXPiotw3ox-pN4_1CCatyfDl5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100" y="1197658"/>
            <a:ext cx="3968865" cy="355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406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1" y="562803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1641434" algn="l"/>
                <a:tab pos="2152597" algn="l"/>
                <a:tab pos="3412405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Features of the website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1" y="1155202"/>
            <a:ext cx="62317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Features</a:t>
            </a:r>
            <a:endParaRPr lang="en-GB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US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Create and edit exhibitions</a:t>
            </a:r>
          </a:p>
          <a:p>
            <a:pPr marL="12700"/>
            <a:r>
              <a:rPr lang="en-US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Create feeds and schedules</a:t>
            </a:r>
          </a:p>
          <a:p>
            <a:pPr marL="12700"/>
            <a:r>
              <a:rPr lang="en-US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Create an exhibition floor </a:t>
            </a:r>
            <a:r>
              <a:rPr lang="en-US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plan</a:t>
            </a:r>
          </a:p>
          <a:p>
            <a:pPr marL="12700"/>
            <a:endParaRPr lang="en-US" sz="16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Missing Features</a:t>
            </a:r>
          </a:p>
          <a:p>
            <a:pPr marL="12700"/>
            <a:r>
              <a:rPr lang="en-US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Login system</a:t>
            </a:r>
          </a:p>
          <a:p>
            <a:pPr marL="12700"/>
            <a:r>
              <a:rPr lang="en-US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Automatic tile creation from website</a:t>
            </a:r>
          </a:p>
          <a:p>
            <a:pPr marL="12700"/>
            <a:endParaRPr lang="en-US" sz="16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1" y="6137891"/>
            <a:ext cx="3682707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1" b="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19" algn="ctr">
              <a:spcBef>
                <a:spcPts val="180"/>
              </a:spcBef>
            </a:pPr>
            <a:r>
              <a:rPr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object 4"/>
          <p:cNvSpPr txBox="1">
            <a:spLocks/>
          </p:cNvSpPr>
          <p:nvPr/>
        </p:nvSpPr>
        <p:spPr>
          <a:xfrm>
            <a:off x="2540147" y="5952021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da-D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12 OF 17  | </a:t>
            </a:r>
            <a:r>
              <a:rPr lang="da-DK" sz="851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15.02.2014</a:t>
            </a:r>
            <a:endParaRPr lang="da-DK"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15608" y="139539"/>
            <a:ext cx="3528392" cy="101566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sz="1000" b="1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Motivation</a:t>
            </a:r>
            <a:endParaRPr lang="da-DK" sz="1000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err="1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concept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App design</a:t>
            </a: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Floor plan</a:t>
            </a:r>
            <a:endParaRPr lang="en-GB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Website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Server </a:t>
            </a:r>
            <a:r>
              <a:rPr lang="da-DK" sz="1000" b="1" cap="all" spc="200" dirty="0" err="1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communication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conclusion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</p:spTree>
    <p:extLst>
      <p:ext uri="{BB962C8B-B14F-4D97-AF65-F5344CB8AC3E}">
        <p14:creationId xmlns:p14="http://schemas.microsoft.com/office/powerpoint/2010/main" val="4282215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7" y="2420890"/>
            <a:ext cx="5536756" cy="102327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algn="ctr">
              <a:lnSpc>
                <a:spcPts val="3960"/>
              </a:lnSpc>
              <a:tabLst>
                <a:tab pos="1676358" algn="l"/>
              </a:tabLst>
            </a:pPr>
            <a:r>
              <a:rPr lang="en-GB" sz="3600" b="1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Server Communication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700" y="5576322"/>
            <a:ext cx="1543271" cy="1009771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4" algn="ctr"/>
            <a:r>
              <a:rPr lang="en-US" sz="1200" kern="0" cap="all" spc="200" dirty="0" err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Nicklas</a:t>
            </a:r>
            <a:r>
              <a:rPr lang="en-US" sz="1200" kern="0" cap="all" spc="200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Andersen</a:t>
            </a:r>
          </a:p>
        </p:txBody>
      </p:sp>
    </p:spTree>
    <p:extLst>
      <p:ext uri="{BB962C8B-B14F-4D97-AF65-F5344CB8AC3E}">
        <p14:creationId xmlns:p14="http://schemas.microsoft.com/office/powerpoint/2010/main" val="112363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1" y="562803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1641434" algn="l"/>
                <a:tab pos="2152597" algn="l"/>
                <a:tab pos="3412405" algn="l"/>
              </a:tabLst>
            </a:pPr>
            <a:r>
              <a:rPr lang="en-GB" sz="2400" kern="0" cap="all" spc="200" dirty="0" err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TeST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1" y="1155202"/>
            <a:ext cx="62317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GB" b="1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TEST</a:t>
            </a:r>
          </a:p>
          <a:p>
            <a:pPr marL="12700"/>
            <a:r>
              <a:rPr lang="en-GB" sz="1600" cap="all" spc="200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TeST</a:t>
            </a:r>
            <a:endParaRPr lang="en-GB" sz="16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4800600" y="5951538"/>
            <a:ext cx="4343400" cy="14446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700"/>
            <a:fld id="{9561DEC8-19EE-4A79-9D71-66FF6B3E3434}" type="slidenum">
              <a:rPr lang="da-DK" sz="851" b="1" kern="0" cap="all" spc="2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/>
              <a:t>26</a:t>
            </a:fld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17  </a:t>
            </a: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| </a:t>
            </a:r>
            <a:r>
              <a:rPr lang="da-DK" sz="851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15.02.2014</a:t>
            </a:r>
            <a:endParaRPr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1" y="6137891"/>
            <a:ext cx="3682707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1" b="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19" algn="ctr">
              <a:spcBef>
                <a:spcPts val="180"/>
              </a:spcBef>
            </a:pPr>
            <a:r>
              <a:rPr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15608" y="139539"/>
            <a:ext cx="3528392" cy="101566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sz="1000" b="1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Motivation</a:t>
            </a:r>
            <a:endParaRPr lang="da-DK" sz="1000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err="1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concept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App design</a:t>
            </a: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Floor plan</a:t>
            </a:r>
            <a:endParaRPr lang="en-GB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Website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Server </a:t>
            </a:r>
            <a:r>
              <a:rPr lang="da-DK" sz="1000" b="1" cap="all" spc="200" dirty="0" err="1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communication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conclusion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</p:spTree>
    <p:extLst>
      <p:ext uri="{BB962C8B-B14F-4D97-AF65-F5344CB8AC3E}">
        <p14:creationId xmlns:p14="http://schemas.microsoft.com/office/powerpoint/2010/main" val="362311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7" y="2420890"/>
            <a:ext cx="5536756" cy="102327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algn="ctr">
              <a:lnSpc>
                <a:spcPts val="3960"/>
              </a:lnSpc>
              <a:tabLst>
                <a:tab pos="1676358" algn="l"/>
              </a:tabLst>
            </a:pPr>
            <a:r>
              <a:rPr lang="en-GB" sz="3600" b="1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Results and Findings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700" y="5576322"/>
            <a:ext cx="1543271" cy="1009771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4" algn="ctr"/>
            <a:r>
              <a:rPr lang="en-US" sz="1200" kern="0" cap="all" spc="200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Jacob K. Wortmann</a:t>
            </a:r>
          </a:p>
        </p:txBody>
      </p:sp>
    </p:spTree>
    <p:extLst>
      <p:ext uri="{BB962C8B-B14F-4D97-AF65-F5344CB8AC3E}">
        <p14:creationId xmlns:p14="http://schemas.microsoft.com/office/powerpoint/2010/main" val="420099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1" y="562803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1641434" algn="l"/>
                <a:tab pos="2152597" algn="l"/>
                <a:tab pos="3412405" algn="l"/>
              </a:tabLst>
            </a:pPr>
            <a:r>
              <a:rPr lang="en-GB" sz="2400" kern="0" cap="all" spc="200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Conclusion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1" y="1155202"/>
            <a:ext cx="62317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We </a:t>
            </a:r>
            <a:r>
              <a:rPr lang="en-US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implemented a website tool, android </a:t>
            </a:r>
            <a:r>
              <a:rPr lang="en-US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application, </a:t>
            </a:r>
            <a:r>
              <a:rPr lang="en-US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and a server service</a:t>
            </a:r>
          </a:p>
          <a:p>
            <a:pPr marL="12700"/>
            <a:endParaRPr lang="en-US" sz="16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US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All </a:t>
            </a:r>
            <a:r>
              <a:rPr lang="en-US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three </a:t>
            </a:r>
            <a:r>
              <a:rPr lang="en-US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parts functions and </a:t>
            </a:r>
            <a:r>
              <a:rPr lang="en-US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work well with each </a:t>
            </a:r>
            <a:r>
              <a:rPr lang="en-US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other</a:t>
            </a:r>
          </a:p>
          <a:p>
            <a:pPr marL="12700"/>
            <a:endParaRPr lang="en-US" sz="16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US" sz="1600" cap="all" spc="200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Personalise</a:t>
            </a:r>
            <a:r>
              <a:rPr lang="en-US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the application with relevant information.</a:t>
            </a:r>
            <a:endParaRPr lang="en-US" sz="16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endParaRPr lang="en-US" sz="16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US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WE believe that the application will help navigation issues.</a:t>
            </a:r>
            <a:endParaRPr lang="en-US" sz="16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endParaRPr lang="en-US" sz="16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endParaRPr lang="en-US" sz="16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endParaRPr lang="da-DK" sz="16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endParaRPr lang="en-GB" sz="14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4800600" y="5951538"/>
            <a:ext cx="4343400" cy="14446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700"/>
            <a:fld id="{9561DEC8-19EE-4A79-9D71-66FF6B3E3434}" type="slidenum">
              <a:rPr lang="da-DK" sz="851" b="1" kern="0" cap="all" spc="2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/>
              <a:t>28</a:t>
            </a:fld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17  </a:t>
            </a: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| </a:t>
            </a:r>
            <a:r>
              <a:rPr lang="da-DK" sz="851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1" y="6137891"/>
            <a:ext cx="3682707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1" b="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19" algn="ctr">
              <a:spcBef>
                <a:spcPts val="180"/>
              </a:spcBef>
            </a:pPr>
            <a:r>
              <a:rPr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15608" y="139539"/>
            <a:ext cx="3528392" cy="101566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sz="1000" b="1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Motivation</a:t>
            </a:r>
            <a:endParaRPr lang="da-DK" sz="1000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err="1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concept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App design</a:t>
            </a: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Floor plan</a:t>
            </a:r>
            <a:endParaRPr lang="en-GB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Website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Server </a:t>
            </a:r>
            <a:r>
              <a:rPr lang="da-DK" sz="1000" b="1" cap="all" spc="200" dirty="0" err="1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communication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conclusion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</p:spTree>
    <p:extLst>
      <p:ext uri="{BB962C8B-B14F-4D97-AF65-F5344CB8AC3E}">
        <p14:creationId xmlns:p14="http://schemas.microsoft.com/office/powerpoint/2010/main" val="188726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7" y="2420890"/>
            <a:ext cx="5536756" cy="102327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algn="ctr">
              <a:lnSpc>
                <a:spcPts val="3960"/>
              </a:lnSpc>
              <a:tabLst>
                <a:tab pos="1676358" algn="l"/>
              </a:tabLst>
            </a:pPr>
            <a:r>
              <a:rPr lang="en-GB" sz="3600" b="1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Live Demo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700" y="5576322"/>
            <a:ext cx="1543271" cy="1009771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4" algn="ctr"/>
            <a:r>
              <a:rPr lang="en-US" sz="1200" kern="0" cap="all" spc="200" dirty="0" err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Nicklas</a:t>
            </a:r>
            <a:r>
              <a:rPr lang="en-US" sz="1200" kern="0" cap="all" spc="200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and </a:t>
            </a:r>
            <a:r>
              <a:rPr lang="en-US" sz="1200" kern="0" cap="all" spc="200" dirty="0" err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Jesper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552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7" y="2420890"/>
            <a:ext cx="5536756" cy="102327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algn="ctr">
              <a:lnSpc>
                <a:spcPts val="3960"/>
              </a:lnSpc>
              <a:tabLst>
                <a:tab pos="1676358" algn="l"/>
              </a:tabLst>
            </a:pPr>
            <a:r>
              <a:rPr lang="en-GB" sz="3600" b="1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Motivation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700" y="5576322"/>
            <a:ext cx="1543271" cy="1009771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4" algn="ctr"/>
            <a:r>
              <a:rPr lang="en-US" sz="1200" kern="0" cap="all" spc="200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Jacob K. Wortmann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897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1" y="562803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1641434" algn="l"/>
                <a:tab pos="2152597" algn="l"/>
                <a:tab pos="3412405" algn="l"/>
              </a:tabLst>
            </a:pPr>
            <a:r>
              <a:rPr lang="en-GB" sz="2400" kern="0" cap="all" spc="200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System Motivation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6301" y="1155202"/>
            <a:ext cx="6115876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Single </a:t>
            </a:r>
            <a:r>
              <a:rPr lang="en-US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application for multiple information and navigation purposes.</a:t>
            </a:r>
          </a:p>
          <a:p>
            <a:pPr marL="12700"/>
            <a:endParaRPr lang="en-US" sz="16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US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Indoors </a:t>
            </a:r>
            <a:r>
              <a:rPr lang="en-US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navigation.</a:t>
            </a:r>
          </a:p>
          <a:p>
            <a:pPr marL="12700"/>
            <a:endParaRPr lang="en-US" sz="16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US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Sharing </a:t>
            </a:r>
            <a:r>
              <a:rPr lang="en-US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of relevant information to users.</a:t>
            </a:r>
          </a:p>
          <a:p>
            <a:pPr marL="12700"/>
            <a:endParaRPr lang="en-US" sz="16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US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Simple </a:t>
            </a:r>
            <a:r>
              <a:rPr lang="en-US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administration tool to the </a:t>
            </a:r>
            <a:r>
              <a:rPr lang="en-US" sz="1600" cap="all" spc="200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organisers</a:t>
            </a:r>
            <a:r>
              <a:rPr lang="en-US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</a:p>
          <a:p>
            <a:pPr marL="12700"/>
            <a:endParaRPr lang="da-DK" sz="16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endParaRPr lang="en-GB" sz="14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1" y="6137891"/>
            <a:ext cx="3682707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1" b="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19" algn="ctr">
              <a:spcBef>
                <a:spcPts val="180"/>
              </a:spcBef>
            </a:pPr>
            <a:r>
              <a:rPr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object 4"/>
          <p:cNvSpPr txBox="1">
            <a:spLocks/>
          </p:cNvSpPr>
          <p:nvPr/>
        </p:nvSpPr>
        <p:spPr>
          <a:xfrm>
            <a:off x="2540147" y="5952021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da-D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4 OF 17  | </a:t>
            </a:r>
            <a:r>
              <a:rPr lang="da-DK" sz="851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15.02.2014</a:t>
            </a:r>
            <a:endParaRPr lang="da-DK"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15608" y="139539"/>
            <a:ext cx="3528392" cy="101566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sz="1000" b="1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Motivation</a:t>
            </a:r>
            <a:endParaRPr lang="da-DK" sz="1000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err="1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concept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App design</a:t>
            </a: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Floor plan</a:t>
            </a:r>
            <a:endParaRPr lang="en-GB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Website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Server </a:t>
            </a:r>
            <a:r>
              <a:rPr lang="da-DK" sz="1000" b="1" cap="all" spc="200" dirty="0" err="1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communication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conclusion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</p:spTree>
    <p:extLst>
      <p:ext uri="{BB962C8B-B14F-4D97-AF65-F5344CB8AC3E}">
        <p14:creationId xmlns:p14="http://schemas.microsoft.com/office/powerpoint/2010/main" val="123564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7" y="2420890"/>
            <a:ext cx="5536756" cy="102327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algn="ctr">
              <a:lnSpc>
                <a:spcPts val="3960"/>
              </a:lnSpc>
              <a:tabLst>
                <a:tab pos="1676358" algn="l"/>
              </a:tabLst>
            </a:pPr>
            <a:r>
              <a:rPr lang="en-GB" sz="3600" b="1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Concept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700" y="5576322"/>
            <a:ext cx="1543271" cy="1009771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4" algn="ctr"/>
            <a:r>
              <a:rPr lang="en-US" sz="1200" kern="0" cap="all" spc="200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Jacob K. Wortmann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873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1" y="562803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1641434" algn="l"/>
                <a:tab pos="2152597" algn="l"/>
                <a:tab pos="3412405" algn="l"/>
              </a:tabLst>
            </a:pPr>
            <a:r>
              <a:rPr lang="en-GB" sz="2400" kern="0" cap="all" spc="200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The </a:t>
            </a:r>
            <a:r>
              <a:rPr lang="en-GB" sz="2400" kern="0" cap="all" spc="200" dirty="0" err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exhib</a:t>
            </a:r>
            <a:r>
              <a:rPr lang="en-GB" sz="2400" kern="0" cap="all" spc="200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Concept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1" y="1155202"/>
            <a:ext cx="62317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b="1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Example</a:t>
            </a:r>
            <a:r>
              <a:rPr lang="en-US" b="1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Exhibition</a:t>
            </a:r>
          </a:p>
          <a:p>
            <a:pPr marL="12700"/>
            <a:r>
              <a:rPr lang="en-US" sz="1600" cap="all" spc="200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Organisers</a:t>
            </a:r>
            <a:r>
              <a:rPr lang="en-US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generate the floor plan and data.</a:t>
            </a:r>
          </a:p>
          <a:p>
            <a:pPr marL="12700"/>
            <a:endParaRPr lang="en-US" sz="16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US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Visitor/user </a:t>
            </a:r>
            <a:r>
              <a:rPr lang="en-US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enters and scans a NFC tag to enter</a:t>
            </a:r>
          </a:p>
          <a:p>
            <a:pPr marL="12700"/>
            <a:endParaRPr lang="en-US" sz="16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US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The </a:t>
            </a:r>
            <a:r>
              <a:rPr lang="en-US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user can subscribe to different booths to gain relevant information(by feeds).</a:t>
            </a:r>
          </a:p>
          <a:p>
            <a:pPr marL="12700"/>
            <a:endParaRPr lang="en-US" sz="16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US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Can </a:t>
            </a:r>
            <a:r>
              <a:rPr lang="en-US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see a schedule of the overall exhibition.</a:t>
            </a:r>
          </a:p>
          <a:p>
            <a:pPr marL="12700"/>
            <a:endParaRPr lang="en-US" sz="16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US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Can </a:t>
            </a:r>
            <a:r>
              <a:rPr lang="en-US" sz="1600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navigate to different booths with the floor plan and by use of NFC tags to register the user’s location.</a:t>
            </a:r>
          </a:p>
          <a:p>
            <a:pPr marL="12700"/>
            <a:endParaRPr lang="en-US" sz="16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endParaRPr lang="da-DK" sz="16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endParaRPr lang="en-GB" sz="14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1" y="6137891"/>
            <a:ext cx="3682707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1" b="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19" algn="ctr">
              <a:spcBef>
                <a:spcPts val="180"/>
              </a:spcBef>
            </a:pPr>
            <a:r>
              <a:rPr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object 4"/>
          <p:cNvSpPr txBox="1">
            <a:spLocks/>
          </p:cNvSpPr>
          <p:nvPr/>
        </p:nvSpPr>
        <p:spPr>
          <a:xfrm>
            <a:off x="2540147" y="5952021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da-D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6 OF 17  | </a:t>
            </a:r>
            <a:r>
              <a:rPr lang="da-DK" sz="851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15.02.2014</a:t>
            </a:r>
            <a:endParaRPr lang="da-DK"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15608" y="139539"/>
            <a:ext cx="3528392" cy="101566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sz="1000" b="1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Motivation</a:t>
            </a:r>
            <a:endParaRPr lang="da-DK" sz="1000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err="1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concept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App design</a:t>
            </a: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Floor plan</a:t>
            </a:r>
            <a:endParaRPr lang="en-GB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Website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Server </a:t>
            </a:r>
            <a:r>
              <a:rPr lang="da-DK" sz="1000" b="1" cap="all" spc="200" dirty="0" err="1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communication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conclusion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</p:spTree>
    <p:extLst>
      <p:ext uri="{BB962C8B-B14F-4D97-AF65-F5344CB8AC3E}">
        <p14:creationId xmlns:p14="http://schemas.microsoft.com/office/powerpoint/2010/main" val="393206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7" y="2420890"/>
            <a:ext cx="5536756" cy="102327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algn="ctr">
              <a:lnSpc>
                <a:spcPts val="3960"/>
              </a:lnSpc>
              <a:tabLst>
                <a:tab pos="1676358" algn="l"/>
              </a:tabLst>
            </a:pPr>
            <a:r>
              <a:rPr lang="en-GB" sz="3600" b="1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Application Design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700" y="5576322"/>
            <a:ext cx="1543271" cy="1009771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4" algn="ctr"/>
            <a:r>
              <a:rPr lang="en-US" sz="1200" kern="0" cap="all" spc="200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Simon </a:t>
            </a:r>
            <a:r>
              <a:rPr lang="en-US" sz="1200" kern="0" cap="all" spc="200" dirty="0" err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Reedtz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730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1" y="562803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1641434" algn="l"/>
                <a:tab pos="2152597" algn="l"/>
                <a:tab pos="3412405" algn="l"/>
              </a:tabLst>
            </a:pPr>
            <a:r>
              <a:rPr lang="en-GB" sz="2400" kern="0" cap="all" spc="200" dirty="0" err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TeST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1" y="1155202"/>
            <a:ext cx="62317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endParaRPr lang="en-GB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endParaRPr lang="en-GB" sz="16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1" y="6137891"/>
            <a:ext cx="3682707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1" b="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19" algn="ctr">
              <a:spcBef>
                <a:spcPts val="180"/>
              </a:spcBef>
            </a:pPr>
            <a:r>
              <a:rPr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object 4"/>
          <p:cNvSpPr txBox="1">
            <a:spLocks/>
          </p:cNvSpPr>
          <p:nvPr/>
        </p:nvSpPr>
        <p:spPr>
          <a:xfrm>
            <a:off x="2540147" y="5952021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da-D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8 OF 17  | </a:t>
            </a:r>
            <a:r>
              <a:rPr lang="da-DK" sz="851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15.02.2014</a:t>
            </a:r>
            <a:endParaRPr lang="da-DK"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00" y="1337637"/>
            <a:ext cx="2740920" cy="427802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812560" y="2744863"/>
            <a:ext cx="1366855" cy="675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753" y="1133932"/>
            <a:ext cx="2520973" cy="448173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15608" y="139539"/>
            <a:ext cx="3528392" cy="101566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sz="1000" b="1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Motivation</a:t>
            </a:r>
            <a:endParaRPr lang="da-DK" sz="1000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err="1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concept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App design</a:t>
            </a: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Floor plan</a:t>
            </a:r>
            <a:endParaRPr lang="en-GB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Website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Server </a:t>
            </a:r>
            <a:r>
              <a:rPr lang="da-DK" sz="1000" b="1" cap="all" spc="200" dirty="0" err="1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communication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conclusion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</p:spTree>
    <p:extLst>
      <p:ext uri="{BB962C8B-B14F-4D97-AF65-F5344CB8AC3E}">
        <p14:creationId xmlns:p14="http://schemas.microsoft.com/office/powerpoint/2010/main" val="110809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1" y="562803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1641434" algn="l"/>
                <a:tab pos="2152597" algn="l"/>
                <a:tab pos="3412405" algn="l"/>
              </a:tabLst>
            </a:pPr>
            <a:r>
              <a:rPr lang="en-GB" sz="2400" kern="0" cap="all" spc="200" dirty="0" err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TeST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1" y="1155202"/>
            <a:ext cx="62317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endParaRPr lang="en-GB" sz="16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1" y="6137891"/>
            <a:ext cx="3682707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1" b="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19" algn="ctr">
              <a:spcBef>
                <a:spcPts val="180"/>
              </a:spcBef>
            </a:pPr>
            <a:r>
              <a:rPr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object 4"/>
          <p:cNvSpPr txBox="1">
            <a:spLocks/>
          </p:cNvSpPr>
          <p:nvPr/>
        </p:nvSpPr>
        <p:spPr>
          <a:xfrm>
            <a:off x="2540147" y="5952021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da-D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8 OF 17  | </a:t>
            </a:r>
            <a:r>
              <a:rPr lang="da-DK" sz="851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15.02.2014</a:t>
            </a:r>
            <a:endParaRPr lang="da-DK"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02" y="1228315"/>
            <a:ext cx="2741583" cy="43622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754" y="1081275"/>
            <a:ext cx="2571751" cy="457200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3812560" y="2744863"/>
            <a:ext cx="1366855" cy="675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TextBox 12"/>
          <p:cNvSpPr txBox="1"/>
          <p:nvPr/>
        </p:nvSpPr>
        <p:spPr>
          <a:xfrm>
            <a:off x="5615608" y="139539"/>
            <a:ext cx="3528392" cy="101566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sz="1000" b="1" cap="all" spc="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Motivation</a:t>
            </a:r>
            <a:endParaRPr lang="da-DK" sz="1000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err="1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concept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App design</a:t>
            </a: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Floor plan</a:t>
            </a:r>
            <a:endParaRPr lang="en-GB" sz="1000" b="1" cap="all" spc="200" dirty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Website</a:t>
            </a:r>
          </a:p>
          <a:p>
            <a:pPr marL="12700">
              <a:lnSpc>
                <a:spcPct val="100000"/>
              </a:lnSpc>
            </a:pP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Server </a:t>
            </a:r>
            <a:r>
              <a:rPr lang="da-DK" sz="1000" b="1" cap="all" spc="200" dirty="0" err="1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communication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conclusion</a:t>
            </a:r>
            <a:endParaRPr lang="da-DK" sz="1000" b="1" cap="all" spc="200" dirty="0" smtClean="0">
              <a:solidFill>
                <a:schemeClr val="accent1">
                  <a:lumMod val="75000"/>
                  <a:alpha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000" b="1" cap="all" spc="200" dirty="0" smtClean="0">
                <a:solidFill>
                  <a:schemeClr val="accent1">
                    <a:lumMod val="75000"/>
                    <a:alpha val="50000"/>
                  </a:schemeClr>
                </a:solidFill>
                <a:latin typeface="Arial"/>
                <a:cs typeface="Arial"/>
              </a:rPr>
              <a:t>demonstration</a:t>
            </a:r>
          </a:p>
          <a:p>
            <a:endParaRPr lang="da-DK" sz="1000" dirty="0"/>
          </a:p>
        </p:txBody>
      </p:sp>
    </p:spTree>
    <p:extLst>
      <p:ext uri="{BB962C8B-B14F-4D97-AF65-F5344CB8AC3E}">
        <p14:creationId xmlns:p14="http://schemas.microsoft.com/office/powerpoint/2010/main" val="345728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446</TotalTime>
  <Words>712</Words>
  <Application>Microsoft Office PowerPoint</Application>
  <PresentationFormat>On-screen Show (4:3)</PresentationFormat>
  <Paragraphs>344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Exhib</vt:lpstr>
      <vt:lpstr>PowerPoint Presentation</vt:lpstr>
      <vt:lpstr>Motivation</vt:lpstr>
      <vt:lpstr>PowerPoint Presentation</vt:lpstr>
      <vt:lpstr>Concept</vt:lpstr>
      <vt:lpstr>PowerPoint Presentation</vt:lpstr>
      <vt:lpstr>Application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Floor Plan</vt:lpstr>
      <vt:lpstr>PowerPoint Presentation</vt:lpstr>
      <vt:lpstr>PowerPoint Presentation</vt:lpstr>
      <vt:lpstr>PowerPoint Presentation</vt:lpstr>
      <vt:lpstr>Website</vt:lpstr>
      <vt:lpstr>PowerPoint Presentation</vt:lpstr>
      <vt:lpstr>PowerPoint Presentation</vt:lpstr>
      <vt:lpstr>PowerPoint Presentation</vt:lpstr>
      <vt:lpstr>PowerPoint Presentation</vt:lpstr>
      <vt:lpstr>Server Communication</vt:lpstr>
      <vt:lpstr>PowerPoint Presentation</vt:lpstr>
      <vt:lpstr>Results and Findings</vt:lpstr>
      <vt:lpstr>PowerPoint Presentation</vt:lpstr>
      <vt:lpstr>Live 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</dc:title>
  <dc:creator>Jacob Wortmann</dc:creator>
  <cp:lastModifiedBy>Jacob Wortmann</cp:lastModifiedBy>
  <cp:revision>38</cp:revision>
  <dcterms:created xsi:type="dcterms:W3CDTF">2014-01-11T16:25:36Z</dcterms:created>
  <dcterms:modified xsi:type="dcterms:W3CDTF">2014-01-13T11:22:15Z</dcterms:modified>
</cp:coreProperties>
</file>