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86" r:id="rId5"/>
    <p:sldId id="287" r:id="rId6"/>
    <p:sldId id="288" r:id="rId7"/>
    <p:sldId id="281" r:id="rId8"/>
    <p:sldId id="289" r:id="rId9"/>
    <p:sldId id="290" r:id="rId10"/>
    <p:sldId id="307" r:id="rId11"/>
    <p:sldId id="308" r:id="rId12"/>
    <p:sldId id="309" r:id="rId13"/>
    <p:sldId id="292" r:id="rId14"/>
    <p:sldId id="291" r:id="rId15"/>
    <p:sldId id="293" r:id="rId16"/>
    <p:sldId id="283" r:id="rId17"/>
    <p:sldId id="294" r:id="rId18"/>
    <p:sldId id="295" r:id="rId19"/>
    <p:sldId id="296" r:id="rId20"/>
    <p:sldId id="297" r:id="rId21"/>
    <p:sldId id="304" r:id="rId22"/>
    <p:sldId id="300" r:id="rId23"/>
    <p:sldId id="306" r:id="rId24"/>
    <p:sldId id="303" r:id="rId25"/>
    <p:sldId id="282" r:id="rId26"/>
    <p:sldId id="301" r:id="rId27"/>
    <p:sldId id="305" r:id="rId28"/>
    <p:sldId id="302" r:id="rId29"/>
    <p:sldId id="284" r:id="rId30"/>
    <p:sldId id="280" r:id="rId31"/>
    <p:sldId id="285" r:id="rId3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torsdag 9 jan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torsdag 9 jan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torsdag 9 jan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5FAC-110F-4E9C-A697-DFBD29A877EF}" type="datetimeFigureOut">
              <a:rPr lang="da-DK" smtClean="0"/>
              <a:pPr/>
              <a:t>torsdag 9 jan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C51F-5C37-41DE-A2FA-0859F7FDC7DE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2128366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5677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9768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torsdag 9 jan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torsdag 9 jan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torsdag 9 jan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torsdag 9 jan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torsdag 9 jan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torsdag 9 jan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torsdag 9 jan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A3B83-9FAA-490E-9199-5F3FD89CBF95}" type="datetimeFigureOut">
              <a:rPr lang="da-DK" smtClean="0"/>
              <a:pPr/>
              <a:t>torsdag 9 jan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  <p:sldLayoutId id="2147483675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led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 flipV="1">
            <a:off x="1143000" y="-1143001"/>
            <a:ext cx="6857999" cy="9144002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457200" y="3222282"/>
            <a:ext cx="8229600" cy="1934910"/>
          </a:xfrm>
          <a:custGeom>
            <a:avLst/>
            <a:gdLst/>
            <a:ahLst/>
            <a:cxnLst/>
            <a:rect l="l" t="t" r="r" b="b"/>
            <a:pathLst>
              <a:path w="8229600" h="1436420">
                <a:moveTo>
                  <a:pt x="0" y="1436420"/>
                </a:moveTo>
                <a:lnTo>
                  <a:pt x="8229600" y="1436420"/>
                </a:lnTo>
                <a:lnTo>
                  <a:pt x="8229600" y="0"/>
                </a:lnTo>
                <a:lnTo>
                  <a:pt x="0" y="0"/>
                </a:lnTo>
                <a:lnTo>
                  <a:pt x="0" y="143642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pic>
        <p:nvPicPr>
          <p:cNvPr id="16" name="Billed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 idx="4294967295"/>
          </p:nvPr>
        </p:nvSpPr>
        <p:spPr>
          <a:xfrm>
            <a:off x="1827956" y="1628800"/>
            <a:ext cx="5536756" cy="14557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Exhib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2677047" y="3459651"/>
            <a:ext cx="3838575" cy="5789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tabLst>
                <a:tab pos="2356485" algn="l"/>
              </a:tabLst>
            </a:pPr>
            <a:r>
              <a:rPr lang="da-DK" sz="1600" kern="0" cap="all" spc="200" dirty="0" smtClean="0">
                <a:solidFill>
                  <a:schemeClr val="bg1"/>
                </a:solidFill>
                <a:latin typeface="Arial" pitchFamily="34" charset="0"/>
              </a:rPr>
              <a:t>An exhibition Management System</a:t>
            </a:r>
            <a:endParaRPr sz="1600" kern="0" cap="all" spc="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467544" y="4052015"/>
            <a:ext cx="8208912" cy="923330"/>
          </a:xfrm>
          <a:prstGeom prst="rect">
            <a:avLst/>
          </a:prstGeom>
        </p:spPr>
        <p:txBody>
          <a:bodyPr wrap="square" numCol="2" spcCol="180000">
            <a:spAutoFit/>
          </a:bodyPr>
          <a:lstStyle/>
          <a:p>
            <a:pPr marR="28575" algn="r">
              <a:lnSpc>
                <a:spcPct val="150000"/>
              </a:lnSpc>
            </a:pP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Henrik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Klarup</a:t>
            </a:r>
            <a:endParaRPr lang="en-US" sz="1200" kern="0" cap="all" spc="2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R="28575" algn="r">
              <a:lnSpc>
                <a:spcPct val="150000"/>
              </a:lnSpc>
            </a:pP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Jesper Riemer 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Andersen</a:t>
            </a:r>
            <a:endParaRPr lang="en-US" sz="1200" kern="0" cap="all" spc="2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R="28575" algn="r">
              <a:lnSpc>
                <a:spcPct val="150000"/>
              </a:lnSpc>
            </a:pP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Simon </a:t>
            </a: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Reedtz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Olesen</a:t>
            </a:r>
            <a:endParaRPr lang="en-US" sz="1200" kern="0" cap="all" spc="2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R="28575">
              <a:lnSpc>
                <a:spcPct val="150000"/>
              </a:lnSpc>
            </a:pP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Jacob </a:t>
            </a: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Karstensen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Wortmann</a:t>
            </a:r>
            <a:endParaRPr lang="en-US" sz="1200" kern="0" cap="all" spc="2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R="28575">
              <a:lnSpc>
                <a:spcPct val="150000"/>
              </a:lnSpc>
            </a:pP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Nicklas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Andersen</a:t>
            </a:r>
            <a:endParaRPr lang="en-US" sz="1200" kern="0" cap="all" spc="2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Screenshots: Part 1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10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31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26" name="Picture 2" descr="C:\Local git workspace\sw606f13\report\img\screenshots\presentation\Screenshot_2013-06-24-20-31-3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24744"/>
            <a:ext cx="7416824" cy="463551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Local git workspace\sw606f13\report\img\screenshots\presentation\Screenshot_2013-06-24-20-32-3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24743"/>
            <a:ext cx="7416824" cy="4635515"/>
          </a:xfrm>
          <a:prstGeom prst="rect">
            <a:avLst/>
          </a:prstGeom>
          <a:noFill/>
        </p:spPr>
      </p:pic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Screenshots: Part 2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11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31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Local git workspace\sw606f13\report\img\screenshots\presentation\Screenshot_2013-06-24-20-36-4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24744"/>
            <a:ext cx="7416824" cy="4635514"/>
          </a:xfrm>
          <a:prstGeom prst="rect">
            <a:avLst/>
          </a:prstGeom>
          <a:noFill/>
        </p:spPr>
      </p:pic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Screenshots: Part 3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12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31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Local git workspace\sw606f13\report\img\screenshots\profile_flow_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403" y="1196752"/>
            <a:ext cx="7027981" cy="4392488"/>
          </a:xfrm>
          <a:prstGeom prst="rect">
            <a:avLst/>
          </a:prstGeom>
          <a:noFill/>
        </p:spPr>
      </p:pic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Customization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13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31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851920" y="560027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7.12: Page 59</a:t>
            </a: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configurations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Configurations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Station Configurations</a:t>
            </a: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14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31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73595"/>
            <a:ext cx="8166323" cy="2339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3923928" y="509621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7.4: Page 54</a:t>
            </a: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Activity Flow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15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31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05126"/>
            <a:ext cx="7213451" cy="4068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923928" y="5517232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7.13: Page 59</a:t>
            </a: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OpenGL ES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Jesper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Riemer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Andersen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562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OpenGL ES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ES </a:t>
            </a:r>
            <a:r>
              <a:rPr lang="en-GB" b="1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vs</a:t>
            </a: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Surface View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Version 1.x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17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31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18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31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Renderables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96752"/>
            <a:ext cx="6948115" cy="4265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923928" y="5517232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6.1: Page 40</a:t>
            </a: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19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31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Renderables</a:t>
            </a: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Continued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84784"/>
            <a:ext cx="7171004" cy="39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Max Texture Size</a:t>
            </a:r>
            <a:endParaRPr lang="en-GB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923928" y="5517232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6.1: Page 40</a:t>
            </a: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da-DK" sz="2400" b="1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Agenda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8194172" cy="4578057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ES</a:t>
            </a:r>
            <a:endParaRPr lang="da-DK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da-DK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Conclusion</a:t>
            </a:r>
            <a:endParaRPr lang="da-DK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demonstration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31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628800"/>
            <a:ext cx="3672408" cy="368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20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31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7618108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Power-of-two: Part 1 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00808"/>
            <a:ext cx="2877061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259632" y="4077072"/>
            <a:ext cx="1656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Texture: 396 x 284</a:t>
            </a:r>
          </a:p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Square: 396 x 284</a:t>
            </a:r>
          </a:p>
          <a:p>
            <a:endParaRPr lang="da-DK" sz="1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4128" y="5569495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512 x 512</a:t>
            </a:r>
            <a:endParaRPr lang="da-DK" sz="1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683568" y="1340768"/>
            <a:ext cx="1656184" cy="2880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Original</a:t>
            </a:r>
          </a:p>
        </p:txBody>
      </p:sp>
      <p:sp>
        <p:nvSpPr>
          <p:cNvPr id="11" name="object 3"/>
          <p:cNvSpPr txBox="1"/>
          <p:nvPr/>
        </p:nvSpPr>
        <p:spPr>
          <a:xfrm>
            <a:off x="4355976" y="1340768"/>
            <a:ext cx="1656184" cy="2880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Converted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1331640" y="3789040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6.2: Page 42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36096" y="5301208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6.3: Page 42</a:t>
            </a: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5604" y="1628800"/>
            <a:ext cx="368278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00808"/>
            <a:ext cx="2880320" cy="2089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21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31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75461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Power-of-two: Part 2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4355976" y="1340768"/>
            <a:ext cx="1656184" cy="2880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Result</a:t>
            </a:r>
          </a:p>
        </p:txBody>
      </p:sp>
      <p:sp>
        <p:nvSpPr>
          <p:cNvPr id="13" name="object 3"/>
          <p:cNvSpPr txBox="1"/>
          <p:nvPr/>
        </p:nvSpPr>
        <p:spPr>
          <a:xfrm>
            <a:off x="683568" y="1340768"/>
            <a:ext cx="1656184" cy="2880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Clamped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9632" y="4077072"/>
            <a:ext cx="1656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Texture: 512 x 512</a:t>
            </a:r>
          </a:p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Square: 396 x 284</a:t>
            </a:r>
          </a:p>
          <a:p>
            <a:endParaRPr lang="da-DK" sz="1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64088" y="5517232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Texture: 512 x 512</a:t>
            </a:r>
          </a:p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Square: 396 x 284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331640" y="3789040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6.4: Page 43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36096" y="5312241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6.5: Page 43</a:t>
            </a: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Frustum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88991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THREE-DIMENSIONAL SPACE</a:t>
            </a:r>
          </a:p>
          <a:p>
            <a:pPr marL="12700">
              <a:lnSpc>
                <a:spcPct val="100000"/>
              </a:lnSpc>
            </a:pPr>
            <a:r>
              <a:rPr lang="en-GB" sz="1400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MATRIX STACK</a:t>
            </a: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22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31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9218" name="Picture 2" descr="C:\Local git workspace\sw606f13\report\img\clippingpla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0630" y="2204864"/>
            <a:ext cx="6073778" cy="266429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276872"/>
            <a:ext cx="936104" cy="1398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488019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6.7: Page 46</a:t>
            </a: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Frustum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88991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THREE-DIMENSIONAL SPACE</a:t>
            </a:r>
          </a:p>
          <a:p>
            <a:pPr marL="12700">
              <a:lnSpc>
                <a:spcPct val="100000"/>
              </a:lnSpc>
            </a:pPr>
            <a:r>
              <a:rPr lang="en-GB" sz="1400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MATRIX STACK</a:t>
            </a: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23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31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9218" name="Picture 2" descr="C:\Local git workspace\sw606f13\report\img\clippingpla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0630" y="2204864"/>
            <a:ext cx="6073778" cy="266429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276872"/>
            <a:ext cx="936104" cy="1398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276872"/>
            <a:ext cx="936104" cy="1398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488019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6.7: Page 46</a:t>
            </a: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Rendering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24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31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1268" name="Picture 4" descr="C:\Users\jerian\Desktop\render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29487"/>
            <a:ext cx="3672408" cy="5403769"/>
          </a:xfrm>
          <a:prstGeom prst="rect">
            <a:avLst/>
          </a:prstGeom>
          <a:noFill/>
        </p:spPr>
      </p:pic>
      <p:pic>
        <p:nvPicPr>
          <p:cNvPr id="11270" name="Picture 6" descr="C:\Users\jerian\Desktop\render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276873"/>
            <a:ext cx="2888401" cy="3240360"/>
          </a:xfrm>
          <a:prstGeom prst="rect">
            <a:avLst/>
          </a:prstGeom>
          <a:noFill/>
        </p:spPr>
      </p:pic>
      <p:sp>
        <p:nvSpPr>
          <p:cNvPr id="3" name="object 3"/>
          <p:cNvSpPr txBox="1"/>
          <p:nvPr/>
        </p:nvSpPr>
        <p:spPr>
          <a:xfrm>
            <a:off x="626300" y="1155199"/>
            <a:ext cx="588991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ANDROID OPENGL ES</a:t>
            </a:r>
          </a:p>
          <a:p>
            <a:pPr marL="12700">
              <a:lnSpc>
                <a:spcPct val="100000"/>
              </a:lnSpc>
            </a:pPr>
            <a:r>
              <a:rPr lang="en-GB" sz="1400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android.opengl.GLSurfaceView</a:t>
            </a:r>
            <a:endParaRPr lang="en-GB" sz="14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400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android.opengl.GLSurfaceView.Renderer</a:t>
            </a:r>
            <a:endParaRPr lang="en-GB" sz="14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600" b="1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40" y="5589240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6.6: Page 44</a:t>
            </a: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Implementation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Jacob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Karstensen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Wortmann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562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Drag and drop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Touch listener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Drag listener</a:t>
            </a: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26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31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050" name="Picture 2" descr="C:\Local git workspace\sw606f13\report\img\layoutexam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552745"/>
            <a:ext cx="4059188" cy="1641732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564904"/>
            <a:ext cx="4132059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6084168" y="4293096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9.1: Page 65</a:t>
            </a: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Drag events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Events</a:t>
            </a:r>
          </a:p>
          <a:p>
            <a:pPr marL="12700">
              <a:lnSpc>
                <a:spcPct val="100000"/>
              </a:lnSpc>
            </a:pPr>
            <a:r>
              <a:rPr lang="en-GB" sz="1400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ACTION_DRAG_START</a:t>
            </a:r>
          </a:p>
          <a:p>
            <a:pPr marL="12700">
              <a:lnSpc>
                <a:spcPct val="100000"/>
              </a:lnSpc>
            </a:pPr>
            <a:r>
              <a:rPr lang="en-GB" sz="1400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ACTION_DROP</a:t>
            </a:r>
          </a:p>
          <a:p>
            <a:pPr marL="12700">
              <a:lnSpc>
                <a:spcPct val="100000"/>
              </a:lnSpc>
            </a:pPr>
            <a:r>
              <a:rPr lang="en-GB" sz="1400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ACTION_DRAG_ENDED</a:t>
            </a:r>
          </a:p>
          <a:p>
            <a:pPr marL="12700">
              <a:lnSpc>
                <a:spcPct val="100000"/>
              </a:lnSpc>
            </a:pPr>
            <a:endParaRPr lang="da-DK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27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31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4"/>
            <a:ext cx="2252981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2564904"/>
            <a:ext cx="209700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2564904"/>
            <a:ext cx="2088232" cy="223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</a:t>
            </a: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Drawables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Trains and wagons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Wheels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Train Smoke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Station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Random sequence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Background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Hills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Trees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Cows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Clouds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28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31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Conclusion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Jacob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Karstensen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Wortmann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562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GIRAF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Simon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Reedtz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Olesen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562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da-DK" sz="2400" b="1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Conclusion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 statement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Customization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Managing games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Easy to start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Database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30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31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8" y="1700808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“In what ways can we aid the pedagogues in their work with children with autism, by digitalizing a physical exercise onto an android tablet?”</a:t>
            </a:r>
            <a:endParaRPr lang="da-DK" sz="1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xmlns="" val="772562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Demonstration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Simon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Reedtz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Olesen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562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The GIRAF project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Vision</a:t>
            </a: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Agile development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Scrum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Weekly meetings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Committees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Redmine</a:t>
            </a:r>
            <a:endParaRPr lang="en-GB" sz="14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GIT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continuous integration</a:t>
            </a:r>
            <a:endParaRPr lang="da-DK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4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/>
              <a:t>4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31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Pictograms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5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31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26" name="Picture 2" descr="C:\Local git workspace\sw606f13\report\tex\commonReport\img\current_use_pic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2736304" cy="3648405"/>
          </a:xfrm>
          <a:prstGeom prst="rect">
            <a:avLst/>
          </a:prstGeom>
          <a:noFill/>
        </p:spPr>
      </p:pic>
      <p:sp>
        <p:nvSpPr>
          <p:cNvPr id="7" name="Right Arrow 6"/>
          <p:cNvSpPr/>
          <p:nvPr/>
        </p:nvSpPr>
        <p:spPr>
          <a:xfrm>
            <a:off x="3779912" y="2924944"/>
            <a:ext cx="122413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31" name="Picture 7" descr="C:\Users\jerian\Desktop\picto\ba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700808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1032" name="Picture 8" descr="C:\Users\jerian\Desktop\picto\drikk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1700808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1033" name="Picture 9" descr="C:\Users\jerian\Desktop\picto\fil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3645024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1034" name="Picture 10" descr="C:\Users\jerian\Desktop\picto\leg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80312" y="3645024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259632" y="5353471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3.1: Page 26</a:t>
            </a: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Train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 Statement: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6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31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1772816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“In what ways can we aid the pedagogues in their work with children with autism, by digitalizing a physical exercise onto an android tablet?”</a:t>
            </a:r>
            <a:endParaRPr lang="da-DK" sz="1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Design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Nicklas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Andersen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562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Train design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Idea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Tove</a:t>
            </a: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GB" b="1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Søby</a:t>
            </a: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Prototype</a:t>
            </a: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8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31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2" descr="C:\Local git workspace\sw606f13\report\img\screenshots\prototyp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232756"/>
            <a:ext cx="4752528" cy="356439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716016" y="4941168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7.1: Page 52</a:t>
            </a: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Prototype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9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31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050" name="Picture 2" descr="C:\Local git workspace\sw606f13\report\img\screenshots\prototyp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824"/>
            <a:ext cx="3648405" cy="2736304"/>
          </a:xfrm>
          <a:prstGeom prst="rect">
            <a:avLst/>
          </a:prstGeom>
          <a:noFill/>
        </p:spPr>
      </p:pic>
      <p:pic>
        <p:nvPicPr>
          <p:cNvPr id="2051" name="Picture 3" descr="C:\Local git workspace\sw606f13\report\img\screenshots\gamedesig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6504" y="1844824"/>
            <a:ext cx="4355976" cy="2722485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>
            <a:off x="3995936" y="2996952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xtBox 10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259632" y="4725144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7.1: Page 52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8144" y="4725144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7.2: Page 53</a:t>
            </a: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804</Words>
  <Application>Microsoft Office PowerPoint</Application>
  <PresentationFormat>On-screen Show (4:3)</PresentationFormat>
  <Paragraphs>383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Exhib</vt:lpstr>
      <vt:lpstr>Slide 2</vt:lpstr>
      <vt:lpstr>GIRAF</vt:lpstr>
      <vt:lpstr>Slide 4</vt:lpstr>
      <vt:lpstr>Slide 5</vt:lpstr>
      <vt:lpstr>Slide 6</vt:lpstr>
      <vt:lpstr>Game Design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OpenGL ES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Implementation</vt:lpstr>
      <vt:lpstr>Slide 26</vt:lpstr>
      <vt:lpstr>Slide 27</vt:lpstr>
      <vt:lpstr>Slide 28</vt:lpstr>
      <vt:lpstr>Conclusion</vt:lpstr>
      <vt:lpstr>Slide 30</vt:lpstr>
      <vt:lpstr>Demonstration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safety systems implemented on a LEGO car</dc:title>
  <dc:creator>jerian</dc:creator>
  <cp:lastModifiedBy>jerian</cp:lastModifiedBy>
  <cp:revision>103</cp:revision>
  <dcterms:created xsi:type="dcterms:W3CDTF">2013-01-09T09:33:18Z</dcterms:created>
  <dcterms:modified xsi:type="dcterms:W3CDTF">2014-01-09T08:26:07Z</dcterms:modified>
</cp:coreProperties>
</file>