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72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66" r:id="rId17"/>
    <p:sldId id="273" r:id="rId18"/>
    <p:sldId id="267" r:id="rId19"/>
    <p:sldId id="274" r:id="rId20"/>
    <p:sldId id="268" r:id="rId21"/>
    <p:sldId id="275" r:id="rId22"/>
    <p:sldId id="269" r:id="rId23"/>
    <p:sldId id="270" r:id="rId24"/>
    <p:sldId id="271" r:id="rId2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D4FDC-8A2D-4C72-AF87-D2545EAC50B4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25B94-4E10-44D2-A035-4181329050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021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19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971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6716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039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191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938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154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191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268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206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505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000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986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073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998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led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2667001" y="-1143001"/>
            <a:ext cx="6857999" cy="9144002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981200" y="3222282"/>
            <a:ext cx="8229600" cy="1934910"/>
          </a:xfrm>
          <a:custGeom>
            <a:avLst/>
            <a:gdLst/>
            <a:ahLst/>
            <a:cxnLst/>
            <a:rect l="l" t="t" r="r" b="b"/>
            <a:pathLst>
              <a:path w="8229600" h="1436420">
                <a:moveTo>
                  <a:pt x="0" y="1436420"/>
                </a:moveTo>
                <a:lnTo>
                  <a:pt x="8229600" y="1436420"/>
                </a:lnTo>
                <a:lnTo>
                  <a:pt x="8229600" y="0"/>
                </a:lnTo>
                <a:lnTo>
                  <a:pt x="0" y="0"/>
                </a:lnTo>
                <a:lnTo>
                  <a:pt x="0" y="143642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pic>
        <p:nvPicPr>
          <p:cNvPr id="16" name="Billed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99" y="5576322"/>
            <a:ext cx="1543270" cy="1009770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 idx="4294967295"/>
          </p:nvPr>
        </p:nvSpPr>
        <p:spPr>
          <a:xfrm>
            <a:off x="3351956" y="1628801"/>
            <a:ext cx="5536756" cy="145578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Exhib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4201048" y="3459652"/>
            <a:ext cx="3838575" cy="5789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tabLst>
                <a:tab pos="2356485" algn="l"/>
              </a:tabLst>
            </a:pPr>
            <a:r>
              <a:rPr lang="da-DK" sz="1600" kern="0" cap="all" spc="200" dirty="0">
                <a:solidFill>
                  <a:schemeClr val="bg1"/>
                </a:solidFill>
                <a:latin typeface="Arial" pitchFamily="34" charset="0"/>
              </a:rPr>
              <a:t>An exhibition Management System</a:t>
            </a:r>
            <a:endParaRPr sz="1600" kern="0" cap="all" spc="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1991544" y="4052015"/>
            <a:ext cx="8208912" cy="923330"/>
          </a:xfrm>
          <a:prstGeom prst="rect">
            <a:avLst/>
          </a:prstGeom>
        </p:spPr>
        <p:txBody>
          <a:bodyPr wrap="square" numCol="2" spcCol="180000">
            <a:spAutoFit/>
          </a:bodyPr>
          <a:lstStyle/>
          <a:p>
            <a:pPr marR="28575" algn="r">
              <a:lnSpc>
                <a:spcPct val="150000"/>
              </a:lnSpc>
            </a:pPr>
            <a:r>
              <a:rPr lang="en-US" sz="1200" kern="0" cap="all" spc="200" dirty="0" err="1">
                <a:solidFill>
                  <a:schemeClr val="bg1"/>
                </a:solidFill>
                <a:latin typeface="Arial"/>
                <a:cs typeface="Arial"/>
              </a:rPr>
              <a:t>Henrik</a:t>
            </a:r>
            <a:r>
              <a:rPr lang="en-US" sz="1200" kern="0" cap="all" spc="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err="1">
                <a:solidFill>
                  <a:schemeClr val="bg1"/>
                </a:solidFill>
                <a:latin typeface="Arial"/>
                <a:cs typeface="Arial"/>
              </a:rPr>
              <a:t>Klarup</a:t>
            </a:r>
            <a:endParaRPr lang="en-US" sz="1200" kern="0" cap="all" spc="200" dirty="0">
              <a:solidFill>
                <a:schemeClr val="bg1"/>
              </a:solidFill>
              <a:latin typeface="Arial"/>
              <a:cs typeface="Arial"/>
            </a:endParaRPr>
          </a:p>
          <a:p>
            <a:pPr marR="28575" algn="r">
              <a:lnSpc>
                <a:spcPct val="150000"/>
              </a:lnSpc>
            </a:pPr>
            <a:r>
              <a:rPr lang="en-US" sz="1200" kern="0" cap="all" spc="200" dirty="0">
                <a:solidFill>
                  <a:schemeClr val="bg1"/>
                </a:solidFill>
                <a:latin typeface="Arial"/>
                <a:cs typeface="Arial"/>
              </a:rPr>
              <a:t>Jesper Riemer Andersen</a:t>
            </a:r>
          </a:p>
          <a:p>
            <a:pPr marR="28575" algn="r">
              <a:lnSpc>
                <a:spcPct val="150000"/>
              </a:lnSpc>
            </a:pPr>
            <a:r>
              <a:rPr lang="en-US" sz="1200" kern="0" cap="all" spc="200" dirty="0">
                <a:solidFill>
                  <a:schemeClr val="bg1"/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>
                <a:solidFill>
                  <a:schemeClr val="bg1"/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err="1">
                <a:solidFill>
                  <a:schemeClr val="bg1"/>
                </a:solidFill>
                <a:latin typeface="Arial"/>
                <a:cs typeface="Arial"/>
              </a:rPr>
              <a:t>Olesen</a:t>
            </a:r>
            <a:endParaRPr lang="en-US" sz="1200" kern="0" cap="all" spc="200" dirty="0">
              <a:solidFill>
                <a:schemeClr val="bg1"/>
              </a:solidFill>
              <a:latin typeface="Arial"/>
              <a:cs typeface="Arial"/>
            </a:endParaRPr>
          </a:p>
          <a:p>
            <a:pPr marR="28575">
              <a:lnSpc>
                <a:spcPct val="150000"/>
              </a:lnSpc>
            </a:pPr>
            <a:r>
              <a:rPr lang="en-US" sz="1200" kern="0" cap="all" spc="200" dirty="0">
                <a:solidFill>
                  <a:schemeClr val="bg1"/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>
                <a:solidFill>
                  <a:schemeClr val="bg1"/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err="1">
                <a:solidFill>
                  <a:schemeClr val="bg1"/>
                </a:solidFill>
                <a:latin typeface="Arial"/>
                <a:cs typeface="Arial"/>
              </a:rPr>
              <a:t>Wortmann</a:t>
            </a:r>
            <a:endParaRPr lang="en-US" sz="1200" kern="0" cap="all" spc="200" dirty="0">
              <a:solidFill>
                <a:schemeClr val="bg1"/>
              </a:solidFill>
              <a:latin typeface="Arial"/>
              <a:cs typeface="Arial"/>
            </a:endParaRPr>
          </a:p>
          <a:p>
            <a:pPr marR="28575">
              <a:lnSpc>
                <a:spcPct val="150000"/>
              </a:lnSpc>
            </a:pPr>
            <a:r>
              <a:rPr lang="en-US" sz="1200" kern="0" cap="all" spc="200" dirty="0" err="1">
                <a:solidFill>
                  <a:schemeClr val="bg1"/>
                </a:solidFill>
                <a:latin typeface="Arial"/>
                <a:cs typeface="Arial"/>
              </a:rPr>
              <a:t>Nicklas</a:t>
            </a:r>
            <a:r>
              <a:rPr lang="en-US" sz="1200" kern="0" cap="all" spc="200" dirty="0">
                <a:solidFill>
                  <a:schemeClr val="bg1"/>
                </a:solidFill>
                <a:latin typeface="Arial"/>
                <a:cs typeface="Arial"/>
              </a:rPr>
              <a:t> Andersen</a:t>
            </a:r>
          </a:p>
        </p:txBody>
      </p:sp>
    </p:spTree>
    <p:extLst>
      <p:ext uri="{BB962C8B-B14F-4D97-AF65-F5344CB8AC3E}">
        <p14:creationId xmlns:p14="http://schemas.microsoft.com/office/powerpoint/2010/main" val="103216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0300" y="562801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TeST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0300" y="1155200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267200" y="6137889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spcBef>
                <a:spcPts val="180"/>
              </a:spcBef>
            </a:pPr>
            <a:r>
              <a:rPr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4064146" y="5952020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8 OF 17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300" y="1155200"/>
            <a:ext cx="2792072" cy="43673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48752" y="181694"/>
            <a:ext cx="4829888" cy="86177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implementation</a:t>
            </a:r>
            <a:r>
              <a:rPr lang="da-DK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12700"/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Results and findings</a:t>
            </a: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endParaRPr lang="da-DK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752" y="1085356"/>
            <a:ext cx="2366010" cy="420624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5336558" y="2744861"/>
            <a:ext cx="1366855" cy="675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478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0300" y="562801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TeST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0300" y="1155200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267200" y="6137889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spcBef>
                <a:spcPts val="180"/>
              </a:spcBef>
            </a:pPr>
            <a:r>
              <a:rPr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4064146" y="5952020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8 OF 17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8752" y="181694"/>
            <a:ext cx="4829888" cy="86177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implementation</a:t>
            </a:r>
            <a:r>
              <a:rPr lang="da-DK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12700"/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Results and findings</a:t>
            </a: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endParaRPr lang="da-DK" sz="1000" dirty="0"/>
          </a:p>
        </p:txBody>
      </p:sp>
      <p:sp>
        <p:nvSpPr>
          <p:cNvPr id="12" name="Right Arrow 11"/>
          <p:cNvSpPr/>
          <p:nvPr/>
        </p:nvSpPr>
        <p:spPr>
          <a:xfrm>
            <a:off x="5336558" y="2744861"/>
            <a:ext cx="1366855" cy="675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300" y="1155200"/>
            <a:ext cx="2726436" cy="4321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752" y="1155200"/>
            <a:ext cx="2364880" cy="42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0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0300" y="562801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TeST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0300" y="1155200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267200" y="6137889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spcBef>
                <a:spcPts val="180"/>
              </a:spcBef>
            </a:pPr>
            <a:r>
              <a:rPr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4064146" y="5952020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8 OF 17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8752" y="181694"/>
            <a:ext cx="4829888" cy="86177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implementation</a:t>
            </a:r>
            <a:r>
              <a:rPr lang="da-DK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12700"/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Results and findings</a:t>
            </a: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endParaRPr lang="da-DK" sz="1000" dirty="0"/>
          </a:p>
        </p:txBody>
      </p:sp>
      <p:sp>
        <p:nvSpPr>
          <p:cNvPr id="12" name="Right Arrow 11"/>
          <p:cNvSpPr/>
          <p:nvPr/>
        </p:nvSpPr>
        <p:spPr>
          <a:xfrm>
            <a:off x="5336558" y="2744861"/>
            <a:ext cx="1366855" cy="675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300" y="1155200"/>
            <a:ext cx="2680995" cy="43370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752" y="1155927"/>
            <a:ext cx="2365200" cy="42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7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0300" y="562801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TeST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0300" y="1155200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267200" y="6137889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spcBef>
                <a:spcPts val="180"/>
              </a:spcBef>
            </a:pPr>
            <a:r>
              <a:rPr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4064146" y="5952020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8 OF 17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8752" y="181694"/>
            <a:ext cx="4829888" cy="86177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implementation</a:t>
            </a:r>
            <a:r>
              <a:rPr lang="da-DK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12700"/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Results and findings</a:t>
            </a: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endParaRPr lang="da-DK" sz="1000" dirty="0"/>
          </a:p>
        </p:txBody>
      </p:sp>
      <p:sp>
        <p:nvSpPr>
          <p:cNvPr id="12" name="Right Arrow 11"/>
          <p:cNvSpPr/>
          <p:nvPr/>
        </p:nvSpPr>
        <p:spPr>
          <a:xfrm>
            <a:off x="5336558" y="2744861"/>
            <a:ext cx="1366855" cy="675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300" y="1155200"/>
            <a:ext cx="2711289" cy="43622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752" y="1154087"/>
            <a:ext cx="2365200" cy="42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7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0300" y="562801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TeST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0300" y="1155200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267200" y="6137889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spcBef>
                <a:spcPts val="180"/>
              </a:spcBef>
            </a:pPr>
            <a:r>
              <a:rPr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4064146" y="5952020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8 OF 17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8752" y="181694"/>
            <a:ext cx="4829888" cy="86177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implementation</a:t>
            </a:r>
            <a:r>
              <a:rPr lang="da-DK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12700"/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Results and findings</a:t>
            </a: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endParaRPr lang="da-DK" sz="1000" dirty="0"/>
          </a:p>
        </p:txBody>
      </p:sp>
      <p:sp>
        <p:nvSpPr>
          <p:cNvPr id="12" name="Right Arrow 11"/>
          <p:cNvSpPr/>
          <p:nvPr/>
        </p:nvSpPr>
        <p:spPr>
          <a:xfrm>
            <a:off x="5336558" y="2744861"/>
            <a:ext cx="1366855" cy="675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300" y="1155200"/>
            <a:ext cx="2776925" cy="4367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752" y="1155200"/>
            <a:ext cx="2365200" cy="42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0300" y="562801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TeST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0300" y="1155200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267200" y="6137889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spcBef>
                <a:spcPts val="180"/>
              </a:spcBef>
            </a:pPr>
            <a:r>
              <a:rPr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4064146" y="5952020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8 OF 17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8752" y="181694"/>
            <a:ext cx="4829888" cy="86177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implementation</a:t>
            </a:r>
            <a:r>
              <a:rPr lang="da-DK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12700"/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Results and findings</a:t>
            </a: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endParaRPr lang="da-DK" sz="1000" dirty="0"/>
          </a:p>
        </p:txBody>
      </p:sp>
      <p:sp>
        <p:nvSpPr>
          <p:cNvPr id="12" name="Right Arrow 11"/>
          <p:cNvSpPr/>
          <p:nvPr/>
        </p:nvSpPr>
        <p:spPr>
          <a:xfrm>
            <a:off x="5336558" y="2744861"/>
            <a:ext cx="1366855" cy="675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588" y="1155200"/>
            <a:ext cx="2746631" cy="44127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752" y="1155200"/>
            <a:ext cx="2365200" cy="42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1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1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ts val="3960"/>
              </a:lnSpc>
              <a:tabLst>
                <a:tab pos="1676400" algn="l"/>
              </a:tabLst>
            </a:pPr>
            <a:r>
              <a:rPr lang="en-GB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Application </a:t>
            </a:r>
            <a:r>
              <a:rPr lang="en-GB" sz="3600" b="1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Implementaion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3810000" y="351616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/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Jesper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R. Andersen</a:t>
            </a:r>
          </a:p>
        </p:txBody>
      </p:sp>
    </p:spTree>
    <p:extLst>
      <p:ext uri="{BB962C8B-B14F-4D97-AF65-F5344CB8AC3E}">
        <p14:creationId xmlns:p14="http://schemas.microsoft.com/office/powerpoint/2010/main" val="299041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0300" y="562801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TeST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0300" y="1155200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TEST</a:t>
            </a:r>
          </a:p>
          <a:p>
            <a:pPr marL="12700"/>
            <a:r>
              <a:rPr lang="en-GB" sz="1600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TeST</a:t>
            </a:r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267200" y="6137889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spcBef>
                <a:spcPts val="180"/>
              </a:spcBef>
            </a:pPr>
            <a:r>
              <a:rPr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8752" y="181694"/>
            <a:ext cx="4829888" cy="86177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implementation</a:t>
            </a: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12700"/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Results and findings</a:t>
            </a: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endParaRPr lang="da-DK" sz="1000" dirty="0"/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4064146" y="5952020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10 OF 17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273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1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ts val="3960"/>
              </a:lnSpc>
              <a:tabLst>
                <a:tab pos="1676400" algn="l"/>
              </a:tabLst>
            </a:pPr>
            <a:r>
              <a:rPr lang="en-GB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Website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3810000" y="351616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/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Henrik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Klarup</a:t>
            </a:r>
            <a:endParaRPr lang="en-US" sz="1200" kern="0" cap="all" spc="200" dirty="0" smtClean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60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0300" y="562801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TeST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0300" y="1155200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TEST</a:t>
            </a:r>
          </a:p>
          <a:p>
            <a:pPr marL="12700"/>
            <a:r>
              <a:rPr lang="en-GB" sz="1600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TeST</a:t>
            </a:r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267200" y="6137889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spcBef>
                <a:spcPts val="180"/>
              </a:spcBef>
            </a:pPr>
            <a:r>
              <a:rPr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8752" y="181694"/>
            <a:ext cx="4829888" cy="86177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implementation</a:t>
            </a: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12700"/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Website</a:t>
            </a:r>
            <a:endParaRPr lang="da-DK" sz="10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Results and findings</a:t>
            </a: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endParaRPr lang="da-DK" sz="1000" dirty="0"/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4064146" y="5952020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12 OF 17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54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0300" y="562801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75" algn="l"/>
                <a:tab pos="2152650" algn="l"/>
                <a:tab pos="3412490" algn="l"/>
              </a:tabLst>
            </a:pPr>
            <a:r>
              <a:rPr lang="da-DK" sz="2400" b="1" kern="0" cap="all" spc="2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Agenda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0300" y="1155200"/>
            <a:ext cx="8194172" cy="4578057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/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Motivation</a:t>
            </a:r>
            <a:endParaRPr lang="da-DK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da-DK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Concept</a:t>
            </a:r>
            <a:endParaRPr lang="da-DK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Application Design</a:t>
            </a:r>
            <a:endParaRPr lang="da-DK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Application implementation</a:t>
            </a:r>
          </a:p>
          <a:p>
            <a:pPr marL="12700"/>
            <a:endParaRPr lang="en-GB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Website</a:t>
            </a:r>
          </a:p>
          <a:p>
            <a:pPr marL="12700"/>
            <a:endParaRPr lang="en-GB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Server communication</a:t>
            </a:r>
          </a:p>
          <a:p>
            <a:pPr marL="12700"/>
            <a:endParaRPr lang="en-GB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Results and findings</a:t>
            </a:r>
          </a:p>
          <a:p>
            <a:pPr marL="12700"/>
            <a:endParaRPr lang="en-GB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Demonstration</a:t>
            </a:r>
            <a:endParaRPr lang="da-DK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267200" y="6137889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spcBef>
                <a:spcPts val="180"/>
              </a:spcBef>
            </a:pPr>
            <a:r>
              <a:rPr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4064146" y="5952020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 OF 17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731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1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ts val="3960"/>
              </a:lnSpc>
              <a:tabLst>
                <a:tab pos="1676400" algn="l"/>
              </a:tabLst>
            </a:pPr>
            <a:r>
              <a:rPr lang="en-GB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Server Communication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3810000" y="351616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/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Nicklas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Andersen</a:t>
            </a:r>
          </a:p>
        </p:txBody>
      </p:sp>
    </p:spTree>
    <p:extLst>
      <p:ext uri="{BB962C8B-B14F-4D97-AF65-F5344CB8AC3E}">
        <p14:creationId xmlns:p14="http://schemas.microsoft.com/office/powerpoint/2010/main" val="112363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0300" y="562801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TeST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0300" y="1155200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TEST</a:t>
            </a:r>
          </a:p>
          <a:p>
            <a:pPr marL="12700"/>
            <a:r>
              <a:rPr lang="en-GB" sz="1600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TeST</a:t>
            </a:r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064146" y="5952020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/>
            <a:fld id="{9561DEC8-19EE-4A79-9D71-66FF6B3E3434}" type="slidenum">
              <a:rPr lang="da-DK" sz="850" b="1" kern="0" cap="all" spc="2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/>
              <a:t>21</a:t>
            </a:fld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17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267200" y="6137889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spcBef>
                <a:spcPts val="180"/>
              </a:spcBef>
            </a:pPr>
            <a:r>
              <a:rPr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8752" y="181694"/>
            <a:ext cx="4829888" cy="86177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implementation</a:t>
            </a: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12700"/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da-DK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Results and findings</a:t>
            </a: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362311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1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ts val="3960"/>
              </a:lnSpc>
              <a:tabLst>
                <a:tab pos="1676400" algn="l"/>
              </a:tabLst>
            </a:pPr>
            <a:r>
              <a:rPr lang="en-GB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Results and Findings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3810000" y="351616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/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Jacob K. Wortmann</a:t>
            </a:r>
          </a:p>
        </p:txBody>
      </p:sp>
    </p:spTree>
    <p:extLst>
      <p:ext uri="{BB962C8B-B14F-4D97-AF65-F5344CB8AC3E}">
        <p14:creationId xmlns:p14="http://schemas.microsoft.com/office/powerpoint/2010/main" val="420099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0300" y="562801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Conclusion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0300" y="1155200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We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implemented a website tool, android </a:t>
            </a:r>
            <a:r>
              <a:rPr lang="en-US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application,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 a server service</a:t>
            </a:r>
          </a:p>
          <a:p>
            <a:pPr marL="12700"/>
            <a:endParaRPr lang="en-US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US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All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three </a:t>
            </a:r>
            <a:r>
              <a:rPr lang="en-US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parts functions and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work well with each </a:t>
            </a:r>
            <a:r>
              <a:rPr lang="en-US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other</a:t>
            </a:r>
          </a:p>
          <a:p>
            <a:pPr marL="12700"/>
            <a:endParaRPr lang="en-US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US" sz="1600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Personalise</a:t>
            </a:r>
            <a:r>
              <a:rPr lang="en-US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the application with relevant information.</a:t>
            </a:r>
            <a:endParaRPr lang="en-US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US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US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WE believe that the application will help navigation issues.</a:t>
            </a:r>
            <a:endParaRPr lang="en-US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US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US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da-DK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GB" sz="14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064146" y="5952020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/>
            <a:fld id="{9561DEC8-19EE-4A79-9D71-66FF6B3E3434}" type="slidenum">
              <a:rPr lang="da-DK" sz="850" b="1" kern="0" cap="all" spc="2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/>
              <a:t>23</a:t>
            </a:fld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17 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267200" y="6137889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spcBef>
                <a:spcPts val="180"/>
              </a:spcBef>
            </a:pPr>
            <a:r>
              <a:rPr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8752" y="181694"/>
            <a:ext cx="4829888" cy="86177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design</a:t>
            </a:r>
            <a:endParaRPr lang="en-GB" sz="10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implementation</a:t>
            </a: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12700"/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Results and findings</a:t>
            </a: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188726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1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ts val="3960"/>
              </a:lnSpc>
              <a:tabLst>
                <a:tab pos="1676400" algn="l"/>
              </a:tabLst>
            </a:pPr>
            <a:r>
              <a:rPr lang="en-GB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Live Demo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3810000" y="351616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/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Nicklas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and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Jesper</a:t>
            </a:r>
            <a:endParaRPr lang="en-US" sz="1200" kern="0" cap="all" spc="200" dirty="0" smtClean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552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1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ts val="3960"/>
              </a:lnSpc>
              <a:tabLst>
                <a:tab pos="1676400" algn="l"/>
              </a:tabLst>
            </a:pPr>
            <a:r>
              <a:rPr lang="en-GB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Motivation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3810000" y="351616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/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Jacob K. Wortmann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897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0300" y="562801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System Motivation</a:t>
            </a:r>
            <a:endParaRPr lang="en-GB" sz="2400" kern="0" cap="all" spc="200" dirty="0" smtClean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0300" y="1155200"/>
            <a:ext cx="611587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Single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application for multiple information and navigation purposes.</a:t>
            </a:r>
          </a:p>
          <a:p>
            <a:pPr marL="12700"/>
            <a:endParaRPr lang="en-US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US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Indoors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navigation.</a:t>
            </a:r>
          </a:p>
          <a:p>
            <a:pPr marL="12700"/>
            <a:endParaRPr lang="en-US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US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Sharing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of relevant information to users.</a:t>
            </a:r>
          </a:p>
          <a:p>
            <a:pPr marL="12700"/>
            <a:endParaRPr lang="en-US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US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Simple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administration tool to the </a:t>
            </a:r>
            <a:r>
              <a:rPr lang="en-US" sz="1600" cap="all" spc="200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organisers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</a:p>
          <a:p>
            <a:pPr marL="12700"/>
            <a:endParaRPr lang="da-DK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GB" sz="14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267200" y="6137889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spcBef>
                <a:spcPts val="180"/>
              </a:spcBef>
            </a:pPr>
            <a:r>
              <a:rPr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8752" y="181694"/>
            <a:ext cx="4829888" cy="86177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implementation</a:t>
            </a: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12700"/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Results and findings</a:t>
            </a: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endParaRPr lang="da-DK" sz="1000" dirty="0"/>
          </a:p>
        </p:txBody>
      </p:sp>
      <p:sp>
        <p:nvSpPr>
          <p:cNvPr id="7" name="object 4"/>
          <p:cNvSpPr txBox="1">
            <a:spLocks/>
          </p:cNvSpPr>
          <p:nvPr/>
        </p:nvSpPr>
        <p:spPr>
          <a:xfrm>
            <a:off x="4064146" y="5952020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4 OF 17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564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1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ts val="3960"/>
              </a:lnSpc>
              <a:tabLst>
                <a:tab pos="1676400" algn="l"/>
              </a:tabLst>
            </a:pPr>
            <a:r>
              <a:rPr lang="en-GB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Concept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3810000" y="351616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/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Jacob K. Wortmann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873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0300" y="562801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The </a:t>
            </a: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exhib</a:t>
            </a: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Concept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0300" y="1155200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Example</a:t>
            </a:r>
            <a:r>
              <a:rPr lang="en-US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Exhibition</a:t>
            </a:r>
          </a:p>
          <a:p>
            <a:pPr marL="12700"/>
            <a:r>
              <a:rPr lang="en-US" sz="1600" cap="all" spc="200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Organisers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generate the floor plan and data.</a:t>
            </a:r>
          </a:p>
          <a:p>
            <a:pPr marL="12700"/>
            <a:endParaRPr lang="en-US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US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Visitor/user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enters and scans a NFC tag to enter</a:t>
            </a:r>
          </a:p>
          <a:p>
            <a:pPr marL="12700"/>
            <a:endParaRPr lang="en-US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US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user can subscribe to different booths to gain relevant information(by feeds).</a:t>
            </a:r>
          </a:p>
          <a:p>
            <a:pPr marL="12700"/>
            <a:endParaRPr lang="en-US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US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Can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see a schedule of the overall exhibition.</a:t>
            </a:r>
          </a:p>
          <a:p>
            <a:pPr marL="12700"/>
            <a:endParaRPr lang="en-US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US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Can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navigate to different booths with the floor plan and by use of NFC tags to register the user’s location.</a:t>
            </a:r>
          </a:p>
          <a:p>
            <a:pPr marL="12700"/>
            <a:endParaRPr lang="en-US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da-DK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GB" sz="14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267200" y="6137889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spcBef>
                <a:spcPts val="180"/>
              </a:spcBef>
            </a:pPr>
            <a:r>
              <a:rPr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8752" y="181694"/>
            <a:ext cx="4829888" cy="86177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implementation</a:t>
            </a: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12700"/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Results and findings</a:t>
            </a: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endParaRPr lang="da-DK" sz="1000" dirty="0"/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4064146" y="5952020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6 OF 17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06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1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ts val="3960"/>
              </a:lnSpc>
              <a:tabLst>
                <a:tab pos="1676400" algn="l"/>
              </a:tabLst>
            </a:pPr>
            <a:r>
              <a:rPr lang="en-GB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Application Design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3810000" y="351616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/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Reedtz</a:t>
            </a:r>
            <a:endParaRPr lang="en-US" sz="1200" kern="0" cap="all" spc="200" dirty="0" smtClean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730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0300" y="562801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TeST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0300" y="1155200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267200" y="6137889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spcBef>
                <a:spcPts val="180"/>
              </a:spcBef>
            </a:pPr>
            <a:r>
              <a:rPr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8752" y="181694"/>
            <a:ext cx="4829888" cy="86177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implementation</a:t>
            </a:r>
            <a:r>
              <a:rPr lang="da-DK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12700"/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Results and findings</a:t>
            </a: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endParaRPr lang="da-DK" sz="1000" dirty="0"/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4064146" y="5952020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8 OF 17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300" y="1337637"/>
            <a:ext cx="2740920" cy="427802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336558" y="2744861"/>
            <a:ext cx="1366855" cy="675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752" y="1133931"/>
            <a:ext cx="2520973" cy="448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9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0300" y="562801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TeST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0300" y="1155200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267200" y="6137889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spcBef>
                <a:spcPts val="180"/>
              </a:spcBef>
            </a:pPr>
            <a:r>
              <a:rPr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4064146" y="5952020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8 OF 17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300" y="1228313"/>
            <a:ext cx="2741582" cy="43622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752" y="1081274"/>
            <a:ext cx="2571750" cy="45720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336558" y="2744861"/>
            <a:ext cx="1366855" cy="675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xtBox 11"/>
          <p:cNvSpPr txBox="1"/>
          <p:nvPr/>
        </p:nvSpPr>
        <p:spPr>
          <a:xfrm>
            <a:off x="7148752" y="181694"/>
            <a:ext cx="4829888" cy="86177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/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implementation</a:t>
            </a:r>
            <a:r>
              <a:rPr lang="da-DK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12700"/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Results and findings</a:t>
            </a:r>
          </a:p>
          <a:p>
            <a:pPr marL="12700"/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345728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570</Words>
  <Application>Microsoft Office PowerPoint</Application>
  <PresentationFormat>Widescreen</PresentationFormat>
  <Paragraphs>257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Exhib</vt:lpstr>
      <vt:lpstr>PowerPoint Presentation</vt:lpstr>
      <vt:lpstr>Motivation</vt:lpstr>
      <vt:lpstr>PowerPoint Presentation</vt:lpstr>
      <vt:lpstr>Concept</vt:lpstr>
      <vt:lpstr>PowerPoint Presentation</vt:lpstr>
      <vt:lpstr>Application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Implementaion</vt:lpstr>
      <vt:lpstr>PowerPoint Presentation</vt:lpstr>
      <vt:lpstr>Website</vt:lpstr>
      <vt:lpstr>PowerPoint Presentation</vt:lpstr>
      <vt:lpstr>Server Communication</vt:lpstr>
      <vt:lpstr>PowerPoint Presentation</vt:lpstr>
      <vt:lpstr>Results and Findings</vt:lpstr>
      <vt:lpstr>PowerPoint Presentation</vt:lpstr>
      <vt:lpstr>Live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Jacob Wortmann</dc:creator>
  <cp:lastModifiedBy>Jacob Wortmann</cp:lastModifiedBy>
  <cp:revision>29</cp:revision>
  <dcterms:created xsi:type="dcterms:W3CDTF">2014-01-11T16:25:36Z</dcterms:created>
  <dcterms:modified xsi:type="dcterms:W3CDTF">2014-01-13T09:59:28Z</dcterms:modified>
</cp:coreProperties>
</file>