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91680" y="836712"/>
            <a:ext cx="244827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</a:t>
            </a:r>
          </a:p>
          <a:p>
            <a:pPr algn="ctr"/>
            <a:r>
              <a:rPr lang="en-US" altLang="zh-CN" dirty="0" smtClean="0"/>
              <a:t>View logic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63688" y="2132856"/>
            <a:ext cx="237626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Router</a:t>
            </a:r>
          </a:p>
          <a:p>
            <a:pPr algn="ctr"/>
            <a:r>
              <a:rPr lang="en-US" altLang="zh-CN" dirty="0" smtClean="0"/>
              <a:t>Render</a:t>
            </a:r>
          </a:p>
          <a:p>
            <a:pPr algn="ctr"/>
            <a:r>
              <a:rPr lang="en-US" altLang="zh-CN" dirty="0" smtClean="0"/>
              <a:t>Server data</a:t>
            </a:r>
          </a:p>
          <a:p>
            <a:pPr algn="ctr"/>
            <a:r>
              <a:rPr lang="en-US" altLang="zh-CN" dirty="0" smtClean="0"/>
              <a:t> logic </a:t>
            </a:r>
          </a:p>
          <a:p>
            <a:pPr algn="ctr"/>
            <a:r>
              <a:rPr lang="en-US" altLang="zh-CN" dirty="0" smtClean="0"/>
              <a:t>database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980728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front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14096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back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0072" y="836712"/>
            <a:ext cx="223224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20072" y="2780928"/>
            <a:ext cx="2304256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  <a:p>
            <a:pPr algn="ctr"/>
            <a:r>
              <a:rPr lang="en-US" altLang="zh-CN" dirty="0" smtClean="0"/>
              <a:t>Server data</a:t>
            </a:r>
          </a:p>
          <a:p>
            <a:pPr algn="ctr"/>
            <a:r>
              <a:rPr lang="en-US" altLang="zh-CN" dirty="0" smtClean="0"/>
              <a:t>Server logic </a:t>
            </a:r>
          </a:p>
          <a:p>
            <a:pPr algn="ctr"/>
            <a:r>
              <a:rPr lang="en-US" altLang="zh-CN" dirty="0" smtClean="0"/>
              <a:t>Data base</a:t>
            </a:r>
          </a:p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52120" y="1052736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View</a:t>
            </a:r>
          </a:p>
          <a:p>
            <a:r>
              <a:rPr lang="en-US" altLang="zh-CN" dirty="0" smtClean="0"/>
              <a:t>Font logic</a:t>
            </a:r>
          </a:p>
          <a:p>
            <a:r>
              <a:rPr lang="en-US" altLang="zh-CN" dirty="0" smtClean="0"/>
              <a:t>Router</a:t>
            </a:r>
          </a:p>
          <a:p>
            <a:r>
              <a:rPr lang="en-US" altLang="zh-CN" dirty="0" smtClean="0"/>
              <a:t>render 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4427984" y="256490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acer</dc:creator>
  <cp:lastModifiedBy>Windows 用户</cp:lastModifiedBy>
  <cp:revision>1</cp:revision>
  <dcterms:created xsi:type="dcterms:W3CDTF">2019-01-29T09:31:05Z</dcterms:created>
  <dcterms:modified xsi:type="dcterms:W3CDTF">2019-01-29T10:52:49Z</dcterms:modified>
</cp:coreProperties>
</file>