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5" r:id="rId7"/>
    <p:sldId id="264" r:id="rId8"/>
    <p:sldId id="263" r:id="rId9"/>
    <p:sldId id="266" r:id="rId10"/>
    <p:sldId id="262" r:id="rId11"/>
    <p:sldId id="267" r:id="rId12"/>
    <p:sldId id="268"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55948" autoAdjust="0"/>
  </p:normalViewPr>
  <p:slideViewPr>
    <p:cSldViewPr snapToGrid="0">
      <p:cViewPr varScale="1">
        <p:scale>
          <a:sx n="51" d="100"/>
          <a:sy n="51" d="100"/>
        </p:scale>
        <p:origin x="1910"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2A7171-9D7C-4D8A-B236-6E06986764A1}" type="datetimeFigureOut">
              <a:rPr kumimoji="1" lang="ja-JP" altLang="en-US" smtClean="0"/>
              <a:t>2019/2/8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844D4-EB72-42CE-AB57-CD1003C3007D}" type="slidenum">
              <a:rPr kumimoji="1" lang="ja-JP" altLang="en-US" smtClean="0"/>
              <a:t>‹#›</a:t>
            </a:fld>
            <a:endParaRPr kumimoji="1" lang="ja-JP" altLang="en-US"/>
          </a:p>
        </p:txBody>
      </p:sp>
    </p:spTree>
    <p:extLst>
      <p:ext uri="{BB962C8B-B14F-4D97-AF65-F5344CB8AC3E}">
        <p14:creationId xmlns:p14="http://schemas.microsoft.com/office/powerpoint/2010/main" val="26901705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1</a:t>
            </a:fld>
            <a:endParaRPr kumimoji="1" lang="ja-JP" altLang="en-US"/>
          </a:p>
        </p:txBody>
      </p:sp>
    </p:spTree>
    <p:extLst>
      <p:ext uri="{BB962C8B-B14F-4D97-AF65-F5344CB8AC3E}">
        <p14:creationId xmlns:p14="http://schemas.microsoft.com/office/powerpoint/2010/main" val="310292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元々は全く違うゲーム</a:t>
            </a:r>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3</a:t>
            </a:fld>
            <a:endParaRPr kumimoji="1" lang="ja-JP" altLang="en-US"/>
          </a:p>
        </p:txBody>
      </p:sp>
    </p:spTree>
    <p:extLst>
      <p:ext uri="{BB962C8B-B14F-4D97-AF65-F5344CB8AC3E}">
        <p14:creationId xmlns:p14="http://schemas.microsoft.com/office/powerpoint/2010/main" val="2760883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4</a:t>
            </a:fld>
            <a:endParaRPr kumimoji="1" lang="ja-JP" altLang="en-US"/>
          </a:p>
        </p:txBody>
      </p:sp>
    </p:spTree>
    <p:extLst>
      <p:ext uri="{BB962C8B-B14F-4D97-AF65-F5344CB8AC3E}">
        <p14:creationId xmlns:p14="http://schemas.microsoft.com/office/powerpoint/2010/main" val="1420367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なんか</a:t>
            </a:r>
            <a:r>
              <a:rPr kumimoji="1" lang="en-US" altLang="ja-JP" dirty="0"/>
              <a:t>UI</a:t>
            </a:r>
            <a:r>
              <a:rPr kumimoji="1" lang="ja-JP" altLang="en-US" dirty="0"/>
              <a:t>とか色々</a:t>
            </a:r>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5</a:t>
            </a:fld>
            <a:endParaRPr kumimoji="1" lang="ja-JP" altLang="en-US"/>
          </a:p>
        </p:txBody>
      </p:sp>
    </p:spTree>
    <p:extLst>
      <p:ext uri="{BB962C8B-B14F-4D97-AF65-F5344CB8AC3E}">
        <p14:creationId xmlns:p14="http://schemas.microsoft.com/office/powerpoint/2010/main" val="925875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この後</a:t>
            </a:r>
            <a:endParaRPr kumimoji="1" lang="en-US" altLang="ja-JP" dirty="0"/>
          </a:p>
          <a:p>
            <a:endParaRPr kumimoji="1" lang="en-US" altLang="ja-JP" dirty="0"/>
          </a:p>
          <a:p>
            <a:r>
              <a:rPr kumimoji="1" lang="ja-JP" altLang="en-US" dirty="0"/>
              <a:t>モデル作成、コライダーエディタ、音関係の順番</a:t>
            </a:r>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6</a:t>
            </a:fld>
            <a:endParaRPr kumimoji="1" lang="ja-JP" altLang="en-US"/>
          </a:p>
        </p:txBody>
      </p:sp>
    </p:spTree>
    <p:extLst>
      <p:ext uri="{BB962C8B-B14F-4D97-AF65-F5344CB8AC3E}">
        <p14:creationId xmlns:p14="http://schemas.microsoft.com/office/powerpoint/2010/main" val="435458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作成</a:t>
            </a:r>
            <a:endParaRPr kumimoji="1" lang="en-US" altLang="ja-JP" dirty="0"/>
          </a:p>
          <a:p>
            <a:r>
              <a:rPr kumimoji="1" lang="ja-JP" altLang="en-US" dirty="0"/>
              <a:t>・キャラクター三体（雨野降太、双葉青砥、竹部箒）</a:t>
            </a:r>
            <a:endParaRPr kumimoji="1" lang="en-US" altLang="ja-JP" dirty="0"/>
          </a:p>
          <a:p>
            <a:r>
              <a:rPr kumimoji="1" lang="ja-JP" altLang="en-US" dirty="0"/>
              <a:t>・使用道具三つ（かさ、ごみばこのふた、ほうき）</a:t>
            </a:r>
            <a:endParaRPr kumimoji="1" lang="en-US" altLang="ja-JP" dirty="0"/>
          </a:p>
          <a:p>
            <a:r>
              <a:rPr kumimoji="1" lang="ja-JP" altLang="en-US" dirty="0"/>
              <a:t>・お鶏様</a:t>
            </a:r>
            <a:endParaRPr kumimoji="1" lang="en-US" altLang="ja-JP" dirty="0"/>
          </a:p>
          <a:p>
            <a:endParaRPr kumimoji="1" lang="en-US" altLang="ja-JP" dirty="0"/>
          </a:p>
          <a:p>
            <a:r>
              <a:rPr kumimoji="1" lang="ja-JP" altLang="en-US" dirty="0"/>
              <a:t>今回は</a:t>
            </a:r>
            <a:endParaRPr kumimoji="1" lang="en-US" altLang="ja-JP" dirty="0"/>
          </a:p>
          <a:p>
            <a:r>
              <a:rPr kumimoji="1" lang="ja-JP" altLang="en-US" dirty="0"/>
              <a:t>①</a:t>
            </a:r>
            <a:r>
              <a:rPr kumimoji="1" lang="en-US" altLang="ja-JP" dirty="0"/>
              <a:t>Blender</a:t>
            </a:r>
            <a:r>
              <a:rPr kumimoji="1" lang="ja-JP" altLang="en-US" dirty="0"/>
              <a:t>で</a:t>
            </a:r>
            <a:r>
              <a:rPr kumimoji="1" lang="en-US" altLang="ja-JP" dirty="0"/>
              <a:t>3D</a:t>
            </a:r>
            <a:r>
              <a:rPr kumimoji="1" lang="ja-JP" altLang="en-US" dirty="0"/>
              <a:t>モデルを制作する</a:t>
            </a:r>
            <a:endParaRPr kumimoji="1" lang="en-US" altLang="ja-JP" dirty="0"/>
          </a:p>
          <a:p>
            <a:r>
              <a:rPr kumimoji="1" lang="ja-JP" altLang="en-US" dirty="0"/>
              <a:t>②そのモデルにボーンをいれる</a:t>
            </a:r>
            <a:endParaRPr kumimoji="1" lang="en-US" altLang="ja-JP" dirty="0"/>
          </a:p>
          <a:p>
            <a:r>
              <a:rPr kumimoji="1" lang="ja-JP" altLang="en-US" dirty="0"/>
              <a:t>③モデルを動かし、アニメーションを作る</a:t>
            </a:r>
            <a:endParaRPr kumimoji="1" lang="en-US" altLang="ja-JP" dirty="0"/>
          </a:p>
          <a:p>
            <a:r>
              <a:rPr kumimoji="1" lang="ja-JP" altLang="en-US" dirty="0"/>
              <a:t>④アニメーションをレンダリングして</a:t>
            </a:r>
            <a:r>
              <a:rPr kumimoji="1" lang="en-US" altLang="ja-JP" dirty="0"/>
              <a:t>png</a:t>
            </a:r>
            <a:r>
              <a:rPr kumimoji="1" lang="ja-JP" altLang="en-US" dirty="0"/>
              <a:t>画像として出力して完成！</a:t>
            </a:r>
            <a:endParaRPr kumimoji="1" lang="en-US" altLang="ja-JP" dirty="0"/>
          </a:p>
          <a:p>
            <a:r>
              <a:rPr kumimoji="1" lang="ja-JP" altLang="en-US" dirty="0"/>
              <a:t>（　＾</a:t>
            </a:r>
            <a:r>
              <a:rPr kumimoji="1" lang="en-US" altLang="ja-JP" dirty="0"/>
              <a:t>ω</a:t>
            </a:r>
            <a:r>
              <a:rPr kumimoji="1" lang="ja-JP" altLang="en-US" dirty="0"/>
              <a:t>＾）・・・めんどくさ</a:t>
            </a:r>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7</a:t>
            </a:fld>
            <a:endParaRPr kumimoji="1" lang="ja-JP" altLang="en-US"/>
          </a:p>
        </p:txBody>
      </p:sp>
    </p:spTree>
    <p:extLst>
      <p:ext uri="{BB962C8B-B14F-4D97-AF65-F5344CB8AC3E}">
        <p14:creationId xmlns:p14="http://schemas.microsoft.com/office/powerpoint/2010/main" val="1711961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アクションゲームで攻撃の当たり判定をプログラミングでつけるのはめんどくさいですよねぇ・・・</a:t>
            </a:r>
            <a:endParaRPr kumimoji="1" lang="en-US" altLang="ja-JP" dirty="0"/>
          </a:p>
          <a:p>
            <a:r>
              <a:rPr kumimoji="1" lang="ja-JP" altLang="en-US" dirty="0"/>
              <a:t>「そうだ！画像ごとに当たり判定を直接つけれるようにすれば楽じゃん！？」</a:t>
            </a:r>
            <a:endParaRPr kumimoji="1" lang="en-US" altLang="ja-JP" dirty="0"/>
          </a:p>
          <a:p>
            <a:r>
              <a:rPr kumimoji="1" lang="en-US" altLang="ja-JP" dirty="0"/>
              <a:t>―――</a:t>
            </a:r>
            <a:r>
              <a:rPr kumimoji="1" lang="ja-JP" altLang="en-US" dirty="0"/>
              <a:t>これが地獄の始まりだった</a:t>
            </a:r>
            <a:r>
              <a:rPr kumimoji="1" lang="en-US" altLang="ja-JP" dirty="0"/>
              <a:t>―――</a:t>
            </a:r>
          </a:p>
          <a:p>
            <a:r>
              <a:rPr kumimoji="1" lang="ja-JP" altLang="en-US" dirty="0"/>
              <a:t>このコライダーエディタで当たり判定を設定し、保存することであら不思議、簡単に当たり判定が！！</a:t>
            </a:r>
            <a:endParaRPr kumimoji="1" lang="en-US" altLang="ja-JP" dirty="0"/>
          </a:p>
          <a:p>
            <a:r>
              <a:rPr kumimoji="1" lang="en-US" altLang="ja-JP" dirty="0"/>
              <a:t>※</a:t>
            </a:r>
            <a:r>
              <a:rPr kumimoji="1" lang="ja-JP" altLang="en-US" dirty="0"/>
              <a:t>簡単とは言ったが物量が相手ではどうしようもない</a:t>
            </a:r>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8</a:t>
            </a:fld>
            <a:endParaRPr kumimoji="1" lang="ja-JP" altLang="en-US"/>
          </a:p>
        </p:txBody>
      </p:sp>
    </p:spTree>
    <p:extLst>
      <p:ext uri="{BB962C8B-B14F-4D97-AF65-F5344CB8AC3E}">
        <p14:creationId xmlns:p14="http://schemas.microsoft.com/office/powerpoint/2010/main" val="148783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10</a:t>
            </a:fld>
            <a:endParaRPr kumimoji="1" lang="ja-JP" altLang="en-US"/>
          </a:p>
        </p:txBody>
      </p:sp>
    </p:spTree>
    <p:extLst>
      <p:ext uri="{BB962C8B-B14F-4D97-AF65-F5344CB8AC3E}">
        <p14:creationId xmlns:p14="http://schemas.microsoft.com/office/powerpoint/2010/main" val="2990317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この後にプレイさせようカト・・・</a:t>
            </a:r>
          </a:p>
        </p:txBody>
      </p:sp>
      <p:sp>
        <p:nvSpPr>
          <p:cNvPr id="4" name="スライド番号プレースホルダー 3"/>
          <p:cNvSpPr>
            <a:spLocks noGrp="1"/>
          </p:cNvSpPr>
          <p:nvPr>
            <p:ph type="sldNum" sz="quarter" idx="5"/>
          </p:nvPr>
        </p:nvSpPr>
        <p:spPr/>
        <p:txBody>
          <a:bodyPr/>
          <a:lstStyle/>
          <a:p>
            <a:fld id="{606844D4-EB72-42CE-AB57-CD1003C3007D}" type="slidenum">
              <a:rPr kumimoji="1" lang="ja-JP" altLang="en-US" smtClean="0"/>
              <a:t>12</a:t>
            </a:fld>
            <a:endParaRPr kumimoji="1" lang="ja-JP" altLang="en-US"/>
          </a:p>
        </p:txBody>
      </p:sp>
    </p:spTree>
    <p:extLst>
      <p:ext uri="{BB962C8B-B14F-4D97-AF65-F5344CB8AC3E}">
        <p14:creationId xmlns:p14="http://schemas.microsoft.com/office/powerpoint/2010/main" val="3618290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149880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329352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2046106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424435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276786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4140274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230508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376839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100105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233050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7504C84-4BB0-45C3-BE3B-FE39126F7A3C}" type="datetimeFigureOut">
              <a:rPr kumimoji="1" lang="ja-JP" altLang="en-US" smtClean="0"/>
              <a:t>2019/2/8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296431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04C84-4BB0-45C3-BE3B-FE39126F7A3C}" type="datetimeFigureOut">
              <a:rPr kumimoji="1" lang="ja-JP" altLang="en-US" smtClean="0"/>
              <a:t>2019/2/8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DA67E6-859C-40DE-A56B-42EBAF394142}" type="slidenum">
              <a:rPr kumimoji="1" lang="ja-JP" altLang="en-US" smtClean="0"/>
              <a:t>‹#›</a:t>
            </a:fld>
            <a:endParaRPr kumimoji="1" lang="ja-JP" altLang="en-US"/>
          </a:p>
        </p:txBody>
      </p:sp>
    </p:spTree>
    <p:extLst>
      <p:ext uri="{BB962C8B-B14F-4D97-AF65-F5344CB8AC3E}">
        <p14:creationId xmlns:p14="http://schemas.microsoft.com/office/powerpoint/2010/main" val="149509885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soundeffect-lab.info/" TargetMode="External"/><Relationship Id="rId3" Type="http://schemas.openxmlformats.org/officeDocument/2006/relationships/hyperlink" Target="http://dddfont.com/" TargetMode="External"/><Relationship Id="rId7" Type="http://schemas.openxmlformats.org/officeDocument/2006/relationships/hyperlink" Target="https://otologic.j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taira-komori.jpn.org/" TargetMode="External"/><Relationship Id="rId5" Type="http://schemas.openxmlformats.org/officeDocument/2006/relationships/hyperlink" Target="https://dova-s.jp/" TargetMode="External"/><Relationship Id="rId4" Type="http://schemas.openxmlformats.org/officeDocument/2006/relationships/hyperlink" Target="http://tanukifont.com/" TargetMode="External"/><Relationship Id="rId9" Type="http://schemas.openxmlformats.org/officeDocument/2006/relationships/hyperlink" Target="https://cute-illustration.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440" y="0"/>
            <a:ext cx="9144000" cy="6858000"/>
          </a:xfrm>
          <a:prstGeom prst="rect">
            <a:avLst/>
          </a:prstGeom>
        </p:spPr>
      </p:pic>
      <p:sp>
        <p:nvSpPr>
          <p:cNvPr id="5" name="テキスト ボックス 4"/>
          <p:cNvSpPr txBox="1"/>
          <p:nvPr/>
        </p:nvSpPr>
        <p:spPr>
          <a:xfrm>
            <a:off x="6197600" y="0"/>
            <a:ext cx="6067425" cy="707886"/>
          </a:xfrm>
          <a:prstGeom prst="rect">
            <a:avLst/>
          </a:prstGeom>
          <a:noFill/>
        </p:spPr>
        <p:txBody>
          <a:bodyPr wrap="square" rtlCol="0">
            <a:spAutoFit/>
          </a:bodyPr>
          <a:lstStyle/>
          <a:p>
            <a:r>
              <a:rPr kumimoji="1" lang="en-US" altLang="ja-JP" sz="4000" b="1" dirty="0"/>
              <a:t>Private</a:t>
            </a:r>
            <a:r>
              <a:rPr kumimoji="1" lang="ja-JP" altLang="en-US" sz="4000" b="1" dirty="0"/>
              <a:t>が見つかりません</a:t>
            </a:r>
          </a:p>
        </p:txBody>
      </p:sp>
      <p:sp>
        <p:nvSpPr>
          <p:cNvPr id="6" name="テキスト ボックス 5"/>
          <p:cNvSpPr txBox="1"/>
          <p:nvPr/>
        </p:nvSpPr>
        <p:spPr>
          <a:xfrm>
            <a:off x="8757920" y="707886"/>
            <a:ext cx="3606800" cy="1631216"/>
          </a:xfrm>
          <a:prstGeom prst="rect">
            <a:avLst/>
          </a:prstGeom>
          <a:noFill/>
        </p:spPr>
        <p:txBody>
          <a:bodyPr wrap="square" rtlCol="0">
            <a:spAutoFit/>
          </a:bodyPr>
          <a:lstStyle/>
          <a:p>
            <a:r>
              <a:rPr kumimoji="1" lang="ja-JP" altLang="en-US" sz="2000" dirty="0"/>
              <a:t>ゲーム専攻１年　　栁太貴</a:t>
            </a:r>
            <a:endParaRPr kumimoji="1" lang="en-US" altLang="ja-JP" sz="2000" dirty="0"/>
          </a:p>
          <a:p>
            <a:r>
              <a:rPr lang="ja-JP" altLang="en-US" sz="2000" dirty="0"/>
              <a:t>ゲーム専攻１年　　</a:t>
            </a:r>
            <a:r>
              <a:rPr lang="ja-JP" altLang="en-US" sz="2000" b="1" dirty="0"/>
              <a:t>増田慧悟</a:t>
            </a:r>
          </a:p>
          <a:p>
            <a:r>
              <a:rPr lang="ja-JP" altLang="en-US" sz="2000" dirty="0"/>
              <a:t>ゲーム専攻１年　　堀島渚</a:t>
            </a:r>
            <a:endParaRPr kumimoji="1" lang="en-US" altLang="ja-JP" sz="2000" dirty="0"/>
          </a:p>
          <a:p>
            <a:r>
              <a:rPr lang="ja-JP" altLang="en-US" sz="2000" dirty="0"/>
              <a:t>ゲームコース１年　岡千明</a:t>
            </a:r>
          </a:p>
          <a:p>
            <a:r>
              <a:rPr lang="ja-JP" altLang="en-US" sz="2000" dirty="0"/>
              <a:t>ゲームコース１年　岩野達也</a:t>
            </a:r>
          </a:p>
        </p:txBody>
      </p:sp>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6143" y="5171840"/>
            <a:ext cx="5068007" cy="1686160"/>
          </a:xfrm>
          <a:prstGeom prst="rect">
            <a:avLst/>
          </a:prstGeom>
        </p:spPr>
      </p:pic>
    </p:spTree>
    <p:extLst>
      <p:ext uri="{BB962C8B-B14F-4D97-AF65-F5344CB8AC3E}">
        <p14:creationId xmlns:p14="http://schemas.microsoft.com/office/powerpoint/2010/main" val="158095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C2B81-DC38-4651-8F33-1FDA10F722ED}"/>
              </a:ext>
            </a:extLst>
          </p:cNvPr>
          <p:cNvSpPr>
            <a:spLocks noGrp="1"/>
          </p:cNvSpPr>
          <p:nvPr>
            <p:ph type="title"/>
          </p:nvPr>
        </p:nvSpPr>
        <p:spPr/>
        <p:txBody>
          <a:bodyPr/>
          <a:lstStyle/>
          <a:p>
            <a:r>
              <a:rPr kumimoji="1" lang="ja-JP" altLang="en-US" dirty="0"/>
              <a:t>スペシャルサンクス</a:t>
            </a:r>
          </a:p>
        </p:txBody>
      </p:sp>
      <p:sp>
        <p:nvSpPr>
          <p:cNvPr id="3" name="コンテンツ プレースホルダー 2">
            <a:extLst>
              <a:ext uri="{FF2B5EF4-FFF2-40B4-BE49-F238E27FC236}">
                <a16:creationId xmlns:a16="http://schemas.microsoft.com/office/drawing/2014/main" id="{03A06760-9E09-496F-894E-E2F6F35C333D}"/>
              </a:ext>
            </a:extLst>
          </p:cNvPr>
          <p:cNvSpPr>
            <a:spLocks noGrp="1"/>
          </p:cNvSpPr>
          <p:nvPr>
            <p:ph idx="1"/>
          </p:nvPr>
        </p:nvSpPr>
        <p:spPr/>
        <p:txBody>
          <a:bodyPr>
            <a:normAutofit lnSpcReduction="10000"/>
          </a:bodyPr>
          <a:lstStyle/>
          <a:p>
            <a:pPr marL="0" indent="0">
              <a:buNone/>
            </a:pPr>
            <a:r>
              <a:rPr lang="ja-JP" altLang="en-US" sz="2400" b="1" dirty="0"/>
              <a:t>フォント</a:t>
            </a:r>
            <a:endParaRPr lang="en-US" altLang="ja-JP" sz="2400" b="1" dirty="0"/>
          </a:p>
          <a:p>
            <a:r>
              <a:rPr lang="ja-JP" altLang="en-US" sz="1800" dirty="0"/>
              <a:t>マンガ文字素材ドドド</a:t>
            </a:r>
            <a:r>
              <a:rPr lang="en-US" altLang="ja-JP" sz="1800" dirty="0"/>
              <a:t>Fonts</a:t>
            </a:r>
            <a:r>
              <a:rPr lang="ja-JP" altLang="en-US" sz="1800" dirty="0"/>
              <a:t>様　</a:t>
            </a:r>
            <a:r>
              <a:rPr lang="en-US" altLang="ja-JP" sz="1800" dirty="0"/>
              <a:t>	</a:t>
            </a:r>
            <a:r>
              <a:rPr lang="en-US" altLang="ja-JP" sz="1800" dirty="0">
                <a:hlinkClick r:id="rId3"/>
              </a:rPr>
              <a:t>http://dddfont.com/</a:t>
            </a:r>
            <a:endParaRPr lang="en-US" altLang="ja-JP" sz="1800" dirty="0"/>
          </a:p>
          <a:p>
            <a:r>
              <a:rPr lang="ja-JP" altLang="en-US" sz="1800" dirty="0"/>
              <a:t>たぬきフォント様</a:t>
            </a:r>
            <a:r>
              <a:rPr lang="en-US" altLang="ja-JP" sz="1800" b="1" dirty="0"/>
              <a:t>		</a:t>
            </a:r>
            <a:r>
              <a:rPr lang="en-US" altLang="ja-JP" sz="1800" dirty="0">
                <a:hlinkClick r:id="rId4"/>
              </a:rPr>
              <a:t>http://tanukifont.com/</a:t>
            </a:r>
            <a:endParaRPr lang="en-US" altLang="ja-JP" sz="1800" dirty="0"/>
          </a:p>
          <a:p>
            <a:pPr marL="0" indent="0">
              <a:buNone/>
            </a:pPr>
            <a:r>
              <a:rPr lang="ja-JP" altLang="en-US" sz="2400" b="1" dirty="0"/>
              <a:t>音源</a:t>
            </a:r>
            <a:endParaRPr lang="en-US" altLang="ja-JP" sz="2000" b="1" dirty="0"/>
          </a:p>
          <a:p>
            <a:r>
              <a:rPr lang="en-US" altLang="ja-JP" sz="1800" dirty="0"/>
              <a:t>DOVA-SYNDROME</a:t>
            </a:r>
            <a:r>
              <a:rPr lang="ja-JP" altLang="en-US" sz="1800" dirty="0"/>
              <a:t>様　</a:t>
            </a:r>
            <a:r>
              <a:rPr lang="en-US" altLang="ja-JP" sz="1800" dirty="0">
                <a:hlinkClick r:id="rId5"/>
              </a:rPr>
              <a:t>https://dova-s.jp/</a:t>
            </a:r>
            <a:endParaRPr lang="en-US" altLang="ja-JP" sz="1800" dirty="0"/>
          </a:p>
          <a:p>
            <a:r>
              <a:rPr lang="ja-JP" altLang="en-US" sz="1800" dirty="0"/>
              <a:t>無料効果音素材様　</a:t>
            </a:r>
            <a:r>
              <a:rPr lang="en-US" altLang="ja-JP" sz="1800" dirty="0"/>
              <a:t>	</a:t>
            </a:r>
            <a:r>
              <a:rPr lang="en-US" altLang="ja-JP" sz="1800" dirty="0">
                <a:hlinkClick r:id="rId6"/>
              </a:rPr>
              <a:t>http://taira-komori.jpn.org/</a:t>
            </a:r>
            <a:endParaRPr lang="en-US" altLang="ja-JP" sz="1800" dirty="0"/>
          </a:p>
          <a:p>
            <a:r>
              <a:rPr lang="en-US" altLang="ja-JP" sz="1800" dirty="0"/>
              <a:t>OtoLogic</a:t>
            </a:r>
            <a:r>
              <a:rPr lang="ja-JP" altLang="en-US" sz="1800" dirty="0"/>
              <a:t>様　</a:t>
            </a:r>
            <a:r>
              <a:rPr lang="en-US" altLang="ja-JP" sz="1800" dirty="0"/>
              <a:t>		</a:t>
            </a:r>
            <a:r>
              <a:rPr lang="en-US" altLang="ja-JP" sz="1800" dirty="0">
                <a:hlinkClick r:id="rId7"/>
              </a:rPr>
              <a:t>https://otologic.jp/</a:t>
            </a:r>
            <a:endParaRPr lang="en-US" altLang="ja-JP" sz="1800" dirty="0"/>
          </a:p>
          <a:p>
            <a:r>
              <a:rPr lang="ja-JP" altLang="en-US" sz="1800" dirty="0"/>
              <a:t>効果音ラボ様　</a:t>
            </a:r>
            <a:r>
              <a:rPr lang="en-US" altLang="ja-JP" sz="1800" dirty="0"/>
              <a:t>	</a:t>
            </a:r>
            <a:r>
              <a:rPr lang="en-US" altLang="ja-JP" sz="1800" dirty="0">
                <a:hlinkClick r:id="rId8"/>
              </a:rPr>
              <a:t>https://soundeffect-lab.info/</a:t>
            </a:r>
            <a:endParaRPr lang="en-US" altLang="ja-JP" sz="1800" dirty="0"/>
          </a:p>
          <a:p>
            <a:pPr marL="0" indent="0">
              <a:buNone/>
            </a:pPr>
            <a:r>
              <a:rPr lang="ja-JP" altLang="en-US" sz="2400" b="1" dirty="0"/>
              <a:t>イラスト</a:t>
            </a:r>
            <a:endParaRPr lang="en-US" altLang="ja-JP" sz="2000" b="1" dirty="0"/>
          </a:p>
          <a:p>
            <a:r>
              <a:rPr lang="ja-JP" altLang="en-US" sz="1800" dirty="0"/>
              <a:t>かわいいイラスト素材様　</a:t>
            </a:r>
            <a:r>
              <a:rPr lang="en-US" altLang="ja-JP" sz="1800" dirty="0">
                <a:hlinkClick r:id="rId9"/>
              </a:rPr>
              <a:t>https://cute-illustration.</a:t>
            </a:r>
            <a:r>
              <a:rPr lang="en-US" altLang="ja-JP" sz="1800">
                <a:hlinkClick r:id="rId9"/>
              </a:rPr>
              <a:t>com/</a:t>
            </a:r>
            <a:endParaRPr lang="en-US" altLang="ja-JP" sz="1800"/>
          </a:p>
          <a:p>
            <a:pPr marL="0" indent="0">
              <a:buNone/>
            </a:pPr>
            <a:endParaRPr lang="en-US" altLang="ja-JP" sz="1800" dirty="0"/>
          </a:p>
          <a:p>
            <a:r>
              <a:rPr lang="ja-JP" altLang="en-US" sz="1800" dirty="0"/>
              <a:t>友人の絵描き様</a:t>
            </a:r>
            <a:r>
              <a:rPr lang="en-US" altLang="ja-JP" sz="1800" dirty="0"/>
              <a:t>	</a:t>
            </a:r>
            <a:r>
              <a:rPr lang="ja-JP" altLang="en-US" sz="1800" dirty="0"/>
              <a:t>　タイトル画像、立ち絵などを描いていただきました</a:t>
            </a:r>
          </a:p>
        </p:txBody>
      </p:sp>
    </p:spTree>
    <p:extLst>
      <p:ext uri="{BB962C8B-B14F-4D97-AF65-F5344CB8AC3E}">
        <p14:creationId xmlns:p14="http://schemas.microsoft.com/office/powerpoint/2010/main" val="265453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35E54-83B7-4559-98DF-F881A0AE469A}"/>
              </a:ext>
            </a:extLst>
          </p:cNvPr>
          <p:cNvSpPr>
            <a:spLocks noGrp="1"/>
          </p:cNvSpPr>
          <p:nvPr>
            <p:ph type="title"/>
          </p:nvPr>
        </p:nvSpPr>
        <p:spPr>
          <a:xfrm>
            <a:off x="838200" y="1445484"/>
            <a:ext cx="10515600" cy="3967032"/>
          </a:xfrm>
        </p:spPr>
        <p:txBody>
          <a:bodyPr>
            <a:normAutofit/>
          </a:bodyPr>
          <a:lstStyle/>
          <a:p>
            <a:r>
              <a:rPr kumimoji="1" lang="ja-JP" altLang="en-US" sz="5400" b="1" dirty="0"/>
              <a:t>今まで色々説明してきましたが（　＾</a:t>
            </a:r>
            <a:r>
              <a:rPr kumimoji="1" lang="en-US" altLang="ja-JP" sz="5400" b="1" dirty="0"/>
              <a:t>ω</a:t>
            </a:r>
            <a:r>
              <a:rPr kumimoji="1" lang="ja-JP" altLang="en-US" sz="5400" b="1" dirty="0"/>
              <a:t>＾）・・・</a:t>
            </a:r>
          </a:p>
        </p:txBody>
      </p:sp>
    </p:spTree>
    <p:extLst>
      <p:ext uri="{BB962C8B-B14F-4D97-AF65-F5344CB8AC3E}">
        <p14:creationId xmlns:p14="http://schemas.microsoft.com/office/powerpoint/2010/main" val="211580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0F7B725-9036-45A5-9A07-1F9D678ADF7B}"/>
              </a:ext>
            </a:extLst>
          </p:cNvPr>
          <p:cNvSpPr txBox="1"/>
          <p:nvPr/>
        </p:nvSpPr>
        <p:spPr>
          <a:xfrm>
            <a:off x="764498" y="404734"/>
            <a:ext cx="10358204" cy="2585323"/>
          </a:xfrm>
          <a:prstGeom prst="rect">
            <a:avLst/>
          </a:prstGeom>
          <a:noFill/>
        </p:spPr>
        <p:txBody>
          <a:bodyPr wrap="square" rtlCol="0">
            <a:spAutoFit/>
          </a:bodyPr>
          <a:lstStyle/>
          <a:p>
            <a:r>
              <a:rPr kumimoji="1" lang="ja-JP" altLang="en-US" sz="5400" b="1" dirty="0"/>
              <a:t>ええい、そんなことより</a:t>
            </a:r>
            <a:endParaRPr kumimoji="1" lang="en-US" altLang="ja-JP" sz="5400" b="1" dirty="0"/>
          </a:p>
          <a:p>
            <a:r>
              <a:rPr kumimoji="1" lang="ja-JP" altLang="en-US" sz="5400" b="1" dirty="0"/>
              <a:t>俺たちのゲームを実際にプレイしてくれ！！</a:t>
            </a:r>
          </a:p>
        </p:txBody>
      </p:sp>
      <p:pic>
        <p:nvPicPr>
          <p:cNvPr id="6" name="図 5">
            <a:extLst>
              <a:ext uri="{FF2B5EF4-FFF2-40B4-BE49-F238E27FC236}">
                <a16:creationId xmlns:a16="http://schemas.microsoft.com/office/drawing/2014/main" id="{28E42E37-A417-4B96-906B-6D8A6B0C4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3572" y="1999572"/>
            <a:ext cx="4858428" cy="4858428"/>
          </a:xfrm>
          <a:prstGeom prst="rect">
            <a:avLst/>
          </a:prstGeom>
        </p:spPr>
      </p:pic>
    </p:spTree>
    <p:extLst>
      <p:ext uri="{BB962C8B-B14F-4D97-AF65-F5344CB8AC3E}">
        <p14:creationId xmlns:p14="http://schemas.microsoft.com/office/powerpoint/2010/main" val="144656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b="1" dirty="0"/>
              <a:t>昨</a:t>
            </a:r>
            <a:r>
              <a:rPr kumimoji="1" lang="ja-JP" altLang="en-US" b="1" dirty="0"/>
              <a:t>日はありがとうございました。</a:t>
            </a:r>
          </a:p>
        </p:txBody>
      </p:sp>
      <p:pic>
        <p:nvPicPr>
          <p:cNvPr id="2050" name="Picture 2" descr="ãé¶ ããããããªã¼ãã®ç»åæ¤ç´¢çµæ">
            <a:extLst>
              <a:ext uri="{FF2B5EF4-FFF2-40B4-BE49-F238E27FC236}">
                <a16:creationId xmlns:a16="http://schemas.microsoft.com/office/drawing/2014/main" id="{C7237004-55ED-4D19-87AE-8BAAD20B2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327945"/>
            <a:ext cx="4530055" cy="453005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9C3CEFE-A1C4-4E89-BD7B-012558DC9220}"/>
              </a:ext>
            </a:extLst>
          </p:cNvPr>
          <p:cNvSpPr txBox="1"/>
          <p:nvPr/>
        </p:nvSpPr>
        <p:spPr>
          <a:xfrm>
            <a:off x="4002374" y="2828835"/>
            <a:ext cx="7600013" cy="1200329"/>
          </a:xfrm>
          <a:prstGeom prst="rect">
            <a:avLst/>
          </a:prstGeom>
          <a:noFill/>
        </p:spPr>
        <p:txBody>
          <a:bodyPr wrap="square" rtlCol="0">
            <a:spAutoFit/>
          </a:bodyPr>
          <a:lstStyle/>
          <a:p>
            <a:r>
              <a:rPr kumimoji="1" lang="ja-JP" altLang="en-US" sz="3600" b="1" dirty="0"/>
              <a:t>皆様の投票のおかげで</a:t>
            </a:r>
            <a:r>
              <a:rPr kumimoji="1" lang="en-US" altLang="ja-JP" sz="3600" b="1" dirty="0"/>
              <a:t>5</a:t>
            </a:r>
            <a:r>
              <a:rPr kumimoji="1" lang="ja-JP" altLang="en-US" sz="3600" b="1" dirty="0"/>
              <a:t>位タイで</a:t>
            </a:r>
            <a:endParaRPr kumimoji="1" lang="en-US" altLang="ja-JP" sz="3600" b="1" dirty="0"/>
          </a:p>
          <a:p>
            <a:r>
              <a:rPr kumimoji="1" lang="ja-JP" altLang="en-US" sz="3600" b="1" dirty="0"/>
              <a:t>本選に出場することができました！</a:t>
            </a:r>
          </a:p>
        </p:txBody>
      </p:sp>
    </p:spTree>
    <p:extLst>
      <p:ext uri="{BB962C8B-B14F-4D97-AF65-F5344CB8AC3E}">
        <p14:creationId xmlns:p14="http://schemas.microsoft.com/office/powerpoint/2010/main" val="8541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5400" b="1" dirty="0"/>
              <a:t>ゲームのコンセプト</a:t>
            </a:r>
          </a:p>
        </p:txBody>
      </p:sp>
      <p:sp>
        <p:nvSpPr>
          <p:cNvPr id="4" name="テキスト ボックス 3">
            <a:extLst>
              <a:ext uri="{FF2B5EF4-FFF2-40B4-BE49-F238E27FC236}">
                <a16:creationId xmlns:a16="http://schemas.microsoft.com/office/drawing/2014/main" id="{106BE350-FBFE-494B-A97C-FBA66634EE83}"/>
              </a:ext>
            </a:extLst>
          </p:cNvPr>
          <p:cNvSpPr txBox="1"/>
          <p:nvPr/>
        </p:nvSpPr>
        <p:spPr>
          <a:xfrm>
            <a:off x="838200" y="2136338"/>
            <a:ext cx="8440711" cy="1754326"/>
          </a:xfrm>
          <a:prstGeom prst="rect">
            <a:avLst/>
          </a:prstGeom>
          <a:noFill/>
        </p:spPr>
        <p:txBody>
          <a:bodyPr wrap="square" rtlCol="0">
            <a:spAutoFit/>
          </a:bodyPr>
          <a:lstStyle/>
          <a:p>
            <a:r>
              <a:rPr lang="ja-JP" altLang="en-US" sz="3600" b="1" dirty="0"/>
              <a:t>小学生時代に多くの人がやったであろう</a:t>
            </a:r>
            <a:endParaRPr lang="en-US" altLang="ja-JP" sz="3600" b="1" dirty="0"/>
          </a:p>
          <a:p>
            <a:r>
              <a:rPr lang="ja-JP" altLang="en-US" sz="3600" b="1" dirty="0">
                <a:solidFill>
                  <a:schemeClr val="accent2"/>
                </a:solidFill>
              </a:rPr>
              <a:t>“身近な道具を使って戦いする”</a:t>
            </a:r>
            <a:endParaRPr lang="en-US" altLang="ja-JP" sz="3600" b="1" dirty="0">
              <a:solidFill>
                <a:schemeClr val="accent2"/>
              </a:solidFill>
            </a:endParaRPr>
          </a:p>
          <a:p>
            <a:r>
              <a:rPr lang="ja-JP" altLang="en-US" sz="3600" b="1" dirty="0"/>
              <a:t>アクションゲーム</a:t>
            </a:r>
            <a:endParaRPr kumimoji="1" lang="ja-JP" altLang="en-US" dirty="0"/>
          </a:p>
        </p:txBody>
      </p:sp>
      <p:pic>
        <p:nvPicPr>
          <p:cNvPr id="6" name="図 5">
            <a:extLst>
              <a:ext uri="{FF2B5EF4-FFF2-40B4-BE49-F238E27FC236}">
                <a16:creationId xmlns:a16="http://schemas.microsoft.com/office/drawing/2014/main" id="{5A50F926-B1E6-4AF2-9EBE-ED02041DF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8634" y="3429000"/>
            <a:ext cx="4085166" cy="3063875"/>
          </a:xfrm>
          <a:prstGeom prst="rect">
            <a:avLst/>
          </a:prstGeom>
        </p:spPr>
      </p:pic>
    </p:spTree>
    <p:extLst>
      <p:ext uri="{BB962C8B-B14F-4D97-AF65-F5344CB8AC3E}">
        <p14:creationId xmlns:p14="http://schemas.microsoft.com/office/powerpoint/2010/main" val="2447849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88ECDC-1538-464B-A301-5767BB6F344C}"/>
              </a:ext>
            </a:extLst>
          </p:cNvPr>
          <p:cNvSpPr>
            <a:spLocks noGrp="1"/>
          </p:cNvSpPr>
          <p:nvPr>
            <p:ph type="title"/>
          </p:nvPr>
        </p:nvSpPr>
        <p:spPr/>
        <p:txBody>
          <a:bodyPr>
            <a:normAutofit fontScale="90000"/>
          </a:bodyPr>
          <a:lstStyle/>
          <a:p>
            <a:pPr algn="ctr"/>
            <a:r>
              <a:rPr kumimoji="1" lang="ja-JP" altLang="en-US" sz="6000" b="1" dirty="0"/>
              <a:t>制作環境</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2B58503D-C65B-4211-B345-40AD492833AF}"/>
              </a:ext>
            </a:extLst>
          </p:cNvPr>
          <p:cNvSpPr>
            <a:spLocks noGrp="1"/>
          </p:cNvSpPr>
          <p:nvPr>
            <p:ph idx="1"/>
          </p:nvPr>
        </p:nvSpPr>
        <p:spPr>
          <a:xfrm>
            <a:off x="838200" y="1825625"/>
            <a:ext cx="10515600" cy="1381941"/>
          </a:xfrm>
        </p:spPr>
        <p:txBody>
          <a:bodyPr>
            <a:normAutofit/>
          </a:bodyPr>
          <a:lstStyle/>
          <a:p>
            <a:pPr marL="0" indent="0" algn="ctr">
              <a:buNone/>
            </a:pPr>
            <a:r>
              <a:rPr kumimoji="1" lang="ja-JP" altLang="en-US" sz="3600" b="1" dirty="0"/>
              <a:t>プログラミングは</a:t>
            </a:r>
            <a:r>
              <a:rPr kumimoji="1" lang="en-US" altLang="ja-JP" sz="3600" b="1" dirty="0"/>
              <a:t>DX</a:t>
            </a:r>
            <a:r>
              <a:rPr kumimoji="1" lang="ja-JP" altLang="en-US" sz="3600" b="1" dirty="0"/>
              <a:t>ライブラリ</a:t>
            </a:r>
            <a:endParaRPr kumimoji="1" lang="en-US" altLang="ja-JP" sz="3600" b="1" dirty="0"/>
          </a:p>
          <a:p>
            <a:pPr marL="0" indent="0" algn="ctr">
              <a:buNone/>
            </a:pPr>
            <a:r>
              <a:rPr lang="ja-JP" altLang="en-US" sz="3600" b="1" dirty="0"/>
              <a:t>キャラクターの制作は主に</a:t>
            </a:r>
            <a:r>
              <a:rPr lang="en-US" altLang="ja-JP" sz="3600" b="1" dirty="0"/>
              <a:t>Blender</a:t>
            </a:r>
            <a:endParaRPr kumimoji="1" lang="ja-JP" altLang="en-US" sz="3600" b="1" dirty="0"/>
          </a:p>
        </p:txBody>
      </p:sp>
      <p:pic>
        <p:nvPicPr>
          <p:cNvPr id="1026" name="Picture 2" descr="ï¼¤ï¼¸ã©ã¤ãã©ãªã­ã´">
            <a:extLst>
              <a:ext uri="{FF2B5EF4-FFF2-40B4-BE49-F238E27FC236}">
                <a16:creationId xmlns:a16="http://schemas.microsoft.com/office/drawing/2014/main" id="{48B904FD-9A12-45B3-BEF4-294FD9825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7796" y="3207566"/>
            <a:ext cx="3650434" cy="36504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ãblenderãã¢ã¤ã³ã³ãã®ç»åæ¤ç´¢çµæ">
            <a:extLst>
              <a:ext uri="{FF2B5EF4-FFF2-40B4-BE49-F238E27FC236}">
                <a16:creationId xmlns:a16="http://schemas.microsoft.com/office/drawing/2014/main" id="{AC1E9931-1AFF-4FBF-9690-DC0E852E9F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770" y="3029780"/>
            <a:ext cx="4006006" cy="4006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74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59CB9-0806-4FD8-BE77-44F68AD38DED}"/>
              </a:ext>
            </a:extLst>
          </p:cNvPr>
          <p:cNvSpPr>
            <a:spLocks noGrp="1"/>
          </p:cNvSpPr>
          <p:nvPr>
            <p:ph type="title"/>
          </p:nvPr>
        </p:nvSpPr>
        <p:spPr>
          <a:xfrm>
            <a:off x="1132514" y="0"/>
            <a:ext cx="10515600" cy="1325563"/>
          </a:xfrm>
        </p:spPr>
        <p:txBody>
          <a:bodyPr>
            <a:normAutofit/>
          </a:bodyPr>
          <a:lstStyle/>
          <a:p>
            <a:pPr algn="ctr"/>
            <a:r>
              <a:rPr kumimoji="1" lang="ja-JP" altLang="en-US" sz="5400" b="1" dirty="0"/>
              <a:t>システム</a:t>
            </a:r>
          </a:p>
        </p:txBody>
      </p:sp>
      <p:pic>
        <p:nvPicPr>
          <p:cNvPr id="12" name="図 11">
            <a:extLst>
              <a:ext uri="{FF2B5EF4-FFF2-40B4-BE49-F238E27FC236}">
                <a16:creationId xmlns:a16="http://schemas.microsoft.com/office/drawing/2014/main" id="{85C3852C-C194-42E4-9370-DBED0785928B}"/>
              </a:ext>
            </a:extLst>
          </p:cNvPr>
          <p:cNvPicPr>
            <a:picLocks noChangeAspect="1"/>
          </p:cNvPicPr>
          <p:nvPr/>
        </p:nvPicPr>
        <p:blipFill>
          <a:blip r:embed="rId3"/>
          <a:stretch>
            <a:fillRect/>
          </a:stretch>
        </p:blipFill>
        <p:spPr>
          <a:xfrm>
            <a:off x="2418826" y="1695626"/>
            <a:ext cx="7354348" cy="4136820"/>
          </a:xfrm>
          <a:prstGeom prst="rect">
            <a:avLst/>
          </a:prstGeom>
        </p:spPr>
      </p:pic>
      <p:sp>
        <p:nvSpPr>
          <p:cNvPr id="15" name="矢印: 右 14">
            <a:extLst>
              <a:ext uri="{FF2B5EF4-FFF2-40B4-BE49-F238E27FC236}">
                <a16:creationId xmlns:a16="http://schemas.microsoft.com/office/drawing/2014/main" id="{4007EC27-A0C5-43C7-8454-FCDE7D63C59E}"/>
              </a:ext>
            </a:extLst>
          </p:cNvPr>
          <p:cNvSpPr/>
          <p:nvPr/>
        </p:nvSpPr>
        <p:spPr>
          <a:xfrm rot="16200000">
            <a:off x="8141167" y="5809028"/>
            <a:ext cx="467686" cy="51452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F15FC827-B71A-41D9-91C7-F2A5D3C2EE7C}"/>
              </a:ext>
            </a:extLst>
          </p:cNvPr>
          <p:cNvSpPr txBox="1"/>
          <p:nvPr/>
        </p:nvSpPr>
        <p:spPr>
          <a:xfrm>
            <a:off x="8622488" y="6066290"/>
            <a:ext cx="1524000" cy="830997"/>
          </a:xfrm>
          <a:prstGeom prst="rect">
            <a:avLst/>
          </a:prstGeom>
          <a:noFill/>
        </p:spPr>
        <p:txBody>
          <a:bodyPr wrap="square" rtlCol="0">
            <a:spAutoFit/>
          </a:bodyPr>
          <a:lstStyle/>
          <a:p>
            <a:r>
              <a:rPr kumimoji="1" lang="ja-JP" altLang="en-US" sz="1600" b="1" dirty="0">
                <a:solidFill>
                  <a:srgbClr val="FF0000"/>
                </a:solidFill>
              </a:rPr>
              <a:t>いかりゲージ</a:t>
            </a:r>
            <a:endParaRPr kumimoji="1" lang="en-US" altLang="ja-JP" sz="1600" b="1" dirty="0">
              <a:solidFill>
                <a:srgbClr val="FF0000"/>
              </a:solidFill>
            </a:endParaRPr>
          </a:p>
          <a:p>
            <a:pPr algn="ctr"/>
            <a:r>
              <a:rPr lang="ja-JP" altLang="en-US" sz="1600" b="1" dirty="0"/>
              <a:t>溜まると</a:t>
            </a:r>
            <a:endParaRPr lang="en-US" altLang="ja-JP" sz="1600" b="1" dirty="0"/>
          </a:p>
          <a:p>
            <a:pPr algn="ctr"/>
            <a:r>
              <a:rPr lang="ja-JP" altLang="en-US" sz="1600" b="1" dirty="0"/>
              <a:t>ステータス</a:t>
            </a:r>
            <a:r>
              <a:rPr lang="en-US" altLang="ja-JP" sz="1600" b="1" dirty="0"/>
              <a:t>UP</a:t>
            </a:r>
            <a:endParaRPr kumimoji="1" lang="ja-JP" altLang="en-US" sz="1600" b="1" dirty="0"/>
          </a:p>
        </p:txBody>
      </p:sp>
      <p:sp>
        <p:nvSpPr>
          <p:cNvPr id="17" name="矢印: 右 16">
            <a:extLst>
              <a:ext uri="{FF2B5EF4-FFF2-40B4-BE49-F238E27FC236}">
                <a16:creationId xmlns:a16="http://schemas.microsoft.com/office/drawing/2014/main" id="{3DD404AD-5E04-43C1-81C8-F565900D84BE}"/>
              </a:ext>
            </a:extLst>
          </p:cNvPr>
          <p:cNvSpPr/>
          <p:nvPr/>
        </p:nvSpPr>
        <p:spPr>
          <a:xfrm rot="10800000">
            <a:off x="9773174" y="5317920"/>
            <a:ext cx="467686" cy="514525"/>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a:extLst>
              <a:ext uri="{FF2B5EF4-FFF2-40B4-BE49-F238E27FC236}">
                <a16:creationId xmlns:a16="http://schemas.microsoft.com/office/drawing/2014/main" id="{187A76DB-C49D-4855-ADB3-F1B9E7E9D25A}"/>
              </a:ext>
            </a:extLst>
          </p:cNvPr>
          <p:cNvSpPr txBox="1"/>
          <p:nvPr/>
        </p:nvSpPr>
        <p:spPr>
          <a:xfrm>
            <a:off x="10431708" y="5394864"/>
            <a:ext cx="1644242" cy="830997"/>
          </a:xfrm>
          <a:prstGeom prst="rect">
            <a:avLst/>
          </a:prstGeom>
          <a:noFill/>
        </p:spPr>
        <p:txBody>
          <a:bodyPr wrap="square" rtlCol="0">
            <a:spAutoFit/>
          </a:bodyPr>
          <a:lstStyle/>
          <a:p>
            <a:r>
              <a:rPr kumimoji="1" lang="ja-JP" altLang="en-US" sz="1600" b="1" dirty="0">
                <a:solidFill>
                  <a:srgbClr val="0070C0"/>
                </a:solidFill>
              </a:rPr>
              <a:t>ひっさつゲージ</a:t>
            </a:r>
            <a:endParaRPr lang="en-US" altLang="ja-JP" sz="1600" b="1" dirty="0">
              <a:solidFill>
                <a:srgbClr val="0070C0"/>
              </a:solidFill>
            </a:endParaRPr>
          </a:p>
          <a:p>
            <a:pPr algn="ctr"/>
            <a:r>
              <a:rPr kumimoji="1" lang="ja-JP" altLang="en-US" sz="1600" b="1" dirty="0"/>
              <a:t>溜まると必殺技</a:t>
            </a:r>
            <a:endParaRPr kumimoji="1" lang="en-US" altLang="ja-JP" sz="1600" b="1" dirty="0"/>
          </a:p>
          <a:p>
            <a:pPr algn="ctr"/>
            <a:r>
              <a:rPr lang="ja-JP" altLang="en-US" sz="1600" b="1" dirty="0"/>
              <a:t>が打てる</a:t>
            </a:r>
            <a:endParaRPr kumimoji="1" lang="ja-JP" altLang="en-US" sz="1600" b="1" dirty="0"/>
          </a:p>
        </p:txBody>
      </p:sp>
    </p:spTree>
    <p:extLst>
      <p:ext uri="{BB962C8B-B14F-4D97-AF65-F5344CB8AC3E}">
        <p14:creationId xmlns:p14="http://schemas.microsoft.com/office/powerpoint/2010/main" val="92921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FC02CC59-88F7-452F-AB14-A231E4C749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050503"/>
            <a:ext cx="3807498" cy="3807498"/>
          </a:xfrm>
          <a:prstGeom prst="rect">
            <a:avLst/>
          </a:prstGeom>
          <a:ln>
            <a:noFill/>
          </a:ln>
          <a:effectLst>
            <a:outerShdw blurRad="292100" dist="139700" dir="2700000" algn="tl" rotWithShape="0">
              <a:srgbClr val="333333">
                <a:alpha val="65000"/>
              </a:srgbClr>
            </a:outerShdw>
          </a:effectLst>
        </p:spPr>
      </p:pic>
      <p:pic>
        <p:nvPicPr>
          <p:cNvPr id="9" name="図 8">
            <a:extLst>
              <a:ext uri="{FF2B5EF4-FFF2-40B4-BE49-F238E27FC236}">
                <a16:creationId xmlns:a16="http://schemas.microsoft.com/office/drawing/2014/main" id="{43DBFB5B-94A6-47D3-A9BB-2B28CCAF61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4504" y="3050503"/>
            <a:ext cx="3807501" cy="3807501"/>
          </a:xfrm>
          <a:prstGeom prst="rect">
            <a:avLst/>
          </a:prstGeom>
          <a:ln>
            <a:noFill/>
          </a:ln>
          <a:effectLst>
            <a:outerShdw blurRad="292100" dist="139700" dir="2700000" algn="tl" rotWithShape="0">
              <a:srgbClr val="333333">
                <a:alpha val="65000"/>
              </a:srgbClr>
            </a:outerShdw>
          </a:effectLst>
        </p:spPr>
      </p:pic>
      <p:pic>
        <p:nvPicPr>
          <p:cNvPr id="7" name="図 6">
            <a:extLst>
              <a:ext uri="{FF2B5EF4-FFF2-40B4-BE49-F238E27FC236}">
                <a16:creationId xmlns:a16="http://schemas.microsoft.com/office/drawing/2014/main" id="{227CF100-87CE-48F3-8336-5F6FF2D9DF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92249" y="0"/>
            <a:ext cx="3807501" cy="3807501"/>
          </a:xfrm>
          <a:prstGeom prst="rect">
            <a:avLst/>
          </a:prstGeom>
          <a:ln>
            <a:noFill/>
          </a:ln>
          <a:effectLst>
            <a:outerShdw blurRad="292100" dist="139700" dir="2700000" algn="tl" rotWithShape="0">
              <a:srgbClr val="333333">
                <a:alpha val="65000"/>
              </a:srgbClr>
            </a:outerShdw>
          </a:effectLst>
        </p:spPr>
      </p:pic>
      <p:sp>
        <p:nvSpPr>
          <p:cNvPr id="2" name="タイトル 1">
            <a:extLst>
              <a:ext uri="{FF2B5EF4-FFF2-40B4-BE49-F238E27FC236}">
                <a16:creationId xmlns:a16="http://schemas.microsoft.com/office/drawing/2014/main" id="{6235E55C-F04F-4A80-ADD8-FFE9000BDA61}"/>
              </a:ext>
            </a:extLst>
          </p:cNvPr>
          <p:cNvSpPr>
            <a:spLocks noGrp="1"/>
          </p:cNvSpPr>
          <p:nvPr>
            <p:ph type="title"/>
          </p:nvPr>
        </p:nvSpPr>
        <p:spPr>
          <a:xfrm>
            <a:off x="1074295" y="2541366"/>
            <a:ext cx="10515600" cy="1325563"/>
          </a:xfrm>
        </p:spPr>
        <p:txBody>
          <a:bodyPr>
            <a:normAutofit/>
          </a:bodyPr>
          <a:lstStyle/>
          <a:p>
            <a:pPr algn="ctr"/>
            <a:r>
              <a:rPr lang="ja-JP" altLang="en-US" sz="8000" b="1" dirty="0"/>
              <a:t>頑張った点</a:t>
            </a:r>
            <a:endParaRPr kumimoji="1" lang="ja-JP" altLang="en-US" sz="8000" dirty="0"/>
          </a:p>
        </p:txBody>
      </p:sp>
    </p:spTree>
    <p:extLst>
      <p:ext uri="{BB962C8B-B14F-4D97-AF65-F5344CB8AC3E}">
        <p14:creationId xmlns:p14="http://schemas.microsoft.com/office/powerpoint/2010/main" val="116841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C04911-8409-4038-A521-639D1404338C}"/>
              </a:ext>
            </a:extLst>
          </p:cNvPr>
          <p:cNvSpPr>
            <a:spLocks noGrp="1"/>
          </p:cNvSpPr>
          <p:nvPr>
            <p:ph type="title"/>
          </p:nvPr>
        </p:nvSpPr>
        <p:spPr/>
        <p:txBody>
          <a:bodyPr>
            <a:normAutofit/>
          </a:bodyPr>
          <a:lstStyle/>
          <a:p>
            <a:pPr algn="ctr"/>
            <a:r>
              <a:rPr lang="ja-JP" altLang="en-US" sz="5400" b="1" dirty="0"/>
              <a:t>モデル作成</a:t>
            </a:r>
            <a:endParaRPr kumimoji="1" lang="ja-JP" altLang="en-US" sz="5400" dirty="0"/>
          </a:p>
        </p:txBody>
      </p:sp>
      <p:pic>
        <p:nvPicPr>
          <p:cNvPr id="5" name="図 4">
            <a:extLst>
              <a:ext uri="{FF2B5EF4-FFF2-40B4-BE49-F238E27FC236}">
                <a16:creationId xmlns:a16="http://schemas.microsoft.com/office/drawing/2014/main" id="{E964F0B1-3BF0-4C52-B3D7-7B2AA1F82C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2570" y="1690687"/>
            <a:ext cx="7866858" cy="4425107"/>
          </a:xfrm>
          <a:prstGeom prst="rect">
            <a:avLst/>
          </a:prstGeom>
        </p:spPr>
      </p:pic>
      <p:sp>
        <p:nvSpPr>
          <p:cNvPr id="3" name="テキスト ボックス 2">
            <a:extLst>
              <a:ext uri="{FF2B5EF4-FFF2-40B4-BE49-F238E27FC236}">
                <a16:creationId xmlns:a16="http://schemas.microsoft.com/office/drawing/2014/main" id="{BB7EAD82-58D5-48CC-98A5-8A9ABF748164}"/>
              </a:ext>
            </a:extLst>
          </p:cNvPr>
          <p:cNvSpPr txBox="1"/>
          <p:nvPr/>
        </p:nvSpPr>
        <p:spPr>
          <a:xfrm>
            <a:off x="2162571" y="6231265"/>
            <a:ext cx="7866857" cy="523220"/>
          </a:xfrm>
          <a:prstGeom prst="rect">
            <a:avLst/>
          </a:prstGeom>
          <a:noFill/>
        </p:spPr>
        <p:txBody>
          <a:bodyPr wrap="square" rtlCol="0">
            <a:spAutoFit/>
          </a:bodyPr>
          <a:lstStyle/>
          <a:p>
            <a:pPr algn="ctr"/>
            <a:r>
              <a:rPr kumimoji="1" lang="ja-JP" altLang="en-US" sz="2800" b="1" dirty="0"/>
              <a:t>実際の制作画面</a:t>
            </a:r>
            <a:r>
              <a:rPr kumimoji="1" lang="en-US" altLang="ja-JP" sz="2800" b="1" dirty="0"/>
              <a:t>	</a:t>
            </a:r>
            <a:r>
              <a:rPr kumimoji="1" lang="ja-JP" altLang="en-US" sz="2800" b="1" dirty="0"/>
              <a:t>こちらは箒を扱う竹部箒くん</a:t>
            </a:r>
          </a:p>
        </p:txBody>
      </p:sp>
    </p:spTree>
    <p:extLst>
      <p:ext uri="{BB962C8B-B14F-4D97-AF65-F5344CB8AC3E}">
        <p14:creationId xmlns:p14="http://schemas.microsoft.com/office/powerpoint/2010/main" val="41960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ACC10-77D9-4543-A42D-33D2718861C7}"/>
              </a:ext>
            </a:extLst>
          </p:cNvPr>
          <p:cNvSpPr>
            <a:spLocks noGrp="1"/>
          </p:cNvSpPr>
          <p:nvPr>
            <p:ph type="title"/>
          </p:nvPr>
        </p:nvSpPr>
        <p:spPr/>
        <p:txBody>
          <a:bodyPr/>
          <a:lstStyle/>
          <a:p>
            <a:pPr algn="ctr"/>
            <a:r>
              <a:rPr lang="ja-JP" altLang="en-US" sz="5400" b="1" dirty="0"/>
              <a:t>コライダーエディタ</a:t>
            </a:r>
            <a:endParaRPr kumimoji="1" lang="ja-JP" altLang="en-US" b="1" dirty="0"/>
          </a:p>
        </p:txBody>
      </p:sp>
      <p:pic>
        <p:nvPicPr>
          <p:cNvPr id="4" name="図 3">
            <a:extLst>
              <a:ext uri="{FF2B5EF4-FFF2-40B4-BE49-F238E27FC236}">
                <a16:creationId xmlns:a16="http://schemas.microsoft.com/office/drawing/2014/main" id="{517B8D40-710A-4543-9268-C0BC9BC59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570" y="1690688"/>
            <a:ext cx="7866859" cy="4424343"/>
          </a:xfrm>
          <a:prstGeom prst="rect">
            <a:avLst/>
          </a:prstGeom>
        </p:spPr>
      </p:pic>
      <p:sp>
        <p:nvSpPr>
          <p:cNvPr id="3" name="テキスト ボックス 2">
            <a:extLst>
              <a:ext uri="{FF2B5EF4-FFF2-40B4-BE49-F238E27FC236}">
                <a16:creationId xmlns:a16="http://schemas.microsoft.com/office/drawing/2014/main" id="{DA343746-376D-4273-9EFD-CCFEA911CB75}"/>
              </a:ext>
            </a:extLst>
          </p:cNvPr>
          <p:cNvSpPr txBox="1"/>
          <p:nvPr/>
        </p:nvSpPr>
        <p:spPr>
          <a:xfrm>
            <a:off x="2162570" y="6262042"/>
            <a:ext cx="7866859" cy="461665"/>
          </a:xfrm>
          <a:prstGeom prst="rect">
            <a:avLst/>
          </a:prstGeom>
          <a:noFill/>
        </p:spPr>
        <p:txBody>
          <a:bodyPr wrap="square" rtlCol="0">
            <a:spAutoFit/>
          </a:bodyPr>
          <a:lstStyle/>
          <a:p>
            <a:pPr algn="ctr"/>
            <a:r>
              <a:rPr kumimoji="1" lang="ja-JP" altLang="en-US" sz="2400" b="1" dirty="0"/>
              <a:t>恐らく一番攻撃の当たり判定が大きい攻撃・・・ヒエッ</a:t>
            </a:r>
          </a:p>
        </p:txBody>
      </p:sp>
    </p:spTree>
    <p:extLst>
      <p:ext uri="{BB962C8B-B14F-4D97-AF65-F5344CB8AC3E}">
        <p14:creationId xmlns:p14="http://schemas.microsoft.com/office/powerpoint/2010/main" val="139209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8C1955-963F-42BB-AE5F-934436932A5C}"/>
              </a:ext>
            </a:extLst>
          </p:cNvPr>
          <p:cNvSpPr>
            <a:spLocks noGrp="1"/>
          </p:cNvSpPr>
          <p:nvPr>
            <p:ph type="title"/>
          </p:nvPr>
        </p:nvSpPr>
        <p:spPr/>
        <p:txBody>
          <a:bodyPr>
            <a:normAutofit/>
          </a:bodyPr>
          <a:lstStyle/>
          <a:p>
            <a:pPr algn="ctr"/>
            <a:r>
              <a:rPr kumimoji="1" lang="ja-JP" altLang="en-US" sz="5400" b="1" dirty="0"/>
              <a:t>音関係</a:t>
            </a:r>
          </a:p>
        </p:txBody>
      </p:sp>
    </p:spTree>
    <p:extLst>
      <p:ext uri="{BB962C8B-B14F-4D97-AF65-F5344CB8AC3E}">
        <p14:creationId xmlns:p14="http://schemas.microsoft.com/office/powerpoint/2010/main" val="417847281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TotalTime>
  <Words>328</Words>
  <Application>Microsoft Office PowerPoint</Application>
  <PresentationFormat>ワイド画面</PresentationFormat>
  <Paragraphs>76</Paragraphs>
  <Slides>12</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PowerPoint プレゼンテーション</vt:lpstr>
      <vt:lpstr>昨日はありがとうございました。</vt:lpstr>
      <vt:lpstr>ゲームのコンセプト</vt:lpstr>
      <vt:lpstr>制作環境 </vt:lpstr>
      <vt:lpstr>システム</vt:lpstr>
      <vt:lpstr>頑張った点</vt:lpstr>
      <vt:lpstr>モデル作成</vt:lpstr>
      <vt:lpstr>コライダーエディタ</vt:lpstr>
      <vt:lpstr>音関係</vt:lpstr>
      <vt:lpstr>スペシャルサンクス</vt:lpstr>
      <vt:lpstr>今まで色々説明してきましたが（　＾ω＾）・・・</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時菜 八木原</cp:lastModifiedBy>
  <cp:revision>43</cp:revision>
  <dcterms:created xsi:type="dcterms:W3CDTF">2019-02-07T07:07:36Z</dcterms:created>
  <dcterms:modified xsi:type="dcterms:W3CDTF">2019-02-07T17:38:32Z</dcterms:modified>
</cp:coreProperties>
</file>