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8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1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09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0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1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72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37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79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9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B699-5ED1-4613-B0AB-1DCD2282408C}" type="datetimeFigureOut">
              <a:rPr lang="zh-TW" altLang="en-US" smtClean="0"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C34C-55B1-4807-8BA4-75A627D41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4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</a:t>
            </a:r>
            <a:r>
              <a:rPr lang="zh-TW" altLang="en-US" dirty="0" smtClean="0"/>
              <a:t>中</a:t>
            </a:r>
            <a:r>
              <a:rPr lang="zh-TW" altLang="en-US" dirty="0" smtClean="0"/>
              <a:t>報告</a:t>
            </a:r>
            <a:r>
              <a:rPr lang="en-US" altLang="zh-TW" smtClean="0"/>
              <a:t>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17</a:t>
            </a:r>
            <a:r>
              <a:rPr lang="zh-TW" altLang="en-US" dirty="0" smtClean="0"/>
              <a:t>號 張</a:t>
            </a:r>
            <a:r>
              <a:rPr lang="zh-TW" altLang="en-US" dirty="0"/>
              <a:t>罡翔</a:t>
            </a:r>
          </a:p>
        </p:txBody>
      </p:sp>
    </p:spTree>
    <p:extLst>
      <p:ext uri="{BB962C8B-B14F-4D97-AF65-F5344CB8AC3E}">
        <p14:creationId xmlns:p14="http://schemas.microsoft.com/office/powerpoint/2010/main" val="96307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撰寫</a:t>
            </a:r>
            <a:r>
              <a:rPr lang="en-US" altLang="zh-TW" dirty="0"/>
              <a:t>Controller (insert </a:t>
            </a:r>
            <a:r>
              <a:rPr lang="zh-TW" altLang="en-US" dirty="0"/>
              <a:t>片段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51484"/>
            <a:ext cx="5051854" cy="4351338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40" y="1690688"/>
            <a:ext cx="5175460" cy="45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1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撰寫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(insert </a:t>
            </a:r>
            <a:r>
              <a:rPr lang="zh-TW" altLang="en-US" dirty="0" smtClean="0"/>
              <a:t>片段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51484"/>
            <a:ext cx="5051854" cy="4351338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43" y="1751484"/>
            <a:ext cx="5605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撰寫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(search</a:t>
            </a:r>
            <a:r>
              <a:rPr lang="zh-TW" altLang="en-US" dirty="0" smtClean="0"/>
              <a:t>片段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835"/>
            <a:ext cx="4476679" cy="4124901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5" y="1966835"/>
            <a:ext cx="5256994" cy="37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8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撰寫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(delete</a:t>
            </a:r>
            <a:r>
              <a:rPr lang="zh-TW" altLang="en-US" dirty="0" smtClean="0"/>
              <a:t>片段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249"/>
            <a:ext cx="4750837" cy="334164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00" y="1718350"/>
            <a:ext cx="5050500" cy="38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資料庫內容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" y="1540888"/>
            <a:ext cx="5430008" cy="3353268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54" y="1540888"/>
            <a:ext cx="468695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1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撰寫</a:t>
            </a:r>
            <a:r>
              <a:rPr lang="en-US" altLang="zh-TW" dirty="0"/>
              <a:t>JDBC</a:t>
            </a:r>
            <a:r>
              <a:rPr lang="zh-TW" altLang="zh-TW" dirty="0" smtClean="0"/>
              <a:t>程式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18" y="1792673"/>
            <a:ext cx="9642283" cy="4351338"/>
          </a:xfrm>
        </p:spPr>
      </p:pic>
    </p:spTree>
    <p:extLst>
      <p:ext uri="{BB962C8B-B14F-4D97-AF65-F5344CB8AC3E}">
        <p14:creationId xmlns:p14="http://schemas.microsoft.com/office/powerpoint/2010/main" val="6770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5757" y="3365542"/>
            <a:ext cx="1320114" cy="90809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刪除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9" y="1030375"/>
            <a:ext cx="4787784" cy="2335167"/>
          </a:xfr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670089" y="239726"/>
            <a:ext cx="1674341" cy="90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新</a:t>
            </a:r>
            <a:r>
              <a:rPr lang="zh-TW" altLang="en-US" dirty="0"/>
              <a:t>增</a:t>
            </a: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0" y="4088157"/>
            <a:ext cx="4800463" cy="1620669"/>
          </a:xfrm>
          <a:prstGeom prst="rect">
            <a:avLst/>
          </a:prstGeom>
        </p:spPr>
      </p:pic>
      <p:sp>
        <p:nvSpPr>
          <p:cNvPr id="9" name="標題 5"/>
          <p:cNvSpPr txBox="1">
            <a:spLocks/>
          </p:cNvSpPr>
          <p:nvPr/>
        </p:nvSpPr>
        <p:spPr>
          <a:xfrm>
            <a:off x="6222101" y="339184"/>
            <a:ext cx="9161477" cy="709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查詢</a:t>
            </a:r>
            <a:endParaRPr lang="zh-TW" altLang="en-US" dirty="0"/>
          </a:p>
        </p:txBody>
      </p:sp>
      <p:pic>
        <p:nvPicPr>
          <p:cNvPr id="10" name="內容版面配置區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01" y="1030375"/>
            <a:ext cx="4348027" cy="2258109"/>
          </a:xfrm>
          <a:prstGeom prst="rect">
            <a:avLst/>
          </a:prstGeom>
        </p:spPr>
      </p:pic>
      <p:pic>
        <p:nvPicPr>
          <p:cNvPr id="11" name="內容版面配置區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01" y="4088157"/>
            <a:ext cx="3864679" cy="1949593"/>
          </a:xfrm>
          <a:prstGeom prst="rect">
            <a:avLst/>
          </a:prstGeom>
        </p:spPr>
      </p:pic>
      <p:sp>
        <p:nvSpPr>
          <p:cNvPr id="12" name="標題 5"/>
          <p:cNvSpPr txBox="1">
            <a:spLocks/>
          </p:cNvSpPr>
          <p:nvPr/>
        </p:nvSpPr>
        <p:spPr>
          <a:xfrm>
            <a:off x="6222101" y="31568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12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12028" y="423041"/>
            <a:ext cx="10515600" cy="1325563"/>
          </a:xfrm>
        </p:spPr>
        <p:txBody>
          <a:bodyPr/>
          <a:lstStyle/>
          <a:p>
            <a:r>
              <a:rPr lang="en-US" altLang="zh-TW" dirty="0"/>
              <a:t>Value Object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84" y="1413580"/>
            <a:ext cx="3585519" cy="2254698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38" y="1413580"/>
            <a:ext cx="4489623" cy="49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82113" y="340663"/>
            <a:ext cx="2580503" cy="1325563"/>
          </a:xfrm>
        </p:spPr>
        <p:txBody>
          <a:bodyPr/>
          <a:lstStyle/>
          <a:p>
            <a:r>
              <a:rPr lang="zh-TW" altLang="en-US" dirty="0" smtClean="0"/>
              <a:t>新增頁</a:t>
            </a:r>
            <a:r>
              <a:rPr lang="zh-TW" altLang="en-US" dirty="0"/>
              <a:t>面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5" y="1732127"/>
            <a:ext cx="5101280" cy="4351338"/>
          </a:xfrm>
        </p:spPr>
      </p:pic>
      <p:sp>
        <p:nvSpPr>
          <p:cNvPr id="7" name="標題 5"/>
          <p:cNvSpPr txBox="1">
            <a:spLocks/>
          </p:cNvSpPr>
          <p:nvPr/>
        </p:nvSpPr>
        <p:spPr>
          <a:xfrm>
            <a:off x="7109254" y="406564"/>
            <a:ext cx="35999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新增成功頁面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15" y="1962786"/>
            <a:ext cx="3371613" cy="31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2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82113" y="340663"/>
            <a:ext cx="2580503" cy="1325563"/>
          </a:xfrm>
        </p:spPr>
        <p:txBody>
          <a:bodyPr/>
          <a:lstStyle/>
          <a:p>
            <a:r>
              <a:rPr lang="zh-TW" altLang="en-US" dirty="0"/>
              <a:t>刪除</a:t>
            </a:r>
            <a:r>
              <a:rPr lang="zh-TW" altLang="en-US" dirty="0" smtClean="0"/>
              <a:t>頁</a:t>
            </a:r>
            <a:r>
              <a:rPr lang="zh-TW" altLang="en-US" dirty="0"/>
              <a:t>面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7109254" y="406564"/>
            <a:ext cx="35999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新增成功頁面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94" y="1962786"/>
            <a:ext cx="4759849" cy="197195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67" y="1962786"/>
            <a:ext cx="275310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082113" y="340663"/>
            <a:ext cx="2580503" cy="1325563"/>
          </a:xfrm>
        </p:spPr>
        <p:txBody>
          <a:bodyPr/>
          <a:lstStyle/>
          <a:p>
            <a:r>
              <a:rPr lang="zh-TW" altLang="en-US" dirty="0" smtClean="0"/>
              <a:t>查</a:t>
            </a:r>
            <a:r>
              <a:rPr lang="zh-TW" altLang="en-US" dirty="0"/>
              <a:t>詢</a:t>
            </a:r>
            <a:r>
              <a:rPr lang="zh-TW" altLang="en-US" dirty="0" smtClean="0"/>
              <a:t>頁</a:t>
            </a:r>
            <a:r>
              <a:rPr lang="zh-TW" altLang="en-US" dirty="0"/>
              <a:t>面</a:t>
            </a: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7109254" y="406564"/>
            <a:ext cx="35999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查詢成功頁面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13" y="2452960"/>
            <a:ext cx="4159501" cy="1943371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99" y="2133827"/>
            <a:ext cx="283884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JDBC</a:t>
            </a:r>
            <a:r>
              <a:rPr lang="zh-TW" altLang="zh-TW" dirty="0"/>
              <a:t>程式使用</a:t>
            </a:r>
            <a:r>
              <a:rPr lang="en-US" altLang="zh-TW" dirty="0" err="1"/>
              <a:t>DataSource</a:t>
            </a:r>
            <a:r>
              <a:rPr lang="zh-TW" altLang="zh-TW" dirty="0"/>
              <a:t>取得資料庫連線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14319" cy="2333951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901" y="1690688"/>
            <a:ext cx="3734321" cy="19910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4639"/>
            <a:ext cx="7679053" cy="24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72</Words>
  <Application>Microsoft Office PowerPoint</Application>
  <PresentationFormat>寬螢幕</PresentationFormat>
  <Paragraphs>23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期中報告2</vt:lpstr>
      <vt:lpstr>資料庫內容</vt:lpstr>
      <vt:lpstr>撰寫JDBC程式</vt:lpstr>
      <vt:lpstr>刪除</vt:lpstr>
      <vt:lpstr>Value Object</vt:lpstr>
      <vt:lpstr>新增頁面</vt:lpstr>
      <vt:lpstr>刪除頁面</vt:lpstr>
      <vt:lpstr>查詢頁面</vt:lpstr>
      <vt:lpstr>JDBC程式使用DataSource取得資料庫連線</vt:lpstr>
      <vt:lpstr>撰寫Controller (insert 片段)</vt:lpstr>
      <vt:lpstr>撰寫Controller (insert 片段)</vt:lpstr>
      <vt:lpstr>撰寫Controller (search片段)</vt:lpstr>
      <vt:lpstr>撰寫Controller (delete片段)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期中報告</dc:title>
  <dc:creator>Windows 使用者</dc:creator>
  <cp:lastModifiedBy>Windows 使用者</cp:lastModifiedBy>
  <cp:revision>12</cp:revision>
  <dcterms:created xsi:type="dcterms:W3CDTF">2019-05-22T13:04:22Z</dcterms:created>
  <dcterms:modified xsi:type="dcterms:W3CDTF">2019-05-28T11:11:02Z</dcterms:modified>
</cp:coreProperties>
</file>