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iqi\Desktop\correlation\&#31665;&#22270;20190716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iqi\Desktop\correlation\&#31665;&#22270;20190716.xlsx" TargetMode="External"/><Relationship Id="rId4" Type="http://schemas.openxmlformats.org/officeDocument/2006/relationships/themeOverride" Target="../theme/themeOverride2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(2)'!$V$2:$V$125</cx:f>
        <cx:lvl ptCount="124" formatCode="0.000;[红色]0.000">
          <cx:pt idx="0">11.966500000000002</cx:pt>
          <cx:pt idx="1">1.4624666666666666</cx:pt>
          <cx:pt idx="2">2.0666666666666669</cx:pt>
          <cx:pt idx="3">4.3986333333333336</cx:pt>
          <cx:pt idx="4">1.0627666666666666</cx:pt>
          <cx:pt idx="5">3.6983000000000001</cx:pt>
          <cx:pt idx="6">1.5563</cx:pt>
          <cx:pt idx="7">2.4189666666666665</cx:pt>
          <cx:pt idx="8">2.1029999999999998</cx:pt>
          <cx:pt idx="9">11.966500000000002</cx:pt>
          <cx:pt idx="10">3</cx:pt>
          <cx:pt idx="11">4.2937666666666665</cx:pt>
          <cx:pt idx="12">4.3333333333333339</cx:pt>
          <cx:pt idx="13">4.9039333333333337</cx:pt>
          <cx:pt idx="14">4.1874333333333329</cx:pt>
          <cx:pt idx="15">1.1111333333333333</cx:pt>
          <cx:pt idx="16">0.86666666666666659</cx:pt>
          <cx:pt idx="17">5.4281000000000006</cx:pt>
          <cx:pt idx="18">5.8024666666666667</cx:pt>
          <cx:pt idx="19">6.5511000000000008</cx:pt>
          <cx:pt idx="20">1.8202666666666667</cx:pt>
          <cx:pt idx="21">6.5511000000000008</cx:pt>
          <cx:pt idx="22">1.5563</cx:pt>
          <cx:pt idx="23">2.5255333333333332</cx:pt>
          <cx:pt idx="24">9.0176999999999996</cx:pt>
          <cx:pt idx="25">0.97206666666666663</cx:pt>
          <cx:pt idx="26">4.3333000000000004</cx:pt>
          <cx:pt idx="27">5.1031000000000004</cx:pt>
          <cx:pt idx="28">4.333333333333333</cx:pt>
          <cx:pt idx="29">3.8967666666666667</cx:pt>
          <cx:pt idx="30">2.8333333333333335</cx:pt>
          <cx:pt idx="31">5.1882999999999999</cx:pt>
          <cx:pt idx="32">1.3097999999999999</cx:pt>
          <cx:pt idx="33">1.5329333333333333</cx:pt>
          <cx:pt idx="34">1.9180666666666666</cx:pt>
          <cx:pt idx="35">4.333333333333333</cx:pt>
          <cx:pt idx="36">1.2381666666666666</cx:pt>
          <cx:pt idx="37">9.0176999999999996</cx:pt>
          <cx:pt idx="38">-0.45383333333333331</cx:pt>
          <cx:pt idx="39">0.94523333333333337</cx:pt>
          <cx:pt idx="40">1.4000000000000001</cx:pt>
          <cx:pt idx="41">1.3097666666666665</cx:pt>
          <cx:pt idx="42">3.1330666666666667</cx:pt>
          <cx:pt idx="43">3.945933333333334</cx:pt>
          <cx:pt idx="44">5.333333333333333</cx:pt>
          <cx:pt idx="45">2.3736999999999999</cx:pt>
          <cx:pt idx="46">2.2443666666666666</cx:pt>
          <cx:pt idx="47">9.0176999999999996</cx:pt>
          <cx:pt idx="48">1.8167333333333335</cx:pt>
          <cx:pt idx="49">0.54959999999999998</cx:pt>
          <cx:pt idx="50">0</cx:pt>
          <cx:pt idx="51">1.4330333333333334</cx:pt>
          <cx:pt idx="52">6.5511000000000008</cx:pt>
          <cx:pt idx="53">1.9180999999999999</cx:pt>
          <cx:pt idx="54">0.8168333333333333</cx:pt>
          <cx:pt idx="55">3.1330666666666667</cx:pt>
          <cx:pt idx="56">3.3333333333333335</cx:pt>
          <cx:pt idx="57">7.1671333333333331</cx:pt>
          <cx:pt idx="58">3.8370999999999995</cx:pt>
          <cx:pt idx="59">4.235266666666667</cx:pt>
          <cx:pt idx="60">9.0176999999999996</cx:pt>
          <cx:pt idx="61">5</cx:pt>
          <cx:pt idx="62">1.4000000000000001</cx:pt>
          <cx:pt idx="63">6.5511000000000008</cx:pt>
          <cx:pt idx="64">0.79159999999999997</cx:pt>
          <cx:pt idx="65">3.8371</cx:pt>
          <cx:pt idx="66">5.4726666666666661</cx:pt>
          <cx:pt idx="67">6.5511000000000008</cx:pt>
          <cx:pt idx="68">10.737</cx:pt>
          <cx:pt idx="69">0</cx:pt>
          <cx:pt idx="70">5.666666666666667</cx:pt>
          <cx:pt idx="71">0</cx:pt>
          <cx:pt idx="72">1.8167666666666669</cx:pt>
          <cx:pt idx="73">3.8968000000000003</cx:pt>
          <cx:pt idx="74">7.4187000000000003</cx:pt>
          <cx:pt idx="75">1.9180999999999999</cx:pt>
          <cx:pt idx="76">2.1111333333333335</cx:pt>
          <cx:pt idx="77">1.5563</cx:pt>
          <cx:pt idx="78">1.3888666666666667</cx:pt>
          <cx:pt idx="79">5.9710000000000001</cx:pt>
          <cx:pt idx="80">1.5562666666666667</cx:pt>
          <cx:pt idx="81">0</cx:pt>
          <cx:pt idx="82">3</cx:pt>
          <cx:pt idx="83">0</cx:pt>
          <cx:pt idx="84">2.9948333333333337</cx:pt>
          <cx:pt idx="85">-1.5300666666666667</cx:pt>
          <cx:pt idx="86">2.3736666666666668</cx:pt>
          <cx:pt idx="87">2.7058666666666666</cx:pt>
          <cx:pt idx="88">4.9601666666666668</cx:pt>
          <cx:pt idx="89">3.8083666666666662</cx:pt>
          <cx:pt idx="90">9.0176999999999996</cx:pt>
          <cx:pt idx="91">1.4444333333333332</cx:pt>
          <cx:pt idx="92">4.228066666666666</cx:pt>
          <cx:pt idx="93">3</cx:pt>
          <cx:pt idx="94">4.2522333333333329</cx:pt>
          <cx:pt idx="95">1.2548000000000001</cx:pt>
          <cx:pt idx="96">1.1111</cx:pt>
          <cx:pt idx="97">0</cx:pt>
          <cx:pt idx="98">2.3333333333333335</cx:pt>
          <cx:pt idx="99">-1.8369333333333333</cx:pt>
          <cx:pt idx="100">-0.48666666666666664</cx:pt>
          <cx:pt idx="101">4.117866666666667</cx:pt>
          <cx:pt idx="102">-0.71430000000000005</cx:pt>
          <cx:pt idx="103">3</cx:pt>
          <cx:pt idx="104">3.9459666666666666</cx:pt>
          <cx:pt idx="105">2.1957666666666671</cx:pt>
          <cx:pt idx="106">8.7906666666666666</cx:pt>
          <cx:pt idx="107">11.331333333333333</cx:pt>
          <cx:pt idx="108">2.9044000000000003</cx:pt>
          <cx:pt idx="109">5.2409333333333334</cx:pt>
          <cx:pt idx="110">4.5245333333333342</cx:pt>
          <cx:pt idx="111">11.966500000000002</cx:pt>
          <cx:pt idx="112">5.4281000000000006</cx:pt>
          <cx:pt idx="113">7.2581333333333333</cx:pt>
          <cx:pt idx="114">3.9459333333333331</cx:pt>
          <cx:pt idx="115">2.8607</cx:pt>
          <cx:pt idx="116">2.345566666666667</cx:pt>
          <cx:pt idx="117">9.0176999999999996</cx:pt>
          <cx:pt idx="118">5.5217000000000001</cx:pt>
          <cx:pt idx="119">1.7808333333333335</cx:pt>
          <cx:pt idx="120">1.5274333333333334</cx:pt>
          <cx:pt idx="121">0</cx:pt>
          <cx:pt idx="122">7.2580999999999998</cx:pt>
          <cx:pt idx="123">8.6310000000000002</cx:pt>
        </cx:lvl>
      </cx:numDim>
    </cx:data>
    <cx:data id="1">
      <cx:numDim type="val">
        <cx:f>'Sheet1 (2)'!$W$2:$W$125</cx:f>
        <cx:lvl ptCount="124" formatCode="0.000;[红色]0.000">
          <cx:pt idx="0">0.66669999999999996</cx:pt>
          <cx:pt idx="1">0.55556666666666665</cx:pt>
          <cx:pt idx="2">2.5255333333333332</cx:pt>
          <cx:pt idx="3">0.14246666666666671</cx:pt>
          <cx:pt idx="4">-0.57156666666666667</cx:pt>
          <cx:pt idx="5">4.3986333333333336</cx:pt>
          <cx:pt idx="6">-0.30253333333333327</cx:pt>
          <cx:pt idx="7">0.64813333333333334</cx:pt>
          <cx:pt idx="8">1.5506333333333335</cx:pt>
          <cx:pt idx="9">3.8333333333333335</cx:pt>
          <cx:pt idx="10">4.8138000000000005</cx:pt>
          <cx:pt idx="11">2.9739333333333331</cx:pt>
          <cx:pt idx="12">2.8292999999999999</cx:pt>
          <cx:pt idx="13">3.8888666666666669</cx:pt>
          <cx:pt idx="14">3.5</cx:pt>
          <cx:pt idx="15">1.2978333333333334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</cx:pt>
          <cx:pt idx="23">1.4153666666666667</cx:pt>
          <cx:pt idx="24">4.7777666666666674</cx:pt>
          <cx:pt idx="25">-1.1993666666666665</cx:pt>
          <cx:pt idx="26">2.6666666666666665</cx:pt>
          <cx:pt idx="27">5.666666666666667</cx:pt>
          <cx:pt idx="28">4.8138000000000005</cx:pt>
          <cx:pt idx="29">2.5</cx:pt>
          <cx:pt idx="30">2.2218</cx:pt>
          <cx:pt idx="31">2.2218333333333331</cx:pt>
          <cx:pt idx="32">0.94006666666666661</cx:pt>
          <cx:pt idx="33">-0.023133333333333336</cx:pt>
          <cx:pt idx="34">1.5333333333333332</cx:pt>
          <cx:pt idx="35">5.4726666666666661</cx:pt>
          <cx:pt idx="36">5.1883000000000008</cx:pt>
          <cx:pt idx="37">2.250666666666667</cx:pt>
          <cx:pt idx="38">-0.35006666666666669</cx:pt>
          <cx:pt idx="39">0.94523333333333337</cx:pt>
          <cx:pt idx="40">0.47506666666666658</cx:pt>
          <cx:pt idx="41">-0.50526666666666664</cx:pt>
          <cx:pt idx="42">-0.033499999999999981</cx:pt>
          <cx:pt idx="43">3.945933333333334</cx:pt>
          <cx:pt idx="44">2.6774333333333331</cx:pt>
          <cx:pt idx="45">1.8</cx:pt>
          <cx:pt idx="46">-0.75</cx:pt>
          <cx:pt idx="47">4.1111000000000004</cx:pt>
          <cx:pt idx="48">-0.57156666666666667</cx:pt>
          <cx:pt idx="49">0.54886666666666672</cx:pt>
          <cx:pt idx="50">3</cx:pt>
          <cx:pt idx="51">0.14283333333333334</cx:pt>
          <cx:pt idx="52">9.0176999999999996</cx:pt>
          <cx:pt idx="53">-0.40883333333333338</cx:pt>
          <cx:pt idx="54">0.94010000000000005</cx:pt>
          <cx:pt idx="55">2.6846333333333336</cx:pt>
          <cx:pt idx="56">3.3333333333333335</cx:pt>
          <cx:pt idx="57">0.79159999999999997</cx:pt>
          <cx:pt idx="58">3.8370999999999995</cx:pt>
          <cx:pt idx="59">3.9459333333333331</cx:pt>
          <cx:pt idx="60">2.6666666666666665</cx:pt>
          <cx:pt idx="61">4.2351999999999999</cx:pt>
          <cx:pt idx="62">1.7662000000000002</cx:pt>
          <cx:pt idx="63">5.333333333333333</cx:pt>
          <cx:pt idx="64">-0.42799999999999999</cx:pt>
          <cx:pt idx="65">3.8371</cx:pt>
          <cx:pt idx="66">2.8607</cx:pt>
          <cx:pt idx="67">0</cx:pt>
          <cx:pt idx="68">-0.30253333333333327</cx:pt>
          <cx:pt idx="69">2.7333333333333329</cx:pt>
          <cx:pt idx="70">4.7777666666666674</cx:pt>
          <cx:pt idx="71">2.7887999999999997</cx:pt>
          <cx:pt idx="72">1.1865666666666665</cx:pt>
          <cx:pt idx="73">1.6795333333333333</cx:pt>
          <cx:pt idx="74">1.2978333333333334</cx:pt>
          <cx:pt idx="75">2.3333333333333335</cx:pt>
          <cx:pt idx="76">3.6566666666666663</cx:pt>
          <cx:pt idx="77">-1.9249666666666669</cx:pt>
          <cx:pt idx="78">-0.91153333333333331</cx:pt>
          <cx:pt idx="79">3.1330666666666667</cx:pt>
          <cx:pt idx="80">0.59260000000000002</cx:pt>
          <cx:pt idx="81">-2.2845333333333335</cx:pt>
          <cx:pt idx="82">2.5074333333333332</cx:pt>
          <cx:pt idx="83">1.1214999999999999</cx:pt>
          <cx:pt idx="84">2.3455666666666666</cx:pt>
          <cx:pt idx="85">-2.1628000000000003</cx:pt>
          <cx:pt idx="86">-0.54279999999999995</cx:pt>
          <cx:pt idx="87">1.9119666666666666</cx:pt>
          <cx:pt idx="88">2.0666666666666669</cx:pt>
          <cx:pt idx="89">3.3691666666666666</cx:pt>
          <cx:pt idx="90">5.1031000000000004</cx:pt>
          <cx:pt idx="91">0.45013333333333327</cx:pt>
          <cx:pt idx="92">-0.48190000000000005</cx:pt>
          <cx:pt idx="93">3</cx:pt>
          <cx:pt idx="94">-0.66126666666666678</cx:pt>
          <cx:pt idx="95">0.44443333333333329</cx:pt>
          <cx:pt idx="96">1.6795</cx:pt>
          <cx:pt idx="97">4.6906999999999996</cx:pt>
          <cx:pt idx="98">3.8333333333333335</cx:pt>
          <cx:pt idx="99">-3.1350333333333338</cx:pt>
          <cx:pt idx="100">0.42363333333333336</cx:pt>
          <cx:pt idx="101">2.9043666666666668</cx:pt>
          <cx:pt idx="102">-1.5581000000000003</cx:pt>
          <cx:pt idx="103">3</cx:pt>
          <cx:pt idx="104">2.7778000000000005</cx:pt>
          <cx:pt idx="105">0.5658333333333333</cx:pt>
          <cx:pt idx="106">6.6716000000000006</cx:pt>
          <cx:pt idx="107">4.8138333333333341</cx:pt>
          <cx:pt idx="108">1</cx:pt>
          <cx:pt idx="109">5.2409333333333334</cx:pt>
          <cx:pt idx="110">4.5245333333333342</cx:pt>
          <cx:pt idx="111">-0.44356666666666666</cx:pt>
          <cx:pt idx="112">1.9181000000000001</cx:pt>
          <cx:pt idx="113">3</cx:pt>
          <cx:pt idx="114">3.8888666666666669</cx:pt>
          <cx:pt idx="115">2.8076333333333334</cx:pt>
          <cx:pt idx="116">0.93590000000000007</cx:pt>
          <cx:pt idx="117">11.966500000000002</cx:pt>
          <cx:pt idx="118">3.6666666666666665</cx:pt>
          <cx:pt idx="119">4.2522000000000002</cx:pt>
          <cx:pt idx="120">1.1134333333333335</cx:pt>
          <cx:pt idx="121">3.5</cx:pt>
          <cx:pt idx="122">3.8889</cx:pt>
          <cx:pt idx="123">1.2689999999999999</cx:pt>
        </cx:lvl>
      </cx:numDim>
    </cx:data>
    <cx:data id="2">
      <cx:numDim type="val">
        <cx:f>'Sheet1 (2)'!$X$2:$X$125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9.0176999999999996</cx:pt>
          <cx:pt idx="5">0.10000000000000001</cx:pt>
          <cx:pt idx="6">0.10000000000000001</cx:pt>
          <cx:pt idx="7">11.966500000000002</cx:pt>
          <cx:pt idx="8">6.148366666666667</cx:pt>
          <cx:pt idx="9">0.10000000000000001</cx:pt>
          <cx:pt idx="10">0.10000000000000001</cx:pt>
          <cx:pt idx="11">0.10000000000000001</cx:pt>
          <cx:pt idx="12">9.0176999999999996</cx:pt>
          <cx:pt idx="13">0</cx:pt>
          <cx:pt idx="14">8.4311666666666678</cx:pt>
          <cx:pt idx="15">0</cx:pt>
          <cx:pt idx="16">3.8371</cx:pt>
          <cx:pt idx="17">0</cx:pt>
          <cx:pt idx="18">9.0176999999999996</cx:pt>
          <cx:pt idx="19">0</cx:pt>
          <cx:pt idx="20">0</cx:pt>
          <cx:pt idx="21">5.9896000000000003</cx:pt>
          <cx:pt idx="22">0</cx:pt>
          <cx:pt idx="23">4.8138000000000005</cx:pt>
          <cx:pt idx="24">0</cx:pt>
          <cx:pt idx="25">2.2101999999999999</cx:pt>
          <cx:pt idx="26">7.2581333333333333</cx:pt>
          <cx:pt idx="27">5</cx:pt>
          <cx:pt idx="28">0</cx:pt>
          <cx:pt idx="29">6.5511000000000008</cx:pt>
          <cx:pt idx="30">0</cx:pt>
          <cx:pt idx="31">5.1882999999999999</cx:pt>
          <cx:pt idx="32">8.1555</cx:pt>
          <cx:pt idx="33">18.953700000000001</cx:pt>
          <cx:pt idx="34">0</cx:pt>
          <cx:pt idx="35">5.1031000000000004</cx:pt>
          <cx:pt idx="36">0</cx:pt>
          <cx:pt idx="37">0</cx:pt>
          <cx:pt idx="38">9.4258333333333333</cx:pt>
          <cx:pt idx="39">0</cx:pt>
          <cx:pt idx="40">10.061</cx:pt>
          <cx:pt idx="41">2.3089333333333335</cx:pt>
          <cx:pt idx="42">0</cx:pt>
          <cx:pt idx="43">0</cx:pt>
          <cx:pt idx="44">0</cx:pt>
          <cx:pt idx="45">11.966500000000002</cx:pt>
          <cx:pt idx="46">10.696166666666665</cx:pt>
          <cx:pt idx="47">0</cx:pt>
          <cx:pt idx="48">9.0176999999999996</cx:pt>
          <cx:pt idx="49">17.461766666666666</cx:pt>
          <cx:pt idx="50">0</cx:pt>
          <cx:pt idx="51">4.5555333333333339</cx:pt>
          <cx:pt idx="52">0</cx:pt>
          <cx:pt idx="53">0</cx:pt>
          <cx:pt idx="54">5.1882999999999999</cx:pt>
          <cx:pt idx="55">0</cx:pt>
          <cx:pt idx="56">0</cx:pt>
          <cx:pt idx="57">5.5217000000000001</cx:pt>
          <cx:pt idx="58">7.2581333333333333</cx:pt>
          <cx:pt idx="59">3.6566666666666667</cx:pt>
          <cx:pt idx="60">5.1031000000000004</cx:pt>
          <cx:pt idx="61">0</cx:pt>
          <cx:pt idx="62">0</cx:pt>
          <cx:pt idx="63">5.333333333333333</cx:pt>
          <cx:pt idx="64">6.5511000000000008</cx:pt>
          <cx:pt idx="65">10.696166666666665</cx:pt>
          <cx:pt idx="66">4.117866666666667</cx:pt>
          <cx:pt idx="67">9.0176999999999996</cx:pt>
          <cx:pt idx="68">0</cx:pt>
          <cx:pt idx="69">0</cx:pt>
          <cx:pt idx="70">6.5511000000000008</cx:pt>
          <cx:pt idx="71">0</cx:pt>
          <cx:pt idx="72">1.3961666666666666</cx:pt>
          <cx:pt idx="73">5.5217000000000001</cx:pt>
          <cx:pt idx="74">7.7362666666666664</cx:pt>
          <cx:pt idx="75">5.4280666666666662</cx:pt>
          <cx:pt idx="76">3.6566666666666663</cx:pt>
          <cx:pt idx="77">6.0414000000000003</cx:pt>
          <cx:pt idx="78">1.5109333333333332</cx:pt>
          <cx:pt idx="79">0</cx:pt>
          <cx:pt idx="80">1.9614</cx:pt>
          <cx:pt idx="81">0</cx:pt>
          <cx:pt idx="82">5.4280666666666662</cx:pt>
          <cx:pt idx="83">11.645</cx:pt>
          <cx:pt idx="84">13.914700000000002</cx:pt>
          <cx:pt idx="85">13.914700000000002</cx:pt>
          <cx:pt idx="86">13.914733333333333</cx:pt>
          <cx:pt idx="87">2.4994999999999998</cx:pt>
          <cx:pt idx="88">11.966500000000002</cx:pt>
          <cx:pt idx="89">0</cx:pt>
          <cx:pt idx="90">0</cx:pt>
          <cx:pt idx="91">7.8446333333333333</cx:pt>
          <cx:pt idx="92">0</cx:pt>
          <cx:pt idx="93">0</cx:pt>
          <cx:pt idx="94">1.6788999999999998</cx:pt>
          <cx:pt idx="95">2.0589333333333335</cx:pt>
          <cx:pt idx="96">0</cx:pt>
          <cx:pt idx="97">5.9710000000000001</cx:pt>
          <cx:pt idx="98">0</cx:pt>
          <cx:pt idx="99">-0.037433333333333312</cx:pt>
          <cx:pt idx="100">2.5967333333333333</cx:pt>
          <cx:pt idx="101">4.333333333333333</cx:pt>
          <cx:pt idx="102">8.1555</cx:pt>
          <cx:pt idx="103">0</cx:pt>
          <cx:pt idx="104">3.9459333333333331</cx:pt>
          <cx:pt idx="105">11.966500000000002</cx:pt>
          <cx:pt idx="106">4.8665666666666665</cx:pt>
          <cx:pt idx="107">5.4280666666666662</cx:pt>
          <cx:pt idx="108">0</cx:pt>
          <cx:pt idx="109">11.331333333333333</cx:pt>
          <cx:pt idx="110">7.8446333333333333</cx:pt>
          <cx:pt idx="111">6.5511000000000008</cx:pt>
          <cx:pt idx="112">6.0850666666666662</cx:pt>
          <cx:pt idx="113">5.4985666666666662</cx:pt>
          <cx:pt idx="114">4.9601666666666668</cx:pt>
          <cx:pt idx="115">4.3351999999999995</cx:pt>
          <cx:pt idx="116">14.583</cx:pt>
          <cx:pt idx="117">11.966500000000002</cx:pt>
          <cx:pt idx="118">5.6817000000000002</cx:pt>
          <cx:pt idx="119">4.117866666666667</cx:pt>
          <cx:pt idx="120">15.438000000000001</cx:pt>
          <cx:pt idx="121">4.5245333333333342</cx:pt>
          <cx:pt idx="122">7.8446333333333333</cx:pt>
          <cx:pt idx="123">0</cx:pt>
        </cx:lvl>
      </cx:numDim>
    </cx:data>
    <cx:data id="3">
      <cx:numDim type="val">
        <cx:f>'Sheet1 (2)'!$Y$2:$Y$125</cx:f>
        <cx:lvl ptCount="124" formatCode="0.000;[红色]0.000">
          <cx:pt idx="0">0.66669999999999996</cx:pt>
          <cx:pt idx="1">0.55556666666666665</cx:pt>
          <cx:pt idx="2">2.0666666666666669</cx:pt>
          <cx:pt idx="3">0.14246666666666671</cx:pt>
          <cx:pt idx="4">-1.1666666666666667</cx:pt>
          <cx:pt idx="5">3.6983000000000001</cx:pt>
          <cx:pt idx="6">-0.30253333333333327</cx:pt>
          <cx:pt idx="7">0.99916666666666665</cx:pt>
          <cx:pt idx="8">0.45013333333333327</cx:pt>
          <cx:pt idx="9">3.8333333333333335</cx:pt>
          <cx:pt idx="10">4.8138000000000005</cx:pt>
          <cx:pt idx="11">4.2937666666666665</cx:pt>
          <cx:pt idx="12">2.3953333333333333</cx:pt>
          <cx:pt idx="13">3.2397666666666667</cx:pt>
          <cx:pt idx="14">3.1331000000000002</cx:pt>
          <cx:pt idx="15">0.58403333333333329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1.6795333333333333</cx:pt>
          <cx:pt idx="23">0.6878333333333333</cx:pt>
          <cx:pt idx="24">4.4922333333333331</cx:pt>
          <cx:pt idx="25">-0.98743333333333327</cx:pt>
          <cx:pt idx="26">3.4998</cx:pt>
          <cx:pt idx="27">4.0952999999999999</cx:pt>
          <cx:pt idx="28">3.444466666666667</cx:pt>
          <cx:pt idx="29">2.2218333333333331</cx:pt>
          <cx:pt idx="30">2.2218</cx:pt>
          <cx:pt idx="31">2.2218333333333331</cx:pt>
          <cx:pt idx="32">0.44443333333333329</cx:pt>
          <cx:pt idx="33">-0.023133333333333336</cx:pt>
          <cx:pt idx="34">1.5333333333333332</cx:pt>
          <cx:pt idx="35">2.829333333333333</cx:pt>
          <cx:pt idx="36">0.16886666666666664</cx:pt>
          <cx:pt idx="37">2.250666666666667</cx:pt>
          <cx:pt idx="38">-0.84053333333333347</cx:pt>
          <cx:pt idx="39">1.1802999999999999</cx:pt>
          <cx:pt idx="40">0.47506666666666658</cx:pt>
          <cx:pt idx="41">-0.91213333333333335</cx:pt>
          <cx:pt idx="42">-0.033499999999999981</cx:pt>
          <cx:pt idx="43">3.945933333333334</cx:pt>
          <cx:pt idx="44">2.6774333333333331</cx:pt>
          <cx:pt idx="45">2.9811666666666667</cx:pt>
          <cx:pt idx="46">-0.48186666666666667</cx:pt>
          <cx:pt idx="47">3.6983000000000001</cx:pt>
          <cx:pt idx="48">-0.57156666666666667</cx:pt>
          <cx:pt idx="49">-1.2931333333333332</cx:pt>
          <cx:pt idx="50">3</cx:pt>
          <cx:pt idx="51">-0.4819</cx:pt>
          <cx:pt idx="52">9.0176999999999996</cx:pt>
          <cx:pt idx="53">0.052633333333333338</cx:pt>
          <cx:pt idx="54">0.94010000000000005</cx:pt>
          <cx:pt idx="55">2.6846333333333336</cx:pt>
          <cx:pt idx="56">3.3333333333333335</cx:pt>
          <cx:pt idx="57">1.1214999999999999</cx:pt>
          <cx:pt idx="58">3.8370999999999995</cx:pt>
          <cx:pt idx="59">2.9999666666666669</cx:pt>
          <cx:pt idx="60">2.6666666666666665</cx:pt>
          <cx:pt idx="61">4.2351999999999999</cx:pt>
          <cx:pt idx="62">1.4000000000000001</cx:pt>
          <cx:pt idx="63">5.333333333333333</cx:pt>
          <cx:pt idx="64">-1.7831333333333335</cx:pt>
          <cx:pt idx="65">3.8371</cx:pt>
          <cx:pt idx="66">2.8075999999999994</cx:pt>
          <cx:pt idx="67">5.3924000000000012</cx:pt>
          <cx:pt idx="68">-1.0299666666666667</cx:pt>
          <cx:pt idx="69">2.7333333333333329</cx:pt>
          <cx:pt idx="70">4.7777666666666674</cx:pt>
          <cx:pt idx="71">2.7887999999999997</cx:pt>
          <cx:pt idx="72">1.0762666666666665</cx:pt>
          <cx:pt idx="73">1.6795333333333333</cx:pt>
          <cx:pt idx="74">0.77836666666666676</cx:pt>
          <cx:pt idx="75">1.1865333333333332</cx:pt>
          <cx:pt idx="76">2.1111333333333335</cx:pt>
          <cx:pt idx="77">-1.9249666666666669</cx:pt>
          <cx:pt idx="78">-1.5015000000000001</cx:pt>
          <cx:pt idx="79">3.1330666666666667</cx:pt>
          <cx:pt idx="80">0.27266666666666667</cx:pt>
          <cx:pt idx="81">-2.2845333333333335</cx:pt>
          <cx:pt idx="82">4.117866666666667</cx:pt>
          <cx:pt idx="83">1.1214999999999999</cx:pt>
          <cx:pt idx="84">2.3455666666666666</cx:pt>
          <cx:pt idx="85">-2.3930666666666665</cx:pt>
          <cx:pt idx="86">-0.84063333333333334</cx:pt>
          <cx:pt idx="87">2.5074000000000001</cx:pt>
          <cx:pt idx="88">2.0666666666666669</cx:pt>
          <cx:pt idx="89">3.3691666666666666</cx:pt>
          <cx:pt idx="90">5.1031000000000004</cx:pt>
          <cx:pt idx="91">-0.11956666666666667</cx:pt>
          <cx:pt idx="92">-1.0833333333333333</cx:pt>
          <cx:pt idx="93">3</cx:pt>
          <cx:pt idx="94">-0.23806666666666665</cx:pt>
          <cx:pt idx="95">0.47506666666666658</cx:pt>
          <cx:pt idx="96">0.79159999999999997</cx:pt>
          <cx:pt idx="97">5.6817000000000002</cx:pt>
          <cx:pt idx="98">1.9260333333333335</cx:pt>
          <cx:pt idx="99">-2.9918333333333336</cx:pt>
          <cx:pt idx="100">-1.5263</cx:pt>
          <cx:pt idx="101">2.6712000000000002</cx:pt>
          <cx:pt idx="102">-0.36549999999999999</cx:pt>
          <cx:pt idx="103">3</cx:pt>
          <cx:pt idx="104">2.7778000000000005</cx:pt>
          <cx:pt idx="105">0.5658333333333333</cx:pt>
          <cx:pt idx="106">8.7906666666666666</cx:pt>
          <cx:pt idx="107">4.9601666666666668</cx:pt>
          <cx:pt idx="108">0.81680000000000008</cx:pt>
          <cx:pt idx="109">5.2409333333333334</cx:pt>
          <cx:pt idx="110">4.5245333333333342</cx:pt>
          <cx:pt idx="111">0.65513333333333323</cx:pt>
          <cx:pt idx="112">1.6666666666666667</cx:pt>
          <cx:pt idx="113">3.0780666666666665</cx:pt>
          <cx:pt idx="114">3.4998333333333331</cx:pt>
          <cx:pt idx="115">2.8076333333333334</cx:pt>
          <cx:pt idx="116">0.93590000000000007</cx:pt>
          <cx:pt idx="117">5.5217000000000001</cx:pt>
          <cx:pt idx="118">3.6666666666666665</cx:pt>
          <cx:pt idx="119">5.3386666666666658</cx:pt>
          <cx:pt idx="120">0.79553333333333331</cx:pt>
          <cx:pt idx="121">4.293733333333333</cx:pt>
          <cx:pt idx="122">3.8889</cx:pt>
          <cx:pt idx="123">0.33729999999999999</cx:pt>
        </cx:lvl>
      </cx:numDim>
    </cx:data>
    <cx:data id="4">
      <cx:numDim type="val">
        <cx:f>'Sheet1 (2)'!$Z$2:$Z$125</cx:f>
        <cx:lvl ptCount="124" formatCode="0.000;[红色]0.000">
          <cx:pt idx="0">1.9333333333333333</cx:pt>
          <cx:pt idx="1">2.8333333333333335</cx:pt>
          <cx:pt idx="2">0</cx:pt>
          <cx:pt idx="3">5.9820333333333338</cx:pt>
          <cx:pt idx="4">18.953700000000001</cx:pt>
          <cx:pt idx="5">9.0176999999999996</cx:pt>
          <cx:pt idx="6">3.6666666666666665</cx:pt>
          <cx:pt idx="7">3.1330666666666662</cx:pt>
          <cx:pt idx="8">6.975366666666666</cx:pt>
          <cx:pt idx="9">4.7777666666666674</cx:pt>
          <cx:pt idx="10">4.8666</cx:pt>
          <cx:pt idx="11">15.294700000000001</cx:pt>
          <cx:pt idx="12">3.5563333333333333</cx:pt>
          <cx:pt idx="13">14.604700000000001</cx:pt>
          <cx:pt idx="14">0</cx:pt>
          <cx:pt idx="15">3.8968000000000003</cx:pt>
          <cx:pt idx="16">0.79546666666666666</cx:pt>
          <cx:pt idx="17">6.5511000000000008</cx:pt>
          <cx:pt idx="18">6.5511000000000008</cx:pt>
          <cx:pt idx="19">4.8665666666666665</cx:pt>
          <cx:pt idx="20">2.3953333333333333</cx:pt>
          <cx:pt idx="21">7.2580999999999998</cx:pt>
          <cx:pt idx="22">8.4311666666666678</cx:pt>
          <cx:pt idx="23">4.666666666666667</cx:pt>
          <cx:pt idx="24">5</cx:pt>
          <cx:pt idx="25">1.0632999999999999</cx:pt>
          <cx:pt idx="26">10.696166666666665</cx:pt>
          <cx:pt idx="27">5.3924000000000012</cx:pt>
          <cx:pt idx="28">6.5511000000000008</cx:pt>
          <cx:pt idx="29">3.6666666666666665</cx:pt>
          <cx:pt idx="30">4.2352333333333334</cx:pt>
          <cx:pt idx="31">4.9039333333333337</cx:pt>
          <cx:pt idx="32">1.7134666666666669</cx:pt>
          <cx:pt idx="33">2.7333333333333329</cx:pt>
          <cx:pt idx="34">0</cx:pt>
          <cx:pt idx="35">3.3333333333333335</cx:pt>
          <cx:pt idx="36">1.2222</cx:pt>
          <cx:pt idx="37">3.444466666666667</cx:pt>
          <cx:pt idx="38">2.2461000000000002</cx:pt>
          <cx:pt idx="39">6.5511000000000008</cx:pt>
          <cx:pt idx="40">5.4726666666666661</cx:pt>
          <cx:pt idx="41">0.66666666666666663</cx:pt>
          <cx:pt idx="42">2.8292999999999999</cx:pt>
          <cx:pt idx="43">3</cx:pt>
          <cx:pt idx="44">4.8138000000000005</cx:pt>
          <cx:pt idx="45">2.6712000000000002</cx:pt>
          <cx:pt idx="46">-0.038700000000000012</cx:pt>
          <cx:pt idx="47">4.666666666666667</cx:pt>
          <cx:pt idx="48">6.0117666666666665</cx:pt>
          <cx:pt idx="49">2.106033333333333</cx:pt>
          <cx:pt idx="50">3</cx:pt>
          <cx:pt idx="51">5.1031000000000004</cx:pt>
          <cx:pt idx="52">6.5511000000000008</cx:pt>
          <cx:pt idx="53">6.0414000000000003</cx:pt>
          <cx:pt idx="54">3.6188333333333333</cx:pt>
          <cx:pt idx="55">0</cx:pt>
          <cx:pt idx="56">0</cx:pt>
          <cx:pt idx="57">1.6795333333333333</cx:pt>
          <cx:pt idx="58">7.2581333333333333</cx:pt>
          <cx:pt idx="59">5.9896000000000003</cx:pt>
          <cx:pt idx="60">5.1031000000000004</cx:pt>
          <cx:pt idx="61">7.8446333333333333</cx:pt>
          <cx:pt idx="62">3.0780666666666665</cx:pt>
          <cx:pt idx="63">5.333333333333333</cx:pt>
          <cx:pt idx="64">2.5255333333333332</cx:pt>
          <cx:pt idx="65">10.696166666666665</cx:pt>
          <cx:pt idx="66">11.331333333333333</cx:pt>
          <cx:pt idx="67">5.4281000000000006</cx:pt>
          <cx:pt idx="68">-0.69819999999999993</cx:pt>
          <cx:pt idx="69">2.7333333333333329</cx:pt>
          <cx:pt idx="70">4.7777666666666674</cx:pt>
          <cx:pt idx="71">0</cx:pt>
          <cx:pt idx="72">-0.022333333333333334</cx:pt>
          <cx:pt idx="73">3.6188333333333333</cx:pt>
          <cx:pt idx="74">5.9481333333333337</cx:pt>
          <cx:pt idx="75">1.8167333333333333</cx:pt>
          <cx:pt idx="76">3.3333333333333335</cx:pt>
          <cx:pt idx="77">3.2868333333333335</cx:pt>
          <cx:pt idx="78">-0.34220000000000006</cx:pt>
          <cx:pt idx="79">4.666666666666667</cx:pt>
          <cx:pt idx="80">5.3386666666666676</cx:pt>
          <cx:pt idx="81">-1.0069000000000001</cx:pt>
          <cx:pt idx="82">2.555533333333333</cx:pt>
          <cx:pt idx="83">0.78856666666666664</cx:pt>
          <cx:pt idx="84">3.8968000000000003</cx:pt>
          <cx:pt idx="85">1.6666666666666667</cx:pt>
          <cx:pt idx="86">0.27266666666666661</cx:pt>
          <cx:pt idx="87">2.3333333333333335</cx:pt>
          <cx:pt idx="88">3.3013666666666666</cx:pt>
          <cx:pt idx="89">5.1883000000000008</cx:pt>
          <cx:pt idx="90">9.0176999999999996</cx:pt>
          <cx:pt idx="91">3.6983333333333328</cx:pt>
          <cx:pt idx="92">0.77776666666666661</cx:pt>
          <cx:pt idx="93">3</cx:pt>
          <cx:pt idx="94">1.0632999999999999</cx:pt>
          <cx:pt idx="95">1.9690666666666665</cx:pt>
          <cx:pt idx="96">3.3013333333333335</cx:pt>
          <cx:pt idx="97">5.9710000000000001</cx:pt>
          <cx:pt idx="98">2.9811999999999999</cx:pt>
          <cx:pt idx="99">-3.3094666666666668</cx:pt>
          <cx:pt idx="100">-0.72259999999999991</cx:pt>
          <cx:pt idx="101">10.696166666666665</cx:pt>
          <cx:pt idx="102">1.4974000000000001</cx:pt>
          <cx:pt idx="103">0</cx:pt>
          <cx:pt idx="104">3.9459333333333331</cx:pt>
          <cx:pt idx="105">6.0832333333333333</cx:pt>
          <cx:pt idx="106">6.6716000000000006</cx:pt>
          <cx:pt idx="107">7.2581333333333333</cx:pt>
          <cx:pt idx="108">4.3352000000000004</cx:pt>
          <cx:pt idx="109">5.2409333333333334</cx:pt>
          <cx:pt idx="110">7.8446333333333333</cx:pt>
          <cx:pt idx="111">1.1865666666666665</cx:pt>
          <cx:pt idx="112">1.911933333333333</cx:pt>
          <cx:pt idx="113">0</cx:pt>
          <cx:pt idx="114">10.696166666666665</cx:pt>
          <cx:pt idx="115">4.8387333333333338</cx:pt>
          <cx:pt idx="116">6.148366666666667</cx:pt>
          <cx:pt idx="117">9.0176999999999996</cx:pt>
          <cx:pt idx="118">4.293733333333333</cx:pt>
          <cx:pt idx="119">4.4244333333333339</cx:pt>
          <cx:pt idx="120">6.1483333333333334</cx:pt>
          <cx:pt idx="121">3.8967666666666663</cx:pt>
          <cx:pt idx="122">7.8446333333333333</cx:pt>
          <cx:pt idx="123">1.9616333333333333</cx:pt>
        </cx:lvl>
      </cx:numDim>
    </cx:data>
  </cx:chartData>
  <cx:chart>
    <cx:plotArea>
      <cx:plotAreaRegion>
        <cx:plotSurface>
          <cx:spPr>
            <a:noFill/>
            <a:ln w="3175">
              <a:noFill/>
            </a:ln>
          </cx:spPr>
        </cx:plotSurface>
        <cx:series layoutId="boxWhisker" uniqueId="{BA75B8A3-D93B-473E-822F-AFF558904C4C}">
          <cx:tx>
            <cx:txData>
              <cx:f>'Sheet1 (2)'!$V$1</cx:f>
              <cx:v>school life</cx:v>
            </cx:txData>
          </cx:tx>
          <cx:spPr>
            <a:solidFill>
              <a:schemeClr val="bg2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'Sheet1 (2)'!$W$1</cx:f>
              <cx:v>romantic</cx:v>
            </cx:txData>
          </cx:tx>
          <cx:spPr>
            <a:ln w="6350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'Sheet1 (2)'!$X$1</cx:f>
              <cx:v>peer relationship</cx:v>
            </cx:txData>
          </cx:tx>
          <cx:spPr>
            <a:ln w="6350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'Sheet1 (2)'!$Y$1</cx:f>
              <cx:v>self-cognition</cx:v>
            </cx:txData>
          </cx:tx>
          <cx:spPr>
            <a:ln w="6350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'Sheet1 (2)'!$Z$1</cx:f>
              <cx:v>family life</cx:v>
            </cx:txData>
          </cx:tx>
          <cx:spPr>
            <a:ln w="6350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/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;[红色]0" sourceLinked="0"/>
        <cx:spPr>
          <a:ln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defRPr sz="20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(2)'!$V$2:$V$125</cx:f>
        <cx:lvl ptCount="124" formatCode="0.000;[红色]0.000">
          <cx:pt idx="0">11.966500000000002</cx:pt>
          <cx:pt idx="1">1.4624666666666666</cx:pt>
          <cx:pt idx="2">2.0666666666666669</cx:pt>
          <cx:pt idx="3">4.3986333333333336</cx:pt>
          <cx:pt idx="4">1.0627666666666666</cx:pt>
          <cx:pt idx="5">3.6983000000000001</cx:pt>
          <cx:pt idx="6">1.5563</cx:pt>
          <cx:pt idx="7">2.4189666666666665</cx:pt>
          <cx:pt idx="8">2.1029999999999998</cx:pt>
          <cx:pt idx="9">11.966500000000002</cx:pt>
          <cx:pt idx="10">3</cx:pt>
          <cx:pt idx="11">4.2937666666666665</cx:pt>
          <cx:pt idx="12">4.3333333333333339</cx:pt>
          <cx:pt idx="13">4.9039333333333337</cx:pt>
          <cx:pt idx="14">4.1874333333333329</cx:pt>
          <cx:pt idx="15">1.1111333333333333</cx:pt>
          <cx:pt idx="16">0.86666666666666659</cx:pt>
          <cx:pt idx="17">5.4281000000000006</cx:pt>
          <cx:pt idx="18">5.8024666666666667</cx:pt>
          <cx:pt idx="19">6.5511000000000008</cx:pt>
          <cx:pt idx="20">1.8202666666666667</cx:pt>
          <cx:pt idx="21">6.5511000000000008</cx:pt>
          <cx:pt idx="22">1.5563</cx:pt>
          <cx:pt idx="23">2.5255333333333332</cx:pt>
          <cx:pt idx="24">9.0176999999999996</cx:pt>
          <cx:pt idx="25">0.97206666666666663</cx:pt>
          <cx:pt idx="26">4.3333000000000004</cx:pt>
          <cx:pt idx="27">5.1031000000000004</cx:pt>
          <cx:pt idx="28">4.333333333333333</cx:pt>
          <cx:pt idx="29">3.8967666666666667</cx:pt>
          <cx:pt idx="30">2.8333333333333335</cx:pt>
          <cx:pt idx="31">5.1882999999999999</cx:pt>
          <cx:pt idx="32">1.3097999999999999</cx:pt>
          <cx:pt idx="33">1.5329333333333333</cx:pt>
          <cx:pt idx="34">1.9180666666666666</cx:pt>
          <cx:pt idx="35">4.333333333333333</cx:pt>
          <cx:pt idx="36">1.2381666666666666</cx:pt>
          <cx:pt idx="37">9.0176999999999996</cx:pt>
          <cx:pt idx="38">-0.45383333333333331</cx:pt>
          <cx:pt idx="39">0.94523333333333337</cx:pt>
          <cx:pt idx="40">1.4000000000000001</cx:pt>
          <cx:pt idx="41">1.3097666666666665</cx:pt>
          <cx:pt idx="42">3.1330666666666667</cx:pt>
          <cx:pt idx="43">3.945933333333334</cx:pt>
          <cx:pt idx="44">5.333333333333333</cx:pt>
          <cx:pt idx="45">2.3736999999999999</cx:pt>
          <cx:pt idx="46">2.2443666666666666</cx:pt>
          <cx:pt idx="47">9.0176999999999996</cx:pt>
          <cx:pt idx="48">1.8167333333333335</cx:pt>
          <cx:pt idx="49">0.54959999999999998</cx:pt>
          <cx:pt idx="50">0</cx:pt>
          <cx:pt idx="51">1.4330333333333334</cx:pt>
          <cx:pt idx="52">6.5511000000000008</cx:pt>
          <cx:pt idx="53">1.9180999999999999</cx:pt>
          <cx:pt idx="54">0.8168333333333333</cx:pt>
          <cx:pt idx="55">3.1330666666666667</cx:pt>
          <cx:pt idx="56">3.3333333333333335</cx:pt>
          <cx:pt idx="57">7.1671333333333331</cx:pt>
          <cx:pt idx="58">3.8370999999999995</cx:pt>
          <cx:pt idx="59">4.235266666666667</cx:pt>
          <cx:pt idx="60">9.0176999999999996</cx:pt>
          <cx:pt idx="61">5</cx:pt>
          <cx:pt idx="62">1.4000000000000001</cx:pt>
          <cx:pt idx="63">6.5511000000000008</cx:pt>
          <cx:pt idx="64">0.79159999999999997</cx:pt>
          <cx:pt idx="65">3.8371</cx:pt>
          <cx:pt idx="66">5.4726666666666661</cx:pt>
          <cx:pt idx="67">6.5511000000000008</cx:pt>
          <cx:pt idx="68">10.737</cx:pt>
          <cx:pt idx="69">0</cx:pt>
          <cx:pt idx="70">5.666666666666667</cx:pt>
          <cx:pt idx="71">0</cx:pt>
          <cx:pt idx="72">1.8167666666666669</cx:pt>
          <cx:pt idx="73">3.8968000000000003</cx:pt>
          <cx:pt idx="74">7.4187000000000003</cx:pt>
          <cx:pt idx="75">1.9180999999999999</cx:pt>
          <cx:pt idx="76">2.1111333333333335</cx:pt>
          <cx:pt idx="77">1.5563</cx:pt>
          <cx:pt idx="78">1.3888666666666667</cx:pt>
          <cx:pt idx="79">5.9710000000000001</cx:pt>
          <cx:pt idx="80">1.5562666666666667</cx:pt>
          <cx:pt idx="81">0</cx:pt>
          <cx:pt idx="82">3</cx:pt>
          <cx:pt idx="83">0</cx:pt>
          <cx:pt idx="84">2.9948333333333337</cx:pt>
          <cx:pt idx="85">-1.5300666666666667</cx:pt>
          <cx:pt idx="86">2.3736666666666668</cx:pt>
          <cx:pt idx="87">2.7058666666666666</cx:pt>
          <cx:pt idx="88">4.9601666666666668</cx:pt>
          <cx:pt idx="89">3.8083666666666662</cx:pt>
          <cx:pt idx="90">9.0176999999999996</cx:pt>
          <cx:pt idx="91">1.4444333333333332</cx:pt>
          <cx:pt idx="92">4.228066666666666</cx:pt>
          <cx:pt idx="93">3</cx:pt>
          <cx:pt idx="94">4.2522333333333329</cx:pt>
          <cx:pt idx="95">1.2548000000000001</cx:pt>
          <cx:pt idx="96">1.1111</cx:pt>
          <cx:pt idx="97">0</cx:pt>
          <cx:pt idx="98">2.3333333333333335</cx:pt>
          <cx:pt idx="99">-1.8369333333333333</cx:pt>
          <cx:pt idx="100">-0.48666666666666664</cx:pt>
          <cx:pt idx="101">4.117866666666667</cx:pt>
          <cx:pt idx="102">-0.71430000000000005</cx:pt>
          <cx:pt idx="103">3</cx:pt>
          <cx:pt idx="104">3.9459666666666666</cx:pt>
          <cx:pt idx="105">2.1957666666666671</cx:pt>
          <cx:pt idx="106">8.7906666666666666</cx:pt>
          <cx:pt idx="107">11.331333333333333</cx:pt>
          <cx:pt idx="108">2.9044000000000003</cx:pt>
          <cx:pt idx="109">5.2409333333333334</cx:pt>
          <cx:pt idx="110">4.5245333333333342</cx:pt>
          <cx:pt idx="111">11.966500000000002</cx:pt>
          <cx:pt idx="112">5.4281000000000006</cx:pt>
          <cx:pt idx="113">7.2581333333333333</cx:pt>
          <cx:pt idx="114">3.9459333333333331</cx:pt>
          <cx:pt idx="115">2.8607</cx:pt>
          <cx:pt idx="116">2.345566666666667</cx:pt>
          <cx:pt idx="117">9.0176999999999996</cx:pt>
          <cx:pt idx="118">5.5217000000000001</cx:pt>
          <cx:pt idx="119">1.7808333333333335</cx:pt>
          <cx:pt idx="120">1.5274333333333334</cx:pt>
          <cx:pt idx="121">0</cx:pt>
          <cx:pt idx="122">7.2580999999999998</cx:pt>
          <cx:pt idx="123">8.6310000000000002</cx:pt>
        </cx:lvl>
      </cx:numDim>
    </cx:data>
    <cx:data id="1">
      <cx:numDim type="val">
        <cx:f>'Sheet1 (2)'!$W$2:$W$125</cx:f>
        <cx:lvl ptCount="124" formatCode="0.000;[红色]0.000">
          <cx:pt idx="0">0.66669999999999996</cx:pt>
          <cx:pt idx="1">0.55556666666666665</cx:pt>
          <cx:pt idx="2">2.5255333333333332</cx:pt>
          <cx:pt idx="3">0.14246666666666671</cx:pt>
          <cx:pt idx="4">-0.57156666666666667</cx:pt>
          <cx:pt idx="5">4.3986333333333336</cx:pt>
          <cx:pt idx="6">-0.30253333333333327</cx:pt>
          <cx:pt idx="7">0.64813333333333334</cx:pt>
          <cx:pt idx="8">1.5506333333333335</cx:pt>
          <cx:pt idx="9">3.8333333333333335</cx:pt>
          <cx:pt idx="10">4.8138000000000005</cx:pt>
          <cx:pt idx="11">2.9739333333333331</cx:pt>
          <cx:pt idx="12">2.8292999999999999</cx:pt>
          <cx:pt idx="13">3.8888666666666669</cx:pt>
          <cx:pt idx="14">3.5</cx:pt>
          <cx:pt idx="15">1.2978333333333334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</cx:pt>
          <cx:pt idx="23">1.4153666666666667</cx:pt>
          <cx:pt idx="24">4.7777666666666674</cx:pt>
          <cx:pt idx="25">-1.1993666666666665</cx:pt>
          <cx:pt idx="26">2.6666666666666665</cx:pt>
          <cx:pt idx="27">5.666666666666667</cx:pt>
          <cx:pt idx="28">4.8138000000000005</cx:pt>
          <cx:pt idx="29">2.5</cx:pt>
          <cx:pt idx="30">2.2218</cx:pt>
          <cx:pt idx="31">2.2218333333333331</cx:pt>
          <cx:pt idx="32">0.94006666666666661</cx:pt>
          <cx:pt idx="33">-0.023133333333333336</cx:pt>
          <cx:pt idx="34">1.5333333333333332</cx:pt>
          <cx:pt idx="35">5.4726666666666661</cx:pt>
          <cx:pt idx="36">5.1883000000000008</cx:pt>
          <cx:pt idx="37">2.250666666666667</cx:pt>
          <cx:pt idx="38">-0.35006666666666669</cx:pt>
          <cx:pt idx="39">0.94523333333333337</cx:pt>
          <cx:pt idx="40">0.47506666666666658</cx:pt>
          <cx:pt idx="41">-0.50526666666666664</cx:pt>
          <cx:pt idx="42">-0.033499999999999981</cx:pt>
          <cx:pt idx="43">3.945933333333334</cx:pt>
          <cx:pt idx="44">2.6774333333333331</cx:pt>
          <cx:pt idx="45">1.8</cx:pt>
          <cx:pt idx="46">-0.75</cx:pt>
          <cx:pt idx="47">4.1111000000000004</cx:pt>
          <cx:pt idx="48">-0.57156666666666667</cx:pt>
          <cx:pt idx="49">0.54886666666666672</cx:pt>
          <cx:pt idx="50">3</cx:pt>
          <cx:pt idx="51">0.14283333333333334</cx:pt>
          <cx:pt idx="52">9.0176999999999996</cx:pt>
          <cx:pt idx="53">-0.40883333333333338</cx:pt>
          <cx:pt idx="54">0.94010000000000005</cx:pt>
          <cx:pt idx="55">2.6846333333333336</cx:pt>
          <cx:pt idx="56">3.3333333333333335</cx:pt>
          <cx:pt idx="57">0.79159999999999997</cx:pt>
          <cx:pt idx="58">3.8370999999999995</cx:pt>
          <cx:pt idx="59">3.9459333333333331</cx:pt>
          <cx:pt idx="60">2.6666666666666665</cx:pt>
          <cx:pt idx="61">4.2351999999999999</cx:pt>
          <cx:pt idx="62">1.7662000000000002</cx:pt>
          <cx:pt idx="63">5.333333333333333</cx:pt>
          <cx:pt idx="64">-0.42799999999999999</cx:pt>
          <cx:pt idx="65">3.8371</cx:pt>
          <cx:pt idx="66">2.8607</cx:pt>
          <cx:pt idx="67">0</cx:pt>
          <cx:pt idx="68">-0.30253333333333327</cx:pt>
          <cx:pt idx="69">2.7333333333333329</cx:pt>
          <cx:pt idx="70">4.7777666666666674</cx:pt>
          <cx:pt idx="71">2.7887999999999997</cx:pt>
          <cx:pt idx="72">1.1865666666666665</cx:pt>
          <cx:pt idx="73">1.6795333333333333</cx:pt>
          <cx:pt idx="74">1.2978333333333334</cx:pt>
          <cx:pt idx="75">2.3333333333333335</cx:pt>
          <cx:pt idx="76">3.6566666666666663</cx:pt>
          <cx:pt idx="77">-1.9249666666666669</cx:pt>
          <cx:pt idx="78">-0.91153333333333331</cx:pt>
          <cx:pt idx="79">3.1330666666666667</cx:pt>
          <cx:pt idx="80">0.59260000000000002</cx:pt>
          <cx:pt idx="81">-2.2845333333333335</cx:pt>
          <cx:pt idx="82">2.5074333333333332</cx:pt>
          <cx:pt idx="83">1.1214999999999999</cx:pt>
          <cx:pt idx="84">2.3455666666666666</cx:pt>
          <cx:pt idx="85">-2.1628000000000003</cx:pt>
          <cx:pt idx="86">-0.54279999999999995</cx:pt>
          <cx:pt idx="87">1.9119666666666666</cx:pt>
          <cx:pt idx="88">2.0666666666666669</cx:pt>
          <cx:pt idx="89">3.3691666666666666</cx:pt>
          <cx:pt idx="90">5.1031000000000004</cx:pt>
          <cx:pt idx="91">0.45013333333333327</cx:pt>
          <cx:pt idx="92">-0.48190000000000005</cx:pt>
          <cx:pt idx="93">3</cx:pt>
          <cx:pt idx="94">-0.66126666666666678</cx:pt>
          <cx:pt idx="95">0.44443333333333329</cx:pt>
          <cx:pt idx="96">1.6795</cx:pt>
          <cx:pt idx="97">4.6906999999999996</cx:pt>
          <cx:pt idx="98">3.8333333333333335</cx:pt>
          <cx:pt idx="99">-3.1350333333333338</cx:pt>
          <cx:pt idx="100">0.42363333333333336</cx:pt>
          <cx:pt idx="101">2.9043666666666668</cx:pt>
          <cx:pt idx="102">-1.5581000000000003</cx:pt>
          <cx:pt idx="103">3</cx:pt>
          <cx:pt idx="104">2.7778000000000005</cx:pt>
          <cx:pt idx="105">0.5658333333333333</cx:pt>
          <cx:pt idx="106">6.6716000000000006</cx:pt>
          <cx:pt idx="107">4.8138333333333341</cx:pt>
          <cx:pt idx="108">1</cx:pt>
          <cx:pt idx="109">5.2409333333333334</cx:pt>
          <cx:pt idx="110">4.5245333333333342</cx:pt>
          <cx:pt idx="111">-0.44356666666666666</cx:pt>
          <cx:pt idx="112">1.9181000000000001</cx:pt>
          <cx:pt idx="113">3</cx:pt>
          <cx:pt idx="114">3.8888666666666669</cx:pt>
          <cx:pt idx="115">2.8076333333333334</cx:pt>
          <cx:pt idx="116">0.93590000000000007</cx:pt>
          <cx:pt idx="117">11.966500000000002</cx:pt>
          <cx:pt idx="118">3.6666666666666665</cx:pt>
          <cx:pt idx="119">4.2522000000000002</cx:pt>
          <cx:pt idx="120">1.1134333333333335</cx:pt>
          <cx:pt idx="121">3.5</cx:pt>
          <cx:pt idx="122">3.8889</cx:pt>
          <cx:pt idx="123">1.2689999999999999</cx:pt>
        </cx:lvl>
      </cx:numDim>
    </cx:data>
    <cx:data id="2">
      <cx:numDim type="val">
        <cx:f>'Sheet1 (2)'!$X$2:$X$125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9.0176999999999996</cx:pt>
          <cx:pt idx="5">0.10000000000000001</cx:pt>
          <cx:pt idx="6">0.10000000000000001</cx:pt>
          <cx:pt idx="7">11.966500000000002</cx:pt>
          <cx:pt idx="8">6.148366666666667</cx:pt>
          <cx:pt idx="9">0.10000000000000001</cx:pt>
          <cx:pt idx="10">0.10000000000000001</cx:pt>
          <cx:pt idx="11">0.10000000000000001</cx:pt>
          <cx:pt idx="12">9.0176999999999996</cx:pt>
          <cx:pt idx="13">0</cx:pt>
          <cx:pt idx="14">8.4311666666666678</cx:pt>
          <cx:pt idx="15">0</cx:pt>
          <cx:pt idx="16">3.8371</cx:pt>
          <cx:pt idx="17">0</cx:pt>
          <cx:pt idx="18">9.0176999999999996</cx:pt>
          <cx:pt idx="19">0</cx:pt>
          <cx:pt idx="20">0</cx:pt>
          <cx:pt idx="21">5.9896000000000003</cx:pt>
          <cx:pt idx="22">0</cx:pt>
          <cx:pt idx="23">4.8138000000000005</cx:pt>
          <cx:pt idx="24">0</cx:pt>
          <cx:pt idx="25">2.2101999999999999</cx:pt>
          <cx:pt idx="26">7.2581333333333333</cx:pt>
          <cx:pt idx="27">5</cx:pt>
          <cx:pt idx="28">0</cx:pt>
          <cx:pt idx="29">6.5511000000000008</cx:pt>
          <cx:pt idx="30">0</cx:pt>
          <cx:pt idx="31">5.1882999999999999</cx:pt>
          <cx:pt idx="32">8.1555</cx:pt>
          <cx:pt idx="33">18.953700000000001</cx:pt>
          <cx:pt idx="34">0</cx:pt>
          <cx:pt idx="35">5.1031000000000004</cx:pt>
          <cx:pt idx="36">0</cx:pt>
          <cx:pt idx="37">0</cx:pt>
          <cx:pt idx="38">9.4258333333333333</cx:pt>
          <cx:pt idx="39">0</cx:pt>
          <cx:pt idx="40">10.061</cx:pt>
          <cx:pt idx="41">2.3089333333333335</cx:pt>
          <cx:pt idx="42">0</cx:pt>
          <cx:pt idx="43">0</cx:pt>
          <cx:pt idx="44">0</cx:pt>
          <cx:pt idx="45">11.966500000000002</cx:pt>
          <cx:pt idx="46">10.696166666666665</cx:pt>
          <cx:pt idx="47">0</cx:pt>
          <cx:pt idx="48">9.0176999999999996</cx:pt>
          <cx:pt idx="49">17.461766666666666</cx:pt>
          <cx:pt idx="50">0</cx:pt>
          <cx:pt idx="51">4.5555333333333339</cx:pt>
          <cx:pt idx="52">0</cx:pt>
          <cx:pt idx="53">0</cx:pt>
          <cx:pt idx="54">5.1882999999999999</cx:pt>
          <cx:pt idx="55">0</cx:pt>
          <cx:pt idx="56">0</cx:pt>
          <cx:pt idx="57">5.5217000000000001</cx:pt>
          <cx:pt idx="58">7.2581333333333333</cx:pt>
          <cx:pt idx="59">3.6566666666666667</cx:pt>
          <cx:pt idx="60">5.1031000000000004</cx:pt>
          <cx:pt idx="61">0</cx:pt>
          <cx:pt idx="62">0</cx:pt>
          <cx:pt idx="63">5.333333333333333</cx:pt>
          <cx:pt idx="64">6.5511000000000008</cx:pt>
          <cx:pt idx="65">10.696166666666665</cx:pt>
          <cx:pt idx="66">4.117866666666667</cx:pt>
          <cx:pt idx="67">9.0176999999999996</cx:pt>
          <cx:pt idx="68">0</cx:pt>
          <cx:pt idx="69">0</cx:pt>
          <cx:pt idx="70">6.5511000000000008</cx:pt>
          <cx:pt idx="71">0</cx:pt>
          <cx:pt idx="72">1.3961666666666666</cx:pt>
          <cx:pt idx="73">5.5217000000000001</cx:pt>
          <cx:pt idx="74">7.7362666666666664</cx:pt>
          <cx:pt idx="75">5.4280666666666662</cx:pt>
          <cx:pt idx="76">3.6566666666666663</cx:pt>
          <cx:pt idx="77">6.0414000000000003</cx:pt>
          <cx:pt idx="78">1.5109333333333332</cx:pt>
          <cx:pt idx="79">0</cx:pt>
          <cx:pt idx="80">1.9614</cx:pt>
          <cx:pt idx="81">0</cx:pt>
          <cx:pt idx="82">5.4280666666666662</cx:pt>
          <cx:pt idx="83">11.645</cx:pt>
          <cx:pt idx="84">13.914700000000002</cx:pt>
          <cx:pt idx="85">13.914700000000002</cx:pt>
          <cx:pt idx="86">13.914733333333333</cx:pt>
          <cx:pt idx="87">2.4994999999999998</cx:pt>
          <cx:pt idx="88">11.966500000000002</cx:pt>
          <cx:pt idx="89">0</cx:pt>
          <cx:pt idx="90">0</cx:pt>
          <cx:pt idx="91">7.8446333333333333</cx:pt>
          <cx:pt idx="92">0</cx:pt>
          <cx:pt idx="93">0</cx:pt>
          <cx:pt idx="94">1.6788999999999998</cx:pt>
          <cx:pt idx="95">2.0589333333333335</cx:pt>
          <cx:pt idx="96">0</cx:pt>
          <cx:pt idx="97">5.9710000000000001</cx:pt>
          <cx:pt idx="98">0</cx:pt>
          <cx:pt idx="99">-0.037433333333333312</cx:pt>
          <cx:pt idx="100">2.5967333333333333</cx:pt>
          <cx:pt idx="101">4.333333333333333</cx:pt>
          <cx:pt idx="102">8.1555</cx:pt>
          <cx:pt idx="103">0</cx:pt>
          <cx:pt idx="104">3.9459333333333331</cx:pt>
          <cx:pt idx="105">11.966500000000002</cx:pt>
          <cx:pt idx="106">4.8665666666666665</cx:pt>
          <cx:pt idx="107">5.4280666666666662</cx:pt>
          <cx:pt idx="108">0</cx:pt>
          <cx:pt idx="109">11.331333333333333</cx:pt>
          <cx:pt idx="110">7.8446333333333333</cx:pt>
          <cx:pt idx="111">6.5511000000000008</cx:pt>
          <cx:pt idx="112">6.0850666666666662</cx:pt>
          <cx:pt idx="113">5.4985666666666662</cx:pt>
          <cx:pt idx="114">4.9601666666666668</cx:pt>
          <cx:pt idx="115">4.3351999999999995</cx:pt>
          <cx:pt idx="116">14.583</cx:pt>
          <cx:pt idx="117">11.966500000000002</cx:pt>
          <cx:pt idx="118">5.6817000000000002</cx:pt>
          <cx:pt idx="119">4.117866666666667</cx:pt>
          <cx:pt idx="120">15.438000000000001</cx:pt>
          <cx:pt idx="121">4.5245333333333342</cx:pt>
          <cx:pt idx="122">7.8446333333333333</cx:pt>
          <cx:pt idx="123">0</cx:pt>
        </cx:lvl>
      </cx:numDim>
    </cx:data>
    <cx:data id="3">
      <cx:numDim type="val">
        <cx:f>'Sheet1 (2)'!$Y$2:$Y$125</cx:f>
        <cx:lvl ptCount="124" formatCode="0.000;[红色]0.000">
          <cx:pt idx="0">0.66669999999999996</cx:pt>
          <cx:pt idx="1">0.55556666666666665</cx:pt>
          <cx:pt idx="2">2.0666666666666669</cx:pt>
          <cx:pt idx="3">0.14246666666666671</cx:pt>
          <cx:pt idx="4">-1.1666666666666667</cx:pt>
          <cx:pt idx="5">3.6983000000000001</cx:pt>
          <cx:pt idx="6">-0.30253333333333327</cx:pt>
          <cx:pt idx="7">0.99916666666666665</cx:pt>
          <cx:pt idx="8">0.45013333333333327</cx:pt>
          <cx:pt idx="9">3.8333333333333335</cx:pt>
          <cx:pt idx="10">4.8138000000000005</cx:pt>
          <cx:pt idx="11">4.2937666666666665</cx:pt>
          <cx:pt idx="12">2.3953333333333333</cx:pt>
          <cx:pt idx="13">3.2397666666666667</cx:pt>
          <cx:pt idx="14">3.1331000000000002</cx:pt>
          <cx:pt idx="15">0.58403333333333329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1.6795333333333333</cx:pt>
          <cx:pt idx="23">0.6878333333333333</cx:pt>
          <cx:pt idx="24">4.4922333333333331</cx:pt>
          <cx:pt idx="25">-0.98743333333333327</cx:pt>
          <cx:pt idx="26">3.4998</cx:pt>
          <cx:pt idx="27">4.0952999999999999</cx:pt>
          <cx:pt idx="28">3.444466666666667</cx:pt>
          <cx:pt idx="29">2.2218333333333331</cx:pt>
          <cx:pt idx="30">2.2218</cx:pt>
          <cx:pt idx="31">2.2218333333333331</cx:pt>
          <cx:pt idx="32">0.44443333333333329</cx:pt>
          <cx:pt idx="33">-0.023133333333333336</cx:pt>
          <cx:pt idx="34">1.5333333333333332</cx:pt>
          <cx:pt idx="35">2.829333333333333</cx:pt>
          <cx:pt idx="36">0.16886666666666664</cx:pt>
          <cx:pt idx="37">2.250666666666667</cx:pt>
          <cx:pt idx="38">-0.84053333333333347</cx:pt>
          <cx:pt idx="39">1.1802999999999999</cx:pt>
          <cx:pt idx="40">0.47506666666666658</cx:pt>
          <cx:pt idx="41">-0.91213333333333335</cx:pt>
          <cx:pt idx="42">-0.033499999999999981</cx:pt>
          <cx:pt idx="43">3.945933333333334</cx:pt>
          <cx:pt idx="44">2.6774333333333331</cx:pt>
          <cx:pt idx="45">2.9811666666666667</cx:pt>
          <cx:pt idx="46">-0.48186666666666667</cx:pt>
          <cx:pt idx="47">3.6983000000000001</cx:pt>
          <cx:pt idx="48">-0.57156666666666667</cx:pt>
          <cx:pt idx="49">-1.2931333333333332</cx:pt>
          <cx:pt idx="50">3</cx:pt>
          <cx:pt idx="51">-0.4819</cx:pt>
          <cx:pt idx="52">9.0176999999999996</cx:pt>
          <cx:pt idx="53">0.052633333333333338</cx:pt>
          <cx:pt idx="54">0.94010000000000005</cx:pt>
          <cx:pt idx="55">2.6846333333333336</cx:pt>
          <cx:pt idx="56">3.3333333333333335</cx:pt>
          <cx:pt idx="57">1.1214999999999999</cx:pt>
          <cx:pt idx="58">3.8370999999999995</cx:pt>
          <cx:pt idx="59">2.9999666666666669</cx:pt>
          <cx:pt idx="60">2.6666666666666665</cx:pt>
          <cx:pt idx="61">4.2351999999999999</cx:pt>
          <cx:pt idx="62">1.4000000000000001</cx:pt>
          <cx:pt idx="63">5.333333333333333</cx:pt>
          <cx:pt idx="64">-1.7831333333333335</cx:pt>
          <cx:pt idx="65">3.8371</cx:pt>
          <cx:pt idx="66">2.8075999999999994</cx:pt>
          <cx:pt idx="67">5.3924000000000012</cx:pt>
          <cx:pt idx="68">-1.0299666666666667</cx:pt>
          <cx:pt idx="69">2.7333333333333329</cx:pt>
          <cx:pt idx="70">4.7777666666666674</cx:pt>
          <cx:pt idx="71">2.7887999999999997</cx:pt>
          <cx:pt idx="72">1.0762666666666665</cx:pt>
          <cx:pt idx="73">1.6795333333333333</cx:pt>
          <cx:pt idx="74">0.77836666666666676</cx:pt>
          <cx:pt idx="75">1.1865333333333332</cx:pt>
          <cx:pt idx="76">2.1111333333333335</cx:pt>
          <cx:pt idx="77">-1.9249666666666669</cx:pt>
          <cx:pt idx="78">-1.5015000000000001</cx:pt>
          <cx:pt idx="79">3.1330666666666667</cx:pt>
          <cx:pt idx="80">0.27266666666666667</cx:pt>
          <cx:pt idx="81">-2.2845333333333335</cx:pt>
          <cx:pt idx="82">4.117866666666667</cx:pt>
          <cx:pt idx="83">1.1214999999999999</cx:pt>
          <cx:pt idx="84">2.3455666666666666</cx:pt>
          <cx:pt idx="85">-2.3930666666666665</cx:pt>
          <cx:pt idx="86">-0.84063333333333334</cx:pt>
          <cx:pt idx="87">2.5074000000000001</cx:pt>
          <cx:pt idx="88">2.0666666666666669</cx:pt>
          <cx:pt idx="89">3.3691666666666666</cx:pt>
          <cx:pt idx="90">5.1031000000000004</cx:pt>
          <cx:pt idx="91">-0.11956666666666667</cx:pt>
          <cx:pt idx="92">-1.0833333333333333</cx:pt>
          <cx:pt idx="93">3</cx:pt>
          <cx:pt idx="94">-0.23806666666666665</cx:pt>
          <cx:pt idx="95">0.47506666666666658</cx:pt>
          <cx:pt idx="96">0.79159999999999997</cx:pt>
          <cx:pt idx="97">5.6817000000000002</cx:pt>
          <cx:pt idx="98">1.9260333333333335</cx:pt>
          <cx:pt idx="99">-2.9918333333333336</cx:pt>
          <cx:pt idx="100">-1.5263</cx:pt>
          <cx:pt idx="101">2.6712000000000002</cx:pt>
          <cx:pt idx="102">-0.36549999999999999</cx:pt>
          <cx:pt idx="103">3</cx:pt>
          <cx:pt idx="104">2.7778000000000005</cx:pt>
          <cx:pt idx="105">0.5658333333333333</cx:pt>
          <cx:pt idx="106">8.7906666666666666</cx:pt>
          <cx:pt idx="107">4.9601666666666668</cx:pt>
          <cx:pt idx="108">0.81680000000000008</cx:pt>
          <cx:pt idx="109">5.2409333333333334</cx:pt>
          <cx:pt idx="110">4.5245333333333342</cx:pt>
          <cx:pt idx="111">0.65513333333333323</cx:pt>
          <cx:pt idx="112">1.6666666666666667</cx:pt>
          <cx:pt idx="113">3.0780666666666665</cx:pt>
          <cx:pt idx="114">3.4998333333333331</cx:pt>
          <cx:pt idx="115">2.8076333333333334</cx:pt>
          <cx:pt idx="116">0.93590000000000007</cx:pt>
          <cx:pt idx="117">5.5217000000000001</cx:pt>
          <cx:pt idx="118">3.6666666666666665</cx:pt>
          <cx:pt idx="119">5.3386666666666658</cx:pt>
          <cx:pt idx="120">0.79553333333333331</cx:pt>
          <cx:pt idx="121">4.293733333333333</cx:pt>
          <cx:pt idx="122">3.8889</cx:pt>
          <cx:pt idx="123">0.33729999999999999</cx:pt>
        </cx:lvl>
      </cx:numDim>
    </cx:data>
    <cx:data id="4">
      <cx:numDim type="val">
        <cx:f>'Sheet1 (2)'!$Z$2:$Z$125</cx:f>
        <cx:lvl ptCount="124" formatCode="0.000;[红色]0.000">
          <cx:pt idx="0">1.9333333333333333</cx:pt>
          <cx:pt idx="1">2.8333333333333335</cx:pt>
          <cx:pt idx="2">0</cx:pt>
          <cx:pt idx="3">5.9820333333333338</cx:pt>
          <cx:pt idx="4">18.953700000000001</cx:pt>
          <cx:pt idx="5">9.0176999999999996</cx:pt>
          <cx:pt idx="6">3.6666666666666665</cx:pt>
          <cx:pt idx="7">3.1330666666666662</cx:pt>
          <cx:pt idx="8">6.975366666666666</cx:pt>
          <cx:pt idx="9">4.7777666666666674</cx:pt>
          <cx:pt idx="10">4.8666</cx:pt>
          <cx:pt idx="11">15.294700000000001</cx:pt>
          <cx:pt idx="12">3.5563333333333333</cx:pt>
          <cx:pt idx="13">14.604700000000001</cx:pt>
          <cx:pt idx="14">0</cx:pt>
          <cx:pt idx="15">3.8968000000000003</cx:pt>
          <cx:pt idx="16">0.79546666666666666</cx:pt>
          <cx:pt idx="17">6.5511000000000008</cx:pt>
          <cx:pt idx="18">6.5511000000000008</cx:pt>
          <cx:pt idx="19">4.8665666666666665</cx:pt>
          <cx:pt idx="20">2.3953333333333333</cx:pt>
          <cx:pt idx="21">7.2580999999999998</cx:pt>
          <cx:pt idx="22">8.4311666666666678</cx:pt>
          <cx:pt idx="23">4.666666666666667</cx:pt>
          <cx:pt idx="24">5</cx:pt>
          <cx:pt idx="25">1.0632999999999999</cx:pt>
          <cx:pt idx="26">10.696166666666665</cx:pt>
          <cx:pt idx="27">5.3924000000000012</cx:pt>
          <cx:pt idx="28">6.5511000000000008</cx:pt>
          <cx:pt idx="29">3.6666666666666665</cx:pt>
          <cx:pt idx="30">4.2352333333333334</cx:pt>
          <cx:pt idx="31">4.9039333333333337</cx:pt>
          <cx:pt idx="32">1.7134666666666669</cx:pt>
          <cx:pt idx="33">2.7333333333333329</cx:pt>
          <cx:pt idx="34">0</cx:pt>
          <cx:pt idx="35">3.3333333333333335</cx:pt>
          <cx:pt idx="36">1.2222</cx:pt>
          <cx:pt idx="37">3.444466666666667</cx:pt>
          <cx:pt idx="38">2.2461000000000002</cx:pt>
          <cx:pt idx="39">6.5511000000000008</cx:pt>
          <cx:pt idx="40">5.4726666666666661</cx:pt>
          <cx:pt idx="41">0.66666666666666663</cx:pt>
          <cx:pt idx="42">2.8292999999999999</cx:pt>
          <cx:pt idx="43">3</cx:pt>
          <cx:pt idx="44">4.8138000000000005</cx:pt>
          <cx:pt idx="45">2.6712000000000002</cx:pt>
          <cx:pt idx="46">-0.038700000000000012</cx:pt>
          <cx:pt idx="47">4.666666666666667</cx:pt>
          <cx:pt idx="48">6.0117666666666665</cx:pt>
          <cx:pt idx="49">2.106033333333333</cx:pt>
          <cx:pt idx="50">3</cx:pt>
          <cx:pt idx="51">5.1031000000000004</cx:pt>
          <cx:pt idx="52">6.5511000000000008</cx:pt>
          <cx:pt idx="53">6.0414000000000003</cx:pt>
          <cx:pt idx="54">3.6188333333333333</cx:pt>
          <cx:pt idx="55">0</cx:pt>
          <cx:pt idx="56">0</cx:pt>
          <cx:pt idx="57">1.6795333333333333</cx:pt>
          <cx:pt idx="58">7.2581333333333333</cx:pt>
          <cx:pt idx="59">5.9896000000000003</cx:pt>
          <cx:pt idx="60">5.1031000000000004</cx:pt>
          <cx:pt idx="61">7.8446333333333333</cx:pt>
          <cx:pt idx="62">3.0780666666666665</cx:pt>
          <cx:pt idx="63">5.333333333333333</cx:pt>
          <cx:pt idx="64">2.5255333333333332</cx:pt>
          <cx:pt idx="65">10.696166666666665</cx:pt>
          <cx:pt idx="66">11.331333333333333</cx:pt>
          <cx:pt idx="67">5.4281000000000006</cx:pt>
          <cx:pt idx="68">-0.69819999999999993</cx:pt>
          <cx:pt idx="69">2.7333333333333329</cx:pt>
          <cx:pt idx="70">4.7777666666666674</cx:pt>
          <cx:pt idx="71">0</cx:pt>
          <cx:pt idx="72">-0.022333333333333334</cx:pt>
          <cx:pt idx="73">3.6188333333333333</cx:pt>
          <cx:pt idx="74">5.9481333333333337</cx:pt>
          <cx:pt idx="75">1.8167333333333333</cx:pt>
          <cx:pt idx="76">3.3333333333333335</cx:pt>
          <cx:pt idx="77">3.2868333333333335</cx:pt>
          <cx:pt idx="78">-0.34220000000000006</cx:pt>
          <cx:pt idx="79">4.666666666666667</cx:pt>
          <cx:pt idx="80">5.3386666666666676</cx:pt>
          <cx:pt idx="81">-1.0069000000000001</cx:pt>
          <cx:pt idx="82">2.555533333333333</cx:pt>
          <cx:pt idx="83">0.78856666666666664</cx:pt>
          <cx:pt idx="84">3.8968000000000003</cx:pt>
          <cx:pt idx="85">1.6666666666666667</cx:pt>
          <cx:pt idx="86">0.27266666666666661</cx:pt>
          <cx:pt idx="87">2.3333333333333335</cx:pt>
          <cx:pt idx="88">3.3013666666666666</cx:pt>
          <cx:pt idx="89">5.1883000000000008</cx:pt>
          <cx:pt idx="90">9.0176999999999996</cx:pt>
          <cx:pt idx="91">3.6983333333333328</cx:pt>
          <cx:pt idx="92">0.77776666666666661</cx:pt>
          <cx:pt idx="93">3</cx:pt>
          <cx:pt idx="94">1.0632999999999999</cx:pt>
          <cx:pt idx="95">1.9690666666666665</cx:pt>
          <cx:pt idx="96">3.3013333333333335</cx:pt>
          <cx:pt idx="97">5.9710000000000001</cx:pt>
          <cx:pt idx="98">2.9811999999999999</cx:pt>
          <cx:pt idx="99">-3.3094666666666668</cx:pt>
          <cx:pt idx="100">-0.72259999999999991</cx:pt>
          <cx:pt idx="101">10.696166666666665</cx:pt>
          <cx:pt idx="102">1.4974000000000001</cx:pt>
          <cx:pt idx="103">0</cx:pt>
          <cx:pt idx="104">3.9459333333333331</cx:pt>
          <cx:pt idx="105">6.0832333333333333</cx:pt>
          <cx:pt idx="106">6.6716000000000006</cx:pt>
          <cx:pt idx="107">7.2581333333333333</cx:pt>
          <cx:pt idx="108">4.3352000000000004</cx:pt>
          <cx:pt idx="109">5.2409333333333334</cx:pt>
          <cx:pt idx="110">7.8446333333333333</cx:pt>
          <cx:pt idx="111">1.1865666666666665</cx:pt>
          <cx:pt idx="112">1.911933333333333</cx:pt>
          <cx:pt idx="113">0</cx:pt>
          <cx:pt idx="114">10.696166666666665</cx:pt>
          <cx:pt idx="115">4.8387333333333338</cx:pt>
          <cx:pt idx="116">6.148366666666667</cx:pt>
          <cx:pt idx="117">9.0176999999999996</cx:pt>
          <cx:pt idx="118">4.293733333333333</cx:pt>
          <cx:pt idx="119">4.4244333333333339</cx:pt>
          <cx:pt idx="120">6.1483333333333334</cx:pt>
          <cx:pt idx="121">3.8967666666666663</cx:pt>
          <cx:pt idx="122">7.8446333333333333</cx:pt>
          <cx:pt idx="123">1.9616333333333333</cx:pt>
        </cx:lvl>
      </cx:numDim>
    </cx:data>
  </cx:chartData>
  <cx:chart>
    <cx:plotArea>
      <cx:plotAreaRegion>
        <cx:plotSurface>
          <cx:spPr>
            <a:noFill/>
            <a:ln w="6350">
              <a:solidFill>
                <a:schemeClr val="tx1"/>
              </a:solidFill>
            </a:ln>
          </cx:spPr>
        </cx:plotSurface>
        <cx:series layoutId="boxWhisker" uniqueId="{BA75B8A3-D93B-473E-822F-AFF558904C4C}">
          <cx:tx>
            <cx:txData>
              <cx:f>'Sheet1 (2)'!$V$1</cx:f>
              <cx:v>school life</cx:v>
            </cx:txData>
          </cx:tx>
          <cx:spPr>
            <a:solidFill>
              <a:schemeClr val="bg1"/>
            </a:solidFill>
            <a:ln w="9525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'Sheet1 (2)'!$W$1</cx:f>
              <cx:v>romantic</cx:v>
            </cx:txData>
          </cx:tx>
          <cx:spPr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'Sheet1 (2)'!$X$1</cx:f>
              <cx:v>peer relationship</cx:v>
            </cx:txData>
          </cx:tx>
          <cx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'Sheet1 (2)'!$Y$1</cx:f>
              <cx:v>self-cognition</cx:v>
            </cx:txData>
          </cx:tx>
          <cx:spPr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'Sheet1 (2)'!$Z$1</cx:f>
              <cx:v>family life</cx:v>
            </cx:txData>
          </cx:tx>
          <cx:spPr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/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;[红色]0" sourceLinked="0"/>
        <cx:spPr>
          <a:ln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20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lnSpc>
              <a:spcPct val="150000"/>
            </a:lnSpc>
            <a:defRPr sz="20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17CA-ABB8-4E93-AA87-C2B6DFA4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F0563-EAC6-47F2-BD58-5FA394D3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9B65-95C1-4664-A7B4-E1C47A10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A280C-E46A-4E86-8B85-A331E87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A3202-A207-4815-9A4C-6D4C1A1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A0B9-9B45-4865-926D-99500C4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FDB46-3C4B-4D52-8276-35F7C059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B77A-AA92-40CE-A85C-BC3DBEA2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E853-74D2-495B-8FF2-60C9F47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10F3-A739-489C-8E15-EAB7CF71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92DC2-9D38-4DC5-B786-E1886E8A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32FD1-06DE-4E86-8209-D8D783F4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130B-D853-420D-9653-8C500C9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167F-B79D-450E-9780-67364CC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DF70C-5EFA-47E4-BC18-3376183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0823-3410-4FEE-997E-C0CA569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7D1E6-AD71-4EC2-9A10-A6181EB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A0712-6C95-4EF7-80D0-D95C729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EBC01-5397-423F-9551-028B15A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837B1-9C1A-4174-B1F2-B98BE6A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D17F-089C-4A02-A580-CDAF6A29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5DFC-4907-4F45-AD7C-D3B8039B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127D-9F7B-4B2F-B81B-F49621E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349A2-8AA6-4A3D-B198-A2A9EF4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A46F8-5EEC-46B5-8A2B-9CC46F62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670B-DC36-4A25-A66E-679567E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C2E9-8F6A-49AC-A68D-5C6DA723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32C93-221B-4B83-B16D-90362DF6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921E8-B74E-4172-8621-220142B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56CAE-5A4E-4B7A-BDB7-BD2A3A6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E7101-9AA3-4AEE-906A-8129773D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1E5D-8371-4B73-BFF0-DE9C235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98EF1-BD51-435E-A2BA-0321FB5B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65AE8-BDD9-4300-835F-B2FB3207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CB1E6-9650-4A76-86BE-DDF5341D4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1B91F-54E0-4441-97C1-19198B30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1E526-1555-4B7C-9806-846B395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511B0-A169-4571-A66A-B712E6A7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FF271-411F-4F1D-8068-BE631909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8956-F3EF-4C33-9B78-6789FB6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E28E3-3B06-4DD3-B5AC-F37099FB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85771-BD50-4D0F-9B54-6D121B60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5D756-B05C-4DFB-8E28-A8BBA9B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58E6B-613E-49FC-883D-862C1AA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3923-AF64-4F02-A6B8-791519A7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59350-B17F-4B3D-B0C0-B55D72AF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EA6F-85B0-4FF7-9EFD-DE2E1F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46756-0DFE-43F5-A824-DF39FF1B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7E3BB-4DB0-4DA7-ACEF-3450574F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E5957-B98D-423A-8B93-2082EC0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8046E-8B9C-4A2B-BC04-DEB5039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A93D-7330-433C-8D49-C11EB77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9CB2-2936-4B98-AA06-B1CE363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5B7C9-920D-4DF7-B9B4-F4E932D2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2E4D5-69EF-4A08-9BDB-7CAACD03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2CC33-B0E3-4ADF-92EA-EA8B9A01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2BE6-56F4-4818-86B3-AA68DCF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7AD4A-A0FB-4565-9912-DCD00DE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158E7-75D1-45A4-8516-8F644DF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6A4EF-0C15-4B09-AB47-DFAF662A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64361-12D2-453C-903F-9CB036A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3C56-F79A-4E48-A4C7-D9292F784E1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EFD4-7C9C-47F1-B244-56760473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A3BB-F9DA-4828-AD99-6C7C85E0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9646860"/>
                  </p:ext>
                </p:extLst>
              </p:nvPr>
            </p:nvGraphicFramePr>
            <p:xfrm>
              <a:off x="625033" y="525311"/>
              <a:ext cx="10175718" cy="59912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033" y="525311"/>
                <a:ext cx="10175718" cy="59912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3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17990685"/>
                  </p:ext>
                </p:extLst>
              </p:nvPr>
            </p:nvGraphicFramePr>
            <p:xfrm>
              <a:off x="1577009" y="1037237"/>
              <a:ext cx="7540486" cy="49743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009" y="1037237"/>
                <a:ext cx="7540486" cy="49743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94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</dc:creator>
  <cp:lastModifiedBy>liqi</cp:lastModifiedBy>
  <cp:revision>5</cp:revision>
  <dcterms:created xsi:type="dcterms:W3CDTF">2019-07-16T09:16:15Z</dcterms:created>
  <dcterms:modified xsi:type="dcterms:W3CDTF">2019-07-18T07:06:01Z</dcterms:modified>
</cp:coreProperties>
</file>