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84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8028745251188862E-2"/>
          <c:y val="0.18641315432757197"/>
          <c:w val="0.86498189031463912"/>
          <c:h val="0.700698515431065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exam intervals impacted by positive events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effectLst/>
          </c:spPr>
          <c:invertIfNegative val="0"/>
          <c:cat>
            <c:strRef>
              <c:f>Sheet2!$A$3:$A$7</c:f>
              <c:strCache>
                <c:ptCount val="5"/>
                <c:pt idx="0">
                  <c:v>avgerage 
stress</c:v>
                </c:pt>
                <c:pt idx="1">
                  <c:v>accumulated 
stress</c:v>
                </c:pt>
                <c:pt idx="2">
                  <c:v>length of 
interval</c:v>
                </c:pt>
                <c:pt idx="3">
                  <c:v>academic 
word frequency</c:v>
                </c:pt>
                <c:pt idx="4">
                  <c:v>academic 
word ratio</c:v>
                </c:pt>
              </c:strCache>
            </c:strRef>
          </c:cat>
          <c:val>
            <c:numRef>
              <c:f>Sheet2!$B$3:$B$7</c:f>
              <c:numCache>
                <c:formatCode>0.00;[Red]0.00</c:formatCode>
                <c:ptCount val="5"/>
                <c:pt idx="0">
                  <c:v>1.249811382113821</c:v>
                </c:pt>
                <c:pt idx="1">
                  <c:v>2.0457976626016259</c:v>
                </c:pt>
                <c:pt idx="2">
                  <c:v>2.8458292682926798</c:v>
                </c:pt>
                <c:pt idx="3">
                  <c:v>0.48916016260162598</c:v>
                </c:pt>
                <c:pt idx="4">
                  <c:v>7.583902439024387E-2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99-4AD8-B61E-9F6A14849381}"/>
            </c:ext>
          </c:extLst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exam intervals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  <a:effectLst/>
          </c:spPr>
          <c:invertIfNegative val="0"/>
          <c:cat>
            <c:strRef>
              <c:f>Sheet2!$A$3:$A$7</c:f>
              <c:strCache>
                <c:ptCount val="5"/>
                <c:pt idx="0">
                  <c:v>avgerage 
stress</c:v>
                </c:pt>
                <c:pt idx="1">
                  <c:v>accumulated 
stress</c:v>
                </c:pt>
                <c:pt idx="2">
                  <c:v>length of 
interval</c:v>
                </c:pt>
                <c:pt idx="3">
                  <c:v>academic 
word frequency</c:v>
                </c:pt>
                <c:pt idx="4">
                  <c:v>academic 
word ratio</c:v>
                </c:pt>
              </c:strCache>
            </c:strRef>
          </c:cat>
          <c:val>
            <c:numRef>
              <c:f>Sheet2!$C$3:$C$7</c:f>
              <c:numCache>
                <c:formatCode>0.00;[Red]0.00</c:formatCode>
                <c:ptCount val="5"/>
                <c:pt idx="0">
                  <c:v>2.2262317073170732</c:v>
                </c:pt>
                <c:pt idx="1">
                  <c:v>4.0011724588617898</c:v>
                </c:pt>
                <c:pt idx="2">
                  <c:v>3.5087926829268299</c:v>
                </c:pt>
                <c:pt idx="3">
                  <c:v>0.90325365853658546</c:v>
                </c:pt>
                <c:pt idx="4">
                  <c:v>0.16269430894308939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99-4AD8-B61E-9F6A148493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axId val="1517499967"/>
        <c:axId val="1295255615"/>
      </c:barChart>
      <c:catAx>
        <c:axId val="151749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295255615"/>
        <c:crosses val="autoZero"/>
        <c:auto val="1"/>
        <c:lblAlgn val="ctr"/>
        <c:lblOffset val="100"/>
        <c:noMultiLvlLbl val="0"/>
      </c:catAx>
      <c:valAx>
        <c:axId val="1295255615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;[Red]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517499967"/>
        <c:crosses val="autoZero"/>
        <c:crossBetween val="between"/>
      </c:valAx>
      <c:spPr>
        <a:noFill/>
        <a:ln w="6350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2204511038495261"/>
          <c:y val="3.3690609679414167E-2"/>
          <c:w val="0.51505672006588565"/>
          <c:h val="0.12971699589350225"/>
        </c:manualLayout>
      </c:layout>
      <c:overlay val="0"/>
      <c:spPr>
        <a:noFill/>
        <a:ln w="3175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C8E12-961F-4B81-8A15-0806DE2D8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D0634B-7E84-49DA-ACBB-672F4E1B4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02104-6DE0-4E45-AED1-B779CD0C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B392-40B1-4E8E-BF71-F16CFF8E978C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6F397-4C9D-4C01-9323-B3188BD3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0D58F-AD0C-48A5-8497-3739C891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3FEC-78B5-409B-B82C-F75E2539E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4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41EF0-EA3F-41B8-9F49-C3BA24A7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87C7AC-51E3-4079-A524-72A3A4BA9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E53C5-6446-4307-89EE-BB9BF58C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B392-40B1-4E8E-BF71-F16CFF8E978C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D06276-3BBA-4A7D-BD6C-9C79CF76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4A427-8880-482F-AE85-A6A739A0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3FEC-78B5-409B-B82C-F75E2539E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8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0C99AB-F90E-4160-A889-611B96D54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EE1105-120C-4784-A708-16F30BBFE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AD8CD-0753-4D84-AD3A-1DA8400C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B392-40B1-4E8E-BF71-F16CFF8E978C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223CF-C92E-48AE-9F7A-794BDBF0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47AFE-8ECC-4AE0-B64B-A9BF2C54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3FEC-78B5-409B-B82C-F75E2539E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18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3DC31-0451-4596-BBA2-759E4D4C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86F65-F68B-483B-B3B0-348E74DF5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6760F-FAB2-42DD-9243-D159C68E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B392-40B1-4E8E-BF71-F16CFF8E978C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A32CC-BEE4-4E3F-AAB4-F8E232BA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B0D63-08F1-4452-AD0C-BEA0B538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3FEC-78B5-409B-B82C-F75E2539E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2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8B2A4-3112-4663-AD20-1DDE1F39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44BBEA-59EE-4F71-8D28-20382E04B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32760-9FAE-4D39-BEC3-1F3CC57C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B392-40B1-4E8E-BF71-F16CFF8E978C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28E22-D7A0-48E4-AB0E-4634331E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2B60E-08E5-48B7-BCB9-4BF8DF13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3FEC-78B5-409B-B82C-F75E2539E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3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14231-796E-4193-8329-FDA28DE6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A992A-265F-4E47-A395-199D210E4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6B29C2-0817-46A7-93DD-37E8B6BE6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D1B099-6D25-45E8-91FE-83F4CA3F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B392-40B1-4E8E-BF71-F16CFF8E978C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2B26AD-960A-4577-89B5-A2A5642B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873938-D56B-416D-B497-35282CD1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3FEC-78B5-409B-B82C-F75E2539E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71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63037-B833-4F17-AE81-E417E5E8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CC7838-C5BE-43EC-9D69-683742DBD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05CD9E-6C1E-4DA5-BE1E-20750D56F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3C2284-2DE2-4074-8796-363CB6D2B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587272-CAC4-44F0-8C19-19A640EBD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DCDE17-4AA6-41DC-920A-23601FD6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B392-40B1-4E8E-BF71-F16CFF8E978C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75DEDD-213B-4C75-B249-FAA579E7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FBF70C-CAD6-4460-A7C1-61202D66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3FEC-78B5-409B-B82C-F75E2539E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46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79226-4B79-4198-9D85-1B14BA18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40F82-9983-48CB-BCFC-A9DF760F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B392-40B1-4E8E-BF71-F16CFF8E978C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226192-29A3-4563-866E-1D737004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C5874C-F0EE-4781-91AC-C00A3667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3FEC-78B5-409B-B82C-F75E2539E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3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498EAA-00E4-493E-968F-A68CAA50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B392-40B1-4E8E-BF71-F16CFF8E978C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350BDC-0B19-4EAC-AD4B-9C1DAA1F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8DB262-0B62-46FF-91E1-0A31E763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3FEC-78B5-409B-B82C-F75E2539E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37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077DD-DC17-4FBB-B747-7A240959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73BEC-5AE9-4CC9-9AD1-501294C9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F15140-8E78-4615-A9CD-A96DCC67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BF855C-7EB9-4E19-84D7-2305BD75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B392-40B1-4E8E-BF71-F16CFF8E978C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66D164-ED24-4AEF-9F04-DF6AC045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ABDF8-3E9A-4923-8DAD-FB82CB8D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3FEC-78B5-409B-B82C-F75E2539E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5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1889E-F44B-46EF-8E37-5AD13FC6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E37CB4-F86A-45ED-856E-3D03661B9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ADC3A5-4CFC-458A-84F5-6F3AF1266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E7A803-BB74-43B1-B97C-F8531474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B392-40B1-4E8E-BF71-F16CFF8E978C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EBB193-8D03-404B-8C82-9AD2EF09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396957-0FC6-461E-8E63-288A9C46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3FEC-78B5-409B-B82C-F75E2539E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6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8148CA-B35C-4C0F-B81C-A01C499C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E69D2A-B938-40B9-998E-357D015C2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324DC-547D-4559-8C4A-4F3025871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0B392-40B1-4E8E-BF71-F16CFF8E978C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F7912-A06E-42AB-A09D-ECD40F3EF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BC490-04FA-46AC-86F1-9248E3055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E3FEC-78B5-409B-B82C-F75E2539E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4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8D25619E-A022-404D-A395-9472333C91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12386"/>
              </p:ext>
            </p:extLst>
          </p:nvPr>
        </p:nvGraphicFramePr>
        <p:xfrm>
          <a:off x="3837540" y="1891954"/>
          <a:ext cx="4516920" cy="3074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8557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liqi</dc:creator>
  <cp:lastModifiedBy>liqi</cp:lastModifiedBy>
  <cp:revision>2</cp:revision>
  <dcterms:created xsi:type="dcterms:W3CDTF">2019-07-15T07:06:08Z</dcterms:created>
  <dcterms:modified xsi:type="dcterms:W3CDTF">2019-07-15T07:24:14Z</dcterms:modified>
</cp:coreProperties>
</file>