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iqi\Documents\GitHub\PositiveSpring\Write\&#20316;&#22270;-2019-positive\correlation-&#20316;&#22270;20190716\&#31665;&#22270;20190716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iqi\Documents\GitHub\PositiveSpring\Write\&#20316;&#22270;-2019-positive\correlation-&#20316;&#22270;20190716\&#31665;&#22270;20190716.xlsx" TargetMode="External"/><Relationship Id="rId4" Type="http://schemas.openxmlformats.org/officeDocument/2006/relationships/themeOverride" Target="../theme/themeOverride2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'five types correlations'!$Z$2:$Z$125</cx:f>
        <cx:lvl ptCount="124" formatCode="0.000;[红色]0.000">
          <cx:pt idx="0">-1.8369333333333333</cx:pt>
          <cx:pt idx="1">0</cx:pt>
          <cx:pt idx="2">0.25196666666666667</cx:pt>
          <cx:pt idx="3">1.3353333333333335</cx:pt>
          <cx:pt idx="4">0.3473</cx:pt>
          <cx:pt idx="5">1.2423666666666666</cx:pt>
          <cx:pt idx="6">1.2839</cx:pt>
          <cx:pt idx="7">1.8394000000000001</cx:pt>
          <cx:pt idx="8">1.9344999999999999</cx:pt>
          <cx:pt idx="9">1.0551333333333333</cx:pt>
          <cx:pt idx="10">0.71006666666666673</cx:pt>
          <cx:pt idx="11">1.2266666666666666</cx:pt>
          <cx:pt idx="12">1.3250333333333333</cx:pt>
          <cx:pt idx="13">1.2424999999999999</cx:pt>
          <cx:pt idx="14">1.6480333333333332</cx:pt>
          <cx:pt idx="15">2.4718</cx:pt>
          <cx:pt idx="16">2.1220333333333334</cx:pt>
          <cx:pt idx="17">1.8962666666666668</cx:pt>
          <cx:pt idx="18">1.3369</cx:pt>
          <cx:pt idx="19">0.47559999999999997</cx:pt>
          <cx:pt idx="20">2.3196666666666665</cx:pt>
          <cx:pt idx="21">1.2446333333333335</cx:pt>
          <cx:pt idx="22">1.5149666666666668</cx:pt>
          <cx:pt idx="23">1.4318</cx:pt>
          <cx:pt idx="24">-0.070999999999999952</cx:pt>
          <cx:pt idx="25">1.3105333333333333</cx:pt>
          <cx:pt idx="26">1.6166333333333334</cx:pt>
          <cx:pt idx="27">0.40876666666666667</cx:pt>
          <cx:pt idx="28">1.7333333333333334</cx:pt>
          <cx:pt idx="29">1.8448333333333331</cx:pt>
          <cx:pt idx="30">1.2905333333333335</cx:pt>
          <cx:pt idx="31">1.2420666666666669</cx:pt>
          <cx:pt idx="32">1.5319333333333331</cx:pt>
          <cx:pt idx="33">2.8553666666666668</cx:pt>
          <cx:pt idx="34">2.1060000000000003</cx:pt>
          <cx:pt idx="35">1.4416</cx:pt>
          <cx:pt idx="36">2.543366666666667</cx:pt>
          <cx:pt idx="37">1.3221666666666667</cx:pt>
          <cx:pt idx="38">0.9189666666666666</cx:pt>
          <cx:pt idx="39">1.5563</cx:pt>
          <cx:pt idx="40">1.2468666666666666</cx:pt>
          <cx:pt idx="41">4.0443999999999996</cx:pt>
          <cx:pt idx="42">3.9842333333333335</cx:pt>
          <cx:pt idx="43">2.1536</cx:pt>
          <cx:pt idx="44">4.8216333333333337</cx:pt>
          <cx:pt idx="45">3.9231333333333329</cx:pt>
          <cx:pt idx="46">3.904633333333333</cx:pt>
          <cx:pt idx="47">5.0838666666666663</cx:pt>
          <cx:pt idx="48">4.264333333333334</cx:pt>
          <cx:pt idx="49">2.0943333333333332</cx:pt>
          <cx:pt idx="50">2.3523333333333332</cx:pt>
          <cx:pt idx="51">4.8725666666666667</cx:pt>
          <cx:pt idx="52">3.6202333333333332</cx:pt>
          <cx:pt idx="53">3.4994333333333336</cx:pt>
          <cx:pt idx="54">3.4293666666666667</cx:pt>
          <cx:pt idx="55">5.8813000000000004</cx:pt>
          <cx:pt idx="56">4.4354000000000005</cx:pt>
          <cx:pt idx="57">3.2118666666666669</cx:pt>
          <cx:pt idx="58">1.4869666666666665</cx:pt>
          <cx:pt idx="59">3.3207333333333331</cx:pt>
          <cx:pt idx="60">1.8128233333333335</cx:pt>
          <cx:pt idx="61">0.90910000000000002</cx:pt>
          <cx:pt idx="62">2.0828311827956991</cx:pt>
          <cx:pt idx="63">4.6490677248677246</cx:pt>
          <cx:pt idx="64">4.0310666666666668</cx:pt>
          <cx:pt idx="65">5.1768999999999998</cx:pt>
          <cx:pt idx="66">6.0051999999999994</cx:pt>
          <cx:pt idx="67">7.5058666666666669</cx:pt>
          <cx:pt idx="68">10.737</cx:pt>
          <cx:pt idx="69">3.8915999999999999</cx:pt>
          <cx:pt idx="70">3.5484333333333331</cx:pt>
          <cx:pt idx="71">2.8889</cx:pt>
          <cx:pt idx="72">7.9947333333333335</cx:pt>
          <cx:pt idx="73">2.5506666666666664</cx:pt>
          <cx:pt idx="74">4.7528666666666668</cx:pt>
          <cx:pt idx="75">4.7525666666666666</cx:pt>
          <cx:pt idx="76">5.7946999999999997</cx:pt>
          <cx:pt idx="77">4.5660999999999996</cx:pt>
          <cx:pt idx="78">3.9707333333333334</cx:pt>
          <cx:pt idx="79">1.5532000000000001</cx:pt>
          <cx:pt idx="80">4.2199</cx:pt>
          <cx:pt idx="81">1.2606666666666666</cx:pt>
          <cx:pt idx="82">5.1918999999999995</cx:pt>
          <cx:pt idx="83">4.118266666666667</cx:pt>
          <cx:pt idx="84">4.8035999999999994</cx:pt>
          <cx:pt idx="85">6.5733333333333333</cx:pt>
          <cx:pt idx="86">5.1909333333333327</cx:pt>
          <cx:pt idx="87">4.2560000000000002</cx:pt>
          <cx:pt idx="88">3.4582333333333337</cx:pt>
          <cx:pt idx="89">8.3273666666666664</cx:pt>
          <cx:pt idx="90">5.9115000000000002</cx:pt>
          <cx:pt idx="91">3.9827666666666666</cx:pt>
          <cx:pt idx="92">13.885966666666667</cx:pt>
          <cx:pt idx="93">3.1021999999999998</cx:pt>
          <cx:pt idx="94">8.1955000000000009</cx:pt>
          <cx:pt idx="95">4.450966666666667</cx:pt>
          <cx:pt idx="96">4.2347999999999999</cx:pt>
          <cx:pt idx="97">5.4101666666666661</cx:pt>
          <cx:pt idx="98">4.0860999999999992</cx:pt>
          <cx:pt idx="99">9.678700000000001</cx:pt>
          <cx:pt idx="100">6.3422666666666672</cx:pt>
          <cx:pt idx="101">6.0720333333333336</cx:pt>
          <cx:pt idx="102">6.2079666666666666</cx:pt>
          <cx:pt idx="103">4.457066666666667</cx:pt>
          <cx:pt idx="104">4.3098333333333336</cx:pt>
          <cx:pt idx="105">4.7512333333333334</cx:pt>
          <cx:pt idx="106">2.4023666666666665</cx:pt>
          <cx:pt idx="107">7.5753666666666666</cx:pt>
          <cx:pt idx="108">5.650033333333333</cx:pt>
          <cx:pt idx="109">5.1924000000000001</cx:pt>
          <cx:pt idx="110">5.898533333333333</cx:pt>
          <cx:pt idx="111">5.8935999999999993</cx:pt>
          <cx:pt idx="112">5.6811333333333343</cx:pt>
          <cx:pt idx="113">5.6776333333333326</cx:pt>
          <cx:pt idx="114">6.9678000000000004</cx:pt>
          <cx:pt idx="115">13.552533333333335</cx:pt>
          <cx:pt idx="116">6.4436333333333335</cx:pt>
          <cx:pt idx="117">13.685166666666666</cx:pt>
          <cx:pt idx="118">4.8464999999999998</cx:pt>
          <cx:pt idx="119">4.0242666666666667</cx:pt>
          <cx:pt idx="120">3.9888333333333335</cx:pt>
          <cx:pt idx="121">6.6278333333333324</cx:pt>
          <cx:pt idx="122">4.6125333333333334</cx:pt>
          <cx:pt idx="123">7.0175333333333327</cx:pt>
        </cx:lvl>
      </cx:numDim>
    </cx:data>
    <cx:data id="1">
      <cx:numDim type="val">
        <cx:f>'five types correlations'!$AA$2:$AA$125</cx:f>
        <cx:lvl ptCount="124" formatCode="0.000;[红色]0.000">
          <cx:pt idx="0">-3.1350333333333338</cx:pt>
          <cx:pt idx="1">-2.2845333333333335</cx:pt>
          <cx:pt idx="2">-0.78770000000000007</cx:pt>
          <cx:pt idx="3">-2.1232000000000002</cx:pt>
          <cx:pt idx="4">0.00089999999999998415</cx:pt>
          <cx:pt idx="5">-1.8585333333333331</cx:pt>
          <cx:pt idx="6">-0.30556666666666665</cx:pt>
          <cx:pt idx="7">-0.26679999999999998</cx:pt>
          <cx:pt idx="8">-0.76100000000000001</cx:pt>
          <cx:pt idx="9">-0.56126666666666669</cx:pt>
          <cx:pt idx="10">-1.0199333333333334</cx:pt>
          <cx:pt idx="11">0.69706666666666661</cx:pt>
          <cx:pt idx="12">0.63649999999999995</cx:pt>
          <cx:pt idx="13">2.0800666666666667</cx:pt>
          <cx:pt idx="14">-0.1825</cx:pt>
          <cx:pt idx="15">-0.87950000000000006</cx:pt>
          <cx:pt idx="16">1.5795666666666666</cx:pt>
          <cx:pt idx="17">-0.39286666666666664</cx:pt>
          <cx:pt idx="18">1.2871333333333332</cx:pt>
          <cx:pt idx="19">2.7995000000000001</cx:pt>
          <cx:pt idx="20">1.7323333333333331</cx:pt>
          <cx:pt idx="21">0.94333333333333336</cx:pt>
          <cx:pt idx="22">0.46056666666666662</cx:pt>
          <cx:pt idx="23">1.2962666666666667</cx:pt>
          <cx:pt idx="24">-0.40903333333333342</cx:pt>
          <cx:pt idx="25">3.6391000000000004</cx:pt>
          <cx:pt idx="26">0.80520000000000014</cx:pt>
          <cx:pt idx="27">1.0847333333333333</cx:pt>
          <cx:pt idx="28">2.6330666666666667</cx:pt>
          <cx:pt idx="29">1.3634333333333333</cx:pt>
          <cx:pt idx="30">1.9242999999999999</cx:pt>
          <cx:pt idx="31">0.68626666666666658</cx:pt>
          <cx:pt idx="32">1.9855999999999998</cx:pt>
          <cx:pt idx="33">1.278</cx:pt>
          <cx:pt idx="34">2.7378333333333331</cx:pt>
          <cx:pt idx="35">1.9444333333333332</cx:pt>
          <cx:pt idx="36">0.58333333333333337</cx:pt>
          <cx:pt idx="37">1.0448333333333333</cx:pt>
          <cx:pt idx="38">1.3760000000000001</cx:pt>
          <cx:pt idx="39">0.54490000000000005</cx:pt>
          <cx:pt idx="40">-0.25536666666666674</cx:pt>
          <cx:pt idx="41">1.1335</cx:pt>
          <cx:pt idx="42">1.1484333333333334</cx:pt>
          <cx:pt idx="43">2.2574000000000001</cx:pt>
          <cx:pt idx="44">1.4532</cx:pt>
          <cx:pt idx="45">2.0368333333333335</cx:pt>
          <cx:pt idx="46">1.1554666666666666</cx:pt>
          <cx:pt idx="47">0.098133333333333336</cx:pt>
          <cx:pt idx="48">2.1305999999999998</cx:pt>
          <cx:pt idx="49">1.2769333333333333</cx:pt>
          <cx:pt idx="50">1.415</cx:pt>
          <cx:pt idx="51">2.8795999999999999</cx:pt>
          <cx:pt idx="52">2.9802333333333331</cx:pt>
          <cx:pt idx="53">0.48580000000000001</cx:pt>
          <cx:pt idx="54">1.1951000000000001</cx:pt>
          <cx:pt idx="55">2.5125999999999999</cx:pt>
          <cx:pt idx="56">2.4493666666666667</cx:pt>
          <cx:pt idx="57">1.2785333333333331</cx:pt>
          <cx:pt idx="58">1.8737666666666666</cx:pt>
          <cx:pt idx="59">2.5254333333333334</cx:pt>
          <cx:pt idx="60">1.8486294444444447</cx:pt>
          <cx:pt idx="61">0.72273333333333323</cx:pt>
          <cx:pt idx="62">0.76238655913978493</cx:pt>
          <cx:pt idx="63">1.2930222222222223</cx:pt>
          <cx:pt idx="64">3.4250333333333334</cx:pt>
          <cx:pt idx="65">3.1035000000000004</cx:pt>
          <cx:pt idx="66">2.857566666666667</cx:pt>
          <cx:pt idx="67">3.3006333333333333</cx:pt>
          <cx:pt idx="68">1.8536333333333335</cx:pt>
          <cx:pt idx="69">1.2917000000000001</cx:pt>
          <cx:pt idx="70">3.4611333333333332</cx:pt>
          <cx:pt idx="71">3.9057666666666666</cx:pt>
          <cx:pt idx="72">1.7685000000000002</cx:pt>
          <cx:pt idx="73">2.3408000000000002</cx:pt>
          <cx:pt idx="74">2.2689333333333335</cx:pt>
          <cx:pt idx="75">2.6666666666666665</cx:pt>
          <cx:pt idx="76">3.1218333333333335</cx:pt>
          <cx:pt idx="77">3.6025333333333336</cx:pt>
          <cx:pt idx="78">5.071133333333333</cx:pt>
          <cx:pt idx="79">2.3602666666666665</cx:pt>
          <cx:pt idx="80">4.1738999999999997</cx:pt>
          <cx:pt idx="81">0.63053333333333328</cx:pt>
          <cx:pt idx="82">1.7138666666666664</cx:pt>
          <cx:pt idx="83">4.1618333333333331</cx:pt>
          <cx:pt idx="84">3.7450666666666663</cx:pt>
          <cx:pt idx="85">3.2315</cx:pt>
          <cx:pt idx="86">1.7666666666666666</cx:pt>
          <cx:pt idx="87">3.2014666666666667</cx:pt>
          <cx:pt idx="88">3.3485333333333336</cx:pt>
          <cx:pt idx="89">2.7060666666666666</cx:pt>
          <cx:pt idx="90">2.7373666666666665</cx:pt>
          <cx:pt idx="91">2.3645666666666667</cx:pt>
          <cx:pt idx="92">1.2363</cx:pt>
          <cx:pt idx="93">2.1087666666666665</cx:pt>
          <cx:pt idx="94">2.2777666666666669</cx:pt>
          <cx:pt idx="95">3.8504666666666663</cx:pt>
          <cx:pt idx="96">3.1635333333333335</cx:pt>
          <cx:pt idx="97">4.8314999999999992</cx:pt>
          <cx:pt idx="98">1.5847666666666669</cx:pt>
          <cx:pt idx="99">4.5</cx:pt>
          <cx:pt idx="100">3.5324666666666666</cx:pt>
          <cx:pt idx="101">4.6097666666666663</cx:pt>
          <cx:pt idx="102">3</cx:pt>
          <cx:pt idx="103">3.6347999999999998</cx:pt>
          <cx:pt idx="104">1.0833333333333333</cx:pt>
          <cx:pt idx="105">3.7100000000000004</cx:pt>
          <cx:pt idx="106">1.1875666666666664</cx:pt>
          <cx:pt idx="107">3.7887666666666671</cx:pt>
          <cx:pt idx="108">3.9231666666666669</cx:pt>
          <cx:pt idx="109">2.9674333333333336</cx:pt>
          <cx:pt idx="110">4.4781000000000004</cx:pt>
          <cx:pt idx="111">4.3980000000000006</cx:pt>
          <cx:pt idx="112">4.7486333333333333</cx:pt>
          <cx:pt idx="113">4.2897666666666661</cx:pt>
          <cx:pt idx="114">4.7867666666666668</cx:pt>
          <cx:pt idx="115">2.4111666666666669</cx:pt>
          <cx:pt idx="116">6.0686999999999998</cx:pt>
          <cx:pt idx="117">2.3301333333333334</cx:pt>
          <cx:pt idx="118">4.4788000000000006</cx:pt>
          <cx:pt idx="119">5.2965666666666671</cx:pt>
          <cx:pt idx="120">2.3724333333333334</cx:pt>
          <cx:pt idx="121">4.5319000000000003</cx:pt>
          <cx:pt idx="122">3.7131000000000003</cx:pt>
          <cx:pt idx="123">5.4391999999999996</cx:pt>
        </cx:lvl>
      </cx:numDim>
    </cx:data>
    <cx:data id="2">
      <cx:numDim type="val">
        <cx:f>'five types correlations'!$AB$2:$AB$125</cx:f>
        <cx:lvl ptCount="124" formatCode="0.000;[红色]0.000">
          <cx:pt idx="0">0.29999999999999999</cx:pt>
          <cx:pt idx="1">0.29999999999999999</cx:pt>
          <cx:pt idx="2">0.29999999999999999</cx:pt>
          <cx:pt idx="3">0.29999999999999999</cx:pt>
          <cx:pt idx="4">1.3673999999999999</cx:pt>
          <cx:pt idx="5">0.10000000000000001</cx:pt>
          <cx:pt idx="6">0.10000000000000001</cx:pt>
          <cx:pt idx="7">2.1665333333333332</cx:pt>
          <cx:pt idx="8">0.96813333333333329</cx:pt>
          <cx:pt idx="9">0.10000000000000001</cx:pt>
          <cx:pt idx="10">0.10000000000000001</cx:pt>
          <cx:pt idx="11">0.10000000000000001</cx:pt>
          <cx:pt idx="12">0</cx:pt>
          <cx:pt idx="13">0.27689999999999998</cx:pt>
          <cx:pt idx="14">2.1837</cx:pt>
          <cx:pt idx="15">1.4450666666666667</cx:pt>
          <cx:pt idx="16">0.76963333333333328</cx:pt>
          <cx:pt idx="17">2.2981666666666665</cx:pt>
          <cx:pt idx="18">0</cx:pt>
          <cx:pt idx="19">0</cx:pt>
          <cx:pt idx="20">0.8423666666666666</cx:pt>
          <cx:pt idx="21">3.4194999999999998</cx:pt>
          <cx:pt idx="22">1.622366666666667</cx:pt>
          <cx:pt idx="23">2.1837</cx:pt>
          <cx:pt idx="24">6.4915666666666665</cx:pt>
          <cx:pt idx="25">0</cx:pt>
          <cx:pt idx="26">2.2981666666666665</cx:pt>
          <cx:pt idx="27">4.4082333333333334</cx:pt>
          <cx:pt idx="28">0</cx:pt>
          <cx:pt idx="29">3.3536666666666668</cx:pt>
          <cx:pt idx="30">0</cx:pt>
          <cx:pt idx="31">2.1837</cx:pt>
          <cx:pt idx="32">4.9021999999999997</cx:pt>
          <cx:pt idx="33">1.4444333333333335</cx:pt>
          <cx:pt idx="34">1.1224666666666667</cx:pt>
          <cx:pt idx="35">2.1837333333333331</cx:pt>
          <cx:pt idx="36">6.7073333333333336</cx:pt>
          <cx:pt idx="37">4.2299999999999995</cx:pt>
          <cx:pt idx="38">3.7183666666666668</cx:pt>
          <cx:pt idx="39">5.1944333333333335</cx:pt>
          <cx:pt idx="40">7.5176000000000007</cx:pt>
          <cx:pt idx="41">2.4193666666666664</cx:pt>
          <cx:pt idx="42">1.8229</cx:pt>
          <cx:pt idx="43">3.3536666666666668</cx:pt>
          <cx:pt idx="44">2.2300666666666666</cx:pt>
          <cx:pt idx="45">1.1224666666666667</cx:pt>
          <cx:pt idx="46">3.2601333333333335</cx:pt>
          <cx:pt idx="47">3.7182666666666666</cx:pt>
          <cx:pt idx="48">1.9556333333333331</cx:pt>
          <cx:pt idx="49">2.7887666666666671</cx:pt>
          <cx:pt idx="50">5.0547000000000004</cx:pt>
          <cx:pt idx="51">0</cx:pt>
          <cx:pt idx="52">0</cx:pt>
          <cx:pt idx="53">6.9947333333333335</cx:pt>
          <cx:pt idx="54">6.9388000000000005</cx:pt>
          <cx:pt idx="55">1.4117333333333333</cx:pt>
          <cx:pt idx="56">2.5057333333333336</cx:pt>
          <cx:pt idx="57">4.2522333333333329</cx:pt>
          <cx:pt idx="58">5.8293999999999997</cx:pt>
          <cx:pt idx="59">4.0854666666666661</cx:pt>
          <cx:pt idx="60">3.7183705555555555</cx:pt>
          <cx:pt idx="61">11.6441</cx:pt>
          <cx:pt idx="62">7.931219892473119</cx:pt>
          <cx:pt idx="63">5.1717058201058199</cx:pt>
          <cx:pt idx="64">1.8405666666666667</cx:pt>
          <cx:pt idx="65">2.1837</cx:pt>
          <cx:pt idx="66">3.0059</cx:pt>
          <cx:pt idx="67">0</cx:pt>
          <cx:pt idx="68">5.1895999999999995</cx:pt>
          <cx:pt idx="69">8.6693666666666669</cx:pt>
          <cx:pt idx="70">3.9888333333333335</cx:pt>
          <cx:pt idx="71">3.4020666666666668</cx:pt>
          <cx:pt idx="72">4.3673999999999999</cx:pt>
          <cx:pt idx="73">4.1819666666666668</cx:pt>
          <cx:pt idx="74">6.1101666666666672</cx:pt>
          <cx:pt idx="75">6.2002666666666668</cx:pt>
          <cx:pt idx="76">2.4193666666666664</cx:pt>
          <cx:pt idx="77">2.8567999999999998</cx:pt>
          <cx:pt idx="78">2.6993000000000005</cx:pt>
          <cx:pt idx="79">8.9850666666666665</cx:pt>
          <cx:pt idx="80">5.4252666666666665</cx:pt>
          <cx:pt idx="81">15.878666666666668</cx:pt>
          <cx:pt idx="82">7.6282666666666659</cx:pt>
          <cx:pt idx="83">11.645</cx:pt>
          <cx:pt idx="84">4.8138333333333341</cx:pt>
          <cx:pt idx="85">4.4082333333333334</cx:pt>
          <cx:pt idx="86">6.9361999999999995</cx:pt>
          <cx:pt idx="87">6.3179000000000007</cx:pt>
          <cx:pt idx="88">7.0100333333333333</cx:pt>
          <cx:pt idx="89">4.1975000000000007</cx:pt>
          <cx:pt idx="90">6.3179000000000007</cx:pt>
          <cx:pt idx="91">7.9776666666666669</cx:pt>
          <cx:pt idx="92">5.2670666666666666</cx:pt>
          <cx:pt idx="93">12.428066666666666</cx:pt>
          <cx:pt idx="94">4.7069333333333327</cx:pt>
          <cx:pt idx="95">6.2502666666666657</cx:pt>
          <cx:pt idx="96">6.5919333333333334</cx:pt>
          <cx:pt idx="97">5.6898666666666671</cx:pt>
          <cx:pt idx="98">12.656166666666669</cx:pt>
          <cx:pt idx="99">1.6666666666666667</cx:pt>
          <cx:pt idx="100">5.4802</cx:pt>
          <cx:pt idx="101">1.6666666666666667</cx:pt>
          <cx:pt idx="102">6.6629000000000005</cx:pt>
          <cx:pt idx="103">7.3221666666666669</cx:pt>
          <cx:pt idx="104">7.1812666666666658</cx:pt>
          <cx:pt idx="105">4.6030666666666669</cx:pt>
          <cx:pt idx="106">12.528566666666665</cx:pt>
          <cx:pt idx="107">1.7010333333333334</cx:pt>
          <cx:pt idx="108">3.0059</cx:pt>
          <cx:pt idx="109">7.0919333333333334</cx:pt>
          <cx:pt idx="110">4.0415666666666672</cx:pt>
          <cx:pt idx="111">5.1196000000000002</cx:pt>
          <cx:pt idx="112">9.1784333333333326</cx:pt>
          <cx:pt idx="113">8.1041333333333334</cx:pt>
          <cx:pt idx="114">4.6725666666666665</cx:pt>
          <cx:pt idx="115">6.0118</cx:pt>
          <cx:pt idx="116">14.583</cx:pt>
          <cx:pt idx="117">6.9947333333333335</cx:pt>
          <cx:pt idx="118">7.8523666666666658</cx:pt>
          <cx:pt idx="119">13.5542</cx:pt>
          <cx:pt idx="120">15.438000000000001</cx:pt>
          <cx:pt idx="121">15.222166666666666</cx:pt>
          <cx:pt idx="122">20.282966666666667</cx:pt>
          <cx:pt idx="123">14.660666666666666</cx:pt>
        </cx:lvl>
      </cx:numDim>
    </cx:data>
    <cx:data id="3">
      <cx:numDim type="val">
        <cx:f>'five types correlations'!$AC$2:$AC$125</cx:f>
        <cx:lvl ptCount="124" formatCode="0.000;[红色]0.000">
          <cx:pt idx="0">-2.9918333333333336</cx:pt>
          <cx:pt idx="1">-2.2845333333333335</cx:pt>
          <cx:pt idx="2">-1.7210999999999999</cx:pt>
          <cx:pt idx="3">-1.9406999999999999</cx:pt>
          <cx:pt idx="4">-0.75143333333333329</cx:pt>
          <cx:pt idx="5">-1.8585333333333331</cx:pt>
          <cx:pt idx="6">-0.3167666666666667</cx:pt>
          <cx:pt idx="7">-1.3051333333333333</cx:pt>
          <cx:pt idx="8">-0.98840000000000006</cx:pt>
          <cx:pt idx="9">-0.34129999999999994</cx:pt>
          <cx:pt idx="10">-0.83686666666666676</cx:pt>
          <cx:pt idx="11">0.77783333333333327</cx:pt>
          <cx:pt idx="12">0.31059999999999999</cx:pt>
          <cx:pt idx="13">1.7380666666666666</cx:pt>
          <cx:pt idx="14">-0.81166666666666665</cx:pt>
          <cx:pt idx="15">-0.87950000000000006</cx:pt>
          <cx:pt idx="16">1.1759000000000002</cx:pt>
          <cx:pt idx="17">-0.46473333333333328</cx:pt>
          <cx:pt idx="18">1.0041333333333333</cx:pt>
          <cx:pt idx="19">1.1818</cx:pt>
          <cx:pt idx="20">1.8807999999999998</cx:pt>
          <cx:pt idx="21">0.8138333333333333</cx:pt>
          <cx:pt idx="22">0.21089999999999998</cx:pt>
          <cx:pt idx="23">0.40363333333333329</cx:pt>
          <cx:pt idx="24">-0.55006666666666659</cx:pt>
          <cx:pt idx="25">0.12859999999999996</cx:pt>
          <cx:pt idx="26">0.80520000000000014</cx:pt>
          <cx:pt idx="27">1.1292666666666666</cx:pt>
          <cx:pt idx="28">2.4739333333333335</cx:pt>
          <cx:pt idx="29">1.8402666666666667</cx:pt>
          <cx:pt idx="30">1.2399000000000002</cx:pt>
          <cx:pt idx="31">0.37453333333333333</cx:pt>
          <cx:pt idx="32">1.0603</cx:pt>
          <cx:pt idx="33">1.2926666666666666</cx:pt>
          <cx:pt idx="34">1.9736</cx:pt>
          <cx:pt idx="35">1.9494666666666667</cx:pt>
          <cx:pt idx="36">0.61896666666666655</cx:pt>
          <cx:pt idx="37">0.49436666666666668</cx:pt>
          <cx:pt idx="38">1.1654666666666667</cx:pt>
          <cx:pt idx="39">-0.069133333333333338</cx:pt>
          <cx:pt idx="40">-0.56073333333333319</cx:pt>
          <cx:pt idx="41">0.67223333333333335</cx:pt>
          <cx:pt idx="42">1.8084</cx:pt>
          <cx:pt idx="43">2.3163666666666667</cx:pt>
          <cx:pt idx="44">1.6666666666666667</cx:pt>
          <cx:pt idx="45">1.2313333333333334</cx:pt>
          <cx:pt idx="46">0.98863333333333336</cx:pt>
          <cx:pt idx="47">0.33000000000000002</cx:pt>
          <cx:pt idx="48">2.4080333333333335</cx:pt>
          <cx:pt idx="49">1.1978666666666666</cx:pt>
          <cx:pt idx="50">1.2691999999999999</cx:pt>
          <cx:pt idx="51">2.2704333333333331</cx:pt>
          <cx:pt idx="52">2.9802333333333331</cx:pt>
          <cx:pt idx="53">0.71830000000000005</cx:pt>
          <cx:pt idx="54">1.0818666666666665</cx:pt>
          <cx:pt idx="55">2.2217333333333333</cx:pt>
          <cx:pt idx="56">2.7602666666666664</cx:pt>
          <cx:pt idx="57">1.2785333333333331</cx:pt>
          <cx:pt idx="58">2.1039999999999996</cx:pt>
          <cx:pt idx="59">2.180733333333333</cx:pt>
          <cx:pt idx="60">1.959653333333333</cx:pt>
          <cx:pt idx="61">-0.095466666666666644</cx:pt>
          <cx:pt idx="62">0.1026612903225806</cx:pt>
          <cx:pt idx="63">1.2186714285714286</cx:pt>
          <cx:pt idx="64">2.9462333333333333</cx:pt>
          <cx:pt idx="65">2.7842333333333333</cx:pt>
          <cx:pt idx="66">2.7352666666666665</cx:pt>
          <cx:pt idx="67">2.8888999999999996</cx:pt>
          <cx:pt idx="68">2.1017000000000001</cx:pt>
          <cx:pt idx="69">0.62090000000000001</cx:pt>
          <cx:pt idx="70">3.6188000000000002</cx:pt>
          <cx:pt idx="71">3.5640333333333332</cx:pt>
          <cx:pt idx="72">2.1960666666666668</cx:pt>
          <cx:pt idx="73">2.8056666666666668</cx:pt>
          <cx:pt idx="74">3.0092333333333339</cx:pt>
          <cx:pt idx="75">2.6181333333333332</cx:pt>
          <cx:pt idx="76">2.9650333333333339</cx:pt>
          <cx:pt idx="77">3.6025333333333336</cx:pt>
          <cx:pt idx="78">4.2683666666666662</cx:pt>
          <cx:pt idx="79">2.5483666666666669</cx:pt>
          <cx:pt idx="80">3.4538333333333338</cx:pt>
          <cx:pt idx="81">-0.63660000000000005</cx:pt>
          <cx:pt idx="82">2.4675333333333334</cx:pt>
          <cx:pt idx="83">3.2812999999999999</cx:pt>
          <cx:pt idx="84">3.1111</cx:pt>
          <cx:pt idx="85">3.0727666666666664</cx:pt>
          <cx:pt idx="86">2.0984666666666669</cx:pt>
          <cx:pt idx="87">2.7226666666666666</cx:pt>
          <cx:pt idx="88">3.3992000000000004</cx:pt>
          <cx:pt idx="89">2.9872999999999998</cx:pt>
          <cx:pt idx="90">2.7373666666666665</cx:pt>
          <cx:pt idx="91">2.3645666666666667</cx:pt>
          <cx:pt idx="92">0.67853333333333321</cx:pt>
          <cx:pt idx="93">2.5801666666666665</cx:pt>
          <cx:pt idx="94">3.8994666666666666</cx:pt>
          <cx:pt idx="95">4.337933333333333</cx:pt>
          <cx:pt idx="96">2.9275666666666673</cx:pt>
          <cx:pt idx="97">3.7295666666666665</cx:pt>
          <cx:pt idx="98">1.5847666666666669</cx:pt>
          <cx:pt idx="99">3.8651</cx:pt>
          <cx:pt idx="100">3.4409666666666667</cx:pt>
          <cx:pt idx="101">4.2937666666666665</cx:pt>
          <cx:pt idx="102">4.7010333333333341</cx:pt>
          <cx:pt idx="103">3.7044333333333328</cx:pt>
          <cx:pt idx="104">0.63596666666666668</cx:pt>
          <cx:pt idx="105">3.4086666666666665</cx:pt>
          <cx:pt idx="106">0.94340000000000002</cx:pt>
          <cx:pt idx="107">4.2646000000000006</cx:pt>
          <cx:pt idx="108">4.3451666666666666</cx:pt>
          <cx:pt idx="109">2.805566666666667</cx:pt>
          <cx:pt idx="110">4.3662999999999998</cx:pt>
          <cx:pt idx="111">4.3009666666666666</cx:pt>
          <cx:pt idx="112">4.7486333333333333</cx:pt>
          <cx:pt idx="113">6.2801</cx:pt>
          <cx:pt idx="114">4.5558333333333332</cx:pt>
          <cx:pt idx="115">2.8108666666666671</cx:pt>
          <cx:pt idx="116">6.0686999999999998</cx:pt>
          <cx:pt idx="117">2.0766</cx:pt>
          <cx:pt idx="118">4.6296999999999997</cx:pt>
          <cx:pt idx="119">5.2965666666666671</cx:pt>
          <cx:pt idx="120">2.5119666666666665</cx:pt>
          <cx:pt idx="121">4.5546333333333333</cx:pt>
          <cx:pt idx="122">3.9039666666666668</cx:pt>
          <cx:pt idx="123">6.4221333333333339</cx:pt>
        </cx:lvl>
      </cx:numDim>
    </cx:data>
    <cx:data id="4">
      <cx:numDim type="val">
        <cx:f>'five types correlations'!$AD$2:$AD$125</cx:f>
        <cx:lvl ptCount="124" formatCode="0.000;[红色]0.000">
          <cx:pt idx="0">-3.3094666666666668</cx:pt>
          <cx:pt idx="1">-1.0069000000000001</cx:pt>
          <cx:pt idx="2">-0.70389999999999997</cx:pt>
          <cx:pt idx="3">0.38746666666666663</cx:pt>
          <cx:pt idx="4">-0.58013333333333339</cx:pt>
          <cx:pt idx="5">1.4223333333333334</cx:pt>
          <cx:pt idx="6">1.4092</cx:pt>
          <cx:pt idx="7">0.37840000000000001</cx:pt>
          <cx:pt idx="8">1.833333333333333</cx:pt>
          <cx:pt idx="9">2.7888666666666668</cx:pt>
          <cx:pt idx="10">1.1594666666666666</cx:pt>
          <cx:pt idx="11">0.98919999999999997</cx:pt>
          <cx:pt idx="12">2.1347999999999998</cx:pt>
          <cx:pt idx="13">-0.35060000000000002</cx:pt>
          <cx:pt idx="14">2.3369</cx:pt>
          <cx:pt idx="15">3.5608</cx:pt>
          <cx:pt idx="16">0.33333333333333331</cx:pt>
          <cx:pt idx="17">3.1170333333333335</cx:pt>
          <cx:pt idx="18">2.9072</cx:pt>
          <cx:pt idx="19">2.2140666666666662</cx:pt>
          <cx:pt idx="20">0.35443333333333332</cx:pt>
          <cx:pt idx="21">1.1988000000000001</cx:pt>
          <cx:pt idx="22">3.9734666666666669</cx:pt>
          <cx:pt idx="23">2.6495666666666664</cx:pt>
          <cx:pt idx="24">2.5804666666666667</cx:pt>
          <cx:pt idx="25">3.0759333333333334</cx:pt>
          <cx:pt idx="26">2.9740333333333333</cx:pt>
          <cx:pt idx="27">1.7333333333333334</cx:pt>
          <cx:pt idx="28">2.1224666666666665</cx:pt>
          <cx:pt idx="29">0.56153333333333333</cx:pt>
          <cx:pt idx="30">4.7916333333333334</cx:pt>
          <cx:pt idx="31">5.2598666666666665</cx:pt>
          <cx:pt idx="32">0.64636666666666664</cx:pt>
          <cx:pt idx="33">3.4304666666666663</cx:pt>
          <cx:pt idx="34">2.4480333333333335</cx:pt>
          <cx:pt idx="35">2.9376666666666664</cx:pt>
          <cx:pt idx="36">0.078</cx:pt>
          <cx:pt idx="37">3.6017333333333337</cx:pt>
          <cx:pt idx="38">3.619533333333333</cx:pt>
          <cx:pt idx="39">3.7747333333333337</cx:pt>
          <cx:pt idx="40">3.2768333333333337</cx:pt>
          <cx:pt idx="41">3.2222333333333331</cx:pt>
          <cx:pt idx="42">2.8760666666666665</cx:pt>
          <cx:pt idx="43">1.9358666666666666</cx:pt>
          <cx:pt idx="44">2.0215666666666667</cx:pt>
          <cx:pt idx="45">4.0908333333333333</cx:pt>
          <cx:pt idx="46">3.4369999999999998</cx:pt>
          <cx:pt idx="47">3.6967999999999996</cx:pt>
          <cx:pt idx="48">2.4706333333333332</cx:pt>
          <cx:pt idx="49">6.1703333333333328</cx:pt>
          <cx:pt idx="50">3.5429999999999997</cx:pt>
          <cx:pt idx="51">3.7454000000000001</cx:pt>
          <cx:pt idx="52">4.7148333333333339</cx:pt>
          <cx:pt idx="53">3.2012</cx:pt>
          <cx:pt idx="54">2.5662999999999996</cx:pt>
          <cx:pt idx="55">3.5555333333333334</cx:pt>
          <cx:pt idx="56">3.6051333333333329</cx:pt>
          <cx:pt idx="57">5.919133333333332</cx:pt>
          <cx:pt idx="58">4.8854666666666668</cx:pt>
          <cx:pt idx="59">4.3665666666666665</cx:pt>
          <cx:pt idx="60">4.5489261111111112</cx:pt>
          <cx:pt idx="61">3.7216</cx:pt>
          <cx:pt idx="62">3.4131849462365587</cx:pt>
          <cx:pt idx="63">2.0524724867724866</cx:pt>
          <cx:pt idx="64">4.9614000000000003</cx:pt>
          <cx:pt idx="65">4.0877333333333334</cx:pt>
          <cx:pt idx="66">2.9232666666666667</cx:pt>
          <cx:pt idx="67">3.9777</cx:pt>
          <cx:pt idx="68">3.3417333333333334</cx:pt>
          <cx:pt idx="69">3.7472666666666665</cx:pt>
          <cx:pt idx="70">3.8184333333333331</cx:pt>
          <cx:pt idx="71">4.8162666666666665</cx:pt>
          <cx:pt idx="72">2.3422999999999998</cx:pt>
          <cx:pt idx="73">7.0721666666666669</cx:pt>
          <cx:pt idx="74">3.1033333333333335</cx:pt>
          <cx:pt idx="75">3.3333333333333335</cx:pt>
          <cx:pt idx="76">5.3947333333333338</cx:pt>
          <cx:pt idx="77">5.208333333333333</cx:pt>
          <cx:pt idx="78">3.958933333333333</cx:pt>
          <cx:pt idx="79">4.7667666666666664</cx:pt>
          <cx:pt idx="80">3.0059</cx:pt>
          <cx:pt idx="81">3.5735666666666663</cx:pt>
          <cx:pt idx="82">3.9173666666666662</cx:pt>
          <cx:pt idx="83">6.0686666666666662</cx:pt>
          <cx:pt idx="84">4.9138666666666664</cx:pt>
          <cx:pt idx="85">4.3014666666666663</cx:pt>
          <cx:pt idx="86">6.0082666666666675</cx:pt>
          <cx:pt idx="87">5.6030666666666669</cx:pt>
          <cx:pt idx="88">5.1272000000000002</cx:pt>
          <cx:pt idx="89">4.4670333333333332</cx:pt>
          <cx:pt idx="90">5.4058999999999999</cx:pt>
          <cx:pt idx="91">6.6032000000000002</cx:pt>
          <cx:pt idx="92">2.7061000000000006</cx:pt>
          <cx:pt idx="93">3.7476999999999996</cx:pt>
          <cx:pt idx="94">4.9898999999999996</cx:pt>
          <cx:pt idx="95">5.3440000000000003</cx:pt>
          <cx:pt idx="96">7.4162333333333335</cx:pt>
          <cx:pt idx="97">4.882133333333333</cx:pt>
          <cx:pt idx="98">4.6959333333333335</cx:pt>
          <cx:pt idx="99">5.1014333333333335</cx:pt>
          <cx:pt idx="100">6.148533333333333</cx:pt>
          <cx:pt idx="101">8.465933333333334</cx:pt>
          <cx:pt idx="102">4.8524333333333329</cx:pt>
          <cx:pt idx="103">6.5768666666666666</cx:pt>
          <cx:pt idx="104">12.695766666666666</cx:pt>
          <cx:pt idx="105">9.9369666666666667</cx:pt>
          <cx:pt idx="106">9.6105666666666671</cx:pt>
          <cx:pt idx="107">9.8051666666666666</cx:pt>
          <cx:pt idx="108">11.110033333333334</cx:pt>
          <cx:pt idx="109">10.403933333333333</cx:pt>
          <cx:pt idx="110">9.9369666666666667</cx:pt>
          <cx:pt idx="111">9.977666666666666</cx:pt>
          <cx:pt idx="112">5.4101666666666661</cx:pt>
          <cx:pt idx="113">5.732499999999999</cx:pt>
          <cx:pt idx="114">9.1784333333333326</cx:pt>
          <cx:pt idx="115">5.6260666666666665</cx:pt>
          <cx:pt idx="116">6.4436333333333335</cx:pt>
          <cx:pt idx="117">7.0834333333333346</cx:pt>
          <cx:pt idx="118">10.983566666666666</cx:pt>
          <cx:pt idx="119">5.3772333333333329</cx:pt>
          <cx:pt idx="120">3.6068333333333338</cx:pt>
          <cx:pt idx="121">7.1076333333333324</cx:pt>
          <cx:pt idx="122">7.2592999999999996</cx:pt>
          <cx:pt idx="123">9.2558999999999987</cx:pt>
        </cx:lvl>
      </cx:numDim>
    </cx:data>
  </cx:chartData>
  <cx:chart>
    <cx:plotArea>
      <cx:plotAreaRegion>
        <cx:plotSurface>
          <cx:spPr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cx:spPr>
        </cx:plotSurface>
        <cx:series layoutId="boxWhisker" uniqueId="{BA75B8A3-D93B-473E-822F-AFF558904C4C}">
          <cx:tx>
            <cx:txData>
              <cx:f>'five types correlations'!$Z$1</cx:f>
              <cx:v>school life</cx:v>
            </cx:txData>
          </cx:tx>
          <cx:spPr>
            <a:solidFill>
              <a:schemeClr val="bg1"/>
            </a:solidFill>
            <a:ln w="6350">
              <a:solidFill>
                <a:schemeClr val="tx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29CCE9A6-4A7B-4296-AD81-4B56CD86F45C}">
          <cx:tx>
            <cx:txData>
              <cx:f>'five types correlations'!$AA$1</cx:f>
              <cx:v>romantic</cx:v>
            </cx:txData>
          </cx:tx>
          <cx:spPr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74676318-7100-43F7-9CA0-FA1B32126C04}">
          <cx:tx>
            <cx:txData>
              <cx:f>'five types correlations'!$AB$1</cx:f>
              <cx:v>peer relationship</cx:v>
            </cx:txData>
          </cx:tx>
          <cx:spPr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0C9795C3-4B5C-4DDD-8A6C-53DBD1230310}">
          <cx:tx>
            <cx:txData>
              <cx:f>'five types correlations'!$AC$1</cx:f>
              <cx:v>self-cognition</cx:v>
            </cx:txData>
          </cx:tx>
          <cx:spPr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10722E44-B638-494A-83BA-7CC1050BFAE8}">
          <cx:tx>
            <cx:txData>
              <cx:f>'five types correlations'!$AD$1</cx:f>
              <cx:v>family life</cx:v>
            </cx:txData>
          </cx:tx>
          <cx:spPr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/>
              </a:solidFill>
            </a:ln>
          </cx:spPr>
          <cx:dataId val="4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59999996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20" min="-5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1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value of KTS correlation</a:t>
                </a:r>
                <a:endParaRPr lang="zh-CN" altLang="en-US" sz="11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cx:rich>
          </cx:tx>
        </cx:title>
        <cx:minorGridlines>
          <cx:spPr>
            <a:ln w="3175">
              <a:solidFill>
                <a:schemeClr val="bg1">
                  <a:lumMod val="75000"/>
                </a:schemeClr>
              </a:solidFill>
            </a:ln>
          </cx:spPr>
        </cx:minorGridlines>
        <cx:tickLabels/>
        <cx:numFmt formatCode="0_ " sourceLinked="0"/>
        <cx:spPr>
          <a:ln w="6350"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11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11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'three correlations'!$F$2:$F$126</cx:f>
        <cx:lvl ptCount="125" formatCode="G/通用格式">
          <cx:pt idx="0">-1.4227200000000002</cx:pt>
          <cx:pt idx="1">-1.1055200000000001</cx:pt>
          <cx:pt idx="2">0.33819999999999995</cx:pt>
          <cx:pt idx="3">0.39373999999999998</cx:pt>
          <cx:pt idx="4">0.66212000000000004</cx:pt>
          <cx:pt idx="5">0.71327999999999991</cx:pt>
          <cx:pt idx="6">0.88645999999999991</cx:pt>
          <cx:pt idx="7">1.0183800000000001</cx:pt>
          <cx:pt idx="8">1.0432199999999998</cx:pt>
          <cx:pt idx="9">1.2034800000000001</cx:pt>
          <cx:pt idx="10">1.23044</cx:pt>
          <cx:pt idx="11">1.3469599999999999</cx:pt>
          <cx:pt idx="12">1.4102799999999998</cx:pt>
          <cx:pt idx="13">1.4154800000000001</cx:pt>
          <cx:pt idx="14">1.4727000000000001</cx:pt>
          <cx:pt idx="15">1.6373200000000001</cx:pt>
          <cx:pt idx="16">1.75834</cx:pt>
          <cx:pt idx="17">1.7982</cx:pt>
          <cx:pt idx="18">1.8</cx:pt>
          <cx:pt idx="19">1.8</cx:pt>
          <cx:pt idx="20">1.8</cx:pt>
          <cx:pt idx="21">1.88592</cx:pt>
          <cx:pt idx="22">1.9431800000000004</cx:pt>
          <cx:pt idx="23">1.9468000000000001</cx:pt>
          <cx:pt idx="24">1.9644600000000001</cx:pt>
          <cx:pt idx="25">1.9840199999999999</cx:pt>
          <cx:pt idx="26">2.0021599999999999</cx:pt>
          <cx:pt idx="27">2.1385599999999996</cx:pt>
          <cx:pt idx="28">2.1621999999999999</cx:pt>
          <cx:pt idx="29">2.16276</cx:pt>
          <cx:pt idx="30">2.2271800000000002</cx:pt>
          <cx:pt idx="31">2.3710200000000001</cx:pt>
          <cx:pt idx="32">2.3918399999999997</cx:pt>
          <cx:pt idx="33">2.3999999999999999</cx:pt>
          <cx:pt idx="34">2.3999999999999999</cx:pt>
          <cx:pt idx="35">2.4144999999999999</cx:pt>
          <cx:pt idx="36">2.4341999999999997</cx:pt>
          <cx:pt idx="37">2.4357599999999997</cx:pt>
          <cx:pt idx="38">2.4469000000000003</cx:pt>
          <cx:pt idx="39">2.5173399999999999</cx:pt>
          <cx:pt idx="40">2.5197599999999998</cx:pt>
          <cx:pt idx="41">2.5599400000000001</cx:pt>
          <cx:pt idx="42">2.60968</cx:pt>
          <cx:pt idx="43">2.7104399999999997</cx:pt>
          <cx:pt idx="44">2.7192599999999998</cx:pt>
          <cx:pt idx="45">2.7913199999999998</cx:pt>
          <cx:pt idx="46">2.9474200000000002</cx:pt>
          <cx:pt idx="47">3.0199800000000003</cx:pt>
          <cx:pt idx="48">3.0806999999999998</cx:pt>
          <cx:pt idx="49">3.0887800000000003</cx:pt>
          <cx:pt idx="50">3.1411199999999999</cx:pt>
          <cx:pt idx="51">3.1880999999999995</cx:pt>
          <cx:pt idx="52">3.2738600000000004</cx:pt>
          <cx:pt idx="53">3.5205399999999996</cx:pt>
          <cx:pt idx="54">3.5232399999999999</cx:pt>
          <cx:pt idx="55">3.61456</cx:pt>
          <cx:pt idx="56">3.6296799999999996</cx:pt>
          <cx:pt idx="57">3.6661999999999999</cx:pt>
          <cx:pt idx="58">3.6969000000000003</cx:pt>
          <cx:pt idx="59">3.7398599999999993</cx:pt>
          <cx:pt idx="60">2.1078416666666664</cx:pt>
          <cx:pt idx="61">3.8222800000000006</cx:pt>
          <cx:pt idx="62">3.8567200000000001</cx:pt>
          <cx:pt idx="63">3.8569599999999999</cx:pt>
          <cx:pt idx="64">3.8641800000000002</cx:pt>
          <cx:pt idx="65">3.8890400000000001</cx:pt>
          <cx:pt idx="66">3.9297399999999998</cx:pt>
          <cx:pt idx="67">3.9466199999999994</cx:pt>
          <cx:pt idx="68">4.01464</cx:pt>
          <cx:pt idx="69">4.0394600000000001</cx:pt>
          <cx:pt idx="70">4.1321199999999996</cx:pt>
          <cx:pt idx="71">4.1456999999999997</cx:pt>
          <cx:pt idx="72">4.1701600000000001</cx:pt>
          <cx:pt idx="73">4.1954399999999996</cx:pt>
          <cx:pt idx="74">4.2835400000000003</cx:pt>
          <cx:pt idx="75">4.3368000000000002</cx:pt>
          <cx:pt idx="76">4.3515199999999998</cx:pt>
          <cx:pt idx="77">4.3549600000000002</cx:pt>
          <cx:pt idx="78">4.42218</cx:pt>
          <cx:pt idx="79">4.52074</cx:pt>
          <cx:pt idx="80">4.5460000000000003</cx:pt>
          <cx:pt idx="81">4.6225000000000005</cx:pt>
          <cx:pt idx="82">4.6319999999999997</cx:pt>
          <cx:pt idx="83">4.6550799999999999</cx:pt>
          <cx:pt idx="84">4.6631</cx:pt>
          <cx:pt idx="85">4.7416799999999997</cx:pt>
          <cx:pt idx="86">4.8447800000000001</cx:pt>
          <cx:pt idx="87">4.8507800000000003</cx:pt>
          <cx:pt idx="88">4.8780799999999997</cx:pt>
          <cx:pt idx="89">4.8998000000000008</cx:pt>
          <cx:pt idx="90">4.9932999999999996</cx:pt>
          <cx:pt idx="91">4.9993999999999996</cx:pt>
          <cx:pt idx="92">5.0723600000000006</cx:pt>
          <cx:pt idx="93">5.1032799999999998</cx:pt>
          <cx:pt idx="94">5.1076999999999995</cx:pt>
          <cx:pt idx="95">5.1172400000000007</cx:pt>
          <cx:pt idx="96">5.1198399999999999</cx:pt>
          <cx:pt idx="97">5.1882400000000004</cx:pt>
          <cx:pt idx="98">5.2163399999999998</cx:pt>
          <cx:pt idx="99">5.2338800000000001</cx:pt>
          <cx:pt idx="100">5.23874</cx:pt>
          <cx:pt idx="101">5.2629199999999994</cx:pt>
          <cx:pt idx="102">5.3102199999999993</cx:pt>
          <cx:pt idx="103">5.3420800000000002</cx:pt>
          <cx:pt idx="104">5.3421400000000006</cx:pt>
          <cx:pt idx="105">5.4785000000000004</cx:pt>
          <cx:pt idx="106">5.5102199999999995</cx:pt>
          <cx:pt idx="107">5.64832</cx:pt>
          <cx:pt idx="108">5.9093400000000003</cx:pt>
          <cx:pt idx="109">5.9450000000000003</cx:pt>
          <cx:pt idx="110">5.9651000000000005</cx:pt>
          <cx:pt idx="111">6.1988599999999998</cx:pt>
          <cx:pt idx="112">6.2131599999999993</cx:pt>
          <cx:pt idx="113">6.2275200000000002</cx:pt>
          <cx:pt idx="114">6.23536</cx:pt>
          <cx:pt idx="115">6.3781200000000009</cx:pt>
          <cx:pt idx="116">6.4295599999999995</cx:pt>
          <cx:pt idx="117">6.7920199999999991</cx:pt>
          <cx:pt idx="118">6.8016400000000008</cx:pt>
          <cx:pt idx="119">6.981679999999999</cx:pt>
          <cx:pt idx="120">7.6320199999999998</cx:pt>
          <cx:pt idx="121">8.0417799999999993</cx:pt>
          <cx:pt idx="122">8.3456799999999998</cx:pt>
          <cx:pt idx="123">8.6050000000000004</cx:pt>
          <cx:pt idx="124">9.4980200000000004</cx:pt>
        </cx:lvl>
      </cx:numDim>
    </cx:data>
    <cx:data id="1">
      <cx:numDim type="val">
        <cx:f>'three correlations'!$G$2:$G$126</cx:f>
        <cx:lvl ptCount="125" formatCode="G/通用格式">
          <cx:pt idx="0">-2.9733400000000003</cx:pt>
          <cx:pt idx="1">-1.21922</cx:pt>
          <cx:pt idx="2">-0.90311999999999981</cx:pt>
          <cx:pt idx="3">-0.54016000000000008</cx:pt>
          <cx:pt idx="4">-0.48732000000000009</cx:pt>
          <cx:pt idx="5">-0.29434000000000005</cx:pt>
          <cx:pt idx="6">-0.18493999999999999</cx:pt>
          <cx:pt idx="7">-0.022079999999999978</cx:pt>
          <cx:pt idx="8">0.03171999999999997</cx:pt>
          <cx:pt idx="9">0.15038000000000001</cx:pt>
          <cx:pt idx="10">0.25841999999999998</cx:pt>
          <cx:pt idx="11">0.30919999999999997</cx:pt>
          <cx:pt idx="12">0.32063999999999998</cx:pt>
          <cx:pt idx="13">0.57687999999999995</cx:pt>
          <cx:pt idx="14">0.58875999999999995</cx:pt>
          <cx:pt idx="15">0.64518000000000009</cx:pt>
          <cx:pt idx="16">0.66558000000000006</cx:pt>
          <cx:pt idx="17">0.74538000000000004</cx:pt>
          <cx:pt idx="18">0.75119999999999998</cx:pt>
          <cx:pt idx="19">0.7956399999999999</cx:pt>
          <cx:pt idx="20">0.99979999999999991</cx:pt>
          <cx:pt idx="21">1.2</cx:pt>
          <cx:pt idx="22">1.2343600000000001</cx:pt>
          <cx:pt idx="23">1.23956</cx:pt>
          <cx:pt idx="24">1.2646600000000001</cx:pt>
          <cx:pt idx="25">1.29956</cx:pt>
          <cx:pt idx="26">1.3200000000000001</cx:pt>
          <cx:pt idx="27">1.3200400000000001</cx:pt>
          <cx:pt idx="28">1.4154800000000001</cx:pt>
          <cx:pt idx="29">1.4154800000000001</cx:pt>
          <cx:pt idx="30">1.4541999999999999</cx:pt>
          <cx:pt idx="31">1.52894</cx:pt>
          <cx:pt idx="32">1.6609799999999999</cx:pt>
          <cx:pt idx="33">1.7495800000000004</cx:pt>
          <cx:pt idx="34">1.7967200000000001</cx:pt>
          <cx:pt idx="35">1.8</cx:pt>
          <cx:pt idx="36">1.8</cx:pt>
          <cx:pt idx="37">1.8199200000000002</cx:pt>
          <cx:pt idx="38">1.8526399999999998</cx:pt>
          <cx:pt idx="39">1.9032400000000003</cx:pt>
          <cx:pt idx="40">1.9626600000000003</cx:pt>
          <cx:pt idx="41">2.0535199999999998</cx:pt>
          <cx:pt idx="42">2.0769200000000003</cx:pt>
          <cx:pt idx="43">2.0996999999999999</cx:pt>
          <cx:pt idx="44">2.1966200000000002</cx:pt>
          <cx:pt idx="45">2.2378</cx:pt>
          <cx:pt idx="46">2.2761400000000003</cx:pt>
          <cx:pt idx="47">2.3001200000000002</cx:pt>
          <cx:pt idx="48">2.3352200000000001</cx:pt>
          <cx:pt idx="49">2.3727399999999998</cx:pt>
          <cx:pt idx="50">2.3778799999999998</cx:pt>
          <cx:pt idx="51">2.3811200000000001</cx:pt>
          <cx:pt idx="52">2.3999999999999999</cx:pt>
          <cx:pt idx="53">2.4833799999999999</cx:pt>
          <cx:pt idx="54">2.65388</cx:pt>
          <cx:pt idx="55">2.7152000000000003</cx:pt>
          <cx:pt idx="56">2.7725</cx:pt>
          <cx:pt idx="57">2.7871000000000001</cx:pt>
          <cx:pt idx="58">2.7904200000000001</cx:pt>
          <cx:pt idx="59">2.8606600000000002</cx:pt>
          <cx:pt idx="60">2.9221200000000005</cx:pt>
          <cx:pt idx="61">2.9659599999999999</cx:pt>
          <cx:pt idx="62">1.343730322580645</cx:pt>
          <cx:pt idx="63">3.0104799999999998</cx:pt>
          <cx:pt idx="64">3.0143</cx:pt>
          <cx:pt idx="65">3.0651600000000001</cx:pt>
          <cx:pt idx="66">3.0915800000000004</cx:pt>
          <cx:pt idx="67">3.09998</cx:pt>
          <cx:pt idx="68">3.1894399999999998</cx:pt>
          <cx:pt idx="69">3.2352599999999994</cx:pt>
          <cx:pt idx="70">3.2673999999999999</cx:pt>
          <cx:pt idx="71">3.3036199999999996</cx:pt>
          <cx:pt idx="72">3.31854</cx:pt>
          <cx:pt idx="73">3.3835799999999998</cx:pt>
          <cx:pt idx="74">3.4281800000000002</cx:pt>
          <cx:pt idx="75">3.4512399999999999</cx:pt>
          <cx:pt idx="76">3.4950000000000001</cx:pt>
          <cx:pt idx="77">3.52996</cx:pt>
          <cx:pt idx="78">3.5420400000000001</cx:pt>
          <cx:pt idx="79">3.5813000000000001</cx:pt>
          <cx:pt idx="80">3.5915399999999997</cx:pt>
          <cx:pt idx="81">3.7098999999999998</cx:pt>
          <cx:pt idx="82">3.7872399999999997</cx:pt>
          <cx:pt idx="83">3.9708799999999997</cx:pt>
          <cx:pt idx="84">3.9708799999999997</cx:pt>
          <cx:pt idx="85">3.9738599999999997</cx:pt>
          <cx:pt idx="86">4.0502599999999997</cx:pt>
          <cx:pt idx="87">4.0641800000000003</cx:pt>
          <cx:pt idx="88">4.1806800000000006</cx:pt>
          <cx:pt idx="89">4.2221000000000002</cx:pt>
          <cx:pt idx="90">4.2976199999999993</cx:pt>
          <cx:pt idx="91">4.3537599999999994</cx:pt>
          <cx:pt idx="92">4.4138200000000003</cx:pt>
          <cx:pt idx="93">4.4783400000000002</cx:pt>
          <cx:pt idx="94">4.4892599999999998</cx:pt>
          <cx:pt idx="95">4.52074</cx:pt>
          <cx:pt idx="96">4.5704000000000002</cx:pt>
          <cx:pt idx="97">4.6204399999999994</cx:pt>
          <cx:pt idx="98">4.6300600000000003</cx:pt>
          <cx:pt idx="99">4.6599599999999999</cx:pt>
          <cx:pt idx="100">4.6688400000000003</cx:pt>
          <cx:pt idx="101">4.7416799999999997</cx:pt>
          <cx:pt idx="102">4.8366799999999994</cx:pt>
          <cx:pt idx="103">4.8603000000000005</cx:pt>
          <cx:pt idx="104">4.8695199999999996</cx:pt>
          <cx:pt idx="105">4.9236799999999992</cx:pt>
          <cx:pt idx="106">4.9302200000000003</cx:pt>
          <cx:pt idx="107">5.0447800000000003</cx:pt>
          <cx:pt idx="108">5.2629199999999994</cx:pt>
          <cx:pt idx="109">5.3102199999999993</cx:pt>
          <cx:pt idx="110">5.33432</cx:pt>
          <cx:pt idx="111">5.5048200000000005</cx:pt>
          <cx:pt idx="112">5.5102199999999995</cx:pt>
          <cx:pt idx="113">5.6181799999999997</cx:pt>
          <cx:pt idx="114">5.64832</cx:pt>
          <cx:pt idx="115">5.6487999999999996</cx:pt>
          <cx:pt idx="116">5.8215399999999997</cx:pt>
          <cx:pt idx="117">6.0781000000000001</cx:pt>
          <cx:pt idx="118">6.2039800000000005</cx:pt>
          <cx:pt idx="119">6.2275200000000002</cx:pt>
          <cx:pt idx="120">6.5698799999999995</cx:pt>
          <cx:pt idx="121">6.8106600000000004</cx:pt>
          <cx:pt idx="122">7.4756600000000004</cx:pt>
          <cx:pt idx="123">7.7052600000000009</cx:pt>
          <cx:pt idx="124">9.4980200000000004</cx:pt>
        </cx:lvl>
      </cx:numDim>
    </cx:data>
    <cx:data id="2">
      <cx:numDim type="val">
        <cx:f>'three correlations'!$H$2:$H$126</cx:f>
        <cx:lvl ptCount="125" formatCode="G/通用格式">
          <cx:pt idx="0">-2.3903600000000003</cx:pt>
          <cx:pt idx="1">-1.0208400000000002</cx:pt>
          <cx:pt idx="2">-0.65637999999999996</cx:pt>
          <cx:pt idx="3">-0.079239999999999949</cx:pt>
          <cx:pt idx="4">0.055620000000000072</cx:pt>
          <cx:pt idx="5">0.48448000000000002</cx:pt>
          <cx:pt idx="6">0.65324000000000004</cx:pt>
          <cx:pt idx="7">0.69113999999999987</cx:pt>
          <cx:pt idx="8">0.71699999999999997</cx:pt>
          <cx:pt idx="9">0.73732000000000009</cx:pt>
          <cx:pt idx="10">0.78158000000000005</cx:pt>
          <cx:pt idx="11">0.80925999999999987</cx:pt>
          <cx:pt idx="12">0.91324000000000005</cx:pt>
          <cx:pt idx="13">0.99979999999999991</cx:pt>
          <cx:pt idx="14">1.0432199999999998</cx:pt>
          <cx:pt idx="15">1.1487000000000001</cx:pt>
          <cx:pt idx="16">1.1643599999999998</cx:pt>
          <cx:pt idx="17">1.3287399999999998</cx:pt>
          <cx:pt idx="18">1.37002</cx:pt>
          <cx:pt idx="19">1.4069400000000001</cx:pt>
          <cx:pt idx="20">1.4779599999999999</cx:pt>
          <cx:pt idx="21">1.48614</cx:pt>
          <cx:pt idx="22">1.4918200000000001</cx:pt>
          <cx:pt idx="23">1.5926199999999999</cx:pt>
          <cx:pt idx="24">1.5960399999999999</cx:pt>
          <cx:pt idx="25">1.6089199999999999</cx:pt>
          <cx:pt idx="26">1.7773800000000002</cx:pt>
          <cx:pt idx="27">1.8</cx:pt>
          <cx:pt idx="28">1.8</cx:pt>
          <cx:pt idx="29">1.8</cx:pt>
          <cx:pt idx="30">1.8664400000000001</cx:pt>
          <cx:pt idx="31">1.9479</cx:pt>
          <cx:pt idx="32">2.0230199999999998</cx:pt>
          <cx:pt idx="33">2.0309800000000005</cx:pt>
          <cx:pt idx="34">2.0360400000000003</cx:pt>
          <cx:pt idx="35">2.0596399999999999</cx:pt>
          <cx:pt idx="36">2.0844</cx:pt>
          <cx:pt idx="37">2.16018</cx:pt>
          <cx:pt idx="38">2.1794599999999997</cx:pt>
          <cx:pt idx="39">2.1801599999999999</cx:pt>
          <cx:pt idx="40">2.2526999999999999</cx:pt>
          <cx:pt idx="41">2.2815799999999995</cx:pt>
          <cx:pt idx="42">2.2974199999999998</cx:pt>
          <cx:pt idx="43">2.3999999999999999</cx:pt>
          <cx:pt idx="44">2.3999999999999999</cx:pt>
          <cx:pt idx="45">2.41364</cx:pt>
          <cx:pt idx="46">2.4239600000000001</cx:pt>
          <cx:pt idx="47">2.43614</cx:pt>
          <cx:pt idx="48">2.52162</cx:pt>
          <cx:pt idx="49">2.6554200000000003</cx:pt>
          <cx:pt idx="50">2.66154</cx:pt>
          <cx:pt idx="51">2.6915800000000005</cx:pt>
          <cx:pt idx="52">2.9034599999999999</cx:pt>
          <cx:pt idx="53">2.9357599999999997</cx:pt>
          <cx:pt idx="54">2.9497399999999998</cx:pt>
          <cx:pt idx="55">3.0199800000000003</cx:pt>
          <cx:pt idx="56">3.0513599999999999</cx:pt>
          <cx:pt idx="57">3.1108799999999994</cx:pt>
          <cx:pt idx="58">3.22044</cx:pt>
          <cx:pt idx="59">3.2868399999999993</cx:pt>
          <cx:pt idx="60">3.30308</cx:pt>
          <cx:pt idx="61">3.3530000000000002</cx:pt>
          <cx:pt idx="62">3.3749200000000004</cx:pt>
          <cx:pt idx="63">1.7635238095238095</cx:pt>
          <cx:pt idx="64">3.4440999999999997</cx:pt>
          <cx:pt idx="65">3.4474400000000003</cx:pt>
          <cx:pt idx="66">3.4950000000000001</cx:pt>
          <cx:pt idx="67">3.5572599999999994</cx:pt>
          <cx:pt idx="68">3.61456</cx:pt>
          <cx:pt idx="69">3.6577799999999998</cx:pt>
          <cx:pt idx="70">3.6618599999999999</cx:pt>
          <cx:pt idx="71">3.6969000000000003</cx:pt>
          <cx:pt idx="72">3.7126999999999994</cx:pt>
          <cx:pt idx="73">3.7917399999999999</cx:pt>
          <cx:pt idx="74">3.835</cx:pt>
          <cx:pt idx="75">3.9545400000000002</cx:pt>
          <cx:pt idx="76">3.9708799999999997</cx:pt>
          <cx:pt idx="77">4.0168599999999994</cx:pt>
          <cx:pt idx="78">4.0168599999999994</cx:pt>
          <cx:pt idx="79">4.02616</cx:pt>
          <cx:pt idx="80">4.0297399999999994</cx:pt>
          <cx:pt idx="81">4.0917000000000012</cx:pt>
          <cx:pt idx="82">4.1321199999999996</cx:pt>
          <cx:pt idx="83">4.1839399999999998</cx:pt>
          <cx:pt idx="84">4.1985000000000001</cx:pt>
          <cx:pt idx="85">4.2368399999999999</cx:pt>
          <cx:pt idx="86">4.3052799999999998</cx:pt>
          <cx:pt idx="87">4.345699999999999</cx:pt>
          <cx:pt idx="88">4.3471600000000006</cx:pt>
          <cx:pt idx="89">4.4892599999999998</cx:pt>
          <cx:pt idx="90">4.5751000000000008</cx:pt>
          <cx:pt idx="91">4.6225000000000005</cx:pt>
          <cx:pt idx="92">4.7782</cx:pt>
          <cx:pt idx="93">4.7985199999999999</cx:pt>
          <cx:pt idx="94">4.8447800000000001</cx:pt>
          <cx:pt idx="95">4.9021999999999997</cx:pt>
          <cx:pt idx="96">4.9102000000000006</cx:pt>
          <cx:pt idx="97">4.9172600000000006</cx:pt>
          <cx:pt idx="98">4.9182399999999999</cx:pt>
          <cx:pt idx="99">4.9932999999999996</cx:pt>
          <cx:pt idx="100">5.0590799999999998</cx:pt>
          <cx:pt idx="101">5.0602999999999998</cx:pt>
          <cx:pt idx="102">5.1076999999999995</cx:pt>
          <cx:pt idx="103">5.2148200000000005</cx:pt>
          <cx:pt idx="104">5.3320400000000001</cx:pt>
          <cx:pt idx="105">5.4437800000000003</cx:pt>
          <cx:pt idx="106">5.56304</cx:pt>
          <cx:pt idx="107">5.58786</cx:pt>
          <cx:pt idx="108">5.64832</cx:pt>
          <cx:pt idx="109">5.8215399999999997</cx:pt>
          <cx:pt idx="110">5.9334600000000002</cx:pt>
          <cx:pt idx="111">6.11022</cx:pt>
          <cx:pt idx="112">6.1368200000000002</cx:pt>
          <cx:pt idx="113">6.2047799999999995</cx:pt>
          <cx:pt idx="114">6.2131599999999993</cx:pt>
          <cx:pt idx="115">6.2205399999999997</cx:pt>
          <cx:pt idx="116">6.2275200000000002</cx:pt>
          <cx:pt idx="117">6.4319200000000007</cx:pt>
          <cx:pt idx="118">6.668940000000001</cx:pt>
          <cx:pt idx="119">6.9200999999999997</cx:pt>
          <cx:pt idx="120">7.2543199999999981</cx:pt>
          <cx:pt idx="121">7.9740599999999997</cx:pt>
          <cx:pt idx="122">8.0417799999999993</cx:pt>
          <cx:pt idx="123">9.3670000000000009</cx:pt>
          <cx:pt idx="124">9.4980200000000004</cx:pt>
        </cx:lvl>
      </cx:numDim>
    </cx:data>
  </cx:chartData>
  <cx:chart>
    <cx:plotArea>
      <cx:plotAreaRegion>
        <cx:plotSurface>
          <cx:spPr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cx:spPr>
        </cx:plotSurface>
        <cx:series layoutId="boxWhisker" uniqueId="{FF046A7E-F4A4-4AEE-B749-93279147E932}">
          <cx:tx>
            <cx:txData>
              <cx:f>'three correlations'!$F$1</cx:f>
              <cx:v>posting behavior</cx:v>
            </cx:txData>
          </cx:tx>
          <cx:spPr>
            <a:solidFill>
              <a:schemeClr val="bg1"/>
            </a:solidFill>
            <a:ln w="6350"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09CF04B-501C-47CF-8F67-2E91C282ACAF}">
          <cx:tx>
            <cx:txData>
              <cx:f>'three correlations'!$G$1</cx:f>
              <cx:v>stress change mode</cx:v>
            </cx:txData>
          </cx:tx>
          <cx:spPr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9B70255E-C784-4C92-B965-CF6443B7916E}">
          <cx:tx>
            <cx:txData>
              <cx:f>'three correlations'!$H$1</cx:f>
              <cx:v>linguistic expressions</cx:v>
            </cx:txData>
          </cx:tx>
          <cx:spPr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19000006"/>
        <cx:tickLabels/>
        <cx:txPr>
          <a:bodyPr vertOverflow="overflow" horzOverflow="overflow" wrap="square" lIns="0" tIns="0" rIns="0" bIns="0"/>
          <a:lstStyle/>
          <a:p>
            <a:pPr algn="ctr" rtl="0">
              <a:defRPr lang="zh-CN" sz="9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9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10" min="-3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1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value  of  KTS correlation</a:t>
                </a:r>
                <a:endParaRPr lang="zh-CN" altLang="en-US" sz="11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cx:rich>
          </cx:tx>
        </cx:title>
        <cx:minorGridlines>
          <cx:spPr>
            <a:ln w="3175">
              <a:solidFill>
                <a:schemeClr val="bg1">
                  <a:lumMod val="85000"/>
                </a:schemeClr>
              </a:solidFill>
            </a:ln>
          </cx:spPr>
        </cx:minorGridlines>
        <cx:tickLabels/>
        <cx:spPr>
          <a:ln w="6350"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lang="zh-CN" sz="10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10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lang="zh-CN" sz="11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1100" b="0" i="0" u="none" strike="noStrike" baseline="0">
            <a:solidFill>
              <a:sysClr val="windowText" lastClr="000000"/>
            </a:solidFill>
            <a:latin typeface="Times New Roman" panose="02020603050405020304" pitchFamily="18" charset="0"/>
            <a:ea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17CA-ABB8-4E93-AA87-C2B6DFA4A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F0563-EAC6-47F2-BD58-5FA394D32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F9B65-95C1-4664-A7B4-E1C47A10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A280C-E46A-4E86-8B85-A331E877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A3202-A207-4815-9A4C-6D4C1A11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A0B9-9B45-4865-926D-99500C4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FDB46-3C4B-4D52-8276-35F7C059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0B77A-AA92-40CE-A85C-BC3DBEA2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FE853-74D2-495B-8FF2-60C9F47D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D10F3-A739-489C-8E15-EAB7CF71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92DC2-9D38-4DC5-B786-E1886E8AB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32FD1-06DE-4E86-8209-D8D783F4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2130B-D853-420D-9653-8C500C94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167F-B79D-450E-9780-67364CC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DF70C-5EFA-47E4-BC18-33761833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0823-3410-4FEE-997E-C0CA5695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7D1E6-AD71-4EC2-9A10-A6181EBF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A0712-6C95-4EF7-80D0-D95C729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EBC01-5397-423F-9551-028B15A9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837B1-9C1A-4174-B1F2-B98BE6A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D17F-089C-4A02-A580-CDAF6A29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5DFC-4907-4F45-AD7C-D3B8039B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6127D-9F7B-4B2F-B81B-F49621E1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349A2-8AA6-4A3D-B198-A2A9EF4F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A46F8-5EEC-46B5-8A2B-9CC46F62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670B-DC36-4A25-A66E-679567E2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CC2E9-8F6A-49AC-A68D-5C6DA723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32C93-221B-4B83-B16D-90362DF6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921E8-B74E-4172-8621-220142B0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56CAE-5A4E-4B7A-BDB7-BD2A3A6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E7101-9AA3-4AEE-906A-8129773D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9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1E5D-8371-4B73-BFF0-DE9C2355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98EF1-BD51-435E-A2BA-0321FB5B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65AE8-BDD9-4300-835F-B2FB3207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CB1E6-9650-4A76-86BE-DDF5341D4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1B91F-54E0-4441-97C1-19198B309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1E526-1555-4B7C-9806-846B3953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A511B0-A169-4571-A66A-B712E6A7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FF271-411F-4F1D-8068-BE631909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8956-F3EF-4C33-9B78-6789FB6A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DE28E3-3B06-4DD3-B5AC-F37099FB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85771-BD50-4D0F-9B54-6D121B60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5D756-B05C-4DFB-8E28-A8BBA9B8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58E6B-613E-49FC-883D-862C1AA7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53923-AF64-4F02-A6B8-791519A7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59350-B17F-4B3D-B0C0-B55D72AF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EA6F-85B0-4FF7-9EFD-DE2E1FF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46756-0DFE-43F5-A824-DF39FF1B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7E3BB-4DB0-4DA7-ACEF-3450574F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E5957-B98D-423A-8B93-2082EC0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8046E-8B9C-4A2B-BC04-DEB5039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5A93D-7330-433C-8D49-C11EB77A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9CB2-2936-4B98-AA06-B1CE363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5B7C9-920D-4DF7-B9B4-F4E932D2A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2E4D5-69EF-4A08-9BDB-7CAACD03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2CC33-B0E3-4ADF-92EA-EA8B9A01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62BE6-56F4-4818-86B3-AA68DCF4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7AD4A-A0FB-4565-9912-DCD00DE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1158E7-75D1-45A4-8516-8F644DFA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6A4EF-0C15-4B09-AB47-DFAF662A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64361-12D2-453C-903F-9CB036A3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3C56-F79A-4E48-A4C7-D9292F784E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EFD4-7C9C-47F1-B244-567604734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FA3BB-F9DA-4828-AD99-6C7C85E0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图表 2">
                <a:extLst>
                  <a:ext uri="{FF2B5EF4-FFF2-40B4-BE49-F238E27FC236}">
                    <a16:creationId xmlns:a16="http://schemas.microsoft.com/office/drawing/2014/main" id="{811DFDE6-5968-4B60-B7F8-11F517E172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4667984"/>
                  </p:ext>
                </p:extLst>
              </p:nvPr>
            </p:nvGraphicFramePr>
            <p:xfrm>
              <a:off x="6096000" y="1873198"/>
              <a:ext cx="4371975" cy="30512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图表 2">
                <a:extLst>
                  <a:ext uri="{FF2B5EF4-FFF2-40B4-BE49-F238E27FC236}">
                    <a16:creationId xmlns:a16="http://schemas.microsoft.com/office/drawing/2014/main" id="{811DFDE6-5968-4B60-B7F8-11F517E172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873198"/>
                <a:ext cx="4371975" cy="3051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DBAC158F-1FEC-4F1B-BFDF-866580359C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01177289"/>
                  </p:ext>
                </p:extLst>
              </p:nvPr>
            </p:nvGraphicFramePr>
            <p:xfrm>
              <a:off x="1233345" y="1873196"/>
              <a:ext cx="4371974" cy="299974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DBAC158F-1FEC-4F1B-BFDF-866580359C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3345" y="1873196"/>
                <a:ext cx="4371974" cy="29997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92F574A-87CB-4CE9-AEC2-BFCCFF56FB83}"/>
              </a:ext>
            </a:extLst>
          </p:cNvPr>
          <p:cNvSpPr txBox="1"/>
          <p:nvPr/>
        </p:nvSpPr>
        <p:spPr>
          <a:xfrm>
            <a:off x="1033611" y="156608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55F88-4BCC-496B-B5C3-99F4C772A728}"/>
              </a:ext>
            </a:extLst>
          </p:cNvPr>
          <p:cNvSpPr txBox="1"/>
          <p:nvPr/>
        </p:nvSpPr>
        <p:spPr>
          <a:xfrm>
            <a:off x="5861261" y="1580810"/>
            <a:ext cx="3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7496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liqi</dc:creator>
  <cp:lastModifiedBy>liqi</cp:lastModifiedBy>
  <cp:revision>16</cp:revision>
  <dcterms:created xsi:type="dcterms:W3CDTF">2019-07-16T09:16:15Z</dcterms:created>
  <dcterms:modified xsi:type="dcterms:W3CDTF">2019-07-22T11:44:54Z</dcterms:modified>
</cp:coreProperties>
</file>