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2"/>
    <p:sldId id="284" r:id="rId3"/>
    <p:sldId id="285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  <a:srgbClr val="AF3330"/>
    <a:srgbClr val="FF11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0" autoAdjust="0"/>
  </p:normalViewPr>
  <p:slideViewPr>
    <p:cSldViewPr>
      <p:cViewPr varScale="1">
        <p:scale>
          <a:sx n="143" d="100"/>
          <a:sy n="143" d="100"/>
        </p:scale>
        <p:origin x="-76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35D-2DEB-49AE-AB5F-6A5456586823}" type="datetimeFigureOut">
              <a:rPr lang="zh-CN" altLang="en-US" smtClean="0"/>
              <a:pPr/>
              <a:t>2017-06-06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F6C7-0847-4F96-9136-CB70BFEAB4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35D-2DEB-49AE-AB5F-6A5456586823}" type="datetimeFigureOut">
              <a:rPr lang="zh-CN" altLang="en-US" smtClean="0"/>
              <a:pPr/>
              <a:t>2017-06-06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F6C7-0847-4F96-9136-CB70BFEAB4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35D-2DEB-49AE-AB5F-6A5456586823}" type="datetimeFigureOut">
              <a:rPr lang="zh-CN" altLang="en-US" smtClean="0"/>
              <a:pPr/>
              <a:t>2017-06-06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F6C7-0847-4F96-9136-CB70BFEAB4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35D-2DEB-49AE-AB5F-6A5456586823}" type="datetimeFigureOut">
              <a:rPr lang="zh-CN" altLang="en-US" smtClean="0"/>
              <a:pPr/>
              <a:t>2017-06-06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F6C7-0847-4F96-9136-CB70BFEAB4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35D-2DEB-49AE-AB5F-6A5456586823}" type="datetimeFigureOut">
              <a:rPr lang="zh-CN" altLang="en-US" smtClean="0"/>
              <a:pPr/>
              <a:t>2017-06-06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F6C7-0847-4F96-9136-CB70BFEAB4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35D-2DEB-49AE-AB5F-6A5456586823}" type="datetimeFigureOut">
              <a:rPr lang="zh-CN" altLang="en-US" smtClean="0"/>
              <a:pPr/>
              <a:t>2017-06-06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F6C7-0847-4F96-9136-CB70BFEAB4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35D-2DEB-49AE-AB5F-6A5456586823}" type="datetimeFigureOut">
              <a:rPr lang="zh-CN" altLang="en-US" smtClean="0"/>
              <a:pPr/>
              <a:t>2017-06-06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F6C7-0847-4F96-9136-CB70BFEAB4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35D-2DEB-49AE-AB5F-6A5456586823}" type="datetimeFigureOut">
              <a:rPr lang="zh-CN" altLang="en-US" smtClean="0"/>
              <a:pPr/>
              <a:t>2017-06-06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F6C7-0847-4F96-9136-CB70BFEAB4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35D-2DEB-49AE-AB5F-6A5456586823}" type="datetimeFigureOut">
              <a:rPr lang="zh-CN" altLang="en-US" smtClean="0"/>
              <a:pPr/>
              <a:t>2017-06-06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F6C7-0847-4F96-9136-CB70BFEAB4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35D-2DEB-49AE-AB5F-6A5456586823}" type="datetimeFigureOut">
              <a:rPr lang="zh-CN" altLang="en-US" smtClean="0"/>
              <a:pPr/>
              <a:t>2017-06-06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F6C7-0847-4F96-9136-CB70BFEAB4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D35D-2DEB-49AE-AB5F-6A5456586823}" type="datetimeFigureOut">
              <a:rPr lang="zh-CN" altLang="en-US" smtClean="0"/>
              <a:pPr/>
              <a:t>2017-06-06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F6C7-0847-4F96-9136-CB70BFEAB4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D35D-2DEB-49AE-AB5F-6A5456586823}" type="datetimeFigureOut">
              <a:rPr lang="zh-CN" altLang="en-US" smtClean="0"/>
              <a:pPr/>
              <a:t>2017-06-06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9F6C7-0847-4F96-9136-CB70BFEAB4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5714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4282" y="714362"/>
            <a:ext cx="1071570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游戏流程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8"/>
          <p:cNvPicPr>
            <a:picLocks noChangeAspect="1"/>
          </p:cNvPicPr>
          <p:nvPr/>
        </p:nvPicPr>
        <p:blipFill rotWithShape="1">
          <a:blip r:embed="rId2" cstate="screen"/>
          <a:srcRect l="2430" r="66667"/>
          <a:stretch>
            <a:fillRect/>
          </a:stretch>
        </p:blipFill>
        <p:spPr>
          <a:xfrm>
            <a:off x="8549001" y="0"/>
            <a:ext cx="594999" cy="564079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/>
          <a:srcRect r="1131"/>
          <a:stretch>
            <a:fillRect/>
          </a:stretch>
        </p:blipFill>
        <p:spPr bwMode="auto">
          <a:xfrm>
            <a:off x="357158" y="1500181"/>
            <a:ext cx="128110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右箭头 35"/>
          <p:cNvSpPr/>
          <p:nvPr/>
        </p:nvSpPr>
        <p:spPr>
          <a:xfrm>
            <a:off x="1714480" y="1785933"/>
            <a:ext cx="366030" cy="2115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1214429"/>
            <a:ext cx="714380" cy="147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右箭头 40"/>
          <p:cNvSpPr/>
          <p:nvPr/>
        </p:nvSpPr>
        <p:spPr>
          <a:xfrm>
            <a:off x="3071802" y="1785933"/>
            <a:ext cx="366030" cy="2115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1214428"/>
            <a:ext cx="714380" cy="147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右箭头 41"/>
          <p:cNvSpPr/>
          <p:nvPr/>
        </p:nvSpPr>
        <p:spPr>
          <a:xfrm>
            <a:off x="4643438" y="2285999"/>
            <a:ext cx="571504" cy="9286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868" y="3071817"/>
            <a:ext cx="714380" cy="147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TextBox 46"/>
          <p:cNvSpPr txBox="1"/>
          <p:nvPr/>
        </p:nvSpPr>
        <p:spPr>
          <a:xfrm>
            <a:off x="142844" y="2714627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扫描微信二维码关注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（微信公众号，服务号或专门本项目的订阅号）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57356" y="2714627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关注微信号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57554" y="2714627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推送活动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H5,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点击启动游戏按钮进入游戏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43306" y="2285999"/>
            <a:ext cx="571504" cy="20005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进入游戏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57554" y="4572015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通过好友分享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页面，启动游戏按钮进入游戏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1928809"/>
            <a:ext cx="830184" cy="1714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TextBox 57"/>
          <p:cNvSpPr txBox="1"/>
          <p:nvPr/>
        </p:nvSpPr>
        <p:spPr>
          <a:xfrm>
            <a:off x="5572132" y="3000380"/>
            <a:ext cx="664146" cy="20005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loading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00694" y="3714758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加载游戏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6500826" y="2285998"/>
            <a:ext cx="571504" cy="9286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768" y="1928808"/>
            <a:ext cx="83027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TextBox 61"/>
          <p:cNvSpPr txBox="1"/>
          <p:nvPr/>
        </p:nvSpPr>
        <p:spPr>
          <a:xfrm>
            <a:off x="7143768" y="3714758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游戏玩法介绍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86644" y="3214692"/>
            <a:ext cx="428628" cy="20005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15206" y="2428874"/>
            <a:ext cx="642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游戏介绍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2"/>
          <p:cNvSpPr txBox="1"/>
          <p:nvPr/>
        </p:nvSpPr>
        <p:spPr>
          <a:xfrm>
            <a:off x="458470" y="3589655"/>
            <a:ext cx="2259330" cy="34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注：为了获取成绩排名中的头像，微信推送消息需要由游戏后台服务端完成</a:t>
            </a:r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的推送工作。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9144000" cy="5714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4282" y="714362"/>
            <a:ext cx="1071570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游戏流程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8"/>
          <p:cNvPicPr>
            <a:picLocks noChangeAspect="1"/>
          </p:cNvPicPr>
          <p:nvPr/>
        </p:nvPicPr>
        <p:blipFill rotWithShape="1">
          <a:blip r:embed="rId2" cstate="screen"/>
          <a:srcRect l="2430" r="66667"/>
          <a:stretch>
            <a:fillRect/>
          </a:stretch>
        </p:blipFill>
        <p:spPr>
          <a:xfrm>
            <a:off x="8549001" y="0"/>
            <a:ext cx="594999" cy="56407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57224" y="3785066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游戏进程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928809"/>
            <a:ext cx="864867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图片 30" descr="路障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5852" y="2643188"/>
            <a:ext cx="249920" cy="166613"/>
          </a:xfrm>
          <a:prstGeom prst="rect">
            <a:avLst/>
          </a:prstGeom>
        </p:spPr>
      </p:pic>
      <p:sp>
        <p:nvSpPr>
          <p:cNvPr id="32" name="右箭头 31"/>
          <p:cNvSpPr/>
          <p:nvPr/>
        </p:nvSpPr>
        <p:spPr>
          <a:xfrm>
            <a:off x="1785918" y="2428874"/>
            <a:ext cx="571504" cy="9286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82932" y="3000378"/>
            <a:ext cx="233606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192578" y="3071816"/>
            <a:ext cx="2143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28860" y="2571750"/>
            <a:ext cx="708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躲过路障，增加里程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60" y="1071552"/>
            <a:ext cx="714380" cy="147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图片 38" descr="路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86050" y="2071684"/>
            <a:ext cx="206434" cy="137622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2571736" y="1928808"/>
            <a:ext cx="192959" cy="354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581382" y="1963154"/>
            <a:ext cx="177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57422" y="4572014"/>
            <a:ext cx="850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撞到路障效果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（机会减少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新车出现）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60" y="3000378"/>
            <a:ext cx="714380" cy="147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图片 45" descr="路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86050" y="3714758"/>
            <a:ext cx="206434" cy="137622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2786050" y="3857634"/>
            <a:ext cx="192959" cy="354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795696" y="3891980"/>
            <a:ext cx="177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285720" y="2428874"/>
            <a:ext cx="571504" cy="9286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3500430" y="2428874"/>
            <a:ext cx="571504" cy="9286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14810" y="3856503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吃到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BENZ LOGO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2000246"/>
            <a:ext cx="864867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矩形 65"/>
          <p:cNvSpPr/>
          <p:nvPr/>
        </p:nvSpPr>
        <p:spPr>
          <a:xfrm>
            <a:off x="4540518" y="3071815"/>
            <a:ext cx="233606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4550164" y="3143253"/>
            <a:ext cx="2143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Picture 8"/>
          <p:cNvPicPr>
            <a:picLocks noChangeAspect="1"/>
          </p:cNvPicPr>
          <p:nvPr/>
        </p:nvPicPr>
        <p:blipFill rotWithShape="1">
          <a:blip r:embed="rId2" cstate="screen"/>
          <a:srcRect l="2430" r="66667"/>
          <a:stretch>
            <a:fillRect/>
          </a:stretch>
        </p:blipFill>
        <p:spPr>
          <a:xfrm>
            <a:off x="4643438" y="2658038"/>
            <a:ext cx="285752" cy="270902"/>
          </a:xfrm>
          <a:prstGeom prst="rect">
            <a:avLst/>
          </a:prstGeom>
        </p:spPr>
      </p:pic>
      <p:sp>
        <p:nvSpPr>
          <p:cNvPr id="69" name="右箭头 68"/>
          <p:cNvSpPr/>
          <p:nvPr/>
        </p:nvSpPr>
        <p:spPr>
          <a:xfrm>
            <a:off x="5357818" y="2428874"/>
            <a:ext cx="571504" cy="9286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0760" y="2000246"/>
            <a:ext cx="864867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6000760" y="3857634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快速无障碍同行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秒，增长里程公里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72396" y="3856503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以进入快速通道前速度行驶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96" y="2000246"/>
            <a:ext cx="864867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" name="矩形 72"/>
          <p:cNvSpPr/>
          <p:nvPr/>
        </p:nvSpPr>
        <p:spPr>
          <a:xfrm>
            <a:off x="7898104" y="3071815"/>
            <a:ext cx="233606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907750" y="3143253"/>
            <a:ext cx="2143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右箭头 75"/>
          <p:cNvSpPr/>
          <p:nvPr/>
        </p:nvSpPr>
        <p:spPr>
          <a:xfrm>
            <a:off x="7000892" y="2428874"/>
            <a:ext cx="571504" cy="9286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29124" y="642924"/>
            <a:ext cx="3286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游戏规则：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每个开始游戏的玩家，共有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次机会。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每撞到一次障碍物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游戏就结束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游戏计分以游戏结束时完成的里程数为成绩统计标准。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游戏开始，车的起始速度为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小时，随着时间的增长，速度不断增长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吃到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BENZ LOGO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，进入无障碍快速行驶模式，速度会在原先的速度基础上增加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，持续时间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秒。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8" name="图片 77" descr="路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86710" y="2643188"/>
            <a:ext cx="206434" cy="1376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643056"/>
            <a:ext cx="1214446" cy="250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矩形 29"/>
          <p:cNvSpPr/>
          <p:nvPr/>
        </p:nvSpPr>
        <p:spPr>
          <a:xfrm>
            <a:off x="0" y="0"/>
            <a:ext cx="9144000" cy="5714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4282" y="714362"/>
            <a:ext cx="1071570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游戏流程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8"/>
          <p:cNvPicPr>
            <a:picLocks noChangeAspect="1"/>
          </p:cNvPicPr>
          <p:nvPr/>
        </p:nvPicPr>
        <p:blipFill rotWithShape="1">
          <a:blip r:embed="rId3" cstate="screen"/>
          <a:srcRect l="2430" r="66667"/>
          <a:stretch>
            <a:fillRect/>
          </a:stretch>
        </p:blipFill>
        <p:spPr>
          <a:xfrm>
            <a:off x="8549001" y="0"/>
            <a:ext cx="594999" cy="564079"/>
          </a:xfrm>
          <a:prstGeom prst="rect">
            <a:avLst/>
          </a:prstGeom>
        </p:spPr>
      </p:pic>
      <p:sp>
        <p:nvSpPr>
          <p:cNvPr id="51" name="右箭头 50"/>
          <p:cNvSpPr/>
          <p:nvPr/>
        </p:nvSpPr>
        <p:spPr>
          <a:xfrm>
            <a:off x="357158" y="2214560"/>
            <a:ext cx="571504" cy="9286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072066" y="1928808"/>
            <a:ext cx="1143008" cy="192882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28662" y="4214824"/>
            <a:ext cx="1214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游戏结束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38414"/>
            <a:ext cx="1214446" cy="250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TextBox 47"/>
          <p:cNvSpPr txBox="1"/>
          <p:nvPr/>
        </p:nvSpPr>
        <p:spPr>
          <a:xfrm>
            <a:off x="1357290" y="2714626"/>
            <a:ext cx="642942" cy="20005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游戏结束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2428860" y="2214560"/>
            <a:ext cx="571504" cy="9286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14876" y="4286262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显示成绩排名（显示总成绩前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名，和自己的当前排名）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显示排名、微信头像、姓名（游戏前跟人填写信息）、里程成绩等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5206" y="1571618"/>
            <a:ext cx="117609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TextBox 57"/>
          <p:cNvSpPr txBox="1"/>
          <p:nvPr/>
        </p:nvSpPr>
        <p:spPr>
          <a:xfrm>
            <a:off x="7215206" y="421482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通过界面的分享按钮或微信的分享菜单，将自己的成绩分享到朋友圈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6643702" y="2214560"/>
            <a:ext cx="571504" cy="9286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40" y="1643056"/>
            <a:ext cx="121068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214677" y="2214560"/>
            <a:ext cx="968547" cy="20005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填写姓名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429124" y="2285998"/>
            <a:ext cx="571504" cy="9286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7488" y="4286262"/>
            <a:ext cx="1785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填写姓名信息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1"/>
        </a:solidFill>
        <a:ln>
          <a:solidFill>
            <a:schemeClr val="tx2"/>
          </a:solidFill>
        </a:ln>
      </a:spPr>
      <a:bodyPr wrap="square" rtlCol="0">
        <a:spAutoFit/>
      </a:bodyPr>
      <a:lstStyle>
        <a:defPPr algn="ctr">
          <a:defRPr sz="7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457</Words>
  <Application>WPS 演示</Application>
  <PresentationFormat>全屏显示(16:9)</PresentationFormat>
  <Paragraphs>40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kangjinbo</dc:creator>
  <cp:lastModifiedBy>dacheng</cp:lastModifiedBy>
  <cp:revision>487</cp:revision>
  <dcterms:created xsi:type="dcterms:W3CDTF">2015-03-30T08:24:00Z</dcterms:created>
  <dcterms:modified xsi:type="dcterms:W3CDTF">2017-06-06T07:40:24Z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