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7" r:id="rId6"/>
    <p:sldId id="280" r:id="rId7"/>
    <p:sldId id="265" r:id="rId8"/>
    <p:sldId id="264" r:id="rId9"/>
    <p:sldId id="267" r:id="rId10"/>
    <p:sldId id="268" r:id="rId11"/>
    <p:sldId id="276" r:id="rId12"/>
    <p:sldId id="263" r:id="rId13"/>
    <p:sldId id="269" r:id="rId14"/>
    <p:sldId id="262" r:id="rId15"/>
    <p:sldId id="261" r:id="rId16"/>
    <p:sldId id="272" r:id="rId17"/>
    <p:sldId id="271" r:id="rId18"/>
    <p:sldId id="273" r:id="rId19"/>
    <p:sldId id="270" r:id="rId20"/>
    <p:sldId id="260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DC988-381F-46B0-B42B-6DA1610984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8E71F-BAEB-4D9E-96EA-0DA498748444}">
      <dgm:prSet phldrT="[文本]"/>
      <dgm:spPr/>
      <dgm:t>
        <a:bodyPr/>
        <a:lstStyle/>
        <a:p>
          <a:r>
            <a:rPr lang="en-US" altLang="zh-CN" dirty="0" smtClean="0"/>
            <a:t>Ying Wang</a:t>
          </a:r>
          <a:endParaRPr lang="zh-CN" altLang="en-US" dirty="0"/>
        </a:p>
      </dgm:t>
    </dgm:pt>
    <dgm:pt modelId="{20D40884-81F8-4DD2-8FB3-F10ACC5A4DDB}" type="parTrans" cxnId="{75A92ABE-76DE-4FDC-9751-A86640072E26}">
      <dgm:prSet/>
      <dgm:spPr/>
      <dgm:t>
        <a:bodyPr/>
        <a:lstStyle/>
        <a:p>
          <a:endParaRPr lang="zh-CN" altLang="en-US"/>
        </a:p>
      </dgm:t>
    </dgm:pt>
    <dgm:pt modelId="{73466F7F-18B1-4FA7-A5BD-B196D25CAEEE}" type="sibTrans" cxnId="{75A92ABE-76DE-4FDC-9751-A86640072E26}">
      <dgm:prSet/>
      <dgm:spPr/>
      <dgm:t>
        <a:bodyPr/>
        <a:lstStyle/>
        <a:p>
          <a:endParaRPr lang="zh-CN" altLang="en-US"/>
        </a:p>
      </dgm:t>
    </dgm:pt>
    <dgm:pt modelId="{5BE36A83-C9E5-471F-B280-A46346B542E4}">
      <dgm:prSet phldrT="[文本]"/>
      <dgm:spPr/>
      <dgm:t>
        <a:bodyPr/>
        <a:lstStyle/>
        <a:p>
          <a:r>
            <a:rPr lang="en-US" altLang="zh-CN" dirty="0" err="1" smtClean="0"/>
            <a:t>Shaobin</a:t>
          </a:r>
          <a:r>
            <a:rPr lang="en-US" altLang="zh-CN" dirty="0" smtClean="0"/>
            <a:t> Ding</a:t>
          </a:r>
          <a:endParaRPr lang="zh-CN" altLang="en-US" dirty="0"/>
        </a:p>
      </dgm:t>
    </dgm:pt>
    <dgm:pt modelId="{A3829A80-05FC-4A80-981B-8231EDDA96AC}" type="parTrans" cxnId="{DA38F374-7B91-42AB-97E6-04ECB60F78C2}">
      <dgm:prSet/>
      <dgm:spPr/>
      <dgm:t>
        <a:bodyPr/>
        <a:lstStyle/>
        <a:p>
          <a:endParaRPr lang="zh-CN" altLang="en-US"/>
        </a:p>
      </dgm:t>
    </dgm:pt>
    <dgm:pt modelId="{73BA4DC9-F7C3-4E35-9377-3BE04F510865}" type="sibTrans" cxnId="{DA38F374-7B91-42AB-97E6-04ECB60F78C2}">
      <dgm:prSet/>
      <dgm:spPr/>
      <dgm:t>
        <a:bodyPr/>
        <a:lstStyle/>
        <a:p>
          <a:endParaRPr lang="zh-CN" altLang="en-US"/>
        </a:p>
      </dgm:t>
    </dgm:pt>
    <dgm:pt modelId="{B83AD811-B715-45EB-BE80-1B5FF495C25C}">
      <dgm:prSet phldrT="[文本]"/>
      <dgm:spPr/>
      <dgm:t>
        <a:bodyPr/>
        <a:lstStyle/>
        <a:p>
          <a:r>
            <a:rPr lang="en-US" altLang="zh-CN" dirty="0" err="1" smtClean="0"/>
            <a:t>Congrui</a:t>
          </a:r>
          <a:r>
            <a:rPr lang="en-US" altLang="zh-CN" dirty="0" smtClean="0"/>
            <a:t> </a:t>
          </a:r>
          <a:r>
            <a:rPr lang="en-US" altLang="zh-CN" dirty="0" err="1" smtClean="0"/>
            <a:t>Xu</a:t>
          </a:r>
          <a:endParaRPr lang="zh-CN" altLang="en-US" dirty="0"/>
        </a:p>
      </dgm:t>
    </dgm:pt>
    <dgm:pt modelId="{4D0F4871-E6AF-4828-A01E-E937E46A5869}" type="parTrans" cxnId="{D0E5FD01-FC0F-4C15-845D-1BC1DF1D0ECB}">
      <dgm:prSet/>
      <dgm:spPr/>
      <dgm:t>
        <a:bodyPr/>
        <a:lstStyle/>
        <a:p>
          <a:endParaRPr lang="zh-CN" altLang="en-US"/>
        </a:p>
      </dgm:t>
    </dgm:pt>
    <dgm:pt modelId="{17F40143-138A-4056-931A-7B4E945CB7A6}" type="sibTrans" cxnId="{D0E5FD01-FC0F-4C15-845D-1BC1DF1D0ECB}">
      <dgm:prSet/>
      <dgm:spPr/>
      <dgm:t>
        <a:bodyPr/>
        <a:lstStyle/>
        <a:p>
          <a:endParaRPr lang="zh-CN" altLang="en-US"/>
        </a:p>
      </dgm:t>
    </dgm:pt>
    <dgm:pt modelId="{9E58EA1A-3116-45D3-96A7-90C90A1DD453}">
      <dgm:prSet/>
      <dgm:spPr/>
      <dgm:t>
        <a:bodyPr/>
        <a:lstStyle/>
        <a:p>
          <a:r>
            <a:rPr lang="en-US" altLang="zh-CN" dirty="0" smtClean="0"/>
            <a:t>Tong Liu</a:t>
          </a:r>
          <a:endParaRPr lang="zh-CN" altLang="en-US" dirty="0"/>
        </a:p>
      </dgm:t>
    </dgm:pt>
    <dgm:pt modelId="{9366371B-8F27-4945-AD52-13173784FBAB}" type="parTrans" cxnId="{20B59EDD-BBEB-490F-86D8-D9697098BCAB}">
      <dgm:prSet/>
      <dgm:spPr/>
      <dgm:t>
        <a:bodyPr/>
        <a:lstStyle/>
        <a:p>
          <a:endParaRPr lang="zh-CN" altLang="en-US"/>
        </a:p>
      </dgm:t>
    </dgm:pt>
    <dgm:pt modelId="{D3B89DBE-74E2-402E-8882-6769A58935EC}" type="sibTrans" cxnId="{20B59EDD-BBEB-490F-86D8-D9697098BCAB}">
      <dgm:prSet/>
      <dgm:spPr/>
      <dgm:t>
        <a:bodyPr/>
        <a:lstStyle/>
        <a:p>
          <a:endParaRPr lang="zh-CN" altLang="en-US"/>
        </a:p>
      </dgm:t>
    </dgm:pt>
    <dgm:pt modelId="{BFD261B7-BB94-4625-BEC7-3AABD32B09AB}" type="pres">
      <dgm:prSet presAssocID="{60EDC988-381F-46B0-B42B-6DA1610984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C770A8-50A4-4FEB-B189-D14339108F55}" type="pres">
      <dgm:prSet presAssocID="{C668E71F-BAEB-4D9E-96EA-0DA498748444}" presName="parentLin" presStyleCnt="0"/>
      <dgm:spPr/>
    </dgm:pt>
    <dgm:pt modelId="{E8306DA3-6FAA-405A-8980-84DE80F26217}" type="pres">
      <dgm:prSet presAssocID="{C668E71F-BAEB-4D9E-96EA-0DA49874844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A22BBCF-A273-4DE9-B340-9C46B7B240EB}" type="pres">
      <dgm:prSet presAssocID="{C668E71F-BAEB-4D9E-96EA-0DA498748444}" presName="parentText" presStyleLbl="node1" presStyleIdx="0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3D3E5-BD27-4FE9-AC2F-1B7C60432DD0}" type="pres">
      <dgm:prSet presAssocID="{C668E71F-BAEB-4D9E-96EA-0DA498748444}" presName="negativeSpace" presStyleCnt="0"/>
      <dgm:spPr/>
    </dgm:pt>
    <dgm:pt modelId="{59A737F0-1F6A-41E4-91B0-003BDB45F8DE}" type="pres">
      <dgm:prSet presAssocID="{C668E71F-BAEB-4D9E-96EA-0DA498748444}" presName="childText" presStyleLbl="conFgAcc1" presStyleIdx="0" presStyleCnt="4">
        <dgm:presLayoutVars>
          <dgm:bulletEnabled val="1"/>
        </dgm:presLayoutVars>
      </dgm:prSet>
      <dgm:spPr/>
    </dgm:pt>
    <dgm:pt modelId="{8D07688C-7DA1-4E71-B99D-67C1C1D179EC}" type="pres">
      <dgm:prSet presAssocID="{73466F7F-18B1-4FA7-A5BD-B196D25CAEEE}" presName="spaceBetweenRectangles" presStyleCnt="0"/>
      <dgm:spPr/>
    </dgm:pt>
    <dgm:pt modelId="{93E4D212-5902-413F-853E-82723B446B70}" type="pres">
      <dgm:prSet presAssocID="{5BE36A83-C9E5-471F-B280-A46346B542E4}" presName="parentLin" presStyleCnt="0"/>
      <dgm:spPr/>
    </dgm:pt>
    <dgm:pt modelId="{9EDB3B69-39D7-4829-ACC1-202A053BC3B3}" type="pres">
      <dgm:prSet presAssocID="{5BE36A83-C9E5-471F-B280-A46346B542E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5F90060-A3A2-40EC-AD3C-82541E6B5681}" type="pres">
      <dgm:prSet presAssocID="{5BE36A83-C9E5-471F-B280-A46346B542E4}" presName="parentText" presStyleLbl="node1" presStyleIdx="1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68826-0CB7-47FD-A4F5-67A900A5AAA6}" type="pres">
      <dgm:prSet presAssocID="{5BE36A83-C9E5-471F-B280-A46346B542E4}" presName="negativeSpace" presStyleCnt="0"/>
      <dgm:spPr/>
    </dgm:pt>
    <dgm:pt modelId="{EA507EFA-602A-450E-9CAF-DAAC1920C9DA}" type="pres">
      <dgm:prSet presAssocID="{5BE36A83-C9E5-471F-B280-A46346B542E4}" presName="childText" presStyleLbl="conFgAcc1" presStyleIdx="1" presStyleCnt="4">
        <dgm:presLayoutVars>
          <dgm:bulletEnabled val="1"/>
        </dgm:presLayoutVars>
      </dgm:prSet>
      <dgm:spPr/>
    </dgm:pt>
    <dgm:pt modelId="{DC624391-AE5D-41D2-B5FB-54C89718E20C}" type="pres">
      <dgm:prSet presAssocID="{73BA4DC9-F7C3-4E35-9377-3BE04F510865}" presName="spaceBetweenRectangles" presStyleCnt="0"/>
      <dgm:spPr/>
    </dgm:pt>
    <dgm:pt modelId="{B2527296-0138-4D92-9431-D3E06F6D241B}" type="pres">
      <dgm:prSet presAssocID="{B83AD811-B715-45EB-BE80-1B5FF495C25C}" presName="parentLin" presStyleCnt="0"/>
      <dgm:spPr/>
    </dgm:pt>
    <dgm:pt modelId="{CCE0CB32-6628-4A68-A984-7DF1C4303263}" type="pres">
      <dgm:prSet presAssocID="{B83AD811-B715-45EB-BE80-1B5FF495C25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CC4576C1-15F1-45DA-ADBC-2F3F457BD9A8}" type="pres">
      <dgm:prSet presAssocID="{B83AD811-B715-45EB-BE80-1B5FF495C25C}" presName="parentText" presStyleLbl="node1" presStyleIdx="2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3CE65-A08F-411D-B354-8C0D7226FC27}" type="pres">
      <dgm:prSet presAssocID="{B83AD811-B715-45EB-BE80-1B5FF495C25C}" presName="negativeSpace" presStyleCnt="0"/>
      <dgm:spPr/>
    </dgm:pt>
    <dgm:pt modelId="{70B7CEB6-2489-4DA2-B2E8-2CFD16E185C9}" type="pres">
      <dgm:prSet presAssocID="{B83AD811-B715-45EB-BE80-1B5FF495C25C}" presName="childText" presStyleLbl="conFgAcc1" presStyleIdx="2" presStyleCnt="4">
        <dgm:presLayoutVars>
          <dgm:bulletEnabled val="1"/>
        </dgm:presLayoutVars>
      </dgm:prSet>
      <dgm:spPr/>
    </dgm:pt>
    <dgm:pt modelId="{397B68A8-5DA0-470B-BCC8-897BDE375E2D}" type="pres">
      <dgm:prSet presAssocID="{17F40143-138A-4056-931A-7B4E945CB7A6}" presName="spaceBetweenRectangles" presStyleCnt="0"/>
      <dgm:spPr/>
    </dgm:pt>
    <dgm:pt modelId="{DD08761B-972D-4EA4-B023-69B3F470AD26}" type="pres">
      <dgm:prSet presAssocID="{9E58EA1A-3116-45D3-96A7-90C90A1DD453}" presName="parentLin" presStyleCnt="0"/>
      <dgm:spPr/>
    </dgm:pt>
    <dgm:pt modelId="{A111E267-C69C-4D15-95E7-C4A938C9CA39}" type="pres">
      <dgm:prSet presAssocID="{9E58EA1A-3116-45D3-96A7-90C90A1DD45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B227B34-6565-4BFE-ABE9-45549824380A}" type="pres">
      <dgm:prSet presAssocID="{9E58EA1A-3116-45D3-96A7-90C90A1DD453}" presName="parentText" presStyleLbl="node1" presStyleIdx="3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B15049-5F1D-4DE4-85BC-1FDCE6DF31DA}" type="pres">
      <dgm:prSet presAssocID="{9E58EA1A-3116-45D3-96A7-90C90A1DD453}" presName="negativeSpace" presStyleCnt="0"/>
      <dgm:spPr/>
    </dgm:pt>
    <dgm:pt modelId="{8EC6D46C-4071-4B39-8E1E-7BA4A256C1E3}" type="pres">
      <dgm:prSet presAssocID="{9E58EA1A-3116-45D3-96A7-90C90A1DD453}" presName="childText" presStyleLbl="conFgAcc1" presStyleIdx="3" presStyleCnt="4" custLinFactY="8029" custLinFactNeighborX="414" custLinFactNeighborY="100000">
        <dgm:presLayoutVars>
          <dgm:bulletEnabled val="1"/>
        </dgm:presLayoutVars>
      </dgm:prSet>
      <dgm:spPr/>
    </dgm:pt>
  </dgm:ptLst>
  <dgm:cxnLst>
    <dgm:cxn modelId="{9549ACD5-2DB6-4A68-A2F5-86072FE916DF}" type="presOf" srcId="{9E58EA1A-3116-45D3-96A7-90C90A1DD453}" destId="{A111E267-C69C-4D15-95E7-C4A938C9CA39}" srcOrd="0" destOrd="0" presId="urn:microsoft.com/office/officeart/2005/8/layout/list1"/>
    <dgm:cxn modelId="{DA38F374-7B91-42AB-97E6-04ECB60F78C2}" srcId="{60EDC988-381F-46B0-B42B-6DA1610984C9}" destId="{5BE36A83-C9E5-471F-B280-A46346B542E4}" srcOrd="1" destOrd="0" parTransId="{A3829A80-05FC-4A80-981B-8231EDDA96AC}" sibTransId="{73BA4DC9-F7C3-4E35-9377-3BE04F510865}"/>
    <dgm:cxn modelId="{6B3A9CD0-8DC3-484F-93ED-99C09F2B23ED}" type="presOf" srcId="{9E58EA1A-3116-45D3-96A7-90C90A1DD453}" destId="{2B227B34-6565-4BFE-ABE9-45549824380A}" srcOrd="1" destOrd="0" presId="urn:microsoft.com/office/officeart/2005/8/layout/list1"/>
    <dgm:cxn modelId="{A2D406AD-0300-4F87-A679-A96C875806E2}" type="presOf" srcId="{B83AD811-B715-45EB-BE80-1B5FF495C25C}" destId="{CC4576C1-15F1-45DA-ADBC-2F3F457BD9A8}" srcOrd="1" destOrd="0" presId="urn:microsoft.com/office/officeart/2005/8/layout/list1"/>
    <dgm:cxn modelId="{90C31C3B-A82C-479B-B149-5C3B22B6F771}" type="presOf" srcId="{C668E71F-BAEB-4D9E-96EA-0DA498748444}" destId="{E8306DA3-6FAA-405A-8980-84DE80F26217}" srcOrd="0" destOrd="0" presId="urn:microsoft.com/office/officeart/2005/8/layout/list1"/>
    <dgm:cxn modelId="{75A92ABE-76DE-4FDC-9751-A86640072E26}" srcId="{60EDC988-381F-46B0-B42B-6DA1610984C9}" destId="{C668E71F-BAEB-4D9E-96EA-0DA498748444}" srcOrd="0" destOrd="0" parTransId="{20D40884-81F8-4DD2-8FB3-F10ACC5A4DDB}" sibTransId="{73466F7F-18B1-4FA7-A5BD-B196D25CAEEE}"/>
    <dgm:cxn modelId="{A151C430-0977-41A0-A339-2CBF1F84C126}" type="presOf" srcId="{5BE36A83-C9E5-471F-B280-A46346B542E4}" destId="{9EDB3B69-39D7-4829-ACC1-202A053BC3B3}" srcOrd="0" destOrd="0" presId="urn:microsoft.com/office/officeart/2005/8/layout/list1"/>
    <dgm:cxn modelId="{112B2A4A-7311-4436-BEEA-3E468BAFCB29}" type="presOf" srcId="{C668E71F-BAEB-4D9E-96EA-0DA498748444}" destId="{8A22BBCF-A273-4DE9-B340-9C46B7B240EB}" srcOrd="1" destOrd="0" presId="urn:microsoft.com/office/officeart/2005/8/layout/list1"/>
    <dgm:cxn modelId="{20B59EDD-BBEB-490F-86D8-D9697098BCAB}" srcId="{60EDC988-381F-46B0-B42B-6DA1610984C9}" destId="{9E58EA1A-3116-45D3-96A7-90C90A1DD453}" srcOrd="3" destOrd="0" parTransId="{9366371B-8F27-4945-AD52-13173784FBAB}" sibTransId="{D3B89DBE-74E2-402E-8882-6769A58935EC}"/>
    <dgm:cxn modelId="{29BC8BE6-D6EE-42DB-B2BD-08BB7BF81D2C}" type="presOf" srcId="{60EDC988-381F-46B0-B42B-6DA1610984C9}" destId="{BFD261B7-BB94-4625-BEC7-3AABD32B09AB}" srcOrd="0" destOrd="0" presId="urn:microsoft.com/office/officeart/2005/8/layout/list1"/>
    <dgm:cxn modelId="{B57C0990-9C6A-4BB3-93A3-0BED015B6C5C}" type="presOf" srcId="{5BE36A83-C9E5-471F-B280-A46346B542E4}" destId="{15F90060-A3A2-40EC-AD3C-82541E6B5681}" srcOrd="1" destOrd="0" presId="urn:microsoft.com/office/officeart/2005/8/layout/list1"/>
    <dgm:cxn modelId="{D0E5FD01-FC0F-4C15-845D-1BC1DF1D0ECB}" srcId="{60EDC988-381F-46B0-B42B-6DA1610984C9}" destId="{B83AD811-B715-45EB-BE80-1B5FF495C25C}" srcOrd="2" destOrd="0" parTransId="{4D0F4871-E6AF-4828-A01E-E937E46A5869}" sibTransId="{17F40143-138A-4056-931A-7B4E945CB7A6}"/>
    <dgm:cxn modelId="{6A655159-9B34-4F19-A186-537B61788401}" type="presOf" srcId="{B83AD811-B715-45EB-BE80-1B5FF495C25C}" destId="{CCE0CB32-6628-4A68-A984-7DF1C4303263}" srcOrd="0" destOrd="0" presId="urn:microsoft.com/office/officeart/2005/8/layout/list1"/>
    <dgm:cxn modelId="{52A72C0D-572C-4F34-A8AC-F9767D4602F6}" type="presParOf" srcId="{BFD261B7-BB94-4625-BEC7-3AABD32B09AB}" destId="{22C770A8-50A4-4FEB-B189-D14339108F55}" srcOrd="0" destOrd="0" presId="urn:microsoft.com/office/officeart/2005/8/layout/list1"/>
    <dgm:cxn modelId="{3F597886-5FDE-4CD5-8EEF-739EF5B2B386}" type="presParOf" srcId="{22C770A8-50A4-4FEB-B189-D14339108F55}" destId="{E8306DA3-6FAA-405A-8980-84DE80F26217}" srcOrd="0" destOrd="0" presId="urn:microsoft.com/office/officeart/2005/8/layout/list1"/>
    <dgm:cxn modelId="{0223C392-F03A-4FC5-A46E-1626A5A6F74D}" type="presParOf" srcId="{22C770A8-50A4-4FEB-B189-D14339108F55}" destId="{8A22BBCF-A273-4DE9-B340-9C46B7B240EB}" srcOrd="1" destOrd="0" presId="urn:microsoft.com/office/officeart/2005/8/layout/list1"/>
    <dgm:cxn modelId="{7C88CE24-691C-4B59-A5FD-0AF7B6F4F1A4}" type="presParOf" srcId="{BFD261B7-BB94-4625-BEC7-3AABD32B09AB}" destId="{0D53D3E5-BD27-4FE9-AC2F-1B7C60432DD0}" srcOrd="1" destOrd="0" presId="urn:microsoft.com/office/officeart/2005/8/layout/list1"/>
    <dgm:cxn modelId="{0E70B4E7-BE58-4D4A-AD86-624906899DC1}" type="presParOf" srcId="{BFD261B7-BB94-4625-BEC7-3AABD32B09AB}" destId="{59A737F0-1F6A-41E4-91B0-003BDB45F8DE}" srcOrd="2" destOrd="0" presId="urn:microsoft.com/office/officeart/2005/8/layout/list1"/>
    <dgm:cxn modelId="{261C9425-0D40-42A3-8FFD-DAB3B045F20D}" type="presParOf" srcId="{BFD261B7-BB94-4625-BEC7-3AABD32B09AB}" destId="{8D07688C-7DA1-4E71-B99D-67C1C1D179EC}" srcOrd="3" destOrd="0" presId="urn:microsoft.com/office/officeart/2005/8/layout/list1"/>
    <dgm:cxn modelId="{869C7B17-24BA-4212-A3EC-8D2D8C38FEAF}" type="presParOf" srcId="{BFD261B7-BB94-4625-BEC7-3AABD32B09AB}" destId="{93E4D212-5902-413F-853E-82723B446B70}" srcOrd="4" destOrd="0" presId="urn:microsoft.com/office/officeart/2005/8/layout/list1"/>
    <dgm:cxn modelId="{088573C3-3350-43C2-97AF-168ACB32DCFB}" type="presParOf" srcId="{93E4D212-5902-413F-853E-82723B446B70}" destId="{9EDB3B69-39D7-4829-ACC1-202A053BC3B3}" srcOrd="0" destOrd="0" presId="urn:microsoft.com/office/officeart/2005/8/layout/list1"/>
    <dgm:cxn modelId="{D29CB6ED-523C-4DD9-9224-E66A332FDDE4}" type="presParOf" srcId="{93E4D212-5902-413F-853E-82723B446B70}" destId="{15F90060-A3A2-40EC-AD3C-82541E6B5681}" srcOrd="1" destOrd="0" presId="urn:microsoft.com/office/officeart/2005/8/layout/list1"/>
    <dgm:cxn modelId="{51C58666-AD14-424C-88D6-E941C05F3F67}" type="presParOf" srcId="{BFD261B7-BB94-4625-BEC7-3AABD32B09AB}" destId="{55368826-0CB7-47FD-A4F5-67A900A5AAA6}" srcOrd="5" destOrd="0" presId="urn:microsoft.com/office/officeart/2005/8/layout/list1"/>
    <dgm:cxn modelId="{19407999-EEB8-4C97-ACCC-1EEB4284CE12}" type="presParOf" srcId="{BFD261B7-BB94-4625-BEC7-3AABD32B09AB}" destId="{EA507EFA-602A-450E-9CAF-DAAC1920C9DA}" srcOrd="6" destOrd="0" presId="urn:microsoft.com/office/officeart/2005/8/layout/list1"/>
    <dgm:cxn modelId="{BA20DC40-4280-4B25-AE07-A441CDDE4817}" type="presParOf" srcId="{BFD261B7-BB94-4625-BEC7-3AABD32B09AB}" destId="{DC624391-AE5D-41D2-B5FB-54C89718E20C}" srcOrd="7" destOrd="0" presId="urn:microsoft.com/office/officeart/2005/8/layout/list1"/>
    <dgm:cxn modelId="{4232A958-264C-4719-9CCF-BD7B4644FAC2}" type="presParOf" srcId="{BFD261B7-BB94-4625-BEC7-3AABD32B09AB}" destId="{B2527296-0138-4D92-9431-D3E06F6D241B}" srcOrd="8" destOrd="0" presId="urn:microsoft.com/office/officeart/2005/8/layout/list1"/>
    <dgm:cxn modelId="{93BCA74C-5B3D-498F-891C-552B0CA24EBA}" type="presParOf" srcId="{B2527296-0138-4D92-9431-D3E06F6D241B}" destId="{CCE0CB32-6628-4A68-A984-7DF1C4303263}" srcOrd="0" destOrd="0" presId="urn:microsoft.com/office/officeart/2005/8/layout/list1"/>
    <dgm:cxn modelId="{1659A1A2-C677-435C-9012-7D5512A0BBA4}" type="presParOf" srcId="{B2527296-0138-4D92-9431-D3E06F6D241B}" destId="{CC4576C1-15F1-45DA-ADBC-2F3F457BD9A8}" srcOrd="1" destOrd="0" presId="urn:microsoft.com/office/officeart/2005/8/layout/list1"/>
    <dgm:cxn modelId="{55F2AC5D-3C8C-4FC4-A433-38A8DC2A9279}" type="presParOf" srcId="{BFD261B7-BB94-4625-BEC7-3AABD32B09AB}" destId="{5FF3CE65-A08F-411D-B354-8C0D7226FC27}" srcOrd="9" destOrd="0" presId="urn:microsoft.com/office/officeart/2005/8/layout/list1"/>
    <dgm:cxn modelId="{2C52E4C5-CB4F-4225-8492-23F0A0E73F5E}" type="presParOf" srcId="{BFD261B7-BB94-4625-BEC7-3AABD32B09AB}" destId="{70B7CEB6-2489-4DA2-B2E8-2CFD16E185C9}" srcOrd="10" destOrd="0" presId="urn:microsoft.com/office/officeart/2005/8/layout/list1"/>
    <dgm:cxn modelId="{88CB2923-9F67-49E1-9F77-9B4C7F681061}" type="presParOf" srcId="{BFD261B7-BB94-4625-BEC7-3AABD32B09AB}" destId="{397B68A8-5DA0-470B-BCC8-897BDE375E2D}" srcOrd="11" destOrd="0" presId="urn:microsoft.com/office/officeart/2005/8/layout/list1"/>
    <dgm:cxn modelId="{B9450B88-997A-4FC5-8ED5-19593B613920}" type="presParOf" srcId="{BFD261B7-BB94-4625-BEC7-3AABD32B09AB}" destId="{DD08761B-972D-4EA4-B023-69B3F470AD26}" srcOrd="12" destOrd="0" presId="urn:microsoft.com/office/officeart/2005/8/layout/list1"/>
    <dgm:cxn modelId="{9B479A7D-F4F3-4892-8771-02AA263D11E6}" type="presParOf" srcId="{DD08761B-972D-4EA4-B023-69B3F470AD26}" destId="{A111E267-C69C-4D15-95E7-C4A938C9CA39}" srcOrd="0" destOrd="0" presId="urn:microsoft.com/office/officeart/2005/8/layout/list1"/>
    <dgm:cxn modelId="{01177358-698D-4F13-A411-D9DF8A5353DA}" type="presParOf" srcId="{DD08761B-972D-4EA4-B023-69B3F470AD26}" destId="{2B227B34-6565-4BFE-ABE9-45549824380A}" srcOrd="1" destOrd="0" presId="urn:microsoft.com/office/officeart/2005/8/layout/list1"/>
    <dgm:cxn modelId="{C9E9A0BF-3095-403C-B306-F8A3BEF8E60B}" type="presParOf" srcId="{BFD261B7-BB94-4625-BEC7-3AABD32B09AB}" destId="{10B15049-5F1D-4DE4-85BC-1FDCE6DF31DA}" srcOrd="13" destOrd="0" presId="urn:microsoft.com/office/officeart/2005/8/layout/list1"/>
    <dgm:cxn modelId="{023CCCF1-B022-46C5-8675-985BC007AED1}" type="presParOf" srcId="{BFD261B7-BB94-4625-BEC7-3AABD32B09AB}" destId="{8EC6D46C-4071-4B39-8E1E-7BA4A256C1E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737F0-1F6A-41E4-91B0-003BDB45F8DE}">
      <dsp:nvSpPr>
        <dsp:cNvPr id="0" name=""/>
        <dsp:cNvSpPr/>
      </dsp:nvSpPr>
      <dsp:spPr>
        <a:xfrm>
          <a:off x="0" y="342887"/>
          <a:ext cx="571229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2BBCF-A273-4DE9-B340-9C46B7B240EB}">
      <dsp:nvSpPr>
        <dsp:cNvPr id="0" name=""/>
        <dsp:cNvSpPr/>
      </dsp:nvSpPr>
      <dsp:spPr>
        <a:xfrm>
          <a:off x="285614" y="47687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Ying Wang</a:t>
          </a:r>
          <a:endParaRPr lang="zh-CN" altLang="en-US" sz="1700" kern="1200" dirty="0"/>
        </a:p>
      </dsp:txBody>
      <dsp:txXfrm>
        <a:off x="314435" y="76508"/>
        <a:ext cx="1039655" cy="532758"/>
      </dsp:txXfrm>
    </dsp:sp>
    <dsp:sp modelId="{EA507EFA-602A-450E-9CAF-DAAC1920C9DA}">
      <dsp:nvSpPr>
        <dsp:cNvPr id="0" name=""/>
        <dsp:cNvSpPr/>
      </dsp:nvSpPr>
      <dsp:spPr>
        <a:xfrm>
          <a:off x="0" y="1250087"/>
          <a:ext cx="571229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90060-A3A2-40EC-AD3C-82541E6B5681}">
      <dsp:nvSpPr>
        <dsp:cNvPr id="0" name=""/>
        <dsp:cNvSpPr/>
      </dsp:nvSpPr>
      <dsp:spPr>
        <a:xfrm>
          <a:off x="285614" y="954887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Shaobin</a:t>
          </a:r>
          <a:r>
            <a:rPr lang="en-US" altLang="zh-CN" sz="1700" kern="1200" dirty="0" smtClean="0"/>
            <a:t> Ding</a:t>
          </a:r>
          <a:endParaRPr lang="zh-CN" altLang="en-US" sz="1700" kern="1200" dirty="0"/>
        </a:p>
      </dsp:txBody>
      <dsp:txXfrm>
        <a:off x="314435" y="983708"/>
        <a:ext cx="1039655" cy="532758"/>
      </dsp:txXfrm>
    </dsp:sp>
    <dsp:sp modelId="{70B7CEB6-2489-4DA2-B2E8-2CFD16E185C9}">
      <dsp:nvSpPr>
        <dsp:cNvPr id="0" name=""/>
        <dsp:cNvSpPr/>
      </dsp:nvSpPr>
      <dsp:spPr>
        <a:xfrm>
          <a:off x="0" y="2157288"/>
          <a:ext cx="571229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76C1-15F1-45DA-ADBC-2F3F457BD9A8}">
      <dsp:nvSpPr>
        <dsp:cNvPr id="0" name=""/>
        <dsp:cNvSpPr/>
      </dsp:nvSpPr>
      <dsp:spPr>
        <a:xfrm>
          <a:off x="285614" y="1862087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Congrui</a:t>
          </a:r>
          <a:r>
            <a:rPr lang="en-US" altLang="zh-CN" sz="1700" kern="1200" dirty="0" smtClean="0"/>
            <a:t> </a:t>
          </a:r>
          <a:r>
            <a:rPr lang="en-US" altLang="zh-CN" sz="1700" kern="1200" dirty="0" err="1" smtClean="0"/>
            <a:t>Xu</a:t>
          </a:r>
          <a:endParaRPr lang="zh-CN" altLang="en-US" sz="1700" kern="1200" dirty="0"/>
        </a:p>
      </dsp:txBody>
      <dsp:txXfrm>
        <a:off x="314435" y="1890908"/>
        <a:ext cx="1039655" cy="532758"/>
      </dsp:txXfrm>
    </dsp:sp>
    <dsp:sp modelId="{8EC6D46C-4071-4B39-8E1E-7BA4A256C1E3}">
      <dsp:nvSpPr>
        <dsp:cNvPr id="0" name=""/>
        <dsp:cNvSpPr/>
      </dsp:nvSpPr>
      <dsp:spPr>
        <a:xfrm>
          <a:off x="0" y="3112175"/>
          <a:ext cx="571229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27B34-6565-4BFE-ABE9-45549824380A}">
      <dsp:nvSpPr>
        <dsp:cNvPr id="0" name=""/>
        <dsp:cNvSpPr/>
      </dsp:nvSpPr>
      <dsp:spPr>
        <a:xfrm>
          <a:off x="285614" y="2769288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Tong Liu</a:t>
          </a:r>
          <a:endParaRPr lang="zh-CN" altLang="en-US" sz="1700" kern="1200" dirty="0"/>
        </a:p>
      </dsp:txBody>
      <dsp:txXfrm>
        <a:off x="314435" y="2798109"/>
        <a:ext cx="103965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7E67-23AE-41D2-80D9-F3D8FFFC91EA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F9D9-52EF-4680-9E6A-07A48768D3C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69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ACBC-D347-4A91-A630-2749D9366D6D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5C0A-CA85-4959-AB08-2DD92386DF70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50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0611B-9766-4DD8-89DB-2383EF8A23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C2F5-1ABA-40D9-B454-63396B28295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35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345E-FE4F-42AC-981A-32B4E24F795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9222-DB55-442F-9509-E446D3A344B5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0707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EC05E-98FB-46AF-B2B8-2C20E0F43316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F7A2-E44D-4375-B233-DF53B4AFA84B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562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7198-EED8-432A-9204-811F713ABC3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6E3B6-229E-44DA-95C5-E9400E856534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9762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D952F-74C5-4241-B0F8-EA3DA0786C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3C1C-261B-4650-83BF-5AA7D00318B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8723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664A-ADB4-471F-8EE4-A23042C451B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46AE-D6C2-4E34-8049-F726EB792A2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8615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EE73-5B6F-41BD-8F25-2D6CCDD81C59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03B7F-932A-4A34-A24A-4806A5F59952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407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D3EC-DA69-4727-85E6-3E81076A57E1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FB75-04E4-4C26-AF19-FE2E96723EE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177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09DF-23EE-4054-9E06-61E0EBED15DB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51D7-B542-4820-9473-00BACEED959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127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  <a:endParaRPr lang="fr-CA" altLang="zh-CN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fr-CA" altLang="zh-CN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80BEDC6-7D23-4C19-B067-EC11AEBD9E6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0B270D-58E5-4FE6-AEF2-A1ED23F09A8F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ous-titre 2"/>
          <p:cNvSpPr>
            <a:spLocks noGrp="1"/>
          </p:cNvSpPr>
          <p:nvPr>
            <p:ph type="subTitle" idx="1"/>
          </p:nvPr>
        </p:nvSpPr>
        <p:spPr>
          <a:xfrm>
            <a:off x="1908175" y="2276475"/>
            <a:ext cx="6400800" cy="614363"/>
          </a:xfrm>
        </p:spPr>
        <p:txBody>
          <a:bodyPr/>
          <a:lstStyle/>
          <a:p>
            <a:pPr eaLnBrk="1" hangingPunct="1"/>
            <a:r>
              <a:rPr lang="en-US" altLang="zh-CN" sz="4800" i="1" smtClean="0">
                <a:solidFill>
                  <a:schemeClr val="tx1"/>
                </a:solidFill>
              </a:rPr>
              <a:t>Travel Diary</a:t>
            </a:r>
          </a:p>
          <a:p>
            <a:pPr eaLnBrk="1" hangingPunct="1"/>
            <a:endParaRPr lang="fr-CA" altLang="zh-CN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5772150" y="3979863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Ying Wang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Shaobin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Ding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Congrui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</a:t>
            </a: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Xu</a:t>
            </a:r>
            <a:endParaRPr lang="en-US" altLang="zh-CN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Tong Liu</a:t>
            </a:r>
            <a:endParaRPr lang="zh-CN" altLang="en-US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6954838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Personal Footprint(Cont..)</a:t>
            </a:r>
          </a:p>
        </p:txBody>
      </p:sp>
      <p:sp>
        <p:nvSpPr>
          <p:cNvPr id="9219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 and text such as location/photo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6954838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Personal Footprint(Cont..)</a:t>
            </a:r>
          </a:p>
        </p:txBody>
      </p:sp>
      <p:sp>
        <p:nvSpPr>
          <p:cNvPr id="10243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 and text such as location/photo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Comments</a:t>
            </a:r>
          </a:p>
        </p:txBody>
      </p:sp>
      <p:sp>
        <p:nvSpPr>
          <p:cNvPr id="11267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Title</a:t>
            </a:r>
          </a:p>
        </p:txBody>
      </p:sp>
      <p:sp>
        <p:nvSpPr>
          <p:cNvPr id="12291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Location</a:t>
            </a:r>
          </a:p>
        </p:txBody>
      </p:sp>
      <p:sp>
        <p:nvSpPr>
          <p:cNvPr id="13315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Google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Title</a:t>
            </a:r>
          </a:p>
        </p:txBody>
      </p:sp>
      <p:sp>
        <p:nvSpPr>
          <p:cNvPr id="14339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938713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Database(Cont...)</a:t>
            </a:r>
          </a:p>
        </p:txBody>
      </p:sp>
      <p:sp>
        <p:nvSpPr>
          <p:cNvPr id="15363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3"/>
          <p:cNvSpPr>
            <a:spLocks noGrp="1"/>
          </p:cNvSpPr>
          <p:nvPr>
            <p:ph type="title"/>
          </p:nvPr>
        </p:nvSpPr>
        <p:spPr>
          <a:xfrm>
            <a:off x="827088" y="2708275"/>
            <a:ext cx="5040312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DataBase(Cont....)</a:t>
            </a:r>
          </a:p>
        </p:txBody>
      </p:sp>
      <p:sp>
        <p:nvSpPr>
          <p:cNvPr id="16387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CA" altLang="zh-CN" sz="2800" smtClean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771800" y="2780928"/>
          <a:ext cx="5712296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468313" y="3038475"/>
            <a:ext cx="1727200" cy="33131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FFF Tusj"/>
              </a:rPr>
              <a:t>Work</a:t>
            </a:r>
          </a:p>
          <a:p>
            <a:pPr algn="ctr">
              <a:defRPr/>
            </a:pPr>
            <a:endParaRPr lang="en-US" altLang="zh-CN" sz="3200" dirty="0">
              <a:latin typeface="FFF Tusj"/>
            </a:endParaRPr>
          </a:p>
          <a:p>
            <a:pPr algn="ctr">
              <a:defRPr/>
            </a:pPr>
            <a:r>
              <a:rPr lang="en-US" altLang="zh-CN" sz="3200" dirty="0">
                <a:latin typeface="FFF Tusj"/>
              </a:rPr>
              <a:t>division</a:t>
            </a:r>
            <a:endParaRPr lang="zh-CN" altLang="en-US" sz="3200" dirty="0">
              <a:latin typeface="FFF Tusj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Challenge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1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2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3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Introdution 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FFF Tusj" pitchFamily="18" charset="0"/>
              </a:rPr>
              <a:t>Cont..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 </a:t>
            </a:r>
            <a:r>
              <a:rPr lang="fr-CA" altLang="zh-CN" sz="2800" dirty="0" smtClean="0">
                <a:solidFill>
                  <a:schemeClr val="bg1"/>
                </a:solidFill>
              </a:rPr>
              <a:t>Trip-trip aims at helping people to: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 Keep footprint and memory of the trip</a:t>
            </a:r>
          </a:p>
          <a:p>
            <a:pPr eaLnBrk="1" hangingPunct="1"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G</a:t>
            </a:r>
            <a:r>
              <a:rPr lang="fr-CA" altLang="zh-CN" sz="2800" dirty="0" smtClean="0">
                <a:solidFill>
                  <a:schemeClr val="bg1"/>
                </a:solidFill>
              </a:rPr>
              <a:t>et infomation of the scenic spots</a:t>
            </a:r>
          </a:p>
          <a:p>
            <a:pPr eaLnBrk="1" hangingPunct="1"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M</a:t>
            </a:r>
            <a:r>
              <a:rPr lang="fr-CA" altLang="zh-CN" sz="2800" dirty="0" smtClean="0">
                <a:solidFill>
                  <a:schemeClr val="bg1"/>
                </a:solidFill>
              </a:rPr>
              <a:t>ake friends during trip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"/>
          <p:cNvSpPr>
            <a:spLocks noGrp="1"/>
          </p:cNvSpPr>
          <p:nvPr>
            <p:ph type="title"/>
          </p:nvPr>
        </p:nvSpPr>
        <p:spPr>
          <a:xfrm>
            <a:off x="285750" y="1643063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Thank you!</a:t>
            </a:r>
          </a:p>
        </p:txBody>
      </p:sp>
      <p:sp>
        <p:nvSpPr>
          <p:cNvPr id="6" name="Text Box 4"/>
          <p:cNvSpPr txBox="1">
            <a:spLocks noChangeAspect="1" noChangeArrowheads="1"/>
          </p:cNvSpPr>
          <p:nvPr/>
        </p:nvSpPr>
        <p:spPr bwMode="auto">
          <a:xfrm>
            <a:off x="3357563" y="2143125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Functions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Register to be member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Log in or out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Share photos or strategy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Comments on the share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Guiding map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Share photos or strategy  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chemeClr val="bg1"/>
                </a:solidFill>
                <a:latin typeface="FFF Tusj" pitchFamily="18" charset="0"/>
              </a:rPr>
              <a:t>Graphic expression</a:t>
            </a:r>
            <a:endParaRPr lang="fr-CA" altLang="zh-CN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CA" altLang="zh-CN" sz="28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003800" y="1484313"/>
            <a:ext cx="863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Hierarchy(basic)</a:t>
            </a:r>
            <a:endParaRPr lang="fr-CA" altLang="zh-CN" sz="4000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83" idx="2"/>
            <a:endCxn id="89" idx="0"/>
          </p:cNvCxnSpPr>
          <p:nvPr/>
        </p:nvCxnSpPr>
        <p:spPr>
          <a:xfrm flipH="1">
            <a:off x="1921526" y="5194064"/>
            <a:ext cx="1303600" cy="37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  <p:bldP spid="6" grpId="0" animBg="1"/>
      <p:bldP spid="7" grpId="0" animBg="1"/>
      <p:bldP spid="20" grpId="0" animBg="1"/>
      <p:bldP spid="21" grpId="0" animBg="1"/>
      <p:bldP spid="77" grpId="0" animBg="1"/>
      <p:bldP spid="78" grpId="0" animBg="1"/>
      <p:bldP spid="31755" grpId="0" animBg="1"/>
      <p:bldP spid="81" grpId="0" animBg="1"/>
      <p:bldP spid="83" grpId="0" animBg="1"/>
      <p:bldP spid="84" grpId="0" animBg="1"/>
      <p:bldP spid="87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Hierarchy(Advanced)</a:t>
            </a:r>
            <a:endParaRPr lang="fr-CA" altLang="zh-CN" sz="4000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9" idx="0"/>
          </p:cNvCxnSpPr>
          <p:nvPr/>
        </p:nvCxnSpPr>
        <p:spPr>
          <a:xfrm flipH="1">
            <a:off x="1921526" y="5194652"/>
            <a:ext cx="1303601" cy="373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423678" y="2595331"/>
            <a:ext cx="1123470" cy="4086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Chat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6015955" y="2792628"/>
            <a:ext cx="407723" cy="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805595" y="3068960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379085" y="3477609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07346" y="3245693"/>
            <a:ext cx="2055287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804817" y="2844072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219816" y="4406912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698064" y="3772617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0" idx="1"/>
            <a:endCxn id="43" idx="3"/>
          </p:cNvCxnSpPr>
          <p:nvPr/>
        </p:nvCxnSpPr>
        <p:spPr>
          <a:xfrm flipH="1">
            <a:off x="1921526" y="2796142"/>
            <a:ext cx="562242" cy="248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0" idx="2"/>
            <a:endCxn id="39" idx="0"/>
          </p:cNvCxnSpPr>
          <p:nvPr/>
        </p:nvCxnSpPr>
        <p:spPr>
          <a:xfrm flipH="1">
            <a:off x="1937440" y="2996952"/>
            <a:ext cx="1287687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2"/>
          </p:cNvCxnSpPr>
          <p:nvPr/>
        </p:nvCxnSpPr>
        <p:spPr>
          <a:xfrm>
            <a:off x="3225127" y="2996952"/>
            <a:ext cx="1709863" cy="2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1755" idx="2"/>
            <a:endCxn id="45" idx="6"/>
          </p:cNvCxnSpPr>
          <p:nvPr/>
        </p:nvCxnSpPr>
        <p:spPr>
          <a:xfrm flipH="1" flipV="1">
            <a:off x="6928965" y="4024645"/>
            <a:ext cx="379339" cy="1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1755" idx="3"/>
            <a:endCxn id="44" idx="0"/>
          </p:cNvCxnSpPr>
          <p:nvPr/>
        </p:nvCxnSpPr>
        <p:spPr>
          <a:xfrm flipH="1">
            <a:off x="6835267" y="4219279"/>
            <a:ext cx="726125" cy="187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8" idx="3"/>
            <a:endCxn id="36" idx="2"/>
          </p:cNvCxnSpPr>
          <p:nvPr/>
        </p:nvCxnSpPr>
        <p:spPr>
          <a:xfrm>
            <a:off x="7547148" y="3273285"/>
            <a:ext cx="258447" cy="4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1"/>
            <a:endCxn id="40" idx="2"/>
          </p:cNvCxnSpPr>
          <p:nvPr/>
        </p:nvCxnSpPr>
        <p:spPr>
          <a:xfrm flipH="1" flipV="1">
            <a:off x="4934990" y="3647314"/>
            <a:ext cx="943335" cy="19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604529" y="3399297"/>
            <a:ext cx="1241195" cy="5582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Advanced Search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0" idx="2"/>
            <a:endCxn id="76" idx="0"/>
          </p:cNvCxnSpPr>
          <p:nvPr/>
        </p:nvCxnSpPr>
        <p:spPr>
          <a:xfrm>
            <a:off x="3225127" y="2996952"/>
            <a:ext cx="0" cy="402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6" idx="2"/>
            <a:endCxn id="83" idx="0"/>
          </p:cNvCxnSpPr>
          <p:nvPr/>
        </p:nvCxnSpPr>
        <p:spPr>
          <a:xfrm flipH="1">
            <a:off x="3225126" y="3957540"/>
            <a:ext cx="1" cy="44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H="1" flipV="1">
            <a:off x="840685" y="2921343"/>
            <a:ext cx="1633589" cy="1753137"/>
          </a:xfrm>
          <a:prstGeom prst="bentConnector3">
            <a:avLst>
              <a:gd name="adj1" fmla="val -139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9" idx="2"/>
          </p:cNvCxnSpPr>
          <p:nvPr/>
        </p:nvCxnSpPr>
        <p:spPr>
          <a:xfrm rot="16200000" flipH="1">
            <a:off x="1836529" y="3980141"/>
            <a:ext cx="686874" cy="485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83" idx="0"/>
          </p:cNvCxnSpPr>
          <p:nvPr/>
        </p:nvCxnSpPr>
        <p:spPr>
          <a:xfrm flipH="1">
            <a:off x="3225126" y="3647314"/>
            <a:ext cx="1709864" cy="75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4" idx="2"/>
          </p:cNvCxnSpPr>
          <p:nvPr/>
        </p:nvCxnSpPr>
        <p:spPr>
          <a:xfrm flipH="1" flipV="1">
            <a:off x="4946363" y="3647314"/>
            <a:ext cx="1273453" cy="1011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7" name="直接箭头连接符 18456"/>
          <p:cNvCxnSpPr>
            <a:stCxn id="45" idx="3"/>
            <a:endCxn id="39" idx="2"/>
          </p:cNvCxnSpPr>
          <p:nvPr/>
        </p:nvCxnSpPr>
        <p:spPr>
          <a:xfrm flipH="1" flipV="1">
            <a:off x="1937440" y="3879230"/>
            <a:ext cx="3940885" cy="32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9" name="直接箭头连接符 18458"/>
          <p:cNvCxnSpPr>
            <a:stCxn id="44" idx="2"/>
            <a:endCxn id="39" idx="2"/>
          </p:cNvCxnSpPr>
          <p:nvPr/>
        </p:nvCxnSpPr>
        <p:spPr>
          <a:xfrm flipH="1" flipV="1">
            <a:off x="1937440" y="3879230"/>
            <a:ext cx="4282376" cy="77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3" grpId="0" animBg="1"/>
      <p:bldP spid="36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5443538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Technology used</a:t>
            </a:r>
          </a:p>
        </p:txBody>
      </p:sp>
      <p:sp>
        <p:nvSpPr>
          <p:cNvPr id="6147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Asp.net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SQL Sever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C#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Register page</a:t>
            </a:r>
          </a:p>
        </p:txBody>
      </p:sp>
      <p:sp>
        <p:nvSpPr>
          <p:cNvPr id="7171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Log in </a:t>
            </a:r>
          </a:p>
        </p:txBody>
      </p:sp>
      <p:sp>
        <p:nvSpPr>
          <p:cNvPr id="8195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398</TotalTime>
  <Words>313</Words>
  <Application>Microsoft Office PowerPoint</Application>
  <PresentationFormat>全屏显示(4:3)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Calibri</vt:lpstr>
      <vt:lpstr>宋体</vt:lpstr>
      <vt:lpstr>FFF Tusj</vt:lpstr>
      <vt:lpstr>方正粗活意简体</vt:lpstr>
      <vt:lpstr>138</vt:lpstr>
      <vt:lpstr>PowerPoint 演示文稿</vt:lpstr>
      <vt:lpstr>Introdution （Cont..）</vt:lpstr>
      <vt:lpstr>Functions</vt:lpstr>
      <vt:lpstr>Graphic expression</vt:lpstr>
      <vt:lpstr>Website Hierarchy(basic)</vt:lpstr>
      <vt:lpstr>Website Hierarchy(Advanced)</vt:lpstr>
      <vt:lpstr>Technology used</vt:lpstr>
      <vt:lpstr>Register page</vt:lpstr>
      <vt:lpstr>Log in </vt:lpstr>
      <vt:lpstr>Personal Footprint(Cont..)</vt:lpstr>
      <vt:lpstr>Personal Footprint(Cont..)</vt:lpstr>
      <vt:lpstr>Comments</vt:lpstr>
      <vt:lpstr>Title</vt:lpstr>
      <vt:lpstr>Location</vt:lpstr>
      <vt:lpstr>Title</vt:lpstr>
      <vt:lpstr>Database(Cont...)</vt:lpstr>
      <vt:lpstr>DataBase(Cont....)</vt:lpstr>
      <vt:lpstr>PowerPoint 演示文稿</vt:lpstr>
      <vt:lpstr>Challenge</vt:lpstr>
      <vt:lpstr>Thank you!</vt:lpstr>
    </vt:vector>
  </TitlesOfParts>
  <Company>落雪梨花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User</dc:creator>
  <cp:lastModifiedBy>Tong Liu</cp:lastModifiedBy>
  <cp:revision>38</cp:revision>
  <dcterms:created xsi:type="dcterms:W3CDTF">2009-09-06T07:38:29Z</dcterms:created>
  <dcterms:modified xsi:type="dcterms:W3CDTF">2013-03-24T07:45:57Z</dcterms:modified>
</cp:coreProperties>
</file>