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74" r:id="rId6"/>
    <p:sldId id="275" r:id="rId7"/>
    <p:sldId id="277" r:id="rId8"/>
    <p:sldId id="280" r:id="rId9"/>
    <p:sldId id="286" r:id="rId10"/>
    <p:sldId id="287" r:id="rId11"/>
    <p:sldId id="288" r:id="rId12"/>
    <p:sldId id="285" r:id="rId13"/>
    <p:sldId id="270" r:id="rId14"/>
    <p:sldId id="260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6" autoAdjust="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7E67-23AE-41D2-80D9-F3D8FFFC91EA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F9D9-52EF-4680-9E6A-07A48768D3C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694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ACBC-D347-4A91-A630-2749D9366D6D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5C0A-CA85-4959-AB08-2DD92386DF70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5000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0611B-9766-4DD8-89DB-2383EF8A23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C2F5-1ABA-40D9-B454-63396B28295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356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2345E-FE4F-42AC-981A-32B4E24F795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39222-DB55-442F-9509-E446D3A344B5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0707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EC05E-98FB-46AF-B2B8-2C20E0F43316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F7A2-E44D-4375-B233-DF53B4AFA84B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27562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F7198-EED8-432A-9204-811F713ABC3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6E3B6-229E-44DA-95C5-E9400E856534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9762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D952F-74C5-4241-B0F8-EA3DA0786C5E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93C1C-261B-4650-83BF-5AA7D00318B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87232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664A-ADB4-471F-8EE4-A23042C451BC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46AE-D6C2-4E34-8049-F726EB792A26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8615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EE73-5B6F-41BD-8F25-2D6CCDD81C59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03B7F-932A-4A34-A24A-4806A5F59952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40753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D3EC-DA69-4727-85E6-3E81076A57E1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FFB75-04E4-4C26-AF19-FE2E96723EE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7177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09DF-23EE-4054-9E06-61E0EBED15DB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F51D7-B542-4820-9473-00BACEED9598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  <p:extLst>
      <p:ext uri="{BB962C8B-B14F-4D97-AF65-F5344CB8AC3E}">
        <p14:creationId xmlns:p14="http://schemas.microsoft.com/office/powerpoint/2010/main" val="11271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 style du titre</a:t>
            </a:r>
            <a:endParaRPr lang="fr-CA" altLang="zh-CN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fr-CA" altLang="zh-CN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80BEDC6-7D23-4C19-B067-EC11AEBD9E65}" type="datetimeFigureOut">
              <a:rPr lang="zh-CN" altLang="en-US"/>
              <a:pPr>
                <a:defRPr/>
              </a:pPr>
              <a:t>2013/3/24</a:t>
            </a:fld>
            <a:endParaRPr lang="fr-CA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60B270D-58E5-4FE6-AEF2-A1ED23F09A8F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ous-titre 2"/>
          <p:cNvSpPr>
            <a:spLocks noGrp="1"/>
          </p:cNvSpPr>
          <p:nvPr>
            <p:ph type="subTitle" idx="1"/>
          </p:nvPr>
        </p:nvSpPr>
        <p:spPr>
          <a:xfrm>
            <a:off x="1908175" y="2276475"/>
            <a:ext cx="6400800" cy="614363"/>
          </a:xfrm>
        </p:spPr>
        <p:txBody>
          <a:bodyPr/>
          <a:lstStyle/>
          <a:p>
            <a:pPr eaLnBrk="1" hangingPunct="1"/>
            <a:r>
              <a:rPr lang="en-US" altLang="zh-CN" sz="4800" i="1" smtClean="0">
                <a:solidFill>
                  <a:schemeClr val="tx1"/>
                </a:solidFill>
              </a:rPr>
              <a:t>Travel Diary</a:t>
            </a:r>
          </a:p>
          <a:p>
            <a:pPr eaLnBrk="1" hangingPunct="1"/>
            <a:endParaRPr lang="fr-CA" altLang="zh-CN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5772150" y="3979863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Ying Wang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Shaobin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Ding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Congrui</a:t>
            </a: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 </a:t>
            </a:r>
            <a:r>
              <a:rPr lang="en-US" altLang="zh-CN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Xu</a:t>
            </a:r>
            <a:endParaRPr lang="en-US" altLang="zh-CN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FF Tusj" pitchFamily="18" charset="0"/>
                <a:ea typeface="方正粗活意简体" pitchFamily="65" charset="-122"/>
              </a:rPr>
              <a:t>Tong Liu</a:t>
            </a:r>
            <a:endParaRPr lang="zh-CN" altLang="en-US" sz="2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Gannt Chart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412776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fr-CA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8" y="3611017"/>
            <a:ext cx="6297834" cy="248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37" y="1484784"/>
            <a:ext cx="6325575" cy="195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>
                <a:solidFill>
                  <a:schemeClr val="bg1"/>
                </a:solidFill>
                <a:latin typeface="FFF Tusj" pitchFamily="18" charset="0"/>
              </a:rPr>
              <a:t>Work Division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412776"/>
            <a:ext cx="6615112" cy="4525962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Ying Wang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User interface design and implementation.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Gather information for the contents and enrich the database.</a:t>
            </a:r>
          </a:p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Congrui Xu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Login function and friends function.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Testing</a:t>
            </a:r>
          </a:p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Tong Liu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and maintain the database for user imformation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databse for travel blog and photos</a:t>
            </a:r>
          </a:p>
          <a:p>
            <a:pPr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Shaobin Ding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Progaming for main page and personal pages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the structure of travel blog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Comment function</a:t>
            </a:r>
          </a:p>
          <a:p>
            <a:pPr marL="0" indent="0" eaLnBrk="1" hangingPunct="1">
              <a:buNone/>
              <a:defRPr/>
            </a:pPr>
            <a:endParaRPr lang="fr-CA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755576" y="332656"/>
            <a:ext cx="7099126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Work Division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943450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sz="2000" dirty="0" smtClean="0">
                <a:solidFill>
                  <a:schemeClr val="bg1"/>
                </a:solidFill>
              </a:rPr>
              <a:t>Ying Wang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User interface design and </a:t>
            </a:r>
            <a:r>
              <a:rPr lang="fr-CA" altLang="zh-CN" sz="2000" dirty="0" smtClean="0">
                <a:solidFill>
                  <a:schemeClr val="bg1"/>
                </a:solidFill>
              </a:rPr>
              <a:t>implementation.</a:t>
            </a:r>
            <a:endParaRPr lang="fr-CA" altLang="zh-CN" sz="2000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Gather information for the contents and </a:t>
            </a:r>
            <a:r>
              <a:rPr lang="fr-CA" altLang="zh-CN" sz="2000" dirty="0" smtClean="0">
                <a:solidFill>
                  <a:schemeClr val="bg1"/>
                </a:solidFill>
              </a:rPr>
              <a:t>enrich the database.</a:t>
            </a:r>
            <a:endParaRPr lang="fr-CA" altLang="zh-CN" sz="2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000" dirty="0" smtClean="0">
                <a:solidFill>
                  <a:schemeClr val="bg1"/>
                </a:solidFill>
              </a:rPr>
              <a:t>Congrui Xu</a:t>
            </a:r>
          </a:p>
          <a:p>
            <a:pPr lvl="1" eaLnBrk="1" hangingPunct="1">
              <a:defRPr/>
            </a:pPr>
            <a:r>
              <a:rPr lang="fr-CA" altLang="zh-CN" sz="2000" dirty="0" smtClean="0">
                <a:solidFill>
                  <a:schemeClr val="bg1"/>
                </a:solidFill>
              </a:rPr>
              <a:t>Login function and friends function.</a:t>
            </a:r>
          </a:p>
          <a:p>
            <a:pPr lvl="1" eaLnBrk="1" hangingPunct="1">
              <a:defRPr/>
            </a:pPr>
            <a:r>
              <a:rPr lang="fr-CA" altLang="zh-CN" sz="2000" dirty="0" smtClean="0">
                <a:solidFill>
                  <a:schemeClr val="bg1"/>
                </a:solidFill>
              </a:rPr>
              <a:t>Testing</a:t>
            </a:r>
            <a:endParaRPr lang="fr-CA" altLang="zh-CN" sz="2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000" dirty="0" smtClean="0">
                <a:solidFill>
                  <a:schemeClr val="bg1"/>
                </a:solidFill>
              </a:rPr>
              <a:t>Tong Liu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and maintain the database for user imformation</a:t>
            </a:r>
          </a:p>
          <a:p>
            <a:pPr lvl="1" eaLnBrk="1" hangingPunct="1">
              <a:defRPr/>
            </a:pPr>
            <a:r>
              <a:rPr lang="fr-CA" altLang="zh-CN" sz="2000" dirty="0" smtClean="0">
                <a:solidFill>
                  <a:schemeClr val="bg1"/>
                </a:solidFill>
              </a:rPr>
              <a:t>Design databse for travel blog and photos</a:t>
            </a:r>
          </a:p>
          <a:p>
            <a:pPr eaLnBrk="1" hangingPunct="1">
              <a:defRPr/>
            </a:pPr>
            <a:r>
              <a:rPr lang="fr-CA" altLang="zh-CN" sz="2000" dirty="0" smtClean="0">
                <a:solidFill>
                  <a:schemeClr val="bg1"/>
                </a:solidFill>
              </a:rPr>
              <a:t>Shaobin Ding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Progaming for main page and personal pages</a:t>
            </a:r>
          </a:p>
          <a:p>
            <a:pPr lvl="1" eaLnBrk="1" hangingPunct="1">
              <a:defRPr/>
            </a:pPr>
            <a:r>
              <a:rPr lang="fr-CA" altLang="zh-CN" sz="2000" dirty="0">
                <a:solidFill>
                  <a:schemeClr val="bg1"/>
                </a:solidFill>
              </a:rPr>
              <a:t>Design the structure of travel </a:t>
            </a:r>
            <a:r>
              <a:rPr lang="fr-CA" altLang="zh-CN" sz="2000" dirty="0" smtClean="0">
                <a:solidFill>
                  <a:schemeClr val="bg1"/>
                </a:solidFill>
              </a:rPr>
              <a:t>blog</a:t>
            </a:r>
          </a:p>
          <a:p>
            <a:pPr lvl="1" eaLnBrk="1" hangingPunct="1">
              <a:defRPr/>
            </a:pPr>
            <a:r>
              <a:rPr lang="fr-CA" altLang="zh-CN" sz="2000" dirty="0" smtClean="0">
                <a:solidFill>
                  <a:schemeClr val="bg1"/>
                </a:solidFill>
              </a:rPr>
              <a:t>Comment function</a:t>
            </a:r>
            <a:endParaRPr lang="fr-CA" altLang="zh-CN" sz="2000" dirty="0">
              <a:solidFill>
                <a:schemeClr val="bg1"/>
              </a:solidFill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fr-CA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827584" y="692696"/>
            <a:ext cx="4143375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Risk Analysis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007347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1 Trip plan function 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2 Recommendation function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3 Dynamic news update</a:t>
            </a: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"/>
          <p:cNvSpPr>
            <a:spLocks noGrp="1"/>
          </p:cNvSpPr>
          <p:nvPr>
            <p:ph type="title"/>
          </p:nvPr>
        </p:nvSpPr>
        <p:spPr>
          <a:xfrm>
            <a:off x="285750" y="1643063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Thank you!</a:t>
            </a:r>
          </a:p>
        </p:txBody>
      </p:sp>
      <p:sp>
        <p:nvSpPr>
          <p:cNvPr id="6" name="Text Box 4"/>
          <p:cNvSpPr txBox="1">
            <a:spLocks noChangeAspect="1" noChangeArrowheads="1"/>
          </p:cNvSpPr>
          <p:nvPr/>
        </p:nvSpPr>
        <p:spPr bwMode="auto">
          <a:xfrm>
            <a:off x="3357563" y="2143125"/>
            <a:ext cx="2057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FF Tusj" pitchFamily="18" charset="0"/>
              <a:ea typeface="方正粗活意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Introdution </a:t>
            </a:r>
            <a:r>
              <a:rPr lang="zh-CN" altLang="en-US" dirty="0" smtClean="0">
                <a:solidFill>
                  <a:schemeClr val="bg1"/>
                </a:solidFill>
                <a:latin typeface="FFF Tusj" pitchFamily="18" charset="0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FFF Tusj" pitchFamily="18" charset="0"/>
              </a:rPr>
              <a:t>Cont..</a:t>
            </a:r>
            <a:r>
              <a:rPr lang="zh-CN" altLang="en-US" dirty="0" smtClean="0">
                <a:solidFill>
                  <a:schemeClr val="bg1"/>
                </a:solidFill>
                <a:latin typeface="FFF Tusj" pitchFamily="18" charset="0"/>
              </a:rPr>
              <a:t>）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83780" y="1814091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long term heavy load</a:t>
            </a:r>
          </a:p>
          <a:p>
            <a:pPr marL="0" indent="0" eaLnBrk="1" hangingPunct="1"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Humdrum living environmet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8799"/>
            <a:ext cx="2664296" cy="18666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37" y="4077071"/>
            <a:ext cx="3827991" cy="239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smtClean="0">
                <a:solidFill>
                  <a:schemeClr val="bg1"/>
                </a:solidFill>
                <a:latin typeface="FFF Tusj" pitchFamily="18" charset="0"/>
              </a:rPr>
              <a:t>Introdution </a:t>
            </a:r>
            <a:r>
              <a:rPr lang="zh-CN" altLang="en-US" smtClean="0">
                <a:solidFill>
                  <a:schemeClr val="bg1"/>
                </a:solidFill>
                <a:latin typeface="FFF Tusj" pitchFamily="18" charset="0"/>
              </a:rPr>
              <a:t>（</a:t>
            </a:r>
            <a:r>
              <a:rPr lang="en-US" altLang="zh-CN" smtClean="0">
                <a:solidFill>
                  <a:schemeClr val="bg1"/>
                </a:solidFill>
                <a:latin typeface="FFF Tusj" pitchFamily="18" charset="0"/>
              </a:rPr>
              <a:t>Cont..</a:t>
            </a:r>
            <a:r>
              <a:rPr lang="zh-CN" altLang="en-US" smtClean="0">
                <a:solidFill>
                  <a:schemeClr val="bg1"/>
                </a:solidFill>
                <a:latin typeface="FFF Tusj" pitchFamily="18" charset="0"/>
              </a:rPr>
              <a:t>）</a:t>
            </a:r>
            <a:endParaRPr lang="fr-CA" altLang="zh-CN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57438" y="1785938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 </a:t>
            </a:r>
            <a:r>
              <a:rPr lang="fr-CA" altLang="zh-CN" sz="2800" dirty="0" smtClean="0">
                <a:solidFill>
                  <a:schemeClr val="bg1"/>
                </a:solidFill>
              </a:rPr>
              <a:t>Trip-trip aims at helping people to: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 Keep minute of life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Relax yourself</a:t>
            </a:r>
          </a:p>
          <a:p>
            <a:pPr eaLnBrk="1" hangingPunct="1">
              <a:defRPr/>
            </a:pPr>
            <a:r>
              <a:rPr lang="fr-CA" altLang="zh-CN" sz="2800" dirty="0">
                <a:solidFill>
                  <a:schemeClr val="bg1"/>
                </a:solidFill>
              </a:rPr>
              <a:t>M</a:t>
            </a:r>
            <a:r>
              <a:rPr lang="fr-CA" altLang="zh-CN" sz="2800" dirty="0" smtClean="0">
                <a:solidFill>
                  <a:schemeClr val="bg1"/>
                </a:solidFill>
              </a:rPr>
              <a:t>ake friends during trip</a:t>
            </a:r>
          </a:p>
          <a:p>
            <a:pPr eaLnBrk="1" hangingPunct="1">
              <a:defRPr/>
            </a:pPr>
            <a:endParaRPr lang="fr-CA" altLang="zh-CN" sz="2800" dirty="0">
              <a:solidFill>
                <a:schemeClr val="bg1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Ideal website for you!</a:t>
            </a:r>
          </a:p>
        </p:txBody>
      </p:sp>
    </p:spTree>
    <p:extLst>
      <p:ext uri="{BB962C8B-B14F-4D97-AF65-F5344CB8AC3E}">
        <p14:creationId xmlns:p14="http://schemas.microsoft.com/office/powerpoint/2010/main" val="23276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Functions(Cont...)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419475" y="2133600"/>
            <a:ext cx="5357813" cy="257651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Basic: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Account management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Add friends or groups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Basic search 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Share information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Comments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zh-CN" dirty="0" smtClean="0">
                <a:solidFill>
                  <a:schemeClr val="bg1"/>
                </a:solidFill>
                <a:latin typeface="FFF Tusj" pitchFamily="18" charset="0"/>
              </a:rPr>
              <a:t>Functions(Cont...)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419475" y="2133600"/>
            <a:ext cx="5357813" cy="257651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fr-CA" altLang="zh-CN" sz="4000" i="1" dirty="0" smtClean="0">
                <a:solidFill>
                  <a:schemeClr val="bg1"/>
                </a:solidFill>
              </a:rPr>
              <a:t>Advanced: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Rank</a:t>
            </a:r>
            <a:r>
              <a:rPr lang="fr-CA" altLang="zh-CN" sz="28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Recommendation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Chat</a:t>
            </a:r>
          </a:p>
          <a:p>
            <a:pPr eaLnBrk="1" hangingPunct="1">
              <a:defRPr/>
            </a:pPr>
            <a:r>
              <a:rPr lang="fr-CA" altLang="zh-CN" sz="2800" dirty="0" smtClean="0">
                <a:solidFill>
                  <a:schemeClr val="bg1"/>
                </a:solidFill>
              </a:rPr>
              <a:t>Advanced search</a:t>
            </a:r>
          </a:p>
          <a:p>
            <a:pPr eaLnBrk="1" hangingPunct="1"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chemeClr val="bg1"/>
                </a:solidFill>
                <a:latin typeface="FFF Tusj" pitchFamily="18" charset="0"/>
              </a:rPr>
              <a:t>Graphic expression</a:t>
            </a:r>
            <a:endParaRPr lang="fr-CA" altLang="zh-CN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357438" y="1785938"/>
            <a:ext cx="6615112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CA" altLang="zh-CN" sz="280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003800" y="1484313"/>
            <a:ext cx="863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Hierarchy(basic)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83" idx="2"/>
            <a:endCxn id="89" idx="0"/>
          </p:cNvCxnSpPr>
          <p:nvPr/>
        </p:nvCxnSpPr>
        <p:spPr>
          <a:xfrm flipH="1">
            <a:off x="1921526" y="5194064"/>
            <a:ext cx="1303600" cy="373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  <p:bldP spid="6" grpId="0" animBg="1"/>
      <p:bldP spid="7" grpId="0" animBg="1"/>
      <p:bldP spid="20" grpId="0" animBg="1"/>
      <p:bldP spid="21" grpId="0" animBg="1"/>
      <p:bldP spid="77" grpId="0" animBg="1"/>
      <p:bldP spid="78" grpId="0" animBg="1"/>
      <p:bldP spid="31755" grpId="0" animBg="1"/>
      <p:bldP spid="81" grpId="0" animBg="1"/>
      <p:bldP spid="83" grpId="0" animBg="1"/>
      <p:bldP spid="84" grpId="0" animBg="1"/>
      <p:bldP spid="87" grpId="0" animBg="1"/>
      <p:bldP spid="88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2848" cy="1080120"/>
          </a:xfrm>
        </p:spPr>
        <p:txBody>
          <a:bodyPr/>
          <a:lstStyle/>
          <a:p>
            <a:pPr algn="l" eaLnBrk="1" hangingPunct="1"/>
            <a:r>
              <a:rPr lang="fr-CA" altLang="zh-CN" sz="4000" dirty="0" smtClean="0">
                <a:solidFill>
                  <a:schemeClr val="bg1"/>
                </a:solidFill>
                <a:latin typeface="FFF Tusj" pitchFamily="18" charset="0"/>
              </a:rPr>
              <a:t>Website Hierarchy(Advanced)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447506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fr-CA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53747" y="1156183"/>
            <a:ext cx="1631098" cy="544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 Page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78452" y="1916832"/>
            <a:ext cx="981687" cy="43204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75656" y="1213402"/>
            <a:ext cx="1238341" cy="43018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egister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483768" y="2595331"/>
            <a:ext cx="1482717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Scenery Page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59771" y="2588303"/>
            <a:ext cx="1656184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Personal Page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>
            <a:off x="4169296" y="2348880"/>
            <a:ext cx="1018567" cy="239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3225127" y="2348880"/>
            <a:ext cx="944169" cy="246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441165" y="2063456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423678" y="3068960"/>
            <a:ext cx="1123470" cy="40864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1755" name="椭圆 31754"/>
          <p:cNvSpPr/>
          <p:nvPr/>
        </p:nvSpPr>
        <p:spPr>
          <a:xfrm>
            <a:off x="7308304" y="3789040"/>
            <a:ext cx="1728192" cy="50405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xperience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666152" y="3477609"/>
            <a:ext cx="1116709" cy="40162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2438406" y="4401976"/>
            <a:ext cx="1573439" cy="79208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Specific Scenery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467544" y="4797152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4583377" y="4870616"/>
            <a:ext cx="125377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2722706" y="5586000"/>
            <a:ext cx="2487558" cy="66765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1247196" y="5567883"/>
            <a:ext cx="13486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xpense</a:t>
            </a:r>
            <a:endParaRPr lang="zh-CN" altLang="en-US" dirty="0"/>
          </a:p>
        </p:txBody>
      </p:sp>
      <p:cxnSp>
        <p:nvCxnSpPr>
          <p:cNvPr id="31757" name="直接箭头连接符 31756"/>
          <p:cNvCxnSpPr>
            <a:stCxn id="2" idx="2"/>
          </p:cNvCxnSpPr>
          <p:nvPr/>
        </p:nvCxnSpPr>
        <p:spPr>
          <a:xfrm>
            <a:off x="4169296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59" name="直接箭头连接符 31758"/>
          <p:cNvCxnSpPr>
            <a:stCxn id="2" idx="1"/>
            <a:endCxn id="7" idx="3"/>
          </p:cNvCxnSpPr>
          <p:nvPr/>
        </p:nvCxnSpPr>
        <p:spPr>
          <a:xfrm flipH="1" flipV="1">
            <a:off x="2713997" y="1428495"/>
            <a:ext cx="6397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3" name="肘形连接符 31762"/>
          <p:cNvCxnSpPr>
            <a:stCxn id="7" idx="2"/>
            <a:endCxn id="6" idx="1"/>
          </p:cNvCxnSpPr>
          <p:nvPr/>
        </p:nvCxnSpPr>
        <p:spPr>
          <a:xfrm rot="16200000" flipH="1">
            <a:off x="2642005" y="1096408"/>
            <a:ext cx="489269" cy="15836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5" name="肘形连接符 31764"/>
          <p:cNvCxnSpPr>
            <a:stCxn id="21" idx="3"/>
            <a:endCxn id="77" idx="1"/>
          </p:cNvCxnSpPr>
          <p:nvPr/>
        </p:nvCxnSpPr>
        <p:spPr>
          <a:xfrm flipV="1">
            <a:off x="6015955" y="2267781"/>
            <a:ext cx="425210" cy="5248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7" name="肘形连接符 31766"/>
          <p:cNvCxnSpPr>
            <a:stCxn id="21" idx="3"/>
            <a:endCxn id="78" idx="1"/>
          </p:cNvCxnSpPr>
          <p:nvPr/>
        </p:nvCxnSpPr>
        <p:spPr>
          <a:xfrm>
            <a:off x="6015955" y="2792628"/>
            <a:ext cx="407723" cy="480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69" name="直接箭头连接符 31768"/>
          <p:cNvCxnSpPr>
            <a:stCxn id="78" idx="2"/>
            <a:endCxn id="31755" idx="1"/>
          </p:cNvCxnSpPr>
          <p:nvPr/>
        </p:nvCxnSpPr>
        <p:spPr>
          <a:xfrm>
            <a:off x="6985413" y="3477609"/>
            <a:ext cx="575979" cy="3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1" name="直接箭头连接符 31770"/>
          <p:cNvCxnSpPr>
            <a:stCxn id="20" idx="2"/>
            <a:endCxn id="81" idx="0"/>
          </p:cNvCxnSpPr>
          <p:nvPr/>
        </p:nvCxnSpPr>
        <p:spPr>
          <a:xfrm flipH="1">
            <a:off x="3224507" y="2996952"/>
            <a:ext cx="620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3" name="直接箭头连接符 31772"/>
          <p:cNvCxnSpPr>
            <a:stCxn id="81" idx="2"/>
            <a:endCxn id="83" idx="0"/>
          </p:cNvCxnSpPr>
          <p:nvPr/>
        </p:nvCxnSpPr>
        <p:spPr>
          <a:xfrm>
            <a:off x="3224507" y="3879230"/>
            <a:ext cx="619" cy="5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75" name="直接箭头连接符 31774"/>
          <p:cNvCxnSpPr>
            <a:stCxn id="83" idx="1"/>
            <a:endCxn id="84" idx="7"/>
          </p:cNvCxnSpPr>
          <p:nvPr/>
        </p:nvCxnSpPr>
        <p:spPr>
          <a:xfrm flipH="1">
            <a:off x="1618697" y="4798020"/>
            <a:ext cx="819709" cy="9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9" idx="0"/>
          </p:cNvCxnSpPr>
          <p:nvPr/>
        </p:nvCxnSpPr>
        <p:spPr>
          <a:xfrm flipH="1">
            <a:off x="1921526" y="5194652"/>
            <a:ext cx="1303601" cy="373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3" idx="2"/>
            <a:endCxn id="88" idx="0"/>
          </p:cNvCxnSpPr>
          <p:nvPr/>
        </p:nvCxnSpPr>
        <p:spPr>
          <a:xfrm>
            <a:off x="3225126" y="5194064"/>
            <a:ext cx="741359" cy="39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3" idx="3"/>
            <a:endCxn id="87" idx="2"/>
          </p:cNvCxnSpPr>
          <p:nvPr/>
        </p:nvCxnSpPr>
        <p:spPr>
          <a:xfrm>
            <a:off x="4011845" y="4798020"/>
            <a:ext cx="571532" cy="39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1755" idx="4"/>
            <a:endCxn id="83" idx="3"/>
          </p:cNvCxnSpPr>
          <p:nvPr/>
        </p:nvCxnSpPr>
        <p:spPr>
          <a:xfrm rot="5400000">
            <a:off x="5839661" y="2465281"/>
            <a:ext cx="504924" cy="4160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423678" y="2595331"/>
            <a:ext cx="1123470" cy="4086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Chat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>
          <a:xfrm>
            <a:off x="6015955" y="2792628"/>
            <a:ext cx="407723" cy="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805595" y="3068960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1379085" y="3477609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907346" y="3245693"/>
            <a:ext cx="2055287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804817" y="2844072"/>
            <a:ext cx="1116709" cy="401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219816" y="4406912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5698064" y="3772617"/>
            <a:ext cx="1230901" cy="50405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0" idx="1"/>
            <a:endCxn id="43" idx="3"/>
          </p:cNvCxnSpPr>
          <p:nvPr/>
        </p:nvCxnSpPr>
        <p:spPr>
          <a:xfrm flipH="1">
            <a:off x="1921526" y="2796142"/>
            <a:ext cx="562242" cy="248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0" idx="2"/>
            <a:endCxn id="39" idx="0"/>
          </p:cNvCxnSpPr>
          <p:nvPr/>
        </p:nvCxnSpPr>
        <p:spPr>
          <a:xfrm flipH="1">
            <a:off x="1937440" y="2996952"/>
            <a:ext cx="1287687" cy="48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2"/>
          </p:cNvCxnSpPr>
          <p:nvPr/>
        </p:nvCxnSpPr>
        <p:spPr>
          <a:xfrm>
            <a:off x="3225127" y="2996952"/>
            <a:ext cx="1709863" cy="24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1755" idx="2"/>
            <a:endCxn id="45" idx="6"/>
          </p:cNvCxnSpPr>
          <p:nvPr/>
        </p:nvCxnSpPr>
        <p:spPr>
          <a:xfrm flipH="1" flipV="1">
            <a:off x="6928965" y="4024645"/>
            <a:ext cx="379339" cy="1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1755" idx="3"/>
            <a:endCxn id="44" idx="0"/>
          </p:cNvCxnSpPr>
          <p:nvPr/>
        </p:nvCxnSpPr>
        <p:spPr>
          <a:xfrm flipH="1">
            <a:off x="6835267" y="4219279"/>
            <a:ext cx="726125" cy="187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8" idx="3"/>
            <a:endCxn id="36" idx="2"/>
          </p:cNvCxnSpPr>
          <p:nvPr/>
        </p:nvCxnSpPr>
        <p:spPr>
          <a:xfrm>
            <a:off x="7547148" y="3273285"/>
            <a:ext cx="258447" cy="4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1"/>
            <a:endCxn id="40" idx="2"/>
          </p:cNvCxnSpPr>
          <p:nvPr/>
        </p:nvCxnSpPr>
        <p:spPr>
          <a:xfrm flipH="1" flipV="1">
            <a:off x="4934990" y="3647314"/>
            <a:ext cx="943335" cy="19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604529" y="3399297"/>
            <a:ext cx="1241195" cy="5582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Advanced Search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0" idx="2"/>
            <a:endCxn id="76" idx="0"/>
          </p:cNvCxnSpPr>
          <p:nvPr/>
        </p:nvCxnSpPr>
        <p:spPr>
          <a:xfrm>
            <a:off x="3225127" y="2996952"/>
            <a:ext cx="0" cy="402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76" idx="2"/>
            <a:endCxn id="83" idx="0"/>
          </p:cNvCxnSpPr>
          <p:nvPr/>
        </p:nvCxnSpPr>
        <p:spPr>
          <a:xfrm flipH="1">
            <a:off x="3225126" y="3957540"/>
            <a:ext cx="1" cy="44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H="1" flipV="1">
            <a:off x="840685" y="2921343"/>
            <a:ext cx="1633589" cy="1753137"/>
          </a:xfrm>
          <a:prstGeom prst="bentConnector3">
            <a:avLst>
              <a:gd name="adj1" fmla="val -139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9" idx="2"/>
          </p:cNvCxnSpPr>
          <p:nvPr/>
        </p:nvCxnSpPr>
        <p:spPr>
          <a:xfrm rot="16200000" flipH="1">
            <a:off x="1836529" y="3980141"/>
            <a:ext cx="686874" cy="485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83" idx="0"/>
          </p:cNvCxnSpPr>
          <p:nvPr/>
        </p:nvCxnSpPr>
        <p:spPr>
          <a:xfrm flipH="1">
            <a:off x="3225126" y="3647314"/>
            <a:ext cx="1709864" cy="754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44" idx="2"/>
          </p:cNvCxnSpPr>
          <p:nvPr/>
        </p:nvCxnSpPr>
        <p:spPr>
          <a:xfrm flipH="1" flipV="1">
            <a:off x="4946363" y="3647314"/>
            <a:ext cx="1273453" cy="1011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7" name="直接箭头连接符 18456"/>
          <p:cNvCxnSpPr>
            <a:stCxn id="45" idx="3"/>
            <a:endCxn id="39" idx="2"/>
          </p:cNvCxnSpPr>
          <p:nvPr/>
        </p:nvCxnSpPr>
        <p:spPr>
          <a:xfrm flipH="1" flipV="1">
            <a:off x="1937440" y="3879230"/>
            <a:ext cx="3940885" cy="323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59" name="直接箭头连接符 18458"/>
          <p:cNvCxnSpPr>
            <a:stCxn id="44" idx="2"/>
            <a:endCxn id="39" idx="2"/>
          </p:cNvCxnSpPr>
          <p:nvPr/>
        </p:nvCxnSpPr>
        <p:spPr>
          <a:xfrm flipH="1" flipV="1">
            <a:off x="1937440" y="3879230"/>
            <a:ext cx="4282376" cy="77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3" grpId="0" animBg="1"/>
      <p:bldP spid="36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28888" y="214313"/>
            <a:ext cx="6615112" cy="1143000"/>
          </a:xfrm>
        </p:spPr>
        <p:txBody>
          <a:bodyPr/>
          <a:lstStyle/>
          <a:p>
            <a:pPr algn="l" eaLnBrk="1" hangingPunct="1"/>
            <a:r>
              <a:rPr lang="fr-CA" altLang="zh-CN" dirty="0">
                <a:solidFill>
                  <a:schemeClr val="bg1"/>
                </a:solidFill>
                <a:latin typeface="FFF Tusj" pitchFamily="18" charset="0"/>
              </a:rPr>
              <a:t>Milestone</a:t>
            </a:r>
            <a:endParaRPr lang="fr-CA" altLang="zh-CN" dirty="0" smtClean="0">
              <a:solidFill>
                <a:schemeClr val="bg1"/>
              </a:solidFill>
              <a:latin typeface="FFF Tusj" pitchFamily="18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528888" y="1412776"/>
            <a:ext cx="6615112" cy="4525962"/>
          </a:xfrm>
        </p:spPr>
        <p:txBody>
          <a:bodyPr/>
          <a:lstStyle/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 smtClean="0">
                <a:solidFill>
                  <a:schemeClr val="bg1"/>
                </a:solidFill>
              </a:rPr>
              <a:t> </a:t>
            </a:r>
            <a:r>
              <a:rPr lang="fr-CA" altLang="zh-CN" sz="2400" dirty="0">
                <a:solidFill>
                  <a:schemeClr val="bg1"/>
                </a:solidFill>
              </a:rPr>
              <a:t>1. Design Main pages of website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2. Gather contents to enrich database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3. login function and friends function.</a:t>
            </a:r>
          </a:p>
          <a:p>
            <a:pPr marL="0" indent="0" eaLnBrk="1" hangingPunct="1">
              <a:spcAft>
                <a:spcPts val="500"/>
              </a:spcAft>
              <a:buNone/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      </a:t>
            </a:r>
            <a:r>
              <a:rPr lang="fr-CA" altLang="zh-CN" sz="2400" dirty="0" smtClean="0">
                <a:solidFill>
                  <a:schemeClr val="bg1"/>
                </a:solidFill>
              </a:rPr>
              <a:t>    (</a:t>
            </a:r>
            <a:r>
              <a:rPr lang="fr-CA" altLang="zh-CN" sz="2400" dirty="0">
                <a:solidFill>
                  <a:schemeClr val="bg1"/>
                </a:solidFill>
              </a:rPr>
              <a:t>Design database for user information)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4. Design personal page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5. Design database for travel blog function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6. Comment function, thumb up or thumb down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7. UI beautification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8. Advanced Features</a:t>
            </a:r>
          </a:p>
          <a:p>
            <a:pPr eaLnBrk="1" hangingPunct="1">
              <a:spcAft>
                <a:spcPts val="500"/>
              </a:spcAft>
              <a:defRPr/>
            </a:pPr>
            <a:r>
              <a:rPr lang="fr-CA" altLang="zh-CN" sz="2400" dirty="0">
                <a:solidFill>
                  <a:schemeClr val="bg1"/>
                </a:solidFill>
              </a:rPr>
              <a:t>9. Testing</a:t>
            </a:r>
          </a:p>
          <a:p>
            <a:pPr marL="0" indent="0" eaLnBrk="1" hangingPunct="1">
              <a:buFont typeface="Arial" charset="0"/>
              <a:buNone/>
            </a:pPr>
            <a:endParaRPr lang="fr-CA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574</TotalTime>
  <Words>339</Words>
  <Application>Microsoft Office PowerPoint</Application>
  <PresentationFormat>全屏显示(4:3)</PresentationFormat>
  <Paragraphs>118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138</vt:lpstr>
      <vt:lpstr>PowerPoint 演示文稿</vt:lpstr>
      <vt:lpstr>Introdution （Cont..）</vt:lpstr>
      <vt:lpstr>Introdution （Cont..）</vt:lpstr>
      <vt:lpstr>Functions(Cont...)</vt:lpstr>
      <vt:lpstr>Functions(Cont...)</vt:lpstr>
      <vt:lpstr>Graphic expression</vt:lpstr>
      <vt:lpstr>Website Hierarchy(basic)</vt:lpstr>
      <vt:lpstr>Website Hierarchy(Advanced)</vt:lpstr>
      <vt:lpstr>Milestone</vt:lpstr>
      <vt:lpstr>Gannt Chart</vt:lpstr>
      <vt:lpstr>Work Division</vt:lpstr>
      <vt:lpstr>Work Division</vt:lpstr>
      <vt:lpstr>Risk Analysis</vt:lpstr>
      <vt:lpstr>Thank you!</vt:lpstr>
    </vt:vector>
  </TitlesOfParts>
  <Company>落雪梨花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User</dc:creator>
  <cp:lastModifiedBy>Tong Liu</cp:lastModifiedBy>
  <cp:revision>61</cp:revision>
  <dcterms:created xsi:type="dcterms:W3CDTF">2009-09-06T07:38:29Z</dcterms:created>
  <dcterms:modified xsi:type="dcterms:W3CDTF">2013-03-24T21:42:52Z</dcterms:modified>
</cp:coreProperties>
</file>