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F192A4-DC62-98FC-EC48-2491757463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8C3161-90D8-56B2-4829-6E3740A3F8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57489A-FE0F-5D6D-AE45-B8C92AB06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B3D7-DA2B-49AE-8EB1-DDF5B5799777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58407F-62AA-A8FE-6901-296812382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F53597-718A-EFC9-D2FC-29B461DE8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E68B-B447-4829-8EE8-60C541D412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318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CFBA1-AD08-B6B6-670C-FFD73DAFF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35A47B-BFC7-65C6-E103-644951D36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344A9E-705C-67E5-C101-10472B3AC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B3D7-DA2B-49AE-8EB1-DDF5B5799777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D62FF3-EFD3-8EE4-4C46-3716FC38D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D8017C-F09A-DB1D-F95D-D21024C45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E68B-B447-4829-8EE8-60C541D412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950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D920217-8325-0B8A-7433-8E2722206E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B8E38A-7E42-D7D8-035A-025F8E97D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A1751B-FB3A-D77F-91FA-64AC8620A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B3D7-DA2B-49AE-8EB1-DDF5B5799777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696284-5FFE-55CA-3A22-45F9F8225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FC667E-A76D-EDC3-C55E-868AE6287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E68B-B447-4829-8EE8-60C541D412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20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EAAA86-948F-7823-C0A0-0124DBB31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F40AEE-D5EF-8FCB-45D7-59D66772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EA5194-6B81-2020-FC42-A3DC2D071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B3D7-DA2B-49AE-8EB1-DDF5B5799777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3AC842-2708-447D-08CC-6324B0472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4C283D-EC08-31D3-1F2A-F3B3CC3E0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E68B-B447-4829-8EE8-60C541D412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493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89FCA-D1E7-50D7-B237-0D4921296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DC23E7-93F1-05A7-91F8-106012C2F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21C722-C666-A7D3-FF8A-D77C6FC13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B3D7-DA2B-49AE-8EB1-DDF5B5799777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5FA0CA-4B87-C9F3-F231-B39E6E540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EBADE6-9F18-37C4-95D5-4BBE4E14C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E68B-B447-4829-8EE8-60C541D412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416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DC144-E427-62BB-3AB5-40F40BCC2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0EEE20-31D9-5842-4293-0B91893CD5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F05176-1C63-D474-C6C7-69442A3EF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1A87C3-33EA-CA05-03F4-CFF01F730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B3D7-DA2B-49AE-8EB1-DDF5B5799777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E470FC-32BB-B4A9-0AF9-FA54388E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36A7A4-3C66-023E-14D2-098A0F52D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E68B-B447-4829-8EE8-60C541D412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484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9B2AF3-EA9F-1B3F-A6A0-2589F0F45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287C24-A679-1D94-9ABD-95C55C13F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00EE98-917D-99E8-F6C0-5F2A4725F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C80C61-D158-D613-90FA-3F8897159E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A46D5B5-D721-FB0C-FB60-06FB2C51B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45A3BD2-5CD1-8148-9524-6847F1C3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B3D7-DA2B-49AE-8EB1-DDF5B5799777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184D0F1-54B4-0E37-18C1-1560CBD15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9E8B700-ACD6-206B-CD89-5E819E007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E68B-B447-4829-8EE8-60C541D412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099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9BC7F8-10F0-EE38-114E-AFCF5732E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A98CA00-AA8B-0B62-472B-A0B14C528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B3D7-DA2B-49AE-8EB1-DDF5B5799777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770E3C-9A98-226B-A9D1-983B4AE4E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6D4413-8D12-DCD4-1791-F35CBEAD4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E68B-B447-4829-8EE8-60C541D412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771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C7BA70-CD96-9FAA-4C83-7C4172C32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B3D7-DA2B-49AE-8EB1-DDF5B5799777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F8DA98A-5F65-8DB8-FAC0-5ED27C32A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001446-5047-AE63-0500-4820AA82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E68B-B447-4829-8EE8-60C541D412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031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8A4071-4661-C6A6-6788-7D5FBF09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98708A-EF9E-7F9B-90A0-1F731BE44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B4B09C-B751-F481-442D-3226833B8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90DAD1-9721-389D-8FBD-E5DC103AC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B3D7-DA2B-49AE-8EB1-DDF5B5799777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21E154-6B23-CFFE-24AE-5CB9498A3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CFB573-BB49-FBAC-AB44-508FBC8F9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E68B-B447-4829-8EE8-60C541D412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248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A5CBB1-E332-E987-14CC-65C2DD153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FBD9B68-F01A-445D-6D79-9CF55DFF37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0653E1-7051-0B94-C58A-36C934CC9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40B84F-83C4-5530-BD7D-364C930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B3D7-DA2B-49AE-8EB1-DDF5B5799777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BFA43A-C229-F6D5-56D8-0427C3605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2F7EEC-ED4D-C92C-48A5-A5716E1EC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E68B-B447-4829-8EE8-60C541D412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411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5F35417-B7BD-4623-AAA7-7DF0E8C1F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EAFD36-CBB4-5709-16AC-1D21C0207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5FDCF9-4C72-A0DB-92F5-97F11CEA24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0B3D7-DA2B-49AE-8EB1-DDF5B5799777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3CF156-FAC7-BD21-B338-7FC33D278C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6E9150-205D-0C57-1832-CC46FE308F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E68B-B447-4829-8EE8-60C541D412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985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立方体 7">
            <a:extLst>
              <a:ext uri="{FF2B5EF4-FFF2-40B4-BE49-F238E27FC236}">
                <a16:creationId xmlns:a16="http://schemas.microsoft.com/office/drawing/2014/main" id="{B9B19644-4FB7-8921-7A7A-4F345ECDC08D}"/>
              </a:ext>
            </a:extLst>
          </p:cNvPr>
          <p:cNvSpPr/>
          <p:nvPr/>
        </p:nvSpPr>
        <p:spPr>
          <a:xfrm>
            <a:off x="3133311" y="967819"/>
            <a:ext cx="1222513" cy="3493604"/>
          </a:xfrm>
          <a:prstGeom prst="cube">
            <a:avLst>
              <a:gd name="adj" fmla="val 78658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4E52063-C78C-E823-DA99-46A6F90B206F}"/>
              </a:ext>
            </a:extLst>
          </p:cNvPr>
          <p:cNvCxnSpPr>
            <a:cxnSpLocks/>
          </p:cNvCxnSpPr>
          <p:nvPr/>
        </p:nvCxnSpPr>
        <p:spPr>
          <a:xfrm>
            <a:off x="3901107" y="2714624"/>
            <a:ext cx="123990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A17A3BD-338A-172C-12B8-8D0C4D09E492}"/>
              </a:ext>
            </a:extLst>
          </p:cNvPr>
          <p:cNvCxnSpPr>
            <a:cxnSpLocks/>
          </p:cNvCxnSpPr>
          <p:nvPr/>
        </p:nvCxnSpPr>
        <p:spPr>
          <a:xfrm>
            <a:off x="2730777" y="2727020"/>
            <a:ext cx="40253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C8290665-9A25-DDE9-4503-D1BD1E180D41}"/>
              </a:ext>
            </a:extLst>
          </p:cNvPr>
          <p:cNvCxnSpPr>
            <a:cxnSpLocks/>
            <a:endCxn id="65" idx="0"/>
          </p:cNvCxnSpPr>
          <p:nvPr/>
        </p:nvCxnSpPr>
        <p:spPr>
          <a:xfrm flipV="1">
            <a:off x="2786477" y="2523241"/>
            <a:ext cx="1780553" cy="203779"/>
          </a:xfrm>
          <a:prstGeom prst="bentConnector4">
            <a:avLst>
              <a:gd name="adj1" fmla="val 2553"/>
              <a:gd name="adj2" fmla="val 102914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立方体 29">
            <a:extLst>
              <a:ext uri="{FF2B5EF4-FFF2-40B4-BE49-F238E27FC236}">
                <a16:creationId xmlns:a16="http://schemas.microsoft.com/office/drawing/2014/main" id="{E00F9384-E52A-C2F4-73B8-952D9127DDAA}"/>
              </a:ext>
            </a:extLst>
          </p:cNvPr>
          <p:cNvSpPr/>
          <p:nvPr/>
        </p:nvSpPr>
        <p:spPr>
          <a:xfrm>
            <a:off x="5156752" y="1558353"/>
            <a:ext cx="1611795" cy="2304219"/>
          </a:xfrm>
          <a:prstGeom prst="cube">
            <a:avLst>
              <a:gd name="adj" fmla="val 40734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E90C4FD4-8CD2-7D84-5687-4851D4177538}"/>
              </a:ext>
            </a:extLst>
          </p:cNvPr>
          <p:cNvCxnSpPr>
            <a:cxnSpLocks/>
            <a:endCxn id="36" idx="0"/>
          </p:cNvCxnSpPr>
          <p:nvPr/>
        </p:nvCxnSpPr>
        <p:spPr>
          <a:xfrm flipV="1">
            <a:off x="4840355" y="2501682"/>
            <a:ext cx="2147682" cy="208780"/>
          </a:xfrm>
          <a:prstGeom prst="bentConnector4">
            <a:avLst>
              <a:gd name="adj1" fmla="val 945"/>
              <a:gd name="adj2" fmla="val 99260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1EE2845B-48D4-EAD5-E59F-64A77C847B03}"/>
              </a:ext>
            </a:extLst>
          </p:cNvPr>
          <p:cNvCxnSpPr>
            <a:cxnSpLocks/>
          </p:cNvCxnSpPr>
          <p:nvPr/>
        </p:nvCxnSpPr>
        <p:spPr>
          <a:xfrm>
            <a:off x="6410735" y="2700463"/>
            <a:ext cx="115874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509E3734-26C1-07A2-77CE-C81F0155CC81}"/>
              </a:ext>
            </a:extLst>
          </p:cNvPr>
          <p:cNvGrpSpPr/>
          <p:nvPr/>
        </p:nvGrpSpPr>
        <p:grpSpPr>
          <a:xfrm>
            <a:off x="6799194" y="2501682"/>
            <a:ext cx="377686" cy="407558"/>
            <a:chOff x="2678596" y="2842592"/>
            <a:chExt cx="437321" cy="432351"/>
          </a:xfrm>
        </p:grpSpPr>
        <p:sp>
          <p:nvSpPr>
            <p:cNvPr id="35" name="十字形 34">
              <a:extLst>
                <a:ext uri="{FF2B5EF4-FFF2-40B4-BE49-F238E27FC236}">
                  <a16:creationId xmlns:a16="http://schemas.microsoft.com/office/drawing/2014/main" id="{455D82FD-202E-A75E-E507-FBD301775C4C}"/>
                </a:ext>
              </a:extLst>
            </p:cNvPr>
            <p:cNvSpPr/>
            <p:nvPr/>
          </p:nvSpPr>
          <p:spPr>
            <a:xfrm>
              <a:off x="2678596" y="2842592"/>
              <a:ext cx="437321" cy="432351"/>
            </a:xfrm>
            <a:prstGeom prst="plus">
              <a:avLst>
                <a:gd name="adj" fmla="val 43129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" name="圆: 空心 35">
              <a:extLst>
                <a:ext uri="{FF2B5EF4-FFF2-40B4-BE49-F238E27FC236}">
                  <a16:creationId xmlns:a16="http://schemas.microsoft.com/office/drawing/2014/main" id="{BA41CDE2-6A23-EB8C-F48E-441AA43B09BA}"/>
                </a:ext>
              </a:extLst>
            </p:cNvPr>
            <p:cNvSpPr/>
            <p:nvPr/>
          </p:nvSpPr>
          <p:spPr>
            <a:xfrm>
              <a:off x="2678596" y="2842592"/>
              <a:ext cx="437321" cy="432351"/>
            </a:xfrm>
            <a:prstGeom prst="donut">
              <a:avLst>
                <a:gd name="adj" fmla="val 8579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B0A701EC-CE03-9E57-CCE2-2747094A07C7}"/>
              </a:ext>
            </a:extLst>
          </p:cNvPr>
          <p:cNvGrpSpPr/>
          <p:nvPr/>
        </p:nvGrpSpPr>
        <p:grpSpPr>
          <a:xfrm>
            <a:off x="4378187" y="2523241"/>
            <a:ext cx="377686" cy="407558"/>
            <a:chOff x="2678596" y="2842592"/>
            <a:chExt cx="437321" cy="432351"/>
          </a:xfrm>
        </p:grpSpPr>
        <p:sp>
          <p:nvSpPr>
            <p:cNvPr id="65" name="十字形 64">
              <a:extLst>
                <a:ext uri="{FF2B5EF4-FFF2-40B4-BE49-F238E27FC236}">
                  <a16:creationId xmlns:a16="http://schemas.microsoft.com/office/drawing/2014/main" id="{B0AEA713-82F3-8F55-C89E-099FB554A0FF}"/>
                </a:ext>
              </a:extLst>
            </p:cNvPr>
            <p:cNvSpPr/>
            <p:nvPr/>
          </p:nvSpPr>
          <p:spPr>
            <a:xfrm>
              <a:off x="2678596" y="2842592"/>
              <a:ext cx="437321" cy="432351"/>
            </a:xfrm>
            <a:prstGeom prst="plus">
              <a:avLst>
                <a:gd name="adj" fmla="val 43129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6" name="圆: 空心 65">
              <a:extLst>
                <a:ext uri="{FF2B5EF4-FFF2-40B4-BE49-F238E27FC236}">
                  <a16:creationId xmlns:a16="http://schemas.microsoft.com/office/drawing/2014/main" id="{E3D5600B-D7DF-3A1C-C983-9411900EE5B5}"/>
                </a:ext>
              </a:extLst>
            </p:cNvPr>
            <p:cNvSpPr/>
            <p:nvPr/>
          </p:nvSpPr>
          <p:spPr>
            <a:xfrm>
              <a:off x="2678596" y="2842592"/>
              <a:ext cx="437321" cy="432351"/>
            </a:xfrm>
            <a:prstGeom prst="donut">
              <a:avLst>
                <a:gd name="adj" fmla="val 8579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0" name="文本框 69">
            <a:extLst>
              <a:ext uri="{FF2B5EF4-FFF2-40B4-BE49-F238E27FC236}">
                <a16:creationId xmlns:a16="http://schemas.microsoft.com/office/drawing/2014/main" id="{C8FF6636-36CE-3325-4A31-E686BE3E4AEE}"/>
              </a:ext>
            </a:extLst>
          </p:cNvPr>
          <p:cNvSpPr txBox="1"/>
          <p:nvPr/>
        </p:nvSpPr>
        <p:spPr>
          <a:xfrm>
            <a:off x="7501555" y="2299589"/>
            <a:ext cx="740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AD36E2AB-83FA-363C-E87F-788E850C6267}"/>
              </a:ext>
            </a:extLst>
          </p:cNvPr>
          <p:cNvSpPr/>
          <p:nvPr/>
        </p:nvSpPr>
        <p:spPr>
          <a:xfrm>
            <a:off x="8177000" y="1252239"/>
            <a:ext cx="250966" cy="289644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943A363B-DA73-AF27-23BE-0CEF91258605}"/>
              </a:ext>
            </a:extLst>
          </p:cNvPr>
          <p:cNvSpPr/>
          <p:nvPr/>
        </p:nvSpPr>
        <p:spPr>
          <a:xfrm>
            <a:off x="6960284" y="4532575"/>
            <a:ext cx="249721" cy="122701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64377722-23F9-6184-685D-FC5400107EF3}"/>
              </a:ext>
            </a:extLst>
          </p:cNvPr>
          <p:cNvSpPr/>
          <p:nvPr/>
        </p:nvSpPr>
        <p:spPr>
          <a:xfrm>
            <a:off x="7357436" y="4305399"/>
            <a:ext cx="249722" cy="168136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884E7E1A-EEBE-94F5-B561-E21C5488918B}"/>
              </a:ext>
            </a:extLst>
          </p:cNvPr>
          <p:cNvSpPr/>
          <p:nvPr/>
        </p:nvSpPr>
        <p:spPr>
          <a:xfrm>
            <a:off x="7754589" y="4305399"/>
            <a:ext cx="249722" cy="168136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BA2FC476-FC23-4818-4471-FCB48470D85C}"/>
              </a:ext>
            </a:extLst>
          </p:cNvPr>
          <p:cNvSpPr/>
          <p:nvPr/>
        </p:nvSpPr>
        <p:spPr>
          <a:xfrm>
            <a:off x="8178244" y="4305399"/>
            <a:ext cx="249722" cy="168136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0F2E193B-DFFA-2927-AA66-A91883D55D83}"/>
              </a:ext>
            </a:extLst>
          </p:cNvPr>
          <p:cNvCxnSpPr>
            <a:cxnSpLocks/>
          </p:cNvCxnSpPr>
          <p:nvPr/>
        </p:nvCxnSpPr>
        <p:spPr>
          <a:xfrm>
            <a:off x="6351103" y="5135603"/>
            <a:ext cx="60918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E99A3857-01FC-1D70-EB39-BE8297DAE945}"/>
              </a:ext>
            </a:extLst>
          </p:cNvPr>
          <p:cNvCxnSpPr>
            <a:stCxn id="75" idx="3"/>
            <a:endCxn id="76" idx="1"/>
          </p:cNvCxnSpPr>
          <p:nvPr/>
        </p:nvCxnSpPr>
        <p:spPr>
          <a:xfrm>
            <a:off x="7210005" y="5146082"/>
            <a:ext cx="1474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9A5D2AAC-72F8-E546-89A1-09B04CDE1802}"/>
              </a:ext>
            </a:extLst>
          </p:cNvPr>
          <p:cNvCxnSpPr>
            <a:stCxn id="76" idx="3"/>
            <a:endCxn id="77" idx="1"/>
          </p:cNvCxnSpPr>
          <p:nvPr/>
        </p:nvCxnSpPr>
        <p:spPr>
          <a:xfrm>
            <a:off x="7607158" y="5146082"/>
            <a:ext cx="1474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3B1AC630-0BA9-E42A-9A1D-72FB00163A64}"/>
              </a:ext>
            </a:extLst>
          </p:cNvPr>
          <p:cNvCxnSpPr>
            <a:stCxn id="77" idx="3"/>
            <a:endCxn id="78" idx="1"/>
          </p:cNvCxnSpPr>
          <p:nvPr/>
        </p:nvCxnSpPr>
        <p:spPr>
          <a:xfrm>
            <a:off x="8004311" y="5146082"/>
            <a:ext cx="173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>
            <a:extLst>
              <a:ext uri="{FF2B5EF4-FFF2-40B4-BE49-F238E27FC236}">
                <a16:creationId xmlns:a16="http://schemas.microsoft.com/office/drawing/2014/main" id="{20BA7999-FFBC-17EF-5F08-9390CE4CCAF0}"/>
              </a:ext>
            </a:extLst>
          </p:cNvPr>
          <p:cNvSpPr/>
          <p:nvPr/>
        </p:nvSpPr>
        <p:spPr>
          <a:xfrm>
            <a:off x="8598579" y="1249239"/>
            <a:ext cx="249722" cy="47375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A9BE32BE-2892-DA9B-3198-AF350E473F8E}"/>
              </a:ext>
            </a:extLst>
          </p:cNvPr>
          <p:cNvCxnSpPr>
            <a:cxnSpLocks/>
            <a:stCxn id="74" idx="3"/>
          </p:cNvCxnSpPr>
          <p:nvPr/>
        </p:nvCxnSpPr>
        <p:spPr>
          <a:xfrm>
            <a:off x="8427966" y="2700463"/>
            <a:ext cx="1706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8F067EB5-DEA2-3AC9-90F8-AB4D225B3F6F}"/>
              </a:ext>
            </a:extLst>
          </p:cNvPr>
          <p:cNvCxnSpPr>
            <a:stCxn id="78" idx="3"/>
          </p:cNvCxnSpPr>
          <p:nvPr/>
        </p:nvCxnSpPr>
        <p:spPr>
          <a:xfrm>
            <a:off x="8427966" y="5146082"/>
            <a:ext cx="1706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>
            <a:extLst>
              <a:ext uri="{FF2B5EF4-FFF2-40B4-BE49-F238E27FC236}">
                <a16:creationId xmlns:a16="http://schemas.microsoft.com/office/drawing/2014/main" id="{D14A9BEA-5628-D339-AD85-DEB9069940FF}"/>
              </a:ext>
            </a:extLst>
          </p:cNvPr>
          <p:cNvSpPr/>
          <p:nvPr/>
        </p:nvSpPr>
        <p:spPr>
          <a:xfrm>
            <a:off x="9022234" y="1249239"/>
            <a:ext cx="249722" cy="47375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D85EAC51-46C8-C3DB-BAA5-CDD73134D638}"/>
              </a:ext>
            </a:extLst>
          </p:cNvPr>
          <p:cNvCxnSpPr>
            <a:stCxn id="87" idx="3"/>
            <a:endCxn id="94" idx="1"/>
          </p:cNvCxnSpPr>
          <p:nvPr/>
        </p:nvCxnSpPr>
        <p:spPr>
          <a:xfrm>
            <a:off x="8848301" y="3618002"/>
            <a:ext cx="173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>
            <a:extLst>
              <a:ext uri="{FF2B5EF4-FFF2-40B4-BE49-F238E27FC236}">
                <a16:creationId xmlns:a16="http://schemas.microsoft.com/office/drawing/2014/main" id="{B2AA3E6C-F967-5C12-7AEC-C0331E144F91}"/>
              </a:ext>
            </a:extLst>
          </p:cNvPr>
          <p:cNvSpPr/>
          <p:nvPr/>
        </p:nvSpPr>
        <p:spPr>
          <a:xfrm>
            <a:off x="9461836" y="1249238"/>
            <a:ext cx="249722" cy="47375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8203E625-734E-C48B-3E11-C8A849AE55A4}"/>
              </a:ext>
            </a:extLst>
          </p:cNvPr>
          <p:cNvCxnSpPr>
            <a:stCxn id="94" idx="3"/>
            <a:endCxn id="97" idx="1"/>
          </p:cNvCxnSpPr>
          <p:nvPr/>
        </p:nvCxnSpPr>
        <p:spPr>
          <a:xfrm flipV="1">
            <a:off x="9271956" y="3618001"/>
            <a:ext cx="1898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>
            <a:extLst>
              <a:ext uri="{FF2B5EF4-FFF2-40B4-BE49-F238E27FC236}">
                <a16:creationId xmlns:a16="http://schemas.microsoft.com/office/drawing/2014/main" id="{4970611C-5715-633A-3DB6-F4079B3981DC}"/>
              </a:ext>
            </a:extLst>
          </p:cNvPr>
          <p:cNvSpPr/>
          <p:nvPr/>
        </p:nvSpPr>
        <p:spPr>
          <a:xfrm>
            <a:off x="10026063" y="3396854"/>
            <a:ext cx="397146" cy="442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9B2D1F3E-DC61-DA0F-6CD0-4EEEA0AEBA89}"/>
              </a:ext>
            </a:extLst>
          </p:cNvPr>
          <p:cNvCxnSpPr>
            <a:stCxn id="97" idx="3"/>
            <a:endCxn id="100" idx="2"/>
          </p:cNvCxnSpPr>
          <p:nvPr/>
        </p:nvCxnSpPr>
        <p:spPr>
          <a:xfrm flipV="1">
            <a:off x="9711558" y="3618000"/>
            <a:ext cx="3145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图片 107">
            <a:extLst>
              <a:ext uri="{FF2B5EF4-FFF2-40B4-BE49-F238E27FC236}">
                <a16:creationId xmlns:a16="http://schemas.microsoft.com/office/drawing/2014/main" id="{1CABD282-E1BC-9C1D-6204-A870BC12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19" y="1727370"/>
            <a:ext cx="1929725" cy="1929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2" name="图片 111">
            <a:extLst>
              <a:ext uri="{FF2B5EF4-FFF2-40B4-BE49-F238E27FC236}">
                <a16:creationId xmlns:a16="http://schemas.microsoft.com/office/drawing/2014/main" id="{852D62B3-91BD-0CD8-5EFF-3D9483D4D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937" y="1874639"/>
            <a:ext cx="1929719" cy="19297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4" name="图片 113">
            <a:extLst>
              <a:ext uri="{FF2B5EF4-FFF2-40B4-BE49-F238E27FC236}">
                <a16:creationId xmlns:a16="http://schemas.microsoft.com/office/drawing/2014/main" id="{E13193C9-3DFD-26FC-9F95-8D0F4623A5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486" y="2021913"/>
            <a:ext cx="1929714" cy="19297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5" name="文本框 114">
            <a:extLst>
              <a:ext uri="{FF2B5EF4-FFF2-40B4-BE49-F238E27FC236}">
                <a16:creationId xmlns:a16="http://schemas.microsoft.com/office/drawing/2014/main" id="{EAAC0CA2-6604-59B5-1C3A-222DB5ED59D2}"/>
              </a:ext>
            </a:extLst>
          </p:cNvPr>
          <p:cNvSpPr txBox="1"/>
          <p:nvPr/>
        </p:nvSpPr>
        <p:spPr>
          <a:xfrm>
            <a:off x="334894" y="822301"/>
            <a:ext cx="2243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Input images</a:t>
            </a:r>
            <a:r>
              <a:rPr lang="zh-CN" altLang="en-US" sz="2000" b="1" dirty="0"/>
              <a:t>：</a:t>
            </a:r>
            <a:endParaRPr lang="en-US" altLang="zh-CN" sz="2000" b="1" dirty="0"/>
          </a:p>
          <a:p>
            <a:r>
              <a:rPr lang="zh-CN" altLang="en-US" sz="2000" b="1" dirty="0"/>
              <a:t>同尺度卫星图片集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66C51F1A-5B88-BBB0-A7E9-491F6584DC83}"/>
              </a:ext>
            </a:extLst>
          </p:cNvPr>
          <p:cNvSpPr txBox="1"/>
          <p:nvPr/>
        </p:nvSpPr>
        <p:spPr>
          <a:xfrm>
            <a:off x="3333668" y="4636678"/>
            <a:ext cx="29700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Embedding features</a:t>
            </a:r>
            <a:r>
              <a:rPr lang="zh-CN" altLang="en-US" sz="2000" b="1" dirty="0"/>
              <a:t>：</a:t>
            </a:r>
            <a:endParaRPr lang="en-US" altLang="zh-CN" sz="2000" b="1" dirty="0"/>
          </a:p>
          <a:p>
            <a:r>
              <a:rPr lang="zh-CN" altLang="en-US" sz="2000" b="1" dirty="0"/>
              <a:t>附加特征</a:t>
            </a:r>
            <a:endParaRPr lang="en-US" altLang="zh-CN" sz="2000" b="1" dirty="0"/>
          </a:p>
          <a:p>
            <a:r>
              <a:rPr lang="zh-CN" altLang="en-US" sz="2000" b="1" dirty="0"/>
              <a:t>如当地传染病感染率等</a:t>
            </a: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5BFEB1BC-002A-D4F7-62B1-BD562993172E}"/>
              </a:ext>
            </a:extLst>
          </p:cNvPr>
          <p:cNvSpPr txBox="1"/>
          <p:nvPr/>
        </p:nvSpPr>
        <p:spPr>
          <a:xfrm>
            <a:off x="10463219" y="3221958"/>
            <a:ext cx="20126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预测指标</a:t>
            </a:r>
            <a:endParaRPr lang="en-US" altLang="zh-CN" sz="2000" b="1" dirty="0"/>
          </a:p>
          <a:p>
            <a:r>
              <a:rPr lang="zh-CN" altLang="en-US" sz="2000" b="1" dirty="0"/>
              <a:t>如婴儿死亡率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E1773A9-6BD1-D4C7-92C1-36351020F184}"/>
              </a:ext>
            </a:extLst>
          </p:cNvPr>
          <p:cNvSpPr txBox="1"/>
          <p:nvPr/>
        </p:nvSpPr>
        <p:spPr>
          <a:xfrm>
            <a:off x="8748693" y="580648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FC</a:t>
            </a:r>
            <a:endParaRPr lang="zh-CN" altLang="en-US" sz="32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70198-FEFF-2D2F-E061-CC977DE103EF}"/>
              </a:ext>
            </a:extLst>
          </p:cNvPr>
          <p:cNvSpPr txBox="1"/>
          <p:nvPr/>
        </p:nvSpPr>
        <p:spPr>
          <a:xfrm>
            <a:off x="7444946" y="6114718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FC</a:t>
            </a:r>
            <a:endParaRPr lang="zh-CN" altLang="en-US" sz="3200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9F1F672-BBD7-0AA6-498B-FB540E0DABE0}"/>
              </a:ext>
            </a:extLst>
          </p:cNvPr>
          <p:cNvSpPr txBox="1"/>
          <p:nvPr/>
        </p:nvSpPr>
        <p:spPr>
          <a:xfrm>
            <a:off x="2853341" y="284732"/>
            <a:ext cx="19025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residual connection</a:t>
            </a:r>
            <a:endParaRPr lang="zh-CN" altLang="en-US" sz="2000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AAC0EC8-0F09-AE0D-1304-911C8B7B3CF7}"/>
              </a:ext>
            </a:extLst>
          </p:cNvPr>
          <p:cNvSpPr txBox="1"/>
          <p:nvPr/>
        </p:nvSpPr>
        <p:spPr>
          <a:xfrm>
            <a:off x="4062564" y="3575901"/>
            <a:ext cx="1219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CNN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F3E862BE-FF42-4BAC-A834-E7423A4C3370}"/>
              </a:ext>
            </a:extLst>
          </p:cNvPr>
          <p:cNvSpPr txBox="1"/>
          <p:nvPr/>
        </p:nvSpPr>
        <p:spPr>
          <a:xfrm>
            <a:off x="5011383" y="226705"/>
            <a:ext cx="19025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residual connection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38197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31</Words>
  <Application>Microsoft Office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君林 陈</dc:creator>
  <cp:lastModifiedBy>冯 明浩</cp:lastModifiedBy>
  <cp:revision>28</cp:revision>
  <dcterms:created xsi:type="dcterms:W3CDTF">2024-03-26T01:38:55Z</dcterms:created>
  <dcterms:modified xsi:type="dcterms:W3CDTF">2024-03-26T02:31:43Z</dcterms:modified>
</cp:coreProperties>
</file>