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3.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4.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8" r:id="rId2"/>
  </p:sldMasterIdLst>
  <p:notesMasterIdLst>
    <p:notesMasterId r:id="rId23"/>
  </p:notesMasterIdLst>
  <p:handoutMasterIdLst>
    <p:handoutMasterId r:id="rId24"/>
  </p:handoutMasterIdLst>
  <p:sldIdLst>
    <p:sldId id="269" r:id="rId3"/>
    <p:sldId id="323" r:id="rId4"/>
    <p:sldId id="312" r:id="rId5"/>
    <p:sldId id="372" r:id="rId6"/>
    <p:sldId id="352" r:id="rId7"/>
    <p:sldId id="350" r:id="rId8"/>
    <p:sldId id="294" r:id="rId9"/>
    <p:sldId id="353" r:id="rId10"/>
    <p:sldId id="369" r:id="rId11"/>
    <p:sldId id="370" r:id="rId12"/>
    <p:sldId id="371" r:id="rId13"/>
    <p:sldId id="364" r:id="rId14"/>
    <p:sldId id="256" r:id="rId15"/>
    <p:sldId id="368" r:id="rId16"/>
    <p:sldId id="296" r:id="rId17"/>
    <p:sldId id="355" r:id="rId18"/>
    <p:sldId id="356" r:id="rId19"/>
    <p:sldId id="300" r:id="rId20"/>
    <p:sldId id="337" r:id="rId21"/>
    <p:sldId id="366" r:id="rId22"/>
  </p:sldIdLst>
  <p:sldSz cx="12192000" cy="6858000"/>
  <p:notesSz cx="9144000" cy="6858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10">
          <p15:clr>
            <a:srgbClr val="A4A3A4"/>
          </p15:clr>
        </p15:guide>
        <p15:guide id="2" pos="3290">
          <p15:clr>
            <a:srgbClr val="A4A3A4"/>
          </p15:clr>
        </p15:guide>
        <p15:guide id="3" orient="horz" pos="361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F88"/>
    <a:srgbClr val="F6B72C"/>
    <a:srgbClr val="F9C099"/>
    <a:srgbClr val="F17116"/>
    <a:srgbClr val="FFDE75"/>
    <a:srgbClr val="000000"/>
    <a:srgbClr val="FFFFFF"/>
    <a:srgbClr val="B01F24"/>
    <a:srgbClr val="979797"/>
    <a:srgbClr val="61616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579" autoAdjust="0"/>
    <p:restoredTop sz="88182" autoAdjust="0"/>
  </p:normalViewPr>
  <p:slideViewPr>
    <p:cSldViewPr snapToGrid="0" showGuides="1">
      <p:cViewPr varScale="1">
        <p:scale>
          <a:sx n="73" d="100"/>
          <a:sy n="73" d="100"/>
        </p:scale>
        <p:origin x="446" y="53"/>
      </p:cViewPr>
      <p:guideLst>
        <p:guide orient="horz" pos="710"/>
        <p:guide pos="3290"/>
        <p:guide orient="horz" pos="3612"/>
      </p:guideLst>
    </p:cSldViewPr>
  </p:slideViewPr>
  <p:notesTextViewPr>
    <p:cViewPr>
      <p:scale>
        <a:sx n="1" d="1"/>
        <a:sy n="1" d="1"/>
      </p:scale>
      <p:origin x="0" y="0"/>
    </p:cViewPr>
  </p:notesTextViewPr>
  <p:notesViewPr>
    <p:cSldViewPr snapToGrid="0">
      <p:cViewPr varScale="1">
        <p:scale>
          <a:sx n="53" d="100"/>
          <a:sy n="53" d="100"/>
        </p:scale>
        <p:origin x="2094"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600"/>
            </a:lvl1pPr>
          </a:lstStyle>
          <a:p>
            <a:endParaRPr lang="zh-CN" altLang="en-US"/>
          </a:p>
        </p:txBody>
      </p:sp>
      <p:sp>
        <p:nvSpPr>
          <p:cNvPr id="3" name="日期占位符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600"/>
            </a:lvl1pPr>
          </a:lstStyle>
          <a:p>
            <a:fld id="{35F75DDE-432B-40AD-BE9E-FA049E10C62E}" type="datetimeFigureOut">
              <a:rPr lang="zh-CN" altLang="en-US" smtClean="0"/>
              <a:t>2024/3/27</a:t>
            </a:fld>
            <a:endParaRPr lang="zh-CN" altLang="en-US"/>
          </a:p>
        </p:txBody>
      </p:sp>
      <p:sp>
        <p:nvSpPr>
          <p:cNvPr id="4" name="页脚占位符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600"/>
            </a:lvl1pPr>
          </a:lstStyle>
          <a:p>
            <a:endParaRPr lang="zh-CN" altLang="en-US"/>
          </a:p>
        </p:txBody>
      </p:sp>
      <p:sp>
        <p:nvSpPr>
          <p:cNvPr id="5" name="灯片编号占位符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600"/>
            </a:lvl1pPr>
          </a:lstStyle>
          <a:p>
            <a:fld id="{945043C7-7D10-4A62-95D6-8659B3D82170}"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0358BEAD-3BFB-4E74-94BA-8E573EEB3C07}" type="datetimeFigureOut">
              <a:rPr lang="zh-CN" altLang="en-US" smtClean="0"/>
              <a:t>2024/3/27</a:t>
            </a:fld>
            <a:endParaRPr lang="zh-CN" altLang="en-US"/>
          </a:p>
        </p:txBody>
      </p:sp>
      <p:sp>
        <p:nvSpPr>
          <p:cNvPr id="4" name="幻灯片图像占位符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14400" y="3300413"/>
            <a:ext cx="7315200" cy="2700338"/>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8C538A16-44D0-4638-ACD6-43A88F095A25}"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8C538A16-44D0-4638-ACD6-43A88F095A25}"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lnSpc>
                <a:spcPct val="125000"/>
              </a:lnSpc>
              <a:spcAft>
                <a:spcPts val="500"/>
              </a:spcAft>
            </a:pPr>
            <a:r>
              <a:rPr lang="zh-CN" altLang="en-US" dirty="0"/>
              <a:t>画一张</a:t>
            </a:r>
            <a:r>
              <a:rPr lang="en-US" altLang="zh-CN" dirty="0"/>
              <a:t>paper</a:t>
            </a:r>
            <a:r>
              <a:rPr lang="zh-CN" altLang="en-US" dirty="0">
                <a:ea typeface="SimSun" charset="0"/>
              </a:rPr>
              <a:t>里那种</a:t>
            </a:r>
            <a:r>
              <a:rPr lang="zh-CN" altLang="en-US" dirty="0"/>
              <a:t>模型示意图</a:t>
            </a:r>
          </a:p>
        </p:txBody>
      </p:sp>
      <p:sp>
        <p:nvSpPr>
          <p:cNvPr id="4" name="灯片编号占位符 3"/>
          <p:cNvSpPr>
            <a:spLocks noGrp="1"/>
          </p:cNvSpPr>
          <p:nvPr>
            <p:ph type="sldNum" sz="quarter" idx="5"/>
          </p:nvPr>
        </p:nvSpPr>
        <p:spPr/>
        <p:txBody>
          <a:bodyPr/>
          <a:lstStyle/>
          <a:p>
            <a:fld id="{8C538A16-44D0-4638-ACD6-43A88F095A25}" type="slidenum">
              <a:rPr lang="zh-CN" altLang="en-US" smtClean="0"/>
              <a:t>14</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8C538A16-44D0-4638-ACD6-43A88F095A25}" type="slidenum">
              <a:rPr lang="zh-CN" altLang="en-US" smtClean="0"/>
              <a:t>15</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8C538A16-44D0-4638-ACD6-43A88F095A25}" type="slidenum">
              <a:rPr lang="zh-CN" altLang="en-US" smtClean="0"/>
              <a:t>16</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8C538A16-44D0-4638-ACD6-43A88F095A25}" type="slidenum">
              <a:rPr lang="zh-CN" altLang="en-US" smtClean="0"/>
              <a:t>17</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8C538A16-44D0-4638-ACD6-43A88F095A25}" type="slidenum">
              <a:rPr lang="zh-CN" altLang="en-US" smtClean="0"/>
              <a:t>18</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538A16-44D0-4638-ACD6-43A88F095A25}" type="slidenum">
              <a:rPr lang="zh-CN" altLang="en-US" smtClean="0"/>
              <a:t>19</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使用说明：</a:t>
            </a:r>
            <a:endParaRPr lang="en-US" altLang="zh-CN" dirty="0"/>
          </a:p>
          <a:p>
            <a:r>
              <a:rPr lang="en-US" altLang="zh-CN" dirty="0"/>
              <a:t>1</a:t>
            </a:r>
            <a:r>
              <a:rPr lang="zh-CN" altLang="en-US" dirty="0"/>
              <a:t>、这里是</a:t>
            </a:r>
            <a:r>
              <a:rPr lang="en-US" altLang="zh-CN" dirty="0"/>
              <a:t>1#</a:t>
            </a:r>
            <a:r>
              <a:rPr lang="zh-CN" altLang="en-US" dirty="0"/>
              <a:t>转场页，图片为紫金港西区建筑群</a:t>
            </a:r>
          </a:p>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8C538A16-44D0-4638-ACD6-43A88F095A25}" type="slidenum">
              <a:rPr lang="zh-CN" altLang="en-US" smtClean="0"/>
              <a:t>20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538A16-44D0-4638-ACD6-43A88F095A25}"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538A16-44D0-4638-ACD6-43A88F095A25}"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a:p>
            <a:r>
              <a:rPr lang="en-US" altLang="zh-CN" dirty="0"/>
              <a:t>maybe </a:t>
            </a:r>
            <a:r>
              <a:rPr lang="zh-CN" altLang="en-US" dirty="0">
                <a:ea typeface="SimSun" charset="0"/>
              </a:rPr>
              <a:t>耗费的数据</a:t>
            </a:r>
            <a:r>
              <a:rPr lang="en-US" altLang="zh-CN" dirty="0">
                <a:ea typeface="SimSun" charset="0"/>
              </a:rPr>
              <a:t> or </a:t>
            </a:r>
            <a:r>
              <a:rPr lang="zh-CN" altLang="en-US" dirty="0">
                <a:ea typeface="SimSun" charset="0"/>
              </a:rPr>
              <a:t>相关报道？</a:t>
            </a:r>
          </a:p>
        </p:txBody>
      </p:sp>
      <p:sp>
        <p:nvSpPr>
          <p:cNvPr id="4" name="灯片编号占位符 3"/>
          <p:cNvSpPr>
            <a:spLocks noGrp="1"/>
          </p:cNvSpPr>
          <p:nvPr>
            <p:ph type="sldNum" sz="quarter" idx="5"/>
          </p:nvPr>
        </p:nvSpPr>
        <p:spPr/>
        <p:txBody>
          <a:bodyPr/>
          <a:lstStyle/>
          <a:p>
            <a:fld id="{8C538A16-44D0-4638-ACD6-43A88F095A25}"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8C538A16-44D0-4638-ACD6-43A88F095A25}"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a:p>
            <a:r>
              <a:rPr lang="zh-CN" altLang="en-US" dirty="0"/>
              <a:t>或者这里也可以放研究耗费的数据</a:t>
            </a:r>
          </a:p>
        </p:txBody>
      </p:sp>
      <p:sp>
        <p:nvSpPr>
          <p:cNvPr id="4" name="灯片编号占位符 3"/>
          <p:cNvSpPr>
            <a:spLocks noGrp="1"/>
          </p:cNvSpPr>
          <p:nvPr>
            <p:ph type="sldNum" sz="quarter" idx="5"/>
          </p:nvPr>
        </p:nvSpPr>
        <p:spPr/>
        <p:txBody>
          <a:bodyPr/>
          <a:lstStyle/>
          <a:p>
            <a:fld id="{8C538A16-44D0-4638-ACD6-43A88F095A25}"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8C538A16-44D0-4638-ACD6-43A88F095A25}"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ym typeface="+mn-ea"/>
              </a:rPr>
              <a:t>例如，利用深度学习模型结合多源数据进行传染病预测、基于卫星遥感数据预测空气质量等研究已经展开。</a:t>
            </a:r>
            <a:r>
              <a:rPr lang="en-US" altLang="zh-CN" dirty="0">
                <a:sym typeface="+mn-ea"/>
              </a:rPr>
              <a:t>paper</a:t>
            </a:r>
            <a:r>
              <a:rPr lang="zh-CN" altLang="en-US" dirty="0">
                <a:ea typeface="SimSun" charset="0"/>
                <a:sym typeface="+mn-ea"/>
              </a:rPr>
              <a:t>图片</a:t>
            </a:r>
          </a:p>
        </p:txBody>
      </p:sp>
      <p:sp>
        <p:nvSpPr>
          <p:cNvPr id="4" name="灯片编号占位符 3"/>
          <p:cNvSpPr>
            <a:spLocks noGrp="1"/>
          </p:cNvSpPr>
          <p:nvPr>
            <p:ph type="sldNum" sz="quarter" idx="5"/>
          </p:nvPr>
        </p:nvSpPr>
        <p:spPr/>
        <p:txBody>
          <a:bodyPr/>
          <a:lstStyle/>
          <a:p>
            <a:fld id="{8C538A16-44D0-4638-ACD6-43A88F095A25}"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lnSpc>
                <a:spcPct val="125000"/>
              </a:lnSpc>
              <a:spcAft>
                <a:spcPts val="500"/>
              </a:spcAft>
            </a:pPr>
            <a:r>
              <a:rPr lang="zh-CN" altLang="en-US" dirty="0"/>
              <a:t>画一张</a:t>
            </a:r>
            <a:r>
              <a:rPr lang="en-US" altLang="zh-CN" dirty="0"/>
              <a:t>paper</a:t>
            </a:r>
            <a:r>
              <a:rPr lang="zh-CN" altLang="en-US" dirty="0">
                <a:ea typeface="SimSun" charset="0"/>
              </a:rPr>
              <a:t>里那种</a:t>
            </a:r>
            <a:r>
              <a:rPr lang="zh-CN" altLang="en-US" dirty="0"/>
              <a:t>模型示意图</a:t>
            </a:r>
          </a:p>
        </p:txBody>
      </p:sp>
      <p:sp>
        <p:nvSpPr>
          <p:cNvPr id="4" name="灯片编号占位符 3"/>
          <p:cNvSpPr>
            <a:spLocks noGrp="1"/>
          </p:cNvSpPr>
          <p:nvPr>
            <p:ph type="sldNum" sz="quarter" idx="5"/>
          </p:nvPr>
        </p:nvSpPr>
        <p:spPr/>
        <p:txBody>
          <a:bodyPr/>
          <a:lstStyle/>
          <a:p>
            <a:fld id="{8C538A16-44D0-4638-ACD6-43A88F095A25}" type="slidenum">
              <a:rPr lang="zh-CN" altLang="en-US" smtClean="0"/>
              <a:t>12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4" name="图片占位符 3"/>
          <p:cNvSpPr>
            <a:spLocks noGrp="1"/>
          </p:cNvSpPr>
          <p:nvPr>
            <p:ph type="pic" sz="quarter" idx="10"/>
          </p:nvPr>
        </p:nvSpPr>
        <p:spPr>
          <a:xfrm>
            <a:off x="0" y="0"/>
            <a:ext cx="12192000" cy="6858000"/>
          </a:xfrm>
          <a:prstGeom prst="rect">
            <a:avLst/>
          </a:prstGeom>
        </p:spPr>
        <p:txBody>
          <a:bodyPr/>
          <a:lstStyle/>
          <a:p>
            <a:endParaRPr lang="zh-CN" altLang="en-US" dirty="0"/>
          </a:p>
        </p:txBody>
      </p:sp>
      <p:sp>
        <p:nvSpPr>
          <p:cNvPr id="5" name="任意多边形: 形状 4"/>
          <p:cNvSpPr/>
          <p:nvPr userDrawn="1"/>
        </p:nvSpPr>
        <p:spPr>
          <a:xfrm>
            <a:off x="0" y="2820188"/>
            <a:ext cx="12192000" cy="4037813"/>
          </a:xfrm>
          <a:custGeom>
            <a:avLst/>
            <a:gdLst>
              <a:gd name="connsiteX0" fmla="*/ 0 w 12192000"/>
              <a:gd name="connsiteY0" fmla="*/ 0 h 4037813"/>
              <a:gd name="connsiteX1" fmla="*/ 106773 w 12192000"/>
              <a:gd name="connsiteY1" fmla="*/ 36445 h 4037813"/>
              <a:gd name="connsiteX2" fmla="*/ 6096001 w 12192000"/>
              <a:gd name="connsiteY2" fmla="*/ 883678 h 4037813"/>
              <a:gd name="connsiteX3" fmla="*/ 12085229 w 12192000"/>
              <a:gd name="connsiteY3" fmla="*/ 36445 h 4037813"/>
              <a:gd name="connsiteX4" fmla="*/ 12192000 w 12192000"/>
              <a:gd name="connsiteY4" fmla="*/ 1 h 4037813"/>
              <a:gd name="connsiteX5" fmla="*/ 12192000 w 12192000"/>
              <a:gd name="connsiteY5" fmla="*/ 4037813 h 4037813"/>
              <a:gd name="connsiteX6" fmla="*/ 0 w 12192000"/>
              <a:gd name="connsiteY6" fmla="*/ 4037813 h 4037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4037813">
                <a:moveTo>
                  <a:pt x="0" y="0"/>
                </a:moveTo>
                <a:lnTo>
                  <a:pt x="106773" y="36445"/>
                </a:lnTo>
                <a:cubicBezTo>
                  <a:pt x="1734353" y="565729"/>
                  <a:pt x="3820949" y="883678"/>
                  <a:pt x="6096001" y="883678"/>
                </a:cubicBezTo>
                <a:cubicBezTo>
                  <a:pt x="8371054" y="883678"/>
                  <a:pt x="10457649" y="565729"/>
                  <a:pt x="12085229" y="36445"/>
                </a:cubicBezTo>
                <a:lnTo>
                  <a:pt x="12192000" y="1"/>
                </a:lnTo>
                <a:lnTo>
                  <a:pt x="12192000" y="4037813"/>
                </a:lnTo>
                <a:lnTo>
                  <a:pt x="0" y="4037813"/>
                </a:lnTo>
                <a:close/>
              </a:path>
            </a:pathLst>
          </a:custGeom>
          <a:solidFill>
            <a:srgbClr val="0442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spcAft>
                <a:spcPts val="100"/>
              </a:spcAft>
            </a:pPr>
            <a:endParaRPr lang="zh-CN" altLang="en-US"/>
          </a:p>
        </p:txBody>
      </p:sp>
      <p:grpSp>
        <p:nvGrpSpPr>
          <p:cNvPr id="6" name="Group 74"/>
          <p:cNvGrpSpPr>
            <a:grpSpLocks noChangeAspect="1"/>
          </p:cNvGrpSpPr>
          <p:nvPr userDrawn="1"/>
        </p:nvGrpSpPr>
        <p:grpSpPr bwMode="auto">
          <a:xfrm>
            <a:off x="5159308" y="4066426"/>
            <a:ext cx="1873384" cy="521122"/>
            <a:chOff x="954" y="660"/>
            <a:chExt cx="1269" cy="353"/>
          </a:xfrm>
          <a:solidFill>
            <a:schemeClr val="bg1"/>
          </a:solidFill>
        </p:grpSpPr>
        <p:sp>
          <p:nvSpPr>
            <p:cNvPr id="7" name="Freeform 75"/>
            <p:cNvSpPr/>
            <p:nvPr userDrawn="1"/>
          </p:nvSpPr>
          <p:spPr bwMode="auto">
            <a:xfrm>
              <a:off x="1968" y="833"/>
              <a:ext cx="45" cy="46"/>
            </a:xfrm>
            <a:custGeom>
              <a:avLst/>
              <a:gdLst>
                <a:gd name="T0" fmla="*/ 10 w 36"/>
                <a:gd name="T1" fmla="*/ 35 h 37"/>
                <a:gd name="T2" fmla="*/ 6 w 36"/>
                <a:gd name="T3" fmla="*/ 25 h 37"/>
                <a:gd name="T4" fmla="*/ 0 w 36"/>
                <a:gd name="T5" fmla="*/ 11 h 37"/>
                <a:gd name="T6" fmla="*/ 23 w 36"/>
                <a:gd name="T7" fmla="*/ 4 h 37"/>
                <a:gd name="T8" fmla="*/ 28 w 36"/>
                <a:gd name="T9" fmla="*/ 9 h 37"/>
                <a:gd name="T10" fmla="*/ 30 w 36"/>
                <a:gd name="T11" fmla="*/ 29 h 37"/>
                <a:gd name="T12" fmla="*/ 10 w 36"/>
                <a:gd name="T13" fmla="*/ 35 h 37"/>
              </a:gdLst>
              <a:ahLst/>
              <a:cxnLst>
                <a:cxn ang="0">
                  <a:pos x="T0" y="T1"/>
                </a:cxn>
                <a:cxn ang="0">
                  <a:pos x="T2" y="T3"/>
                </a:cxn>
                <a:cxn ang="0">
                  <a:pos x="T4" y="T5"/>
                </a:cxn>
                <a:cxn ang="0">
                  <a:pos x="T6" y="T7"/>
                </a:cxn>
                <a:cxn ang="0">
                  <a:pos x="T8" y="T9"/>
                </a:cxn>
                <a:cxn ang="0">
                  <a:pos x="T10" y="T11"/>
                </a:cxn>
                <a:cxn ang="0">
                  <a:pos x="T12" y="T13"/>
                </a:cxn>
              </a:cxnLst>
              <a:rect l="0" t="0" r="r" b="b"/>
              <a:pathLst>
                <a:path w="36" h="37">
                  <a:moveTo>
                    <a:pt x="10" y="35"/>
                  </a:moveTo>
                  <a:cubicBezTo>
                    <a:pt x="3" y="34"/>
                    <a:pt x="7" y="31"/>
                    <a:pt x="6" y="25"/>
                  </a:cubicBezTo>
                  <a:cubicBezTo>
                    <a:pt x="5" y="20"/>
                    <a:pt x="0" y="14"/>
                    <a:pt x="0" y="11"/>
                  </a:cubicBezTo>
                  <a:cubicBezTo>
                    <a:pt x="1" y="0"/>
                    <a:pt x="15" y="0"/>
                    <a:pt x="23" y="4"/>
                  </a:cubicBezTo>
                  <a:cubicBezTo>
                    <a:pt x="25" y="4"/>
                    <a:pt x="26" y="7"/>
                    <a:pt x="28" y="9"/>
                  </a:cubicBezTo>
                  <a:cubicBezTo>
                    <a:pt x="32" y="14"/>
                    <a:pt x="36" y="23"/>
                    <a:pt x="30" y="29"/>
                  </a:cubicBezTo>
                  <a:cubicBezTo>
                    <a:pt x="25" y="34"/>
                    <a:pt x="17" y="37"/>
                    <a:pt x="10" y="35"/>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8" name="Freeform 76"/>
            <p:cNvSpPr/>
            <p:nvPr userDrawn="1"/>
          </p:nvSpPr>
          <p:spPr bwMode="auto">
            <a:xfrm>
              <a:off x="1837" y="698"/>
              <a:ext cx="160" cy="165"/>
            </a:xfrm>
            <a:custGeom>
              <a:avLst/>
              <a:gdLst>
                <a:gd name="T0" fmla="*/ 33 w 129"/>
                <a:gd name="T1" fmla="*/ 133 h 133"/>
                <a:gd name="T2" fmla="*/ 32 w 129"/>
                <a:gd name="T3" fmla="*/ 133 h 133"/>
                <a:gd name="T4" fmla="*/ 33 w 129"/>
                <a:gd name="T5" fmla="*/ 130 h 133"/>
                <a:gd name="T6" fmla="*/ 55 w 129"/>
                <a:gd name="T7" fmla="*/ 116 h 133"/>
                <a:gd name="T8" fmla="*/ 67 w 129"/>
                <a:gd name="T9" fmla="*/ 99 h 133"/>
                <a:gd name="T10" fmla="*/ 25 w 129"/>
                <a:gd name="T11" fmla="*/ 115 h 133"/>
                <a:gd name="T12" fmla="*/ 8 w 129"/>
                <a:gd name="T13" fmla="*/ 108 h 133"/>
                <a:gd name="T14" fmla="*/ 8 w 129"/>
                <a:gd name="T15" fmla="*/ 107 h 133"/>
                <a:gd name="T16" fmla="*/ 8 w 129"/>
                <a:gd name="T17" fmla="*/ 92 h 133"/>
                <a:gd name="T18" fmla="*/ 60 w 129"/>
                <a:gd name="T19" fmla="*/ 80 h 133"/>
                <a:gd name="T20" fmla="*/ 75 w 129"/>
                <a:gd name="T21" fmla="*/ 72 h 133"/>
                <a:gd name="T22" fmla="*/ 77 w 129"/>
                <a:gd name="T23" fmla="*/ 14 h 133"/>
                <a:gd name="T24" fmla="*/ 99 w 129"/>
                <a:gd name="T25" fmla="*/ 16 h 133"/>
                <a:gd name="T26" fmla="*/ 103 w 129"/>
                <a:gd name="T27" fmla="*/ 21 h 133"/>
                <a:gd name="T28" fmla="*/ 104 w 129"/>
                <a:gd name="T29" fmla="*/ 21 h 133"/>
                <a:gd name="T30" fmla="*/ 103 w 129"/>
                <a:gd name="T31" fmla="*/ 35 h 133"/>
                <a:gd name="T32" fmla="*/ 98 w 129"/>
                <a:gd name="T33" fmla="*/ 65 h 133"/>
                <a:gd name="T34" fmla="*/ 126 w 129"/>
                <a:gd name="T35" fmla="*/ 54 h 133"/>
                <a:gd name="T36" fmla="*/ 123 w 129"/>
                <a:gd name="T37" fmla="*/ 69 h 133"/>
                <a:gd name="T38" fmla="*/ 95 w 129"/>
                <a:gd name="T39" fmla="*/ 81 h 133"/>
                <a:gd name="T40" fmla="*/ 82 w 129"/>
                <a:gd name="T41" fmla="*/ 111 h 133"/>
                <a:gd name="T42" fmla="*/ 75 w 129"/>
                <a:gd name="T43" fmla="*/ 118 h 133"/>
                <a:gd name="T44" fmla="*/ 56 w 129"/>
                <a:gd name="T45" fmla="*/ 128 h 133"/>
                <a:gd name="T46" fmla="*/ 33 w 129"/>
                <a:gd name="T47"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9" h="133">
                  <a:moveTo>
                    <a:pt x="33" y="133"/>
                  </a:moveTo>
                  <a:cubicBezTo>
                    <a:pt x="33" y="133"/>
                    <a:pt x="33" y="133"/>
                    <a:pt x="32" y="133"/>
                  </a:cubicBezTo>
                  <a:cubicBezTo>
                    <a:pt x="32" y="132"/>
                    <a:pt x="32" y="131"/>
                    <a:pt x="33" y="130"/>
                  </a:cubicBezTo>
                  <a:cubicBezTo>
                    <a:pt x="35" y="130"/>
                    <a:pt x="55" y="117"/>
                    <a:pt x="55" y="116"/>
                  </a:cubicBezTo>
                  <a:cubicBezTo>
                    <a:pt x="60" y="111"/>
                    <a:pt x="66" y="106"/>
                    <a:pt x="67" y="99"/>
                  </a:cubicBezTo>
                  <a:cubicBezTo>
                    <a:pt x="53" y="104"/>
                    <a:pt x="40" y="114"/>
                    <a:pt x="25" y="115"/>
                  </a:cubicBezTo>
                  <a:cubicBezTo>
                    <a:pt x="18" y="113"/>
                    <a:pt x="13" y="110"/>
                    <a:pt x="8" y="108"/>
                  </a:cubicBezTo>
                  <a:cubicBezTo>
                    <a:pt x="8" y="107"/>
                    <a:pt x="8" y="107"/>
                    <a:pt x="8" y="107"/>
                  </a:cubicBezTo>
                  <a:cubicBezTo>
                    <a:pt x="1" y="102"/>
                    <a:pt x="0" y="95"/>
                    <a:pt x="8" y="92"/>
                  </a:cubicBezTo>
                  <a:cubicBezTo>
                    <a:pt x="23" y="96"/>
                    <a:pt x="46" y="85"/>
                    <a:pt x="60" y="80"/>
                  </a:cubicBezTo>
                  <a:cubicBezTo>
                    <a:pt x="63" y="78"/>
                    <a:pt x="72" y="75"/>
                    <a:pt x="75" y="72"/>
                  </a:cubicBezTo>
                  <a:cubicBezTo>
                    <a:pt x="78" y="52"/>
                    <a:pt x="76" y="33"/>
                    <a:pt x="77" y="14"/>
                  </a:cubicBezTo>
                  <a:cubicBezTo>
                    <a:pt x="82" y="0"/>
                    <a:pt x="90" y="10"/>
                    <a:pt x="99" y="16"/>
                  </a:cubicBezTo>
                  <a:cubicBezTo>
                    <a:pt x="99" y="18"/>
                    <a:pt x="101" y="19"/>
                    <a:pt x="103" y="21"/>
                  </a:cubicBezTo>
                  <a:cubicBezTo>
                    <a:pt x="103" y="21"/>
                    <a:pt x="103" y="21"/>
                    <a:pt x="104" y="21"/>
                  </a:cubicBezTo>
                  <a:cubicBezTo>
                    <a:pt x="107" y="27"/>
                    <a:pt x="108" y="30"/>
                    <a:pt x="103" y="35"/>
                  </a:cubicBezTo>
                  <a:cubicBezTo>
                    <a:pt x="99" y="44"/>
                    <a:pt x="97" y="54"/>
                    <a:pt x="98" y="65"/>
                  </a:cubicBezTo>
                  <a:cubicBezTo>
                    <a:pt x="108" y="63"/>
                    <a:pt x="114" y="55"/>
                    <a:pt x="126" y="54"/>
                  </a:cubicBezTo>
                  <a:cubicBezTo>
                    <a:pt x="129" y="60"/>
                    <a:pt x="128" y="65"/>
                    <a:pt x="123" y="69"/>
                  </a:cubicBezTo>
                  <a:cubicBezTo>
                    <a:pt x="114" y="73"/>
                    <a:pt x="105" y="77"/>
                    <a:pt x="95" y="81"/>
                  </a:cubicBezTo>
                  <a:cubicBezTo>
                    <a:pt x="93" y="91"/>
                    <a:pt x="89" y="103"/>
                    <a:pt x="82" y="111"/>
                  </a:cubicBezTo>
                  <a:cubicBezTo>
                    <a:pt x="81" y="113"/>
                    <a:pt x="76" y="117"/>
                    <a:pt x="75" y="118"/>
                  </a:cubicBezTo>
                  <a:cubicBezTo>
                    <a:pt x="69" y="122"/>
                    <a:pt x="63" y="126"/>
                    <a:pt x="56" y="128"/>
                  </a:cubicBezTo>
                  <a:cubicBezTo>
                    <a:pt x="37" y="133"/>
                    <a:pt x="37" y="133"/>
                    <a:pt x="33" y="133"/>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9" name="Freeform 77"/>
            <p:cNvSpPr/>
            <p:nvPr userDrawn="1"/>
          </p:nvSpPr>
          <p:spPr bwMode="auto">
            <a:xfrm>
              <a:off x="1630" y="796"/>
              <a:ext cx="94" cy="110"/>
            </a:xfrm>
            <a:custGeom>
              <a:avLst/>
              <a:gdLst>
                <a:gd name="T0" fmla="*/ 17 w 76"/>
                <a:gd name="T1" fmla="*/ 88 h 88"/>
                <a:gd name="T2" fmla="*/ 0 w 76"/>
                <a:gd name="T3" fmla="*/ 70 h 88"/>
                <a:gd name="T4" fmla="*/ 2 w 76"/>
                <a:gd name="T5" fmla="*/ 65 h 88"/>
                <a:gd name="T6" fmla="*/ 50 w 76"/>
                <a:gd name="T7" fmla="*/ 26 h 88"/>
                <a:gd name="T8" fmla="*/ 65 w 76"/>
                <a:gd name="T9" fmla="*/ 5 h 88"/>
                <a:gd name="T10" fmla="*/ 66 w 76"/>
                <a:gd name="T11" fmla="*/ 4 h 88"/>
                <a:gd name="T12" fmla="*/ 66 w 76"/>
                <a:gd name="T13" fmla="*/ 4 h 88"/>
                <a:gd name="T14" fmla="*/ 76 w 76"/>
                <a:gd name="T15" fmla="*/ 5 h 88"/>
                <a:gd name="T16" fmla="*/ 65 w 76"/>
                <a:gd name="T17" fmla="*/ 19 h 88"/>
                <a:gd name="T18" fmla="*/ 54 w 76"/>
                <a:gd name="T19" fmla="*/ 43 h 88"/>
                <a:gd name="T20" fmla="*/ 48 w 76"/>
                <a:gd name="T21" fmla="*/ 54 h 88"/>
                <a:gd name="T22" fmla="*/ 35 w 76"/>
                <a:gd name="T23" fmla="*/ 72 h 88"/>
                <a:gd name="T24" fmla="*/ 21 w 76"/>
                <a:gd name="T25" fmla="*/ 87 h 88"/>
                <a:gd name="T26" fmla="*/ 17 w 76"/>
                <a:gd name="T27" fmla="*/ 8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88">
                  <a:moveTo>
                    <a:pt x="17" y="88"/>
                  </a:moveTo>
                  <a:cubicBezTo>
                    <a:pt x="10" y="84"/>
                    <a:pt x="3" y="76"/>
                    <a:pt x="0" y="70"/>
                  </a:cubicBezTo>
                  <a:cubicBezTo>
                    <a:pt x="0" y="69"/>
                    <a:pt x="1" y="67"/>
                    <a:pt x="2" y="65"/>
                  </a:cubicBezTo>
                  <a:cubicBezTo>
                    <a:pt x="18" y="52"/>
                    <a:pt x="35" y="41"/>
                    <a:pt x="50" y="26"/>
                  </a:cubicBezTo>
                  <a:cubicBezTo>
                    <a:pt x="54" y="19"/>
                    <a:pt x="60" y="12"/>
                    <a:pt x="65" y="5"/>
                  </a:cubicBezTo>
                  <a:cubicBezTo>
                    <a:pt x="65" y="5"/>
                    <a:pt x="66" y="5"/>
                    <a:pt x="66" y="4"/>
                  </a:cubicBezTo>
                  <a:cubicBezTo>
                    <a:pt x="66" y="4"/>
                    <a:pt x="66" y="4"/>
                    <a:pt x="66" y="4"/>
                  </a:cubicBezTo>
                  <a:cubicBezTo>
                    <a:pt x="70" y="0"/>
                    <a:pt x="72" y="0"/>
                    <a:pt x="76" y="5"/>
                  </a:cubicBezTo>
                  <a:cubicBezTo>
                    <a:pt x="76" y="10"/>
                    <a:pt x="68" y="14"/>
                    <a:pt x="65" y="19"/>
                  </a:cubicBezTo>
                  <a:cubicBezTo>
                    <a:pt x="62" y="27"/>
                    <a:pt x="58" y="35"/>
                    <a:pt x="54" y="43"/>
                  </a:cubicBezTo>
                  <a:cubicBezTo>
                    <a:pt x="53" y="45"/>
                    <a:pt x="53" y="45"/>
                    <a:pt x="48" y="54"/>
                  </a:cubicBezTo>
                  <a:cubicBezTo>
                    <a:pt x="43" y="57"/>
                    <a:pt x="37" y="66"/>
                    <a:pt x="35" y="72"/>
                  </a:cubicBezTo>
                  <a:cubicBezTo>
                    <a:pt x="29" y="75"/>
                    <a:pt x="27" y="84"/>
                    <a:pt x="21" y="87"/>
                  </a:cubicBezTo>
                  <a:cubicBezTo>
                    <a:pt x="19" y="87"/>
                    <a:pt x="18" y="87"/>
                    <a:pt x="17" y="88"/>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10" name="Freeform 78"/>
            <p:cNvSpPr/>
            <p:nvPr userDrawn="1"/>
          </p:nvSpPr>
          <p:spPr bwMode="auto">
            <a:xfrm>
              <a:off x="1749" y="791"/>
              <a:ext cx="53" cy="41"/>
            </a:xfrm>
            <a:custGeom>
              <a:avLst/>
              <a:gdLst>
                <a:gd name="T0" fmla="*/ 19 w 43"/>
                <a:gd name="T1" fmla="*/ 33 h 33"/>
                <a:gd name="T2" fmla="*/ 0 w 43"/>
                <a:gd name="T3" fmla="*/ 20 h 33"/>
                <a:gd name="T4" fmla="*/ 2 w 43"/>
                <a:gd name="T5" fmla="*/ 14 h 33"/>
                <a:gd name="T6" fmla="*/ 6 w 43"/>
                <a:gd name="T7" fmla="*/ 13 h 33"/>
                <a:gd name="T8" fmla="*/ 17 w 43"/>
                <a:gd name="T9" fmla="*/ 12 h 33"/>
                <a:gd name="T10" fmla="*/ 43 w 43"/>
                <a:gd name="T11" fmla="*/ 5 h 33"/>
                <a:gd name="T12" fmla="*/ 19 w 43"/>
                <a:gd name="T13" fmla="*/ 33 h 33"/>
              </a:gdLst>
              <a:ahLst/>
              <a:cxnLst>
                <a:cxn ang="0">
                  <a:pos x="T0" y="T1"/>
                </a:cxn>
                <a:cxn ang="0">
                  <a:pos x="T2" y="T3"/>
                </a:cxn>
                <a:cxn ang="0">
                  <a:pos x="T4" y="T5"/>
                </a:cxn>
                <a:cxn ang="0">
                  <a:pos x="T6" y="T7"/>
                </a:cxn>
                <a:cxn ang="0">
                  <a:pos x="T8" y="T9"/>
                </a:cxn>
                <a:cxn ang="0">
                  <a:pos x="T10" y="T11"/>
                </a:cxn>
                <a:cxn ang="0">
                  <a:pos x="T12" y="T13"/>
                </a:cxn>
              </a:cxnLst>
              <a:rect l="0" t="0" r="r" b="b"/>
              <a:pathLst>
                <a:path w="43" h="33">
                  <a:moveTo>
                    <a:pt x="19" y="33"/>
                  </a:moveTo>
                  <a:cubicBezTo>
                    <a:pt x="9" y="33"/>
                    <a:pt x="6" y="26"/>
                    <a:pt x="0" y="20"/>
                  </a:cubicBezTo>
                  <a:cubicBezTo>
                    <a:pt x="0" y="18"/>
                    <a:pt x="2" y="16"/>
                    <a:pt x="2" y="14"/>
                  </a:cubicBezTo>
                  <a:cubicBezTo>
                    <a:pt x="4" y="14"/>
                    <a:pt x="4" y="14"/>
                    <a:pt x="6" y="13"/>
                  </a:cubicBezTo>
                  <a:cubicBezTo>
                    <a:pt x="10" y="12"/>
                    <a:pt x="12" y="12"/>
                    <a:pt x="17" y="12"/>
                  </a:cubicBezTo>
                  <a:cubicBezTo>
                    <a:pt x="22" y="11"/>
                    <a:pt x="38" y="0"/>
                    <a:pt x="43" y="5"/>
                  </a:cubicBezTo>
                  <a:cubicBezTo>
                    <a:pt x="43" y="17"/>
                    <a:pt x="30" y="30"/>
                    <a:pt x="19" y="33"/>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11" name="Freeform 79"/>
            <p:cNvSpPr/>
            <p:nvPr userDrawn="1"/>
          </p:nvSpPr>
          <p:spPr bwMode="auto">
            <a:xfrm>
              <a:off x="1668" y="766"/>
              <a:ext cx="36" cy="42"/>
            </a:xfrm>
            <a:custGeom>
              <a:avLst/>
              <a:gdLst>
                <a:gd name="T0" fmla="*/ 5 w 29"/>
                <a:gd name="T1" fmla="*/ 34 h 34"/>
                <a:gd name="T2" fmla="*/ 0 w 29"/>
                <a:gd name="T3" fmla="*/ 9 h 34"/>
                <a:gd name="T4" fmla="*/ 19 w 29"/>
                <a:gd name="T5" fmla="*/ 6 h 34"/>
                <a:gd name="T6" fmla="*/ 23 w 29"/>
                <a:gd name="T7" fmla="*/ 26 h 34"/>
                <a:gd name="T8" fmla="*/ 5 w 29"/>
                <a:gd name="T9" fmla="*/ 34 h 34"/>
              </a:gdLst>
              <a:ahLst/>
              <a:cxnLst>
                <a:cxn ang="0">
                  <a:pos x="T0" y="T1"/>
                </a:cxn>
                <a:cxn ang="0">
                  <a:pos x="T2" y="T3"/>
                </a:cxn>
                <a:cxn ang="0">
                  <a:pos x="T4" y="T5"/>
                </a:cxn>
                <a:cxn ang="0">
                  <a:pos x="T6" y="T7"/>
                </a:cxn>
                <a:cxn ang="0">
                  <a:pos x="T8" y="T9"/>
                </a:cxn>
              </a:cxnLst>
              <a:rect l="0" t="0" r="r" b="b"/>
              <a:pathLst>
                <a:path w="29" h="34">
                  <a:moveTo>
                    <a:pt x="5" y="34"/>
                  </a:moveTo>
                  <a:cubicBezTo>
                    <a:pt x="1" y="30"/>
                    <a:pt x="0" y="14"/>
                    <a:pt x="0" y="9"/>
                  </a:cubicBezTo>
                  <a:cubicBezTo>
                    <a:pt x="3" y="0"/>
                    <a:pt x="12" y="0"/>
                    <a:pt x="19" y="6"/>
                  </a:cubicBezTo>
                  <a:cubicBezTo>
                    <a:pt x="25" y="14"/>
                    <a:pt x="29" y="17"/>
                    <a:pt x="23" y="26"/>
                  </a:cubicBezTo>
                  <a:cubicBezTo>
                    <a:pt x="16" y="32"/>
                    <a:pt x="13" y="32"/>
                    <a:pt x="5" y="34"/>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12" name="Freeform 80"/>
            <p:cNvSpPr/>
            <p:nvPr userDrawn="1"/>
          </p:nvSpPr>
          <p:spPr bwMode="auto">
            <a:xfrm>
              <a:off x="1748" y="739"/>
              <a:ext cx="63" cy="60"/>
            </a:xfrm>
            <a:custGeom>
              <a:avLst/>
              <a:gdLst>
                <a:gd name="T0" fmla="*/ 17 w 51"/>
                <a:gd name="T1" fmla="*/ 48 h 48"/>
                <a:gd name="T2" fmla="*/ 21 w 51"/>
                <a:gd name="T3" fmla="*/ 30 h 48"/>
                <a:gd name="T4" fmla="*/ 13 w 51"/>
                <a:gd name="T5" fmla="*/ 32 h 48"/>
                <a:gd name="T6" fmla="*/ 3 w 51"/>
                <a:gd name="T7" fmla="*/ 15 h 48"/>
                <a:gd name="T8" fmla="*/ 13 w 51"/>
                <a:gd name="T9" fmla="*/ 11 h 48"/>
                <a:gd name="T10" fmla="*/ 33 w 51"/>
                <a:gd name="T11" fmla="*/ 2 h 48"/>
                <a:gd name="T12" fmla="*/ 51 w 51"/>
                <a:gd name="T13" fmla="*/ 18 h 48"/>
                <a:gd name="T14" fmla="*/ 39 w 51"/>
                <a:gd name="T15" fmla="*/ 36 h 48"/>
                <a:gd name="T16" fmla="*/ 22 w 51"/>
                <a:gd name="T17" fmla="*/ 47 h 48"/>
                <a:gd name="T18" fmla="*/ 17 w 51"/>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48">
                  <a:moveTo>
                    <a:pt x="17" y="48"/>
                  </a:moveTo>
                  <a:cubicBezTo>
                    <a:pt x="16" y="43"/>
                    <a:pt x="23" y="33"/>
                    <a:pt x="21" y="30"/>
                  </a:cubicBezTo>
                  <a:cubicBezTo>
                    <a:pt x="18" y="31"/>
                    <a:pt x="16" y="32"/>
                    <a:pt x="13" y="32"/>
                  </a:cubicBezTo>
                  <a:cubicBezTo>
                    <a:pt x="7" y="29"/>
                    <a:pt x="0" y="21"/>
                    <a:pt x="3" y="15"/>
                  </a:cubicBezTo>
                  <a:cubicBezTo>
                    <a:pt x="7" y="10"/>
                    <a:pt x="6" y="12"/>
                    <a:pt x="13" y="11"/>
                  </a:cubicBezTo>
                  <a:cubicBezTo>
                    <a:pt x="19" y="8"/>
                    <a:pt x="26" y="5"/>
                    <a:pt x="33" y="2"/>
                  </a:cubicBezTo>
                  <a:cubicBezTo>
                    <a:pt x="45" y="0"/>
                    <a:pt x="50" y="6"/>
                    <a:pt x="51" y="18"/>
                  </a:cubicBezTo>
                  <a:cubicBezTo>
                    <a:pt x="49" y="25"/>
                    <a:pt x="44" y="31"/>
                    <a:pt x="39" y="36"/>
                  </a:cubicBezTo>
                  <a:cubicBezTo>
                    <a:pt x="33" y="40"/>
                    <a:pt x="27" y="44"/>
                    <a:pt x="22" y="47"/>
                  </a:cubicBezTo>
                  <a:cubicBezTo>
                    <a:pt x="20" y="47"/>
                    <a:pt x="19" y="48"/>
                    <a:pt x="17" y="48"/>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13" name="Freeform 81"/>
            <p:cNvSpPr/>
            <p:nvPr userDrawn="1"/>
          </p:nvSpPr>
          <p:spPr bwMode="auto">
            <a:xfrm>
              <a:off x="1687" y="715"/>
              <a:ext cx="38" cy="42"/>
            </a:xfrm>
            <a:custGeom>
              <a:avLst/>
              <a:gdLst>
                <a:gd name="T0" fmla="*/ 3 w 31"/>
                <a:gd name="T1" fmla="*/ 34 h 34"/>
                <a:gd name="T2" fmla="*/ 3 w 31"/>
                <a:gd name="T3" fmla="*/ 29 h 34"/>
                <a:gd name="T4" fmla="*/ 0 w 31"/>
                <a:gd name="T5" fmla="*/ 16 h 34"/>
                <a:gd name="T6" fmla="*/ 7 w 31"/>
                <a:gd name="T7" fmla="*/ 0 h 34"/>
                <a:gd name="T8" fmla="*/ 26 w 31"/>
                <a:gd name="T9" fmla="*/ 23 h 34"/>
                <a:gd name="T10" fmla="*/ 3 w 31"/>
                <a:gd name="T11" fmla="*/ 34 h 34"/>
              </a:gdLst>
              <a:ahLst/>
              <a:cxnLst>
                <a:cxn ang="0">
                  <a:pos x="T0" y="T1"/>
                </a:cxn>
                <a:cxn ang="0">
                  <a:pos x="T2" y="T3"/>
                </a:cxn>
                <a:cxn ang="0">
                  <a:pos x="T4" y="T5"/>
                </a:cxn>
                <a:cxn ang="0">
                  <a:pos x="T6" y="T7"/>
                </a:cxn>
                <a:cxn ang="0">
                  <a:pos x="T8" y="T9"/>
                </a:cxn>
                <a:cxn ang="0">
                  <a:pos x="T10" y="T11"/>
                </a:cxn>
              </a:cxnLst>
              <a:rect l="0" t="0" r="r" b="b"/>
              <a:pathLst>
                <a:path w="31" h="34">
                  <a:moveTo>
                    <a:pt x="3" y="34"/>
                  </a:moveTo>
                  <a:cubicBezTo>
                    <a:pt x="1" y="32"/>
                    <a:pt x="2" y="31"/>
                    <a:pt x="3" y="29"/>
                  </a:cubicBezTo>
                  <a:cubicBezTo>
                    <a:pt x="3" y="24"/>
                    <a:pt x="0" y="20"/>
                    <a:pt x="0" y="16"/>
                  </a:cubicBezTo>
                  <a:cubicBezTo>
                    <a:pt x="1" y="7"/>
                    <a:pt x="0" y="4"/>
                    <a:pt x="7" y="0"/>
                  </a:cubicBezTo>
                  <a:cubicBezTo>
                    <a:pt x="12" y="3"/>
                    <a:pt x="31" y="12"/>
                    <a:pt x="26" y="23"/>
                  </a:cubicBezTo>
                  <a:cubicBezTo>
                    <a:pt x="21" y="29"/>
                    <a:pt x="11" y="33"/>
                    <a:pt x="3" y="34"/>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14" name="Freeform 82"/>
            <p:cNvSpPr/>
            <p:nvPr userDrawn="1"/>
          </p:nvSpPr>
          <p:spPr bwMode="auto">
            <a:xfrm>
              <a:off x="1365" y="728"/>
              <a:ext cx="244" cy="186"/>
            </a:xfrm>
            <a:custGeom>
              <a:avLst/>
              <a:gdLst>
                <a:gd name="T0" fmla="*/ 20 w 197"/>
                <a:gd name="T1" fmla="*/ 150 h 150"/>
                <a:gd name="T2" fmla="*/ 13 w 197"/>
                <a:gd name="T3" fmla="*/ 119 h 150"/>
                <a:gd name="T4" fmla="*/ 17 w 197"/>
                <a:gd name="T5" fmla="*/ 114 h 150"/>
                <a:gd name="T6" fmla="*/ 17 w 197"/>
                <a:gd name="T7" fmla="*/ 113 h 150"/>
                <a:gd name="T8" fmla="*/ 44 w 197"/>
                <a:gd name="T9" fmla="*/ 77 h 150"/>
                <a:gd name="T10" fmla="*/ 52 w 197"/>
                <a:gd name="T11" fmla="*/ 67 h 150"/>
                <a:gd name="T12" fmla="*/ 53 w 197"/>
                <a:gd name="T13" fmla="*/ 78 h 150"/>
                <a:gd name="T14" fmla="*/ 60 w 197"/>
                <a:gd name="T15" fmla="*/ 77 h 150"/>
                <a:gd name="T16" fmla="*/ 85 w 197"/>
                <a:gd name="T17" fmla="*/ 58 h 150"/>
                <a:gd name="T18" fmla="*/ 87 w 197"/>
                <a:gd name="T19" fmla="*/ 48 h 150"/>
                <a:gd name="T20" fmla="*/ 68 w 197"/>
                <a:gd name="T21" fmla="*/ 44 h 150"/>
                <a:gd name="T22" fmla="*/ 88 w 197"/>
                <a:gd name="T23" fmla="*/ 29 h 150"/>
                <a:gd name="T24" fmla="*/ 92 w 197"/>
                <a:gd name="T25" fmla="*/ 9 h 150"/>
                <a:gd name="T26" fmla="*/ 109 w 197"/>
                <a:gd name="T27" fmla="*/ 22 h 150"/>
                <a:gd name="T28" fmla="*/ 110 w 197"/>
                <a:gd name="T29" fmla="*/ 37 h 150"/>
                <a:gd name="T30" fmla="*/ 108 w 197"/>
                <a:gd name="T31" fmla="*/ 46 h 150"/>
                <a:gd name="T32" fmla="*/ 111 w 197"/>
                <a:gd name="T33" fmla="*/ 46 h 150"/>
                <a:gd name="T34" fmla="*/ 131 w 197"/>
                <a:gd name="T35" fmla="*/ 32 h 150"/>
                <a:gd name="T36" fmla="*/ 140 w 197"/>
                <a:gd name="T37" fmla="*/ 5 h 150"/>
                <a:gd name="T38" fmla="*/ 163 w 197"/>
                <a:gd name="T39" fmla="*/ 11 h 150"/>
                <a:gd name="T40" fmla="*/ 176 w 197"/>
                <a:gd name="T41" fmla="*/ 5 h 150"/>
                <a:gd name="T42" fmla="*/ 182 w 197"/>
                <a:gd name="T43" fmla="*/ 4 h 150"/>
                <a:gd name="T44" fmla="*/ 184 w 197"/>
                <a:gd name="T45" fmla="*/ 13 h 150"/>
                <a:gd name="T46" fmla="*/ 157 w 197"/>
                <a:gd name="T47" fmla="*/ 39 h 150"/>
                <a:gd name="T48" fmla="*/ 166 w 197"/>
                <a:gd name="T49" fmla="*/ 29 h 150"/>
                <a:gd name="T50" fmla="*/ 190 w 197"/>
                <a:gd name="T51" fmla="*/ 34 h 150"/>
                <a:gd name="T52" fmla="*/ 184 w 197"/>
                <a:gd name="T53" fmla="*/ 50 h 150"/>
                <a:gd name="T54" fmla="*/ 182 w 197"/>
                <a:gd name="T55" fmla="*/ 54 h 150"/>
                <a:gd name="T56" fmla="*/ 182 w 197"/>
                <a:gd name="T57" fmla="*/ 93 h 150"/>
                <a:gd name="T58" fmla="*/ 173 w 197"/>
                <a:gd name="T59" fmla="*/ 107 h 150"/>
                <a:gd name="T60" fmla="*/ 173 w 197"/>
                <a:gd name="T61" fmla="*/ 107 h 150"/>
                <a:gd name="T62" fmla="*/ 172 w 197"/>
                <a:gd name="T63" fmla="*/ 107 h 150"/>
                <a:gd name="T64" fmla="*/ 158 w 197"/>
                <a:gd name="T65" fmla="*/ 113 h 150"/>
                <a:gd name="T66" fmla="*/ 158 w 197"/>
                <a:gd name="T67" fmla="*/ 58 h 150"/>
                <a:gd name="T68" fmla="*/ 157 w 197"/>
                <a:gd name="T69" fmla="*/ 58 h 150"/>
                <a:gd name="T70" fmla="*/ 139 w 197"/>
                <a:gd name="T71" fmla="*/ 89 h 150"/>
                <a:gd name="T72" fmla="*/ 124 w 197"/>
                <a:gd name="T73" fmla="*/ 80 h 150"/>
                <a:gd name="T74" fmla="*/ 128 w 197"/>
                <a:gd name="T75" fmla="*/ 76 h 150"/>
                <a:gd name="T76" fmla="*/ 130 w 197"/>
                <a:gd name="T77" fmla="*/ 45 h 150"/>
                <a:gd name="T78" fmla="*/ 111 w 197"/>
                <a:gd name="T79" fmla="*/ 64 h 150"/>
                <a:gd name="T80" fmla="*/ 102 w 197"/>
                <a:gd name="T81" fmla="*/ 70 h 150"/>
                <a:gd name="T82" fmla="*/ 97 w 197"/>
                <a:gd name="T83" fmla="*/ 91 h 150"/>
                <a:gd name="T84" fmla="*/ 92 w 197"/>
                <a:gd name="T85" fmla="*/ 101 h 150"/>
                <a:gd name="T86" fmla="*/ 91 w 197"/>
                <a:gd name="T87" fmla="*/ 102 h 150"/>
                <a:gd name="T88" fmla="*/ 74 w 197"/>
                <a:gd name="T89" fmla="*/ 110 h 150"/>
                <a:gd name="T90" fmla="*/ 74 w 197"/>
                <a:gd name="T91" fmla="*/ 107 h 150"/>
                <a:gd name="T92" fmla="*/ 82 w 197"/>
                <a:gd name="T93" fmla="*/ 85 h 150"/>
                <a:gd name="T94" fmla="*/ 63 w 197"/>
                <a:gd name="T95" fmla="*/ 94 h 150"/>
                <a:gd name="T96" fmla="*/ 53 w 197"/>
                <a:gd name="T97" fmla="*/ 91 h 150"/>
                <a:gd name="T98" fmla="*/ 52 w 197"/>
                <a:gd name="T99" fmla="*/ 90 h 150"/>
                <a:gd name="T100" fmla="*/ 48 w 197"/>
                <a:gd name="T101" fmla="*/ 88 h 150"/>
                <a:gd name="T102" fmla="*/ 44 w 197"/>
                <a:gd name="T103" fmla="*/ 100 h 150"/>
                <a:gd name="T104" fmla="*/ 27 w 197"/>
                <a:gd name="T105" fmla="*/ 147 h 150"/>
                <a:gd name="T106" fmla="*/ 20 w 197"/>
                <a:gd name="T107"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7" h="150">
                  <a:moveTo>
                    <a:pt x="20" y="150"/>
                  </a:moveTo>
                  <a:cubicBezTo>
                    <a:pt x="9" y="146"/>
                    <a:pt x="0" y="124"/>
                    <a:pt x="13" y="119"/>
                  </a:cubicBezTo>
                  <a:cubicBezTo>
                    <a:pt x="13" y="117"/>
                    <a:pt x="15" y="115"/>
                    <a:pt x="17" y="114"/>
                  </a:cubicBezTo>
                  <a:cubicBezTo>
                    <a:pt x="17" y="114"/>
                    <a:pt x="17" y="113"/>
                    <a:pt x="17" y="113"/>
                  </a:cubicBezTo>
                  <a:cubicBezTo>
                    <a:pt x="27" y="103"/>
                    <a:pt x="35" y="88"/>
                    <a:pt x="44" y="77"/>
                  </a:cubicBezTo>
                  <a:cubicBezTo>
                    <a:pt x="46" y="72"/>
                    <a:pt x="47" y="68"/>
                    <a:pt x="52" y="67"/>
                  </a:cubicBezTo>
                  <a:cubicBezTo>
                    <a:pt x="55" y="69"/>
                    <a:pt x="54" y="74"/>
                    <a:pt x="53" y="78"/>
                  </a:cubicBezTo>
                  <a:cubicBezTo>
                    <a:pt x="54" y="79"/>
                    <a:pt x="58" y="78"/>
                    <a:pt x="60" y="77"/>
                  </a:cubicBezTo>
                  <a:cubicBezTo>
                    <a:pt x="68" y="71"/>
                    <a:pt x="78" y="65"/>
                    <a:pt x="85" y="58"/>
                  </a:cubicBezTo>
                  <a:cubicBezTo>
                    <a:pt x="86" y="55"/>
                    <a:pt x="86" y="52"/>
                    <a:pt x="87" y="48"/>
                  </a:cubicBezTo>
                  <a:cubicBezTo>
                    <a:pt x="81" y="50"/>
                    <a:pt x="64" y="54"/>
                    <a:pt x="68" y="44"/>
                  </a:cubicBezTo>
                  <a:cubicBezTo>
                    <a:pt x="75" y="41"/>
                    <a:pt x="84" y="36"/>
                    <a:pt x="88" y="29"/>
                  </a:cubicBezTo>
                  <a:cubicBezTo>
                    <a:pt x="90" y="22"/>
                    <a:pt x="89" y="14"/>
                    <a:pt x="92" y="9"/>
                  </a:cubicBezTo>
                  <a:cubicBezTo>
                    <a:pt x="99" y="5"/>
                    <a:pt x="108" y="14"/>
                    <a:pt x="109" y="22"/>
                  </a:cubicBezTo>
                  <a:cubicBezTo>
                    <a:pt x="112" y="27"/>
                    <a:pt x="121" y="21"/>
                    <a:pt x="110" y="37"/>
                  </a:cubicBezTo>
                  <a:cubicBezTo>
                    <a:pt x="108" y="39"/>
                    <a:pt x="108" y="42"/>
                    <a:pt x="108" y="46"/>
                  </a:cubicBezTo>
                  <a:cubicBezTo>
                    <a:pt x="109" y="46"/>
                    <a:pt x="110" y="46"/>
                    <a:pt x="111" y="46"/>
                  </a:cubicBezTo>
                  <a:cubicBezTo>
                    <a:pt x="117" y="41"/>
                    <a:pt x="124" y="36"/>
                    <a:pt x="131" y="32"/>
                  </a:cubicBezTo>
                  <a:cubicBezTo>
                    <a:pt x="133" y="22"/>
                    <a:pt x="135" y="14"/>
                    <a:pt x="140" y="5"/>
                  </a:cubicBezTo>
                  <a:cubicBezTo>
                    <a:pt x="147" y="0"/>
                    <a:pt x="156" y="5"/>
                    <a:pt x="163" y="11"/>
                  </a:cubicBezTo>
                  <a:cubicBezTo>
                    <a:pt x="168" y="11"/>
                    <a:pt x="172" y="8"/>
                    <a:pt x="176" y="5"/>
                  </a:cubicBezTo>
                  <a:cubicBezTo>
                    <a:pt x="178" y="4"/>
                    <a:pt x="178" y="4"/>
                    <a:pt x="182" y="4"/>
                  </a:cubicBezTo>
                  <a:cubicBezTo>
                    <a:pt x="183" y="7"/>
                    <a:pt x="184" y="9"/>
                    <a:pt x="184" y="13"/>
                  </a:cubicBezTo>
                  <a:cubicBezTo>
                    <a:pt x="181" y="24"/>
                    <a:pt x="151" y="27"/>
                    <a:pt x="157" y="39"/>
                  </a:cubicBezTo>
                  <a:cubicBezTo>
                    <a:pt x="162" y="39"/>
                    <a:pt x="164" y="33"/>
                    <a:pt x="166" y="29"/>
                  </a:cubicBezTo>
                  <a:cubicBezTo>
                    <a:pt x="171" y="26"/>
                    <a:pt x="184" y="30"/>
                    <a:pt x="190" y="34"/>
                  </a:cubicBezTo>
                  <a:cubicBezTo>
                    <a:pt x="197" y="42"/>
                    <a:pt x="192" y="45"/>
                    <a:pt x="184" y="50"/>
                  </a:cubicBezTo>
                  <a:cubicBezTo>
                    <a:pt x="183" y="52"/>
                    <a:pt x="183" y="53"/>
                    <a:pt x="182" y="54"/>
                  </a:cubicBezTo>
                  <a:cubicBezTo>
                    <a:pt x="181" y="70"/>
                    <a:pt x="181" y="70"/>
                    <a:pt x="182" y="93"/>
                  </a:cubicBezTo>
                  <a:cubicBezTo>
                    <a:pt x="179" y="99"/>
                    <a:pt x="177" y="102"/>
                    <a:pt x="173" y="107"/>
                  </a:cubicBezTo>
                  <a:cubicBezTo>
                    <a:pt x="173" y="107"/>
                    <a:pt x="173" y="107"/>
                    <a:pt x="173" y="107"/>
                  </a:cubicBezTo>
                  <a:cubicBezTo>
                    <a:pt x="172" y="107"/>
                    <a:pt x="172" y="107"/>
                    <a:pt x="172" y="107"/>
                  </a:cubicBezTo>
                  <a:cubicBezTo>
                    <a:pt x="169" y="112"/>
                    <a:pt x="162" y="117"/>
                    <a:pt x="158" y="113"/>
                  </a:cubicBezTo>
                  <a:cubicBezTo>
                    <a:pt x="158" y="94"/>
                    <a:pt x="159" y="75"/>
                    <a:pt x="158" y="58"/>
                  </a:cubicBezTo>
                  <a:cubicBezTo>
                    <a:pt x="158" y="58"/>
                    <a:pt x="157" y="58"/>
                    <a:pt x="157" y="58"/>
                  </a:cubicBezTo>
                  <a:cubicBezTo>
                    <a:pt x="156" y="67"/>
                    <a:pt x="147" y="84"/>
                    <a:pt x="139" y="89"/>
                  </a:cubicBezTo>
                  <a:cubicBezTo>
                    <a:pt x="132" y="90"/>
                    <a:pt x="126" y="86"/>
                    <a:pt x="124" y="80"/>
                  </a:cubicBezTo>
                  <a:cubicBezTo>
                    <a:pt x="125" y="78"/>
                    <a:pt x="126" y="77"/>
                    <a:pt x="128" y="76"/>
                  </a:cubicBezTo>
                  <a:cubicBezTo>
                    <a:pt x="132" y="68"/>
                    <a:pt x="130" y="53"/>
                    <a:pt x="130" y="45"/>
                  </a:cubicBezTo>
                  <a:cubicBezTo>
                    <a:pt x="125" y="46"/>
                    <a:pt x="115" y="59"/>
                    <a:pt x="111" y="64"/>
                  </a:cubicBezTo>
                  <a:cubicBezTo>
                    <a:pt x="108" y="66"/>
                    <a:pt x="105" y="68"/>
                    <a:pt x="102" y="70"/>
                  </a:cubicBezTo>
                  <a:cubicBezTo>
                    <a:pt x="100" y="77"/>
                    <a:pt x="98" y="84"/>
                    <a:pt x="97" y="91"/>
                  </a:cubicBezTo>
                  <a:cubicBezTo>
                    <a:pt x="95" y="95"/>
                    <a:pt x="93" y="98"/>
                    <a:pt x="92" y="101"/>
                  </a:cubicBezTo>
                  <a:cubicBezTo>
                    <a:pt x="91" y="101"/>
                    <a:pt x="91" y="101"/>
                    <a:pt x="91" y="102"/>
                  </a:cubicBezTo>
                  <a:cubicBezTo>
                    <a:pt x="88" y="106"/>
                    <a:pt x="80" y="118"/>
                    <a:pt x="74" y="110"/>
                  </a:cubicBezTo>
                  <a:cubicBezTo>
                    <a:pt x="74" y="109"/>
                    <a:pt x="74" y="108"/>
                    <a:pt x="74" y="107"/>
                  </a:cubicBezTo>
                  <a:cubicBezTo>
                    <a:pt x="79" y="101"/>
                    <a:pt x="82" y="92"/>
                    <a:pt x="82" y="85"/>
                  </a:cubicBezTo>
                  <a:cubicBezTo>
                    <a:pt x="75" y="87"/>
                    <a:pt x="70" y="94"/>
                    <a:pt x="63" y="94"/>
                  </a:cubicBezTo>
                  <a:cubicBezTo>
                    <a:pt x="59" y="93"/>
                    <a:pt x="55" y="92"/>
                    <a:pt x="53" y="91"/>
                  </a:cubicBezTo>
                  <a:cubicBezTo>
                    <a:pt x="53" y="90"/>
                    <a:pt x="53" y="90"/>
                    <a:pt x="52" y="90"/>
                  </a:cubicBezTo>
                  <a:cubicBezTo>
                    <a:pt x="51" y="89"/>
                    <a:pt x="49" y="87"/>
                    <a:pt x="48" y="88"/>
                  </a:cubicBezTo>
                  <a:cubicBezTo>
                    <a:pt x="47" y="91"/>
                    <a:pt x="45" y="96"/>
                    <a:pt x="44" y="100"/>
                  </a:cubicBezTo>
                  <a:cubicBezTo>
                    <a:pt x="37" y="115"/>
                    <a:pt x="32" y="130"/>
                    <a:pt x="27" y="147"/>
                  </a:cubicBezTo>
                  <a:cubicBezTo>
                    <a:pt x="24" y="149"/>
                    <a:pt x="23" y="150"/>
                    <a:pt x="20" y="150"/>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15" name="Freeform 83"/>
            <p:cNvSpPr/>
            <p:nvPr userDrawn="1"/>
          </p:nvSpPr>
          <p:spPr bwMode="auto">
            <a:xfrm>
              <a:off x="1401" y="757"/>
              <a:ext cx="37" cy="49"/>
            </a:xfrm>
            <a:custGeom>
              <a:avLst/>
              <a:gdLst>
                <a:gd name="T0" fmla="*/ 5 w 30"/>
                <a:gd name="T1" fmla="*/ 39 h 39"/>
                <a:gd name="T2" fmla="*/ 6 w 30"/>
                <a:gd name="T3" fmla="*/ 28 h 39"/>
                <a:gd name="T4" fmla="*/ 6 w 30"/>
                <a:gd name="T5" fmla="*/ 1 h 39"/>
                <a:gd name="T6" fmla="*/ 10 w 30"/>
                <a:gd name="T7" fmla="*/ 0 h 39"/>
                <a:gd name="T8" fmla="*/ 25 w 30"/>
                <a:gd name="T9" fmla="*/ 17 h 39"/>
                <a:gd name="T10" fmla="*/ 5 w 30"/>
                <a:gd name="T11" fmla="*/ 39 h 39"/>
              </a:gdLst>
              <a:ahLst/>
              <a:cxnLst>
                <a:cxn ang="0">
                  <a:pos x="T0" y="T1"/>
                </a:cxn>
                <a:cxn ang="0">
                  <a:pos x="T2" y="T3"/>
                </a:cxn>
                <a:cxn ang="0">
                  <a:pos x="T4" y="T5"/>
                </a:cxn>
                <a:cxn ang="0">
                  <a:pos x="T6" y="T7"/>
                </a:cxn>
                <a:cxn ang="0">
                  <a:pos x="T8" y="T9"/>
                </a:cxn>
                <a:cxn ang="0">
                  <a:pos x="T10" y="T11"/>
                </a:cxn>
              </a:cxnLst>
              <a:rect l="0" t="0" r="r" b="b"/>
              <a:pathLst>
                <a:path w="30" h="39">
                  <a:moveTo>
                    <a:pt x="5" y="39"/>
                  </a:moveTo>
                  <a:cubicBezTo>
                    <a:pt x="3" y="35"/>
                    <a:pt x="6" y="31"/>
                    <a:pt x="6" y="28"/>
                  </a:cubicBezTo>
                  <a:cubicBezTo>
                    <a:pt x="3" y="17"/>
                    <a:pt x="0" y="9"/>
                    <a:pt x="6" y="1"/>
                  </a:cubicBezTo>
                  <a:cubicBezTo>
                    <a:pt x="7" y="0"/>
                    <a:pt x="9" y="0"/>
                    <a:pt x="10" y="0"/>
                  </a:cubicBezTo>
                  <a:cubicBezTo>
                    <a:pt x="14" y="4"/>
                    <a:pt x="21" y="11"/>
                    <a:pt x="25" y="17"/>
                  </a:cubicBezTo>
                  <a:cubicBezTo>
                    <a:pt x="30" y="29"/>
                    <a:pt x="14" y="35"/>
                    <a:pt x="5" y="39"/>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16" name="Freeform 84"/>
            <p:cNvSpPr/>
            <p:nvPr userDrawn="1"/>
          </p:nvSpPr>
          <p:spPr bwMode="auto">
            <a:xfrm>
              <a:off x="1411" y="708"/>
              <a:ext cx="46" cy="47"/>
            </a:xfrm>
            <a:custGeom>
              <a:avLst/>
              <a:gdLst>
                <a:gd name="T0" fmla="*/ 7 w 37"/>
                <a:gd name="T1" fmla="*/ 38 h 38"/>
                <a:gd name="T2" fmla="*/ 4 w 37"/>
                <a:gd name="T3" fmla="*/ 36 h 38"/>
                <a:gd name="T4" fmla="*/ 6 w 37"/>
                <a:gd name="T5" fmla="*/ 29 h 38"/>
                <a:gd name="T6" fmla="*/ 11 w 37"/>
                <a:gd name="T7" fmla="*/ 0 h 38"/>
                <a:gd name="T8" fmla="*/ 16 w 37"/>
                <a:gd name="T9" fmla="*/ 7 h 38"/>
                <a:gd name="T10" fmla="*/ 24 w 37"/>
                <a:gd name="T11" fmla="*/ 32 h 38"/>
                <a:gd name="T12" fmla="*/ 7 w 37"/>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37" h="38">
                  <a:moveTo>
                    <a:pt x="7" y="38"/>
                  </a:moveTo>
                  <a:cubicBezTo>
                    <a:pt x="5" y="37"/>
                    <a:pt x="5" y="37"/>
                    <a:pt x="4" y="36"/>
                  </a:cubicBezTo>
                  <a:cubicBezTo>
                    <a:pt x="6" y="33"/>
                    <a:pt x="7" y="32"/>
                    <a:pt x="6" y="29"/>
                  </a:cubicBezTo>
                  <a:cubicBezTo>
                    <a:pt x="0" y="20"/>
                    <a:pt x="0" y="5"/>
                    <a:pt x="11" y="0"/>
                  </a:cubicBezTo>
                  <a:cubicBezTo>
                    <a:pt x="14" y="0"/>
                    <a:pt x="15" y="3"/>
                    <a:pt x="16" y="7"/>
                  </a:cubicBezTo>
                  <a:cubicBezTo>
                    <a:pt x="23" y="14"/>
                    <a:pt x="37" y="23"/>
                    <a:pt x="24" y="32"/>
                  </a:cubicBezTo>
                  <a:cubicBezTo>
                    <a:pt x="18" y="35"/>
                    <a:pt x="13" y="36"/>
                    <a:pt x="7" y="38"/>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17" name="Freeform 85"/>
            <p:cNvSpPr/>
            <p:nvPr userDrawn="1"/>
          </p:nvSpPr>
          <p:spPr bwMode="auto">
            <a:xfrm>
              <a:off x="2067" y="765"/>
              <a:ext cx="26" cy="39"/>
            </a:xfrm>
            <a:custGeom>
              <a:avLst/>
              <a:gdLst>
                <a:gd name="T0" fmla="*/ 10 w 21"/>
                <a:gd name="T1" fmla="*/ 31 h 31"/>
                <a:gd name="T2" fmla="*/ 3 w 21"/>
                <a:gd name="T3" fmla="*/ 4 h 31"/>
                <a:gd name="T4" fmla="*/ 21 w 21"/>
                <a:gd name="T5" fmla="*/ 18 h 31"/>
                <a:gd name="T6" fmla="*/ 10 w 21"/>
                <a:gd name="T7" fmla="*/ 31 h 31"/>
              </a:gdLst>
              <a:ahLst/>
              <a:cxnLst>
                <a:cxn ang="0">
                  <a:pos x="T0" y="T1"/>
                </a:cxn>
                <a:cxn ang="0">
                  <a:pos x="T2" y="T3"/>
                </a:cxn>
                <a:cxn ang="0">
                  <a:pos x="T4" y="T5"/>
                </a:cxn>
                <a:cxn ang="0">
                  <a:pos x="T6" y="T7"/>
                </a:cxn>
              </a:cxnLst>
              <a:rect l="0" t="0" r="r" b="b"/>
              <a:pathLst>
                <a:path w="21" h="31">
                  <a:moveTo>
                    <a:pt x="10" y="31"/>
                  </a:moveTo>
                  <a:cubicBezTo>
                    <a:pt x="0" y="27"/>
                    <a:pt x="2" y="11"/>
                    <a:pt x="3" y="4"/>
                  </a:cubicBezTo>
                  <a:cubicBezTo>
                    <a:pt x="11" y="0"/>
                    <a:pt x="20" y="9"/>
                    <a:pt x="21" y="18"/>
                  </a:cubicBezTo>
                  <a:cubicBezTo>
                    <a:pt x="19" y="27"/>
                    <a:pt x="19" y="29"/>
                    <a:pt x="10" y="31"/>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18" name="Freeform 86"/>
            <p:cNvSpPr>
              <a:spLocks noEditPoints="1"/>
            </p:cNvSpPr>
            <p:nvPr userDrawn="1"/>
          </p:nvSpPr>
          <p:spPr bwMode="auto">
            <a:xfrm>
              <a:off x="2057" y="673"/>
              <a:ext cx="166" cy="224"/>
            </a:xfrm>
            <a:custGeom>
              <a:avLst/>
              <a:gdLst>
                <a:gd name="T0" fmla="*/ 71 w 134"/>
                <a:gd name="T1" fmla="*/ 180 h 180"/>
                <a:gd name="T2" fmla="*/ 34 w 134"/>
                <a:gd name="T3" fmla="*/ 173 h 180"/>
                <a:gd name="T4" fmla="*/ 56 w 134"/>
                <a:gd name="T5" fmla="*/ 148 h 180"/>
                <a:gd name="T6" fmla="*/ 0 w 134"/>
                <a:gd name="T7" fmla="*/ 147 h 180"/>
                <a:gd name="T8" fmla="*/ 56 w 134"/>
                <a:gd name="T9" fmla="*/ 124 h 180"/>
                <a:gd name="T10" fmla="*/ 75 w 134"/>
                <a:gd name="T11" fmla="*/ 108 h 180"/>
                <a:gd name="T12" fmla="*/ 91 w 134"/>
                <a:gd name="T13" fmla="*/ 96 h 180"/>
                <a:gd name="T14" fmla="*/ 32 w 134"/>
                <a:gd name="T15" fmla="*/ 119 h 180"/>
                <a:gd name="T16" fmla="*/ 34 w 134"/>
                <a:gd name="T17" fmla="*/ 108 h 180"/>
                <a:gd name="T18" fmla="*/ 73 w 134"/>
                <a:gd name="T19" fmla="*/ 81 h 180"/>
                <a:gd name="T20" fmla="*/ 71 w 134"/>
                <a:gd name="T21" fmla="*/ 78 h 180"/>
                <a:gd name="T22" fmla="*/ 39 w 134"/>
                <a:gd name="T23" fmla="*/ 93 h 180"/>
                <a:gd name="T24" fmla="*/ 27 w 134"/>
                <a:gd name="T25" fmla="*/ 61 h 180"/>
                <a:gd name="T26" fmla="*/ 33 w 134"/>
                <a:gd name="T27" fmla="*/ 44 h 180"/>
                <a:gd name="T28" fmla="*/ 46 w 134"/>
                <a:gd name="T29" fmla="*/ 56 h 180"/>
                <a:gd name="T30" fmla="*/ 60 w 134"/>
                <a:gd name="T31" fmla="*/ 66 h 180"/>
                <a:gd name="T32" fmla="*/ 68 w 134"/>
                <a:gd name="T33" fmla="*/ 55 h 180"/>
                <a:gd name="T34" fmla="*/ 64 w 134"/>
                <a:gd name="T35" fmla="*/ 45 h 180"/>
                <a:gd name="T36" fmla="*/ 84 w 134"/>
                <a:gd name="T37" fmla="*/ 25 h 180"/>
                <a:gd name="T38" fmla="*/ 111 w 134"/>
                <a:gd name="T39" fmla="*/ 20 h 180"/>
                <a:gd name="T40" fmla="*/ 110 w 134"/>
                <a:gd name="T41" fmla="*/ 29 h 180"/>
                <a:gd name="T42" fmla="*/ 132 w 134"/>
                <a:gd name="T43" fmla="*/ 44 h 180"/>
                <a:gd name="T44" fmla="*/ 115 w 134"/>
                <a:gd name="T45" fmla="*/ 77 h 180"/>
                <a:gd name="T46" fmla="*/ 120 w 134"/>
                <a:gd name="T47" fmla="*/ 94 h 180"/>
                <a:gd name="T48" fmla="*/ 78 w 134"/>
                <a:gd name="T49" fmla="*/ 114 h 180"/>
                <a:gd name="T50" fmla="*/ 92 w 134"/>
                <a:gd name="T51" fmla="*/ 119 h 180"/>
                <a:gd name="T52" fmla="*/ 81 w 134"/>
                <a:gd name="T53" fmla="*/ 140 h 180"/>
                <a:gd name="T54" fmla="*/ 72 w 134"/>
                <a:gd name="T55" fmla="*/ 180 h 180"/>
                <a:gd name="T56" fmla="*/ 106 w 134"/>
                <a:gd name="T57" fmla="*/ 53 h 180"/>
                <a:gd name="T58" fmla="*/ 87 w 134"/>
                <a:gd name="T59" fmla="*/ 59 h 180"/>
                <a:gd name="T60" fmla="*/ 87 w 134"/>
                <a:gd name="T61" fmla="*/ 60 h 180"/>
                <a:gd name="T62" fmla="*/ 92 w 134"/>
                <a:gd name="T63" fmla="*/ 58 h 180"/>
                <a:gd name="T64" fmla="*/ 99 w 134"/>
                <a:gd name="T65" fmla="*/ 6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4" h="180">
                  <a:moveTo>
                    <a:pt x="72" y="180"/>
                  </a:moveTo>
                  <a:cubicBezTo>
                    <a:pt x="71" y="180"/>
                    <a:pt x="71" y="180"/>
                    <a:pt x="71" y="180"/>
                  </a:cubicBezTo>
                  <a:cubicBezTo>
                    <a:pt x="58" y="180"/>
                    <a:pt x="46" y="179"/>
                    <a:pt x="34" y="175"/>
                  </a:cubicBezTo>
                  <a:cubicBezTo>
                    <a:pt x="34" y="174"/>
                    <a:pt x="34" y="174"/>
                    <a:pt x="34" y="173"/>
                  </a:cubicBezTo>
                  <a:cubicBezTo>
                    <a:pt x="41" y="169"/>
                    <a:pt x="50" y="170"/>
                    <a:pt x="55" y="163"/>
                  </a:cubicBezTo>
                  <a:cubicBezTo>
                    <a:pt x="56" y="157"/>
                    <a:pt x="57" y="152"/>
                    <a:pt x="56" y="148"/>
                  </a:cubicBezTo>
                  <a:cubicBezTo>
                    <a:pt x="43" y="148"/>
                    <a:pt x="37" y="157"/>
                    <a:pt x="27" y="161"/>
                  </a:cubicBezTo>
                  <a:cubicBezTo>
                    <a:pt x="18" y="162"/>
                    <a:pt x="3" y="154"/>
                    <a:pt x="0" y="147"/>
                  </a:cubicBezTo>
                  <a:cubicBezTo>
                    <a:pt x="0" y="136"/>
                    <a:pt x="3" y="141"/>
                    <a:pt x="14" y="140"/>
                  </a:cubicBezTo>
                  <a:cubicBezTo>
                    <a:pt x="28" y="138"/>
                    <a:pt x="43" y="130"/>
                    <a:pt x="56" y="124"/>
                  </a:cubicBezTo>
                  <a:cubicBezTo>
                    <a:pt x="59" y="121"/>
                    <a:pt x="59" y="121"/>
                    <a:pt x="61" y="121"/>
                  </a:cubicBezTo>
                  <a:cubicBezTo>
                    <a:pt x="64" y="112"/>
                    <a:pt x="66" y="110"/>
                    <a:pt x="75" y="108"/>
                  </a:cubicBezTo>
                  <a:cubicBezTo>
                    <a:pt x="79" y="106"/>
                    <a:pt x="79" y="106"/>
                    <a:pt x="90" y="100"/>
                  </a:cubicBezTo>
                  <a:cubicBezTo>
                    <a:pt x="90" y="99"/>
                    <a:pt x="91" y="98"/>
                    <a:pt x="91" y="96"/>
                  </a:cubicBezTo>
                  <a:cubicBezTo>
                    <a:pt x="74" y="98"/>
                    <a:pt x="61" y="112"/>
                    <a:pt x="48" y="121"/>
                  </a:cubicBezTo>
                  <a:cubicBezTo>
                    <a:pt x="41" y="122"/>
                    <a:pt x="36" y="121"/>
                    <a:pt x="32" y="119"/>
                  </a:cubicBezTo>
                  <a:cubicBezTo>
                    <a:pt x="29" y="120"/>
                    <a:pt x="12" y="123"/>
                    <a:pt x="20" y="116"/>
                  </a:cubicBezTo>
                  <a:cubicBezTo>
                    <a:pt x="25" y="114"/>
                    <a:pt x="29" y="111"/>
                    <a:pt x="34" y="108"/>
                  </a:cubicBezTo>
                  <a:cubicBezTo>
                    <a:pt x="47" y="100"/>
                    <a:pt x="61" y="93"/>
                    <a:pt x="74" y="85"/>
                  </a:cubicBezTo>
                  <a:cubicBezTo>
                    <a:pt x="74" y="83"/>
                    <a:pt x="73" y="82"/>
                    <a:pt x="73" y="81"/>
                  </a:cubicBezTo>
                  <a:cubicBezTo>
                    <a:pt x="73" y="79"/>
                    <a:pt x="74" y="77"/>
                    <a:pt x="74" y="75"/>
                  </a:cubicBezTo>
                  <a:cubicBezTo>
                    <a:pt x="72" y="76"/>
                    <a:pt x="71" y="76"/>
                    <a:pt x="71" y="78"/>
                  </a:cubicBezTo>
                  <a:cubicBezTo>
                    <a:pt x="63" y="81"/>
                    <a:pt x="59" y="88"/>
                    <a:pt x="53" y="81"/>
                  </a:cubicBezTo>
                  <a:cubicBezTo>
                    <a:pt x="51" y="88"/>
                    <a:pt x="46" y="93"/>
                    <a:pt x="39" y="93"/>
                  </a:cubicBezTo>
                  <a:cubicBezTo>
                    <a:pt x="32" y="89"/>
                    <a:pt x="32" y="77"/>
                    <a:pt x="31" y="72"/>
                  </a:cubicBezTo>
                  <a:cubicBezTo>
                    <a:pt x="30" y="71"/>
                    <a:pt x="29" y="67"/>
                    <a:pt x="27" y="61"/>
                  </a:cubicBezTo>
                  <a:cubicBezTo>
                    <a:pt x="24" y="55"/>
                    <a:pt x="18" y="47"/>
                    <a:pt x="22" y="42"/>
                  </a:cubicBezTo>
                  <a:cubicBezTo>
                    <a:pt x="27" y="38"/>
                    <a:pt x="29" y="37"/>
                    <a:pt x="33" y="44"/>
                  </a:cubicBezTo>
                  <a:cubicBezTo>
                    <a:pt x="37" y="47"/>
                    <a:pt x="42" y="51"/>
                    <a:pt x="45" y="56"/>
                  </a:cubicBezTo>
                  <a:cubicBezTo>
                    <a:pt x="45" y="56"/>
                    <a:pt x="46" y="56"/>
                    <a:pt x="46" y="56"/>
                  </a:cubicBezTo>
                  <a:cubicBezTo>
                    <a:pt x="48" y="62"/>
                    <a:pt x="54" y="69"/>
                    <a:pt x="53" y="77"/>
                  </a:cubicBezTo>
                  <a:cubicBezTo>
                    <a:pt x="57" y="75"/>
                    <a:pt x="62" y="71"/>
                    <a:pt x="60" y="66"/>
                  </a:cubicBezTo>
                  <a:cubicBezTo>
                    <a:pt x="53" y="63"/>
                    <a:pt x="57" y="57"/>
                    <a:pt x="61" y="55"/>
                  </a:cubicBezTo>
                  <a:cubicBezTo>
                    <a:pt x="64" y="55"/>
                    <a:pt x="64" y="55"/>
                    <a:pt x="68" y="55"/>
                  </a:cubicBezTo>
                  <a:cubicBezTo>
                    <a:pt x="68" y="53"/>
                    <a:pt x="68" y="53"/>
                    <a:pt x="67" y="52"/>
                  </a:cubicBezTo>
                  <a:cubicBezTo>
                    <a:pt x="62" y="50"/>
                    <a:pt x="63" y="49"/>
                    <a:pt x="64" y="45"/>
                  </a:cubicBezTo>
                  <a:cubicBezTo>
                    <a:pt x="58" y="43"/>
                    <a:pt x="56" y="37"/>
                    <a:pt x="58" y="32"/>
                  </a:cubicBezTo>
                  <a:cubicBezTo>
                    <a:pt x="76" y="28"/>
                    <a:pt x="76" y="28"/>
                    <a:pt x="84" y="25"/>
                  </a:cubicBezTo>
                  <a:cubicBezTo>
                    <a:pt x="89" y="19"/>
                    <a:pt x="95" y="0"/>
                    <a:pt x="106" y="4"/>
                  </a:cubicBezTo>
                  <a:cubicBezTo>
                    <a:pt x="109" y="7"/>
                    <a:pt x="111" y="14"/>
                    <a:pt x="111" y="20"/>
                  </a:cubicBezTo>
                  <a:cubicBezTo>
                    <a:pt x="109" y="23"/>
                    <a:pt x="107" y="25"/>
                    <a:pt x="107" y="28"/>
                  </a:cubicBezTo>
                  <a:cubicBezTo>
                    <a:pt x="108" y="28"/>
                    <a:pt x="109" y="28"/>
                    <a:pt x="110" y="29"/>
                  </a:cubicBezTo>
                  <a:cubicBezTo>
                    <a:pt x="117" y="25"/>
                    <a:pt x="121" y="21"/>
                    <a:pt x="125" y="31"/>
                  </a:cubicBezTo>
                  <a:cubicBezTo>
                    <a:pt x="132" y="35"/>
                    <a:pt x="134" y="34"/>
                    <a:pt x="132" y="44"/>
                  </a:cubicBezTo>
                  <a:cubicBezTo>
                    <a:pt x="127" y="55"/>
                    <a:pt x="121" y="66"/>
                    <a:pt x="115" y="76"/>
                  </a:cubicBezTo>
                  <a:cubicBezTo>
                    <a:pt x="115" y="76"/>
                    <a:pt x="115" y="77"/>
                    <a:pt x="115" y="77"/>
                  </a:cubicBezTo>
                  <a:cubicBezTo>
                    <a:pt x="117" y="77"/>
                    <a:pt x="118" y="78"/>
                    <a:pt x="119" y="78"/>
                  </a:cubicBezTo>
                  <a:cubicBezTo>
                    <a:pt x="120" y="83"/>
                    <a:pt x="120" y="88"/>
                    <a:pt x="120" y="94"/>
                  </a:cubicBezTo>
                  <a:cubicBezTo>
                    <a:pt x="116" y="100"/>
                    <a:pt x="110" y="100"/>
                    <a:pt x="103" y="101"/>
                  </a:cubicBezTo>
                  <a:cubicBezTo>
                    <a:pt x="94" y="106"/>
                    <a:pt x="86" y="109"/>
                    <a:pt x="78" y="114"/>
                  </a:cubicBezTo>
                  <a:cubicBezTo>
                    <a:pt x="78" y="116"/>
                    <a:pt x="78" y="118"/>
                    <a:pt x="79" y="120"/>
                  </a:cubicBezTo>
                  <a:cubicBezTo>
                    <a:pt x="83" y="120"/>
                    <a:pt x="87" y="120"/>
                    <a:pt x="92" y="119"/>
                  </a:cubicBezTo>
                  <a:cubicBezTo>
                    <a:pt x="96" y="123"/>
                    <a:pt x="96" y="131"/>
                    <a:pt x="93" y="136"/>
                  </a:cubicBezTo>
                  <a:cubicBezTo>
                    <a:pt x="88" y="137"/>
                    <a:pt x="85" y="138"/>
                    <a:pt x="81" y="140"/>
                  </a:cubicBezTo>
                  <a:cubicBezTo>
                    <a:pt x="81" y="142"/>
                    <a:pt x="81" y="144"/>
                    <a:pt x="80" y="147"/>
                  </a:cubicBezTo>
                  <a:cubicBezTo>
                    <a:pt x="81" y="156"/>
                    <a:pt x="85" y="178"/>
                    <a:pt x="72" y="180"/>
                  </a:cubicBezTo>
                  <a:moveTo>
                    <a:pt x="99" y="67"/>
                  </a:moveTo>
                  <a:cubicBezTo>
                    <a:pt x="103" y="63"/>
                    <a:pt x="106" y="58"/>
                    <a:pt x="106" y="53"/>
                  </a:cubicBezTo>
                  <a:cubicBezTo>
                    <a:pt x="102" y="49"/>
                    <a:pt x="96" y="49"/>
                    <a:pt x="92" y="49"/>
                  </a:cubicBezTo>
                  <a:cubicBezTo>
                    <a:pt x="92" y="51"/>
                    <a:pt x="92" y="51"/>
                    <a:pt x="87" y="59"/>
                  </a:cubicBezTo>
                  <a:cubicBezTo>
                    <a:pt x="88" y="59"/>
                    <a:pt x="88" y="59"/>
                    <a:pt x="89" y="59"/>
                  </a:cubicBezTo>
                  <a:cubicBezTo>
                    <a:pt x="88" y="60"/>
                    <a:pt x="88" y="60"/>
                    <a:pt x="87" y="60"/>
                  </a:cubicBezTo>
                  <a:cubicBezTo>
                    <a:pt x="87" y="60"/>
                    <a:pt x="88" y="60"/>
                    <a:pt x="88" y="61"/>
                  </a:cubicBezTo>
                  <a:cubicBezTo>
                    <a:pt x="90" y="61"/>
                    <a:pt x="91" y="59"/>
                    <a:pt x="92" y="58"/>
                  </a:cubicBezTo>
                  <a:cubicBezTo>
                    <a:pt x="98" y="57"/>
                    <a:pt x="98" y="59"/>
                    <a:pt x="98" y="67"/>
                  </a:cubicBezTo>
                  <a:cubicBezTo>
                    <a:pt x="98" y="67"/>
                    <a:pt x="98" y="67"/>
                    <a:pt x="99" y="67"/>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19" name="Freeform 87"/>
            <p:cNvSpPr/>
            <p:nvPr userDrawn="1"/>
          </p:nvSpPr>
          <p:spPr bwMode="auto">
            <a:xfrm>
              <a:off x="1415" y="933"/>
              <a:ext cx="31" cy="40"/>
            </a:xfrm>
            <a:custGeom>
              <a:avLst/>
              <a:gdLst>
                <a:gd name="T0" fmla="*/ 0 w 31"/>
                <a:gd name="T1" fmla="*/ 35 h 40"/>
                <a:gd name="T2" fmla="*/ 24 w 31"/>
                <a:gd name="T3" fmla="*/ 5 h 40"/>
                <a:gd name="T4" fmla="*/ 2 w 31"/>
                <a:gd name="T5" fmla="*/ 5 h 40"/>
                <a:gd name="T6" fmla="*/ 2 w 31"/>
                <a:gd name="T7" fmla="*/ 3 h 40"/>
                <a:gd name="T8" fmla="*/ 2 w 31"/>
                <a:gd name="T9" fmla="*/ 0 h 40"/>
                <a:gd name="T10" fmla="*/ 31 w 31"/>
                <a:gd name="T11" fmla="*/ 0 h 40"/>
                <a:gd name="T12" fmla="*/ 31 w 31"/>
                <a:gd name="T13" fmla="*/ 3 h 40"/>
                <a:gd name="T14" fmla="*/ 31 w 31"/>
                <a:gd name="T15" fmla="*/ 5 h 40"/>
                <a:gd name="T16" fmla="*/ 6 w 31"/>
                <a:gd name="T17" fmla="*/ 35 h 40"/>
                <a:gd name="T18" fmla="*/ 31 w 31"/>
                <a:gd name="T19" fmla="*/ 35 h 40"/>
                <a:gd name="T20" fmla="*/ 31 w 31"/>
                <a:gd name="T21" fmla="*/ 37 h 40"/>
                <a:gd name="T22" fmla="*/ 31 w 31"/>
                <a:gd name="T23" fmla="*/ 40 h 40"/>
                <a:gd name="T24" fmla="*/ 0 w 31"/>
                <a:gd name="T25" fmla="*/ 40 h 40"/>
                <a:gd name="T26" fmla="*/ 0 w 31"/>
                <a:gd name="T27" fmla="*/ 37 h 40"/>
                <a:gd name="T28" fmla="*/ 0 w 31"/>
                <a:gd name="T29" fmla="*/ 3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40">
                  <a:moveTo>
                    <a:pt x="0" y="35"/>
                  </a:moveTo>
                  <a:lnTo>
                    <a:pt x="24" y="5"/>
                  </a:lnTo>
                  <a:lnTo>
                    <a:pt x="2" y="5"/>
                  </a:lnTo>
                  <a:lnTo>
                    <a:pt x="2" y="3"/>
                  </a:lnTo>
                  <a:lnTo>
                    <a:pt x="2" y="0"/>
                  </a:lnTo>
                  <a:lnTo>
                    <a:pt x="31" y="0"/>
                  </a:lnTo>
                  <a:lnTo>
                    <a:pt x="31" y="3"/>
                  </a:lnTo>
                  <a:lnTo>
                    <a:pt x="31" y="5"/>
                  </a:lnTo>
                  <a:lnTo>
                    <a:pt x="6" y="35"/>
                  </a:lnTo>
                  <a:lnTo>
                    <a:pt x="31" y="35"/>
                  </a:lnTo>
                  <a:lnTo>
                    <a:pt x="31" y="37"/>
                  </a:lnTo>
                  <a:lnTo>
                    <a:pt x="31" y="40"/>
                  </a:lnTo>
                  <a:lnTo>
                    <a:pt x="0" y="40"/>
                  </a:lnTo>
                  <a:lnTo>
                    <a:pt x="0" y="37"/>
                  </a:lnTo>
                  <a:lnTo>
                    <a:pt x="0" y="35"/>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20" name="Freeform 88"/>
            <p:cNvSpPr/>
            <p:nvPr userDrawn="1"/>
          </p:nvSpPr>
          <p:spPr bwMode="auto">
            <a:xfrm>
              <a:off x="1458" y="933"/>
              <a:ext cx="31" cy="40"/>
            </a:xfrm>
            <a:custGeom>
              <a:avLst/>
              <a:gdLst>
                <a:gd name="T0" fmla="*/ 0 w 31"/>
                <a:gd name="T1" fmla="*/ 0 h 40"/>
                <a:gd name="T2" fmla="*/ 2 w 31"/>
                <a:gd name="T3" fmla="*/ 0 h 40"/>
                <a:gd name="T4" fmla="*/ 5 w 31"/>
                <a:gd name="T5" fmla="*/ 0 h 40"/>
                <a:gd name="T6" fmla="*/ 5 w 31"/>
                <a:gd name="T7" fmla="*/ 16 h 40"/>
                <a:gd name="T8" fmla="*/ 26 w 31"/>
                <a:gd name="T9" fmla="*/ 16 h 40"/>
                <a:gd name="T10" fmla="*/ 26 w 31"/>
                <a:gd name="T11" fmla="*/ 0 h 40"/>
                <a:gd name="T12" fmla="*/ 28 w 31"/>
                <a:gd name="T13" fmla="*/ 0 h 40"/>
                <a:gd name="T14" fmla="*/ 31 w 31"/>
                <a:gd name="T15" fmla="*/ 0 h 40"/>
                <a:gd name="T16" fmla="*/ 31 w 31"/>
                <a:gd name="T17" fmla="*/ 40 h 40"/>
                <a:gd name="T18" fmla="*/ 28 w 31"/>
                <a:gd name="T19" fmla="*/ 40 h 40"/>
                <a:gd name="T20" fmla="*/ 26 w 31"/>
                <a:gd name="T21" fmla="*/ 40 h 40"/>
                <a:gd name="T22" fmla="*/ 26 w 31"/>
                <a:gd name="T23" fmla="*/ 21 h 40"/>
                <a:gd name="T24" fmla="*/ 5 w 31"/>
                <a:gd name="T25" fmla="*/ 21 h 40"/>
                <a:gd name="T26" fmla="*/ 5 w 31"/>
                <a:gd name="T27" fmla="*/ 40 h 40"/>
                <a:gd name="T28" fmla="*/ 2 w 31"/>
                <a:gd name="T29" fmla="*/ 40 h 40"/>
                <a:gd name="T30" fmla="*/ 0 w 31"/>
                <a:gd name="T31" fmla="*/ 40 h 40"/>
                <a:gd name="T32" fmla="*/ 0 w 31"/>
                <a:gd name="T3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40">
                  <a:moveTo>
                    <a:pt x="0" y="0"/>
                  </a:moveTo>
                  <a:lnTo>
                    <a:pt x="2" y="0"/>
                  </a:lnTo>
                  <a:lnTo>
                    <a:pt x="5" y="0"/>
                  </a:lnTo>
                  <a:lnTo>
                    <a:pt x="5" y="16"/>
                  </a:lnTo>
                  <a:lnTo>
                    <a:pt x="26" y="16"/>
                  </a:lnTo>
                  <a:lnTo>
                    <a:pt x="26" y="0"/>
                  </a:lnTo>
                  <a:lnTo>
                    <a:pt x="28" y="0"/>
                  </a:lnTo>
                  <a:lnTo>
                    <a:pt x="31" y="0"/>
                  </a:lnTo>
                  <a:lnTo>
                    <a:pt x="31" y="40"/>
                  </a:lnTo>
                  <a:lnTo>
                    <a:pt x="28" y="40"/>
                  </a:lnTo>
                  <a:lnTo>
                    <a:pt x="26" y="40"/>
                  </a:lnTo>
                  <a:lnTo>
                    <a:pt x="26" y="21"/>
                  </a:lnTo>
                  <a:lnTo>
                    <a:pt x="5" y="21"/>
                  </a:lnTo>
                  <a:lnTo>
                    <a:pt x="5" y="40"/>
                  </a:lnTo>
                  <a:lnTo>
                    <a:pt x="2" y="40"/>
                  </a:lnTo>
                  <a:lnTo>
                    <a:pt x="0" y="40"/>
                  </a:lnTo>
                  <a:lnTo>
                    <a:pt x="0" y="0"/>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21" name="Freeform 89"/>
            <p:cNvSpPr/>
            <p:nvPr userDrawn="1"/>
          </p:nvSpPr>
          <p:spPr bwMode="auto">
            <a:xfrm>
              <a:off x="1503" y="933"/>
              <a:ext cx="29" cy="40"/>
            </a:xfrm>
            <a:custGeom>
              <a:avLst/>
              <a:gdLst>
                <a:gd name="T0" fmla="*/ 0 w 29"/>
                <a:gd name="T1" fmla="*/ 40 h 40"/>
                <a:gd name="T2" fmla="*/ 0 w 29"/>
                <a:gd name="T3" fmla="*/ 0 h 40"/>
                <a:gd name="T4" fmla="*/ 29 w 29"/>
                <a:gd name="T5" fmla="*/ 0 h 40"/>
                <a:gd name="T6" fmla="*/ 29 w 29"/>
                <a:gd name="T7" fmla="*/ 3 h 40"/>
                <a:gd name="T8" fmla="*/ 29 w 29"/>
                <a:gd name="T9" fmla="*/ 5 h 40"/>
                <a:gd name="T10" fmla="*/ 6 w 29"/>
                <a:gd name="T11" fmla="*/ 5 h 40"/>
                <a:gd name="T12" fmla="*/ 6 w 29"/>
                <a:gd name="T13" fmla="*/ 16 h 40"/>
                <a:gd name="T14" fmla="*/ 27 w 29"/>
                <a:gd name="T15" fmla="*/ 16 h 40"/>
                <a:gd name="T16" fmla="*/ 27 w 29"/>
                <a:gd name="T17" fmla="*/ 19 h 40"/>
                <a:gd name="T18" fmla="*/ 27 w 29"/>
                <a:gd name="T19" fmla="*/ 21 h 40"/>
                <a:gd name="T20" fmla="*/ 6 w 29"/>
                <a:gd name="T21" fmla="*/ 21 h 40"/>
                <a:gd name="T22" fmla="*/ 6 w 29"/>
                <a:gd name="T23" fmla="*/ 35 h 40"/>
                <a:gd name="T24" fmla="*/ 29 w 29"/>
                <a:gd name="T25" fmla="*/ 35 h 40"/>
                <a:gd name="T26" fmla="*/ 29 w 29"/>
                <a:gd name="T27" fmla="*/ 37 h 40"/>
                <a:gd name="T28" fmla="*/ 29 w 29"/>
                <a:gd name="T29" fmla="*/ 40 h 40"/>
                <a:gd name="T30" fmla="*/ 0 w 29"/>
                <a:gd name="T31"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40">
                  <a:moveTo>
                    <a:pt x="0" y="40"/>
                  </a:moveTo>
                  <a:lnTo>
                    <a:pt x="0" y="0"/>
                  </a:lnTo>
                  <a:lnTo>
                    <a:pt x="29" y="0"/>
                  </a:lnTo>
                  <a:lnTo>
                    <a:pt x="29" y="3"/>
                  </a:lnTo>
                  <a:lnTo>
                    <a:pt x="29" y="5"/>
                  </a:lnTo>
                  <a:lnTo>
                    <a:pt x="6" y="5"/>
                  </a:lnTo>
                  <a:lnTo>
                    <a:pt x="6" y="16"/>
                  </a:lnTo>
                  <a:lnTo>
                    <a:pt x="27" y="16"/>
                  </a:lnTo>
                  <a:lnTo>
                    <a:pt x="27" y="19"/>
                  </a:lnTo>
                  <a:lnTo>
                    <a:pt x="27" y="21"/>
                  </a:lnTo>
                  <a:lnTo>
                    <a:pt x="6" y="21"/>
                  </a:lnTo>
                  <a:lnTo>
                    <a:pt x="6" y="35"/>
                  </a:lnTo>
                  <a:lnTo>
                    <a:pt x="29" y="35"/>
                  </a:lnTo>
                  <a:lnTo>
                    <a:pt x="29" y="37"/>
                  </a:lnTo>
                  <a:lnTo>
                    <a:pt x="29" y="40"/>
                  </a:lnTo>
                  <a:lnTo>
                    <a:pt x="0" y="40"/>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22" name="Freeform 90"/>
            <p:cNvSpPr/>
            <p:nvPr userDrawn="1"/>
          </p:nvSpPr>
          <p:spPr bwMode="auto">
            <a:xfrm>
              <a:off x="1542" y="933"/>
              <a:ext cx="22" cy="40"/>
            </a:xfrm>
            <a:custGeom>
              <a:avLst/>
              <a:gdLst>
                <a:gd name="T0" fmla="*/ 14 w 18"/>
                <a:gd name="T1" fmla="*/ 0 h 32"/>
                <a:gd name="T2" fmla="*/ 16 w 18"/>
                <a:gd name="T3" fmla="*/ 0 h 32"/>
                <a:gd name="T4" fmla="*/ 18 w 18"/>
                <a:gd name="T5" fmla="*/ 0 h 32"/>
                <a:gd name="T6" fmla="*/ 18 w 18"/>
                <a:gd name="T7" fmla="*/ 23 h 32"/>
                <a:gd name="T8" fmla="*/ 16 w 18"/>
                <a:gd name="T9" fmla="*/ 30 h 32"/>
                <a:gd name="T10" fmla="*/ 9 w 18"/>
                <a:gd name="T11" fmla="*/ 32 h 32"/>
                <a:gd name="T12" fmla="*/ 2 w 18"/>
                <a:gd name="T13" fmla="*/ 30 h 32"/>
                <a:gd name="T14" fmla="*/ 0 w 18"/>
                <a:gd name="T15" fmla="*/ 23 h 32"/>
                <a:gd name="T16" fmla="*/ 0 w 18"/>
                <a:gd name="T17" fmla="*/ 21 h 32"/>
                <a:gd name="T18" fmla="*/ 4 w 18"/>
                <a:gd name="T19" fmla="*/ 21 h 32"/>
                <a:gd name="T20" fmla="*/ 4 w 18"/>
                <a:gd name="T21" fmla="*/ 23 h 32"/>
                <a:gd name="T22" fmla="*/ 6 w 18"/>
                <a:gd name="T23" fmla="*/ 27 h 32"/>
                <a:gd name="T24" fmla="*/ 9 w 18"/>
                <a:gd name="T25" fmla="*/ 29 h 32"/>
                <a:gd name="T26" fmla="*/ 13 w 18"/>
                <a:gd name="T27" fmla="*/ 27 h 32"/>
                <a:gd name="T28" fmla="*/ 14 w 18"/>
                <a:gd name="T29" fmla="*/ 23 h 32"/>
                <a:gd name="T30" fmla="*/ 14 w 18"/>
                <a:gd name="T3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 h="32">
                  <a:moveTo>
                    <a:pt x="14" y="0"/>
                  </a:moveTo>
                  <a:cubicBezTo>
                    <a:pt x="16" y="0"/>
                    <a:pt x="16" y="0"/>
                    <a:pt x="16" y="0"/>
                  </a:cubicBezTo>
                  <a:cubicBezTo>
                    <a:pt x="18" y="0"/>
                    <a:pt x="18" y="0"/>
                    <a:pt x="18" y="0"/>
                  </a:cubicBezTo>
                  <a:cubicBezTo>
                    <a:pt x="18" y="23"/>
                    <a:pt x="18" y="23"/>
                    <a:pt x="18" y="23"/>
                  </a:cubicBezTo>
                  <a:cubicBezTo>
                    <a:pt x="18" y="26"/>
                    <a:pt x="18" y="28"/>
                    <a:pt x="16" y="30"/>
                  </a:cubicBezTo>
                  <a:cubicBezTo>
                    <a:pt x="14" y="32"/>
                    <a:pt x="12" y="32"/>
                    <a:pt x="9" y="32"/>
                  </a:cubicBezTo>
                  <a:cubicBezTo>
                    <a:pt x="6" y="32"/>
                    <a:pt x="4" y="32"/>
                    <a:pt x="2" y="30"/>
                  </a:cubicBezTo>
                  <a:cubicBezTo>
                    <a:pt x="1" y="28"/>
                    <a:pt x="0" y="26"/>
                    <a:pt x="0" y="23"/>
                  </a:cubicBezTo>
                  <a:cubicBezTo>
                    <a:pt x="0" y="21"/>
                    <a:pt x="0" y="21"/>
                    <a:pt x="0" y="21"/>
                  </a:cubicBezTo>
                  <a:cubicBezTo>
                    <a:pt x="4" y="21"/>
                    <a:pt x="4" y="21"/>
                    <a:pt x="4" y="21"/>
                  </a:cubicBezTo>
                  <a:cubicBezTo>
                    <a:pt x="4" y="23"/>
                    <a:pt x="4" y="23"/>
                    <a:pt x="4" y="23"/>
                  </a:cubicBezTo>
                  <a:cubicBezTo>
                    <a:pt x="4" y="25"/>
                    <a:pt x="5" y="26"/>
                    <a:pt x="6" y="27"/>
                  </a:cubicBezTo>
                  <a:cubicBezTo>
                    <a:pt x="6" y="28"/>
                    <a:pt x="8" y="29"/>
                    <a:pt x="9" y="29"/>
                  </a:cubicBezTo>
                  <a:cubicBezTo>
                    <a:pt x="11" y="29"/>
                    <a:pt x="12" y="28"/>
                    <a:pt x="13" y="27"/>
                  </a:cubicBezTo>
                  <a:cubicBezTo>
                    <a:pt x="14" y="26"/>
                    <a:pt x="14" y="24"/>
                    <a:pt x="14" y="23"/>
                  </a:cubicBezTo>
                  <a:lnTo>
                    <a:pt x="14" y="0"/>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23" name="Freeform 91"/>
            <p:cNvSpPr/>
            <p:nvPr userDrawn="1"/>
          </p:nvSpPr>
          <p:spPr bwMode="auto">
            <a:xfrm>
              <a:off x="1579" y="933"/>
              <a:ext cx="5" cy="40"/>
            </a:xfrm>
            <a:custGeom>
              <a:avLst/>
              <a:gdLst>
                <a:gd name="T0" fmla="*/ 0 w 5"/>
                <a:gd name="T1" fmla="*/ 0 h 40"/>
                <a:gd name="T2" fmla="*/ 3 w 5"/>
                <a:gd name="T3" fmla="*/ 0 h 40"/>
                <a:gd name="T4" fmla="*/ 5 w 5"/>
                <a:gd name="T5" fmla="*/ 0 h 40"/>
                <a:gd name="T6" fmla="*/ 5 w 5"/>
                <a:gd name="T7" fmla="*/ 40 h 40"/>
                <a:gd name="T8" fmla="*/ 3 w 5"/>
                <a:gd name="T9" fmla="*/ 40 h 40"/>
                <a:gd name="T10" fmla="*/ 0 w 5"/>
                <a:gd name="T11" fmla="*/ 40 h 40"/>
                <a:gd name="T12" fmla="*/ 0 w 5"/>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5" h="40">
                  <a:moveTo>
                    <a:pt x="0" y="0"/>
                  </a:moveTo>
                  <a:lnTo>
                    <a:pt x="3" y="0"/>
                  </a:lnTo>
                  <a:lnTo>
                    <a:pt x="5" y="0"/>
                  </a:lnTo>
                  <a:lnTo>
                    <a:pt x="5" y="40"/>
                  </a:lnTo>
                  <a:lnTo>
                    <a:pt x="3" y="40"/>
                  </a:lnTo>
                  <a:lnTo>
                    <a:pt x="0" y="40"/>
                  </a:lnTo>
                  <a:lnTo>
                    <a:pt x="0" y="0"/>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24" name="Freeform 92"/>
            <p:cNvSpPr>
              <a:spLocks noEditPoints="1"/>
            </p:cNvSpPr>
            <p:nvPr userDrawn="1"/>
          </p:nvSpPr>
          <p:spPr bwMode="auto">
            <a:xfrm>
              <a:off x="1595" y="933"/>
              <a:ext cx="36" cy="40"/>
            </a:xfrm>
            <a:custGeom>
              <a:avLst/>
              <a:gdLst>
                <a:gd name="T0" fmla="*/ 15 w 36"/>
                <a:gd name="T1" fmla="*/ 0 h 40"/>
                <a:gd name="T2" fmla="*/ 19 w 36"/>
                <a:gd name="T3" fmla="*/ 0 h 40"/>
                <a:gd name="T4" fmla="*/ 21 w 36"/>
                <a:gd name="T5" fmla="*/ 0 h 40"/>
                <a:gd name="T6" fmla="*/ 36 w 36"/>
                <a:gd name="T7" fmla="*/ 40 h 40"/>
                <a:gd name="T8" fmla="*/ 33 w 36"/>
                <a:gd name="T9" fmla="*/ 40 h 40"/>
                <a:gd name="T10" fmla="*/ 30 w 36"/>
                <a:gd name="T11" fmla="*/ 40 h 40"/>
                <a:gd name="T12" fmla="*/ 26 w 36"/>
                <a:gd name="T13" fmla="*/ 27 h 40"/>
                <a:gd name="T14" fmla="*/ 10 w 36"/>
                <a:gd name="T15" fmla="*/ 27 h 40"/>
                <a:gd name="T16" fmla="*/ 7 w 36"/>
                <a:gd name="T17" fmla="*/ 40 h 40"/>
                <a:gd name="T18" fmla="*/ 4 w 36"/>
                <a:gd name="T19" fmla="*/ 40 h 40"/>
                <a:gd name="T20" fmla="*/ 0 w 36"/>
                <a:gd name="T21" fmla="*/ 40 h 40"/>
                <a:gd name="T22" fmla="*/ 15 w 36"/>
                <a:gd name="T23" fmla="*/ 0 h 40"/>
                <a:gd name="T24" fmla="*/ 12 w 36"/>
                <a:gd name="T25" fmla="*/ 24 h 40"/>
                <a:gd name="T26" fmla="*/ 24 w 36"/>
                <a:gd name="T27" fmla="*/ 24 h 40"/>
                <a:gd name="T28" fmla="*/ 19 w 36"/>
                <a:gd name="T29" fmla="*/ 5 h 40"/>
                <a:gd name="T30" fmla="*/ 19 w 36"/>
                <a:gd name="T31" fmla="*/ 5 h 40"/>
                <a:gd name="T32" fmla="*/ 12 w 36"/>
                <a:gd name="T33" fmla="*/ 2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 h="40">
                  <a:moveTo>
                    <a:pt x="15" y="0"/>
                  </a:moveTo>
                  <a:lnTo>
                    <a:pt x="19" y="0"/>
                  </a:lnTo>
                  <a:lnTo>
                    <a:pt x="21" y="0"/>
                  </a:lnTo>
                  <a:lnTo>
                    <a:pt x="36" y="40"/>
                  </a:lnTo>
                  <a:lnTo>
                    <a:pt x="33" y="40"/>
                  </a:lnTo>
                  <a:lnTo>
                    <a:pt x="30" y="40"/>
                  </a:lnTo>
                  <a:lnTo>
                    <a:pt x="26" y="27"/>
                  </a:lnTo>
                  <a:lnTo>
                    <a:pt x="10" y="27"/>
                  </a:lnTo>
                  <a:lnTo>
                    <a:pt x="7" y="40"/>
                  </a:lnTo>
                  <a:lnTo>
                    <a:pt x="4" y="40"/>
                  </a:lnTo>
                  <a:lnTo>
                    <a:pt x="0" y="40"/>
                  </a:lnTo>
                  <a:lnTo>
                    <a:pt x="15" y="0"/>
                  </a:lnTo>
                  <a:close/>
                  <a:moveTo>
                    <a:pt x="12" y="24"/>
                  </a:moveTo>
                  <a:lnTo>
                    <a:pt x="24" y="24"/>
                  </a:lnTo>
                  <a:lnTo>
                    <a:pt x="19" y="5"/>
                  </a:lnTo>
                  <a:lnTo>
                    <a:pt x="19" y="5"/>
                  </a:lnTo>
                  <a:lnTo>
                    <a:pt x="12" y="24"/>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25" name="Freeform 93"/>
            <p:cNvSpPr/>
            <p:nvPr userDrawn="1"/>
          </p:nvSpPr>
          <p:spPr bwMode="auto">
            <a:xfrm>
              <a:off x="1641" y="933"/>
              <a:ext cx="31" cy="40"/>
            </a:xfrm>
            <a:custGeom>
              <a:avLst/>
              <a:gdLst>
                <a:gd name="T0" fmla="*/ 5 w 31"/>
                <a:gd name="T1" fmla="*/ 40 h 40"/>
                <a:gd name="T2" fmla="*/ 3 w 31"/>
                <a:gd name="T3" fmla="*/ 40 h 40"/>
                <a:gd name="T4" fmla="*/ 0 w 31"/>
                <a:gd name="T5" fmla="*/ 40 h 40"/>
                <a:gd name="T6" fmla="*/ 0 w 31"/>
                <a:gd name="T7" fmla="*/ 0 h 40"/>
                <a:gd name="T8" fmla="*/ 4 w 31"/>
                <a:gd name="T9" fmla="*/ 0 h 40"/>
                <a:gd name="T10" fmla="*/ 6 w 31"/>
                <a:gd name="T11" fmla="*/ 0 h 40"/>
                <a:gd name="T12" fmla="*/ 26 w 31"/>
                <a:gd name="T13" fmla="*/ 32 h 40"/>
                <a:gd name="T14" fmla="*/ 26 w 31"/>
                <a:gd name="T15" fmla="*/ 0 h 40"/>
                <a:gd name="T16" fmla="*/ 29 w 31"/>
                <a:gd name="T17" fmla="*/ 0 h 40"/>
                <a:gd name="T18" fmla="*/ 31 w 31"/>
                <a:gd name="T19" fmla="*/ 0 h 40"/>
                <a:gd name="T20" fmla="*/ 31 w 31"/>
                <a:gd name="T21" fmla="*/ 40 h 40"/>
                <a:gd name="T22" fmla="*/ 29 w 31"/>
                <a:gd name="T23" fmla="*/ 40 h 40"/>
                <a:gd name="T24" fmla="*/ 26 w 31"/>
                <a:gd name="T25" fmla="*/ 40 h 40"/>
                <a:gd name="T26" fmla="*/ 5 w 31"/>
                <a:gd name="T27" fmla="*/ 8 h 40"/>
                <a:gd name="T28" fmla="*/ 5 w 31"/>
                <a:gd name="T29"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40">
                  <a:moveTo>
                    <a:pt x="5" y="40"/>
                  </a:moveTo>
                  <a:lnTo>
                    <a:pt x="3" y="40"/>
                  </a:lnTo>
                  <a:lnTo>
                    <a:pt x="0" y="40"/>
                  </a:lnTo>
                  <a:lnTo>
                    <a:pt x="0" y="0"/>
                  </a:lnTo>
                  <a:lnTo>
                    <a:pt x="4" y="0"/>
                  </a:lnTo>
                  <a:lnTo>
                    <a:pt x="6" y="0"/>
                  </a:lnTo>
                  <a:lnTo>
                    <a:pt x="26" y="32"/>
                  </a:lnTo>
                  <a:lnTo>
                    <a:pt x="26" y="0"/>
                  </a:lnTo>
                  <a:lnTo>
                    <a:pt x="29" y="0"/>
                  </a:lnTo>
                  <a:lnTo>
                    <a:pt x="31" y="0"/>
                  </a:lnTo>
                  <a:lnTo>
                    <a:pt x="31" y="40"/>
                  </a:lnTo>
                  <a:lnTo>
                    <a:pt x="29" y="40"/>
                  </a:lnTo>
                  <a:lnTo>
                    <a:pt x="26" y="40"/>
                  </a:lnTo>
                  <a:lnTo>
                    <a:pt x="5" y="8"/>
                  </a:lnTo>
                  <a:lnTo>
                    <a:pt x="5" y="40"/>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26" name="Freeform 94"/>
            <p:cNvSpPr/>
            <p:nvPr userDrawn="1"/>
          </p:nvSpPr>
          <p:spPr bwMode="auto">
            <a:xfrm>
              <a:off x="1687" y="932"/>
              <a:ext cx="36" cy="41"/>
            </a:xfrm>
            <a:custGeom>
              <a:avLst/>
              <a:gdLst>
                <a:gd name="T0" fmla="*/ 15 w 29"/>
                <a:gd name="T1" fmla="*/ 33 h 33"/>
                <a:gd name="T2" fmla="*/ 4 w 29"/>
                <a:gd name="T3" fmla="*/ 29 h 33"/>
                <a:gd name="T4" fmla="*/ 0 w 29"/>
                <a:gd name="T5" fmla="*/ 17 h 33"/>
                <a:gd name="T6" fmla="*/ 4 w 29"/>
                <a:gd name="T7" fmla="*/ 5 h 33"/>
                <a:gd name="T8" fmla="*/ 15 w 29"/>
                <a:gd name="T9" fmla="*/ 0 h 33"/>
                <a:gd name="T10" fmla="*/ 24 w 29"/>
                <a:gd name="T11" fmla="*/ 3 h 33"/>
                <a:gd name="T12" fmla="*/ 28 w 29"/>
                <a:gd name="T13" fmla="*/ 10 h 33"/>
                <a:gd name="T14" fmla="*/ 24 w 29"/>
                <a:gd name="T15" fmla="*/ 10 h 33"/>
                <a:gd name="T16" fmla="*/ 21 w 29"/>
                <a:gd name="T17" fmla="*/ 5 h 33"/>
                <a:gd name="T18" fmla="*/ 15 w 29"/>
                <a:gd name="T19" fmla="*/ 4 h 33"/>
                <a:gd name="T20" fmla="*/ 7 w 29"/>
                <a:gd name="T21" fmla="*/ 7 h 33"/>
                <a:gd name="T22" fmla="*/ 4 w 29"/>
                <a:gd name="T23" fmla="*/ 17 h 33"/>
                <a:gd name="T24" fmla="*/ 7 w 29"/>
                <a:gd name="T25" fmla="*/ 26 h 33"/>
                <a:gd name="T26" fmla="*/ 15 w 29"/>
                <a:gd name="T27" fmla="*/ 30 h 33"/>
                <a:gd name="T28" fmla="*/ 23 w 29"/>
                <a:gd name="T29" fmla="*/ 26 h 33"/>
                <a:gd name="T30" fmla="*/ 24 w 29"/>
                <a:gd name="T31" fmla="*/ 25 h 33"/>
                <a:gd name="T32" fmla="*/ 25 w 29"/>
                <a:gd name="T33" fmla="*/ 23 h 33"/>
                <a:gd name="T34" fmla="*/ 25 w 29"/>
                <a:gd name="T35" fmla="*/ 20 h 33"/>
                <a:gd name="T36" fmla="*/ 25 w 29"/>
                <a:gd name="T37" fmla="*/ 19 h 33"/>
                <a:gd name="T38" fmla="*/ 15 w 29"/>
                <a:gd name="T39" fmla="*/ 19 h 33"/>
                <a:gd name="T40" fmla="*/ 15 w 29"/>
                <a:gd name="T41" fmla="*/ 16 h 33"/>
                <a:gd name="T42" fmla="*/ 29 w 29"/>
                <a:gd name="T43" fmla="*/ 16 h 33"/>
                <a:gd name="T44" fmla="*/ 29 w 29"/>
                <a:gd name="T45" fmla="*/ 32 h 33"/>
                <a:gd name="T46" fmla="*/ 26 w 29"/>
                <a:gd name="T47" fmla="*/ 32 h 33"/>
                <a:gd name="T48" fmla="*/ 25 w 29"/>
                <a:gd name="T49" fmla="*/ 28 h 33"/>
                <a:gd name="T50" fmla="*/ 25 w 29"/>
                <a:gd name="T51" fmla="*/ 29 h 33"/>
                <a:gd name="T52" fmla="*/ 15 w 29"/>
                <a:gd name="T53"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 h="33">
                  <a:moveTo>
                    <a:pt x="15" y="33"/>
                  </a:moveTo>
                  <a:cubicBezTo>
                    <a:pt x="10" y="33"/>
                    <a:pt x="7" y="32"/>
                    <a:pt x="4" y="29"/>
                  </a:cubicBezTo>
                  <a:cubicBezTo>
                    <a:pt x="1" y="26"/>
                    <a:pt x="0" y="22"/>
                    <a:pt x="0" y="17"/>
                  </a:cubicBezTo>
                  <a:cubicBezTo>
                    <a:pt x="0" y="12"/>
                    <a:pt x="1" y="8"/>
                    <a:pt x="4" y="5"/>
                  </a:cubicBezTo>
                  <a:cubicBezTo>
                    <a:pt x="7" y="1"/>
                    <a:pt x="10" y="0"/>
                    <a:pt x="15" y="0"/>
                  </a:cubicBezTo>
                  <a:cubicBezTo>
                    <a:pt x="18" y="0"/>
                    <a:pt x="21" y="1"/>
                    <a:pt x="24" y="3"/>
                  </a:cubicBezTo>
                  <a:cubicBezTo>
                    <a:pt x="26" y="5"/>
                    <a:pt x="28" y="7"/>
                    <a:pt x="28" y="10"/>
                  </a:cubicBezTo>
                  <a:cubicBezTo>
                    <a:pt x="24" y="10"/>
                    <a:pt x="24" y="10"/>
                    <a:pt x="24" y="10"/>
                  </a:cubicBezTo>
                  <a:cubicBezTo>
                    <a:pt x="24" y="8"/>
                    <a:pt x="23" y="7"/>
                    <a:pt x="21" y="5"/>
                  </a:cubicBezTo>
                  <a:cubicBezTo>
                    <a:pt x="19" y="4"/>
                    <a:pt x="17" y="4"/>
                    <a:pt x="15" y="4"/>
                  </a:cubicBezTo>
                  <a:cubicBezTo>
                    <a:pt x="12" y="4"/>
                    <a:pt x="9" y="5"/>
                    <a:pt x="7" y="7"/>
                  </a:cubicBezTo>
                  <a:cubicBezTo>
                    <a:pt x="5" y="10"/>
                    <a:pt x="4" y="13"/>
                    <a:pt x="4" y="17"/>
                  </a:cubicBezTo>
                  <a:cubicBezTo>
                    <a:pt x="4" y="21"/>
                    <a:pt x="5" y="24"/>
                    <a:pt x="7" y="26"/>
                  </a:cubicBezTo>
                  <a:cubicBezTo>
                    <a:pt x="9" y="29"/>
                    <a:pt x="12" y="30"/>
                    <a:pt x="15" y="30"/>
                  </a:cubicBezTo>
                  <a:cubicBezTo>
                    <a:pt x="18" y="30"/>
                    <a:pt x="21" y="29"/>
                    <a:pt x="23" y="26"/>
                  </a:cubicBezTo>
                  <a:cubicBezTo>
                    <a:pt x="23" y="26"/>
                    <a:pt x="23" y="25"/>
                    <a:pt x="24" y="25"/>
                  </a:cubicBezTo>
                  <a:cubicBezTo>
                    <a:pt x="24" y="24"/>
                    <a:pt x="24" y="24"/>
                    <a:pt x="25" y="23"/>
                  </a:cubicBezTo>
                  <a:cubicBezTo>
                    <a:pt x="25" y="22"/>
                    <a:pt x="25" y="21"/>
                    <a:pt x="25" y="20"/>
                  </a:cubicBezTo>
                  <a:cubicBezTo>
                    <a:pt x="25" y="19"/>
                    <a:pt x="25" y="19"/>
                    <a:pt x="25" y="19"/>
                  </a:cubicBezTo>
                  <a:cubicBezTo>
                    <a:pt x="15" y="19"/>
                    <a:pt x="15" y="19"/>
                    <a:pt x="15" y="19"/>
                  </a:cubicBezTo>
                  <a:cubicBezTo>
                    <a:pt x="15" y="16"/>
                    <a:pt x="15" y="16"/>
                    <a:pt x="15" y="16"/>
                  </a:cubicBezTo>
                  <a:cubicBezTo>
                    <a:pt x="29" y="16"/>
                    <a:pt x="29" y="16"/>
                    <a:pt x="29" y="16"/>
                  </a:cubicBezTo>
                  <a:cubicBezTo>
                    <a:pt x="29" y="32"/>
                    <a:pt x="29" y="32"/>
                    <a:pt x="29" y="32"/>
                  </a:cubicBezTo>
                  <a:cubicBezTo>
                    <a:pt x="26" y="32"/>
                    <a:pt x="26" y="32"/>
                    <a:pt x="26" y="32"/>
                  </a:cubicBezTo>
                  <a:cubicBezTo>
                    <a:pt x="25" y="28"/>
                    <a:pt x="25" y="28"/>
                    <a:pt x="25" y="28"/>
                  </a:cubicBezTo>
                  <a:cubicBezTo>
                    <a:pt x="25" y="29"/>
                    <a:pt x="25" y="29"/>
                    <a:pt x="25" y="29"/>
                  </a:cubicBezTo>
                  <a:cubicBezTo>
                    <a:pt x="22" y="32"/>
                    <a:pt x="19" y="33"/>
                    <a:pt x="15" y="33"/>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27" name="Freeform 95"/>
            <p:cNvSpPr/>
            <p:nvPr userDrawn="1"/>
          </p:nvSpPr>
          <p:spPr bwMode="auto">
            <a:xfrm>
              <a:off x="1760" y="933"/>
              <a:ext cx="31" cy="40"/>
            </a:xfrm>
            <a:custGeom>
              <a:avLst/>
              <a:gdLst>
                <a:gd name="T0" fmla="*/ 25 w 25"/>
                <a:gd name="T1" fmla="*/ 20 h 32"/>
                <a:gd name="T2" fmla="*/ 21 w 25"/>
                <a:gd name="T3" fmla="*/ 29 h 32"/>
                <a:gd name="T4" fmla="*/ 12 w 25"/>
                <a:gd name="T5" fmla="*/ 32 h 32"/>
                <a:gd name="T6" fmla="*/ 3 w 25"/>
                <a:gd name="T7" fmla="*/ 29 h 32"/>
                <a:gd name="T8" fmla="*/ 0 w 25"/>
                <a:gd name="T9" fmla="*/ 20 h 32"/>
                <a:gd name="T10" fmla="*/ 0 w 25"/>
                <a:gd name="T11" fmla="*/ 0 h 32"/>
                <a:gd name="T12" fmla="*/ 2 w 25"/>
                <a:gd name="T13" fmla="*/ 0 h 32"/>
                <a:gd name="T14" fmla="*/ 4 w 25"/>
                <a:gd name="T15" fmla="*/ 0 h 32"/>
                <a:gd name="T16" fmla="*/ 4 w 25"/>
                <a:gd name="T17" fmla="*/ 20 h 32"/>
                <a:gd name="T18" fmla="*/ 6 w 25"/>
                <a:gd name="T19" fmla="*/ 26 h 32"/>
                <a:gd name="T20" fmla="*/ 12 w 25"/>
                <a:gd name="T21" fmla="*/ 29 h 32"/>
                <a:gd name="T22" fmla="*/ 18 w 25"/>
                <a:gd name="T23" fmla="*/ 26 h 32"/>
                <a:gd name="T24" fmla="*/ 20 w 25"/>
                <a:gd name="T25" fmla="*/ 20 h 32"/>
                <a:gd name="T26" fmla="*/ 20 w 25"/>
                <a:gd name="T27" fmla="*/ 0 h 32"/>
                <a:gd name="T28" fmla="*/ 22 w 25"/>
                <a:gd name="T29" fmla="*/ 0 h 32"/>
                <a:gd name="T30" fmla="*/ 25 w 25"/>
                <a:gd name="T31" fmla="*/ 0 h 32"/>
                <a:gd name="T32" fmla="*/ 25 w 25"/>
                <a:gd name="T33" fmla="*/ 2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32">
                  <a:moveTo>
                    <a:pt x="25" y="20"/>
                  </a:moveTo>
                  <a:cubicBezTo>
                    <a:pt x="25" y="24"/>
                    <a:pt x="23" y="27"/>
                    <a:pt x="21" y="29"/>
                  </a:cubicBezTo>
                  <a:cubicBezTo>
                    <a:pt x="19" y="31"/>
                    <a:pt x="16" y="32"/>
                    <a:pt x="12" y="32"/>
                  </a:cubicBezTo>
                  <a:cubicBezTo>
                    <a:pt x="8" y="32"/>
                    <a:pt x="5" y="31"/>
                    <a:pt x="3" y="29"/>
                  </a:cubicBezTo>
                  <a:cubicBezTo>
                    <a:pt x="1" y="27"/>
                    <a:pt x="0" y="24"/>
                    <a:pt x="0" y="20"/>
                  </a:cubicBezTo>
                  <a:cubicBezTo>
                    <a:pt x="0" y="0"/>
                    <a:pt x="0" y="0"/>
                    <a:pt x="0" y="0"/>
                  </a:cubicBezTo>
                  <a:cubicBezTo>
                    <a:pt x="2" y="0"/>
                    <a:pt x="2" y="0"/>
                    <a:pt x="2" y="0"/>
                  </a:cubicBezTo>
                  <a:cubicBezTo>
                    <a:pt x="4" y="0"/>
                    <a:pt x="4" y="0"/>
                    <a:pt x="4" y="0"/>
                  </a:cubicBezTo>
                  <a:cubicBezTo>
                    <a:pt x="4" y="20"/>
                    <a:pt x="4" y="20"/>
                    <a:pt x="4" y="20"/>
                  </a:cubicBezTo>
                  <a:cubicBezTo>
                    <a:pt x="4" y="23"/>
                    <a:pt x="5" y="25"/>
                    <a:pt x="6" y="26"/>
                  </a:cubicBezTo>
                  <a:cubicBezTo>
                    <a:pt x="7" y="28"/>
                    <a:pt x="9" y="29"/>
                    <a:pt x="12" y="29"/>
                  </a:cubicBezTo>
                  <a:cubicBezTo>
                    <a:pt x="15" y="29"/>
                    <a:pt x="17" y="28"/>
                    <a:pt x="18" y="26"/>
                  </a:cubicBezTo>
                  <a:cubicBezTo>
                    <a:pt x="20" y="25"/>
                    <a:pt x="20" y="23"/>
                    <a:pt x="20" y="20"/>
                  </a:cubicBezTo>
                  <a:cubicBezTo>
                    <a:pt x="20" y="0"/>
                    <a:pt x="20" y="0"/>
                    <a:pt x="20" y="0"/>
                  </a:cubicBezTo>
                  <a:cubicBezTo>
                    <a:pt x="22" y="0"/>
                    <a:pt x="22" y="0"/>
                    <a:pt x="22" y="0"/>
                  </a:cubicBezTo>
                  <a:cubicBezTo>
                    <a:pt x="25" y="0"/>
                    <a:pt x="25" y="0"/>
                    <a:pt x="25" y="0"/>
                  </a:cubicBezTo>
                  <a:lnTo>
                    <a:pt x="25" y="20"/>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28" name="Freeform 96"/>
            <p:cNvSpPr/>
            <p:nvPr userDrawn="1"/>
          </p:nvSpPr>
          <p:spPr bwMode="auto">
            <a:xfrm>
              <a:off x="1806" y="933"/>
              <a:ext cx="31" cy="40"/>
            </a:xfrm>
            <a:custGeom>
              <a:avLst/>
              <a:gdLst>
                <a:gd name="T0" fmla="*/ 5 w 31"/>
                <a:gd name="T1" fmla="*/ 40 h 40"/>
                <a:gd name="T2" fmla="*/ 2 w 31"/>
                <a:gd name="T3" fmla="*/ 40 h 40"/>
                <a:gd name="T4" fmla="*/ 0 w 31"/>
                <a:gd name="T5" fmla="*/ 40 h 40"/>
                <a:gd name="T6" fmla="*/ 0 w 31"/>
                <a:gd name="T7" fmla="*/ 0 h 40"/>
                <a:gd name="T8" fmla="*/ 2 w 31"/>
                <a:gd name="T9" fmla="*/ 0 h 40"/>
                <a:gd name="T10" fmla="*/ 6 w 31"/>
                <a:gd name="T11" fmla="*/ 0 h 40"/>
                <a:gd name="T12" fmla="*/ 26 w 31"/>
                <a:gd name="T13" fmla="*/ 32 h 40"/>
                <a:gd name="T14" fmla="*/ 26 w 31"/>
                <a:gd name="T15" fmla="*/ 0 h 40"/>
                <a:gd name="T16" fmla="*/ 28 w 31"/>
                <a:gd name="T17" fmla="*/ 0 h 40"/>
                <a:gd name="T18" fmla="*/ 31 w 31"/>
                <a:gd name="T19" fmla="*/ 0 h 40"/>
                <a:gd name="T20" fmla="*/ 31 w 31"/>
                <a:gd name="T21" fmla="*/ 40 h 40"/>
                <a:gd name="T22" fmla="*/ 28 w 31"/>
                <a:gd name="T23" fmla="*/ 40 h 40"/>
                <a:gd name="T24" fmla="*/ 25 w 31"/>
                <a:gd name="T25" fmla="*/ 40 h 40"/>
                <a:gd name="T26" fmla="*/ 5 w 31"/>
                <a:gd name="T27" fmla="*/ 8 h 40"/>
                <a:gd name="T28" fmla="*/ 5 w 31"/>
                <a:gd name="T29"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40">
                  <a:moveTo>
                    <a:pt x="5" y="40"/>
                  </a:moveTo>
                  <a:lnTo>
                    <a:pt x="2" y="40"/>
                  </a:lnTo>
                  <a:lnTo>
                    <a:pt x="0" y="40"/>
                  </a:lnTo>
                  <a:lnTo>
                    <a:pt x="0" y="0"/>
                  </a:lnTo>
                  <a:lnTo>
                    <a:pt x="2" y="0"/>
                  </a:lnTo>
                  <a:lnTo>
                    <a:pt x="6" y="0"/>
                  </a:lnTo>
                  <a:lnTo>
                    <a:pt x="26" y="32"/>
                  </a:lnTo>
                  <a:lnTo>
                    <a:pt x="26" y="0"/>
                  </a:lnTo>
                  <a:lnTo>
                    <a:pt x="28" y="0"/>
                  </a:lnTo>
                  <a:lnTo>
                    <a:pt x="31" y="0"/>
                  </a:lnTo>
                  <a:lnTo>
                    <a:pt x="31" y="40"/>
                  </a:lnTo>
                  <a:lnTo>
                    <a:pt x="28" y="40"/>
                  </a:lnTo>
                  <a:lnTo>
                    <a:pt x="25" y="40"/>
                  </a:lnTo>
                  <a:lnTo>
                    <a:pt x="5" y="8"/>
                  </a:lnTo>
                  <a:lnTo>
                    <a:pt x="5" y="40"/>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29" name="Freeform 97"/>
            <p:cNvSpPr/>
            <p:nvPr userDrawn="1"/>
          </p:nvSpPr>
          <p:spPr bwMode="auto">
            <a:xfrm>
              <a:off x="1852" y="933"/>
              <a:ext cx="5" cy="40"/>
            </a:xfrm>
            <a:custGeom>
              <a:avLst/>
              <a:gdLst>
                <a:gd name="T0" fmla="*/ 0 w 5"/>
                <a:gd name="T1" fmla="*/ 0 h 40"/>
                <a:gd name="T2" fmla="*/ 2 w 5"/>
                <a:gd name="T3" fmla="*/ 0 h 40"/>
                <a:gd name="T4" fmla="*/ 5 w 5"/>
                <a:gd name="T5" fmla="*/ 0 h 40"/>
                <a:gd name="T6" fmla="*/ 5 w 5"/>
                <a:gd name="T7" fmla="*/ 40 h 40"/>
                <a:gd name="T8" fmla="*/ 2 w 5"/>
                <a:gd name="T9" fmla="*/ 40 h 40"/>
                <a:gd name="T10" fmla="*/ 0 w 5"/>
                <a:gd name="T11" fmla="*/ 40 h 40"/>
                <a:gd name="T12" fmla="*/ 0 w 5"/>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5" h="40">
                  <a:moveTo>
                    <a:pt x="0" y="0"/>
                  </a:moveTo>
                  <a:lnTo>
                    <a:pt x="2" y="0"/>
                  </a:lnTo>
                  <a:lnTo>
                    <a:pt x="5" y="0"/>
                  </a:lnTo>
                  <a:lnTo>
                    <a:pt x="5" y="40"/>
                  </a:lnTo>
                  <a:lnTo>
                    <a:pt x="2" y="40"/>
                  </a:lnTo>
                  <a:lnTo>
                    <a:pt x="0" y="40"/>
                  </a:lnTo>
                  <a:lnTo>
                    <a:pt x="0" y="0"/>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30" name="Freeform 98"/>
            <p:cNvSpPr/>
            <p:nvPr userDrawn="1"/>
          </p:nvSpPr>
          <p:spPr bwMode="auto">
            <a:xfrm>
              <a:off x="1867" y="933"/>
              <a:ext cx="34" cy="40"/>
            </a:xfrm>
            <a:custGeom>
              <a:avLst/>
              <a:gdLst>
                <a:gd name="T0" fmla="*/ 0 w 34"/>
                <a:gd name="T1" fmla="*/ 0 h 40"/>
                <a:gd name="T2" fmla="*/ 3 w 34"/>
                <a:gd name="T3" fmla="*/ 0 h 40"/>
                <a:gd name="T4" fmla="*/ 6 w 34"/>
                <a:gd name="T5" fmla="*/ 0 h 40"/>
                <a:gd name="T6" fmla="*/ 17 w 34"/>
                <a:gd name="T7" fmla="*/ 34 h 40"/>
                <a:gd name="T8" fmla="*/ 17 w 34"/>
                <a:gd name="T9" fmla="*/ 34 h 40"/>
                <a:gd name="T10" fmla="*/ 28 w 34"/>
                <a:gd name="T11" fmla="*/ 0 h 40"/>
                <a:gd name="T12" fmla="*/ 32 w 34"/>
                <a:gd name="T13" fmla="*/ 0 h 40"/>
                <a:gd name="T14" fmla="*/ 34 w 34"/>
                <a:gd name="T15" fmla="*/ 0 h 40"/>
                <a:gd name="T16" fmla="*/ 21 w 34"/>
                <a:gd name="T17" fmla="*/ 40 h 40"/>
                <a:gd name="T18" fmla="*/ 17 w 34"/>
                <a:gd name="T19" fmla="*/ 40 h 40"/>
                <a:gd name="T20" fmla="*/ 15 w 34"/>
                <a:gd name="T21" fmla="*/ 40 h 40"/>
                <a:gd name="T22" fmla="*/ 0 w 34"/>
                <a:gd name="T2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0">
                  <a:moveTo>
                    <a:pt x="0" y="0"/>
                  </a:moveTo>
                  <a:lnTo>
                    <a:pt x="3" y="0"/>
                  </a:lnTo>
                  <a:lnTo>
                    <a:pt x="6" y="0"/>
                  </a:lnTo>
                  <a:lnTo>
                    <a:pt x="17" y="34"/>
                  </a:lnTo>
                  <a:lnTo>
                    <a:pt x="17" y="34"/>
                  </a:lnTo>
                  <a:lnTo>
                    <a:pt x="28" y="0"/>
                  </a:lnTo>
                  <a:lnTo>
                    <a:pt x="32" y="0"/>
                  </a:lnTo>
                  <a:lnTo>
                    <a:pt x="34" y="0"/>
                  </a:lnTo>
                  <a:lnTo>
                    <a:pt x="21" y="40"/>
                  </a:lnTo>
                  <a:lnTo>
                    <a:pt x="17" y="40"/>
                  </a:lnTo>
                  <a:lnTo>
                    <a:pt x="15" y="40"/>
                  </a:lnTo>
                  <a:lnTo>
                    <a:pt x="0" y="0"/>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31" name="Freeform 99"/>
            <p:cNvSpPr/>
            <p:nvPr userDrawn="1"/>
          </p:nvSpPr>
          <p:spPr bwMode="auto">
            <a:xfrm>
              <a:off x="1911" y="933"/>
              <a:ext cx="30" cy="40"/>
            </a:xfrm>
            <a:custGeom>
              <a:avLst/>
              <a:gdLst>
                <a:gd name="T0" fmla="*/ 0 w 30"/>
                <a:gd name="T1" fmla="*/ 40 h 40"/>
                <a:gd name="T2" fmla="*/ 0 w 30"/>
                <a:gd name="T3" fmla="*/ 0 h 40"/>
                <a:gd name="T4" fmla="*/ 30 w 30"/>
                <a:gd name="T5" fmla="*/ 0 h 40"/>
                <a:gd name="T6" fmla="*/ 30 w 30"/>
                <a:gd name="T7" fmla="*/ 3 h 40"/>
                <a:gd name="T8" fmla="*/ 30 w 30"/>
                <a:gd name="T9" fmla="*/ 5 h 40"/>
                <a:gd name="T10" fmla="*/ 6 w 30"/>
                <a:gd name="T11" fmla="*/ 5 h 40"/>
                <a:gd name="T12" fmla="*/ 6 w 30"/>
                <a:gd name="T13" fmla="*/ 16 h 40"/>
                <a:gd name="T14" fmla="*/ 27 w 30"/>
                <a:gd name="T15" fmla="*/ 16 h 40"/>
                <a:gd name="T16" fmla="*/ 27 w 30"/>
                <a:gd name="T17" fmla="*/ 19 h 40"/>
                <a:gd name="T18" fmla="*/ 27 w 30"/>
                <a:gd name="T19" fmla="*/ 21 h 40"/>
                <a:gd name="T20" fmla="*/ 6 w 30"/>
                <a:gd name="T21" fmla="*/ 21 h 40"/>
                <a:gd name="T22" fmla="*/ 6 w 30"/>
                <a:gd name="T23" fmla="*/ 35 h 40"/>
                <a:gd name="T24" fmla="*/ 30 w 30"/>
                <a:gd name="T25" fmla="*/ 35 h 40"/>
                <a:gd name="T26" fmla="*/ 30 w 30"/>
                <a:gd name="T27" fmla="*/ 37 h 40"/>
                <a:gd name="T28" fmla="*/ 30 w 30"/>
                <a:gd name="T29" fmla="*/ 40 h 40"/>
                <a:gd name="T30" fmla="*/ 0 w 30"/>
                <a:gd name="T31"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0">
                  <a:moveTo>
                    <a:pt x="0" y="40"/>
                  </a:moveTo>
                  <a:lnTo>
                    <a:pt x="0" y="0"/>
                  </a:lnTo>
                  <a:lnTo>
                    <a:pt x="30" y="0"/>
                  </a:lnTo>
                  <a:lnTo>
                    <a:pt x="30" y="3"/>
                  </a:lnTo>
                  <a:lnTo>
                    <a:pt x="30" y="5"/>
                  </a:lnTo>
                  <a:lnTo>
                    <a:pt x="6" y="5"/>
                  </a:lnTo>
                  <a:lnTo>
                    <a:pt x="6" y="16"/>
                  </a:lnTo>
                  <a:lnTo>
                    <a:pt x="27" y="16"/>
                  </a:lnTo>
                  <a:lnTo>
                    <a:pt x="27" y="19"/>
                  </a:lnTo>
                  <a:lnTo>
                    <a:pt x="27" y="21"/>
                  </a:lnTo>
                  <a:lnTo>
                    <a:pt x="6" y="21"/>
                  </a:lnTo>
                  <a:lnTo>
                    <a:pt x="6" y="35"/>
                  </a:lnTo>
                  <a:lnTo>
                    <a:pt x="30" y="35"/>
                  </a:lnTo>
                  <a:lnTo>
                    <a:pt x="30" y="37"/>
                  </a:lnTo>
                  <a:lnTo>
                    <a:pt x="30" y="40"/>
                  </a:lnTo>
                  <a:lnTo>
                    <a:pt x="0" y="40"/>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32" name="Freeform 100"/>
            <p:cNvSpPr>
              <a:spLocks noEditPoints="1"/>
            </p:cNvSpPr>
            <p:nvPr userDrawn="1"/>
          </p:nvSpPr>
          <p:spPr bwMode="auto">
            <a:xfrm>
              <a:off x="1955" y="933"/>
              <a:ext cx="33" cy="40"/>
            </a:xfrm>
            <a:custGeom>
              <a:avLst/>
              <a:gdLst>
                <a:gd name="T0" fmla="*/ 0 w 27"/>
                <a:gd name="T1" fmla="*/ 0 h 32"/>
                <a:gd name="T2" fmla="*/ 2 w 27"/>
                <a:gd name="T3" fmla="*/ 0 h 32"/>
                <a:gd name="T4" fmla="*/ 15 w 27"/>
                <a:gd name="T5" fmla="*/ 0 h 32"/>
                <a:gd name="T6" fmla="*/ 23 w 27"/>
                <a:gd name="T7" fmla="*/ 2 h 32"/>
                <a:gd name="T8" fmla="*/ 25 w 27"/>
                <a:gd name="T9" fmla="*/ 8 h 32"/>
                <a:gd name="T10" fmla="*/ 23 w 27"/>
                <a:gd name="T11" fmla="*/ 15 h 32"/>
                <a:gd name="T12" fmla="*/ 21 w 27"/>
                <a:gd name="T13" fmla="*/ 16 h 32"/>
                <a:gd name="T14" fmla="*/ 22 w 27"/>
                <a:gd name="T15" fmla="*/ 16 h 32"/>
                <a:gd name="T16" fmla="*/ 25 w 27"/>
                <a:gd name="T17" fmla="*/ 22 h 32"/>
                <a:gd name="T18" fmla="*/ 25 w 27"/>
                <a:gd name="T19" fmla="*/ 28 h 32"/>
                <a:gd name="T20" fmla="*/ 25 w 27"/>
                <a:gd name="T21" fmla="*/ 30 h 32"/>
                <a:gd name="T22" fmla="*/ 27 w 27"/>
                <a:gd name="T23" fmla="*/ 31 h 32"/>
                <a:gd name="T24" fmla="*/ 27 w 27"/>
                <a:gd name="T25" fmla="*/ 31 h 32"/>
                <a:gd name="T26" fmla="*/ 21 w 27"/>
                <a:gd name="T27" fmla="*/ 31 h 32"/>
                <a:gd name="T28" fmla="*/ 21 w 27"/>
                <a:gd name="T29" fmla="*/ 29 h 32"/>
                <a:gd name="T30" fmla="*/ 21 w 27"/>
                <a:gd name="T31" fmla="*/ 26 h 32"/>
                <a:gd name="T32" fmla="*/ 21 w 27"/>
                <a:gd name="T33" fmla="*/ 23 h 32"/>
                <a:gd name="T34" fmla="*/ 19 w 27"/>
                <a:gd name="T35" fmla="*/ 19 h 32"/>
                <a:gd name="T36" fmla="*/ 15 w 27"/>
                <a:gd name="T37" fmla="*/ 18 h 32"/>
                <a:gd name="T38" fmla="*/ 4 w 27"/>
                <a:gd name="T39" fmla="*/ 18 h 32"/>
                <a:gd name="T40" fmla="*/ 4 w 27"/>
                <a:gd name="T41" fmla="*/ 32 h 32"/>
                <a:gd name="T42" fmla="*/ 2 w 27"/>
                <a:gd name="T43" fmla="*/ 32 h 32"/>
                <a:gd name="T44" fmla="*/ 0 w 27"/>
                <a:gd name="T45" fmla="*/ 32 h 32"/>
                <a:gd name="T46" fmla="*/ 0 w 27"/>
                <a:gd name="T47" fmla="*/ 0 h 32"/>
                <a:gd name="T48" fmla="*/ 4 w 27"/>
                <a:gd name="T49" fmla="*/ 14 h 32"/>
                <a:gd name="T50" fmla="*/ 15 w 27"/>
                <a:gd name="T51" fmla="*/ 14 h 32"/>
                <a:gd name="T52" fmla="*/ 19 w 27"/>
                <a:gd name="T53" fmla="*/ 13 h 32"/>
                <a:gd name="T54" fmla="*/ 21 w 27"/>
                <a:gd name="T55" fmla="*/ 9 h 32"/>
                <a:gd name="T56" fmla="*/ 19 w 27"/>
                <a:gd name="T57" fmla="*/ 5 h 32"/>
                <a:gd name="T58" fmla="*/ 15 w 27"/>
                <a:gd name="T59" fmla="*/ 3 h 32"/>
                <a:gd name="T60" fmla="*/ 4 w 27"/>
                <a:gd name="T61" fmla="*/ 3 h 32"/>
                <a:gd name="T62" fmla="*/ 4 w 27"/>
                <a:gd name="T63" fmla="*/ 1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 h="32">
                  <a:moveTo>
                    <a:pt x="0" y="0"/>
                  </a:moveTo>
                  <a:cubicBezTo>
                    <a:pt x="2" y="0"/>
                    <a:pt x="2" y="0"/>
                    <a:pt x="2" y="0"/>
                  </a:cubicBezTo>
                  <a:cubicBezTo>
                    <a:pt x="15" y="0"/>
                    <a:pt x="15" y="0"/>
                    <a:pt x="15" y="0"/>
                  </a:cubicBezTo>
                  <a:cubicBezTo>
                    <a:pt x="18" y="0"/>
                    <a:pt x="21" y="1"/>
                    <a:pt x="23" y="2"/>
                  </a:cubicBezTo>
                  <a:cubicBezTo>
                    <a:pt x="24" y="3"/>
                    <a:pt x="25" y="6"/>
                    <a:pt x="25" y="8"/>
                  </a:cubicBezTo>
                  <a:cubicBezTo>
                    <a:pt x="25" y="11"/>
                    <a:pt x="24" y="13"/>
                    <a:pt x="23" y="15"/>
                  </a:cubicBezTo>
                  <a:cubicBezTo>
                    <a:pt x="22" y="15"/>
                    <a:pt x="22" y="16"/>
                    <a:pt x="21" y="16"/>
                  </a:cubicBezTo>
                  <a:cubicBezTo>
                    <a:pt x="22" y="16"/>
                    <a:pt x="22" y="16"/>
                    <a:pt x="22" y="16"/>
                  </a:cubicBezTo>
                  <a:cubicBezTo>
                    <a:pt x="24" y="17"/>
                    <a:pt x="25" y="19"/>
                    <a:pt x="25" y="22"/>
                  </a:cubicBezTo>
                  <a:cubicBezTo>
                    <a:pt x="25" y="28"/>
                    <a:pt x="25" y="28"/>
                    <a:pt x="25" y="28"/>
                  </a:cubicBezTo>
                  <a:cubicBezTo>
                    <a:pt x="25" y="29"/>
                    <a:pt x="25" y="29"/>
                    <a:pt x="25" y="30"/>
                  </a:cubicBezTo>
                  <a:cubicBezTo>
                    <a:pt x="26" y="30"/>
                    <a:pt x="26" y="30"/>
                    <a:pt x="27" y="31"/>
                  </a:cubicBezTo>
                  <a:cubicBezTo>
                    <a:pt x="27" y="31"/>
                    <a:pt x="27" y="31"/>
                    <a:pt x="27" y="31"/>
                  </a:cubicBezTo>
                  <a:cubicBezTo>
                    <a:pt x="21" y="31"/>
                    <a:pt x="21" y="31"/>
                    <a:pt x="21" y="31"/>
                  </a:cubicBezTo>
                  <a:cubicBezTo>
                    <a:pt x="21" y="31"/>
                    <a:pt x="21" y="31"/>
                    <a:pt x="21" y="29"/>
                  </a:cubicBezTo>
                  <a:cubicBezTo>
                    <a:pt x="21" y="28"/>
                    <a:pt x="21" y="27"/>
                    <a:pt x="21" y="26"/>
                  </a:cubicBezTo>
                  <a:cubicBezTo>
                    <a:pt x="21" y="23"/>
                    <a:pt x="21" y="23"/>
                    <a:pt x="21" y="23"/>
                  </a:cubicBezTo>
                  <a:cubicBezTo>
                    <a:pt x="21" y="21"/>
                    <a:pt x="20" y="20"/>
                    <a:pt x="19" y="19"/>
                  </a:cubicBezTo>
                  <a:cubicBezTo>
                    <a:pt x="18" y="18"/>
                    <a:pt x="17" y="18"/>
                    <a:pt x="15" y="18"/>
                  </a:cubicBezTo>
                  <a:cubicBezTo>
                    <a:pt x="4" y="18"/>
                    <a:pt x="4" y="18"/>
                    <a:pt x="4" y="18"/>
                  </a:cubicBezTo>
                  <a:cubicBezTo>
                    <a:pt x="4" y="32"/>
                    <a:pt x="4" y="32"/>
                    <a:pt x="4" y="32"/>
                  </a:cubicBezTo>
                  <a:cubicBezTo>
                    <a:pt x="2" y="32"/>
                    <a:pt x="2" y="32"/>
                    <a:pt x="2" y="32"/>
                  </a:cubicBezTo>
                  <a:cubicBezTo>
                    <a:pt x="0" y="32"/>
                    <a:pt x="0" y="32"/>
                    <a:pt x="0" y="32"/>
                  </a:cubicBezTo>
                  <a:lnTo>
                    <a:pt x="0" y="0"/>
                  </a:lnTo>
                  <a:close/>
                  <a:moveTo>
                    <a:pt x="4" y="14"/>
                  </a:moveTo>
                  <a:cubicBezTo>
                    <a:pt x="15" y="14"/>
                    <a:pt x="15" y="14"/>
                    <a:pt x="15" y="14"/>
                  </a:cubicBezTo>
                  <a:cubicBezTo>
                    <a:pt x="17" y="14"/>
                    <a:pt x="19" y="14"/>
                    <a:pt x="19" y="13"/>
                  </a:cubicBezTo>
                  <a:cubicBezTo>
                    <a:pt x="20" y="12"/>
                    <a:pt x="21" y="11"/>
                    <a:pt x="21" y="9"/>
                  </a:cubicBezTo>
                  <a:cubicBezTo>
                    <a:pt x="21" y="7"/>
                    <a:pt x="20" y="5"/>
                    <a:pt x="19" y="5"/>
                  </a:cubicBezTo>
                  <a:cubicBezTo>
                    <a:pt x="18" y="4"/>
                    <a:pt x="17" y="3"/>
                    <a:pt x="15" y="3"/>
                  </a:cubicBezTo>
                  <a:cubicBezTo>
                    <a:pt x="4" y="3"/>
                    <a:pt x="4" y="3"/>
                    <a:pt x="4" y="3"/>
                  </a:cubicBezTo>
                  <a:lnTo>
                    <a:pt x="4" y="14"/>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33" name="Freeform 101"/>
            <p:cNvSpPr/>
            <p:nvPr userDrawn="1"/>
          </p:nvSpPr>
          <p:spPr bwMode="auto">
            <a:xfrm>
              <a:off x="1999" y="932"/>
              <a:ext cx="31" cy="41"/>
            </a:xfrm>
            <a:custGeom>
              <a:avLst/>
              <a:gdLst>
                <a:gd name="T0" fmla="*/ 20 w 25"/>
                <a:gd name="T1" fmla="*/ 10 h 33"/>
                <a:gd name="T2" fmla="*/ 18 w 25"/>
                <a:gd name="T3" fmla="*/ 5 h 33"/>
                <a:gd name="T4" fmla="*/ 12 w 25"/>
                <a:gd name="T5" fmla="*/ 4 h 33"/>
                <a:gd name="T6" fmla="*/ 7 w 25"/>
                <a:gd name="T7" fmla="*/ 5 h 33"/>
                <a:gd name="T8" fmla="*/ 5 w 25"/>
                <a:gd name="T9" fmla="*/ 9 h 33"/>
                <a:gd name="T10" fmla="*/ 6 w 25"/>
                <a:gd name="T11" fmla="*/ 12 h 33"/>
                <a:gd name="T12" fmla="*/ 11 w 25"/>
                <a:gd name="T13" fmla="*/ 14 h 33"/>
                <a:gd name="T14" fmla="*/ 17 w 25"/>
                <a:gd name="T15" fmla="*/ 15 h 33"/>
                <a:gd name="T16" fmla="*/ 23 w 25"/>
                <a:gd name="T17" fmla="*/ 18 h 33"/>
                <a:gd name="T18" fmla="*/ 25 w 25"/>
                <a:gd name="T19" fmla="*/ 24 h 33"/>
                <a:gd name="T20" fmla="*/ 22 w 25"/>
                <a:gd name="T21" fmla="*/ 31 h 33"/>
                <a:gd name="T22" fmla="*/ 13 w 25"/>
                <a:gd name="T23" fmla="*/ 33 h 33"/>
                <a:gd name="T24" fmla="*/ 3 w 25"/>
                <a:gd name="T25" fmla="*/ 30 h 33"/>
                <a:gd name="T26" fmla="*/ 0 w 25"/>
                <a:gd name="T27" fmla="*/ 23 h 33"/>
                <a:gd name="T28" fmla="*/ 0 w 25"/>
                <a:gd name="T29" fmla="*/ 22 h 33"/>
                <a:gd name="T30" fmla="*/ 4 w 25"/>
                <a:gd name="T31" fmla="*/ 22 h 33"/>
                <a:gd name="T32" fmla="*/ 6 w 25"/>
                <a:gd name="T33" fmla="*/ 28 h 33"/>
                <a:gd name="T34" fmla="*/ 13 w 25"/>
                <a:gd name="T35" fmla="*/ 30 h 33"/>
                <a:gd name="T36" fmla="*/ 19 w 25"/>
                <a:gd name="T37" fmla="*/ 28 h 33"/>
                <a:gd name="T38" fmla="*/ 21 w 25"/>
                <a:gd name="T39" fmla="*/ 24 h 33"/>
                <a:gd name="T40" fmla="*/ 20 w 25"/>
                <a:gd name="T41" fmla="*/ 21 h 33"/>
                <a:gd name="T42" fmla="*/ 14 w 25"/>
                <a:gd name="T43" fmla="*/ 19 h 33"/>
                <a:gd name="T44" fmla="*/ 9 w 25"/>
                <a:gd name="T45" fmla="*/ 17 h 33"/>
                <a:gd name="T46" fmla="*/ 3 w 25"/>
                <a:gd name="T47" fmla="*/ 15 h 33"/>
                <a:gd name="T48" fmla="*/ 1 w 25"/>
                <a:gd name="T49" fmla="*/ 10 h 33"/>
                <a:gd name="T50" fmla="*/ 4 w 25"/>
                <a:gd name="T51" fmla="*/ 3 h 33"/>
                <a:gd name="T52" fmla="*/ 12 w 25"/>
                <a:gd name="T53" fmla="*/ 0 h 33"/>
                <a:gd name="T54" fmla="*/ 21 w 25"/>
                <a:gd name="T55" fmla="*/ 3 h 33"/>
                <a:gd name="T56" fmla="*/ 24 w 25"/>
                <a:gd name="T57" fmla="*/ 10 h 33"/>
                <a:gd name="T58" fmla="*/ 20 w 25"/>
                <a:gd name="T59" fmla="*/ 1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33">
                  <a:moveTo>
                    <a:pt x="20" y="10"/>
                  </a:moveTo>
                  <a:cubicBezTo>
                    <a:pt x="20" y="8"/>
                    <a:pt x="19" y="6"/>
                    <a:pt x="18" y="5"/>
                  </a:cubicBezTo>
                  <a:cubicBezTo>
                    <a:pt x="17" y="4"/>
                    <a:pt x="15" y="4"/>
                    <a:pt x="12" y="4"/>
                  </a:cubicBezTo>
                  <a:cubicBezTo>
                    <a:pt x="10" y="4"/>
                    <a:pt x="8" y="4"/>
                    <a:pt x="7" y="5"/>
                  </a:cubicBezTo>
                  <a:cubicBezTo>
                    <a:pt x="6" y="6"/>
                    <a:pt x="5" y="7"/>
                    <a:pt x="5" y="9"/>
                  </a:cubicBezTo>
                  <a:cubicBezTo>
                    <a:pt x="5" y="10"/>
                    <a:pt x="5" y="11"/>
                    <a:pt x="6" y="12"/>
                  </a:cubicBezTo>
                  <a:cubicBezTo>
                    <a:pt x="7" y="13"/>
                    <a:pt x="9" y="13"/>
                    <a:pt x="11" y="14"/>
                  </a:cubicBezTo>
                  <a:cubicBezTo>
                    <a:pt x="17" y="15"/>
                    <a:pt x="17" y="15"/>
                    <a:pt x="17" y="15"/>
                  </a:cubicBezTo>
                  <a:cubicBezTo>
                    <a:pt x="20" y="16"/>
                    <a:pt x="22" y="17"/>
                    <a:pt x="23" y="18"/>
                  </a:cubicBezTo>
                  <a:cubicBezTo>
                    <a:pt x="24" y="20"/>
                    <a:pt x="25" y="22"/>
                    <a:pt x="25" y="24"/>
                  </a:cubicBezTo>
                  <a:cubicBezTo>
                    <a:pt x="25" y="27"/>
                    <a:pt x="24" y="29"/>
                    <a:pt x="22" y="31"/>
                  </a:cubicBezTo>
                  <a:cubicBezTo>
                    <a:pt x="20" y="33"/>
                    <a:pt x="17" y="33"/>
                    <a:pt x="13" y="33"/>
                  </a:cubicBezTo>
                  <a:cubicBezTo>
                    <a:pt x="9" y="33"/>
                    <a:pt x="5" y="32"/>
                    <a:pt x="3" y="30"/>
                  </a:cubicBezTo>
                  <a:cubicBezTo>
                    <a:pt x="1" y="29"/>
                    <a:pt x="0" y="26"/>
                    <a:pt x="0" y="23"/>
                  </a:cubicBezTo>
                  <a:cubicBezTo>
                    <a:pt x="0" y="22"/>
                    <a:pt x="0" y="22"/>
                    <a:pt x="0" y="22"/>
                  </a:cubicBezTo>
                  <a:cubicBezTo>
                    <a:pt x="4" y="22"/>
                    <a:pt x="4" y="22"/>
                    <a:pt x="4" y="22"/>
                  </a:cubicBezTo>
                  <a:cubicBezTo>
                    <a:pt x="4" y="25"/>
                    <a:pt x="5" y="26"/>
                    <a:pt x="6" y="28"/>
                  </a:cubicBezTo>
                  <a:cubicBezTo>
                    <a:pt x="8" y="29"/>
                    <a:pt x="10" y="30"/>
                    <a:pt x="13" y="30"/>
                  </a:cubicBezTo>
                  <a:cubicBezTo>
                    <a:pt x="15" y="30"/>
                    <a:pt x="17" y="29"/>
                    <a:pt x="19" y="28"/>
                  </a:cubicBezTo>
                  <a:cubicBezTo>
                    <a:pt x="20" y="27"/>
                    <a:pt x="21" y="26"/>
                    <a:pt x="21" y="24"/>
                  </a:cubicBezTo>
                  <a:cubicBezTo>
                    <a:pt x="21" y="23"/>
                    <a:pt x="20" y="22"/>
                    <a:pt x="20" y="21"/>
                  </a:cubicBezTo>
                  <a:cubicBezTo>
                    <a:pt x="19" y="20"/>
                    <a:pt x="17" y="19"/>
                    <a:pt x="14" y="19"/>
                  </a:cubicBezTo>
                  <a:cubicBezTo>
                    <a:pt x="9" y="17"/>
                    <a:pt x="9" y="17"/>
                    <a:pt x="9" y="17"/>
                  </a:cubicBezTo>
                  <a:cubicBezTo>
                    <a:pt x="6" y="17"/>
                    <a:pt x="4" y="16"/>
                    <a:pt x="3" y="15"/>
                  </a:cubicBezTo>
                  <a:cubicBezTo>
                    <a:pt x="1" y="14"/>
                    <a:pt x="1" y="12"/>
                    <a:pt x="1" y="10"/>
                  </a:cubicBezTo>
                  <a:cubicBezTo>
                    <a:pt x="1" y="7"/>
                    <a:pt x="2" y="4"/>
                    <a:pt x="4" y="3"/>
                  </a:cubicBezTo>
                  <a:cubicBezTo>
                    <a:pt x="6" y="1"/>
                    <a:pt x="9" y="0"/>
                    <a:pt x="12" y="0"/>
                  </a:cubicBezTo>
                  <a:cubicBezTo>
                    <a:pt x="16" y="0"/>
                    <a:pt x="19" y="1"/>
                    <a:pt x="21" y="3"/>
                  </a:cubicBezTo>
                  <a:cubicBezTo>
                    <a:pt x="23" y="4"/>
                    <a:pt x="24" y="7"/>
                    <a:pt x="24" y="10"/>
                  </a:cubicBezTo>
                  <a:lnTo>
                    <a:pt x="20" y="10"/>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34" name="Freeform 102"/>
            <p:cNvSpPr/>
            <p:nvPr userDrawn="1"/>
          </p:nvSpPr>
          <p:spPr bwMode="auto">
            <a:xfrm>
              <a:off x="2044" y="933"/>
              <a:ext cx="5" cy="40"/>
            </a:xfrm>
            <a:custGeom>
              <a:avLst/>
              <a:gdLst>
                <a:gd name="T0" fmla="*/ 0 w 5"/>
                <a:gd name="T1" fmla="*/ 0 h 40"/>
                <a:gd name="T2" fmla="*/ 2 w 5"/>
                <a:gd name="T3" fmla="*/ 0 h 40"/>
                <a:gd name="T4" fmla="*/ 5 w 5"/>
                <a:gd name="T5" fmla="*/ 0 h 40"/>
                <a:gd name="T6" fmla="*/ 5 w 5"/>
                <a:gd name="T7" fmla="*/ 40 h 40"/>
                <a:gd name="T8" fmla="*/ 2 w 5"/>
                <a:gd name="T9" fmla="*/ 40 h 40"/>
                <a:gd name="T10" fmla="*/ 0 w 5"/>
                <a:gd name="T11" fmla="*/ 40 h 40"/>
                <a:gd name="T12" fmla="*/ 0 w 5"/>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5" h="40">
                  <a:moveTo>
                    <a:pt x="0" y="0"/>
                  </a:moveTo>
                  <a:lnTo>
                    <a:pt x="2" y="0"/>
                  </a:lnTo>
                  <a:lnTo>
                    <a:pt x="5" y="0"/>
                  </a:lnTo>
                  <a:lnTo>
                    <a:pt x="5" y="40"/>
                  </a:lnTo>
                  <a:lnTo>
                    <a:pt x="2" y="40"/>
                  </a:lnTo>
                  <a:lnTo>
                    <a:pt x="0" y="40"/>
                  </a:lnTo>
                  <a:lnTo>
                    <a:pt x="0" y="0"/>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35" name="Freeform 103"/>
            <p:cNvSpPr/>
            <p:nvPr userDrawn="1"/>
          </p:nvSpPr>
          <p:spPr bwMode="auto">
            <a:xfrm>
              <a:off x="2060" y="933"/>
              <a:ext cx="32" cy="40"/>
            </a:xfrm>
            <a:custGeom>
              <a:avLst/>
              <a:gdLst>
                <a:gd name="T0" fmla="*/ 13 w 32"/>
                <a:gd name="T1" fmla="*/ 5 h 40"/>
                <a:gd name="T2" fmla="*/ 0 w 32"/>
                <a:gd name="T3" fmla="*/ 5 h 40"/>
                <a:gd name="T4" fmla="*/ 0 w 32"/>
                <a:gd name="T5" fmla="*/ 3 h 40"/>
                <a:gd name="T6" fmla="*/ 0 w 32"/>
                <a:gd name="T7" fmla="*/ 0 h 40"/>
                <a:gd name="T8" fmla="*/ 32 w 32"/>
                <a:gd name="T9" fmla="*/ 0 h 40"/>
                <a:gd name="T10" fmla="*/ 32 w 32"/>
                <a:gd name="T11" fmla="*/ 3 h 40"/>
                <a:gd name="T12" fmla="*/ 32 w 32"/>
                <a:gd name="T13" fmla="*/ 5 h 40"/>
                <a:gd name="T14" fmla="*/ 18 w 32"/>
                <a:gd name="T15" fmla="*/ 5 h 40"/>
                <a:gd name="T16" fmla="*/ 18 w 32"/>
                <a:gd name="T17" fmla="*/ 40 h 40"/>
                <a:gd name="T18" fmla="*/ 16 w 32"/>
                <a:gd name="T19" fmla="*/ 40 h 40"/>
                <a:gd name="T20" fmla="*/ 13 w 32"/>
                <a:gd name="T21" fmla="*/ 40 h 40"/>
                <a:gd name="T22" fmla="*/ 13 w 32"/>
                <a:gd name="T23" fmla="*/ 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40">
                  <a:moveTo>
                    <a:pt x="13" y="5"/>
                  </a:moveTo>
                  <a:lnTo>
                    <a:pt x="0" y="5"/>
                  </a:lnTo>
                  <a:lnTo>
                    <a:pt x="0" y="3"/>
                  </a:lnTo>
                  <a:lnTo>
                    <a:pt x="0" y="0"/>
                  </a:lnTo>
                  <a:lnTo>
                    <a:pt x="32" y="0"/>
                  </a:lnTo>
                  <a:lnTo>
                    <a:pt x="32" y="3"/>
                  </a:lnTo>
                  <a:lnTo>
                    <a:pt x="32" y="5"/>
                  </a:lnTo>
                  <a:lnTo>
                    <a:pt x="18" y="5"/>
                  </a:lnTo>
                  <a:lnTo>
                    <a:pt x="18" y="40"/>
                  </a:lnTo>
                  <a:lnTo>
                    <a:pt x="16" y="40"/>
                  </a:lnTo>
                  <a:lnTo>
                    <a:pt x="13" y="40"/>
                  </a:lnTo>
                  <a:lnTo>
                    <a:pt x="13" y="5"/>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36" name="Freeform 104"/>
            <p:cNvSpPr/>
            <p:nvPr userDrawn="1"/>
          </p:nvSpPr>
          <p:spPr bwMode="auto">
            <a:xfrm>
              <a:off x="2101" y="933"/>
              <a:ext cx="34" cy="40"/>
            </a:xfrm>
            <a:custGeom>
              <a:avLst/>
              <a:gdLst>
                <a:gd name="T0" fmla="*/ 15 w 34"/>
                <a:gd name="T1" fmla="*/ 24 h 40"/>
                <a:gd name="T2" fmla="*/ 0 w 34"/>
                <a:gd name="T3" fmla="*/ 0 h 40"/>
                <a:gd name="T4" fmla="*/ 3 w 34"/>
                <a:gd name="T5" fmla="*/ 0 h 40"/>
                <a:gd name="T6" fmla="*/ 6 w 34"/>
                <a:gd name="T7" fmla="*/ 0 h 40"/>
                <a:gd name="T8" fmla="*/ 17 w 34"/>
                <a:gd name="T9" fmla="*/ 19 h 40"/>
                <a:gd name="T10" fmla="*/ 17 w 34"/>
                <a:gd name="T11" fmla="*/ 19 h 40"/>
                <a:gd name="T12" fmla="*/ 28 w 34"/>
                <a:gd name="T13" fmla="*/ 0 h 40"/>
                <a:gd name="T14" fmla="*/ 32 w 34"/>
                <a:gd name="T15" fmla="*/ 0 h 40"/>
                <a:gd name="T16" fmla="*/ 34 w 34"/>
                <a:gd name="T17" fmla="*/ 0 h 40"/>
                <a:gd name="T18" fmla="*/ 20 w 34"/>
                <a:gd name="T19" fmla="*/ 24 h 40"/>
                <a:gd name="T20" fmla="*/ 20 w 34"/>
                <a:gd name="T21" fmla="*/ 40 h 40"/>
                <a:gd name="T22" fmla="*/ 17 w 34"/>
                <a:gd name="T23" fmla="*/ 40 h 40"/>
                <a:gd name="T24" fmla="*/ 15 w 34"/>
                <a:gd name="T25" fmla="*/ 40 h 40"/>
                <a:gd name="T26" fmla="*/ 15 w 34"/>
                <a:gd name="T27" fmla="*/ 2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40">
                  <a:moveTo>
                    <a:pt x="15" y="24"/>
                  </a:moveTo>
                  <a:lnTo>
                    <a:pt x="0" y="0"/>
                  </a:lnTo>
                  <a:lnTo>
                    <a:pt x="3" y="0"/>
                  </a:lnTo>
                  <a:lnTo>
                    <a:pt x="6" y="0"/>
                  </a:lnTo>
                  <a:lnTo>
                    <a:pt x="17" y="19"/>
                  </a:lnTo>
                  <a:lnTo>
                    <a:pt x="17" y="19"/>
                  </a:lnTo>
                  <a:lnTo>
                    <a:pt x="28" y="0"/>
                  </a:lnTo>
                  <a:lnTo>
                    <a:pt x="32" y="0"/>
                  </a:lnTo>
                  <a:lnTo>
                    <a:pt x="34" y="0"/>
                  </a:lnTo>
                  <a:lnTo>
                    <a:pt x="20" y="24"/>
                  </a:lnTo>
                  <a:lnTo>
                    <a:pt x="20" y="40"/>
                  </a:lnTo>
                  <a:lnTo>
                    <a:pt x="17" y="40"/>
                  </a:lnTo>
                  <a:lnTo>
                    <a:pt x="15" y="40"/>
                  </a:lnTo>
                  <a:lnTo>
                    <a:pt x="15" y="24"/>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37" name="Freeform 105"/>
            <p:cNvSpPr>
              <a:spLocks noEditPoints="1"/>
            </p:cNvSpPr>
            <p:nvPr userDrawn="1"/>
          </p:nvSpPr>
          <p:spPr bwMode="auto">
            <a:xfrm>
              <a:off x="954" y="660"/>
              <a:ext cx="350" cy="353"/>
            </a:xfrm>
            <a:custGeom>
              <a:avLst/>
              <a:gdLst>
                <a:gd name="T0" fmla="*/ 142 w 283"/>
                <a:gd name="T1" fmla="*/ 0 h 283"/>
                <a:gd name="T2" fmla="*/ 283 w 283"/>
                <a:gd name="T3" fmla="*/ 142 h 283"/>
                <a:gd name="T4" fmla="*/ 142 w 283"/>
                <a:gd name="T5" fmla="*/ 283 h 283"/>
                <a:gd name="T6" fmla="*/ 0 w 283"/>
                <a:gd name="T7" fmla="*/ 142 h 283"/>
                <a:gd name="T8" fmla="*/ 142 w 283"/>
                <a:gd name="T9" fmla="*/ 0 h 283"/>
                <a:gd name="T10" fmla="*/ 142 w 283"/>
                <a:gd name="T11" fmla="*/ 6 h 283"/>
                <a:gd name="T12" fmla="*/ 6 w 283"/>
                <a:gd name="T13" fmla="*/ 142 h 283"/>
                <a:gd name="T14" fmla="*/ 142 w 283"/>
                <a:gd name="T15" fmla="*/ 277 h 283"/>
                <a:gd name="T16" fmla="*/ 278 w 283"/>
                <a:gd name="T17" fmla="*/ 142 h 283"/>
                <a:gd name="T18" fmla="*/ 142 w 283"/>
                <a:gd name="T19" fmla="*/ 6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3" h="283">
                  <a:moveTo>
                    <a:pt x="142" y="0"/>
                  </a:moveTo>
                  <a:cubicBezTo>
                    <a:pt x="220" y="0"/>
                    <a:pt x="283" y="64"/>
                    <a:pt x="283" y="142"/>
                  </a:cubicBezTo>
                  <a:cubicBezTo>
                    <a:pt x="283" y="219"/>
                    <a:pt x="220" y="283"/>
                    <a:pt x="142" y="283"/>
                  </a:cubicBezTo>
                  <a:cubicBezTo>
                    <a:pt x="64" y="283"/>
                    <a:pt x="0" y="219"/>
                    <a:pt x="0" y="142"/>
                  </a:cubicBezTo>
                  <a:cubicBezTo>
                    <a:pt x="0" y="64"/>
                    <a:pt x="64" y="0"/>
                    <a:pt x="142" y="0"/>
                  </a:cubicBezTo>
                  <a:moveTo>
                    <a:pt x="142" y="6"/>
                  </a:moveTo>
                  <a:cubicBezTo>
                    <a:pt x="67" y="6"/>
                    <a:pt x="6" y="67"/>
                    <a:pt x="6" y="142"/>
                  </a:cubicBezTo>
                  <a:cubicBezTo>
                    <a:pt x="6" y="216"/>
                    <a:pt x="67" y="277"/>
                    <a:pt x="142" y="277"/>
                  </a:cubicBezTo>
                  <a:cubicBezTo>
                    <a:pt x="217" y="277"/>
                    <a:pt x="278" y="216"/>
                    <a:pt x="278" y="142"/>
                  </a:cubicBezTo>
                  <a:cubicBezTo>
                    <a:pt x="278" y="67"/>
                    <a:pt x="217" y="6"/>
                    <a:pt x="142" y="6"/>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38" name="Freeform 106"/>
            <p:cNvSpPr/>
            <p:nvPr userDrawn="1"/>
          </p:nvSpPr>
          <p:spPr bwMode="auto">
            <a:xfrm>
              <a:off x="1033" y="739"/>
              <a:ext cx="193" cy="173"/>
            </a:xfrm>
            <a:custGeom>
              <a:avLst/>
              <a:gdLst>
                <a:gd name="T0" fmla="*/ 28 w 156"/>
                <a:gd name="T1" fmla="*/ 139 h 139"/>
                <a:gd name="T2" fmla="*/ 7 w 156"/>
                <a:gd name="T3" fmla="*/ 112 h 139"/>
                <a:gd name="T4" fmla="*/ 0 w 156"/>
                <a:gd name="T5" fmla="*/ 79 h 139"/>
                <a:gd name="T6" fmla="*/ 78 w 156"/>
                <a:gd name="T7" fmla="*/ 0 h 139"/>
                <a:gd name="T8" fmla="*/ 156 w 156"/>
                <a:gd name="T9" fmla="*/ 79 h 139"/>
                <a:gd name="T10" fmla="*/ 149 w 156"/>
                <a:gd name="T11" fmla="*/ 112 h 139"/>
                <a:gd name="T12" fmla="*/ 128 w 156"/>
                <a:gd name="T13" fmla="*/ 139 h 139"/>
                <a:gd name="T14" fmla="*/ 126 w 156"/>
                <a:gd name="T15" fmla="*/ 137 h 139"/>
                <a:gd name="T16" fmla="*/ 146 w 156"/>
                <a:gd name="T17" fmla="*/ 111 h 139"/>
                <a:gd name="T18" fmla="*/ 153 w 156"/>
                <a:gd name="T19" fmla="*/ 79 h 139"/>
                <a:gd name="T20" fmla="*/ 78 w 156"/>
                <a:gd name="T21" fmla="*/ 3 h 139"/>
                <a:gd name="T22" fmla="*/ 3 w 156"/>
                <a:gd name="T23" fmla="*/ 79 h 139"/>
                <a:gd name="T24" fmla="*/ 10 w 156"/>
                <a:gd name="T25" fmla="*/ 111 h 139"/>
                <a:gd name="T26" fmla="*/ 30 w 156"/>
                <a:gd name="T27" fmla="*/ 137 h 139"/>
                <a:gd name="T28" fmla="*/ 28 w 156"/>
                <a:gd name="T29" fmla="*/ 13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6" h="139">
                  <a:moveTo>
                    <a:pt x="28" y="139"/>
                  </a:moveTo>
                  <a:cubicBezTo>
                    <a:pt x="19" y="132"/>
                    <a:pt x="12" y="122"/>
                    <a:pt x="7" y="112"/>
                  </a:cubicBezTo>
                  <a:cubicBezTo>
                    <a:pt x="2" y="102"/>
                    <a:pt x="0" y="90"/>
                    <a:pt x="0" y="79"/>
                  </a:cubicBezTo>
                  <a:cubicBezTo>
                    <a:pt x="0" y="36"/>
                    <a:pt x="35" y="0"/>
                    <a:pt x="78" y="0"/>
                  </a:cubicBezTo>
                  <a:cubicBezTo>
                    <a:pt x="121" y="0"/>
                    <a:pt x="156" y="36"/>
                    <a:pt x="156" y="79"/>
                  </a:cubicBezTo>
                  <a:cubicBezTo>
                    <a:pt x="156" y="90"/>
                    <a:pt x="153" y="102"/>
                    <a:pt x="149" y="112"/>
                  </a:cubicBezTo>
                  <a:cubicBezTo>
                    <a:pt x="144" y="122"/>
                    <a:pt x="136" y="132"/>
                    <a:pt x="128" y="139"/>
                  </a:cubicBezTo>
                  <a:cubicBezTo>
                    <a:pt x="126" y="137"/>
                    <a:pt x="126" y="137"/>
                    <a:pt x="126" y="137"/>
                  </a:cubicBezTo>
                  <a:cubicBezTo>
                    <a:pt x="134" y="130"/>
                    <a:pt x="141" y="121"/>
                    <a:pt x="146" y="111"/>
                  </a:cubicBezTo>
                  <a:cubicBezTo>
                    <a:pt x="151" y="101"/>
                    <a:pt x="153" y="90"/>
                    <a:pt x="153" y="79"/>
                  </a:cubicBezTo>
                  <a:cubicBezTo>
                    <a:pt x="153" y="37"/>
                    <a:pt x="119" y="3"/>
                    <a:pt x="78" y="3"/>
                  </a:cubicBezTo>
                  <a:cubicBezTo>
                    <a:pt x="36" y="3"/>
                    <a:pt x="3" y="37"/>
                    <a:pt x="3" y="79"/>
                  </a:cubicBezTo>
                  <a:cubicBezTo>
                    <a:pt x="3" y="90"/>
                    <a:pt x="5" y="101"/>
                    <a:pt x="10" y="111"/>
                  </a:cubicBezTo>
                  <a:cubicBezTo>
                    <a:pt x="14" y="121"/>
                    <a:pt x="21" y="130"/>
                    <a:pt x="30" y="137"/>
                  </a:cubicBezTo>
                  <a:lnTo>
                    <a:pt x="28" y="139"/>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39" name="Freeform 107"/>
            <p:cNvSpPr/>
            <p:nvPr userDrawn="1"/>
          </p:nvSpPr>
          <p:spPr bwMode="auto">
            <a:xfrm>
              <a:off x="972" y="867"/>
              <a:ext cx="40" cy="29"/>
            </a:xfrm>
            <a:custGeom>
              <a:avLst/>
              <a:gdLst>
                <a:gd name="T0" fmla="*/ 8 w 40"/>
                <a:gd name="T1" fmla="*/ 29 h 29"/>
                <a:gd name="T2" fmla="*/ 0 w 40"/>
                <a:gd name="T3" fmla="*/ 10 h 29"/>
                <a:gd name="T4" fmla="*/ 4 w 40"/>
                <a:gd name="T5" fmla="*/ 9 h 29"/>
                <a:gd name="T6" fmla="*/ 35 w 40"/>
                <a:gd name="T7" fmla="*/ 14 h 29"/>
                <a:gd name="T8" fmla="*/ 30 w 40"/>
                <a:gd name="T9" fmla="*/ 1 h 29"/>
                <a:gd name="T10" fmla="*/ 34 w 40"/>
                <a:gd name="T11" fmla="*/ 0 h 29"/>
                <a:gd name="T12" fmla="*/ 40 w 40"/>
                <a:gd name="T13" fmla="*/ 16 h 29"/>
                <a:gd name="T14" fmla="*/ 36 w 40"/>
                <a:gd name="T15" fmla="*/ 17 h 29"/>
                <a:gd name="T16" fmla="*/ 7 w 40"/>
                <a:gd name="T17" fmla="*/ 14 h 29"/>
                <a:gd name="T18" fmla="*/ 12 w 40"/>
                <a:gd name="T19" fmla="*/ 27 h 29"/>
                <a:gd name="T20" fmla="*/ 8 w 40"/>
                <a:gd name="T21"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29">
                  <a:moveTo>
                    <a:pt x="8" y="29"/>
                  </a:moveTo>
                  <a:lnTo>
                    <a:pt x="0" y="10"/>
                  </a:lnTo>
                  <a:lnTo>
                    <a:pt x="4" y="9"/>
                  </a:lnTo>
                  <a:lnTo>
                    <a:pt x="35" y="14"/>
                  </a:lnTo>
                  <a:lnTo>
                    <a:pt x="30" y="1"/>
                  </a:lnTo>
                  <a:lnTo>
                    <a:pt x="34" y="0"/>
                  </a:lnTo>
                  <a:lnTo>
                    <a:pt x="40" y="16"/>
                  </a:lnTo>
                  <a:lnTo>
                    <a:pt x="36" y="17"/>
                  </a:lnTo>
                  <a:lnTo>
                    <a:pt x="7" y="14"/>
                  </a:lnTo>
                  <a:lnTo>
                    <a:pt x="12" y="27"/>
                  </a:lnTo>
                  <a:lnTo>
                    <a:pt x="8" y="29"/>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40" name="Freeform 108"/>
            <p:cNvSpPr/>
            <p:nvPr userDrawn="1"/>
          </p:nvSpPr>
          <p:spPr bwMode="auto">
            <a:xfrm>
              <a:off x="984" y="888"/>
              <a:ext cx="38" cy="31"/>
            </a:xfrm>
            <a:custGeom>
              <a:avLst/>
              <a:gdLst>
                <a:gd name="T0" fmla="*/ 7 w 38"/>
                <a:gd name="T1" fmla="*/ 31 h 31"/>
                <a:gd name="T2" fmla="*/ 6 w 38"/>
                <a:gd name="T3" fmla="*/ 28 h 31"/>
                <a:gd name="T4" fmla="*/ 19 w 38"/>
                <a:gd name="T5" fmla="*/ 21 h 31"/>
                <a:gd name="T6" fmla="*/ 14 w 38"/>
                <a:gd name="T7" fmla="*/ 11 h 31"/>
                <a:gd name="T8" fmla="*/ 1 w 38"/>
                <a:gd name="T9" fmla="*/ 19 h 31"/>
                <a:gd name="T10" fmla="*/ 0 w 38"/>
                <a:gd name="T11" fmla="*/ 15 h 31"/>
                <a:gd name="T12" fmla="*/ 29 w 38"/>
                <a:gd name="T13" fmla="*/ 0 h 31"/>
                <a:gd name="T14" fmla="*/ 32 w 38"/>
                <a:gd name="T15" fmla="*/ 4 h 31"/>
                <a:gd name="T16" fmla="*/ 18 w 38"/>
                <a:gd name="T17" fmla="*/ 10 h 31"/>
                <a:gd name="T18" fmla="*/ 23 w 38"/>
                <a:gd name="T19" fmla="*/ 19 h 31"/>
                <a:gd name="T20" fmla="*/ 35 w 38"/>
                <a:gd name="T21" fmla="*/ 13 h 31"/>
                <a:gd name="T22" fmla="*/ 38 w 38"/>
                <a:gd name="T23" fmla="*/ 16 h 31"/>
                <a:gd name="T24" fmla="*/ 7 w 38"/>
                <a:gd name="T25"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31">
                  <a:moveTo>
                    <a:pt x="7" y="31"/>
                  </a:moveTo>
                  <a:lnTo>
                    <a:pt x="6" y="28"/>
                  </a:lnTo>
                  <a:lnTo>
                    <a:pt x="19" y="21"/>
                  </a:lnTo>
                  <a:lnTo>
                    <a:pt x="14" y="11"/>
                  </a:lnTo>
                  <a:lnTo>
                    <a:pt x="1" y="19"/>
                  </a:lnTo>
                  <a:lnTo>
                    <a:pt x="0" y="15"/>
                  </a:lnTo>
                  <a:lnTo>
                    <a:pt x="29" y="0"/>
                  </a:lnTo>
                  <a:lnTo>
                    <a:pt x="32" y="4"/>
                  </a:lnTo>
                  <a:lnTo>
                    <a:pt x="18" y="10"/>
                  </a:lnTo>
                  <a:lnTo>
                    <a:pt x="23" y="19"/>
                  </a:lnTo>
                  <a:lnTo>
                    <a:pt x="35" y="13"/>
                  </a:lnTo>
                  <a:lnTo>
                    <a:pt x="38" y="16"/>
                  </a:lnTo>
                  <a:lnTo>
                    <a:pt x="7" y="31"/>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41" name="Freeform 109"/>
            <p:cNvSpPr/>
            <p:nvPr userDrawn="1"/>
          </p:nvSpPr>
          <p:spPr bwMode="auto">
            <a:xfrm>
              <a:off x="995" y="906"/>
              <a:ext cx="38" cy="33"/>
            </a:xfrm>
            <a:custGeom>
              <a:avLst/>
              <a:gdLst>
                <a:gd name="T0" fmla="*/ 11 w 38"/>
                <a:gd name="T1" fmla="*/ 33 h 33"/>
                <a:gd name="T2" fmla="*/ 0 w 38"/>
                <a:gd name="T3" fmla="*/ 18 h 33"/>
                <a:gd name="T4" fmla="*/ 28 w 38"/>
                <a:gd name="T5" fmla="*/ 0 h 33"/>
                <a:gd name="T6" fmla="*/ 38 w 38"/>
                <a:gd name="T7" fmla="*/ 15 h 33"/>
                <a:gd name="T8" fmla="*/ 36 w 38"/>
                <a:gd name="T9" fmla="*/ 17 h 33"/>
                <a:gd name="T10" fmla="*/ 27 w 38"/>
                <a:gd name="T11" fmla="*/ 6 h 33"/>
                <a:gd name="T12" fmla="*/ 18 w 38"/>
                <a:gd name="T13" fmla="*/ 11 h 33"/>
                <a:gd name="T14" fmla="*/ 26 w 38"/>
                <a:gd name="T15" fmla="*/ 21 h 33"/>
                <a:gd name="T16" fmla="*/ 23 w 38"/>
                <a:gd name="T17" fmla="*/ 23 h 33"/>
                <a:gd name="T18" fmla="*/ 16 w 38"/>
                <a:gd name="T19" fmla="*/ 13 h 33"/>
                <a:gd name="T20" fmla="*/ 6 w 38"/>
                <a:gd name="T21" fmla="*/ 20 h 33"/>
                <a:gd name="T22" fmla="*/ 13 w 38"/>
                <a:gd name="T23" fmla="*/ 31 h 33"/>
                <a:gd name="T24" fmla="*/ 11 w 38"/>
                <a:gd name="T25"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33">
                  <a:moveTo>
                    <a:pt x="11" y="33"/>
                  </a:moveTo>
                  <a:lnTo>
                    <a:pt x="0" y="18"/>
                  </a:lnTo>
                  <a:lnTo>
                    <a:pt x="28" y="0"/>
                  </a:lnTo>
                  <a:lnTo>
                    <a:pt x="38" y="15"/>
                  </a:lnTo>
                  <a:lnTo>
                    <a:pt x="36" y="17"/>
                  </a:lnTo>
                  <a:lnTo>
                    <a:pt x="27" y="6"/>
                  </a:lnTo>
                  <a:lnTo>
                    <a:pt x="18" y="11"/>
                  </a:lnTo>
                  <a:lnTo>
                    <a:pt x="26" y="21"/>
                  </a:lnTo>
                  <a:lnTo>
                    <a:pt x="23" y="23"/>
                  </a:lnTo>
                  <a:lnTo>
                    <a:pt x="16" y="13"/>
                  </a:lnTo>
                  <a:lnTo>
                    <a:pt x="6" y="20"/>
                  </a:lnTo>
                  <a:lnTo>
                    <a:pt x="13" y="31"/>
                  </a:lnTo>
                  <a:lnTo>
                    <a:pt x="11" y="33"/>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42" name="Freeform 110"/>
            <p:cNvSpPr/>
            <p:nvPr userDrawn="1"/>
          </p:nvSpPr>
          <p:spPr bwMode="auto">
            <a:xfrm>
              <a:off x="1026" y="934"/>
              <a:ext cx="24" cy="29"/>
            </a:xfrm>
            <a:custGeom>
              <a:avLst/>
              <a:gdLst>
                <a:gd name="T0" fmla="*/ 3 w 24"/>
                <a:gd name="T1" fmla="*/ 29 h 29"/>
                <a:gd name="T2" fmla="*/ 0 w 24"/>
                <a:gd name="T3" fmla="*/ 26 h 29"/>
                <a:gd name="T4" fmla="*/ 21 w 24"/>
                <a:gd name="T5" fmla="*/ 0 h 29"/>
                <a:gd name="T6" fmla="*/ 24 w 24"/>
                <a:gd name="T7" fmla="*/ 3 h 29"/>
                <a:gd name="T8" fmla="*/ 3 w 24"/>
                <a:gd name="T9" fmla="*/ 29 h 29"/>
              </a:gdLst>
              <a:ahLst/>
              <a:cxnLst>
                <a:cxn ang="0">
                  <a:pos x="T0" y="T1"/>
                </a:cxn>
                <a:cxn ang="0">
                  <a:pos x="T2" y="T3"/>
                </a:cxn>
                <a:cxn ang="0">
                  <a:pos x="T4" y="T5"/>
                </a:cxn>
                <a:cxn ang="0">
                  <a:pos x="T6" y="T7"/>
                </a:cxn>
                <a:cxn ang="0">
                  <a:pos x="T8" y="T9"/>
                </a:cxn>
              </a:cxnLst>
              <a:rect l="0" t="0" r="r" b="b"/>
              <a:pathLst>
                <a:path w="24" h="29">
                  <a:moveTo>
                    <a:pt x="3" y="29"/>
                  </a:moveTo>
                  <a:lnTo>
                    <a:pt x="0" y="26"/>
                  </a:lnTo>
                  <a:lnTo>
                    <a:pt x="21" y="0"/>
                  </a:lnTo>
                  <a:lnTo>
                    <a:pt x="24" y="3"/>
                  </a:lnTo>
                  <a:lnTo>
                    <a:pt x="3" y="29"/>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43" name="Freeform 111"/>
            <p:cNvSpPr>
              <a:spLocks noEditPoints="1"/>
            </p:cNvSpPr>
            <p:nvPr userDrawn="1"/>
          </p:nvSpPr>
          <p:spPr bwMode="auto">
            <a:xfrm>
              <a:off x="1034" y="942"/>
              <a:ext cx="29" cy="35"/>
            </a:xfrm>
            <a:custGeom>
              <a:avLst/>
              <a:gdLst>
                <a:gd name="T0" fmla="*/ 11 w 29"/>
                <a:gd name="T1" fmla="*/ 32 h 35"/>
                <a:gd name="T2" fmla="*/ 16 w 29"/>
                <a:gd name="T3" fmla="*/ 23 h 35"/>
                <a:gd name="T4" fmla="*/ 11 w 29"/>
                <a:gd name="T5" fmla="*/ 20 h 35"/>
                <a:gd name="T6" fmla="*/ 3 w 29"/>
                <a:gd name="T7" fmla="*/ 27 h 35"/>
                <a:gd name="T8" fmla="*/ 0 w 29"/>
                <a:gd name="T9" fmla="*/ 25 h 35"/>
                <a:gd name="T10" fmla="*/ 24 w 29"/>
                <a:gd name="T11" fmla="*/ 0 h 35"/>
                <a:gd name="T12" fmla="*/ 29 w 29"/>
                <a:gd name="T13" fmla="*/ 2 h 35"/>
                <a:gd name="T14" fmla="*/ 16 w 29"/>
                <a:gd name="T15" fmla="*/ 35 h 35"/>
                <a:gd name="T16" fmla="*/ 11 w 29"/>
                <a:gd name="T17" fmla="*/ 32 h 35"/>
                <a:gd name="T18" fmla="*/ 19 w 29"/>
                <a:gd name="T19" fmla="*/ 18 h 35"/>
                <a:gd name="T20" fmla="*/ 24 w 29"/>
                <a:gd name="T21" fmla="*/ 7 h 35"/>
                <a:gd name="T22" fmla="*/ 23 w 29"/>
                <a:gd name="T23" fmla="*/ 6 h 35"/>
                <a:gd name="T24" fmla="*/ 14 w 29"/>
                <a:gd name="T25" fmla="*/ 16 h 35"/>
                <a:gd name="T26" fmla="*/ 19 w 29"/>
                <a:gd name="T27"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35">
                  <a:moveTo>
                    <a:pt x="11" y="32"/>
                  </a:moveTo>
                  <a:lnTo>
                    <a:pt x="16" y="23"/>
                  </a:lnTo>
                  <a:lnTo>
                    <a:pt x="11" y="20"/>
                  </a:lnTo>
                  <a:lnTo>
                    <a:pt x="3" y="27"/>
                  </a:lnTo>
                  <a:lnTo>
                    <a:pt x="0" y="25"/>
                  </a:lnTo>
                  <a:lnTo>
                    <a:pt x="24" y="0"/>
                  </a:lnTo>
                  <a:lnTo>
                    <a:pt x="29" y="2"/>
                  </a:lnTo>
                  <a:lnTo>
                    <a:pt x="16" y="35"/>
                  </a:lnTo>
                  <a:lnTo>
                    <a:pt x="11" y="32"/>
                  </a:lnTo>
                  <a:close/>
                  <a:moveTo>
                    <a:pt x="19" y="18"/>
                  </a:moveTo>
                  <a:lnTo>
                    <a:pt x="24" y="7"/>
                  </a:lnTo>
                  <a:lnTo>
                    <a:pt x="23" y="6"/>
                  </a:lnTo>
                  <a:lnTo>
                    <a:pt x="14" y="16"/>
                  </a:lnTo>
                  <a:lnTo>
                    <a:pt x="19" y="18"/>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44" name="Freeform 112"/>
            <p:cNvSpPr/>
            <p:nvPr userDrawn="1"/>
          </p:nvSpPr>
          <p:spPr bwMode="auto">
            <a:xfrm>
              <a:off x="1054" y="948"/>
              <a:ext cx="32" cy="39"/>
            </a:xfrm>
            <a:custGeom>
              <a:avLst/>
              <a:gdLst>
                <a:gd name="T0" fmla="*/ 16 w 32"/>
                <a:gd name="T1" fmla="*/ 39 h 39"/>
                <a:gd name="T2" fmla="*/ 13 w 32"/>
                <a:gd name="T3" fmla="*/ 36 h 39"/>
                <a:gd name="T4" fmla="*/ 15 w 32"/>
                <a:gd name="T5" fmla="*/ 12 h 39"/>
                <a:gd name="T6" fmla="*/ 5 w 32"/>
                <a:gd name="T7" fmla="*/ 32 h 39"/>
                <a:gd name="T8" fmla="*/ 0 w 32"/>
                <a:gd name="T9" fmla="*/ 30 h 39"/>
                <a:gd name="T10" fmla="*/ 16 w 32"/>
                <a:gd name="T11" fmla="*/ 0 h 39"/>
                <a:gd name="T12" fmla="*/ 20 w 32"/>
                <a:gd name="T13" fmla="*/ 1 h 39"/>
                <a:gd name="T14" fmla="*/ 19 w 32"/>
                <a:gd name="T15" fmla="*/ 25 h 39"/>
                <a:gd name="T16" fmla="*/ 29 w 32"/>
                <a:gd name="T17" fmla="*/ 5 h 39"/>
                <a:gd name="T18" fmla="*/ 32 w 32"/>
                <a:gd name="T19" fmla="*/ 7 h 39"/>
                <a:gd name="T20" fmla="*/ 16 w 32"/>
                <a:gd name="T21"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39">
                  <a:moveTo>
                    <a:pt x="16" y="39"/>
                  </a:moveTo>
                  <a:lnTo>
                    <a:pt x="13" y="36"/>
                  </a:lnTo>
                  <a:lnTo>
                    <a:pt x="15" y="12"/>
                  </a:lnTo>
                  <a:lnTo>
                    <a:pt x="5" y="32"/>
                  </a:lnTo>
                  <a:lnTo>
                    <a:pt x="0" y="30"/>
                  </a:lnTo>
                  <a:lnTo>
                    <a:pt x="16" y="0"/>
                  </a:lnTo>
                  <a:lnTo>
                    <a:pt x="20" y="1"/>
                  </a:lnTo>
                  <a:lnTo>
                    <a:pt x="19" y="25"/>
                  </a:lnTo>
                  <a:lnTo>
                    <a:pt x="29" y="5"/>
                  </a:lnTo>
                  <a:lnTo>
                    <a:pt x="32" y="7"/>
                  </a:lnTo>
                  <a:lnTo>
                    <a:pt x="16" y="39"/>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45" name="Freeform 113"/>
            <p:cNvSpPr/>
            <p:nvPr userDrawn="1"/>
          </p:nvSpPr>
          <p:spPr bwMode="auto">
            <a:xfrm>
              <a:off x="1079" y="957"/>
              <a:ext cx="23" cy="36"/>
            </a:xfrm>
            <a:custGeom>
              <a:avLst/>
              <a:gdLst>
                <a:gd name="T0" fmla="*/ 12 w 19"/>
                <a:gd name="T1" fmla="*/ 29 h 29"/>
                <a:gd name="T2" fmla="*/ 10 w 19"/>
                <a:gd name="T3" fmla="*/ 29 h 29"/>
                <a:gd name="T4" fmla="*/ 10 w 19"/>
                <a:gd name="T5" fmla="*/ 26 h 29"/>
                <a:gd name="T6" fmla="*/ 8 w 19"/>
                <a:gd name="T7" fmla="*/ 27 h 29"/>
                <a:gd name="T8" fmla="*/ 5 w 19"/>
                <a:gd name="T9" fmla="*/ 27 h 29"/>
                <a:gd name="T10" fmla="*/ 1 w 19"/>
                <a:gd name="T11" fmla="*/ 23 h 29"/>
                <a:gd name="T12" fmla="*/ 1 w 19"/>
                <a:gd name="T13" fmla="*/ 13 h 29"/>
                <a:gd name="T14" fmla="*/ 6 w 19"/>
                <a:gd name="T15" fmla="*/ 3 h 29"/>
                <a:gd name="T16" fmla="*/ 14 w 19"/>
                <a:gd name="T17" fmla="*/ 1 h 29"/>
                <a:gd name="T18" fmla="*/ 18 w 19"/>
                <a:gd name="T19" fmla="*/ 11 h 29"/>
                <a:gd name="T20" fmla="*/ 15 w 19"/>
                <a:gd name="T21" fmla="*/ 11 h 29"/>
                <a:gd name="T22" fmla="*/ 13 w 19"/>
                <a:gd name="T23" fmla="*/ 4 h 29"/>
                <a:gd name="T24" fmla="*/ 8 w 19"/>
                <a:gd name="T25" fmla="*/ 6 h 29"/>
                <a:gd name="T26" fmla="*/ 5 w 19"/>
                <a:gd name="T27" fmla="*/ 14 h 29"/>
                <a:gd name="T28" fmla="*/ 4 w 19"/>
                <a:gd name="T29" fmla="*/ 21 h 29"/>
                <a:gd name="T30" fmla="*/ 6 w 19"/>
                <a:gd name="T31" fmla="*/ 24 h 29"/>
                <a:gd name="T32" fmla="*/ 9 w 19"/>
                <a:gd name="T33" fmla="*/ 24 h 29"/>
                <a:gd name="T34" fmla="*/ 12 w 19"/>
                <a:gd name="T35" fmla="*/ 20 h 29"/>
                <a:gd name="T36" fmla="*/ 12 w 19"/>
                <a:gd name="T37" fmla="*/ 18 h 29"/>
                <a:gd name="T38" fmla="*/ 8 w 19"/>
                <a:gd name="T39" fmla="*/ 17 h 29"/>
                <a:gd name="T40" fmla="*/ 9 w 19"/>
                <a:gd name="T41" fmla="*/ 14 h 29"/>
                <a:gd name="T42" fmla="*/ 16 w 19"/>
                <a:gd name="T43" fmla="*/ 17 h 29"/>
                <a:gd name="T44" fmla="*/ 12 w 19"/>
                <a:gd name="T45"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 h="29">
                  <a:moveTo>
                    <a:pt x="12" y="29"/>
                  </a:moveTo>
                  <a:cubicBezTo>
                    <a:pt x="10" y="29"/>
                    <a:pt x="10" y="29"/>
                    <a:pt x="10" y="29"/>
                  </a:cubicBezTo>
                  <a:cubicBezTo>
                    <a:pt x="10" y="26"/>
                    <a:pt x="10" y="26"/>
                    <a:pt x="10" y="26"/>
                  </a:cubicBezTo>
                  <a:cubicBezTo>
                    <a:pt x="9" y="27"/>
                    <a:pt x="9" y="27"/>
                    <a:pt x="8" y="27"/>
                  </a:cubicBezTo>
                  <a:cubicBezTo>
                    <a:pt x="7" y="27"/>
                    <a:pt x="6" y="27"/>
                    <a:pt x="5" y="27"/>
                  </a:cubicBezTo>
                  <a:cubicBezTo>
                    <a:pt x="3" y="26"/>
                    <a:pt x="2" y="25"/>
                    <a:pt x="1" y="23"/>
                  </a:cubicBezTo>
                  <a:cubicBezTo>
                    <a:pt x="0" y="20"/>
                    <a:pt x="0" y="17"/>
                    <a:pt x="1" y="13"/>
                  </a:cubicBezTo>
                  <a:cubicBezTo>
                    <a:pt x="3" y="8"/>
                    <a:pt x="4" y="5"/>
                    <a:pt x="6" y="3"/>
                  </a:cubicBezTo>
                  <a:cubicBezTo>
                    <a:pt x="9" y="1"/>
                    <a:pt x="12" y="0"/>
                    <a:pt x="14" y="1"/>
                  </a:cubicBezTo>
                  <a:cubicBezTo>
                    <a:pt x="17" y="2"/>
                    <a:pt x="19" y="6"/>
                    <a:pt x="18" y="11"/>
                  </a:cubicBezTo>
                  <a:cubicBezTo>
                    <a:pt x="15" y="11"/>
                    <a:pt x="15" y="11"/>
                    <a:pt x="15" y="11"/>
                  </a:cubicBezTo>
                  <a:cubicBezTo>
                    <a:pt x="16" y="9"/>
                    <a:pt x="15" y="5"/>
                    <a:pt x="13" y="4"/>
                  </a:cubicBezTo>
                  <a:cubicBezTo>
                    <a:pt x="11" y="4"/>
                    <a:pt x="9" y="4"/>
                    <a:pt x="8" y="6"/>
                  </a:cubicBezTo>
                  <a:cubicBezTo>
                    <a:pt x="7" y="7"/>
                    <a:pt x="6" y="10"/>
                    <a:pt x="5" y="14"/>
                  </a:cubicBezTo>
                  <a:cubicBezTo>
                    <a:pt x="4" y="17"/>
                    <a:pt x="3" y="20"/>
                    <a:pt x="4" y="21"/>
                  </a:cubicBezTo>
                  <a:cubicBezTo>
                    <a:pt x="4" y="23"/>
                    <a:pt x="5" y="24"/>
                    <a:pt x="6" y="24"/>
                  </a:cubicBezTo>
                  <a:cubicBezTo>
                    <a:pt x="7" y="25"/>
                    <a:pt x="9" y="25"/>
                    <a:pt x="9" y="24"/>
                  </a:cubicBezTo>
                  <a:cubicBezTo>
                    <a:pt x="10" y="23"/>
                    <a:pt x="11" y="22"/>
                    <a:pt x="12" y="20"/>
                  </a:cubicBezTo>
                  <a:cubicBezTo>
                    <a:pt x="12" y="18"/>
                    <a:pt x="12" y="18"/>
                    <a:pt x="12" y="18"/>
                  </a:cubicBezTo>
                  <a:cubicBezTo>
                    <a:pt x="8" y="17"/>
                    <a:pt x="8" y="17"/>
                    <a:pt x="8" y="17"/>
                  </a:cubicBezTo>
                  <a:cubicBezTo>
                    <a:pt x="9" y="14"/>
                    <a:pt x="9" y="14"/>
                    <a:pt x="9" y="14"/>
                  </a:cubicBezTo>
                  <a:cubicBezTo>
                    <a:pt x="16" y="17"/>
                    <a:pt x="16" y="17"/>
                    <a:pt x="16" y="17"/>
                  </a:cubicBezTo>
                  <a:lnTo>
                    <a:pt x="12" y="29"/>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46" name="Freeform 114"/>
            <p:cNvSpPr/>
            <p:nvPr userDrawn="1"/>
          </p:nvSpPr>
          <p:spPr bwMode="auto">
            <a:xfrm>
              <a:off x="1121" y="962"/>
              <a:ext cx="19" cy="33"/>
            </a:xfrm>
            <a:custGeom>
              <a:avLst/>
              <a:gdLst>
                <a:gd name="T0" fmla="*/ 15 w 15"/>
                <a:gd name="T1" fmla="*/ 19 h 27"/>
                <a:gd name="T2" fmla="*/ 13 w 15"/>
                <a:gd name="T3" fmla="*/ 25 h 27"/>
                <a:gd name="T4" fmla="*/ 7 w 15"/>
                <a:gd name="T5" fmla="*/ 27 h 27"/>
                <a:gd name="T6" fmla="*/ 1 w 15"/>
                <a:gd name="T7" fmla="*/ 25 h 27"/>
                <a:gd name="T8" fmla="*/ 0 w 15"/>
                <a:gd name="T9" fmla="*/ 19 h 27"/>
                <a:gd name="T10" fmla="*/ 0 w 15"/>
                <a:gd name="T11" fmla="*/ 0 h 27"/>
                <a:gd name="T12" fmla="*/ 4 w 15"/>
                <a:gd name="T13" fmla="*/ 0 h 27"/>
                <a:gd name="T14" fmla="*/ 3 w 15"/>
                <a:gd name="T15" fmla="*/ 19 h 27"/>
                <a:gd name="T16" fmla="*/ 4 w 15"/>
                <a:gd name="T17" fmla="*/ 23 h 27"/>
                <a:gd name="T18" fmla="*/ 7 w 15"/>
                <a:gd name="T19" fmla="*/ 24 h 27"/>
                <a:gd name="T20" fmla="*/ 10 w 15"/>
                <a:gd name="T21" fmla="*/ 23 h 27"/>
                <a:gd name="T22" fmla="*/ 11 w 15"/>
                <a:gd name="T23" fmla="*/ 19 h 27"/>
                <a:gd name="T24" fmla="*/ 12 w 15"/>
                <a:gd name="T25" fmla="*/ 0 h 27"/>
                <a:gd name="T26" fmla="*/ 15 w 15"/>
                <a:gd name="T27" fmla="*/ 0 h 27"/>
                <a:gd name="T28" fmla="*/ 15 w 15"/>
                <a:gd name="T29"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7">
                  <a:moveTo>
                    <a:pt x="15" y="19"/>
                  </a:moveTo>
                  <a:cubicBezTo>
                    <a:pt x="15" y="22"/>
                    <a:pt x="14" y="24"/>
                    <a:pt x="13" y="25"/>
                  </a:cubicBezTo>
                  <a:cubicBezTo>
                    <a:pt x="11" y="27"/>
                    <a:pt x="10" y="27"/>
                    <a:pt x="7" y="27"/>
                  </a:cubicBezTo>
                  <a:cubicBezTo>
                    <a:pt x="4" y="27"/>
                    <a:pt x="2" y="26"/>
                    <a:pt x="1" y="25"/>
                  </a:cubicBezTo>
                  <a:cubicBezTo>
                    <a:pt x="0" y="23"/>
                    <a:pt x="0" y="21"/>
                    <a:pt x="0" y="19"/>
                  </a:cubicBezTo>
                  <a:cubicBezTo>
                    <a:pt x="0" y="0"/>
                    <a:pt x="0" y="0"/>
                    <a:pt x="0" y="0"/>
                  </a:cubicBezTo>
                  <a:cubicBezTo>
                    <a:pt x="4" y="0"/>
                    <a:pt x="4" y="0"/>
                    <a:pt x="4" y="0"/>
                  </a:cubicBezTo>
                  <a:cubicBezTo>
                    <a:pt x="3" y="19"/>
                    <a:pt x="3" y="19"/>
                    <a:pt x="3" y="19"/>
                  </a:cubicBezTo>
                  <a:cubicBezTo>
                    <a:pt x="3" y="21"/>
                    <a:pt x="3" y="22"/>
                    <a:pt x="4" y="23"/>
                  </a:cubicBezTo>
                  <a:cubicBezTo>
                    <a:pt x="5" y="24"/>
                    <a:pt x="6" y="24"/>
                    <a:pt x="7" y="24"/>
                  </a:cubicBezTo>
                  <a:cubicBezTo>
                    <a:pt x="8" y="24"/>
                    <a:pt x="9" y="24"/>
                    <a:pt x="10" y="23"/>
                  </a:cubicBezTo>
                  <a:cubicBezTo>
                    <a:pt x="11" y="22"/>
                    <a:pt x="11" y="21"/>
                    <a:pt x="11" y="19"/>
                  </a:cubicBezTo>
                  <a:cubicBezTo>
                    <a:pt x="12" y="0"/>
                    <a:pt x="12" y="0"/>
                    <a:pt x="12" y="0"/>
                  </a:cubicBezTo>
                  <a:cubicBezTo>
                    <a:pt x="15" y="0"/>
                    <a:pt x="15" y="0"/>
                    <a:pt x="15" y="0"/>
                  </a:cubicBezTo>
                  <a:lnTo>
                    <a:pt x="15" y="19"/>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47" name="Freeform 115"/>
            <p:cNvSpPr/>
            <p:nvPr userDrawn="1"/>
          </p:nvSpPr>
          <p:spPr bwMode="auto">
            <a:xfrm>
              <a:off x="1142" y="959"/>
              <a:ext cx="21" cy="36"/>
            </a:xfrm>
            <a:custGeom>
              <a:avLst/>
              <a:gdLst>
                <a:gd name="T0" fmla="*/ 21 w 21"/>
                <a:gd name="T1" fmla="*/ 33 h 36"/>
                <a:gd name="T2" fmla="*/ 17 w 21"/>
                <a:gd name="T3" fmla="*/ 34 h 36"/>
                <a:gd name="T4" fmla="*/ 5 w 21"/>
                <a:gd name="T5" fmla="*/ 11 h 36"/>
                <a:gd name="T6" fmla="*/ 8 w 21"/>
                <a:gd name="T7" fmla="*/ 35 h 36"/>
                <a:gd name="T8" fmla="*/ 3 w 21"/>
                <a:gd name="T9" fmla="*/ 36 h 36"/>
                <a:gd name="T10" fmla="*/ 0 w 21"/>
                <a:gd name="T11" fmla="*/ 3 h 36"/>
                <a:gd name="T12" fmla="*/ 5 w 21"/>
                <a:gd name="T13" fmla="*/ 1 h 36"/>
                <a:gd name="T14" fmla="*/ 15 w 21"/>
                <a:gd name="T15" fmla="*/ 18 h 36"/>
                <a:gd name="T16" fmla="*/ 12 w 21"/>
                <a:gd name="T17" fmla="*/ 0 h 36"/>
                <a:gd name="T18" fmla="*/ 16 w 21"/>
                <a:gd name="T19" fmla="*/ 0 h 36"/>
                <a:gd name="T20" fmla="*/ 21 w 21"/>
                <a:gd name="T21" fmla="*/ 3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36">
                  <a:moveTo>
                    <a:pt x="21" y="33"/>
                  </a:moveTo>
                  <a:lnTo>
                    <a:pt x="17" y="34"/>
                  </a:lnTo>
                  <a:lnTo>
                    <a:pt x="5" y="11"/>
                  </a:lnTo>
                  <a:lnTo>
                    <a:pt x="8" y="35"/>
                  </a:lnTo>
                  <a:lnTo>
                    <a:pt x="3" y="36"/>
                  </a:lnTo>
                  <a:lnTo>
                    <a:pt x="0" y="3"/>
                  </a:lnTo>
                  <a:lnTo>
                    <a:pt x="5" y="1"/>
                  </a:lnTo>
                  <a:lnTo>
                    <a:pt x="15" y="18"/>
                  </a:lnTo>
                  <a:lnTo>
                    <a:pt x="12" y="0"/>
                  </a:lnTo>
                  <a:lnTo>
                    <a:pt x="16" y="0"/>
                  </a:lnTo>
                  <a:lnTo>
                    <a:pt x="21" y="33"/>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48" name="Freeform 116"/>
            <p:cNvSpPr/>
            <p:nvPr userDrawn="1"/>
          </p:nvSpPr>
          <p:spPr bwMode="auto">
            <a:xfrm>
              <a:off x="1162" y="957"/>
              <a:ext cx="14" cy="33"/>
            </a:xfrm>
            <a:custGeom>
              <a:avLst/>
              <a:gdLst>
                <a:gd name="T0" fmla="*/ 14 w 14"/>
                <a:gd name="T1" fmla="*/ 31 h 33"/>
                <a:gd name="T2" fmla="*/ 9 w 14"/>
                <a:gd name="T3" fmla="*/ 33 h 33"/>
                <a:gd name="T4" fmla="*/ 0 w 14"/>
                <a:gd name="T5" fmla="*/ 1 h 33"/>
                <a:gd name="T6" fmla="*/ 4 w 14"/>
                <a:gd name="T7" fmla="*/ 0 h 33"/>
                <a:gd name="T8" fmla="*/ 14 w 14"/>
                <a:gd name="T9" fmla="*/ 31 h 33"/>
              </a:gdLst>
              <a:ahLst/>
              <a:cxnLst>
                <a:cxn ang="0">
                  <a:pos x="T0" y="T1"/>
                </a:cxn>
                <a:cxn ang="0">
                  <a:pos x="T2" y="T3"/>
                </a:cxn>
                <a:cxn ang="0">
                  <a:pos x="T4" y="T5"/>
                </a:cxn>
                <a:cxn ang="0">
                  <a:pos x="T6" y="T7"/>
                </a:cxn>
                <a:cxn ang="0">
                  <a:pos x="T8" y="T9"/>
                </a:cxn>
              </a:cxnLst>
              <a:rect l="0" t="0" r="r" b="b"/>
              <a:pathLst>
                <a:path w="14" h="33">
                  <a:moveTo>
                    <a:pt x="14" y="31"/>
                  </a:moveTo>
                  <a:lnTo>
                    <a:pt x="9" y="33"/>
                  </a:lnTo>
                  <a:lnTo>
                    <a:pt x="0" y="1"/>
                  </a:lnTo>
                  <a:lnTo>
                    <a:pt x="4" y="0"/>
                  </a:lnTo>
                  <a:lnTo>
                    <a:pt x="14" y="31"/>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49" name="Freeform 117"/>
            <p:cNvSpPr/>
            <p:nvPr userDrawn="1"/>
          </p:nvSpPr>
          <p:spPr bwMode="auto">
            <a:xfrm>
              <a:off x="1169" y="948"/>
              <a:ext cx="23" cy="37"/>
            </a:xfrm>
            <a:custGeom>
              <a:avLst/>
              <a:gdLst>
                <a:gd name="T0" fmla="*/ 18 w 23"/>
                <a:gd name="T1" fmla="*/ 0 h 37"/>
                <a:gd name="T2" fmla="*/ 23 w 23"/>
                <a:gd name="T3" fmla="*/ 35 h 37"/>
                <a:gd name="T4" fmla="*/ 19 w 23"/>
                <a:gd name="T5" fmla="*/ 37 h 37"/>
                <a:gd name="T6" fmla="*/ 0 w 23"/>
                <a:gd name="T7" fmla="*/ 7 h 37"/>
                <a:gd name="T8" fmla="*/ 4 w 23"/>
                <a:gd name="T9" fmla="*/ 6 h 37"/>
                <a:gd name="T10" fmla="*/ 18 w 23"/>
                <a:gd name="T11" fmla="*/ 26 h 37"/>
                <a:gd name="T12" fmla="*/ 14 w 23"/>
                <a:gd name="T13" fmla="*/ 1 h 37"/>
                <a:gd name="T14" fmla="*/ 18 w 23"/>
                <a:gd name="T15" fmla="*/ 0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7">
                  <a:moveTo>
                    <a:pt x="18" y="0"/>
                  </a:moveTo>
                  <a:lnTo>
                    <a:pt x="23" y="35"/>
                  </a:lnTo>
                  <a:lnTo>
                    <a:pt x="19" y="37"/>
                  </a:lnTo>
                  <a:lnTo>
                    <a:pt x="0" y="7"/>
                  </a:lnTo>
                  <a:lnTo>
                    <a:pt x="4" y="6"/>
                  </a:lnTo>
                  <a:lnTo>
                    <a:pt x="18" y="26"/>
                  </a:lnTo>
                  <a:lnTo>
                    <a:pt x="14" y="1"/>
                  </a:lnTo>
                  <a:lnTo>
                    <a:pt x="18" y="0"/>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50" name="Freeform 118"/>
            <p:cNvSpPr/>
            <p:nvPr userDrawn="1"/>
          </p:nvSpPr>
          <p:spPr bwMode="auto">
            <a:xfrm>
              <a:off x="1188" y="939"/>
              <a:ext cx="33" cy="38"/>
            </a:xfrm>
            <a:custGeom>
              <a:avLst/>
              <a:gdLst>
                <a:gd name="T0" fmla="*/ 33 w 33"/>
                <a:gd name="T1" fmla="*/ 29 h 38"/>
                <a:gd name="T2" fmla="*/ 17 w 33"/>
                <a:gd name="T3" fmla="*/ 38 h 38"/>
                <a:gd name="T4" fmla="*/ 0 w 33"/>
                <a:gd name="T5" fmla="*/ 8 h 38"/>
                <a:gd name="T6" fmla="*/ 15 w 33"/>
                <a:gd name="T7" fmla="*/ 0 h 38"/>
                <a:gd name="T8" fmla="*/ 17 w 33"/>
                <a:gd name="T9" fmla="*/ 3 h 38"/>
                <a:gd name="T10" fmla="*/ 6 w 33"/>
                <a:gd name="T11" fmla="*/ 9 h 38"/>
                <a:gd name="T12" fmla="*/ 11 w 33"/>
                <a:gd name="T13" fmla="*/ 19 h 38"/>
                <a:gd name="T14" fmla="*/ 22 w 33"/>
                <a:gd name="T15" fmla="*/ 13 h 38"/>
                <a:gd name="T16" fmla="*/ 23 w 33"/>
                <a:gd name="T17" fmla="*/ 16 h 38"/>
                <a:gd name="T18" fmla="*/ 14 w 33"/>
                <a:gd name="T19" fmla="*/ 21 h 38"/>
                <a:gd name="T20" fmla="*/ 20 w 33"/>
                <a:gd name="T21" fmla="*/ 33 h 38"/>
                <a:gd name="T22" fmla="*/ 31 w 33"/>
                <a:gd name="T23" fmla="*/ 25 h 38"/>
                <a:gd name="T24" fmla="*/ 33 w 33"/>
                <a:gd name="T25"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 h="38">
                  <a:moveTo>
                    <a:pt x="33" y="29"/>
                  </a:moveTo>
                  <a:lnTo>
                    <a:pt x="17" y="38"/>
                  </a:lnTo>
                  <a:lnTo>
                    <a:pt x="0" y="8"/>
                  </a:lnTo>
                  <a:lnTo>
                    <a:pt x="15" y="0"/>
                  </a:lnTo>
                  <a:lnTo>
                    <a:pt x="17" y="3"/>
                  </a:lnTo>
                  <a:lnTo>
                    <a:pt x="6" y="9"/>
                  </a:lnTo>
                  <a:lnTo>
                    <a:pt x="11" y="19"/>
                  </a:lnTo>
                  <a:lnTo>
                    <a:pt x="22" y="13"/>
                  </a:lnTo>
                  <a:lnTo>
                    <a:pt x="23" y="16"/>
                  </a:lnTo>
                  <a:lnTo>
                    <a:pt x="14" y="21"/>
                  </a:lnTo>
                  <a:lnTo>
                    <a:pt x="20" y="33"/>
                  </a:lnTo>
                  <a:lnTo>
                    <a:pt x="31" y="25"/>
                  </a:lnTo>
                  <a:lnTo>
                    <a:pt x="33" y="29"/>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51" name="Freeform 119"/>
            <p:cNvSpPr>
              <a:spLocks noEditPoints="1"/>
            </p:cNvSpPr>
            <p:nvPr userDrawn="1"/>
          </p:nvSpPr>
          <p:spPr bwMode="auto">
            <a:xfrm>
              <a:off x="1205" y="931"/>
              <a:ext cx="34" cy="34"/>
            </a:xfrm>
            <a:custGeom>
              <a:avLst/>
              <a:gdLst>
                <a:gd name="T0" fmla="*/ 27 w 27"/>
                <a:gd name="T1" fmla="*/ 20 h 28"/>
                <a:gd name="T2" fmla="*/ 24 w 27"/>
                <a:gd name="T3" fmla="*/ 22 h 28"/>
                <a:gd name="T4" fmla="*/ 15 w 27"/>
                <a:gd name="T5" fmla="*/ 14 h 28"/>
                <a:gd name="T6" fmla="*/ 12 w 27"/>
                <a:gd name="T7" fmla="*/ 17 h 28"/>
                <a:gd name="T8" fmla="*/ 19 w 27"/>
                <a:gd name="T9" fmla="*/ 26 h 28"/>
                <a:gd name="T10" fmla="*/ 16 w 27"/>
                <a:gd name="T11" fmla="*/ 28 h 28"/>
                <a:gd name="T12" fmla="*/ 0 w 27"/>
                <a:gd name="T13" fmla="*/ 6 h 28"/>
                <a:gd name="T14" fmla="*/ 5 w 27"/>
                <a:gd name="T15" fmla="*/ 2 h 28"/>
                <a:gd name="T16" fmla="*/ 11 w 27"/>
                <a:gd name="T17" fmla="*/ 0 h 28"/>
                <a:gd name="T18" fmla="*/ 18 w 27"/>
                <a:gd name="T19" fmla="*/ 8 h 28"/>
                <a:gd name="T20" fmla="*/ 17 w 27"/>
                <a:gd name="T21" fmla="*/ 12 h 28"/>
                <a:gd name="T22" fmla="*/ 27 w 27"/>
                <a:gd name="T23" fmla="*/ 20 h 28"/>
                <a:gd name="T24" fmla="*/ 10 w 27"/>
                <a:gd name="T25" fmla="*/ 4 h 28"/>
                <a:gd name="T26" fmla="*/ 5 w 27"/>
                <a:gd name="T27" fmla="*/ 6 h 28"/>
                <a:gd name="T28" fmla="*/ 10 w 27"/>
                <a:gd name="T29" fmla="*/ 13 h 28"/>
                <a:gd name="T30" fmla="*/ 14 w 27"/>
                <a:gd name="T31" fmla="*/ 10 h 28"/>
                <a:gd name="T32" fmla="*/ 10 w 27"/>
                <a:gd name="T33"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28">
                  <a:moveTo>
                    <a:pt x="27" y="20"/>
                  </a:moveTo>
                  <a:cubicBezTo>
                    <a:pt x="24" y="22"/>
                    <a:pt x="24" y="22"/>
                    <a:pt x="24" y="22"/>
                  </a:cubicBezTo>
                  <a:cubicBezTo>
                    <a:pt x="15" y="14"/>
                    <a:pt x="15" y="14"/>
                    <a:pt x="15" y="14"/>
                  </a:cubicBezTo>
                  <a:cubicBezTo>
                    <a:pt x="12" y="17"/>
                    <a:pt x="12" y="17"/>
                    <a:pt x="12" y="17"/>
                  </a:cubicBezTo>
                  <a:cubicBezTo>
                    <a:pt x="19" y="26"/>
                    <a:pt x="19" y="26"/>
                    <a:pt x="19" y="26"/>
                  </a:cubicBezTo>
                  <a:cubicBezTo>
                    <a:pt x="16" y="28"/>
                    <a:pt x="16" y="28"/>
                    <a:pt x="16" y="28"/>
                  </a:cubicBezTo>
                  <a:cubicBezTo>
                    <a:pt x="0" y="6"/>
                    <a:pt x="0" y="6"/>
                    <a:pt x="0" y="6"/>
                  </a:cubicBezTo>
                  <a:cubicBezTo>
                    <a:pt x="5" y="2"/>
                    <a:pt x="5" y="2"/>
                    <a:pt x="5" y="2"/>
                  </a:cubicBezTo>
                  <a:cubicBezTo>
                    <a:pt x="7" y="1"/>
                    <a:pt x="9" y="0"/>
                    <a:pt x="11" y="0"/>
                  </a:cubicBezTo>
                  <a:cubicBezTo>
                    <a:pt x="16" y="1"/>
                    <a:pt x="18" y="4"/>
                    <a:pt x="18" y="8"/>
                  </a:cubicBezTo>
                  <a:cubicBezTo>
                    <a:pt x="18" y="9"/>
                    <a:pt x="18" y="11"/>
                    <a:pt x="17" y="12"/>
                  </a:cubicBezTo>
                  <a:lnTo>
                    <a:pt x="27" y="20"/>
                  </a:lnTo>
                  <a:close/>
                  <a:moveTo>
                    <a:pt x="10" y="4"/>
                  </a:moveTo>
                  <a:cubicBezTo>
                    <a:pt x="8" y="3"/>
                    <a:pt x="6" y="5"/>
                    <a:pt x="5" y="6"/>
                  </a:cubicBezTo>
                  <a:cubicBezTo>
                    <a:pt x="10" y="13"/>
                    <a:pt x="10" y="13"/>
                    <a:pt x="10" y="13"/>
                  </a:cubicBezTo>
                  <a:cubicBezTo>
                    <a:pt x="12" y="12"/>
                    <a:pt x="12" y="12"/>
                    <a:pt x="14" y="10"/>
                  </a:cubicBezTo>
                  <a:cubicBezTo>
                    <a:pt x="14" y="7"/>
                    <a:pt x="13" y="5"/>
                    <a:pt x="10" y="4"/>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52" name="Freeform 120"/>
            <p:cNvSpPr/>
            <p:nvPr userDrawn="1"/>
          </p:nvSpPr>
          <p:spPr bwMode="auto">
            <a:xfrm>
              <a:off x="1223" y="916"/>
              <a:ext cx="34" cy="29"/>
            </a:xfrm>
            <a:custGeom>
              <a:avLst/>
              <a:gdLst>
                <a:gd name="T0" fmla="*/ 22 w 28"/>
                <a:gd name="T1" fmla="*/ 10 h 24"/>
                <a:gd name="T2" fmla="*/ 19 w 28"/>
                <a:gd name="T3" fmla="*/ 24 h 24"/>
                <a:gd name="T4" fmla="*/ 14 w 28"/>
                <a:gd name="T5" fmla="*/ 23 h 24"/>
                <a:gd name="T6" fmla="*/ 15 w 28"/>
                <a:gd name="T7" fmla="*/ 20 h 24"/>
                <a:gd name="T8" fmla="*/ 18 w 28"/>
                <a:gd name="T9" fmla="*/ 21 h 24"/>
                <a:gd name="T10" fmla="*/ 20 w 28"/>
                <a:gd name="T11" fmla="*/ 13 h 24"/>
                <a:gd name="T12" fmla="*/ 17 w 28"/>
                <a:gd name="T13" fmla="*/ 12 h 24"/>
                <a:gd name="T14" fmla="*/ 8 w 28"/>
                <a:gd name="T15" fmla="*/ 15 h 24"/>
                <a:gd name="T16" fmla="*/ 0 w 28"/>
                <a:gd name="T17" fmla="*/ 9 h 24"/>
                <a:gd name="T18" fmla="*/ 2 w 28"/>
                <a:gd name="T19" fmla="*/ 4 h 24"/>
                <a:gd name="T20" fmla="*/ 11 w 28"/>
                <a:gd name="T21" fmla="*/ 2 h 24"/>
                <a:gd name="T22" fmla="*/ 10 w 28"/>
                <a:gd name="T23" fmla="*/ 5 h 24"/>
                <a:gd name="T24" fmla="*/ 4 w 28"/>
                <a:gd name="T25" fmla="*/ 6 h 24"/>
                <a:gd name="T26" fmla="*/ 3 w 28"/>
                <a:gd name="T27" fmla="*/ 9 h 24"/>
                <a:gd name="T28" fmla="*/ 7 w 28"/>
                <a:gd name="T29" fmla="*/ 12 h 24"/>
                <a:gd name="T30" fmla="*/ 17 w 28"/>
                <a:gd name="T31" fmla="*/ 9 h 24"/>
                <a:gd name="T32" fmla="*/ 22 w 28"/>
                <a:gd name="T33" fmla="*/ 1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24">
                  <a:moveTo>
                    <a:pt x="22" y="10"/>
                  </a:moveTo>
                  <a:cubicBezTo>
                    <a:pt x="28" y="13"/>
                    <a:pt x="26" y="23"/>
                    <a:pt x="19" y="24"/>
                  </a:cubicBezTo>
                  <a:cubicBezTo>
                    <a:pt x="17" y="24"/>
                    <a:pt x="15" y="24"/>
                    <a:pt x="14" y="23"/>
                  </a:cubicBezTo>
                  <a:cubicBezTo>
                    <a:pt x="15" y="20"/>
                    <a:pt x="15" y="20"/>
                    <a:pt x="15" y="20"/>
                  </a:cubicBezTo>
                  <a:cubicBezTo>
                    <a:pt x="16" y="21"/>
                    <a:pt x="17" y="21"/>
                    <a:pt x="18" y="21"/>
                  </a:cubicBezTo>
                  <a:cubicBezTo>
                    <a:pt x="23" y="20"/>
                    <a:pt x="23" y="15"/>
                    <a:pt x="20" y="13"/>
                  </a:cubicBezTo>
                  <a:cubicBezTo>
                    <a:pt x="19" y="12"/>
                    <a:pt x="18" y="12"/>
                    <a:pt x="17" y="12"/>
                  </a:cubicBezTo>
                  <a:cubicBezTo>
                    <a:pt x="13" y="13"/>
                    <a:pt x="11" y="15"/>
                    <a:pt x="8" y="15"/>
                  </a:cubicBezTo>
                  <a:cubicBezTo>
                    <a:pt x="4" y="15"/>
                    <a:pt x="1" y="13"/>
                    <a:pt x="0" y="9"/>
                  </a:cubicBezTo>
                  <a:cubicBezTo>
                    <a:pt x="0" y="7"/>
                    <a:pt x="1" y="5"/>
                    <a:pt x="2" y="4"/>
                  </a:cubicBezTo>
                  <a:cubicBezTo>
                    <a:pt x="4" y="0"/>
                    <a:pt x="8" y="0"/>
                    <a:pt x="11" y="2"/>
                  </a:cubicBezTo>
                  <a:cubicBezTo>
                    <a:pt x="10" y="5"/>
                    <a:pt x="10" y="5"/>
                    <a:pt x="10" y="5"/>
                  </a:cubicBezTo>
                  <a:cubicBezTo>
                    <a:pt x="8" y="4"/>
                    <a:pt x="5" y="4"/>
                    <a:pt x="4" y="6"/>
                  </a:cubicBezTo>
                  <a:cubicBezTo>
                    <a:pt x="3" y="7"/>
                    <a:pt x="3" y="8"/>
                    <a:pt x="3" y="9"/>
                  </a:cubicBezTo>
                  <a:cubicBezTo>
                    <a:pt x="4" y="11"/>
                    <a:pt x="5" y="12"/>
                    <a:pt x="7" y="12"/>
                  </a:cubicBezTo>
                  <a:cubicBezTo>
                    <a:pt x="11" y="11"/>
                    <a:pt x="13" y="8"/>
                    <a:pt x="17" y="9"/>
                  </a:cubicBezTo>
                  <a:cubicBezTo>
                    <a:pt x="18" y="9"/>
                    <a:pt x="20" y="9"/>
                    <a:pt x="22" y="10"/>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53" name="Freeform 121"/>
            <p:cNvSpPr/>
            <p:nvPr userDrawn="1"/>
          </p:nvSpPr>
          <p:spPr bwMode="auto">
            <a:xfrm>
              <a:off x="1234" y="906"/>
              <a:ext cx="31" cy="21"/>
            </a:xfrm>
            <a:custGeom>
              <a:avLst/>
              <a:gdLst>
                <a:gd name="T0" fmla="*/ 31 w 31"/>
                <a:gd name="T1" fmla="*/ 17 h 21"/>
                <a:gd name="T2" fmla="*/ 28 w 31"/>
                <a:gd name="T3" fmla="*/ 21 h 21"/>
                <a:gd name="T4" fmla="*/ 0 w 31"/>
                <a:gd name="T5" fmla="*/ 2 h 21"/>
                <a:gd name="T6" fmla="*/ 2 w 31"/>
                <a:gd name="T7" fmla="*/ 0 h 21"/>
                <a:gd name="T8" fmla="*/ 31 w 31"/>
                <a:gd name="T9" fmla="*/ 17 h 21"/>
              </a:gdLst>
              <a:ahLst/>
              <a:cxnLst>
                <a:cxn ang="0">
                  <a:pos x="T0" y="T1"/>
                </a:cxn>
                <a:cxn ang="0">
                  <a:pos x="T2" y="T3"/>
                </a:cxn>
                <a:cxn ang="0">
                  <a:pos x="T4" y="T5"/>
                </a:cxn>
                <a:cxn ang="0">
                  <a:pos x="T6" y="T7"/>
                </a:cxn>
                <a:cxn ang="0">
                  <a:pos x="T8" y="T9"/>
                </a:cxn>
              </a:cxnLst>
              <a:rect l="0" t="0" r="r" b="b"/>
              <a:pathLst>
                <a:path w="31" h="21">
                  <a:moveTo>
                    <a:pt x="31" y="17"/>
                  </a:moveTo>
                  <a:lnTo>
                    <a:pt x="28" y="21"/>
                  </a:lnTo>
                  <a:lnTo>
                    <a:pt x="0" y="2"/>
                  </a:lnTo>
                  <a:lnTo>
                    <a:pt x="2" y="0"/>
                  </a:lnTo>
                  <a:lnTo>
                    <a:pt x="31" y="17"/>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54" name="Freeform 122"/>
            <p:cNvSpPr/>
            <p:nvPr userDrawn="1"/>
          </p:nvSpPr>
          <p:spPr bwMode="auto">
            <a:xfrm>
              <a:off x="1239" y="884"/>
              <a:ext cx="36" cy="28"/>
            </a:xfrm>
            <a:custGeom>
              <a:avLst/>
              <a:gdLst>
                <a:gd name="T0" fmla="*/ 11 w 36"/>
                <a:gd name="T1" fmla="*/ 3 h 28"/>
                <a:gd name="T2" fmla="*/ 8 w 36"/>
                <a:gd name="T3" fmla="*/ 9 h 28"/>
                <a:gd name="T4" fmla="*/ 36 w 36"/>
                <a:gd name="T5" fmla="*/ 25 h 28"/>
                <a:gd name="T6" fmla="*/ 33 w 36"/>
                <a:gd name="T7" fmla="*/ 28 h 28"/>
                <a:gd name="T8" fmla="*/ 6 w 36"/>
                <a:gd name="T9" fmla="*/ 13 h 28"/>
                <a:gd name="T10" fmla="*/ 3 w 36"/>
                <a:gd name="T11" fmla="*/ 18 h 28"/>
                <a:gd name="T12" fmla="*/ 0 w 36"/>
                <a:gd name="T13" fmla="*/ 17 h 28"/>
                <a:gd name="T14" fmla="*/ 7 w 36"/>
                <a:gd name="T15" fmla="*/ 0 h 28"/>
                <a:gd name="T16" fmla="*/ 11 w 36"/>
                <a:gd name="T17" fmla="*/ 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28">
                  <a:moveTo>
                    <a:pt x="11" y="3"/>
                  </a:moveTo>
                  <a:lnTo>
                    <a:pt x="8" y="9"/>
                  </a:lnTo>
                  <a:lnTo>
                    <a:pt x="36" y="25"/>
                  </a:lnTo>
                  <a:lnTo>
                    <a:pt x="33" y="28"/>
                  </a:lnTo>
                  <a:lnTo>
                    <a:pt x="6" y="13"/>
                  </a:lnTo>
                  <a:lnTo>
                    <a:pt x="3" y="18"/>
                  </a:lnTo>
                  <a:lnTo>
                    <a:pt x="0" y="17"/>
                  </a:lnTo>
                  <a:lnTo>
                    <a:pt x="7" y="0"/>
                  </a:lnTo>
                  <a:lnTo>
                    <a:pt x="11" y="3"/>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55" name="Freeform 123"/>
            <p:cNvSpPr/>
            <p:nvPr userDrawn="1"/>
          </p:nvSpPr>
          <p:spPr bwMode="auto">
            <a:xfrm>
              <a:off x="1247" y="865"/>
              <a:ext cx="36" cy="23"/>
            </a:xfrm>
            <a:custGeom>
              <a:avLst/>
              <a:gdLst>
                <a:gd name="T0" fmla="*/ 8 w 36"/>
                <a:gd name="T1" fmla="*/ 0 h 23"/>
                <a:gd name="T2" fmla="*/ 25 w 36"/>
                <a:gd name="T3" fmla="*/ 14 h 23"/>
                <a:gd name="T4" fmla="*/ 36 w 36"/>
                <a:gd name="T5" fmla="*/ 19 h 23"/>
                <a:gd name="T6" fmla="*/ 34 w 36"/>
                <a:gd name="T7" fmla="*/ 23 h 23"/>
                <a:gd name="T8" fmla="*/ 24 w 36"/>
                <a:gd name="T9" fmla="*/ 18 h 23"/>
                <a:gd name="T10" fmla="*/ 0 w 36"/>
                <a:gd name="T11" fmla="*/ 18 h 23"/>
                <a:gd name="T12" fmla="*/ 2 w 36"/>
                <a:gd name="T13" fmla="*/ 14 h 23"/>
                <a:gd name="T14" fmla="*/ 18 w 36"/>
                <a:gd name="T15" fmla="*/ 14 h 23"/>
                <a:gd name="T16" fmla="*/ 7 w 36"/>
                <a:gd name="T17" fmla="*/ 5 h 23"/>
                <a:gd name="T18" fmla="*/ 8 w 36"/>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23">
                  <a:moveTo>
                    <a:pt x="8" y="0"/>
                  </a:moveTo>
                  <a:lnTo>
                    <a:pt x="25" y="14"/>
                  </a:lnTo>
                  <a:lnTo>
                    <a:pt x="36" y="19"/>
                  </a:lnTo>
                  <a:lnTo>
                    <a:pt x="34" y="23"/>
                  </a:lnTo>
                  <a:lnTo>
                    <a:pt x="24" y="18"/>
                  </a:lnTo>
                  <a:lnTo>
                    <a:pt x="0" y="18"/>
                  </a:lnTo>
                  <a:lnTo>
                    <a:pt x="2" y="14"/>
                  </a:lnTo>
                  <a:lnTo>
                    <a:pt x="18" y="14"/>
                  </a:lnTo>
                  <a:lnTo>
                    <a:pt x="7" y="5"/>
                  </a:lnTo>
                  <a:lnTo>
                    <a:pt x="8" y="0"/>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56" name="Freeform 124"/>
            <p:cNvSpPr/>
            <p:nvPr userDrawn="1"/>
          </p:nvSpPr>
          <p:spPr bwMode="auto">
            <a:xfrm>
              <a:off x="1010" y="928"/>
              <a:ext cx="34" cy="25"/>
            </a:xfrm>
            <a:custGeom>
              <a:avLst/>
              <a:gdLst>
                <a:gd name="T0" fmla="*/ 14 w 28"/>
                <a:gd name="T1" fmla="*/ 16 h 20"/>
                <a:gd name="T2" fmla="*/ 8 w 28"/>
                <a:gd name="T3" fmla="*/ 20 h 20"/>
                <a:gd name="T4" fmla="*/ 2 w 28"/>
                <a:gd name="T5" fmla="*/ 17 h 20"/>
                <a:gd name="T6" fmla="*/ 0 w 28"/>
                <a:gd name="T7" fmla="*/ 12 h 20"/>
                <a:gd name="T8" fmla="*/ 1 w 28"/>
                <a:gd name="T9" fmla="*/ 9 h 20"/>
                <a:gd name="T10" fmla="*/ 4 w 28"/>
                <a:gd name="T11" fmla="*/ 10 h 20"/>
                <a:gd name="T12" fmla="*/ 3 w 28"/>
                <a:gd name="T13" fmla="*/ 12 h 20"/>
                <a:gd name="T14" fmla="*/ 4 w 28"/>
                <a:gd name="T15" fmla="*/ 15 h 20"/>
                <a:gd name="T16" fmla="*/ 8 w 28"/>
                <a:gd name="T17" fmla="*/ 16 h 20"/>
                <a:gd name="T18" fmla="*/ 12 w 28"/>
                <a:gd name="T19" fmla="*/ 14 h 20"/>
                <a:gd name="T20" fmla="*/ 25 w 28"/>
                <a:gd name="T21" fmla="*/ 0 h 20"/>
                <a:gd name="T22" fmla="*/ 28 w 28"/>
                <a:gd name="T23" fmla="*/ 3 h 20"/>
                <a:gd name="T24" fmla="*/ 14 w 28"/>
                <a:gd name="T25"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 h="20">
                  <a:moveTo>
                    <a:pt x="14" y="16"/>
                  </a:moveTo>
                  <a:cubicBezTo>
                    <a:pt x="12" y="18"/>
                    <a:pt x="10" y="20"/>
                    <a:pt x="8" y="20"/>
                  </a:cubicBezTo>
                  <a:cubicBezTo>
                    <a:pt x="6" y="20"/>
                    <a:pt x="4" y="19"/>
                    <a:pt x="2" y="17"/>
                  </a:cubicBezTo>
                  <a:cubicBezTo>
                    <a:pt x="1" y="16"/>
                    <a:pt x="0" y="14"/>
                    <a:pt x="0" y="12"/>
                  </a:cubicBezTo>
                  <a:cubicBezTo>
                    <a:pt x="0" y="11"/>
                    <a:pt x="0" y="10"/>
                    <a:pt x="1" y="9"/>
                  </a:cubicBezTo>
                  <a:cubicBezTo>
                    <a:pt x="4" y="10"/>
                    <a:pt x="4" y="10"/>
                    <a:pt x="4" y="10"/>
                  </a:cubicBezTo>
                  <a:cubicBezTo>
                    <a:pt x="3" y="11"/>
                    <a:pt x="3" y="11"/>
                    <a:pt x="3" y="12"/>
                  </a:cubicBezTo>
                  <a:cubicBezTo>
                    <a:pt x="3" y="13"/>
                    <a:pt x="4" y="14"/>
                    <a:pt x="4" y="15"/>
                  </a:cubicBezTo>
                  <a:cubicBezTo>
                    <a:pt x="5" y="16"/>
                    <a:pt x="6" y="16"/>
                    <a:pt x="8" y="16"/>
                  </a:cubicBezTo>
                  <a:cubicBezTo>
                    <a:pt x="9" y="16"/>
                    <a:pt x="10" y="15"/>
                    <a:pt x="12" y="14"/>
                  </a:cubicBezTo>
                  <a:cubicBezTo>
                    <a:pt x="25" y="0"/>
                    <a:pt x="25" y="0"/>
                    <a:pt x="25" y="0"/>
                  </a:cubicBezTo>
                  <a:cubicBezTo>
                    <a:pt x="28" y="3"/>
                    <a:pt x="28" y="3"/>
                    <a:pt x="28" y="3"/>
                  </a:cubicBezTo>
                  <a:lnTo>
                    <a:pt x="14" y="16"/>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57" name="Freeform 125"/>
            <p:cNvSpPr>
              <a:spLocks noEditPoints="1"/>
            </p:cNvSpPr>
            <p:nvPr userDrawn="1"/>
          </p:nvSpPr>
          <p:spPr bwMode="auto">
            <a:xfrm>
              <a:off x="1073" y="917"/>
              <a:ext cx="106" cy="33"/>
            </a:xfrm>
            <a:custGeom>
              <a:avLst/>
              <a:gdLst>
                <a:gd name="T0" fmla="*/ 0 w 86"/>
                <a:gd name="T1" fmla="*/ 15 h 27"/>
                <a:gd name="T2" fmla="*/ 4 w 86"/>
                <a:gd name="T3" fmla="*/ 15 h 27"/>
                <a:gd name="T4" fmla="*/ 6 w 86"/>
                <a:gd name="T5" fmla="*/ 3 h 27"/>
                <a:gd name="T6" fmla="*/ 10 w 86"/>
                <a:gd name="T7" fmla="*/ 3 h 27"/>
                <a:gd name="T8" fmla="*/ 14 w 86"/>
                <a:gd name="T9" fmla="*/ 4 h 27"/>
                <a:gd name="T10" fmla="*/ 10 w 86"/>
                <a:gd name="T11" fmla="*/ 19 h 27"/>
                <a:gd name="T12" fmla="*/ 37 w 86"/>
                <a:gd name="T13" fmla="*/ 14 h 27"/>
                <a:gd name="T14" fmla="*/ 33 w 86"/>
                <a:gd name="T15" fmla="*/ 11 h 27"/>
                <a:gd name="T16" fmla="*/ 28 w 86"/>
                <a:gd name="T17" fmla="*/ 13 h 27"/>
                <a:gd name="T18" fmla="*/ 30 w 86"/>
                <a:gd name="T19" fmla="*/ 16 h 27"/>
                <a:gd name="T20" fmla="*/ 34 w 86"/>
                <a:gd name="T21" fmla="*/ 17 h 27"/>
                <a:gd name="T22" fmla="*/ 37 w 86"/>
                <a:gd name="T23" fmla="*/ 14 h 27"/>
                <a:gd name="T24" fmla="*/ 36 w 86"/>
                <a:gd name="T25" fmla="*/ 21 h 27"/>
                <a:gd name="T26" fmla="*/ 32 w 86"/>
                <a:gd name="T27" fmla="*/ 19 h 27"/>
                <a:gd name="T28" fmla="*/ 27 w 86"/>
                <a:gd name="T29" fmla="*/ 19 h 27"/>
                <a:gd name="T30" fmla="*/ 27 w 86"/>
                <a:gd name="T31" fmla="*/ 24 h 27"/>
                <a:gd name="T32" fmla="*/ 34 w 86"/>
                <a:gd name="T33" fmla="*/ 25 h 27"/>
                <a:gd name="T34" fmla="*/ 30 w 86"/>
                <a:gd name="T35" fmla="*/ 27 h 27"/>
                <a:gd name="T36" fmla="*/ 24 w 86"/>
                <a:gd name="T37" fmla="*/ 25 h 27"/>
                <a:gd name="T38" fmla="*/ 23 w 86"/>
                <a:gd name="T39" fmla="*/ 21 h 27"/>
                <a:gd name="T40" fmla="*/ 28 w 86"/>
                <a:gd name="T41" fmla="*/ 17 h 27"/>
                <a:gd name="T42" fmla="*/ 25 w 86"/>
                <a:gd name="T43" fmla="*/ 15 h 27"/>
                <a:gd name="T44" fmla="*/ 28 w 86"/>
                <a:gd name="T45" fmla="*/ 10 h 27"/>
                <a:gd name="T46" fmla="*/ 39 w 86"/>
                <a:gd name="T47" fmla="*/ 11 h 27"/>
                <a:gd name="T48" fmla="*/ 39 w 86"/>
                <a:gd name="T49" fmla="*/ 17 h 27"/>
                <a:gd name="T50" fmla="*/ 36 w 86"/>
                <a:gd name="T51" fmla="*/ 18 h 27"/>
                <a:gd name="T52" fmla="*/ 39 w 86"/>
                <a:gd name="T53" fmla="*/ 23 h 27"/>
                <a:gd name="T54" fmla="*/ 30 w 86"/>
                <a:gd name="T55" fmla="*/ 27 h 27"/>
                <a:gd name="T56" fmla="*/ 62 w 86"/>
                <a:gd name="T57" fmla="*/ 14 h 27"/>
                <a:gd name="T58" fmla="*/ 59 w 86"/>
                <a:gd name="T59" fmla="*/ 11 h 27"/>
                <a:gd name="T60" fmla="*/ 54 w 86"/>
                <a:gd name="T61" fmla="*/ 12 h 27"/>
                <a:gd name="T62" fmla="*/ 53 w 86"/>
                <a:gd name="T63" fmla="*/ 17 h 27"/>
                <a:gd name="T64" fmla="*/ 56 w 86"/>
                <a:gd name="T65" fmla="*/ 19 h 27"/>
                <a:gd name="T66" fmla="*/ 60 w 86"/>
                <a:gd name="T67" fmla="*/ 18 h 27"/>
                <a:gd name="T68" fmla="*/ 63 w 86"/>
                <a:gd name="T69" fmla="*/ 17 h 27"/>
                <a:gd name="T70" fmla="*/ 50 w 86"/>
                <a:gd name="T71" fmla="*/ 15 h 27"/>
                <a:gd name="T72" fmla="*/ 52 w 86"/>
                <a:gd name="T73" fmla="*/ 11 h 27"/>
                <a:gd name="T74" fmla="*/ 58 w 86"/>
                <a:gd name="T75" fmla="*/ 9 h 27"/>
                <a:gd name="T76" fmla="*/ 63 w 86"/>
                <a:gd name="T77" fmla="*/ 11 h 27"/>
                <a:gd name="T78" fmla="*/ 66 w 86"/>
                <a:gd name="T79" fmla="*/ 17 h 27"/>
                <a:gd name="T80" fmla="*/ 63 w 86"/>
                <a:gd name="T81" fmla="*/ 24 h 27"/>
                <a:gd name="T82" fmla="*/ 55 w 86"/>
                <a:gd name="T83" fmla="*/ 27 h 27"/>
                <a:gd name="T84" fmla="*/ 52 w 86"/>
                <a:gd name="T85" fmla="*/ 27 h 27"/>
                <a:gd name="T86" fmla="*/ 52 w 86"/>
                <a:gd name="T87" fmla="*/ 25 h 27"/>
                <a:gd name="T88" fmla="*/ 55 w 86"/>
                <a:gd name="T89" fmla="*/ 25 h 27"/>
                <a:gd name="T90" fmla="*/ 62 w 86"/>
                <a:gd name="T91" fmla="*/ 19 h 27"/>
                <a:gd name="T92" fmla="*/ 57 w 86"/>
                <a:gd name="T93" fmla="*/ 21 h 27"/>
                <a:gd name="T94" fmla="*/ 52 w 86"/>
                <a:gd name="T95" fmla="*/ 20 h 27"/>
                <a:gd name="T96" fmla="*/ 50 w 86"/>
                <a:gd name="T97" fmla="*/ 15 h 27"/>
                <a:gd name="T98" fmla="*/ 86 w 86"/>
                <a:gd name="T99" fmla="*/ 18 h 27"/>
                <a:gd name="T100" fmla="*/ 83 w 86"/>
                <a:gd name="T101" fmla="*/ 3 h 27"/>
                <a:gd name="T102" fmla="*/ 72 w 86"/>
                <a:gd name="T103" fmla="*/ 6 h 27"/>
                <a:gd name="T104" fmla="*/ 86 w 86"/>
                <a:gd name="T105" fmla="*/ 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6" h="27">
                  <a:moveTo>
                    <a:pt x="9" y="20"/>
                  </a:moveTo>
                  <a:cubicBezTo>
                    <a:pt x="0" y="15"/>
                    <a:pt x="0" y="15"/>
                    <a:pt x="0" y="15"/>
                  </a:cubicBezTo>
                  <a:cubicBezTo>
                    <a:pt x="0" y="13"/>
                    <a:pt x="0" y="13"/>
                    <a:pt x="0" y="13"/>
                  </a:cubicBezTo>
                  <a:cubicBezTo>
                    <a:pt x="4" y="15"/>
                    <a:pt x="4" y="15"/>
                    <a:pt x="4" y="15"/>
                  </a:cubicBezTo>
                  <a:cubicBezTo>
                    <a:pt x="10" y="5"/>
                    <a:pt x="10" y="5"/>
                    <a:pt x="10" y="5"/>
                  </a:cubicBezTo>
                  <a:cubicBezTo>
                    <a:pt x="6" y="3"/>
                    <a:pt x="6" y="3"/>
                    <a:pt x="6" y="3"/>
                  </a:cubicBezTo>
                  <a:cubicBezTo>
                    <a:pt x="7" y="2"/>
                    <a:pt x="7" y="2"/>
                    <a:pt x="7" y="2"/>
                  </a:cubicBezTo>
                  <a:cubicBezTo>
                    <a:pt x="8" y="3"/>
                    <a:pt x="9" y="3"/>
                    <a:pt x="10" y="3"/>
                  </a:cubicBezTo>
                  <a:cubicBezTo>
                    <a:pt x="11" y="3"/>
                    <a:pt x="11" y="3"/>
                    <a:pt x="12" y="2"/>
                  </a:cubicBezTo>
                  <a:cubicBezTo>
                    <a:pt x="14" y="4"/>
                    <a:pt x="14" y="4"/>
                    <a:pt x="14" y="4"/>
                  </a:cubicBezTo>
                  <a:cubicBezTo>
                    <a:pt x="6" y="17"/>
                    <a:pt x="6" y="17"/>
                    <a:pt x="6" y="17"/>
                  </a:cubicBezTo>
                  <a:cubicBezTo>
                    <a:pt x="10" y="19"/>
                    <a:pt x="10" y="19"/>
                    <a:pt x="10" y="19"/>
                  </a:cubicBezTo>
                  <a:lnTo>
                    <a:pt x="9" y="20"/>
                  </a:lnTo>
                  <a:close/>
                  <a:moveTo>
                    <a:pt x="37" y="14"/>
                  </a:moveTo>
                  <a:cubicBezTo>
                    <a:pt x="37" y="14"/>
                    <a:pt x="37" y="13"/>
                    <a:pt x="36" y="12"/>
                  </a:cubicBezTo>
                  <a:cubicBezTo>
                    <a:pt x="36" y="12"/>
                    <a:pt x="35" y="11"/>
                    <a:pt x="33" y="11"/>
                  </a:cubicBezTo>
                  <a:cubicBezTo>
                    <a:pt x="32" y="11"/>
                    <a:pt x="31" y="11"/>
                    <a:pt x="30" y="11"/>
                  </a:cubicBezTo>
                  <a:cubicBezTo>
                    <a:pt x="29" y="12"/>
                    <a:pt x="29" y="12"/>
                    <a:pt x="28" y="13"/>
                  </a:cubicBezTo>
                  <a:cubicBezTo>
                    <a:pt x="28" y="14"/>
                    <a:pt x="28" y="14"/>
                    <a:pt x="29" y="15"/>
                  </a:cubicBezTo>
                  <a:cubicBezTo>
                    <a:pt x="29" y="15"/>
                    <a:pt x="30" y="15"/>
                    <a:pt x="30" y="16"/>
                  </a:cubicBezTo>
                  <a:cubicBezTo>
                    <a:pt x="31" y="16"/>
                    <a:pt x="31" y="16"/>
                    <a:pt x="32" y="17"/>
                  </a:cubicBezTo>
                  <a:cubicBezTo>
                    <a:pt x="33" y="17"/>
                    <a:pt x="33" y="17"/>
                    <a:pt x="34" y="17"/>
                  </a:cubicBezTo>
                  <a:cubicBezTo>
                    <a:pt x="35" y="17"/>
                    <a:pt x="36" y="17"/>
                    <a:pt x="36" y="16"/>
                  </a:cubicBezTo>
                  <a:cubicBezTo>
                    <a:pt x="37" y="16"/>
                    <a:pt x="37" y="15"/>
                    <a:pt x="37" y="14"/>
                  </a:cubicBezTo>
                  <a:moveTo>
                    <a:pt x="36" y="23"/>
                  </a:moveTo>
                  <a:cubicBezTo>
                    <a:pt x="36" y="22"/>
                    <a:pt x="36" y="22"/>
                    <a:pt x="36" y="21"/>
                  </a:cubicBezTo>
                  <a:cubicBezTo>
                    <a:pt x="35" y="21"/>
                    <a:pt x="34" y="20"/>
                    <a:pt x="33" y="20"/>
                  </a:cubicBezTo>
                  <a:cubicBezTo>
                    <a:pt x="33" y="19"/>
                    <a:pt x="33" y="19"/>
                    <a:pt x="32" y="19"/>
                  </a:cubicBezTo>
                  <a:cubicBezTo>
                    <a:pt x="31" y="19"/>
                    <a:pt x="31" y="18"/>
                    <a:pt x="30" y="18"/>
                  </a:cubicBezTo>
                  <a:cubicBezTo>
                    <a:pt x="29" y="18"/>
                    <a:pt x="28" y="19"/>
                    <a:pt x="27" y="19"/>
                  </a:cubicBezTo>
                  <a:cubicBezTo>
                    <a:pt x="27" y="20"/>
                    <a:pt x="26" y="20"/>
                    <a:pt x="26" y="21"/>
                  </a:cubicBezTo>
                  <a:cubicBezTo>
                    <a:pt x="26" y="22"/>
                    <a:pt x="26" y="23"/>
                    <a:pt x="27" y="24"/>
                  </a:cubicBezTo>
                  <a:cubicBezTo>
                    <a:pt x="28" y="25"/>
                    <a:pt x="29" y="25"/>
                    <a:pt x="30" y="25"/>
                  </a:cubicBezTo>
                  <a:cubicBezTo>
                    <a:pt x="32" y="26"/>
                    <a:pt x="33" y="25"/>
                    <a:pt x="34" y="25"/>
                  </a:cubicBezTo>
                  <a:cubicBezTo>
                    <a:pt x="35" y="24"/>
                    <a:pt x="36" y="24"/>
                    <a:pt x="36" y="23"/>
                  </a:cubicBezTo>
                  <a:moveTo>
                    <a:pt x="30" y="27"/>
                  </a:moveTo>
                  <a:cubicBezTo>
                    <a:pt x="29" y="27"/>
                    <a:pt x="28" y="27"/>
                    <a:pt x="27" y="26"/>
                  </a:cubicBezTo>
                  <a:cubicBezTo>
                    <a:pt x="26" y="26"/>
                    <a:pt x="25" y="25"/>
                    <a:pt x="24" y="25"/>
                  </a:cubicBezTo>
                  <a:cubicBezTo>
                    <a:pt x="23" y="24"/>
                    <a:pt x="23" y="24"/>
                    <a:pt x="23" y="23"/>
                  </a:cubicBezTo>
                  <a:cubicBezTo>
                    <a:pt x="23" y="22"/>
                    <a:pt x="22" y="21"/>
                    <a:pt x="23" y="21"/>
                  </a:cubicBezTo>
                  <a:cubicBezTo>
                    <a:pt x="23" y="20"/>
                    <a:pt x="23" y="19"/>
                    <a:pt x="24" y="18"/>
                  </a:cubicBezTo>
                  <a:cubicBezTo>
                    <a:pt x="25" y="18"/>
                    <a:pt x="26" y="17"/>
                    <a:pt x="28" y="17"/>
                  </a:cubicBezTo>
                  <a:cubicBezTo>
                    <a:pt x="28" y="17"/>
                    <a:pt x="28" y="17"/>
                    <a:pt x="28" y="17"/>
                  </a:cubicBezTo>
                  <a:cubicBezTo>
                    <a:pt x="27" y="16"/>
                    <a:pt x="26" y="16"/>
                    <a:pt x="25" y="15"/>
                  </a:cubicBezTo>
                  <a:cubicBezTo>
                    <a:pt x="25" y="14"/>
                    <a:pt x="25" y="14"/>
                    <a:pt x="25" y="13"/>
                  </a:cubicBezTo>
                  <a:cubicBezTo>
                    <a:pt x="25" y="12"/>
                    <a:pt x="26" y="11"/>
                    <a:pt x="28" y="10"/>
                  </a:cubicBezTo>
                  <a:cubicBezTo>
                    <a:pt x="29" y="9"/>
                    <a:pt x="31" y="9"/>
                    <a:pt x="34" y="10"/>
                  </a:cubicBezTo>
                  <a:cubicBezTo>
                    <a:pt x="36" y="10"/>
                    <a:pt x="38" y="10"/>
                    <a:pt x="39" y="11"/>
                  </a:cubicBezTo>
                  <a:cubicBezTo>
                    <a:pt x="40" y="12"/>
                    <a:pt x="41" y="14"/>
                    <a:pt x="40" y="15"/>
                  </a:cubicBezTo>
                  <a:cubicBezTo>
                    <a:pt x="40" y="16"/>
                    <a:pt x="40" y="16"/>
                    <a:pt x="39" y="17"/>
                  </a:cubicBezTo>
                  <a:cubicBezTo>
                    <a:pt x="38" y="18"/>
                    <a:pt x="37" y="18"/>
                    <a:pt x="36" y="18"/>
                  </a:cubicBezTo>
                  <a:cubicBezTo>
                    <a:pt x="36" y="18"/>
                    <a:pt x="36" y="18"/>
                    <a:pt x="36" y="18"/>
                  </a:cubicBezTo>
                  <a:cubicBezTo>
                    <a:pt x="37" y="19"/>
                    <a:pt x="38" y="20"/>
                    <a:pt x="39" y="20"/>
                  </a:cubicBezTo>
                  <a:cubicBezTo>
                    <a:pt x="39" y="21"/>
                    <a:pt x="40" y="22"/>
                    <a:pt x="39" y="23"/>
                  </a:cubicBezTo>
                  <a:cubicBezTo>
                    <a:pt x="39" y="25"/>
                    <a:pt x="38" y="26"/>
                    <a:pt x="36" y="26"/>
                  </a:cubicBezTo>
                  <a:cubicBezTo>
                    <a:pt x="34" y="27"/>
                    <a:pt x="32" y="27"/>
                    <a:pt x="30" y="27"/>
                  </a:cubicBezTo>
                  <a:moveTo>
                    <a:pt x="63" y="17"/>
                  </a:moveTo>
                  <a:cubicBezTo>
                    <a:pt x="63" y="15"/>
                    <a:pt x="62" y="15"/>
                    <a:pt x="62" y="14"/>
                  </a:cubicBezTo>
                  <a:cubicBezTo>
                    <a:pt x="62" y="13"/>
                    <a:pt x="61" y="13"/>
                    <a:pt x="61" y="12"/>
                  </a:cubicBezTo>
                  <a:cubicBezTo>
                    <a:pt x="60" y="12"/>
                    <a:pt x="60" y="12"/>
                    <a:pt x="59" y="11"/>
                  </a:cubicBezTo>
                  <a:cubicBezTo>
                    <a:pt x="59" y="11"/>
                    <a:pt x="58" y="11"/>
                    <a:pt x="58" y="11"/>
                  </a:cubicBezTo>
                  <a:cubicBezTo>
                    <a:pt x="56" y="11"/>
                    <a:pt x="55" y="12"/>
                    <a:pt x="54" y="12"/>
                  </a:cubicBezTo>
                  <a:cubicBezTo>
                    <a:pt x="53" y="13"/>
                    <a:pt x="53" y="14"/>
                    <a:pt x="53" y="15"/>
                  </a:cubicBezTo>
                  <a:cubicBezTo>
                    <a:pt x="53" y="16"/>
                    <a:pt x="53" y="16"/>
                    <a:pt x="53" y="17"/>
                  </a:cubicBezTo>
                  <a:cubicBezTo>
                    <a:pt x="54" y="17"/>
                    <a:pt x="54" y="18"/>
                    <a:pt x="55" y="18"/>
                  </a:cubicBezTo>
                  <a:cubicBezTo>
                    <a:pt x="55" y="18"/>
                    <a:pt x="56" y="18"/>
                    <a:pt x="56" y="19"/>
                  </a:cubicBezTo>
                  <a:cubicBezTo>
                    <a:pt x="57" y="19"/>
                    <a:pt x="57" y="19"/>
                    <a:pt x="58" y="19"/>
                  </a:cubicBezTo>
                  <a:cubicBezTo>
                    <a:pt x="59" y="19"/>
                    <a:pt x="59" y="19"/>
                    <a:pt x="60" y="18"/>
                  </a:cubicBezTo>
                  <a:cubicBezTo>
                    <a:pt x="61" y="18"/>
                    <a:pt x="62" y="18"/>
                    <a:pt x="62" y="18"/>
                  </a:cubicBezTo>
                  <a:cubicBezTo>
                    <a:pt x="63" y="18"/>
                    <a:pt x="63" y="17"/>
                    <a:pt x="63" y="17"/>
                  </a:cubicBezTo>
                  <a:cubicBezTo>
                    <a:pt x="63" y="17"/>
                    <a:pt x="63" y="17"/>
                    <a:pt x="63" y="17"/>
                  </a:cubicBezTo>
                  <a:moveTo>
                    <a:pt x="50" y="15"/>
                  </a:moveTo>
                  <a:cubicBezTo>
                    <a:pt x="50" y="14"/>
                    <a:pt x="50" y="14"/>
                    <a:pt x="50" y="13"/>
                  </a:cubicBezTo>
                  <a:cubicBezTo>
                    <a:pt x="51" y="12"/>
                    <a:pt x="51" y="11"/>
                    <a:pt x="52" y="11"/>
                  </a:cubicBezTo>
                  <a:cubicBezTo>
                    <a:pt x="53" y="10"/>
                    <a:pt x="53" y="10"/>
                    <a:pt x="55" y="10"/>
                  </a:cubicBezTo>
                  <a:cubicBezTo>
                    <a:pt x="56" y="9"/>
                    <a:pt x="57" y="9"/>
                    <a:pt x="58" y="9"/>
                  </a:cubicBezTo>
                  <a:cubicBezTo>
                    <a:pt x="59" y="9"/>
                    <a:pt x="60" y="9"/>
                    <a:pt x="61" y="10"/>
                  </a:cubicBezTo>
                  <a:cubicBezTo>
                    <a:pt x="62" y="10"/>
                    <a:pt x="63" y="10"/>
                    <a:pt x="63" y="11"/>
                  </a:cubicBezTo>
                  <a:cubicBezTo>
                    <a:pt x="64" y="11"/>
                    <a:pt x="65" y="12"/>
                    <a:pt x="65" y="13"/>
                  </a:cubicBezTo>
                  <a:cubicBezTo>
                    <a:pt x="66" y="14"/>
                    <a:pt x="66" y="16"/>
                    <a:pt x="66" y="17"/>
                  </a:cubicBezTo>
                  <a:cubicBezTo>
                    <a:pt x="66" y="19"/>
                    <a:pt x="66" y="20"/>
                    <a:pt x="65" y="21"/>
                  </a:cubicBezTo>
                  <a:cubicBezTo>
                    <a:pt x="65" y="22"/>
                    <a:pt x="64" y="23"/>
                    <a:pt x="63" y="24"/>
                  </a:cubicBezTo>
                  <a:cubicBezTo>
                    <a:pt x="62" y="25"/>
                    <a:pt x="61" y="26"/>
                    <a:pt x="60" y="26"/>
                  </a:cubicBezTo>
                  <a:cubicBezTo>
                    <a:pt x="58" y="27"/>
                    <a:pt x="57" y="27"/>
                    <a:pt x="55" y="27"/>
                  </a:cubicBezTo>
                  <a:cubicBezTo>
                    <a:pt x="54" y="27"/>
                    <a:pt x="54" y="27"/>
                    <a:pt x="53" y="27"/>
                  </a:cubicBezTo>
                  <a:cubicBezTo>
                    <a:pt x="53" y="27"/>
                    <a:pt x="52" y="27"/>
                    <a:pt x="52" y="27"/>
                  </a:cubicBezTo>
                  <a:cubicBezTo>
                    <a:pt x="52" y="25"/>
                    <a:pt x="52" y="25"/>
                    <a:pt x="52" y="25"/>
                  </a:cubicBezTo>
                  <a:cubicBezTo>
                    <a:pt x="52" y="25"/>
                    <a:pt x="52" y="25"/>
                    <a:pt x="52" y="25"/>
                  </a:cubicBezTo>
                  <a:cubicBezTo>
                    <a:pt x="52" y="25"/>
                    <a:pt x="53" y="25"/>
                    <a:pt x="53" y="25"/>
                  </a:cubicBezTo>
                  <a:cubicBezTo>
                    <a:pt x="54" y="25"/>
                    <a:pt x="54" y="25"/>
                    <a:pt x="55" y="25"/>
                  </a:cubicBezTo>
                  <a:cubicBezTo>
                    <a:pt x="57" y="25"/>
                    <a:pt x="59" y="25"/>
                    <a:pt x="60" y="24"/>
                  </a:cubicBezTo>
                  <a:cubicBezTo>
                    <a:pt x="62" y="23"/>
                    <a:pt x="62" y="21"/>
                    <a:pt x="62" y="19"/>
                  </a:cubicBezTo>
                  <a:cubicBezTo>
                    <a:pt x="62" y="20"/>
                    <a:pt x="61" y="20"/>
                    <a:pt x="60" y="20"/>
                  </a:cubicBezTo>
                  <a:cubicBezTo>
                    <a:pt x="59" y="20"/>
                    <a:pt x="58" y="21"/>
                    <a:pt x="57" y="21"/>
                  </a:cubicBezTo>
                  <a:cubicBezTo>
                    <a:pt x="56" y="21"/>
                    <a:pt x="55" y="20"/>
                    <a:pt x="55" y="20"/>
                  </a:cubicBezTo>
                  <a:cubicBezTo>
                    <a:pt x="54" y="20"/>
                    <a:pt x="53" y="20"/>
                    <a:pt x="52" y="20"/>
                  </a:cubicBezTo>
                  <a:cubicBezTo>
                    <a:pt x="51" y="19"/>
                    <a:pt x="51" y="18"/>
                    <a:pt x="50" y="18"/>
                  </a:cubicBezTo>
                  <a:cubicBezTo>
                    <a:pt x="50" y="17"/>
                    <a:pt x="50" y="16"/>
                    <a:pt x="50" y="15"/>
                  </a:cubicBezTo>
                  <a:moveTo>
                    <a:pt x="86" y="1"/>
                  </a:moveTo>
                  <a:cubicBezTo>
                    <a:pt x="86" y="18"/>
                    <a:pt x="86" y="18"/>
                    <a:pt x="86" y="18"/>
                  </a:cubicBezTo>
                  <a:cubicBezTo>
                    <a:pt x="83" y="20"/>
                    <a:pt x="83" y="20"/>
                    <a:pt x="83" y="20"/>
                  </a:cubicBezTo>
                  <a:cubicBezTo>
                    <a:pt x="83" y="3"/>
                    <a:pt x="83" y="3"/>
                    <a:pt x="83" y="3"/>
                  </a:cubicBezTo>
                  <a:cubicBezTo>
                    <a:pt x="73" y="8"/>
                    <a:pt x="73" y="8"/>
                    <a:pt x="73" y="8"/>
                  </a:cubicBezTo>
                  <a:cubicBezTo>
                    <a:pt x="72" y="6"/>
                    <a:pt x="72" y="6"/>
                    <a:pt x="72" y="6"/>
                  </a:cubicBezTo>
                  <a:cubicBezTo>
                    <a:pt x="85" y="0"/>
                    <a:pt x="85" y="0"/>
                    <a:pt x="85" y="0"/>
                  </a:cubicBezTo>
                  <a:lnTo>
                    <a:pt x="86" y="1"/>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58" name="Freeform 126"/>
            <p:cNvSpPr/>
            <p:nvPr userDrawn="1"/>
          </p:nvSpPr>
          <p:spPr bwMode="auto">
            <a:xfrm>
              <a:off x="1184" y="728"/>
              <a:ext cx="14" cy="14"/>
            </a:xfrm>
            <a:custGeom>
              <a:avLst/>
              <a:gdLst>
                <a:gd name="T0" fmla="*/ 2 w 11"/>
                <a:gd name="T1" fmla="*/ 12 h 12"/>
                <a:gd name="T2" fmla="*/ 2 w 11"/>
                <a:gd name="T3" fmla="*/ 8 h 12"/>
                <a:gd name="T4" fmla="*/ 1 w 11"/>
                <a:gd name="T5" fmla="*/ 3 h 12"/>
                <a:gd name="T6" fmla="*/ 8 w 11"/>
                <a:gd name="T7" fmla="*/ 3 h 12"/>
                <a:gd name="T8" fmla="*/ 9 w 11"/>
                <a:gd name="T9" fmla="*/ 5 h 12"/>
                <a:gd name="T10" fmla="*/ 8 w 11"/>
                <a:gd name="T11" fmla="*/ 11 h 12"/>
                <a:gd name="T12" fmla="*/ 2 w 11"/>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1" h="12">
                  <a:moveTo>
                    <a:pt x="2" y="12"/>
                  </a:moveTo>
                  <a:cubicBezTo>
                    <a:pt x="0" y="11"/>
                    <a:pt x="1" y="10"/>
                    <a:pt x="2" y="8"/>
                  </a:cubicBezTo>
                  <a:cubicBezTo>
                    <a:pt x="2" y="7"/>
                    <a:pt x="1" y="5"/>
                    <a:pt x="1" y="3"/>
                  </a:cubicBezTo>
                  <a:cubicBezTo>
                    <a:pt x="2" y="0"/>
                    <a:pt x="6" y="2"/>
                    <a:pt x="8" y="3"/>
                  </a:cubicBezTo>
                  <a:cubicBezTo>
                    <a:pt x="8" y="3"/>
                    <a:pt x="9" y="4"/>
                    <a:pt x="9" y="5"/>
                  </a:cubicBezTo>
                  <a:cubicBezTo>
                    <a:pt x="10" y="7"/>
                    <a:pt x="11" y="10"/>
                    <a:pt x="8" y="11"/>
                  </a:cubicBezTo>
                  <a:cubicBezTo>
                    <a:pt x="6" y="12"/>
                    <a:pt x="4" y="12"/>
                    <a:pt x="2" y="12"/>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59" name="Freeform 127"/>
            <p:cNvSpPr/>
            <p:nvPr userDrawn="1"/>
          </p:nvSpPr>
          <p:spPr bwMode="auto">
            <a:xfrm>
              <a:off x="1148" y="686"/>
              <a:ext cx="51" cy="45"/>
            </a:xfrm>
            <a:custGeom>
              <a:avLst/>
              <a:gdLst>
                <a:gd name="T0" fmla="*/ 7 w 41"/>
                <a:gd name="T1" fmla="*/ 35 h 36"/>
                <a:gd name="T2" fmla="*/ 7 w 41"/>
                <a:gd name="T3" fmla="*/ 35 h 36"/>
                <a:gd name="T4" fmla="*/ 7 w 41"/>
                <a:gd name="T5" fmla="*/ 34 h 36"/>
                <a:gd name="T6" fmla="*/ 15 w 41"/>
                <a:gd name="T7" fmla="*/ 32 h 36"/>
                <a:gd name="T8" fmla="*/ 20 w 41"/>
                <a:gd name="T9" fmla="*/ 28 h 36"/>
                <a:gd name="T10" fmla="*/ 6 w 41"/>
                <a:gd name="T11" fmla="*/ 29 h 36"/>
                <a:gd name="T12" fmla="*/ 2 w 41"/>
                <a:gd name="T13" fmla="*/ 26 h 36"/>
                <a:gd name="T14" fmla="*/ 2 w 41"/>
                <a:gd name="T15" fmla="*/ 26 h 36"/>
                <a:gd name="T16" fmla="*/ 3 w 41"/>
                <a:gd name="T17" fmla="*/ 21 h 36"/>
                <a:gd name="T18" fmla="*/ 19 w 41"/>
                <a:gd name="T19" fmla="*/ 21 h 36"/>
                <a:gd name="T20" fmla="*/ 24 w 41"/>
                <a:gd name="T21" fmla="*/ 20 h 36"/>
                <a:gd name="T22" fmla="*/ 29 w 41"/>
                <a:gd name="T23" fmla="*/ 3 h 36"/>
                <a:gd name="T24" fmla="*/ 35 w 41"/>
                <a:gd name="T25" fmla="*/ 6 h 36"/>
                <a:gd name="T26" fmla="*/ 36 w 41"/>
                <a:gd name="T27" fmla="*/ 7 h 36"/>
                <a:gd name="T28" fmla="*/ 36 w 41"/>
                <a:gd name="T29" fmla="*/ 7 h 36"/>
                <a:gd name="T30" fmla="*/ 35 w 41"/>
                <a:gd name="T31" fmla="*/ 11 h 36"/>
                <a:gd name="T32" fmla="*/ 31 w 41"/>
                <a:gd name="T33" fmla="*/ 20 h 36"/>
                <a:gd name="T34" fmla="*/ 40 w 41"/>
                <a:gd name="T35" fmla="*/ 19 h 36"/>
                <a:gd name="T36" fmla="*/ 38 w 41"/>
                <a:gd name="T37" fmla="*/ 23 h 36"/>
                <a:gd name="T38" fmla="*/ 29 w 41"/>
                <a:gd name="T39" fmla="*/ 24 h 36"/>
                <a:gd name="T40" fmla="*/ 23 w 41"/>
                <a:gd name="T41" fmla="*/ 32 h 36"/>
                <a:gd name="T42" fmla="*/ 21 w 41"/>
                <a:gd name="T43" fmla="*/ 34 h 36"/>
                <a:gd name="T44" fmla="*/ 14 w 41"/>
                <a:gd name="T45" fmla="*/ 35 h 36"/>
                <a:gd name="T46" fmla="*/ 7 w 41"/>
                <a:gd name="T47" fmla="*/ 3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1" h="36">
                  <a:moveTo>
                    <a:pt x="7" y="35"/>
                  </a:moveTo>
                  <a:cubicBezTo>
                    <a:pt x="7" y="35"/>
                    <a:pt x="7" y="35"/>
                    <a:pt x="7" y="35"/>
                  </a:cubicBezTo>
                  <a:cubicBezTo>
                    <a:pt x="7" y="35"/>
                    <a:pt x="7" y="35"/>
                    <a:pt x="7" y="34"/>
                  </a:cubicBezTo>
                  <a:cubicBezTo>
                    <a:pt x="8" y="34"/>
                    <a:pt x="15" y="32"/>
                    <a:pt x="15" y="32"/>
                  </a:cubicBezTo>
                  <a:cubicBezTo>
                    <a:pt x="17" y="31"/>
                    <a:pt x="19" y="30"/>
                    <a:pt x="20" y="28"/>
                  </a:cubicBezTo>
                  <a:cubicBezTo>
                    <a:pt x="15" y="28"/>
                    <a:pt x="11" y="30"/>
                    <a:pt x="6" y="29"/>
                  </a:cubicBezTo>
                  <a:cubicBezTo>
                    <a:pt x="4" y="28"/>
                    <a:pt x="3" y="27"/>
                    <a:pt x="2" y="26"/>
                  </a:cubicBezTo>
                  <a:cubicBezTo>
                    <a:pt x="2" y="26"/>
                    <a:pt x="2" y="26"/>
                    <a:pt x="2" y="26"/>
                  </a:cubicBezTo>
                  <a:cubicBezTo>
                    <a:pt x="0" y="24"/>
                    <a:pt x="0" y="22"/>
                    <a:pt x="3" y="21"/>
                  </a:cubicBezTo>
                  <a:cubicBezTo>
                    <a:pt x="7" y="23"/>
                    <a:pt x="15" y="22"/>
                    <a:pt x="19" y="21"/>
                  </a:cubicBezTo>
                  <a:cubicBezTo>
                    <a:pt x="20" y="21"/>
                    <a:pt x="23" y="21"/>
                    <a:pt x="24" y="20"/>
                  </a:cubicBezTo>
                  <a:cubicBezTo>
                    <a:pt x="26" y="15"/>
                    <a:pt x="27" y="9"/>
                    <a:pt x="29" y="3"/>
                  </a:cubicBezTo>
                  <a:cubicBezTo>
                    <a:pt x="31" y="0"/>
                    <a:pt x="33" y="3"/>
                    <a:pt x="35" y="6"/>
                  </a:cubicBezTo>
                  <a:cubicBezTo>
                    <a:pt x="35" y="6"/>
                    <a:pt x="36" y="6"/>
                    <a:pt x="36" y="7"/>
                  </a:cubicBezTo>
                  <a:cubicBezTo>
                    <a:pt x="36" y="7"/>
                    <a:pt x="36" y="7"/>
                    <a:pt x="36" y="7"/>
                  </a:cubicBezTo>
                  <a:cubicBezTo>
                    <a:pt x="37" y="9"/>
                    <a:pt x="37" y="10"/>
                    <a:pt x="35" y="11"/>
                  </a:cubicBezTo>
                  <a:cubicBezTo>
                    <a:pt x="33" y="14"/>
                    <a:pt x="32" y="17"/>
                    <a:pt x="31" y="20"/>
                  </a:cubicBezTo>
                  <a:cubicBezTo>
                    <a:pt x="34" y="20"/>
                    <a:pt x="37" y="18"/>
                    <a:pt x="40" y="19"/>
                  </a:cubicBezTo>
                  <a:cubicBezTo>
                    <a:pt x="41" y="21"/>
                    <a:pt x="40" y="22"/>
                    <a:pt x="38" y="23"/>
                  </a:cubicBezTo>
                  <a:cubicBezTo>
                    <a:pt x="36" y="23"/>
                    <a:pt x="33" y="24"/>
                    <a:pt x="29" y="24"/>
                  </a:cubicBezTo>
                  <a:cubicBezTo>
                    <a:pt x="28" y="27"/>
                    <a:pt x="26" y="30"/>
                    <a:pt x="23" y="32"/>
                  </a:cubicBezTo>
                  <a:cubicBezTo>
                    <a:pt x="23" y="33"/>
                    <a:pt x="21" y="34"/>
                    <a:pt x="21" y="34"/>
                  </a:cubicBezTo>
                  <a:cubicBezTo>
                    <a:pt x="19" y="34"/>
                    <a:pt x="17" y="35"/>
                    <a:pt x="14" y="35"/>
                  </a:cubicBezTo>
                  <a:cubicBezTo>
                    <a:pt x="8" y="36"/>
                    <a:pt x="8" y="35"/>
                    <a:pt x="7" y="35"/>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60" name="Freeform 128"/>
            <p:cNvSpPr/>
            <p:nvPr userDrawn="1"/>
          </p:nvSpPr>
          <p:spPr bwMode="auto">
            <a:xfrm>
              <a:off x="1063" y="714"/>
              <a:ext cx="20" cy="41"/>
            </a:xfrm>
            <a:custGeom>
              <a:avLst/>
              <a:gdLst>
                <a:gd name="T0" fmla="*/ 7 w 16"/>
                <a:gd name="T1" fmla="*/ 33 h 33"/>
                <a:gd name="T2" fmla="*/ 0 w 16"/>
                <a:gd name="T3" fmla="*/ 30 h 33"/>
                <a:gd name="T4" fmla="*/ 0 w 16"/>
                <a:gd name="T5" fmla="*/ 28 h 33"/>
                <a:gd name="T6" fmla="*/ 10 w 16"/>
                <a:gd name="T7" fmla="*/ 11 h 33"/>
                <a:gd name="T8" fmla="*/ 12 w 16"/>
                <a:gd name="T9" fmla="*/ 3 h 33"/>
                <a:gd name="T10" fmla="*/ 12 w 16"/>
                <a:gd name="T11" fmla="*/ 2 h 33"/>
                <a:gd name="T12" fmla="*/ 12 w 16"/>
                <a:gd name="T13" fmla="*/ 2 h 33"/>
                <a:gd name="T14" fmla="*/ 15 w 16"/>
                <a:gd name="T15" fmla="*/ 2 h 33"/>
                <a:gd name="T16" fmla="*/ 14 w 16"/>
                <a:gd name="T17" fmla="*/ 7 h 33"/>
                <a:gd name="T18" fmla="*/ 13 w 16"/>
                <a:gd name="T19" fmla="*/ 16 h 33"/>
                <a:gd name="T20" fmla="*/ 13 w 16"/>
                <a:gd name="T21" fmla="*/ 19 h 33"/>
                <a:gd name="T22" fmla="*/ 11 w 16"/>
                <a:gd name="T23" fmla="*/ 26 h 33"/>
                <a:gd name="T24" fmla="*/ 9 w 16"/>
                <a:gd name="T25" fmla="*/ 33 h 33"/>
                <a:gd name="T26" fmla="*/ 7 w 16"/>
                <a:gd name="T2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33">
                  <a:moveTo>
                    <a:pt x="7" y="33"/>
                  </a:moveTo>
                  <a:cubicBezTo>
                    <a:pt x="5" y="33"/>
                    <a:pt x="2" y="31"/>
                    <a:pt x="0" y="30"/>
                  </a:cubicBezTo>
                  <a:cubicBezTo>
                    <a:pt x="0" y="30"/>
                    <a:pt x="0" y="29"/>
                    <a:pt x="0" y="28"/>
                  </a:cubicBezTo>
                  <a:cubicBezTo>
                    <a:pt x="4" y="23"/>
                    <a:pt x="7" y="17"/>
                    <a:pt x="10" y="11"/>
                  </a:cubicBezTo>
                  <a:cubicBezTo>
                    <a:pt x="11" y="8"/>
                    <a:pt x="11" y="5"/>
                    <a:pt x="12" y="3"/>
                  </a:cubicBezTo>
                  <a:cubicBezTo>
                    <a:pt x="12" y="3"/>
                    <a:pt x="12" y="3"/>
                    <a:pt x="12" y="2"/>
                  </a:cubicBezTo>
                  <a:cubicBezTo>
                    <a:pt x="12" y="2"/>
                    <a:pt x="12" y="2"/>
                    <a:pt x="12" y="2"/>
                  </a:cubicBezTo>
                  <a:cubicBezTo>
                    <a:pt x="13" y="1"/>
                    <a:pt x="14" y="0"/>
                    <a:pt x="15" y="2"/>
                  </a:cubicBezTo>
                  <a:cubicBezTo>
                    <a:pt x="16" y="3"/>
                    <a:pt x="14" y="5"/>
                    <a:pt x="14" y="7"/>
                  </a:cubicBezTo>
                  <a:cubicBezTo>
                    <a:pt x="14" y="10"/>
                    <a:pt x="14" y="13"/>
                    <a:pt x="13" y="16"/>
                  </a:cubicBezTo>
                  <a:cubicBezTo>
                    <a:pt x="13" y="16"/>
                    <a:pt x="13" y="16"/>
                    <a:pt x="13" y="19"/>
                  </a:cubicBezTo>
                  <a:cubicBezTo>
                    <a:pt x="12" y="21"/>
                    <a:pt x="11" y="24"/>
                    <a:pt x="11" y="26"/>
                  </a:cubicBezTo>
                  <a:cubicBezTo>
                    <a:pt x="10" y="28"/>
                    <a:pt x="10" y="31"/>
                    <a:pt x="9" y="33"/>
                  </a:cubicBezTo>
                  <a:cubicBezTo>
                    <a:pt x="8" y="33"/>
                    <a:pt x="8" y="33"/>
                    <a:pt x="7" y="33"/>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61" name="Freeform 129"/>
            <p:cNvSpPr/>
            <p:nvPr userDrawn="1"/>
          </p:nvSpPr>
          <p:spPr bwMode="auto">
            <a:xfrm>
              <a:off x="1090" y="704"/>
              <a:ext cx="16" cy="16"/>
            </a:xfrm>
            <a:custGeom>
              <a:avLst/>
              <a:gdLst>
                <a:gd name="T0" fmla="*/ 8 w 13"/>
                <a:gd name="T1" fmla="*/ 12 h 13"/>
                <a:gd name="T2" fmla="*/ 1 w 13"/>
                <a:gd name="T3" fmla="*/ 10 h 13"/>
                <a:gd name="T4" fmla="*/ 1 w 13"/>
                <a:gd name="T5" fmla="*/ 8 h 13"/>
                <a:gd name="T6" fmla="*/ 2 w 13"/>
                <a:gd name="T7" fmla="*/ 7 h 13"/>
                <a:gd name="T8" fmla="*/ 5 w 13"/>
                <a:gd name="T9" fmla="*/ 6 h 13"/>
                <a:gd name="T10" fmla="*/ 12 w 13"/>
                <a:gd name="T11" fmla="*/ 1 h 13"/>
                <a:gd name="T12" fmla="*/ 8 w 13"/>
                <a:gd name="T13" fmla="*/ 12 h 13"/>
              </a:gdLst>
              <a:ahLst/>
              <a:cxnLst>
                <a:cxn ang="0">
                  <a:pos x="T0" y="T1"/>
                </a:cxn>
                <a:cxn ang="0">
                  <a:pos x="T2" y="T3"/>
                </a:cxn>
                <a:cxn ang="0">
                  <a:pos x="T4" y="T5"/>
                </a:cxn>
                <a:cxn ang="0">
                  <a:pos x="T6" y="T7"/>
                </a:cxn>
                <a:cxn ang="0">
                  <a:pos x="T8" y="T9"/>
                </a:cxn>
                <a:cxn ang="0">
                  <a:pos x="T10" y="T11"/>
                </a:cxn>
                <a:cxn ang="0">
                  <a:pos x="T12" y="T13"/>
                </a:cxn>
              </a:cxnLst>
              <a:rect l="0" t="0" r="r" b="b"/>
              <a:pathLst>
                <a:path w="13" h="13">
                  <a:moveTo>
                    <a:pt x="8" y="12"/>
                  </a:moveTo>
                  <a:cubicBezTo>
                    <a:pt x="5" y="13"/>
                    <a:pt x="3" y="12"/>
                    <a:pt x="1" y="10"/>
                  </a:cubicBezTo>
                  <a:cubicBezTo>
                    <a:pt x="0" y="10"/>
                    <a:pt x="1" y="9"/>
                    <a:pt x="1" y="8"/>
                  </a:cubicBezTo>
                  <a:cubicBezTo>
                    <a:pt x="1" y="8"/>
                    <a:pt x="1" y="8"/>
                    <a:pt x="2" y="7"/>
                  </a:cubicBezTo>
                  <a:cubicBezTo>
                    <a:pt x="3" y="7"/>
                    <a:pt x="3" y="7"/>
                    <a:pt x="5" y="6"/>
                  </a:cubicBezTo>
                  <a:cubicBezTo>
                    <a:pt x="6" y="5"/>
                    <a:pt x="10" y="0"/>
                    <a:pt x="12" y="1"/>
                  </a:cubicBezTo>
                  <a:cubicBezTo>
                    <a:pt x="13" y="4"/>
                    <a:pt x="11" y="10"/>
                    <a:pt x="8" y="12"/>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62" name="Freeform 130"/>
            <p:cNvSpPr/>
            <p:nvPr userDrawn="1"/>
          </p:nvSpPr>
          <p:spPr bwMode="auto">
            <a:xfrm>
              <a:off x="1062" y="710"/>
              <a:ext cx="12" cy="14"/>
            </a:xfrm>
            <a:custGeom>
              <a:avLst/>
              <a:gdLst>
                <a:gd name="T0" fmla="*/ 5 w 10"/>
                <a:gd name="T1" fmla="*/ 11 h 11"/>
                <a:gd name="T2" fmla="*/ 1 w 10"/>
                <a:gd name="T3" fmla="*/ 4 h 11"/>
                <a:gd name="T4" fmla="*/ 6 w 10"/>
                <a:gd name="T5" fmla="*/ 1 h 11"/>
                <a:gd name="T6" fmla="*/ 10 w 10"/>
                <a:gd name="T7" fmla="*/ 6 h 11"/>
                <a:gd name="T8" fmla="*/ 5 w 10"/>
                <a:gd name="T9" fmla="*/ 11 h 11"/>
              </a:gdLst>
              <a:ahLst/>
              <a:cxnLst>
                <a:cxn ang="0">
                  <a:pos x="T0" y="T1"/>
                </a:cxn>
                <a:cxn ang="0">
                  <a:pos x="T2" y="T3"/>
                </a:cxn>
                <a:cxn ang="0">
                  <a:pos x="T4" y="T5"/>
                </a:cxn>
                <a:cxn ang="0">
                  <a:pos x="T6" y="T7"/>
                </a:cxn>
                <a:cxn ang="0">
                  <a:pos x="T8" y="T9"/>
                </a:cxn>
              </a:cxnLst>
              <a:rect l="0" t="0" r="r" b="b"/>
              <a:pathLst>
                <a:path w="10" h="11">
                  <a:moveTo>
                    <a:pt x="5" y="11"/>
                  </a:moveTo>
                  <a:cubicBezTo>
                    <a:pt x="3" y="10"/>
                    <a:pt x="1" y="5"/>
                    <a:pt x="1" y="4"/>
                  </a:cubicBezTo>
                  <a:cubicBezTo>
                    <a:pt x="0" y="1"/>
                    <a:pt x="3" y="0"/>
                    <a:pt x="6" y="1"/>
                  </a:cubicBezTo>
                  <a:cubicBezTo>
                    <a:pt x="9" y="2"/>
                    <a:pt x="10" y="3"/>
                    <a:pt x="10" y="6"/>
                  </a:cubicBezTo>
                  <a:cubicBezTo>
                    <a:pt x="8" y="9"/>
                    <a:pt x="7" y="9"/>
                    <a:pt x="5" y="11"/>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63" name="Freeform 131"/>
            <p:cNvSpPr/>
            <p:nvPr userDrawn="1"/>
          </p:nvSpPr>
          <p:spPr bwMode="auto">
            <a:xfrm>
              <a:off x="1085" y="688"/>
              <a:ext cx="19" cy="21"/>
            </a:xfrm>
            <a:custGeom>
              <a:avLst/>
              <a:gdLst>
                <a:gd name="T0" fmla="*/ 8 w 15"/>
                <a:gd name="T1" fmla="*/ 17 h 17"/>
                <a:gd name="T2" fmla="*/ 7 w 15"/>
                <a:gd name="T3" fmla="*/ 12 h 17"/>
                <a:gd name="T4" fmla="*/ 5 w 15"/>
                <a:gd name="T5" fmla="*/ 13 h 17"/>
                <a:gd name="T6" fmla="*/ 0 w 15"/>
                <a:gd name="T7" fmla="*/ 9 h 17"/>
                <a:gd name="T8" fmla="*/ 2 w 15"/>
                <a:gd name="T9" fmla="*/ 7 h 17"/>
                <a:gd name="T10" fmla="*/ 7 w 15"/>
                <a:gd name="T11" fmla="*/ 2 h 17"/>
                <a:gd name="T12" fmla="*/ 14 w 15"/>
                <a:gd name="T13" fmla="*/ 4 h 17"/>
                <a:gd name="T14" fmla="*/ 13 w 15"/>
                <a:gd name="T15" fmla="*/ 11 h 17"/>
                <a:gd name="T16" fmla="*/ 9 w 15"/>
                <a:gd name="T17" fmla="*/ 16 h 17"/>
                <a:gd name="T18" fmla="*/ 8 w 15"/>
                <a:gd name="T1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7">
                  <a:moveTo>
                    <a:pt x="8" y="17"/>
                  </a:moveTo>
                  <a:cubicBezTo>
                    <a:pt x="7" y="16"/>
                    <a:pt x="8" y="12"/>
                    <a:pt x="7" y="12"/>
                  </a:cubicBezTo>
                  <a:cubicBezTo>
                    <a:pt x="6" y="12"/>
                    <a:pt x="6" y="13"/>
                    <a:pt x="5" y="13"/>
                  </a:cubicBezTo>
                  <a:cubicBezTo>
                    <a:pt x="3" y="13"/>
                    <a:pt x="0" y="11"/>
                    <a:pt x="0" y="9"/>
                  </a:cubicBezTo>
                  <a:cubicBezTo>
                    <a:pt x="1" y="7"/>
                    <a:pt x="0" y="8"/>
                    <a:pt x="2" y="7"/>
                  </a:cubicBezTo>
                  <a:cubicBezTo>
                    <a:pt x="4" y="5"/>
                    <a:pt x="6" y="3"/>
                    <a:pt x="7" y="2"/>
                  </a:cubicBezTo>
                  <a:cubicBezTo>
                    <a:pt x="11" y="0"/>
                    <a:pt x="13" y="1"/>
                    <a:pt x="14" y="4"/>
                  </a:cubicBezTo>
                  <a:cubicBezTo>
                    <a:pt x="15" y="7"/>
                    <a:pt x="14" y="9"/>
                    <a:pt x="13" y="11"/>
                  </a:cubicBezTo>
                  <a:cubicBezTo>
                    <a:pt x="12" y="13"/>
                    <a:pt x="10" y="15"/>
                    <a:pt x="9" y="16"/>
                  </a:cubicBezTo>
                  <a:cubicBezTo>
                    <a:pt x="9" y="17"/>
                    <a:pt x="8" y="17"/>
                    <a:pt x="8" y="17"/>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64" name="Freeform 132"/>
            <p:cNvSpPr/>
            <p:nvPr userDrawn="1"/>
          </p:nvSpPr>
          <p:spPr bwMode="auto">
            <a:xfrm>
              <a:off x="1062" y="693"/>
              <a:ext cx="12" cy="13"/>
            </a:xfrm>
            <a:custGeom>
              <a:avLst/>
              <a:gdLst>
                <a:gd name="T0" fmla="*/ 4 w 10"/>
                <a:gd name="T1" fmla="*/ 11 h 11"/>
                <a:gd name="T2" fmla="*/ 3 w 10"/>
                <a:gd name="T3" fmla="*/ 9 h 11"/>
                <a:gd name="T4" fmla="*/ 1 w 10"/>
                <a:gd name="T5" fmla="*/ 6 h 11"/>
                <a:gd name="T6" fmla="*/ 1 w 10"/>
                <a:gd name="T7" fmla="*/ 0 h 11"/>
                <a:gd name="T8" fmla="*/ 10 w 10"/>
                <a:gd name="T9" fmla="*/ 5 h 11"/>
                <a:gd name="T10" fmla="*/ 4 w 10"/>
                <a:gd name="T11" fmla="*/ 11 h 11"/>
              </a:gdLst>
              <a:ahLst/>
              <a:cxnLst>
                <a:cxn ang="0">
                  <a:pos x="T0" y="T1"/>
                </a:cxn>
                <a:cxn ang="0">
                  <a:pos x="T2" y="T3"/>
                </a:cxn>
                <a:cxn ang="0">
                  <a:pos x="T4" y="T5"/>
                </a:cxn>
                <a:cxn ang="0">
                  <a:pos x="T6" y="T7"/>
                </a:cxn>
                <a:cxn ang="0">
                  <a:pos x="T8" y="T9"/>
                </a:cxn>
                <a:cxn ang="0">
                  <a:pos x="T10" y="T11"/>
                </a:cxn>
              </a:cxnLst>
              <a:rect l="0" t="0" r="r" b="b"/>
              <a:pathLst>
                <a:path w="10" h="11">
                  <a:moveTo>
                    <a:pt x="4" y="11"/>
                  </a:moveTo>
                  <a:cubicBezTo>
                    <a:pt x="3" y="11"/>
                    <a:pt x="3" y="10"/>
                    <a:pt x="3" y="9"/>
                  </a:cubicBezTo>
                  <a:cubicBezTo>
                    <a:pt x="3" y="8"/>
                    <a:pt x="2" y="7"/>
                    <a:pt x="1" y="6"/>
                  </a:cubicBezTo>
                  <a:cubicBezTo>
                    <a:pt x="0" y="3"/>
                    <a:pt x="0" y="2"/>
                    <a:pt x="1" y="0"/>
                  </a:cubicBezTo>
                  <a:cubicBezTo>
                    <a:pt x="3" y="0"/>
                    <a:pt x="10" y="1"/>
                    <a:pt x="10" y="5"/>
                  </a:cubicBezTo>
                  <a:cubicBezTo>
                    <a:pt x="9" y="7"/>
                    <a:pt x="6" y="10"/>
                    <a:pt x="4" y="11"/>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65" name="Freeform 133"/>
            <p:cNvSpPr/>
            <p:nvPr userDrawn="1"/>
          </p:nvSpPr>
          <p:spPr bwMode="auto">
            <a:xfrm>
              <a:off x="996" y="742"/>
              <a:ext cx="47" cy="83"/>
            </a:xfrm>
            <a:custGeom>
              <a:avLst/>
              <a:gdLst>
                <a:gd name="T0" fmla="*/ 22 w 38"/>
                <a:gd name="T1" fmla="*/ 64 h 66"/>
                <a:gd name="T2" fmla="*/ 13 w 38"/>
                <a:gd name="T3" fmla="*/ 61 h 66"/>
                <a:gd name="T4" fmla="*/ 13 w 38"/>
                <a:gd name="T5" fmla="*/ 59 h 66"/>
                <a:gd name="T6" fmla="*/ 13 w 38"/>
                <a:gd name="T7" fmla="*/ 59 h 66"/>
                <a:gd name="T8" fmla="*/ 8 w 38"/>
                <a:gd name="T9" fmla="*/ 46 h 66"/>
                <a:gd name="T10" fmla="*/ 7 w 38"/>
                <a:gd name="T11" fmla="*/ 42 h 66"/>
                <a:gd name="T12" fmla="*/ 10 w 38"/>
                <a:gd name="T13" fmla="*/ 44 h 66"/>
                <a:gd name="T14" fmla="*/ 11 w 38"/>
                <a:gd name="T15" fmla="*/ 42 h 66"/>
                <a:gd name="T16" fmla="*/ 11 w 38"/>
                <a:gd name="T17" fmla="*/ 33 h 66"/>
                <a:gd name="T18" fmla="*/ 8 w 38"/>
                <a:gd name="T19" fmla="*/ 31 h 66"/>
                <a:gd name="T20" fmla="*/ 4 w 38"/>
                <a:gd name="T21" fmla="*/ 34 h 66"/>
                <a:gd name="T22" fmla="*/ 4 w 38"/>
                <a:gd name="T23" fmla="*/ 27 h 66"/>
                <a:gd name="T24" fmla="*/ 0 w 38"/>
                <a:gd name="T25" fmla="*/ 23 h 66"/>
                <a:gd name="T26" fmla="*/ 6 w 38"/>
                <a:gd name="T27" fmla="*/ 21 h 66"/>
                <a:gd name="T28" fmla="*/ 10 w 38"/>
                <a:gd name="T29" fmla="*/ 23 h 66"/>
                <a:gd name="T30" fmla="*/ 11 w 38"/>
                <a:gd name="T31" fmla="*/ 25 h 66"/>
                <a:gd name="T32" fmla="*/ 12 w 38"/>
                <a:gd name="T33" fmla="*/ 24 h 66"/>
                <a:gd name="T34" fmla="*/ 12 w 38"/>
                <a:gd name="T35" fmla="*/ 17 h 66"/>
                <a:gd name="T36" fmla="*/ 7 w 38"/>
                <a:gd name="T37" fmla="*/ 10 h 66"/>
                <a:gd name="T38" fmla="*/ 12 w 38"/>
                <a:gd name="T39" fmla="*/ 6 h 66"/>
                <a:gd name="T40" fmla="*/ 13 w 38"/>
                <a:gd name="T41" fmla="*/ 1 h 66"/>
                <a:gd name="T42" fmla="*/ 14 w 38"/>
                <a:gd name="T43" fmla="*/ 0 h 66"/>
                <a:gd name="T44" fmla="*/ 16 w 38"/>
                <a:gd name="T45" fmla="*/ 1 h 66"/>
                <a:gd name="T46" fmla="*/ 18 w 38"/>
                <a:gd name="T47" fmla="*/ 12 h 66"/>
                <a:gd name="T48" fmla="*/ 17 w 38"/>
                <a:gd name="T49" fmla="*/ 8 h 66"/>
                <a:gd name="T50" fmla="*/ 22 w 38"/>
                <a:gd name="T51" fmla="*/ 3 h 66"/>
                <a:gd name="T52" fmla="*/ 25 w 38"/>
                <a:gd name="T53" fmla="*/ 7 h 66"/>
                <a:gd name="T54" fmla="*/ 26 w 38"/>
                <a:gd name="T55" fmla="*/ 8 h 66"/>
                <a:gd name="T56" fmla="*/ 35 w 38"/>
                <a:gd name="T57" fmla="*/ 15 h 66"/>
                <a:gd name="T58" fmla="*/ 37 w 38"/>
                <a:gd name="T59" fmla="*/ 19 h 66"/>
                <a:gd name="T60" fmla="*/ 37 w 38"/>
                <a:gd name="T61" fmla="*/ 20 h 66"/>
                <a:gd name="T62" fmla="*/ 37 w 38"/>
                <a:gd name="T63" fmla="*/ 20 h 66"/>
                <a:gd name="T64" fmla="*/ 36 w 38"/>
                <a:gd name="T65" fmla="*/ 24 h 66"/>
                <a:gd name="T66" fmla="*/ 23 w 38"/>
                <a:gd name="T67" fmla="*/ 15 h 66"/>
                <a:gd name="T68" fmla="*/ 23 w 38"/>
                <a:gd name="T69" fmla="*/ 15 h 66"/>
                <a:gd name="T70" fmla="*/ 27 w 38"/>
                <a:gd name="T71" fmla="*/ 25 h 66"/>
                <a:gd name="T72" fmla="*/ 22 w 38"/>
                <a:gd name="T73" fmla="*/ 27 h 66"/>
                <a:gd name="T74" fmla="*/ 22 w 38"/>
                <a:gd name="T75" fmla="*/ 25 h 66"/>
                <a:gd name="T76" fmla="*/ 15 w 38"/>
                <a:gd name="T77" fmla="*/ 19 h 66"/>
                <a:gd name="T78" fmla="*/ 16 w 38"/>
                <a:gd name="T79" fmla="*/ 27 h 66"/>
                <a:gd name="T80" fmla="*/ 17 w 38"/>
                <a:gd name="T81" fmla="*/ 31 h 66"/>
                <a:gd name="T82" fmla="*/ 21 w 38"/>
                <a:gd name="T83" fmla="*/ 35 h 66"/>
                <a:gd name="T84" fmla="*/ 22 w 38"/>
                <a:gd name="T85" fmla="*/ 38 h 66"/>
                <a:gd name="T86" fmla="*/ 22 w 38"/>
                <a:gd name="T87" fmla="*/ 39 h 66"/>
                <a:gd name="T88" fmla="*/ 22 w 38"/>
                <a:gd name="T89" fmla="*/ 44 h 66"/>
                <a:gd name="T90" fmla="*/ 21 w 38"/>
                <a:gd name="T91" fmla="*/ 44 h 66"/>
                <a:gd name="T92" fmla="*/ 17 w 38"/>
                <a:gd name="T93" fmla="*/ 38 h 66"/>
                <a:gd name="T94" fmla="*/ 16 w 38"/>
                <a:gd name="T95" fmla="*/ 44 h 66"/>
                <a:gd name="T96" fmla="*/ 13 w 38"/>
                <a:gd name="T97" fmla="*/ 46 h 66"/>
                <a:gd name="T98" fmla="*/ 13 w 38"/>
                <a:gd name="T99" fmla="*/ 46 h 66"/>
                <a:gd name="T100" fmla="*/ 12 w 38"/>
                <a:gd name="T101" fmla="*/ 47 h 66"/>
                <a:gd name="T102" fmla="*/ 14 w 38"/>
                <a:gd name="T103" fmla="*/ 50 h 66"/>
                <a:gd name="T104" fmla="*/ 23 w 38"/>
                <a:gd name="T105" fmla="*/ 62 h 66"/>
                <a:gd name="T106" fmla="*/ 22 w 38"/>
                <a:gd name="T107" fmla="*/ 6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8" h="66">
                  <a:moveTo>
                    <a:pt x="22" y="64"/>
                  </a:moveTo>
                  <a:cubicBezTo>
                    <a:pt x="19" y="66"/>
                    <a:pt x="12" y="65"/>
                    <a:pt x="13" y="61"/>
                  </a:cubicBezTo>
                  <a:cubicBezTo>
                    <a:pt x="13" y="60"/>
                    <a:pt x="13" y="59"/>
                    <a:pt x="13" y="59"/>
                  </a:cubicBezTo>
                  <a:cubicBezTo>
                    <a:pt x="13" y="59"/>
                    <a:pt x="13" y="59"/>
                    <a:pt x="13" y="59"/>
                  </a:cubicBezTo>
                  <a:cubicBezTo>
                    <a:pt x="12" y="54"/>
                    <a:pt x="9" y="50"/>
                    <a:pt x="8" y="46"/>
                  </a:cubicBezTo>
                  <a:cubicBezTo>
                    <a:pt x="7" y="45"/>
                    <a:pt x="7" y="44"/>
                    <a:pt x="7" y="42"/>
                  </a:cubicBezTo>
                  <a:cubicBezTo>
                    <a:pt x="8" y="42"/>
                    <a:pt x="9" y="43"/>
                    <a:pt x="10" y="44"/>
                  </a:cubicBezTo>
                  <a:cubicBezTo>
                    <a:pt x="11" y="44"/>
                    <a:pt x="11" y="43"/>
                    <a:pt x="11" y="42"/>
                  </a:cubicBezTo>
                  <a:cubicBezTo>
                    <a:pt x="11" y="39"/>
                    <a:pt x="11" y="36"/>
                    <a:pt x="11" y="33"/>
                  </a:cubicBezTo>
                  <a:cubicBezTo>
                    <a:pt x="10" y="32"/>
                    <a:pt x="9" y="31"/>
                    <a:pt x="8" y="31"/>
                  </a:cubicBezTo>
                  <a:cubicBezTo>
                    <a:pt x="8" y="32"/>
                    <a:pt x="6" y="37"/>
                    <a:pt x="4" y="34"/>
                  </a:cubicBezTo>
                  <a:cubicBezTo>
                    <a:pt x="5" y="32"/>
                    <a:pt x="5" y="29"/>
                    <a:pt x="4" y="27"/>
                  </a:cubicBezTo>
                  <a:cubicBezTo>
                    <a:pt x="2" y="25"/>
                    <a:pt x="0" y="24"/>
                    <a:pt x="0" y="23"/>
                  </a:cubicBezTo>
                  <a:cubicBezTo>
                    <a:pt x="0" y="20"/>
                    <a:pt x="4" y="20"/>
                    <a:pt x="6" y="21"/>
                  </a:cubicBezTo>
                  <a:cubicBezTo>
                    <a:pt x="8" y="21"/>
                    <a:pt x="8" y="17"/>
                    <a:pt x="10" y="23"/>
                  </a:cubicBezTo>
                  <a:cubicBezTo>
                    <a:pt x="10" y="24"/>
                    <a:pt x="11" y="24"/>
                    <a:pt x="11" y="25"/>
                  </a:cubicBezTo>
                  <a:cubicBezTo>
                    <a:pt x="12" y="25"/>
                    <a:pt x="12" y="24"/>
                    <a:pt x="12" y="24"/>
                  </a:cubicBezTo>
                  <a:cubicBezTo>
                    <a:pt x="12" y="22"/>
                    <a:pt x="12" y="19"/>
                    <a:pt x="12" y="17"/>
                  </a:cubicBezTo>
                  <a:cubicBezTo>
                    <a:pt x="10" y="15"/>
                    <a:pt x="8" y="13"/>
                    <a:pt x="7" y="10"/>
                  </a:cubicBezTo>
                  <a:cubicBezTo>
                    <a:pt x="7" y="8"/>
                    <a:pt x="10" y="6"/>
                    <a:pt x="12" y="6"/>
                  </a:cubicBezTo>
                  <a:cubicBezTo>
                    <a:pt x="13" y="4"/>
                    <a:pt x="13" y="3"/>
                    <a:pt x="13" y="1"/>
                  </a:cubicBezTo>
                  <a:cubicBezTo>
                    <a:pt x="13" y="1"/>
                    <a:pt x="13" y="1"/>
                    <a:pt x="14" y="0"/>
                  </a:cubicBezTo>
                  <a:cubicBezTo>
                    <a:pt x="15" y="0"/>
                    <a:pt x="15" y="0"/>
                    <a:pt x="16" y="1"/>
                  </a:cubicBezTo>
                  <a:cubicBezTo>
                    <a:pt x="18" y="3"/>
                    <a:pt x="14" y="11"/>
                    <a:pt x="18" y="12"/>
                  </a:cubicBezTo>
                  <a:cubicBezTo>
                    <a:pt x="19" y="11"/>
                    <a:pt x="18" y="9"/>
                    <a:pt x="17" y="8"/>
                  </a:cubicBezTo>
                  <a:cubicBezTo>
                    <a:pt x="17" y="6"/>
                    <a:pt x="20" y="4"/>
                    <a:pt x="22" y="3"/>
                  </a:cubicBezTo>
                  <a:cubicBezTo>
                    <a:pt x="26" y="3"/>
                    <a:pt x="25" y="4"/>
                    <a:pt x="25" y="7"/>
                  </a:cubicBezTo>
                  <a:cubicBezTo>
                    <a:pt x="26" y="7"/>
                    <a:pt x="26" y="8"/>
                    <a:pt x="26" y="8"/>
                  </a:cubicBezTo>
                  <a:cubicBezTo>
                    <a:pt x="30" y="11"/>
                    <a:pt x="30" y="11"/>
                    <a:pt x="35" y="15"/>
                  </a:cubicBezTo>
                  <a:cubicBezTo>
                    <a:pt x="36" y="16"/>
                    <a:pt x="37" y="17"/>
                    <a:pt x="37" y="19"/>
                  </a:cubicBezTo>
                  <a:cubicBezTo>
                    <a:pt x="37" y="19"/>
                    <a:pt x="37" y="19"/>
                    <a:pt x="37" y="20"/>
                  </a:cubicBezTo>
                  <a:cubicBezTo>
                    <a:pt x="37" y="20"/>
                    <a:pt x="37" y="20"/>
                    <a:pt x="37" y="20"/>
                  </a:cubicBezTo>
                  <a:cubicBezTo>
                    <a:pt x="38" y="21"/>
                    <a:pt x="38" y="24"/>
                    <a:pt x="36" y="24"/>
                  </a:cubicBezTo>
                  <a:cubicBezTo>
                    <a:pt x="32" y="21"/>
                    <a:pt x="27" y="18"/>
                    <a:pt x="23" y="15"/>
                  </a:cubicBezTo>
                  <a:cubicBezTo>
                    <a:pt x="23" y="15"/>
                    <a:pt x="23" y="15"/>
                    <a:pt x="23" y="15"/>
                  </a:cubicBezTo>
                  <a:cubicBezTo>
                    <a:pt x="25" y="17"/>
                    <a:pt x="27" y="22"/>
                    <a:pt x="27" y="25"/>
                  </a:cubicBezTo>
                  <a:cubicBezTo>
                    <a:pt x="26" y="26"/>
                    <a:pt x="24" y="27"/>
                    <a:pt x="22" y="27"/>
                  </a:cubicBezTo>
                  <a:cubicBezTo>
                    <a:pt x="22" y="26"/>
                    <a:pt x="22" y="26"/>
                    <a:pt x="22" y="25"/>
                  </a:cubicBezTo>
                  <a:cubicBezTo>
                    <a:pt x="21" y="23"/>
                    <a:pt x="17" y="21"/>
                    <a:pt x="15" y="19"/>
                  </a:cubicBezTo>
                  <a:cubicBezTo>
                    <a:pt x="14" y="21"/>
                    <a:pt x="16" y="25"/>
                    <a:pt x="16" y="27"/>
                  </a:cubicBezTo>
                  <a:cubicBezTo>
                    <a:pt x="16" y="28"/>
                    <a:pt x="16" y="30"/>
                    <a:pt x="17" y="31"/>
                  </a:cubicBezTo>
                  <a:cubicBezTo>
                    <a:pt x="18" y="32"/>
                    <a:pt x="19" y="34"/>
                    <a:pt x="21" y="35"/>
                  </a:cubicBezTo>
                  <a:cubicBezTo>
                    <a:pt x="21" y="36"/>
                    <a:pt x="22" y="37"/>
                    <a:pt x="22" y="38"/>
                  </a:cubicBezTo>
                  <a:cubicBezTo>
                    <a:pt x="22" y="38"/>
                    <a:pt x="22" y="38"/>
                    <a:pt x="22" y="39"/>
                  </a:cubicBezTo>
                  <a:cubicBezTo>
                    <a:pt x="23" y="40"/>
                    <a:pt x="24" y="44"/>
                    <a:pt x="22" y="44"/>
                  </a:cubicBezTo>
                  <a:cubicBezTo>
                    <a:pt x="21" y="44"/>
                    <a:pt x="21" y="44"/>
                    <a:pt x="21" y="44"/>
                  </a:cubicBezTo>
                  <a:cubicBezTo>
                    <a:pt x="20" y="41"/>
                    <a:pt x="18" y="39"/>
                    <a:pt x="17" y="38"/>
                  </a:cubicBezTo>
                  <a:cubicBezTo>
                    <a:pt x="16" y="40"/>
                    <a:pt x="17" y="42"/>
                    <a:pt x="16" y="44"/>
                  </a:cubicBezTo>
                  <a:cubicBezTo>
                    <a:pt x="15" y="45"/>
                    <a:pt x="14" y="46"/>
                    <a:pt x="13" y="46"/>
                  </a:cubicBezTo>
                  <a:cubicBezTo>
                    <a:pt x="13" y="46"/>
                    <a:pt x="13" y="46"/>
                    <a:pt x="13" y="46"/>
                  </a:cubicBezTo>
                  <a:cubicBezTo>
                    <a:pt x="12" y="46"/>
                    <a:pt x="12" y="46"/>
                    <a:pt x="12" y="47"/>
                  </a:cubicBezTo>
                  <a:cubicBezTo>
                    <a:pt x="12" y="48"/>
                    <a:pt x="13" y="49"/>
                    <a:pt x="14" y="50"/>
                  </a:cubicBezTo>
                  <a:cubicBezTo>
                    <a:pt x="16" y="54"/>
                    <a:pt x="19" y="58"/>
                    <a:pt x="23" y="62"/>
                  </a:cubicBezTo>
                  <a:cubicBezTo>
                    <a:pt x="23" y="63"/>
                    <a:pt x="23" y="63"/>
                    <a:pt x="22" y="64"/>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66" name="Freeform 134"/>
            <p:cNvSpPr/>
            <p:nvPr userDrawn="1"/>
          </p:nvSpPr>
          <p:spPr bwMode="auto">
            <a:xfrm>
              <a:off x="989" y="789"/>
              <a:ext cx="13" cy="11"/>
            </a:xfrm>
            <a:custGeom>
              <a:avLst/>
              <a:gdLst>
                <a:gd name="T0" fmla="*/ 9 w 11"/>
                <a:gd name="T1" fmla="*/ 9 h 9"/>
                <a:gd name="T2" fmla="*/ 7 w 11"/>
                <a:gd name="T3" fmla="*/ 7 h 9"/>
                <a:gd name="T4" fmla="*/ 0 w 11"/>
                <a:gd name="T5" fmla="*/ 2 h 9"/>
                <a:gd name="T6" fmla="*/ 0 w 11"/>
                <a:gd name="T7" fmla="*/ 1 h 9"/>
                <a:gd name="T8" fmla="*/ 7 w 11"/>
                <a:gd name="T9" fmla="*/ 0 h 9"/>
                <a:gd name="T10" fmla="*/ 9 w 11"/>
                <a:gd name="T11" fmla="*/ 9 h 9"/>
              </a:gdLst>
              <a:ahLst/>
              <a:cxnLst>
                <a:cxn ang="0">
                  <a:pos x="T0" y="T1"/>
                </a:cxn>
                <a:cxn ang="0">
                  <a:pos x="T2" y="T3"/>
                </a:cxn>
                <a:cxn ang="0">
                  <a:pos x="T4" y="T5"/>
                </a:cxn>
                <a:cxn ang="0">
                  <a:pos x="T6" y="T7"/>
                </a:cxn>
                <a:cxn ang="0">
                  <a:pos x="T8" y="T9"/>
                </a:cxn>
                <a:cxn ang="0">
                  <a:pos x="T10" y="T11"/>
                </a:cxn>
              </a:cxnLst>
              <a:rect l="0" t="0" r="r" b="b"/>
              <a:pathLst>
                <a:path w="11" h="9">
                  <a:moveTo>
                    <a:pt x="9" y="9"/>
                  </a:moveTo>
                  <a:cubicBezTo>
                    <a:pt x="8" y="9"/>
                    <a:pt x="7" y="8"/>
                    <a:pt x="7" y="7"/>
                  </a:cubicBezTo>
                  <a:cubicBezTo>
                    <a:pt x="3" y="6"/>
                    <a:pt x="1" y="5"/>
                    <a:pt x="0" y="2"/>
                  </a:cubicBezTo>
                  <a:cubicBezTo>
                    <a:pt x="0" y="2"/>
                    <a:pt x="0" y="2"/>
                    <a:pt x="0" y="1"/>
                  </a:cubicBezTo>
                  <a:cubicBezTo>
                    <a:pt x="2" y="1"/>
                    <a:pt x="5" y="0"/>
                    <a:pt x="7" y="0"/>
                  </a:cubicBezTo>
                  <a:cubicBezTo>
                    <a:pt x="11" y="1"/>
                    <a:pt x="10" y="6"/>
                    <a:pt x="9" y="9"/>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67" name="Freeform 135"/>
            <p:cNvSpPr/>
            <p:nvPr userDrawn="1"/>
          </p:nvSpPr>
          <p:spPr bwMode="auto">
            <a:xfrm>
              <a:off x="977" y="776"/>
              <a:ext cx="14" cy="13"/>
            </a:xfrm>
            <a:custGeom>
              <a:avLst/>
              <a:gdLst>
                <a:gd name="T0" fmla="*/ 10 w 11"/>
                <a:gd name="T1" fmla="*/ 10 h 10"/>
                <a:gd name="T2" fmla="*/ 9 w 11"/>
                <a:gd name="T3" fmla="*/ 10 h 10"/>
                <a:gd name="T4" fmla="*/ 8 w 11"/>
                <a:gd name="T5" fmla="*/ 8 h 10"/>
                <a:gd name="T6" fmla="*/ 1 w 11"/>
                <a:gd name="T7" fmla="*/ 2 h 10"/>
                <a:gd name="T8" fmla="*/ 4 w 11"/>
                <a:gd name="T9" fmla="*/ 2 h 10"/>
                <a:gd name="T10" fmla="*/ 11 w 11"/>
                <a:gd name="T11" fmla="*/ 5 h 10"/>
                <a:gd name="T12" fmla="*/ 10 w 11"/>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10" y="10"/>
                  </a:moveTo>
                  <a:cubicBezTo>
                    <a:pt x="9" y="10"/>
                    <a:pt x="9" y="10"/>
                    <a:pt x="9" y="10"/>
                  </a:cubicBezTo>
                  <a:cubicBezTo>
                    <a:pt x="8" y="9"/>
                    <a:pt x="8" y="9"/>
                    <a:pt x="8" y="8"/>
                  </a:cubicBezTo>
                  <a:cubicBezTo>
                    <a:pt x="4" y="8"/>
                    <a:pt x="0" y="6"/>
                    <a:pt x="1" y="2"/>
                  </a:cubicBezTo>
                  <a:cubicBezTo>
                    <a:pt x="2" y="1"/>
                    <a:pt x="2" y="2"/>
                    <a:pt x="4" y="2"/>
                  </a:cubicBezTo>
                  <a:cubicBezTo>
                    <a:pt x="7" y="2"/>
                    <a:pt x="11" y="0"/>
                    <a:pt x="11" y="5"/>
                  </a:cubicBezTo>
                  <a:cubicBezTo>
                    <a:pt x="11" y="6"/>
                    <a:pt x="10" y="8"/>
                    <a:pt x="10" y="10"/>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68" name="Freeform 136"/>
            <p:cNvSpPr/>
            <p:nvPr userDrawn="1"/>
          </p:nvSpPr>
          <p:spPr bwMode="auto">
            <a:xfrm>
              <a:off x="1048" y="786"/>
              <a:ext cx="163" cy="141"/>
            </a:xfrm>
            <a:custGeom>
              <a:avLst/>
              <a:gdLst>
                <a:gd name="T0" fmla="*/ 132 w 132"/>
                <a:gd name="T1" fmla="*/ 6 h 113"/>
                <a:gd name="T2" fmla="*/ 98 w 132"/>
                <a:gd name="T3" fmla="*/ 6 h 113"/>
                <a:gd name="T4" fmla="*/ 79 w 132"/>
                <a:gd name="T5" fmla="*/ 25 h 113"/>
                <a:gd name="T6" fmla="*/ 73 w 132"/>
                <a:gd name="T7" fmla="*/ 12 h 113"/>
                <a:gd name="T8" fmla="*/ 83 w 132"/>
                <a:gd name="T9" fmla="*/ 8 h 113"/>
                <a:gd name="T10" fmla="*/ 57 w 132"/>
                <a:gd name="T11" fmla="*/ 8 h 113"/>
                <a:gd name="T12" fmla="*/ 53 w 132"/>
                <a:gd name="T13" fmla="*/ 25 h 113"/>
                <a:gd name="T14" fmla="*/ 34 w 132"/>
                <a:gd name="T15" fmla="*/ 6 h 113"/>
                <a:gd name="T16" fmla="*/ 0 w 132"/>
                <a:gd name="T17" fmla="*/ 6 h 113"/>
                <a:gd name="T18" fmla="*/ 24 w 132"/>
                <a:gd name="T19" fmla="*/ 16 h 113"/>
                <a:gd name="T20" fmla="*/ 27 w 132"/>
                <a:gd name="T21" fmla="*/ 22 h 113"/>
                <a:gd name="T22" fmla="*/ 9 w 132"/>
                <a:gd name="T23" fmla="*/ 22 h 113"/>
                <a:gd name="T24" fmla="*/ 31 w 132"/>
                <a:gd name="T25" fmla="*/ 32 h 113"/>
                <a:gd name="T26" fmla="*/ 34 w 132"/>
                <a:gd name="T27" fmla="*/ 38 h 113"/>
                <a:gd name="T28" fmla="*/ 20 w 132"/>
                <a:gd name="T29" fmla="*/ 39 h 113"/>
                <a:gd name="T30" fmla="*/ 38 w 132"/>
                <a:gd name="T31" fmla="*/ 48 h 113"/>
                <a:gd name="T32" fmla="*/ 41 w 132"/>
                <a:gd name="T33" fmla="*/ 54 h 113"/>
                <a:gd name="T34" fmla="*/ 30 w 132"/>
                <a:gd name="T35" fmla="*/ 54 h 113"/>
                <a:gd name="T36" fmla="*/ 45 w 132"/>
                <a:gd name="T37" fmla="*/ 63 h 113"/>
                <a:gd name="T38" fmla="*/ 47 w 132"/>
                <a:gd name="T39" fmla="*/ 69 h 113"/>
                <a:gd name="T40" fmla="*/ 39 w 132"/>
                <a:gd name="T41" fmla="*/ 69 h 113"/>
                <a:gd name="T42" fmla="*/ 51 w 132"/>
                <a:gd name="T43" fmla="*/ 78 h 113"/>
                <a:gd name="T44" fmla="*/ 51 w 132"/>
                <a:gd name="T45" fmla="*/ 89 h 113"/>
                <a:gd name="T46" fmla="*/ 66 w 132"/>
                <a:gd name="T47" fmla="*/ 113 h 113"/>
                <a:gd name="T48" fmla="*/ 81 w 132"/>
                <a:gd name="T49" fmla="*/ 89 h 113"/>
                <a:gd name="T50" fmla="*/ 81 w 132"/>
                <a:gd name="T51" fmla="*/ 78 h 113"/>
                <a:gd name="T52" fmla="*/ 92 w 132"/>
                <a:gd name="T53" fmla="*/ 69 h 113"/>
                <a:gd name="T54" fmla="*/ 85 w 132"/>
                <a:gd name="T55" fmla="*/ 69 h 113"/>
                <a:gd name="T56" fmla="*/ 87 w 132"/>
                <a:gd name="T57" fmla="*/ 63 h 113"/>
                <a:gd name="T58" fmla="*/ 102 w 132"/>
                <a:gd name="T59" fmla="*/ 54 h 113"/>
                <a:gd name="T60" fmla="*/ 91 w 132"/>
                <a:gd name="T61" fmla="*/ 54 h 113"/>
                <a:gd name="T62" fmla="*/ 93 w 132"/>
                <a:gd name="T63" fmla="*/ 48 h 113"/>
                <a:gd name="T64" fmla="*/ 111 w 132"/>
                <a:gd name="T65" fmla="*/ 39 h 113"/>
                <a:gd name="T66" fmla="*/ 97 w 132"/>
                <a:gd name="T67" fmla="*/ 38 h 113"/>
                <a:gd name="T68" fmla="*/ 100 w 132"/>
                <a:gd name="T69" fmla="*/ 32 h 113"/>
                <a:gd name="T70" fmla="*/ 123 w 132"/>
                <a:gd name="T71" fmla="*/ 22 h 113"/>
                <a:gd name="T72" fmla="*/ 105 w 132"/>
                <a:gd name="T73" fmla="*/ 22 h 113"/>
                <a:gd name="T74" fmla="*/ 107 w 132"/>
                <a:gd name="T75" fmla="*/ 16 h 113"/>
                <a:gd name="T76" fmla="*/ 132 w 132"/>
                <a:gd name="T77" fmla="*/ 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2" h="113">
                  <a:moveTo>
                    <a:pt x="132" y="6"/>
                  </a:moveTo>
                  <a:cubicBezTo>
                    <a:pt x="98" y="6"/>
                    <a:pt x="98" y="6"/>
                    <a:pt x="98" y="6"/>
                  </a:cubicBezTo>
                  <a:cubicBezTo>
                    <a:pt x="88" y="6"/>
                    <a:pt x="83" y="16"/>
                    <a:pt x="79" y="25"/>
                  </a:cubicBezTo>
                  <a:cubicBezTo>
                    <a:pt x="73" y="12"/>
                    <a:pt x="73" y="12"/>
                    <a:pt x="73" y="12"/>
                  </a:cubicBezTo>
                  <a:cubicBezTo>
                    <a:pt x="83" y="8"/>
                    <a:pt x="83" y="8"/>
                    <a:pt x="83" y="8"/>
                  </a:cubicBezTo>
                  <a:cubicBezTo>
                    <a:pt x="77" y="3"/>
                    <a:pt x="59" y="0"/>
                    <a:pt x="57" y="8"/>
                  </a:cubicBezTo>
                  <a:cubicBezTo>
                    <a:pt x="53" y="25"/>
                    <a:pt x="53" y="25"/>
                    <a:pt x="53" y="25"/>
                  </a:cubicBezTo>
                  <a:cubicBezTo>
                    <a:pt x="50" y="17"/>
                    <a:pt x="45" y="6"/>
                    <a:pt x="34" y="6"/>
                  </a:cubicBezTo>
                  <a:cubicBezTo>
                    <a:pt x="0" y="6"/>
                    <a:pt x="0" y="6"/>
                    <a:pt x="0" y="6"/>
                  </a:cubicBezTo>
                  <a:cubicBezTo>
                    <a:pt x="4" y="14"/>
                    <a:pt x="8" y="17"/>
                    <a:pt x="24" y="16"/>
                  </a:cubicBezTo>
                  <a:cubicBezTo>
                    <a:pt x="27" y="22"/>
                    <a:pt x="27" y="22"/>
                    <a:pt x="27" y="22"/>
                  </a:cubicBezTo>
                  <a:cubicBezTo>
                    <a:pt x="9" y="22"/>
                    <a:pt x="9" y="22"/>
                    <a:pt x="9" y="22"/>
                  </a:cubicBezTo>
                  <a:cubicBezTo>
                    <a:pt x="14" y="32"/>
                    <a:pt x="17" y="32"/>
                    <a:pt x="31" y="32"/>
                  </a:cubicBezTo>
                  <a:cubicBezTo>
                    <a:pt x="34" y="38"/>
                    <a:pt x="34" y="38"/>
                    <a:pt x="34" y="38"/>
                  </a:cubicBezTo>
                  <a:cubicBezTo>
                    <a:pt x="20" y="39"/>
                    <a:pt x="20" y="39"/>
                    <a:pt x="20" y="39"/>
                  </a:cubicBezTo>
                  <a:cubicBezTo>
                    <a:pt x="23" y="45"/>
                    <a:pt x="27" y="48"/>
                    <a:pt x="38" y="48"/>
                  </a:cubicBezTo>
                  <a:cubicBezTo>
                    <a:pt x="41" y="54"/>
                    <a:pt x="41" y="54"/>
                    <a:pt x="41" y="54"/>
                  </a:cubicBezTo>
                  <a:cubicBezTo>
                    <a:pt x="30" y="54"/>
                    <a:pt x="30" y="54"/>
                    <a:pt x="30" y="54"/>
                  </a:cubicBezTo>
                  <a:cubicBezTo>
                    <a:pt x="34" y="61"/>
                    <a:pt x="36" y="64"/>
                    <a:pt x="45" y="63"/>
                  </a:cubicBezTo>
                  <a:cubicBezTo>
                    <a:pt x="47" y="69"/>
                    <a:pt x="47" y="69"/>
                    <a:pt x="47" y="69"/>
                  </a:cubicBezTo>
                  <a:cubicBezTo>
                    <a:pt x="39" y="69"/>
                    <a:pt x="39" y="69"/>
                    <a:pt x="39" y="69"/>
                  </a:cubicBezTo>
                  <a:cubicBezTo>
                    <a:pt x="43" y="77"/>
                    <a:pt x="46" y="77"/>
                    <a:pt x="51" y="78"/>
                  </a:cubicBezTo>
                  <a:cubicBezTo>
                    <a:pt x="55" y="78"/>
                    <a:pt x="56" y="86"/>
                    <a:pt x="51" y="89"/>
                  </a:cubicBezTo>
                  <a:cubicBezTo>
                    <a:pt x="66" y="113"/>
                    <a:pt x="66" y="113"/>
                    <a:pt x="66" y="113"/>
                  </a:cubicBezTo>
                  <a:cubicBezTo>
                    <a:pt x="81" y="89"/>
                    <a:pt x="81" y="89"/>
                    <a:pt x="81" y="89"/>
                  </a:cubicBezTo>
                  <a:cubicBezTo>
                    <a:pt x="76" y="86"/>
                    <a:pt x="76" y="78"/>
                    <a:pt x="81" y="78"/>
                  </a:cubicBezTo>
                  <a:cubicBezTo>
                    <a:pt x="85" y="77"/>
                    <a:pt x="89" y="77"/>
                    <a:pt x="92" y="69"/>
                  </a:cubicBezTo>
                  <a:cubicBezTo>
                    <a:pt x="85" y="69"/>
                    <a:pt x="85" y="69"/>
                    <a:pt x="85" y="69"/>
                  </a:cubicBezTo>
                  <a:cubicBezTo>
                    <a:pt x="87" y="63"/>
                    <a:pt x="87" y="63"/>
                    <a:pt x="87" y="63"/>
                  </a:cubicBezTo>
                  <a:cubicBezTo>
                    <a:pt x="96" y="64"/>
                    <a:pt x="98" y="60"/>
                    <a:pt x="102" y="54"/>
                  </a:cubicBezTo>
                  <a:cubicBezTo>
                    <a:pt x="91" y="54"/>
                    <a:pt x="91" y="54"/>
                    <a:pt x="91" y="54"/>
                  </a:cubicBezTo>
                  <a:cubicBezTo>
                    <a:pt x="93" y="48"/>
                    <a:pt x="93" y="48"/>
                    <a:pt x="93" y="48"/>
                  </a:cubicBezTo>
                  <a:cubicBezTo>
                    <a:pt x="105" y="48"/>
                    <a:pt x="108" y="45"/>
                    <a:pt x="111" y="39"/>
                  </a:cubicBezTo>
                  <a:cubicBezTo>
                    <a:pt x="97" y="38"/>
                    <a:pt x="97" y="38"/>
                    <a:pt x="97" y="38"/>
                  </a:cubicBezTo>
                  <a:cubicBezTo>
                    <a:pt x="100" y="32"/>
                    <a:pt x="100" y="32"/>
                    <a:pt x="100" y="32"/>
                  </a:cubicBezTo>
                  <a:cubicBezTo>
                    <a:pt x="115" y="32"/>
                    <a:pt x="118" y="32"/>
                    <a:pt x="123" y="22"/>
                  </a:cubicBezTo>
                  <a:cubicBezTo>
                    <a:pt x="105" y="22"/>
                    <a:pt x="105" y="22"/>
                    <a:pt x="105" y="22"/>
                  </a:cubicBezTo>
                  <a:cubicBezTo>
                    <a:pt x="107" y="16"/>
                    <a:pt x="107" y="16"/>
                    <a:pt x="107" y="16"/>
                  </a:cubicBezTo>
                  <a:cubicBezTo>
                    <a:pt x="123" y="17"/>
                    <a:pt x="128" y="14"/>
                    <a:pt x="132" y="6"/>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69" name="Freeform 137"/>
            <p:cNvSpPr>
              <a:spLocks noEditPoints="1"/>
            </p:cNvSpPr>
            <p:nvPr userDrawn="1"/>
          </p:nvSpPr>
          <p:spPr bwMode="auto">
            <a:xfrm>
              <a:off x="1214" y="757"/>
              <a:ext cx="64" cy="43"/>
            </a:xfrm>
            <a:custGeom>
              <a:avLst/>
              <a:gdLst>
                <a:gd name="T0" fmla="*/ 51 w 52"/>
                <a:gd name="T1" fmla="*/ 10 h 34"/>
                <a:gd name="T2" fmla="*/ 48 w 52"/>
                <a:gd name="T3" fmla="*/ 10 h 34"/>
                <a:gd name="T4" fmla="*/ 47 w 52"/>
                <a:gd name="T5" fmla="*/ 8 h 34"/>
                <a:gd name="T6" fmla="*/ 50 w 52"/>
                <a:gd name="T7" fmla="*/ 7 h 34"/>
                <a:gd name="T8" fmla="*/ 52 w 52"/>
                <a:gd name="T9" fmla="*/ 2 h 34"/>
                <a:gd name="T10" fmla="*/ 44 w 52"/>
                <a:gd name="T11" fmla="*/ 3 h 34"/>
                <a:gd name="T12" fmla="*/ 36 w 52"/>
                <a:gd name="T13" fmla="*/ 1 h 34"/>
                <a:gd name="T14" fmla="*/ 36 w 52"/>
                <a:gd name="T15" fmla="*/ 3 h 34"/>
                <a:gd name="T16" fmla="*/ 35 w 52"/>
                <a:gd name="T17" fmla="*/ 4 h 34"/>
                <a:gd name="T18" fmla="*/ 35 w 52"/>
                <a:gd name="T19" fmla="*/ 5 h 34"/>
                <a:gd name="T20" fmla="*/ 34 w 52"/>
                <a:gd name="T21" fmla="*/ 7 h 34"/>
                <a:gd name="T22" fmla="*/ 34 w 52"/>
                <a:gd name="T23" fmla="*/ 6 h 34"/>
                <a:gd name="T24" fmla="*/ 30 w 52"/>
                <a:gd name="T25" fmla="*/ 5 h 34"/>
                <a:gd name="T26" fmla="*/ 28 w 52"/>
                <a:gd name="T27" fmla="*/ 9 h 34"/>
                <a:gd name="T28" fmla="*/ 28 w 52"/>
                <a:gd name="T29" fmla="*/ 10 h 34"/>
                <a:gd name="T30" fmla="*/ 31 w 52"/>
                <a:gd name="T31" fmla="*/ 11 h 34"/>
                <a:gd name="T32" fmla="*/ 33 w 52"/>
                <a:gd name="T33" fmla="*/ 12 h 34"/>
                <a:gd name="T34" fmla="*/ 30 w 52"/>
                <a:gd name="T35" fmla="*/ 14 h 34"/>
                <a:gd name="T36" fmla="*/ 26 w 52"/>
                <a:gd name="T37" fmla="*/ 14 h 34"/>
                <a:gd name="T38" fmla="*/ 13 w 52"/>
                <a:gd name="T39" fmla="*/ 11 h 34"/>
                <a:gd name="T40" fmla="*/ 13 w 52"/>
                <a:gd name="T41" fmla="*/ 12 h 34"/>
                <a:gd name="T42" fmla="*/ 20 w 52"/>
                <a:gd name="T43" fmla="*/ 16 h 34"/>
                <a:gd name="T44" fmla="*/ 32 w 52"/>
                <a:gd name="T45" fmla="*/ 20 h 34"/>
                <a:gd name="T46" fmla="*/ 31 w 52"/>
                <a:gd name="T47" fmla="*/ 20 h 34"/>
                <a:gd name="T48" fmla="*/ 24 w 52"/>
                <a:gd name="T49" fmla="*/ 20 h 34"/>
                <a:gd name="T50" fmla="*/ 19 w 52"/>
                <a:gd name="T51" fmla="*/ 19 h 34"/>
                <a:gd name="T52" fmla="*/ 18 w 52"/>
                <a:gd name="T53" fmla="*/ 19 h 34"/>
                <a:gd name="T54" fmla="*/ 4 w 52"/>
                <a:gd name="T55" fmla="*/ 14 h 34"/>
                <a:gd name="T56" fmla="*/ 2 w 52"/>
                <a:gd name="T57" fmla="*/ 12 h 34"/>
                <a:gd name="T58" fmla="*/ 3 w 52"/>
                <a:gd name="T59" fmla="*/ 20 h 34"/>
                <a:gd name="T60" fmla="*/ 13 w 52"/>
                <a:gd name="T61" fmla="*/ 23 h 34"/>
                <a:gd name="T62" fmla="*/ 13 w 52"/>
                <a:gd name="T63" fmla="*/ 24 h 34"/>
                <a:gd name="T64" fmla="*/ 9 w 52"/>
                <a:gd name="T65" fmla="*/ 27 h 34"/>
                <a:gd name="T66" fmla="*/ 4 w 52"/>
                <a:gd name="T67" fmla="*/ 26 h 34"/>
                <a:gd name="T68" fmla="*/ 9 w 52"/>
                <a:gd name="T69" fmla="*/ 33 h 34"/>
                <a:gd name="T70" fmla="*/ 10 w 52"/>
                <a:gd name="T71" fmla="*/ 34 h 34"/>
                <a:gd name="T72" fmla="*/ 18 w 52"/>
                <a:gd name="T73" fmla="*/ 28 h 34"/>
                <a:gd name="T74" fmla="*/ 23 w 52"/>
                <a:gd name="T75" fmla="*/ 28 h 34"/>
                <a:gd name="T76" fmla="*/ 22 w 52"/>
                <a:gd name="T77" fmla="*/ 23 h 34"/>
                <a:gd name="T78" fmla="*/ 23 w 52"/>
                <a:gd name="T79" fmla="*/ 21 h 34"/>
                <a:gd name="T80" fmla="*/ 30 w 52"/>
                <a:gd name="T81" fmla="*/ 22 h 34"/>
                <a:gd name="T82" fmla="*/ 36 w 52"/>
                <a:gd name="T83" fmla="*/ 25 h 34"/>
                <a:gd name="T84" fmla="*/ 39 w 52"/>
                <a:gd name="T85" fmla="*/ 21 h 34"/>
                <a:gd name="T86" fmla="*/ 39 w 52"/>
                <a:gd name="T87" fmla="*/ 20 h 34"/>
                <a:gd name="T88" fmla="*/ 51 w 52"/>
                <a:gd name="T89" fmla="*/ 14 h 34"/>
                <a:gd name="T90" fmla="*/ 38 w 52"/>
                <a:gd name="T91" fmla="*/ 14 h 34"/>
                <a:gd name="T92" fmla="*/ 38 w 52"/>
                <a:gd name="T93" fmla="*/ 12 h 34"/>
                <a:gd name="T94" fmla="*/ 36 w 52"/>
                <a:gd name="T95" fmla="*/ 11 h 34"/>
                <a:gd name="T96" fmla="*/ 36 w 52"/>
                <a:gd name="T97" fmla="*/ 10 h 34"/>
                <a:gd name="T98" fmla="*/ 40 w 52"/>
                <a:gd name="T99" fmla="*/ 9 h 34"/>
                <a:gd name="T100" fmla="*/ 43 w 52"/>
                <a:gd name="T101" fmla="*/ 14 h 34"/>
                <a:gd name="T102" fmla="*/ 38 w 52"/>
                <a:gd name="T103" fmla="*/ 1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 h="34">
                  <a:moveTo>
                    <a:pt x="51" y="13"/>
                  </a:moveTo>
                  <a:cubicBezTo>
                    <a:pt x="51" y="12"/>
                    <a:pt x="51" y="12"/>
                    <a:pt x="51" y="12"/>
                  </a:cubicBezTo>
                  <a:cubicBezTo>
                    <a:pt x="51" y="11"/>
                    <a:pt x="51" y="11"/>
                    <a:pt x="51" y="10"/>
                  </a:cubicBezTo>
                  <a:cubicBezTo>
                    <a:pt x="51" y="10"/>
                    <a:pt x="50" y="10"/>
                    <a:pt x="50" y="10"/>
                  </a:cubicBezTo>
                  <a:cubicBezTo>
                    <a:pt x="49" y="10"/>
                    <a:pt x="49" y="10"/>
                    <a:pt x="49" y="10"/>
                  </a:cubicBezTo>
                  <a:cubicBezTo>
                    <a:pt x="48" y="10"/>
                    <a:pt x="48" y="10"/>
                    <a:pt x="48" y="10"/>
                  </a:cubicBezTo>
                  <a:cubicBezTo>
                    <a:pt x="48" y="9"/>
                    <a:pt x="48" y="9"/>
                    <a:pt x="48" y="9"/>
                  </a:cubicBezTo>
                  <a:cubicBezTo>
                    <a:pt x="48" y="9"/>
                    <a:pt x="48" y="9"/>
                    <a:pt x="48" y="9"/>
                  </a:cubicBezTo>
                  <a:cubicBezTo>
                    <a:pt x="47" y="8"/>
                    <a:pt x="47" y="8"/>
                    <a:pt x="47" y="8"/>
                  </a:cubicBezTo>
                  <a:cubicBezTo>
                    <a:pt x="47" y="8"/>
                    <a:pt x="47" y="8"/>
                    <a:pt x="47" y="8"/>
                  </a:cubicBezTo>
                  <a:cubicBezTo>
                    <a:pt x="48" y="8"/>
                    <a:pt x="48" y="8"/>
                    <a:pt x="48" y="8"/>
                  </a:cubicBezTo>
                  <a:cubicBezTo>
                    <a:pt x="48" y="7"/>
                    <a:pt x="49" y="7"/>
                    <a:pt x="50" y="7"/>
                  </a:cubicBezTo>
                  <a:cubicBezTo>
                    <a:pt x="50" y="7"/>
                    <a:pt x="50" y="7"/>
                    <a:pt x="50" y="7"/>
                  </a:cubicBezTo>
                  <a:cubicBezTo>
                    <a:pt x="50" y="7"/>
                    <a:pt x="50" y="7"/>
                    <a:pt x="50" y="7"/>
                  </a:cubicBezTo>
                  <a:cubicBezTo>
                    <a:pt x="51" y="6"/>
                    <a:pt x="52" y="4"/>
                    <a:pt x="52" y="2"/>
                  </a:cubicBezTo>
                  <a:cubicBezTo>
                    <a:pt x="52" y="2"/>
                    <a:pt x="51" y="2"/>
                    <a:pt x="50" y="2"/>
                  </a:cubicBezTo>
                  <a:cubicBezTo>
                    <a:pt x="49" y="2"/>
                    <a:pt x="48" y="2"/>
                    <a:pt x="46" y="3"/>
                  </a:cubicBezTo>
                  <a:cubicBezTo>
                    <a:pt x="46" y="3"/>
                    <a:pt x="45" y="3"/>
                    <a:pt x="44" y="3"/>
                  </a:cubicBezTo>
                  <a:cubicBezTo>
                    <a:pt x="43" y="3"/>
                    <a:pt x="43" y="3"/>
                    <a:pt x="43" y="3"/>
                  </a:cubicBezTo>
                  <a:cubicBezTo>
                    <a:pt x="41" y="2"/>
                    <a:pt x="41" y="2"/>
                    <a:pt x="36" y="0"/>
                  </a:cubicBezTo>
                  <a:cubicBezTo>
                    <a:pt x="36" y="0"/>
                    <a:pt x="36" y="0"/>
                    <a:pt x="36" y="1"/>
                  </a:cubicBezTo>
                  <a:cubicBezTo>
                    <a:pt x="35" y="1"/>
                    <a:pt x="35" y="2"/>
                    <a:pt x="36" y="3"/>
                  </a:cubicBezTo>
                  <a:cubicBezTo>
                    <a:pt x="36" y="3"/>
                    <a:pt x="36" y="3"/>
                    <a:pt x="36" y="3"/>
                  </a:cubicBezTo>
                  <a:cubicBezTo>
                    <a:pt x="36" y="3"/>
                    <a:pt x="36" y="3"/>
                    <a:pt x="36" y="3"/>
                  </a:cubicBezTo>
                  <a:cubicBezTo>
                    <a:pt x="36" y="3"/>
                    <a:pt x="36" y="3"/>
                    <a:pt x="36" y="3"/>
                  </a:cubicBezTo>
                  <a:cubicBezTo>
                    <a:pt x="35" y="4"/>
                    <a:pt x="35" y="4"/>
                    <a:pt x="35" y="4"/>
                  </a:cubicBezTo>
                  <a:cubicBezTo>
                    <a:pt x="35" y="4"/>
                    <a:pt x="35" y="4"/>
                    <a:pt x="35" y="4"/>
                  </a:cubicBezTo>
                  <a:cubicBezTo>
                    <a:pt x="35" y="4"/>
                    <a:pt x="35" y="4"/>
                    <a:pt x="35" y="4"/>
                  </a:cubicBezTo>
                  <a:cubicBezTo>
                    <a:pt x="35" y="4"/>
                    <a:pt x="35" y="4"/>
                    <a:pt x="35" y="4"/>
                  </a:cubicBezTo>
                  <a:cubicBezTo>
                    <a:pt x="35" y="4"/>
                    <a:pt x="35" y="5"/>
                    <a:pt x="35" y="5"/>
                  </a:cubicBezTo>
                  <a:cubicBezTo>
                    <a:pt x="35" y="5"/>
                    <a:pt x="35" y="5"/>
                    <a:pt x="35" y="5"/>
                  </a:cubicBezTo>
                  <a:cubicBezTo>
                    <a:pt x="35" y="6"/>
                    <a:pt x="35" y="6"/>
                    <a:pt x="35" y="6"/>
                  </a:cubicBezTo>
                  <a:cubicBezTo>
                    <a:pt x="34" y="7"/>
                    <a:pt x="34" y="7"/>
                    <a:pt x="34" y="7"/>
                  </a:cubicBezTo>
                  <a:cubicBezTo>
                    <a:pt x="34" y="7"/>
                    <a:pt x="34" y="7"/>
                    <a:pt x="34" y="7"/>
                  </a:cubicBezTo>
                  <a:cubicBezTo>
                    <a:pt x="34" y="7"/>
                    <a:pt x="34" y="7"/>
                    <a:pt x="34" y="7"/>
                  </a:cubicBezTo>
                  <a:cubicBezTo>
                    <a:pt x="34" y="6"/>
                    <a:pt x="34" y="6"/>
                    <a:pt x="34" y="6"/>
                  </a:cubicBezTo>
                  <a:cubicBezTo>
                    <a:pt x="33" y="6"/>
                    <a:pt x="33" y="6"/>
                    <a:pt x="32" y="5"/>
                  </a:cubicBezTo>
                  <a:cubicBezTo>
                    <a:pt x="32" y="5"/>
                    <a:pt x="32" y="5"/>
                    <a:pt x="32" y="5"/>
                  </a:cubicBezTo>
                  <a:cubicBezTo>
                    <a:pt x="31" y="5"/>
                    <a:pt x="31" y="5"/>
                    <a:pt x="30" y="5"/>
                  </a:cubicBezTo>
                  <a:cubicBezTo>
                    <a:pt x="30" y="6"/>
                    <a:pt x="30" y="6"/>
                    <a:pt x="30" y="6"/>
                  </a:cubicBezTo>
                  <a:cubicBezTo>
                    <a:pt x="30" y="7"/>
                    <a:pt x="30" y="7"/>
                    <a:pt x="30" y="7"/>
                  </a:cubicBezTo>
                  <a:cubicBezTo>
                    <a:pt x="30" y="7"/>
                    <a:pt x="30" y="8"/>
                    <a:pt x="28" y="9"/>
                  </a:cubicBezTo>
                  <a:cubicBezTo>
                    <a:pt x="27" y="8"/>
                    <a:pt x="27" y="8"/>
                    <a:pt x="27" y="8"/>
                  </a:cubicBezTo>
                  <a:cubicBezTo>
                    <a:pt x="26" y="8"/>
                    <a:pt x="26" y="9"/>
                    <a:pt x="26" y="9"/>
                  </a:cubicBezTo>
                  <a:cubicBezTo>
                    <a:pt x="26" y="10"/>
                    <a:pt x="26" y="10"/>
                    <a:pt x="28" y="10"/>
                  </a:cubicBezTo>
                  <a:cubicBezTo>
                    <a:pt x="29" y="10"/>
                    <a:pt x="29" y="11"/>
                    <a:pt x="30" y="11"/>
                  </a:cubicBezTo>
                  <a:cubicBezTo>
                    <a:pt x="30" y="11"/>
                    <a:pt x="30" y="11"/>
                    <a:pt x="30" y="11"/>
                  </a:cubicBezTo>
                  <a:cubicBezTo>
                    <a:pt x="31" y="11"/>
                    <a:pt x="31" y="11"/>
                    <a:pt x="31" y="11"/>
                  </a:cubicBezTo>
                  <a:cubicBezTo>
                    <a:pt x="32" y="11"/>
                    <a:pt x="32" y="11"/>
                    <a:pt x="32" y="11"/>
                  </a:cubicBezTo>
                  <a:cubicBezTo>
                    <a:pt x="33" y="11"/>
                    <a:pt x="33" y="11"/>
                    <a:pt x="33" y="11"/>
                  </a:cubicBezTo>
                  <a:cubicBezTo>
                    <a:pt x="33" y="12"/>
                    <a:pt x="33" y="12"/>
                    <a:pt x="33" y="12"/>
                  </a:cubicBezTo>
                  <a:cubicBezTo>
                    <a:pt x="31" y="12"/>
                    <a:pt x="31" y="12"/>
                    <a:pt x="31" y="12"/>
                  </a:cubicBezTo>
                  <a:cubicBezTo>
                    <a:pt x="31" y="12"/>
                    <a:pt x="31" y="13"/>
                    <a:pt x="30" y="13"/>
                  </a:cubicBezTo>
                  <a:cubicBezTo>
                    <a:pt x="30" y="14"/>
                    <a:pt x="30" y="14"/>
                    <a:pt x="30" y="14"/>
                  </a:cubicBezTo>
                  <a:cubicBezTo>
                    <a:pt x="29" y="15"/>
                    <a:pt x="29" y="15"/>
                    <a:pt x="29" y="15"/>
                  </a:cubicBezTo>
                  <a:cubicBezTo>
                    <a:pt x="29" y="14"/>
                    <a:pt x="29" y="14"/>
                    <a:pt x="29" y="14"/>
                  </a:cubicBezTo>
                  <a:cubicBezTo>
                    <a:pt x="28" y="14"/>
                    <a:pt x="27" y="14"/>
                    <a:pt x="26" y="14"/>
                  </a:cubicBezTo>
                  <a:cubicBezTo>
                    <a:pt x="24" y="13"/>
                    <a:pt x="24" y="13"/>
                    <a:pt x="24" y="13"/>
                  </a:cubicBezTo>
                  <a:cubicBezTo>
                    <a:pt x="22" y="13"/>
                    <a:pt x="18" y="12"/>
                    <a:pt x="15" y="11"/>
                  </a:cubicBezTo>
                  <a:cubicBezTo>
                    <a:pt x="15" y="11"/>
                    <a:pt x="14" y="11"/>
                    <a:pt x="13" y="11"/>
                  </a:cubicBezTo>
                  <a:cubicBezTo>
                    <a:pt x="12" y="10"/>
                    <a:pt x="12" y="10"/>
                    <a:pt x="12" y="10"/>
                  </a:cubicBezTo>
                  <a:cubicBezTo>
                    <a:pt x="11" y="11"/>
                    <a:pt x="11" y="11"/>
                    <a:pt x="11" y="11"/>
                  </a:cubicBezTo>
                  <a:cubicBezTo>
                    <a:pt x="12" y="11"/>
                    <a:pt x="12" y="12"/>
                    <a:pt x="13" y="12"/>
                  </a:cubicBezTo>
                  <a:cubicBezTo>
                    <a:pt x="13" y="12"/>
                    <a:pt x="13" y="12"/>
                    <a:pt x="13" y="12"/>
                  </a:cubicBezTo>
                  <a:cubicBezTo>
                    <a:pt x="14" y="13"/>
                    <a:pt x="14" y="15"/>
                    <a:pt x="16" y="16"/>
                  </a:cubicBezTo>
                  <a:cubicBezTo>
                    <a:pt x="17" y="16"/>
                    <a:pt x="18" y="16"/>
                    <a:pt x="20" y="16"/>
                  </a:cubicBezTo>
                  <a:cubicBezTo>
                    <a:pt x="23" y="16"/>
                    <a:pt x="28" y="17"/>
                    <a:pt x="31" y="19"/>
                  </a:cubicBezTo>
                  <a:cubicBezTo>
                    <a:pt x="32" y="20"/>
                    <a:pt x="32" y="20"/>
                    <a:pt x="32" y="20"/>
                  </a:cubicBezTo>
                  <a:cubicBezTo>
                    <a:pt x="32" y="20"/>
                    <a:pt x="32" y="20"/>
                    <a:pt x="32" y="20"/>
                  </a:cubicBezTo>
                  <a:cubicBezTo>
                    <a:pt x="32" y="20"/>
                    <a:pt x="32" y="20"/>
                    <a:pt x="32" y="20"/>
                  </a:cubicBezTo>
                  <a:cubicBezTo>
                    <a:pt x="32" y="20"/>
                    <a:pt x="32" y="20"/>
                    <a:pt x="32" y="20"/>
                  </a:cubicBezTo>
                  <a:cubicBezTo>
                    <a:pt x="31" y="20"/>
                    <a:pt x="31" y="20"/>
                    <a:pt x="31" y="20"/>
                  </a:cubicBezTo>
                  <a:cubicBezTo>
                    <a:pt x="30" y="20"/>
                    <a:pt x="30" y="21"/>
                    <a:pt x="30" y="21"/>
                  </a:cubicBezTo>
                  <a:cubicBezTo>
                    <a:pt x="29" y="21"/>
                    <a:pt x="29" y="21"/>
                    <a:pt x="29" y="21"/>
                  </a:cubicBezTo>
                  <a:cubicBezTo>
                    <a:pt x="26" y="20"/>
                    <a:pt x="26" y="20"/>
                    <a:pt x="24" y="20"/>
                  </a:cubicBezTo>
                  <a:cubicBezTo>
                    <a:pt x="23" y="19"/>
                    <a:pt x="22" y="18"/>
                    <a:pt x="21" y="18"/>
                  </a:cubicBezTo>
                  <a:cubicBezTo>
                    <a:pt x="21" y="18"/>
                    <a:pt x="20" y="19"/>
                    <a:pt x="19" y="19"/>
                  </a:cubicBezTo>
                  <a:cubicBezTo>
                    <a:pt x="19" y="19"/>
                    <a:pt x="19" y="19"/>
                    <a:pt x="19" y="19"/>
                  </a:cubicBezTo>
                  <a:cubicBezTo>
                    <a:pt x="19" y="19"/>
                    <a:pt x="19" y="19"/>
                    <a:pt x="19" y="19"/>
                  </a:cubicBezTo>
                  <a:cubicBezTo>
                    <a:pt x="19" y="20"/>
                    <a:pt x="19" y="20"/>
                    <a:pt x="19" y="20"/>
                  </a:cubicBezTo>
                  <a:cubicBezTo>
                    <a:pt x="18" y="19"/>
                    <a:pt x="18" y="19"/>
                    <a:pt x="18" y="19"/>
                  </a:cubicBezTo>
                  <a:cubicBezTo>
                    <a:pt x="18" y="19"/>
                    <a:pt x="18" y="19"/>
                    <a:pt x="17" y="19"/>
                  </a:cubicBezTo>
                  <a:cubicBezTo>
                    <a:pt x="16" y="19"/>
                    <a:pt x="15" y="18"/>
                    <a:pt x="14" y="18"/>
                  </a:cubicBezTo>
                  <a:cubicBezTo>
                    <a:pt x="10" y="17"/>
                    <a:pt x="7" y="16"/>
                    <a:pt x="4" y="14"/>
                  </a:cubicBezTo>
                  <a:cubicBezTo>
                    <a:pt x="3" y="13"/>
                    <a:pt x="3" y="13"/>
                    <a:pt x="2" y="12"/>
                  </a:cubicBezTo>
                  <a:cubicBezTo>
                    <a:pt x="2" y="12"/>
                    <a:pt x="2" y="12"/>
                    <a:pt x="2" y="12"/>
                  </a:cubicBezTo>
                  <a:cubicBezTo>
                    <a:pt x="2" y="12"/>
                    <a:pt x="2" y="12"/>
                    <a:pt x="2" y="12"/>
                  </a:cubicBezTo>
                  <a:cubicBezTo>
                    <a:pt x="2" y="11"/>
                    <a:pt x="2" y="11"/>
                    <a:pt x="2" y="11"/>
                  </a:cubicBezTo>
                  <a:cubicBezTo>
                    <a:pt x="1" y="11"/>
                    <a:pt x="1" y="12"/>
                    <a:pt x="0" y="12"/>
                  </a:cubicBezTo>
                  <a:cubicBezTo>
                    <a:pt x="0" y="14"/>
                    <a:pt x="2" y="19"/>
                    <a:pt x="3" y="20"/>
                  </a:cubicBezTo>
                  <a:cubicBezTo>
                    <a:pt x="4" y="20"/>
                    <a:pt x="5" y="21"/>
                    <a:pt x="6" y="21"/>
                  </a:cubicBezTo>
                  <a:cubicBezTo>
                    <a:pt x="8" y="21"/>
                    <a:pt x="11" y="22"/>
                    <a:pt x="12" y="23"/>
                  </a:cubicBezTo>
                  <a:cubicBezTo>
                    <a:pt x="13" y="23"/>
                    <a:pt x="13" y="23"/>
                    <a:pt x="13" y="23"/>
                  </a:cubicBezTo>
                  <a:cubicBezTo>
                    <a:pt x="13" y="23"/>
                    <a:pt x="13" y="23"/>
                    <a:pt x="13" y="23"/>
                  </a:cubicBezTo>
                  <a:cubicBezTo>
                    <a:pt x="13" y="23"/>
                    <a:pt x="13" y="23"/>
                    <a:pt x="13" y="23"/>
                  </a:cubicBezTo>
                  <a:cubicBezTo>
                    <a:pt x="13" y="24"/>
                    <a:pt x="13" y="24"/>
                    <a:pt x="13" y="24"/>
                  </a:cubicBezTo>
                  <a:cubicBezTo>
                    <a:pt x="12" y="25"/>
                    <a:pt x="11" y="26"/>
                    <a:pt x="10" y="26"/>
                  </a:cubicBezTo>
                  <a:cubicBezTo>
                    <a:pt x="10" y="27"/>
                    <a:pt x="10" y="27"/>
                    <a:pt x="10" y="27"/>
                  </a:cubicBezTo>
                  <a:cubicBezTo>
                    <a:pt x="10" y="27"/>
                    <a:pt x="9" y="27"/>
                    <a:pt x="9" y="27"/>
                  </a:cubicBezTo>
                  <a:cubicBezTo>
                    <a:pt x="9" y="27"/>
                    <a:pt x="9" y="27"/>
                    <a:pt x="9" y="27"/>
                  </a:cubicBezTo>
                  <a:cubicBezTo>
                    <a:pt x="9" y="28"/>
                    <a:pt x="8" y="28"/>
                    <a:pt x="8" y="28"/>
                  </a:cubicBezTo>
                  <a:cubicBezTo>
                    <a:pt x="7" y="28"/>
                    <a:pt x="5" y="27"/>
                    <a:pt x="4" y="26"/>
                  </a:cubicBezTo>
                  <a:cubicBezTo>
                    <a:pt x="4" y="26"/>
                    <a:pt x="3" y="26"/>
                    <a:pt x="3" y="26"/>
                  </a:cubicBezTo>
                  <a:cubicBezTo>
                    <a:pt x="3" y="26"/>
                    <a:pt x="3" y="26"/>
                    <a:pt x="3" y="26"/>
                  </a:cubicBezTo>
                  <a:cubicBezTo>
                    <a:pt x="4" y="29"/>
                    <a:pt x="6" y="31"/>
                    <a:pt x="9" y="33"/>
                  </a:cubicBezTo>
                  <a:cubicBezTo>
                    <a:pt x="9" y="34"/>
                    <a:pt x="9" y="34"/>
                    <a:pt x="9" y="34"/>
                  </a:cubicBezTo>
                  <a:cubicBezTo>
                    <a:pt x="10" y="34"/>
                    <a:pt x="10" y="34"/>
                    <a:pt x="10" y="34"/>
                  </a:cubicBezTo>
                  <a:cubicBezTo>
                    <a:pt x="10" y="34"/>
                    <a:pt x="10" y="34"/>
                    <a:pt x="10" y="34"/>
                  </a:cubicBezTo>
                  <a:cubicBezTo>
                    <a:pt x="12" y="34"/>
                    <a:pt x="15" y="31"/>
                    <a:pt x="16" y="29"/>
                  </a:cubicBezTo>
                  <a:cubicBezTo>
                    <a:pt x="16" y="29"/>
                    <a:pt x="17" y="28"/>
                    <a:pt x="17" y="28"/>
                  </a:cubicBezTo>
                  <a:cubicBezTo>
                    <a:pt x="18" y="28"/>
                    <a:pt x="18" y="28"/>
                    <a:pt x="18" y="28"/>
                  </a:cubicBezTo>
                  <a:cubicBezTo>
                    <a:pt x="19" y="27"/>
                    <a:pt x="19" y="27"/>
                    <a:pt x="19" y="27"/>
                  </a:cubicBezTo>
                  <a:cubicBezTo>
                    <a:pt x="19" y="27"/>
                    <a:pt x="19" y="27"/>
                    <a:pt x="19" y="27"/>
                  </a:cubicBezTo>
                  <a:cubicBezTo>
                    <a:pt x="21" y="27"/>
                    <a:pt x="22" y="27"/>
                    <a:pt x="23" y="28"/>
                  </a:cubicBezTo>
                  <a:cubicBezTo>
                    <a:pt x="24" y="28"/>
                    <a:pt x="25" y="26"/>
                    <a:pt x="25" y="25"/>
                  </a:cubicBezTo>
                  <a:cubicBezTo>
                    <a:pt x="25" y="25"/>
                    <a:pt x="25" y="25"/>
                    <a:pt x="25" y="25"/>
                  </a:cubicBezTo>
                  <a:cubicBezTo>
                    <a:pt x="24" y="24"/>
                    <a:pt x="23" y="23"/>
                    <a:pt x="22" y="23"/>
                  </a:cubicBezTo>
                  <a:cubicBezTo>
                    <a:pt x="22" y="23"/>
                    <a:pt x="22" y="23"/>
                    <a:pt x="22" y="23"/>
                  </a:cubicBezTo>
                  <a:cubicBezTo>
                    <a:pt x="22" y="22"/>
                    <a:pt x="22" y="22"/>
                    <a:pt x="22" y="22"/>
                  </a:cubicBezTo>
                  <a:cubicBezTo>
                    <a:pt x="23" y="21"/>
                    <a:pt x="23" y="21"/>
                    <a:pt x="23" y="21"/>
                  </a:cubicBezTo>
                  <a:cubicBezTo>
                    <a:pt x="23" y="20"/>
                    <a:pt x="23" y="20"/>
                    <a:pt x="23" y="20"/>
                  </a:cubicBezTo>
                  <a:cubicBezTo>
                    <a:pt x="24" y="20"/>
                    <a:pt x="24" y="20"/>
                    <a:pt x="24" y="20"/>
                  </a:cubicBezTo>
                  <a:cubicBezTo>
                    <a:pt x="26" y="21"/>
                    <a:pt x="28" y="22"/>
                    <a:pt x="30" y="22"/>
                  </a:cubicBezTo>
                  <a:cubicBezTo>
                    <a:pt x="32" y="23"/>
                    <a:pt x="32" y="23"/>
                    <a:pt x="32" y="23"/>
                  </a:cubicBezTo>
                  <a:cubicBezTo>
                    <a:pt x="33" y="23"/>
                    <a:pt x="33" y="23"/>
                    <a:pt x="33" y="23"/>
                  </a:cubicBezTo>
                  <a:cubicBezTo>
                    <a:pt x="34" y="24"/>
                    <a:pt x="35" y="25"/>
                    <a:pt x="36" y="25"/>
                  </a:cubicBezTo>
                  <a:cubicBezTo>
                    <a:pt x="36" y="25"/>
                    <a:pt x="37" y="25"/>
                    <a:pt x="37" y="25"/>
                  </a:cubicBezTo>
                  <a:cubicBezTo>
                    <a:pt x="38" y="23"/>
                    <a:pt x="39" y="22"/>
                    <a:pt x="39" y="21"/>
                  </a:cubicBezTo>
                  <a:cubicBezTo>
                    <a:pt x="39" y="21"/>
                    <a:pt x="39" y="21"/>
                    <a:pt x="39" y="21"/>
                  </a:cubicBezTo>
                  <a:cubicBezTo>
                    <a:pt x="39" y="21"/>
                    <a:pt x="40" y="21"/>
                    <a:pt x="40" y="21"/>
                  </a:cubicBezTo>
                  <a:cubicBezTo>
                    <a:pt x="39" y="21"/>
                    <a:pt x="39" y="21"/>
                    <a:pt x="39" y="21"/>
                  </a:cubicBezTo>
                  <a:cubicBezTo>
                    <a:pt x="39" y="20"/>
                    <a:pt x="39" y="20"/>
                    <a:pt x="39" y="20"/>
                  </a:cubicBezTo>
                  <a:cubicBezTo>
                    <a:pt x="39" y="20"/>
                    <a:pt x="40" y="20"/>
                    <a:pt x="40" y="20"/>
                  </a:cubicBezTo>
                  <a:cubicBezTo>
                    <a:pt x="43" y="19"/>
                    <a:pt x="47" y="17"/>
                    <a:pt x="50" y="16"/>
                  </a:cubicBezTo>
                  <a:cubicBezTo>
                    <a:pt x="51" y="15"/>
                    <a:pt x="52" y="15"/>
                    <a:pt x="51" y="14"/>
                  </a:cubicBezTo>
                  <a:cubicBezTo>
                    <a:pt x="51" y="13"/>
                    <a:pt x="51" y="13"/>
                    <a:pt x="51" y="13"/>
                  </a:cubicBezTo>
                  <a:moveTo>
                    <a:pt x="37" y="15"/>
                  </a:moveTo>
                  <a:cubicBezTo>
                    <a:pt x="38" y="14"/>
                    <a:pt x="38" y="14"/>
                    <a:pt x="38" y="14"/>
                  </a:cubicBezTo>
                  <a:cubicBezTo>
                    <a:pt x="39" y="13"/>
                    <a:pt x="39" y="13"/>
                    <a:pt x="39" y="13"/>
                  </a:cubicBezTo>
                  <a:cubicBezTo>
                    <a:pt x="39" y="13"/>
                    <a:pt x="39" y="12"/>
                    <a:pt x="38" y="12"/>
                  </a:cubicBezTo>
                  <a:cubicBezTo>
                    <a:pt x="38" y="12"/>
                    <a:pt x="38" y="12"/>
                    <a:pt x="38" y="12"/>
                  </a:cubicBezTo>
                  <a:cubicBezTo>
                    <a:pt x="38" y="12"/>
                    <a:pt x="38" y="12"/>
                    <a:pt x="38" y="12"/>
                  </a:cubicBezTo>
                  <a:cubicBezTo>
                    <a:pt x="37" y="12"/>
                    <a:pt x="37" y="12"/>
                    <a:pt x="37" y="12"/>
                  </a:cubicBezTo>
                  <a:cubicBezTo>
                    <a:pt x="36" y="11"/>
                    <a:pt x="36" y="11"/>
                    <a:pt x="36" y="11"/>
                  </a:cubicBezTo>
                  <a:cubicBezTo>
                    <a:pt x="36" y="11"/>
                    <a:pt x="36" y="11"/>
                    <a:pt x="36" y="11"/>
                  </a:cubicBezTo>
                  <a:cubicBezTo>
                    <a:pt x="37" y="10"/>
                    <a:pt x="37" y="10"/>
                    <a:pt x="37" y="10"/>
                  </a:cubicBezTo>
                  <a:cubicBezTo>
                    <a:pt x="36" y="10"/>
                    <a:pt x="36" y="10"/>
                    <a:pt x="36" y="10"/>
                  </a:cubicBezTo>
                  <a:cubicBezTo>
                    <a:pt x="37" y="10"/>
                    <a:pt x="37" y="10"/>
                    <a:pt x="37" y="10"/>
                  </a:cubicBezTo>
                  <a:cubicBezTo>
                    <a:pt x="40" y="9"/>
                    <a:pt x="40" y="9"/>
                    <a:pt x="40" y="9"/>
                  </a:cubicBezTo>
                  <a:cubicBezTo>
                    <a:pt x="40" y="9"/>
                    <a:pt x="40" y="9"/>
                    <a:pt x="40" y="9"/>
                  </a:cubicBezTo>
                  <a:cubicBezTo>
                    <a:pt x="41" y="9"/>
                    <a:pt x="41" y="9"/>
                    <a:pt x="41" y="9"/>
                  </a:cubicBezTo>
                  <a:cubicBezTo>
                    <a:pt x="41" y="10"/>
                    <a:pt x="43" y="11"/>
                    <a:pt x="43" y="13"/>
                  </a:cubicBezTo>
                  <a:cubicBezTo>
                    <a:pt x="43" y="14"/>
                    <a:pt x="43" y="14"/>
                    <a:pt x="43" y="14"/>
                  </a:cubicBezTo>
                  <a:cubicBezTo>
                    <a:pt x="42" y="15"/>
                    <a:pt x="40" y="16"/>
                    <a:pt x="38" y="16"/>
                  </a:cubicBezTo>
                  <a:cubicBezTo>
                    <a:pt x="38" y="16"/>
                    <a:pt x="38" y="16"/>
                    <a:pt x="38" y="16"/>
                  </a:cubicBezTo>
                  <a:cubicBezTo>
                    <a:pt x="38" y="15"/>
                    <a:pt x="38" y="15"/>
                    <a:pt x="38" y="15"/>
                  </a:cubicBezTo>
                  <a:cubicBezTo>
                    <a:pt x="37" y="15"/>
                    <a:pt x="37" y="15"/>
                    <a:pt x="37" y="15"/>
                  </a:cubicBez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70" name="Freeform 138"/>
            <p:cNvSpPr/>
            <p:nvPr userDrawn="1"/>
          </p:nvSpPr>
          <p:spPr bwMode="auto">
            <a:xfrm>
              <a:off x="1239" y="750"/>
              <a:ext cx="10" cy="19"/>
            </a:xfrm>
            <a:custGeom>
              <a:avLst/>
              <a:gdLst>
                <a:gd name="T0" fmla="*/ 2 w 8"/>
                <a:gd name="T1" fmla="*/ 15 h 15"/>
                <a:gd name="T2" fmla="*/ 0 w 8"/>
                <a:gd name="T3" fmla="*/ 14 h 15"/>
                <a:gd name="T4" fmla="*/ 2 w 8"/>
                <a:gd name="T5" fmla="*/ 9 h 15"/>
                <a:gd name="T6" fmla="*/ 3 w 8"/>
                <a:gd name="T7" fmla="*/ 8 h 15"/>
                <a:gd name="T8" fmla="*/ 3 w 8"/>
                <a:gd name="T9" fmla="*/ 8 h 15"/>
                <a:gd name="T10" fmla="*/ 3 w 8"/>
                <a:gd name="T11" fmla="*/ 7 h 15"/>
                <a:gd name="T12" fmla="*/ 4 w 8"/>
                <a:gd name="T13" fmla="*/ 5 h 15"/>
                <a:gd name="T14" fmla="*/ 5 w 8"/>
                <a:gd name="T15" fmla="*/ 4 h 15"/>
                <a:gd name="T16" fmla="*/ 7 w 8"/>
                <a:gd name="T17" fmla="*/ 0 h 15"/>
                <a:gd name="T18" fmla="*/ 8 w 8"/>
                <a:gd name="T19" fmla="*/ 1 h 15"/>
                <a:gd name="T20" fmla="*/ 8 w 8"/>
                <a:gd name="T21" fmla="*/ 2 h 15"/>
                <a:gd name="T22" fmla="*/ 8 w 8"/>
                <a:gd name="T23" fmla="*/ 2 h 15"/>
                <a:gd name="T24" fmla="*/ 8 w 8"/>
                <a:gd name="T25" fmla="*/ 3 h 15"/>
                <a:gd name="T26" fmla="*/ 8 w 8"/>
                <a:gd name="T27" fmla="*/ 7 h 15"/>
                <a:gd name="T28" fmla="*/ 8 w 8"/>
                <a:gd name="T29" fmla="*/ 8 h 15"/>
                <a:gd name="T30" fmla="*/ 8 w 8"/>
                <a:gd name="T31" fmla="*/ 9 h 15"/>
                <a:gd name="T32" fmla="*/ 6 w 8"/>
                <a:gd name="T33" fmla="*/ 13 h 15"/>
                <a:gd name="T34" fmla="*/ 5 w 8"/>
                <a:gd name="T35" fmla="*/ 14 h 15"/>
                <a:gd name="T36" fmla="*/ 5 w 8"/>
                <a:gd name="T37" fmla="*/ 14 h 15"/>
                <a:gd name="T38" fmla="*/ 3 w 8"/>
                <a:gd name="T39" fmla="*/ 15 h 15"/>
                <a:gd name="T40" fmla="*/ 2 w 8"/>
                <a:gd name="T4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5">
                  <a:moveTo>
                    <a:pt x="2" y="15"/>
                  </a:moveTo>
                  <a:cubicBezTo>
                    <a:pt x="2" y="15"/>
                    <a:pt x="1" y="14"/>
                    <a:pt x="0" y="14"/>
                  </a:cubicBezTo>
                  <a:cubicBezTo>
                    <a:pt x="0" y="12"/>
                    <a:pt x="1" y="11"/>
                    <a:pt x="2" y="9"/>
                  </a:cubicBezTo>
                  <a:cubicBezTo>
                    <a:pt x="2" y="9"/>
                    <a:pt x="3" y="8"/>
                    <a:pt x="3" y="8"/>
                  </a:cubicBezTo>
                  <a:cubicBezTo>
                    <a:pt x="3" y="8"/>
                    <a:pt x="3" y="8"/>
                    <a:pt x="3" y="8"/>
                  </a:cubicBezTo>
                  <a:cubicBezTo>
                    <a:pt x="3" y="7"/>
                    <a:pt x="3" y="7"/>
                    <a:pt x="3" y="7"/>
                  </a:cubicBezTo>
                  <a:cubicBezTo>
                    <a:pt x="4" y="7"/>
                    <a:pt x="4" y="6"/>
                    <a:pt x="4" y="5"/>
                  </a:cubicBezTo>
                  <a:cubicBezTo>
                    <a:pt x="4" y="5"/>
                    <a:pt x="4" y="4"/>
                    <a:pt x="5" y="4"/>
                  </a:cubicBezTo>
                  <a:cubicBezTo>
                    <a:pt x="5" y="2"/>
                    <a:pt x="6" y="0"/>
                    <a:pt x="7" y="0"/>
                  </a:cubicBezTo>
                  <a:cubicBezTo>
                    <a:pt x="7" y="0"/>
                    <a:pt x="8" y="0"/>
                    <a:pt x="8" y="1"/>
                  </a:cubicBezTo>
                  <a:cubicBezTo>
                    <a:pt x="8" y="1"/>
                    <a:pt x="8" y="1"/>
                    <a:pt x="8" y="2"/>
                  </a:cubicBezTo>
                  <a:cubicBezTo>
                    <a:pt x="8" y="2"/>
                    <a:pt x="8" y="2"/>
                    <a:pt x="8" y="2"/>
                  </a:cubicBezTo>
                  <a:cubicBezTo>
                    <a:pt x="8" y="3"/>
                    <a:pt x="8" y="3"/>
                    <a:pt x="8" y="3"/>
                  </a:cubicBezTo>
                  <a:cubicBezTo>
                    <a:pt x="8" y="5"/>
                    <a:pt x="8" y="6"/>
                    <a:pt x="8" y="7"/>
                  </a:cubicBezTo>
                  <a:cubicBezTo>
                    <a:pt x="8" y="8"/>
                    <a:pt x="8" y="8"/>
                    <a:pt x="8" y="8"/>
                  </a:cubicBezTo>
                  <a:cubicBezTo>
                    <a:pt x="8" y="8"/>
                    <a:pt x="8" y="9"/>
                    <a:pt x="8" y="9"/>
                  </a:cubicBezTo>
                  <a:cubicBezTo>
                    <a:pt x="7" y="11"/>
                    <a:pt x="7" y="12"/>
                    <a:pt x="6" y="13"/>
                  </a:cubicBezTo>
                  <a:cubicBezTo>
                    <a:pt x="5" y="14"/>
                    <a:pt x="5" y="14"/>
                    <a:pt x="5" y="14"/>
                  </a:cubicBezTo>
                  <a:cubicBezTo>
                    <a:pt x="5" y="14"/>
                    <a:pt x="5" y="14"/>
                    <a:pt x="5" y="14"/>
                  </a:cubicBezTo>
                  <a:cubicBezTo>
                    <a:pt x="4" y="14"/>
                    <a:pt x="3" y="15"/>
                    <a:pt x="3" y="15"/>
                  </a:cubicBezTo>
                  <a:lnTo>
                    <a:pt x="2" y="15"/>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71" name="Freeform 139"/>
            <p:cNvSpPr/>
            <p:nvPr userDrawn="1"/>
          </p:nvSpPr>
          <p:spPr bwMode="auto">
            <a:xfrm>
              <a:off x="1239" y="750"/>
              <a:ext cx="10" cy="19"/>
            </a:xfrm>
            <a:custGeom>
              <a:avLst/>
              <a:gdLst>
                <a:gd name="T0" fmla="*/ 2 w 8"/>
                <a:gd name="T1" fmla="*/ 15 h 15"/>
                <a:gd name="T2" fmla="*/ 3 w 8"/>
                <a:gd name="T3" fmla="*/ 15 h 15"/>
                <a:gd name="T4" fmla="*/ 5 w 8"/>
                <a:gd name="T5" fmla="*/ 14 h 15"/>
                <a:gd name="T6" fmla="*/ 5 w 8"/>
                <a:gd name="T7" fmla="*/ 14 h 15"/>
                <a:gd name="T8" fmla="*/ 6 w 8"/>
                <a:gd name="T9" fmla="*/ 13 h 15"/>
                <a:gd name="T10" fmla="*/ 8 w 8"/>
                <a:gd name="T11" fmla="*/ 9 h 15"/>
                <a:gd name="T12" fmla="*/ 8 w 8"/>
                <a:gd name="T13" fmla="*/ 8 h 15"/>
                <a:gd name="T14" fmla="*/ 8 w 8"/>
                <a:gd name="T15" fmla="*/ 7 h 15"/>
                <a:gd name="T16" fmla="*/ 8 w 8"/>
                <a:gd name="T17" fmla="*/ 3 h 15"/>
                <a:gd name="T18" fmla="*/ 8 w 8"/>
                <a:gd name="T19" fmla="*/ 2 h 15"/>
                <a:gd name="T20" fmla="*/ 8 w 8"/>
                <a:gd name="T21" fmla="*/ 2 h 15"/>
                <a:gd name="T22" fmla="*/ 8 w 8"/>
                <a:gd name="T23" fmla="*/ 2 h 15"/>
                <a:gd name="T24" fmla="*/ 8 w 8"/>
                <a:gd name="T25" fmla="*/ 1 h 15"/>
                <a:gd name="T26" fmla="*/ 7 w 8"/>
                <a:gd name="T27" fmla="*/ 0 h 15"/>
                <a:gd name="T28" fmla="*/ 5 w 8"/>
                <a:gd name="T29" fmla="*/ 4 h 15"/>
                <a:gd name="T30" fmla="*/ 4 w 8"/>
                <a:gd name="T31" fmla="*/ 5 h 15"/>
                <a:gd name="T32" fmla="*/ 3 w 8"/>
                <a:gd name="T33" fmla="*/ 7 h 15"/>
                <a:gd name="T34" fmla="*/ 3 w 8"/>
                <a:gd name="T35" fmla="*/ 8 h 15"/>
                <a:gd name="T36" fmla="*/ 3 w 8"/>
                <a:gd name="T37" fmla="*/ 8 h 15"/>
                <a:gd name="T38" fmla="*/ 2 w 8"/>
                <a:gd name="T39" fmla="*/ 9 h 15"/>
                <a:gd name="T40" fmla="*/ 0 w 8"/>
                <a:gd name="T41" fmla="*/ 14 h 15"/>
                <a:gd name="T42" fmla="*/ 2 w 8"/>
                <a:gd name="T43"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 h="15">
                  <a:moveTo>
                    <a:pt x="2" y="15"/>
                  </a:moveTo>
                  <a:cubicBezTo>
                    <a:pt x="3" y="15"/>
                    <a:pt x="3" y="15"/>
                    <a:pt x="3" y="15"/>
                  </a:cubicBezTo>
                  <a:cubicBezTo>
                    <a:pt x="3" y="15"/>
                    <a:pt x="4" y="14"/>
                    <a:pt x="5" y="14"/>
                  </a:cubicBezTo>
                  <a:cubicBezTo>
                    <a:pt x="5" y="14"/>
                    <a:pt x="5" y="14"/>
                    <a:pt x="5" y="14"/>
                  </a:cubicBezTo>
                  <a:cubicBezTo>
                    <a:pt x="6" y="13"/>
                    <a:pt x="6" y="13"/>
                    <a:pt x="6" y="13"/>
                  </a:cubicBezTo>
                  <a:cubicBezTo>
                    <a:pt x="7" y="12"/>
                    <a:pt x="7" y="10"/>
                    <a:pt x="8" y="9"/>
                  </a:cubicBezTo>
                  <a:cubicBezTo>
                    <a:pt x="8" y="9"/>
                    <a:pt x="8" y="8"/>
                    <a:pt x="8" y="8"/>
                  </a:cubicBezTo>
                  <a:cubicBezTo>
                    <a:pt x="8" y="7"/>
                    <a:pt x="8" y="7"/>
                    <a:pt x="8" y="7"/>
                  </a:cubicBezTo>
                  <a:cubicBezTo>
                    <a:pt x="8" y="6"/>
                    <a:pt x="8" y="5"/>
                    <a:pt x="8" y="3"/>
                  </a:cubicBezTo>
                  <a:cubicBezTo>
                    <a:pt x="8" y="3"/>
                    <a:pt x="8" y="3"/>
                    <a:pt x="8" y="2"/>
                  </a:cubicBezTo>
                  <a:cubicBezTo>
                    <a:pt x="8" y="2"/>
                    <a:pt x="8" y="2"/>
                    <a:pt x="8" y="2"/>
                  </a:cubicBezTo>
                  <a:cubicBezTo>
                    <a:pt x="8" y="2"/>
                    <a:pt x="8" y="2"/>
                    <a:pt x="8" y="2"/>
                  </a:cubicBezTo>
                  <a:cubicBezTo>
                    <a:pt x="8" y="1"/>
                    <a:pt x="8" y="1"/>
                    <a:pt x="8" y="1"/>
                  </a:cubicBezTo>
                  <a:cubicBezTo>
                    <a:pt x="8" y="0"/>
                    <a:pt x="7" y="0"/>
                    <a:pt x="7" y="0"/>
                  </a:cubicBezTo>
                  <a:cubicBezTo>
                    <a:pt x="6" y="0"/>
                    <a:pt x="5" y="2"/>
                    <a:pt x="5" y="4"/>
                  </a:cubicBezTo>
                  <a:cubicBezTo>
                    <a:pt x="5" y="4"/>
                    <a:pt x="4" y="5"/>
                    <a:pt x="4" y="5"/>
                  </a:cubicBezTo>
                  <a:cubicBezTo>
                    <a:pt x="4" y="6"/>
                    <a:pt x="4" y="7"/>
                    <a:pt x="3" y="7"/>
                  </a:cubicBezTo>
                  <a:cubicBezTo>
                    <a:pt x="3" y="8"/>
                    <a:pt x="3" y="8"/>
                    <a:pt x="3" y="8"/>
                  </a:cubicBezTo>
                  <a:cubicBezTo>
                    <a:pt x="3" y="8"/>
                    <a:pt x="3" y="8"/>
                    <a:pt x="3" y="8"/>
                  </a:cubicBezTo>
                  <a:cubicBezTo>
                    <a:pt x="3" y="8"/>
                    <a:pt x="2" y="9"/>
                    <a:pt x="2" y="9"/>
                  </a:cubicBezTo>
                  <a:cubicBezTo>
                    <a:pt x="1" y="11"/>
                    <a:pt x="0" y="12"/>
                    <a:pt x="0" y="14"/>
                  </a:cubicBezTo>
                  <a:cubicBezTo>
                    <a:pt x="1" y="14"/>
                    <a:pt x="2" y="15"/>
                    <a:pt x="2" y="15"/>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72" name="Freeform 140"/>
            <p:cNvSpPr/>
            <p:nvPr userDrawn="1"/>
          </p:nvSpPr>
          <p:spPr bwMode="auto">
            <a:xfrm>
              <a:off x="1229" y="757"/>
              <a:ext cx="7" cy="9"/>
            </a:xfrm>
            <a:custGeom>
              <a:avLst/>
              <a:gdLst>
                <a:gd name="T0" fmla="*/ 3 w 6"/>
                <a:gd name="T1" fmla="*/ 7 h 7"/>
                <a:gd name="T2" fmla="*/ 1 w 6"/>
                <a:gd name="T3" fmla="*/ 6 h 7"/>
                <a:gd name="T4" fmla="*/ 5 w 6"/>
                <a:gd name="T5" fmla="*/ 0 h 7"/>
                <a:gd name="T6" fmla="*/ 6 w 6"/>
                <a:gd name="T7" fmla="*/ 1 h 7"/>
                <a:gd name="T8" fmla="*/ 5 w 6"/>
                <a:gd name="T9" fmla="*/ 5 h 7"/>
                <a:gd name="T10" fmla="*/ 3 w 6"/>
                <a:gd name="T11" fmla="*/ 7 h 7"/>
              </a:gdLst>
              <a:ahLst/>
              <a:cxnLst>
                <a:cxn ang="0">
                  <a:pos x="T0" y="T1"/>
                </a:cxn>
                <a:cxn ang="0">
                  <a:pos x="T2" y="T3"/>
                </a:cxn>
                <a:cxn ang="0">
                  <a:pos x="T4" y="T5"/>
                </a:cxn>
                <a:cxn ang="0">
                  <a:pos x="T6" y="T7"/>
                </a:cxn>
                <a:cxn ang="0">
                  <a:pos x="T8" y="T9"/>
                </a:cxn>
                <a:cxn ang="0">
                  <a:pos x="T10" y="T11"/>
                </a:cxn>
              </a:cxnLst>
              <a:rect l="0" t="0" r="r" b="b"/>
              <a:pathLst>
                <a:path w="6" h="7">
                  <a:moveTo>
                    <a:pt x="3" y="7"/>
                  </a:moveTo>
                  <a:cubicBezTo>
                    <a:pt x="3" y="7"/>
                    <a:pt x="2" y="6"/>
                    <a:pt x="1" y="6"/>
                  </a:cubicBezTo>
                  <a:cubicBezTo>
                    <a:pt x="0" y="3"/>
                    <a:pt x="4" y="0"/>
                    <a:pt x="5" y="0"/>
                  </a:cubicBezTo>
                  <a:cubicBezTo>
                    <a:pt x="5" y="0"/>
                    <a:pt x="6" y="1"/>
                    <a:pt x="6" y="1"/>
                  </a:cubicBezTo>
                  <a:cubicBezTo>
                    <a:pt x="6" y="2"/>
                    <a:pt x="6" y="4"/>
                    <a:pt x="5" y="5"/>
                  </a:cubicBezTo>
                  <a:cubicBezTo>
                    <a:pt x="4" y="6"/>
                    <a:pt x="3" y="7"/>
                    <a:pt x="3" y="7"/>
                  </a:cubicBez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73" name="Freeform 141"/>
            <p:cNvSpPr/>
            <p:nvPr userDrawn="1"/>
          </p:nvSpPr>
          <p:spPr bwMode="auto">
            <a:xfrm>
              <a:off x="1229" y="757"/>
              <a:ext cx="7" cy="9"/>
            </a:xfrm>
            <a:custGeom>
              <a:avLst/>
              <a:gdLst>
                <a:gd name="T0" fmla="*/ 3 w 6"/>
                <a:gd name="T1" fmla="*/ 7 h 7"/>
                <a:gd name="T2" fmla="*/ 3 w 6"/>
                <a:gd name="T3" fmla="*/ 7 h 7"/>
                <a:gd name="T4" fmla="*/ 5 w 6"/>
                <a:gd name="T5" fmla="*/ 5 h 7"/>
                <a:gd name="T6" fmla="*/ 6 w 6"/>
                <a:gd name="T7" fmla="*/ 1 h 7"/>
                <a:gd name="T8" fmla="*/ 5 w 6"/>
                <a:gd name="T9" fmla="*/ 0 h 7"/>
                <a:gd name="T10" fmla="*/ 1 w 6"/>
                <a:gd name="T11" fmla="*/ 6 h 7"/>
                <a:gd name="T12" fmla="*/ 3 w 6"/>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3" y="7"/>
                  </a:moveTo>
                  <a:cubicBezTo>
                    <a:pt x="3" y="7"/>
                    <a:pt x="3" y="7"/>
                    <a:pt x="3" y="7"/>
                  </a:cubicBezTo>
                  <a:cubicBezTo>
                    <a:pt x="3" y="7"/>
                    <a:pt x="4" y="6"/>
                    <a:pt x="5" y="5"/>
                  </a:cubicBezTo>
                  <a:cubicBezTo>
                    <a:pt x="6" y="4"/>
                    <a:pt x="6" y="2"/>
                    <a:pt x="6" y="1"/>
                  </a:cubicBezTo>
                  <a:cubicBezTo>
                    <a:pt x="6" y="1"/>
                    <a:pt x="5" y="0"/>
                    <a:pt x="5" y="0"/>
                  </a:cubicBezTo>
                  <a:cubicBezTo>
                    <a:pt x="4" y="0"/>
                    <a:pt x="0" y="3"/>
                    <a:pt x="1" y="6"/>
                  </a:cubicBezTo>
                  <a:cubicBezTo>
                    <a:pt x="2" y="6"/>
                    <a:pt x="3" y="7"/>
                    <a:pt x="3" y="7"/>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grpSp>
      <p:sp>
        <p:nvSpPr>
          <p:cNvPr id="74" name="矩形 73"/>
          <p:cNvSpPr/>
          <p:nvPr userDrawn="1"/>
        </p:nvSpPr>
        <p:spPr>
          <a:xfrm>
            <a:off x="2472519" y="5599273"/>
            <a:ext cx="7246963" cy="260008"/>
          </a:xfrm>
          <a:prstGeom prst="rect">
            <a:avLst/>
          </a:prstGeom>
        </p:spPr>
        <p:txBody>
          <a:bodyPr wrap="square" lIns="0" rIns="0">
            <a:spAutoFit/>
          </a:bodyPr>
          <a:lstStyle/>
          <a:p>
            <a:pPr marL="0" marR="0" lvl="0" indent="0" algn="dist" defTabSz="914400" rtl="0" eaLnBrk="1" fontAlgn="auto" latinLnBrk="0" hangingPunct="1">
              <a:lnSpc>
                <a:spcPct val="120000"/>
              </a:lnSpc>
              <a:spcAft>
                <a:spcPts val="100"/>
              </a:spcAft>
              <a:buClrTx/>
              <a:buSzTx/>
              <a:buFontTx/>
              <a:buNone/>
              <a:defRPr/>
            </a:pPr>
            <a:r>
              <a:rPr lang="en-US" altLang="zh-CN" sz="1000" b="1" kern="1200" dirty="0">
                <a:solidFill>
                  <a:schemeClr val="bg1">
                    <a:lumMod val="95000"/>
                  </a:schemeClr>
                </a:solidFill>
                <a:effectLst/>
                <a:latin typeface="+mn-lt"/>
                <a:ea typeface="+mn-ea"/>
                <a:cs typeface="+mn-cs"/>
              </a:rPr>
              <a:t>GRADUATION REPORT TEMPLE FOR ZHEJIANG UNIVERSITY</a:t>
            </a:r>
          </a:p>
        </p:txBody>
      </p:sp>
      <p:sp>
        <p:nvSpPr>
          <p:cNvPr id="78" name="文本占位符 77"/>
          <p:cNvSpPr>
            <a:spLocks noGrp="1"/>
          </p:cNvSpPr>
          <p:nvPr>
            <p:ph type="body" sz="quarter" idx="11" hasCustomPrompt="1"/>
          </p:nvPr>
        </p:nvSpPr>
        <p:spPr>
          <a:xfrm>
            <a:off x="2218800" y="4785148"/>
            <a:ext cx="7754400" cy="721821"/>
          </a:xfrm>
          <a:prstGeom prst="rect">
            <a:avLst/>
          </a:prstGeom>
        </p:spPr>
        <p:txBody>
          <a:bodyPr anchor="ctr"/>
          <a:lstStyle>
            <a:lvl1pPr marL="0" indent="0" algn="dist">
              <a:lnSpc>
                <a:spcPct val="100000"/>
              </a:lnSpc>
              <a:buNone/>
              <a:defRPr sz="4800" b="1">
                <a:solidFill>
                  <a:schemeClr val="bg1"/>
                </a:solidFill>
                <a:latin typeface="方正粗雅宋简体" panose="02000000000000000000" pitchFamily="2" charset="-122"/>
                <a:ea typeface="方正粗雅宋简体" panose="02000000000000000000"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单击此处编辑答辩报告题目</a:t>
            </a:r>
          </a:p>
        </p:txBody>
      </p:sp>
      <p:sp>
        <p:nvSpPr>
          <p:cNvPr id="75" name="文本占位符 63"/>
          <p:cNvSpPr>
            <a:spLocks noGrp="1"/>
          </p:cNvSpPr>
          <p:nvPr>
            <p:ph type="body" sz="quarter" idx="12" hasCustomPrompt="1"/>
          </p:nvPr>
        </p:nvSpPr>
        <p:spPr>
          <a:xfrm>
            <a:off x="5070522" y="5968126"/>
            <a:ext cx="2050956" cy="386321"/>
          </a:xfrm>
          <a:prstGeom prst="rect">
            <a:avLst/>
          </a:prstGeom>
        </p:spPr>
        <p:txBody>
          <a:bodyPr anchor="ctr"/>
          <a:lstStyle>
            <a:lvl1pPr marL="0" indent="0" algn="ctr">
              <a:buFontTx/>
              <a:buNone/>
              <a:defRPr sz="1600" b="1">
                <a:solidFill>
                  <a:schemeClr val="bg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dirty="0"/>
              <a:t>答辩人信息</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F6E0B3D7-DA2B-49AE-8EB1-DDF5B5799777}" type="datetimeFigureOut">
              <a:rPr lang="zh-CN" altLang="en-US" smtClean="0"/>
              <a:t>2024/3/27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F5BE68B-B447-4829-8EE8-60C541D41203}"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F6E0B3D7-DA2B-49AE-8EB1-DDF5B5799777}" type="datetimeFigureOut">
              <a:rPr lang="zh-CN" altLang="en-US" smtClean="0"/>
              <a:t>2024/3/27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F5BE68B-B447-4829-8EE8-60C541D41203}"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6E0B3D7-DA2B-49AE-8EB1-DDF5B5799777}" type="datetimeFigureOut">
              <a:rPr lang="zh-CN" altLang="en-US" smtClean="0"/>
              <a:t>2024/3/27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F5BE68B-B447-4829-8EE8-60C541D41203}"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F6E0B3D7-DA2B-49AE-8EB1-DDF5B5799777}" type="datetimeFigureOut">
              <a:rPr lang="zh-CN" altLang="en-US" smtClean="0"/>
              <a:t>2024/3/27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F5BE68B-B447-4829-8EE8-60C541D41203}"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F6E0B3D7-DA2B-49AE-8EB1-DDF5B5799777}" type="datetimeFigureOut">
              <a:rPr lang="zh-CN" altLang="en-US" smtClean="0"/>
              <a:t>2024/3/27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F5BE68B-B447-4829-8EE8-60C541D41203}"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6E0B3D7-DA2B-49AE-8EB1-DDF5B5799777}" type="datetimeFigureOut">
              <a:rPr lang="zh-CN" altLang="en-US" smtClean="0"/>
              <a:t>2024/3/27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F5BE68B-B447-4829-8EE8-60C541D41203}"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6E0B3D7-DA2B-49AE-8EB1-DDF5B5799777}" type="datetimeFigureOut">
              <a:rPr lang="zh-CN" altLang="en-US" smtClean="0"/>
              <a:t>2024/3/27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F5BE68B-B447-4829-8EE8-60C541D41203}"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6E0B3D7-DA2B-49AE-8EB1-DDF5B5799777}" type="datetimeFigureOut">
              <a:rPr lang="zh-CN" altLang="en-US" smtClean="0"/>
              <a:t>2024/3/27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F5BE68B-B447-4829-8EE8-60C541D41203}"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6E0B3D7-DA2B-49AE-8EB1-DDF5B5799777}" type="datetimeFigureOut">
              <a:rPr lang="zh-CN" altLang="en-US" smtClean="0"/>
              <a:t>2024/3/27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F5BE68B-B447-4829-8EE8-60C541D41203}"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F6E0B3D7-DA2B-49AE-8EB1-DDF5B5799777}" type="datetimeFigureOut">
              <a:rPr lang="zh-CN" altLang="en-US" smtClean="0"/>
              <a:t>2024/3/27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F5BE68B-B447-4829-8EE8-60C541D41203}"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7" name="副标题 2"/>
          <p:cNvSpPr txBox="1"/>
          <p:nvPr userDrawn="1"/>
        </p:nvSpPr>
        <p:spPr>
          <a:xfrm>
            <a:off x="960840" y="4702089"/>
            <a:ext cx="2812728" cy="617036"/>
          </a:xfrm>
          <a:prstGeom prst="rect">
            <a:avLst/>
          </a:prstGeom>
          <a:solidFill>
            <a:srgbClr val="04428A"/>
          </a:solidFill>
        </p:spPr>
        <p:txBody>
          <a:bodyPr vert="horz" lIns="0" tIns="45720" rIns="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zh-CN" altLang="en-US" sz="2000" b="1" dirty="0">
              <a:solidFill>
                <a:schemeClr val="bg1"/>
              </a:solidFill>
              <a:latin typeface="+mj-ea"/>
              <a:ea typeface="+mj-ea"/>
            </a:endParaRPr>
          </a:p>
        </p:txBody>
      </p:sp>
      <p:sp>
        <p:nvSpPr>
          <p:cNvPr id="8" name="文本占位符 84"/>
          <p:cNvSpPr>
            <a:spLocks noGrp="1"/>
          </p:cNvSpPr>
          <p:nvPr userDrawn="1">
            <p:ph type="body" sz="quarter" idx="14" hasCustomPrompt="1"/>
          </p:nvPr>
        </p:nvSpPr>
        <p:spPr>
          <a:xfrm>
            <a:off x="960840" y="4702089"/>
            <a:ext cx="2743200" cy="617537"/>
          </a:xfrm>
          <a:prstGeom prst="rect">
            <a:avLst/>
          </a:prstGeom>
        </p:spPr>
        <p:txBody>
          <a:bodyPr anchor="ctr"/>
          <a:lstStyle>
            <a:lvl1pPr marL="0" indent="0" algn="l">
              <a:buNone/>
              <a:defRPr b="1">
                <a:solidFill>
                  <a:schemeClr val="bg1"/>
                </a:solidFill>
                <a:latin typeface="+mj-ea"/>
                <a:ea typeface="+mj-ea"/>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答辩人信息</a:t>
            </a:r>
          </a:p>
        </p:txBody>
      </p:sp>
      <p:sp>
        <p:nvSpPr>
          <p:cNvPr id="10" name="文本占位符 9"/>
          <p:cNvSpPr>
            <a:spLocks noGrp="1"/>
          </p:cNvSpPr>
          <p:nvPr userDrawn="1">
            <p:ph type="body" sz="quarter" idx="15" hasCustomPrompt="1"/>
          </p:nvPr>
        </p:nvSpPr>
        <p:spPr>
          <a:xfrm>
            <a:off x="960840" y="1432866"/>
            <a:ext cx="1487488" cy="1595437"/>
          </a:xfrm>
          <a:prstGeom prst="rect">
            <a:avLst/>
          </a:prstGeom>
        </p:spPr>
        <p:txBody>
          <a:bodyPr lIns="0" rIns="0" anchor="ctr"/>
          <a:lstStyle>
            <a:lvl1pPr marL="0" indent="0">
              <a:buNone/>
              <a:defRPr sz="7200" b="1"/>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NO</a:t>
            </a:r>
            <a:endParaRPr lang="zh-CN" altLang="en-US" dirty="0"/>
          </a:p>
        </p:txBody>
      </p:sp>
      <p:sp>
        <p:nvSpPr>
          <p:cNvPr id="11" name="文本占位符 77"/>
          <p:cNvSpPr>
            <a:spLocks noGrp="1"/>
          </p:cNvSpPr>
          <p:nvPr userDrawn="1">
            <p:ph type="body" sz="quarter" idx="11" hasCustomPrompt="1"/>
          </p:nvPr>
        </p:nvSpPr>
        <p:spPr>
          <a:xfrm>
            <a:off x="960840" y="2785075"/>
            <a:ext cx="5330316" cy="721821"/>
          </a:xfrm>
          <a:prstGeom prst="rect">
            <a:avLst/>
          </a:prstGeom>
        </p:spPr>
        <p:txBody>
          <a:bodyPr lIns="0" tIns="0" rIns="0" bIns="0" anchor="ctr"/>
          <a:lstStyle>
            <a:lvl1pPr marL="0" indent="0" algn="l">
              <a:lnSpc>
                <a:spcPct val="100000"/>
              </a:lnSpc>
              <a:buNone/>
              <a:defRPr sz="2800" b="1">
                <a:solidFill>
                  <a:schemeClr val="tx1"/>
                </a:solidFill>
                <a:latin typeface="方正粗雅宋简体" panose="02000000000000000000" pitchFamily="2" charset="-122"/>
                <a:ea typeface="方正粗雅宋简体" panose="02000000000000000000"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单击此处编辑小节标题</a:t>
            </a:r>
          </a:p>
        </p:txBody>
      </p:sp>
      <p:sp>
        <p:nvSpPr>
          <p:cNvPr id="13" name="文本占位符 12"/>
          <p:cNvSpPr>
            <a:spLocks noGrp="1"/>
          </p:cNvSpPr>
          <p:nvPr>
            <p:ph type="body" sz="quarter" idx="16" hasCustomPrompt="1"/>
          </p:nvPr>
        </p:nvSpPr>
        <p:spPr>
          <a:xfrm>
            <a:off x="960840" y="3429000"/>
            <a:ext cx="5210175" cy="1222597"/>
          </a:xfrm>
          <a:prstGeom prst="rect">
            <a:avLst/>
          </a:prstGeom>
        </p:spPr>
        <p:txBody>
          <a:bodyPr lIns="0" tIns="0" rIns="0" bIns="0" anchor="ctr">
            <a:normAutofit/>
          </a:bodyPr>
          <a:lstStyle>
            <a:lvl1pPr marL="0" indent="0">
              <a:lnSpc>
                <a:spcPct val="125000"/>
              </a:lnSpc>
              <a:spcBef>
                <a:spcPts val="0"/>
              </a:spcBef>
              <a:spcAft>
                <a:spcPts val="500"/>
              </a:spcAft>
              <a:buFontTx/>
              <a:buNone/>
              <a:defRPr sz="1600" b="1">
                <a:solidFill>
                  <a:schemeClr val="accent4"/>
                </a:solidFill>
                <a:latin typeface="+mj-ea"/>
                <a:ea typeface="+mj-ea"/>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dirty="0"/>
              <a:t>单击此处输入小节标题的说明</a:t>
            </a:r>
            <a:endParaRPr lang="en-US" altLang="zh-CN" dirty="0"/>
          </a:p>
          <a:p>
            <a:pPr lvl="0"/>
            <a:r>
              <a:rPr lang="zh-CN" altLang="en-US" dirty="0"/>
              <a:t>比如背景、意义等</a:t>
            </a:r>
          </a:p>
        </p:txBody>
      </p:sp>
    </p:spTree>
  </p:cSld>
  <p:clrMapOvr>
    <a:masterClrMapping/>
  </p:clrMapOvr>
  <p:transition spd="slow">
    <p:push dir="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F6E0B3D7-DA2B-49AE-8EB1-DDF5B5799777}" type="datetimeFigureOut">
              <a:rPr lang="zh-CN" altLang="en-US" smtClean="0"/>
              <a:t>2024/3/27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F5BE68B-B447-4829-8EE8-60C541D41203}"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2" name="标题 1"/>
          <p:cNvSpPr>
            <a:spLocks noGrp="1"/>
          </p:cNvSpPr>
          <p:nvPr>
            <p:ph type="title"/>
          </p:nvPr>
        </p:nvSpPr>
        <p:spPr>
          <a:xfrm>
            <a:off x="718218" y="202011"/>
            <a:ext cx="8655953" cy="601075"/>
          </a:xfrm>
          <a:prstGeom prst="rect">
            <a:avLst/>
          </a:prstGeom>
        </p:spPr>
        <p:txBody>
          <a:bodyPr lIns="0" rIns="0" anchor="ctr">
            <a:normAutofit/>
          </a:bodyPr>
          <a:lstStyle>
            <a:lvl1pPr>
              <a:defRPr sz="2800" b="1">
                <a:latin typeface="方正粗雅宋简体" panose="02000000000000000000" pitchFamily="2" charset="-122"/>
                <a:ea typeface="方正粗雅宋简体" panose="02000000000000000000" pitchFamily="2" charset="-122"/>
              </a:defRPr>
            </a:lvl1pPr>
          </a:lstStyle>
          <a:p>
            <a:r>
              <a:rPr lang="zh-CN" altLang="en-US" dirty="0"/>
              <a:t>单击此处编辑母版标题样式</a:t>
            </a:r>
          </a:p>
        </p:txBody>
      </p:sp>
      <p:sp>
        <p:nvSpPr>
          <p:cNvPr id="5" name="灯片编号占位符 4"/>
          <p:cNvSpPr>
            <a:spLocks noGrp="1"/>
          </p:cNvSpPr>
          <p:nvPr>
            <p:ph type="sldNum" sz="quarter" idx="12"/>
          </p:nvPr>
        </p:nvSpPr>
        <p:spPr>
          <a:xfrm>
            <a:off x="9137021" y="6494335"/>
            <a:ext cx="2743200" cy="341761"/>
          </a:xfrm>
          <a:prstGeom prst="rect">
            <a:avLst/>
          </a:prstGeom>
        </p:spPr>
        <p:txBody>
          <a:bodyPr/>
          <a:lstStyle>
            <a:lvl1pPr algn="r">
              <a:defRPr sz="1100" b="1" i="0">
                <a:solidFill>
                  <a:schemeClr val="accent1"/>
                </a:solidFill>
              </a:defRPr>
            </a:lvl1pPr>
          </a:lstStyle>
          <a:p>
            <a:fld id="{1AAC388E-FA9E-4A2C-95EA-1F6B3A07935A}" type="slidenum">
              <a:rPr lang="zh-CN" altLang="en-US" smtClean="0"/>
              <a:t>‹#›</a:t>
            </a:fld>
            <a:endParaRPr lang="zh-CN" altLang="en-US" dirty="0"/>
          </a:p>
        </p:txBody>
      </p:sp>
      <p:grpSp>
        <p:nvGrpSpPr>
          <p:cNvPr id="6" name="Group 74"/>
          <p:cNvGrpSpPr>
            <a:grpSpLocks noChangeAspect="1"/>
          </p:cNvGrpSpPr>
          <p:nvPr userDrawn="1"/>
        </p:nvGrpSpPr>
        <p:grpSpPr bwMode="auto">
          <a:xfrm>
            <a:off x="9961824" y="317195"/>
            <a:ext cx="1557337" cy="433207"/>
            <a:chOff x="954" y="660"/>
            <a:chExt cx="1269" cy="353"/>
          </a:xfrm>
        </p:grpSpPr>
        <p:sp>
          <p:nvSpPr>
            <p:cNvPr id="7" name="Freeform 75"/>
            <p:cNvSpPr/>
            <p:nvPr userDrawn="1"/>
          </p:nvSpPr>
          <p:spPr bwMode="auto">
            <a:xfrm>
              <a:off x="1968" y="833"/>
              <a:ext cx="45" cy="46"/>
            </a:xfrm>
            <a:custGeom>
              <a:avLst/>
              <a:gdLst>
                <a:gd name="T0" fmla="*/ 10 w 36"/>
                <a:gd name="T1" fmla="*/ 35 h 37"/>
                <a:gd name="T2" fmla="*/ 6 w 36"/>
                <a:gd name="T3" fmla="*/ 25 h 37"/>
                <a:gd name="T4" fmla="*/ 0 w 36"/>
                <a:gd name="T5" fmla="*/ 11 h 37"/>
                <a:gd name="T6" fmla="*/ 23 w 36"/>
                <a:gd name="T7" fmla="*/ 4 h 37"/>
                <a:gd name="T8" fmla="*/ 28 w 36"/>
                <a:gd name="T9" fmla="*/ 9 h 37"/>
                <a:gd name="T10" fmla="*/ 30 w 36"/>
                <a:gd name="T11" fmla="*/ 29 h 37"/>
                <a:gd name="T12" fmla="*/ 10 w 36"/>
                <a:gd name="T13" fmla="*/ 35 h 37"/>
              </a:gdLst>
              <a:ahLst/>
              <a:cxnLst>
                <a:cxn ang="0">
                  <a:pos x="T0" y="T1"/>
                </a:cxn>
                <a:cxn ang="0">
                  <a:pos x="T2" y="T3"/>
                </a:cxn>
                <a:cxn ang="0">
                  <a:pos x="T4" y="T5"/>
                </a:cxn>
                <a:cxn ang="0">
                  <a:pos x="T6" y="T7"/>
                </a:cxn>
                <a:cxn ang="0">
                  <a:pos x="T8" y="T9"/>
                </a:cxn>
                <a:cxn ang="0">
                  <a:pos x="T10" y="T11"/>
                </a:cxn>
                <a:cxn ang="0">
                  <a:pos x="T12" y="T13"/>
                </a:cxn>
              </a:cxnLst>
              <a:rect l="0" t="0" r="r" b="b"/>
              <a:pathLst>
                <a:path w="36" h="37">
                  <a:moveTo>
                    <a:pt x="10" y="35"/>
                  </a:moveTo>
                  <a:cubicBezTo>
                    <a:pt x="3" y="34"/>
                    <a:pt x="7" y="31"/>
                    <a:pt x="6" y="25"/>
                  </a:cubicBezTo>
                  <a:cubicBezTo>
                    <a:pt x="5" y="20"/>
                    <a:pt x="0" y="14"/>
                    <a:pt x="0" y="11"/>
                  </a:cubicBezTo>
                  <a:cubicBezTo>
                    <a:pt x="1" y="0"/>
                    <a:pt x="15" y="0"/>
                    <a:pt x="23" y="4"/>
                  </a:cubicBezTo>
                  <a:cubicBezTo>
                    <a:pt x="25" y="4"/>
                    <a:pt x="26" y="7"/>
                    <a:pt x="28" y="9"/>
                  </a:cubicBezTo>
                  <a:cubicBezTo>
                    <a:pt x="32" y="14"/>
                    <a:pt x="36" y="23"/>
                    <a:pt x="30" y="29"/>
                  </a:cubicBezTo>
                  <a:cubicBezTo>
                    <a:pt x="25" y="34"/>
                    <a:pt x="17" y="37"/>
                    <a:pt x="10" y="35"/>
                  </a:cubicBezTo>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8" name="Freeform 76"/>
            <p:cNvSpPr/>
            <p:nvPr userDrawn="1"/>
          </p:nvSpPr>
          <p:spPr bwMode="auto">
            <a:xfrm>
              <a:off x="1837" y="698"/>
              <a:ext cx="160" cy="165"/>
            </a:xfrm>
            <a:custGeom>
              <a:avLst/>
              <a:gdLst>
                <a:gd name="T0" fmla="*/ 33 w 129"/>
                <a:gd name="T1" fmla="*/ 133 h 133"/>
                <a:gd name="T2" fmla="*/ 32 w 129"/>
                <a:gd name="T3" fmla="*/ 133 h 133"/>
                <a:gd name="T4" fmla="*/ 33 w 129"/>
                <a:gd name="T5" fmla="*/ 130 h 133"/>
                <a:gd name="T6" fmla="*/ 55 w 129"/>
                <a:gd name="T7" fmla="*/ 116 h 133"/>
                <a:gd name="T8" fmla="*/ 67 w 129"/>
                <a:gd name="T9" fmla="*/ 99 h 133"/>
                <a:gd name="T10" fmla="*/ 25 w 129"/>
                <a:gd name="T11" fmla="*/ 115 h 133"/>
                <a:gd name="T12" fmla="*/ 8 w 129"/>
                <a:gd name="T13" fmla="*/ 108 h 133"/>
                <a:gd name="T14" fmla="*/ 8 w 129"/>
                <a:gd name="T15" fmla="*/ 107 h 133"/>
                <a:gd name="T16" fmla="*/ 8 w 129"/>
                <a:gd name="T17" fmla="*/ 92 h 133"/>
                <a:gd name="T18" fmla="*/ 60 w 129"/>
                <a:gd name="T19" fmla="*/ 80 h 133"/>
                <a:gd name="T20" fmla="*/ 75 w 129"/>
                <a:gd name="T21" fmla="*/ 72 h 133"/>
                <a:gd name="T22" fmla="*/ 77 w 129"/>
                <a:gd name="T23" fmla="*/ 14 h 133"/>
                <a:gd name="T24" fmla="*/ 99 w 129"/>
                <a:gd name="T25" fmla="*/ 16 h 133"/>
                <a:gd name="T26" fmla="*/ 103 w 129"/>
                <a:gd name="T27" fmla="*/ 21 h 133"/>
                <a:gd name="T28" fmla="*/ 104 w 129"/>
                <a:gd name="T29" fmla="*/ 21 h 133"/>
                <a:gd name="T30" fmla="*/ 103 w 129"/>
                <a:gd name="T31" fmla="*/ 35 h 133"/>
                <a:gd name="T32" fmla="*/ 98 w 129"/>
                <a:gd name="T33" fmla="*/ 65 h 133"/>
                <a:gd name="T34" fmla="*/ 126 w 129"/>
                <a:gd name="T35" fmla="*/ 54 h 133"/>
                <a:gd name="T36" fmla="*/ 123 w 129"/>
                <a:gd name="T37" fmla="*/ 69 h 133"/>
                <a:gd name="T38" fmla="*/ 95 w 129"/>
                <a:gd name="T39" fmla="*/ 81 h 133"/>
                <a:gd name="T40" fmla="*/ 82 w 129"/>
                <a:gd name="T41" fmla="*/ 111 h 133"/>
                <a:gd name="T42" fmla="*/ 75 w 129"/>
                <a:gd name="T43" fmla="*/ 118 h 133"/>
                <a:gd name="T44" fmla="*/ 56 w 129"/>
                <a:gd name="T45" fmla="*/ 128 h 133"/>
                <a:gd name="T46" fmla="*/ 33 w 129"/>
                <a:gd name="T47"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9" h="133">
                  <a:moveTo>
                    <a:pt x="33" y="133"/>
                  </a:moveTo>
                  <a:cubicBezTo>
                    <a:pt x="33" y="133"/>
                    <a:pt x="33" y="133"/>
                    <a:pt x="32" y="133"/>
                  </a:cubicBezTo>
                  <a:cubicBezTo>
                    <a:pt x="32" y="132"/>
                    <a:pt x="32" y="131"/>
                    <a:pt x="33" y="130"/>
                  </a:cubicBezTo>
                  <a:cubicBezTo>
                    <a:pt x="35" y="130"/>
                    <a:pt x="55" y="117"/>
                    <a:pt x="55" y="116"/>
                  </a:cubicBezTo>
                  <a:cubicBezTo>
                    <a:pt x="60" y="111"/>
                    <a:pt x="66" y="106"/>
                    <a:pt x="67" y="99"/>
                  </a:cubicBezTo>
                  <a:cubicBezTo>
                    <a:pt x="53" y="104"/>
                    <a:pt x="40" y="114"/>
                    <a:pt x="25" y="115"/>
                  </a:cubicBezTo>
                  <a:cubicBezTo>
                    <a:pt x="18" y="113"/>
                    <a:pt x="13" y="110"/>
                    <a:pt x="8" y="108"/>
                  </a:cubicBezTo>
                  <a:cubicBezTo>
                    <a:pt x="8" y="107"/>
                    <a:pt x="8" y="107"/>
                    <a:pt x="8" y="107"/>
                  </a:cubicBezTo>
                  <a:cubicBezTo>
                    <a:pt x="1" y="102"/>
                    <a:pt x="0" y="95"/>
                    <a:pt x="8" y="92"/>
                  </a:cubicBezTo>
                  <a:cubicBezTo>
                    <a:pt x="23" y="96"/>
                    <a:pt x="46" y="85"/>
                    <a:pt x="60" y="80"/>
                  </a:cubicBezTo>
                  <a:cubicBezTo>
                    <a:pt x="63" y="78"/>
                    <a:pt x="72" y="75"/>
                    <a:pt x="75" y="72"/>
                  </a:cubicBezTo>
                  <a:cubicBezTo>
                    <a:pt x="78" y="52"/>
                    <a:pt x="76" y="33"/>
                    <a:pt x="77" y="14"/>
                  </a:cubicBezTo>
                  <a:cubicBezTo>
                    <a:pt x="82" y="0"/>
                    <a:pt x="90" y="10"/>
                    <a:pt x="99" y="16"/>
                  </a:cubicBezTo>
                  <a:cubicBezTo>
                    <a:pt x="99" y="18"/>
                    <a:pt x="101" y="19"/>
                    <a:pt x="103" y="21"/>
                  </a:cubicBezTo>
                  <a:cubicBezTo>
                    <a:pt x="103" y="21"/>
                    <a:pt x="103" y="21"/>
                    <a:pt x="104" y="21"/>
                  </a:cubicBezTo>
                  <a:cubicBezTo>
                    <a:pt x="107" y="27"/>
                    <a:pt x="108" y="30"/>
                    <a:pt x="103" y="35"/>
                  </a:cubicBezTo>
                  <a:cubicBezTo>
                    <a:pt x="99" y="44"/>
                    <a:pt x="97" y="54"/>
                    <a:pt x="98" y="65"/>
                  </a:cubicBezTo>
                  <a:cubicBezTo>
                    <a:pt x="108" y="63"/>
                    <a:pt x="114" y="55"/>
                    <a:pt x="126" y="54"/>
                  </a:cubicBezTo>
                  <a:cubicBezTo>
                    <a:pt x="129" y="60"/>
                    <a:pt x="128" y="65"/>
                    <a:pt x="123" y="69"/>
                  </a:cubicBezTo>
                  <a:cubicBezTo>
                    <a:pt x="114" y="73"/>
                    <a:pt x="105" y="77"/>
                    <a:pt x="95" y="81"/>
                  </a:cubicBezTo>
                  <a:cubicBezTo>
                    <a:pt x="93" y="91"/>
                    <a:pt x="89" y="103"/>
                    <a:pt x="82" y="111"/>
                  </a:cubicBezTo>
                  <a:cubicBezTo>
                    <a:pt x="81" y="113"/>
                    <a:pt x="76" y="117"/>
                    <a:pt x="75" y="118"/>
                  </a:cubicBezTo>
                  <a:cubicBezTo>
                    <a:pt x="69" y="122"/>
                    <a:pt x="63" y="126"/>
                    <a:pt x="56" y="128"/>
                  </a:cubicBezTo>
                  <a:cubicBezTo>
                    <a:pt x="37" y="133"/>
                    <a:pt x="37" y="133"/>
                    <a:pt x="33" y="133"/>
                  </a:cubicBezTo>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9" name="Freeform 77"/>
            <p:cNvSpPr/>
            <p:nvPr userDrawn="1"/>
          </p:nvSpPr>
          <p:spPr bwMode="auto">
            <a:xfrm>
              <a:off x="1630" y="796"/>
              <a:ext cx="94" cy="110"/>
            </a:xfrm>
            <a:custGeom>
              <a:avLst/>
              <a:gdLst>
                <a:gd name="T0" fmla="*/ 17 w 76"/>
                <a:gd name="T1" fmla="*/ 88 h 88"/>
                <a:gd name="T2" fmla="*/ 0 w 76"/>
                <a:gd name="T3" fmla="*/ 70 h 88"/>
                <a:gd name="T4" fmla="*/ 2 w 76"/>
                <a:gd name="T5" fmla="*/ 65 h 88"/>
                <a:gd name="T6" fmla="*/ 50 w 76"/>
                <a:gd name="T7" fmla="*/ 26 h 88"/>
                <a:gd name="T8" fmla="*/ 65 w 76"/>
                <a:gd name="T9" fmla="*/ 5 h 88"/>
                <a:gd name="T10" fmla="*/ 66 w 76"/>
                <a:gd name="T11" fmla="*/ 4 h 88"/>
                <a:gd name="T12" fmla="*/ 66 w 76"/>
                <a:gd name="T13" fmla="*/ 4 h 88"/>
                <a:gd name="T14" fmla="*/ 76 w 76"/>
                <a:gd name="T15" fmla="*/ 5 h 88"/>
                <a:gd name="T16" fmla="*/ 65 w 76"/>
                <a:gd name="T17" fmla="*/ 19 h 88"/>
                <a:gd name="T18" fmla="*/ 54 w 76"/>
                <a:gd name="T19" fmla="*/ 43 h 88"/>
                <a:gd name="T20" fmla="*/ 48 w 76"/>
                <a:gd name="T21" fmla="*/ 54 h 88"/>
                <a:gd name="T22" fmla="*/ 35 w 76"/>
                <a:gd name="T23" fmla="*/ 72 h 88"/>
                <a:gd name="T24" fmla="*/ 21 w 76"/>
                <a:gd name="T25" fmla="*/ 87 h 88"/>
                <a:gd name="T26" fmla="*/ 17 w 76"/>
                <a:gd name="T27" fmla="*/ 8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88">
                  <a:moveTo>
                    <a:pt x="17" y="88"/>
                  </a:moveTo>
                  <a:cubicBezTo>
                    <a:pt x="10" y="84"/>
                    <a:pt x="3" y="76"/>
                    <a:pt x="0" y="70"/>
                  </a:cubicBezTo>
                  <a:cubicBezTo>
                    <a:pt x="0" y="69"/>
                    <a:pt x="1" y="67"/>
                    <a:pt x="2" y="65"/>
                  </a:cubicBezTo>
                  <a:cubicBezTo>
                    <a:pt x="18" y="52"/>
                    <a:pt x="35" y="41"/>
                    <a:pt x="50" y="26"/>
                  </a:cubicBezTo>
                  <a:cubicBezTo>
                    <a:pt x="54" y="19"/>
                    <a:pt x="60" y="12"/>
                    <a:pt x="65" y="5"/>
                  </a:cubicBezTo>
                  <a:cubicBezTo>
                    <a:pt x="65" y="5"/>
                    <a:pt x="66" y="5"/>
                    <a:pt x="66" y="4"/>
                  </a:cubicBezTo>
                  <a:cubicBezTo>
                    <a:pt x="66" y="4"/>
                    <a:pt x="66" y="4"/>
                    <a:pt x="66" y="4"/>
                  </a:cubicBezTo>
                  <a:cubicBezTo>
                    <a:pt x="70" y="0"/>
                    <a:pt x="72" y="0"/>
                    <a:pt x="76" y="5"/>
                  </a:cubicBezTo>
                  <a:cubicBezTo>
                    <a:pt x="76" y="10"/>
                    <a:pt x="68" y="14"/>
                    <a:pt x="65" y="19"/>
                  </a:cubicBezTo>
                  <a:cubicBezTo>
                    <a:pt x="62" y="27"/>
                    <a:pt x="58" y="35"/>
                    <a:pt x="54" y="43"/>
                  </a:cubicBezTo>
                  <a:cubicBezTo>
                    <a:pt x="53" y="45"/>
                    <a:pt x="53" y="45"/>
                    <a:pt x="48" y="54"/>
                  </a:cubicBezTo>
                  <a:cubicBezTo>
                    <a:pt x="43" y="57"/>
                    <a:pt x="37" y="66"/>
                    <a:pt x="35" y="72"/>
                  </a:cubicBezTo>
                  <a:cubicBezTo>
                    <a:pt x="29" y="75"/>
                    <a:pt x="27" y="84"/>
                    <a:pt x="21" y="87"/>
                  </a:cubicBezTo>
                  <a:cubicBezTo>
                    <a:pt x="19" y="87"/>
                    <a:pt x="18" y="87"/>
                    <a:pt x="17" y="88"/>
                  </a:cubicBezTo>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0" name="Freeform 78"/>
            <p:cNvSpPr/>
            <p:nvPr userDrawn="1"/>
          </p:nvSpPr>
          <p:spPr bwMode="auto">
            <a:xfrm>
              <a:off x="1749" y="791"/>
              <a:ext cx="53" cy="41"/>
            </a:xfrm>
            <a:custGeom>
              <a:avLst/>
              <a:gdLst>
                <a:gd name="T0" fmla="*/ 19 w 43"/>
                <a:gd name="T1" fmla="*/ 33 h 33"/>
                <a:gd name="T2" fmla="*/ 0 w 43"/>
                <a:gd name="T3" fmla="*/ 20 h 33"/>
                <a:gd name="T4" fmla="*/ 2 w 43"/>
                <a:gd name="T5" fmla="*/ 14 h 33"/>
                <a:gd name="T6" fmla="*/ 6 w 43"/>
                <a:gd name="T7" fmla="*/ 13 h 33"/>
                <a:gd name="T8" fmla="*/ 17 w 43"/>
                <a:gd name="T9" fmla="*/ 12 h 33"/>
                <a:gd name="T10" fmla="*/ 43 w 43"/>
                <a:gd name="T11" fmla="*/ 5 h 33"/>
                <a:gd name="T12" fmla="*/ 19 w 43"/>
                <a:gd name="T13" fmla="*/ 33 h 33"/>
              </a:gdLst>
              <a:ahLst/>
              <a:cxnLst>
                <a:cxn ang="0">
                  <a:pos x="T0" y="T1"/>
                </a:cxn>
                <a:cxn ang="0">
                  <a:pos x="T2" y="T3"/>
                </a:cxn>
                <a:cxn ang="0">
                  <a:pos x="T4" y="T5"/>
                </a:cxn>
                <a:cxn ang="0">
                  <a:pos x="T6" y="T7"/>
                </a:cxn>
                <a:cxn ang="0">
                  <a:pos x="T8" y="T9"/>
                </a:cxn>
                <a:cxn ang="0">
                  <a:pos x="T10" y="T11"/>
                </a:cxn>
                <a:cxn ang="0">
                  <a:pos x="T12" y="T13"/>
                </a:cxn>
              </a:cxnLst>
              <a:rect l="0" t="0" r="r" b="b"/>
              <a:pathLst>
                <a:path w="43" h="33">
                  <a:moveTo>
                    <a:pt x="19" y="33"/>
                  </a:moveTo>
                  <a:cubicBezTo>
                    <a:pt x="9" y="33"/>
                    <a:pt x="6" y="26"/>
                    <a:pt x="0" y="20"/>
                  </a:cubicBezTo>
                  <a:cubicBezTo>
                    <a:pt x="0" y="18"/>
                    <a:pt x="2" y="16"/>
                    <a:pt x="2" y="14"/>
                  </a:cubicBezTo>
                  <a:cubicBezTo>
                    <a:pt x="4" y="14"/>
                    <a:pt x="4" y="14"/>
                    <a:pt x="6" y="13"/>
                  </a:cubicBezTo>
                  <a:cubicBezTo>
                    <a:pt x="10" y="12"/>
                    <a:pt x="12" y="12"/>
                    <a:pt x="17" y="12"/>
                  </a:cubicBezTo>
                  <a:cubicBezTo>
                    <a:pt x="22" y="11"/>
                    <a:pt x="38" y="0"/>
                    <a:pt x="43" y="5"/>
                  </a:cubicBezTo>
                  <a:cubicBezTo>
                    <a:pt x="43" y="17"/>
                    <a:pt x="30" y="30"/>
                    <a:pt x="19" y="33"/>
                  </a:cubicBezTo>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1" name="Freeform 79"/>
            <p:cNvSpPr/>
            <p:nvPr userDrawn="1"/>
          </p:nvSpPr>
          <p:spPr bwMode="auto">
            <a:xfrm>
              <a:off x="1668" y="766"/>
              <a:ext cx="36" cy="42"/>
            </a:xfrm>
            <a:custGeom>
              <a:avLst/>
              <a:gdLst>
                <a:gd name="T0" fmla="*/ 5 w 29"/>
                <a:gd name="T1" fmla="*/ 34 h 34"/>
                <a:gd name="T2" fmla="*/ 0 w 29"/>
                <a:gd name="T3" fmla="*/ 9 h 34"/>
                <a:gd name="T4" fmla="*/ 19 w 29"/>
                <a:gd name="T5" fmla="*/ 6 h 34"/>
                <a:gd name="T6" fmla="*/ 23 w 29"/>
                <a:gd name="T7" fmla="*/ 26 h 34"/>
                <a:gd name="T8" fmla="*/ 5 w 29"/>
                <a:gd name="T9" fmla="*/ 34 h 34"/>
              </a:gdLst>
              <a:ahLst/>
              <a:cxnLst>
                <a:cxn ang="0">
                  <a:pos x="T0" y="T1"/>
                </a:cxn>
                <a:cxn ang="0">
                  <a:pos x="T2" y="T3"/>
                </a:cxn>
                <a:cxn ang="0">
                  <a:pos x="T4" y="T5"/>
                </a:cxn>
                <a:cxn ang="0">
                  <a:pos x="T6" y="T7"/>
                </a:cxn>
                <a:cxn ang="0">
                  <a:pos x="T8" y="T9"/>
                </a:cxn>
              </a:cxnLst>
              <a:rect l="0" t="0" r="r" b="b"/>
              <a:pathLst>
                <a:path w="29" h="34">
                  <a:moveTo>
                    <a:pt x="5" y="34"/>
                  </a:moveTo>
                  <a:cubicBezTo>
                    <a:pt x="1" y="30"/>
                    <a:pt x="0" y="14"/>
                    <a:pt x="0" y="9"/>
                  </a:cubicBezTo>
                  <a:cubicBezTo>
                    <a:pt x="3" y="0"/>
                    <a:pt x="12" y="0"/>
                    <a:pt x="19" y="6"/>
                  </a:cubicBezTo>
                  <a:cubicBezTo>
                    <a:pt x="25" y="14"/>
                    <a:pt x="29" y="17"/>
                    <a:pt x="23" y="26"/>
                  </a:cubicBezTo>
                  <a:cubicBezTo>
                    <a:pt x="16" y="32"/>
                    <a:pt x="13" y="32"/>
                    <a:pt x="5" y="34"/>
                  </a:cubicBezTo>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2" name="Freeform 80"/>
            <p:cNvSpPr/>
            <p:nvPr userDrawn="1"/>
          </p:nvSpPr>
          <p:spPr bwMode="auto">
            <a:xfrm>
              <a:off x="1748" y="739"/>
              <a:ext cx="63" cy="60"/>
            </a:xfrm>
            <a:custGeom>
              <a:avLst/>
              <a:gdLst>
                <a:gd name="T0" fmla="*/ 17 w 51"/>
                <a:gd name="T1" fmla="*/ 48 h 48"/>
                <a:gd name="T2" fmla="*/ 21 w 51"/>
                <a:gd name="T3" fmla="*/ 30 h 48"/>
                <a:gd name="T4" fmla="*/ 13 w 51"/>
                <a:gd name="T5" fmla="*/ 32 h 48"/>
                <a:gd name="T6" fmla="*/ 3 w 51"/>
                <a:gd name="T7" fmla="*/ 15 h 48"/>
                <a:gd name="T8" fmla="*/ 13 w 51"/>
                <a:gd name="T9" fmla="*/ 11 h 48"/>
                <a:gd name="T10" fmla="*/ 33 w 51"/>
                <a:gd name="T11" fmla="*/ 2 h 48"/>
                <a:gd name="T12" fmla="*/ 51 w 51"/>
                <a:gd name="T13" fmla="*/ 18 h 48"/>
                <a:gd name="T14" fmla="*/ 39 w 51"/>
                <a:gd name="T15" fmla="*/ 36 h 48"/>
                <a:gd name="T16" fmla="*/ 22 w 51"/>
                <a:gd name="T17" fmla="*/ 47 h 48"/>
                <a:gd name="T18" fmla="*/ 17 w 51"/>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48">
                  <a:moveTo>
                    <a:pt x="17" y="48"/>
                  </a:moveTo>
                  <a:cubicBezTo>
                    <a:pt x="16" y="43"/>
                    <a:pt x="23" y="33"/>
                    <a:pt x="21" y="30"/>
                  </a:cubicBezTo>
                  <a:cubicBezTo>
                    <a:pt x="18" y="31"/>
                    <a:pt x="16" y="32"/>
                    <a:pt x="13" y="32"/>
                  </a:cubicBezTo>
                  <a:cubicBezTo>
                    <a:pt x="7" y="29"/>
                    <a:pt x="0" y="21"/>
                    <a:pt x="3" y="15"/>
                  </a:cubicBezTo>
                  <a:cubicBezTo>
                    <a:pt x="7" y="10"/>
                    <a:pt x="6" y="12"/>
                    <a:pt x="13" y="11"/>
                  </a:cubicBezTo>
                  <a:cubicBezTo>
                    <a:pt x="19" y="8"/>
                    <a:pt x="26" y="5"/>
                    <a:pt x="33" y="2"/>
                  </a:cubicBezTo>
                  <a:cubicBezTo>
                    <a:pt x="45" y="0"/>
                    <a:pt x="50" y="6"/>
                    <a:pt x="51" y="18"/>
                  </a:cubicBezTo>
                  <a:cubicBezTo>
                    <a:pt x="49" y="25"/>
                    <a:pt x="44" y="31"/>
                    <a:pt x="39" y="36"/>
                  </a:cubicBezTo>
                  <a:cubicBezTo>
                    <a:pt x="33" y="40"/>
                    <a:pt x="27" y="44"/>
                    <a:pt x="22" y="47"/>
                  </a:cubicBezTo>
                  <a:cubicBezTo>
                    <a:pt x="20" y="47"/>
                    <a:pt x="19" y="48"/>
                    <a:pt x="17" y="48"/>
                  </a:cubicBezTo>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3" name="Freeform 81"/>
            <p:cNvSpPr/>
            <p:nvPr userDrawn="1"/>
          </p:nvSpPr>
          <p:spPr bwMode="auto">
            <a:xfrm>
              <a:off x="1687" y="715"/>
              <a:ext cx="38" cy="42"/>
            </a:xfrm>
            <a:custGeom>
              <a:avLst/>
              <a:gdLst>
                <a:gd name="T0" fmla="*/ 3 w 31"/>
                <a:gd name="T1" fmla="*/ 34 h 34"/>
                <a:gd name="T2" fmla="*/ 3 w 31"/>
                <a:gd name="T3" fmla="*/ 29 h 34"/>
                <a:gd name="T4" fmla="*/ 0 w 31"/>
                <a:gd name="T5" fmla="*/ 16 h 34"/>
                <a:gd name="T6" fmla="*/ 7 w 31"/>
                <a:gd name="T7" fmla="*/ 0 h 34"/>
                <a:gd name="T8" fmla="*/ 26 w 31"/>
                <a:gd name="T9" fmla="*/ 23 h 34"/>
                <a:gd name="T10" fmla="*/ 3 w 31"/>
                <a:gd name="T11" fmla="*/ 34 h 34"/>
              </a:gdLst>
              <a:ahLst/>
              <a:cxnLst>
                <a:cxn ang="0">
                  <a:pos x="T0" y="T1"/>
                </a:cxn>
                <a:cxn ang="0">
                  <a:pos x="T2" y="T3"/>
                </a:cxn>
                <a:cxn ang="0">
                  <a:pos x="T4" y="T5"/>
                </a:cxn>
                <a:cxn ang="0">
                  <a:pos x="T6" y="T7"/>
                </a:cxn>
                <a:cxn ang="0">
                  <a:pos x="T8" y="T9"/>
                </a:cxn>
                <a:cxn ang="0">
                  <a:pos x="T10" y="T11"/>
                </a:cxn>
              </a:cxnLst>
              <a:rect l="0" t="0" r="r" b="b"/>
              <a:pathLst>
                <a:path w="31" h="34">
                  <a:moveTo>
                    <a:pt x="3" y="34"/>
                  </a:moveTo>
                  <a:cubicBezTo>
                    <a:pt x="1" y="32"/>
                    <a:pt x="2" y="31"/>
                    <a:pt x="3" y="29"/>
                  </a:cubicBezTo>
                  <a:cubicBezTo>
                    <a:pt x="3" y="24"/>
                    <a:pt x="0" y="20"/>
                    <a:pt x="0" y="16"/>
                  </a:cubicBezTo>
                  <a:cubicBezTo>
                    <a:pt x="1" y="7"/>
                    <a:pt x="0" y="4"/>
                    <a:pt x="7" y="0"/>
                  </a:cubicBezTo>
                  <a:cubicBezTo>
                    <a:pt x="12" y="3"/>
                    <a:pt x="31" y="12"/>
                    <a:pt x="26" y="23"/>
                  </a:cubicBezTo>
                  <a:cubicBezTo>
                    <a:pt x="21" y="29"/>
                    <a:pt x="11" y="33"/>
                    <a:pt x="3" y="34"/>
                  </a:cubicBezTo>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4" name="Freeform 82"/>
            <p:cNvSpPr/>
            <p:nvPr userDrawn="1"/>
          </p:nvSpPr>
          <p:spPr bwMode="auto">
            <a:xfrm>
              <a:off x="1365" y="728"/>
              <a:ext cx="244" cy="186"/>
            </a:xfrm>
            <a:custGeom>
              <a:avLst/>
              <a:gdLst>
                <a:gd name="T0" fmla="*/ 20 w 197"/>
                <a:gd name="T1" fmla="*/ 150 h 150"/>
                <a:gd name="T2" fmla="*/ 13 w 197"/>
                <a:gd name="T3" fmla="*/ 119 h 150"/>
                <a:gd name="T4" fmla="*/ 17 w 197"/>
                <a:gd name="T5" fmla="*/ 114 h 150"/>
                <a:gd name="T6" fmla="*/ 17 w 197"/>
                <a:gd name="T7" fmla="*/ 113 h 150"/>
                <a:gd name="T8" fmla="*/ 44 w 197"/>
                <a:gd name="T9" fmla="*/ 77 h 150"/>
                <a:gd name="T10" fmla="*/ 52 w 197"/>
                <a:gd name="T11" fmla="*/ 67 h 150"/>
                <a:gd name="T12" fmla="*/ 53 w 197"/>
                <a:gd name="T13" fmla="*/ 78 h 150"/>
                <a:gd name="T14" fmla="*/ 60 w 197"/>
                <a:gd name="T15" fmla="*/ 77 h 150"/>
                <a:gd name="T16" fmla="*/ 85 w 197"/>
                <a:gd name="T17" fmla="*/ 58 h 150"/>
                <a:gd name="T18" fmla="*/ 87 w 197"/>
                <a:gd name="T19" fmla="*/ 48 h 150"/>
                <a:gd name="T20" fmla="*/ 68 w 197"/>
                <a:gd name="T21" fmla="*/ 44 h 150"/>
                <a:gd name="T22" fmla="*/ 88 w 197"/>
                <a:gd name="T23" fmla="*/ 29 h 150"/>
                <a:gd name="T24" fmla="*/ 92 w 197"/>
                <a:gd name="T25" fmla="*/ 9 h 150"/>
                <a:gd name="T26" fmla="*/ 109 w 197"/>
                <a:gd name="T27" fmla="*/ 22 h 150"/>
                <a:gd name="T28" fmla="*/ 110 w 197"/>
                <a:gd name="T29" fmla="*/ 37 h 150"/>
                <a:gd name="T30" fmla="*/ 108 w 197"/>
                <a:gd name="T31" fmla="*/ 46 h 150"/>
                <a:gd name="T32" fmla="*/ 111 w 197"/>
                <a:gd name="T33" fmla="*/ 46 h 150"/>
                <a:gd name="T34" fmla="*/ 131 w 197"/>
                <a:gd name="T35" fmla="*/ 32 h 150"/>
                <a:gd name="T36" fmla="*/ 140 w 197"/>
                <a:gd name="T37" fmla="*/ 5 h 150"/>
                <a:gd name="T38" fmla="*/ 163 w 197"/>
                <a:gd name="T39" fmla="*/ 11 h 150"/>
                <a:gd name="T40" fmla="*/ 176 w 197"/>
                <a:gd name="T41" fmla="*/ 5 h 150"/>
                <a:gd name="T42" fmla="*/ 182 w 197"/>
                <a:gd name="T43" fmla="*/ 4 h 150"/>
                <a:gd name="T44" fmla="*/ 184 w 197"/>
                <a:gd name="T45" fmla="*/ 13 h 150"/>
                <a:gd name="T46" fmla="*/ 157 w 197"/>
                <a:gd name="T47" fmla="*/ 39 h 150"/>
                <a:gd name="T48" fmla="*/ 166 w 197"/>
                <a:gd name="T49" fmla="*/ 29 h 150"/>
                <a:gd name="T50" fmla="*/ 190 w 197"/>
                <a:gd name="T51" fmla="*/ 34 h 150"/>
                <a:gd name="T52" fmla="*/ 184 w 197"/>
                <a:gd name="T53" fmla="*/ 50 h 150"/>
                <a:gd name="T54" fmla="*/ 182 w 197"/>
                <a:gd name="T55" fmla="*/ 54 h 150"/>
                <a:gd name="T56" fmla="*/ 182 w 197"/>
                <a:gd name="T57" fmla="*/ 93 h 150"/>
                <a:gd name="T58" fmla="*/ 173 w 197"/>
                <a:gd name="T59" fmla="*/ 107 h 150"/>
                <a:gd name="T60" fmla="*/ 173 w 197"/>
                <a:gd name="T61" fmla="*/ 107 h 150"/>
                <a:gd name="T62" fmla="*/ 172 w 197"/>
                <a:gd name="T63" fmla="*/ 107 h 150"/>
                <a:gd name="T64" fmla="*/ 158 w 197"/>
                <a:gd name="T65" fmla="*/ 113 h 150"/>
                <a:gd name="T66" fmla="*/ 158 w 197"/>
                <a:gd name="T67" fmla="*/ 58 h 150"/>
                <a:gd name="T68" fmla="*/ 157 w 197"/>
                <a:gd name="T69" fmla="*/ 58 h 150"/>
                <a:gd name="T70" fmla="*/ 139 w 197"/>
                <a:gd name="T71" fmla="*/ 89 h 150"/>
                <a:gd name="T72" fmla="*/ 124 w 197"/>
                <a:gd name="T73" fmla="*/ 80 h 150"/>
                <a:gd name="T74" fmla="*/ 128 w 197"/>
                <a:gd name="T75" fmla="*/ 76 h 150"/>
                <a:gd name="T76" fmla="*/ 130 w 197"/>
                <a:gd name="T77" fmla="*/ 45 h 150"/>
                <a:gd name="T78" fmla="*/ 111 w 197"/>
                <a:gd name="T79" fmla="*/ 64 h 150"/>
                <a:gd name="T80" fmla="*/ 102 w 197"/>
                <a:gd name="T81" fmla="*/ 70 h 150"/>
                <a:gd name="T82" fmla="*/ 97 w 197"/>
                <a:gd name="T83" fmla="*/ 91 h 150"/>
                <a:gd name="T84" fmla="*/ 92 w 197"/>
                <a:gd name="T85" fmla="*/ 101 h 150"/>
                <a:gd name="T86" fmla="*/ 91 w 197"/>
                <a:gd name="T87" fmla="*/ 102 h 150"/>
                <a:gd name="T88" fmla="*/ 74 w 197"/>
                <a:gd name="T89" fmla="*/ 110 h 150"/>
                <a:gd name="T90" fmla="*/ 74 w 197"/>
                <a:gd name="T91" fmla="*/ 107 h 150"/>
                <a:gd name="T92" fmla="*/ 82 w 197"/>
                <a:gd name="T93" fmla="*/ 85 h 150"/>
                <a:gd name="T94" fmla="*/ 63 w 197"/>
                <a:gd name="T95" fmla="*/ 94 h 150"/>
                <a:gd name="T96" fmla="*/ 53 w 197"/>
                <a:gd name="T97" fmla="*/ 91 h 150"/>
                <a:gd name="T98" fmla="*/ 52 w 197"/>
                <a:gd name="T99" fmla="*/ 90 h 150"/>
                <a:gd name="T100" fmla="*/ 48 w 197"/>
                <a:gd name="T101" fmla="*/ 88 h 150"/>
                <a:gd name="T102" fmla="*/ 44 w 197"/>
                <a:gd name="T103" fmla="*/ 100 h 150"/>
                <a:gd name="T104" fmla="*/ 27 w 197"/>
                <a:gd name="T105" fmla="*/ 147 h 150"/>
                <a:gd name="T106" fmla="*/ 20 w 197"/>
                <a:gd name="T107"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7" h="150">
                  <a:moveTo>
                    <a:pt x="20" y="150"/>
                  </a:moveTo>
                  <a:cubicBezTo>
                    <a:pt x="9" y="146"/>
                    <a:pt x="0" y="124"/>
                    <a:pt x="13" y="119"/>
                  </a:cubicBezTo>
                  <a:cubicBezTo>
                    <a:pt x="13" y="117"/>
                    <a:pt x="15" y="115"/>
                    <a:pt x="17" y="114"/>
                  </a:cubicBezTo>
                  <a:cubicBezTo>
                    <a:pt x="17" y="114"/>
                    <a:pt x="17" y="113"/>
                    <a:pt x="17" y="113"/>
                  </a:cubicBezTo>
                  <a:cubicBezTo>
                    <a:pt x="27" y="103"/>
                    <a:pt x="35" y="88"/>
                    <a:pt x="44" y="77"/>
                  </a:cubicBezTo>
                  <a:cubicBezTo>
                    <a:pt x="46" y="72"/>
                    <a:pt x="47" y="68"/>
                    <a:pt x="52" y="67"/>
                  </a:cubicBezTo>
                  <a:cubicBezTo>
                    <a:pt x="55" y="69"/>
                    <a:pt x="54" y="74"/>
                    <a:pt x="53" y="78"/>
                  </a:cubicBezTo>
                  <a:cubicBezTo>
                    <a:pt x="54" y="79"/>
                    <a:pt x="58" y="78"/>
                    <a:pt x="60" y="77"/>
                  </a:cubicBezTo>
                  <a:cubicBezTo>
                    <a:pt x="68" y="71"/>
                    <a:pt x="78" y="65"/>
                    <a:pt x="85" y="58"/>
                  </a:cubicBezTo>
                  <a:cubicBezTo>
                    <a:pt x="86" y="55"/>
                    <a:pt x="86" y="52"/>
                    <a:pt x="87" y="48"/>
                  </a:cubicBezTo>
                  <a:cubicBezTo>
                    <a:pt x="81" y="50"/>
                    <a:pt x="64" y="54"/>
                    <a:pt x="68" y="44"/>
                  </a:cubicBezTo>
                  <a:cubicBezTo>
                    <a:pt x="75" y="41"/>
                    <a:pt x="84" y="36"/>
                    <a:pt x="88" y="29"/>
                  </a:cubicBezTo>
                  <a:cubicBezTo>
                    <a:pt x="90" y="22"/>
                    <a:pt x="89" y="14"/>
                    <a:pt x="92" y="9"/>
                  </a:cubicBezTo>
                  <a:cubicBezTo>
                    <a:pt x="99" y="5"/>
                    <a:pt x="108" y="14"/>
                    <a:pt x="109" y="22"/>
                  </a:cubicBezTo>
                  <a:cubicBezTo>
                    <a:pt x="112" y="27"/>
                    <a:pt x="121" y="21"/>
                    <a:pt x="110" y="37"/>
                  </a:cubicBezTo>
                  <a:cubicBezTo>
                    <a:pt x="108" y="39"/>
                    <a:pt x="108" y="42"/>
                    <a:pt x="108" y="46"/>
                  </a:cubicBezTo>
                  <a:cubicBezTo>
                    <a:pt x="109" y="46"/>
                    <a:pt x="110" y="46"/>
                    <a:pt x="111" y="46"/>
                  </a:cubicBezTo>
                  <a:cubicBezTo>
                    <a:pt x="117" y="41"/>
                    <a:pt x="124" y="36"/>
                    <a:pt x="131" y="32"/>
                  </a:cubicBezTo>
                  <a:cubicBezTo>
                    <a:pt x="133" y="22"/>
                    <a:pt x="135" y="14"/>
                    <a:pt x="140" y="5"/>
                  </a:cubicBezTo>
                  <a:cubicBezTo>
                    <a:pt x="147" y="0"/>
                    <a:pt x="156" y="5"/>
                    <a:pt x="163" y="11"/>
                  </a:cubicBezTo>
                  <a:cubicBezTo>
                    <a:pt x="168" y="11"/>
                    <a:pt x="172" y="8"/>
                    <a:pt x="176" y="5"/>
                  </a:cubicBezTo>
                  <a:cubicBezTo>
                    <a:pt x="178" y="4"/>
                    <a:pt x="178" y="4"/>
                    <a:pt x="182" y="4"/>
                  </a:cubicBezTo>
                  <a:cubicBezTo>
                    <a:pt x="183" y="7"/>
                    <a:pt x="184" y="9"/>
                    <a:pt x="184" y="13"/>
                  </a:cubicBezTo>
                  <a:cubicBezTo>
                    <a:pt x="181" y="24"/>
                    <a:pt x="151" y="27"/>
                    <a:pt x="157" y="39"/>
                  </a:cubicBezTo>
                  <a:cubicBezTo>
                    <a:pt x="162" y="39"/>
                    <a:pt x="164" y="33"/>
                    <a:pt x="166" y="29"/>
                  </a:cubicBezTo>
                  <a:cubicBezTo>
                    <a:pt x="171" y="26"/>
                    <a:pt x="184" y="30"/>
                    <a:pt x="190" y="34"/>
                  </a:cubicBezTo>
                  <a:cubicBezTo>
                    <a:pt x="197" y="42"/>
                    <a:pt x="192" y="45"/>
                    <a:pt x="184" y="50"/>
                  </a:cubicBezTo>
                  <a:cubicBezTo>
                    <a:pt x="183" y="52"/>
                    <a:pt x="183" y="53"/>
                    <a:pt x="182" y="54"/>
                  </a:cubicBezTo>
                  <a:cubicBezTo>
                    <a:pt x="181" y="70"/>
                    <a:pt x="181" y="70"/>
                    <a:pt x="182" y="93"/>
                  </a:cubicBezTo>
                  <a:cubicBezTo>
                    <a:pt x="179" y="99"/>
                    <a:pt x="177" y="102"/>
                    <a:pt x="173" y="107"/>
                  </a:cubicBezTo>
                  <a:cubicBezTo>
                    <a:pt x="173" y="107"/>
                    <a:pt x="173" y="107"/>
                    <a:pt x="173" y="107"/>
                  </a:cubicBezTo>
                  <a:cubicBezTo>
                    <a:pt x="172" y="107"/>
                    <a:pt x="172" y="107"/>
                    <a:pt x="172" y="107"/>
                  </a:cubicBezTo>
                  <a:cubicBezTo>
                    <a:pt x="169" y="112"/>
                    <a:pt x="162" y="117"/>
                    <a:pt x="158" y="113"/>
                  </a:cubicBezTo>
                  <a:cubicBezTo>
                    <a:pt x="158" y="94"/>
                    <a:pt x="159" y="75"/>
                    <a:pt x="158" y="58"/>
                  </a:cubicBezTo>
                  <a:cubicBezTo>
                    <a:pt x="158" y="58"/>
                    <a:pt x="157" y="58"/>
                    <a:pt x="157" y="58"/>
                  </a:cubicBezTo>
                  <a:cubicBezTo>
                    <a:pt x="156" y="67"/>
                    <a:pt x="147" y="84"/>
                    <a:pt x="139" y="89"/>
                  </a:cubicBezTo>
                  <a:cubicBezTo>
                    <a:pt x="132" y="90"/>
                    <a:pt x="126" y="86"/>
                    <a:pt x="124" y="80"/>
                  </a:cubicBezTo>
                  <a:cubicBezTo>
                    <a:pt x="125" y="78"/>
                    <a:pt x="126" y="77"/>
                    <a:pt x="128" y="76"/>
                  </a:cubicBezTo>
                  <a:cubicBezTo>
                    <a:pt x="132" y="68"/>
                    <a:pt x="130" y="53"/>
                    <a:pt x="130" y="45"/>
                  </a:cubicBezTo>
                  <a:cubicBezTo>
                    <a:pt x="125" y="46"/>
                    <a:pt x="115" y="59"/>
                    <a:pt x="111" y="64"/>
                  </a:cubicBezTo>
                  <a:cubicBezTo>
                    <a:pt x="108" y="66"/>
                    <a:pt x="105" y="68"/>
                    <a:pt x="102" y="70"/>
                  </a:cubicBezTo>
                  <a:cubicBezTo>
                    <a:pt x="100" y="77"/>
                    <a:pt x="98" y="84"/>
                    <a:pt x="97" y="91"/>
                  </a:cubicBezTo>
                  <a:cubicBezTo>
                    <a:pt x="95" y="95"/>
                    <a:pt x="93" y="98"/>
                    <a:pt x="92" y="101"/>
                  </a:cubicBezTo>
                  <a:cubicBezTo>
                    <a:pt x="91" y="101"/>
                    <a:pt x="91" y="101"/>
                    <a:pt x="91" y="102"/>
                  </a:cubicBezTo>
                  <a:cubicBezTo>
                    <a:pt x="88" y="106"/>
                    <a:pt x="80" y="118"/>
                    <a:pt x="74" y="110"/>
                  </a:cubicBezTo>
                  <a:cubicBezTo>
                    <a:pt x="74" y="109"/>
                    <a:pt x="74" y="108"/>
                    <a:pt x="74" y="107"/>
                  </a:cubicBezTo>
                  <a:cubicBezTo>
                    <a:pt x="79" y="101"/>
                    <a:pt x="82" y="92"/>
                    <a:pt x="82" y="85"/>
                  </a:cubicBezTo>
                  <a:cubicBezTo>
                    <a:pt x="75" y="87"/>
                    <a:pt x="70" y="94"/>
                    <a:pt x="63" y="94"/>
                  </a:cubicBezTo>
                  <a:cubicBezTo>
                    <a:pt x="59" y="93"/>
                    <a:pt x="55" y="92"/>
                    <a:pt x="53" y="91"/>
                  </a:cubicBezTo>
                  <a:cubicBezTo>
                    <a:pt x="53" y="90"/>
                    <a:pt x="53" y="90"/>
                    <a:pt x="52" y="90"/>
                  </a:cubicBezTo>
                  <a:cubicBezTo>
                    <a:pt x="51" y="89"/>
                    <a:pt x="49" y="87"/>
                    <a:pt x="48" y="88"/>
                  </a:cubicBezTo>
                  <a:cubicBezTo>
                    <a:pt x="47" y="91"/>
                    <a:pt x="45" y="96"/>
                    <a:pt x="44" y="100"/>
                  </a:cubicBezTo>
                  <a:cubicBezTo>
                    <a:pt x="37" y="115"/>
                    <a:pt x="32" y="130"/>
                    <a:pt x="27" y="147"/>
                  </a:cubicBezTo>
                  <a:cubicBezTo>
                    <a:pt x="24" y="149"/>
                    <a:pt x="23" y="150"/>
                    <a:pt x="20" y="150"/>
                  </a:cubicBezTo>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5" name="Freeform 83"/>
            <p:cNvSpPr/>
            <p:nvPr userDrawn="1"/>
          </p:nvSpPr>
          <p:spPr bwMode="auto">
            <a:xfrm>
              <a:off x="1401" y="757"/>
              <a:ext cx="37" cy="49"/>
            </a:xfrm>
            <a:custGeom>
              <a:avLst/>
              <a:gdLst>
                <a:gd name="T0" fmla="*/ 5 w 30"/>
                <a:gd name="T1" fmla="*/ 39 h 39"/>
                <a:gd name="T2" fmla="*/ 6 w 30"/>
                <a:gd name="T3" fmla="*/ 28 h 39"/>
                <a:gd name="T4" fmla="*/ 6 w 30"/>
                <a:gd name="T5" fmla="*/ 1 h 39"/>
                <a:gd name="T6" fmla="*/ 10 w 30"/>
                <a:gd name="T7" fmla="*/ 0 h 39"/>
                <a:gd name="T8" fmla="*/ 25 w 30"/>
                <a:gd name="T9" fmla="*/ 17 h 39"/>
                <a:gd name="T10" fmla="*/ 5 w 30"/>
                <a:gd name="T11" fmla="*/ 39 h 39"/>
              </a:gdLst>
              <a:ahLst/>
              <a:cxnLst>
                <a:cxn ang="0">
                  <a:pos x="T0" y="T1"/>
                </a:cxn>
                <a:cxn ang="0">
                  <a:pos x="T2" y="T3"/>
                </a:cxn>
                <a:cxn ang="0">
                  <a:pos x="T4" y="T5"/>
                </a:cxn>
                <a:cxn ang="0">
                  <a:pos x="T6" y="T7"/>
                </a:cxn>
                <a:cxn ang="0">
                  <a:pos x="T8" y="T9"/>
                </a:cxn>
                <a:cxn ang="0">
                  <a:pos x="T10" y="T11"/>
                </a:cxn>
              </a:cxnLst>
              <a:rect l="0" t="0" r="r" b="b"/>
              <a:pathLst>
                <a:path w="30" h="39">
                  <a:moveTo>
                    <a:pt x="5" y="39"/>
                  </a:moveTo>
                  <a:cubicBezTo>
                    <a:pt x="3" y="35"/>
                    <a:pt x="6" y="31"/>
                    <a:pt x="6" y="28"/>
                  </a:cubicBezTo>
                  <a:cubicBezTo>
                    <a:pt x="3" y="17"/>
                    <a:pt x="0" y="9"/>
                    <a:pt x="6" y="1"/>
                  </a:cubicBezTo>
                  <a:cubicBezTo>
                    <a:pt x="7" y="0"/>
                    <a:pt x="9" y="0"/>
                    <a:pt x="10" y="0"/>
                  </a:cubicBezTo>
                  <a:cubicBezTo>
                    <a:pt x="14" y="4"/>
                    <a:pt x="21" y="11"/>
                    <a:pt x="25" y="17"/>
                  </a:cubicBezTo>
                  <a:cubicBezTo>
                    <a:pt x="30" y="29"/>
                    <a:pt x="14" y="35"/>
                    <a:pt x="5" y="39"/>
                  </a:cubicBezTo>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6" name="Freeform 84"/>
            <p:cNvSpPr/>
            <p:nvPr userDrawn="1"/>
          </p:nvSpPr>
          <p:spPr bwMode="auto">
            <a:xfrm>
              <a:off x="1411" y="708"/>
              <a:ext cx="46" cy="47"/>
            </a:xfrm>
            <a:custGeom>
              <a:avLst/>
              <a:gdLst>
                <a:gd name="T0" fmla="*/ 7 w 37"/>
                <a:gd name="T1" fmla="*/ 38 h 38"/>
                <a:gd name="T2" fmla="*/ 4 w 37"/>
                <a:gd name="T3" fmla="*/ 36 h 38"/>
                <a:gd name="T4" fmla="*/ 6 w 37"/>
                <a:gd name="T5" fmla="*/ 29 h 38"/>
                <a:gd name="T6" fmla="*/ 11 w 37"/>
                <a:gd name="T7" fmla="*/ 0 h 38"/>
                <a:gd name="T8" fmla="*/ 16 w 37"/>
                <a:gd name="T9" fmla="*/ 7 h 38"/>
                <a:gd name="T10" fmla="*/ 24 w 37"/>
                <a:gd name="T11" fmla="*/ 32 h 38"/>
                <a:gd name="T12" fmla="*/ 7 w 37"/>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37" h="38">
                  <a:moveTo>
                    <a:pt x="7" y="38"/>
                  </a:moveTo>
                  <a:cubicBezTo>
                    <a:pt x="5" y="37"/>
                    <a:pt x="5" y="37"/>
                    <a:pt x="4" y="36"/>
                  </a:cubicBezTo>
                  <a:cubicBezTo>
                    <a:pt x="6" y="33"/>
                    <a:pt x="7" y="32"/>
                    <a:pt x="6" y="29"/>
                  </a:cubicBezTo>
                  <a:cubicBezTo>
                    <a:pt x="0" y="20"/>
                    <a:pt x="0" y="5"/>
                    <a:pt x="11" y="0"/>
                  </a:cubicBezTo>
                  <a:cubicBezTo>
                    <a:pt x="14" y="0"/>
                    <a:pt x="15" y="3"/>
                    <a:pt x="16" y="7"/>
                  </a:cubicBezTo>
                  <a:cubicBezTo>
                    <a:pt x="23" y="14"/>
                    <a:pt x="37" y="23"/>
                    <a:pt x="24" y="32"/>
                  </a:cubicBezTo>
                  <a:cubicBezTo>
                    <a:pt x="18" y="35"/>
                    <a:pt x="13" y="36"/>
                    <a:pt x="7" y="38"/>
                  </a:cubicBezTo>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7" name="Freeform 85"/>
            <p:cNvSpPr/>
            <p:nvPr userDrawn="1"/>
          </p:nvSpPr>
          <p:spPr bwMode="auto">
            <a:xfrm>
              <a:off x="2067" y="765"/>
              <a:ext cx="26" cy="39"/>
            </a:xfrm>
            <a:custGeom>
              <a:avLst/>
              <a:gdLst>
                <a:gd name="T0" fmla="*/ 10 w 21"/>
                <a:gd name="T1" fmla="*/ 31 h 31"/>
                <a:gd name="T2" fmla="*/ 3 w 21"/>
                <a:gd name="T3" fmla="*/ 4 h 31"/>
                <a:gd name="T4" fmla="*/ 21 w 21"/>
                <a:gd name="T5" fmla="*/ 18 h 31"/>
                <a:gd name="T6" fmla="*/ 10 w 21"/>
                <a:gd name="T7" fmla="*/ 31 h 31"/>
              </a:gdLst>
              <a:ahLst/>
              <a:cxnLst>
                <a:cxn ang="0">
                  <a:pos x="T0" y="T1"/>
                </a:cxn>
                <a:cxn ang="0">
                  <a:pos x="T2" y="T3"/>
                </a:cxn>
                <a:cxn ang="0">
                  <a:pos x="T4" y="T5"/>
                </a:cxn>
                <a:cxn ang="0">
                  <a:pos x="T6" y="T7"/>
                </a:cxn>
              </a:cxnLst>
              <a:rect l="0" t="0" r="r" b="b"/>
              <a:pathLst>
                <a:path w="21" h="31">
                  <a:moveTo>
                    <a:pt x="10" y="31"/>
                  </a:moveTo>
                  <a:cubicBezTo>
                    <a:pt x="0" y="27"/>
                    <a:pt x="2" y="11"/>
                    <a:pt x="3" y="4"/>
                  </a:cubicBezTo>
                  <a:cubicBezTo>
                    <a:pt x="11" y="0"/>
                    <a:pt x="20" y="9"/>
                    <a:pt x="21" y="18"/>
                  </a:cubicBezTo>
                  <a:cubicBezTo>
                    <a:pt x="19" y="27"/>
                    <a:pt x="19" y="29"/>
                    <a:pt x="10" y="31"/>
                  </a:cubicBezTo>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8" name="Freeform 86"/>
            <p:cNvSpPr>
              <a:spLocks noEditPoints="1"/>
            </p:cNvSpPr>
            <p:nvPr userDrawn="1"/>
          </p:nvSpPr>
          <p:spPr bwMode="auto">
            <a:xfrm>
              <a:off x="2057" y="673"/>
              <a:ext cx="166" cy="224"/>
            </a:xfrm>
            <a:custGeom>
              <a:avLst/>
              <a:gdLst>
                <a:gd name="T0" fmla="*/ 71 w 134"/>
                <a:gd name="T1" fmla="*/ 180 h 180"/>
                <a:gd name="T2" fmla="*/ 34 w 134"/>
                <a:gd name="T3" fmla="*/ 173 h 180"/>
                <a:gd name="T4" fmla="*/ 56 w 134"/>
                <a:gd name="T5" fmla="*/ 148 h 180"/>
                <a:gd name="T6" fmla="*/ 0 w 134"/>
                <a:gd name="T7" fmla="*/ 147 h 180"/>
                <a:gd name="T8" fmla="*/ 56 w 134"/>
                <a:gd name="T9" fmla="*/ 124 h 180"/>
                <a:gd name="T10" fmla="*/ 75 w 134"/>
                <a:gd name="T11" fmla="*/ 108 h 180"/>
                <a:gd name="T12" fmla="*/ 91 w 134"/>
                <a:gd name="T13" fmla="*/ 96 h 180"/>
                <a:gd name="T14" fmla="*/ 32 w 134"/>
                <a:gd name="T15" fmla="*/ 119 h 180"/>
                <a:gd name="T16" fmla="*/ 34 w 134"/>
                <a:gd name="T17" fmla="*/ 108 h 180"/>
                <a:gd name="T18" fmla="*/ 73 w 134"/>
                <a:gd name="T19" fmla="*/ 81 h 180"/>
                <a:gd name="T20" fmla="*/ 71 w 134"/>
                <a:gd name="T21" fmla="*/ 78 h 180"/>
                <a:gd name="T22" fmla="*/ 39 w 134"/>
                <a:gd name="T23" fmla="*/ 93 h 180"/>
                <a:gd name="T24" fmla="*/ 27 w 134"/>
                <a:gd name="T25" fmla="*/ 61 h 180"/>
                <a:gd name="T26" fmla="*/ 33 w 134"/>
                <a:gd name="T27" fmla="*/ 44 h 180"/>
                <a:gd name="T28" fmla="*/ 46 w 134"/>
                <a:gd name="T29" fmla="*/ 56 h 180"/>
                <a:gd name="T30" fmla="*/ 60 w 134"/>
                <a:gd name="T31" fmla="*/ 66 h 180"/>
                <a:gd name="T32" fmla="*/ 68 w 134"/>
                <a:gd name="T33" fmla="*/ 55 h 180"/>
                <a:gd name="T34" fmla="*/ 64 w 134"/>
                <a:gd name="T35" fmla="*/ 45 h 180"/>
                <a:gd name="T36" fmla="*/ 84 w 134"/>
                <a:gd name="T37" fmla="*/ 25 h 180"/>
                <a:gd name="T38" fmla="*/ 111 w 134"/>
                <a:gd name="T39" fmla="*/ 20 h 180"/>
                <a:gd name="T40" fmla="*/ 110 w 134"/>
                <a:gd name="T41" fmla="*/ 29 h 180"/>
                <a:gd name="T42" fmla="*/ 132 w 134"/>
                <a:gd name="T43" fmla="*/ 44 h 180"/>
                <a:gd name="T44" fmla="*/ 115 w 134"/>
                <a:gd name="T45" fmla="*/ 77 h 180"/>
                <a:gd name="T46" fmla="*/ 120 w 134"/>
                <a:gd name="T47" fmla="*/ 94 h 180"/>
                <a:gd name="T48" fmla="*/ 78 w 134"/>
                <a:gd name="T49" fmla="*/ 114 h 180"/>
                <a:gd name="T50" fmla="*/ 92 w 134"/>
                <a:gd name="T51" fmla="*/ 119 h 180"/>
                <a:gd name="T52" fmla="*/ 81 w 134"/>
                <a:gd name="T53" fmla="*/ 140 h 180"/>
                <a:gd name="T54" fmla="*/ 72 w 134"/>
                <a:gd name="T55" fmla="*/ 180 h 180"/>
                <a:gd name="T56" fmla="*/ 106 w 134"/>
                <a:gd name="T57" fmla="*/ 53 h 180"/>
                <a:gd name="T58" fmla="*/ 87 w 134"/>
                <a:gd name="T59" fmla="*/ 59 h 180"/>
                <a:gd name="T60" fmla="*/ 87 w 134"/>
                <a:gd name="T61" fmla="*/ 60 h 180"/>
                <a:gd name="T62" fmla="*/ 92 w 134"/>
                <a:gd name="T63" fmla="*/ 58 h 180"/>
                <a:gd name="T64" fmla="*/ 99 w 134"/>
                <a:gd name="T65" fmla="*/ 6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4" h="180">
                  <a:moveTo>
                    <a:pt x="72" y="180"/>
                  </a:moveTo>
                  <a:cubicBezTo>
                    <a:pt x="71" y="180"/>
                    <a:pt x="71" y="180"/>
                    <a:pt x="71" y="180"/>
                  </a:cubicBezTo>
                  <a:cubicBezTo>
                    <a:pt x="58" y="180"/>
                    <a:pt x="46" y="179"/>
                    <a:pt x="34" y="175"/>
                  </a:cubicBezTo>
                  <a:cubicBezTo>
                    <a:pt x="34" y="174"/>
                    <a:pt x="34" y="174"/>
                    <a:pt x="34" y="173"/>
                  </a:cubicBezTo>
                  <a:cubicBezTo>
                    <a:pt x="41" y="169"/>
                    <a:pt x="50" y="170"/>
                    <a:pt x="55" y="163"/>
                  </a:cubicBezTo>
                  <a:cubicBezTo>
                    <a:pt x="56" y="157"/>
                    <a:pt x="57" y="152"/>
                    <a:pt x="56" y="148"/>
                  </a:cubicBezTo>
                  <a:cubicBezTo>
                    <a:pt x="43" y="148"/>
                    <a:pt x="37" y="157"/>
                    <a:pt x="27" y="161"/>
                  </a:cubicBezTo>
                  <a:cubicBezTo>
                    <a:pt x="18" y="162"/>
                    <a:pt x="3" y="154"/>
                    <a:pt x="0" y="147"/>
                  </a:cubicBezTo>
                  <a:cubicBezTo>
                    <a:pt x="0" y="136"/>
                    <a:pt x="3" y="141"/>
                    <a:pt x="14" y="140"/>
                  </a:cubicBezTo>
                  <a:cubicBezTo>
                    <a:pt x="28" y="138"/>
                    <a:pt x="43" y="130"/>
                    <a:pt x="56" y="124"/>
                  </a:cubicBezTo>
                  <a:cubicBezTo>
                    <a:pt x="59" y="121"/>
                    <a:pt x="59" y="121"/>
                    <a:pt x="61" y="121"/>
                  </a:cubicBezTo>
                  <a:cubicBezTo>
                    <a:pt x="64" y="112"/>
                    <a:pt x="66" y="110"/>
                    <a:pt x="75" y="108"/>
                  </a:cubicBezTo>
                  <a:cubicBezTo>
                    <a:pt x="79" y="106"/>
                    <a:pt x="79" y="106"/>
                    <a:pt x="90" y="100"/>
                  </a:cubicBezTo>
                  <a:cubicBezTo>
                    <a:pt x="90" y="99"/>
                    <a:pt x="91" y="98"/>
                    <a:pt x="91" y="96"/>
                  </a:cubicBezTo>
                  <a:cubicBezTo>
                    <a:pt x="74" y="98"/>
                    <a:pt x="61" y="112"/>
                    <a:pt x="48" y="121"/>
                  </a:cubicBezTo>
                  <a:cubicBezTo>
                    <a:pt x="41" y="122"/>
                    <a:pt x="36" y="121"/>
                    <a:pt x="32" y="119"/>
                  </a:cubicBezTo>
                  <a:cubicBezTo>
                    <a:pt x="29" y="120"/>
                    <a:pt x="12" y="123"/>
                    <a:pt x="20" y="116"/>
                  </a:cubicBezTo>
                  <a:cubicBezTo>
                    <a:pt x="25" y="114"/>
                    <a:pt x="29" y="111"/>
                    <a:pt x="34" y="108"/>
                  </a:cubicBezTo>
                  <a:cubicBezTo>
                    <a:pt x="47" y="100"/>
                    <a:pt x="61" y="93"/>
                    <a:pt x="74" y="85"/>
                  </a:cubicBezTo>
                  <a:cubicBezTo>
                    <a:pt x="74" y="83"/>
                    <a:pt x="73" y="82"/>
                    <a:pt x="73" y="81"/>
                  </a:cubicBezTo>
                  <a:cubicBezTo>
                    <a:pt x="73" y="79"/>
                    <a:pt x="74" y="77"/>
                    <a:pt x="74" y="75"/>
                  </a:cubicBezTo>
                  <a:cubicBezTo>
                    <a:pt x="72" y="76"/>
                    <a:pt x="71" y="76"/>
                    <a:pt x="71" y="78"/>
                  </a:cubicBezTo>
                  <a:cubicBezTo>
                    <a:pt x="63" y="81"/>
                    <a:pt x="59" y="88"/>
                    <a:pt x="53" y="81"/>
                  </a:cubicBezTo>
                  <a:cubicBezTo>
                    <a:pt x="51" y="88"/>
                    <a:pt x="46" y="93"/>
                    <a:pt x="39" y="93"/>
                  </a:cubicBezTo>
                  <a:cubicBezTo>
                    <a:pt x="32" y="89"/>
                    <a:pt x="32" y="77"/>
                    <a:pt x="31" y="72"/>
                  </a:cubicBezTo>
                  <a:cubicBezTo>
                    <a:pt x="30" y="71"/>
                    <a:pt x="29" y="67"/>
                    <a:pt x="27" y="61"/>
                  </a:cubicBezTo>
                  <a:cubicBezTo>
                    <a:pt x="24" y="55"/>
                    <a:pt x="18" y="47"/>
                    <a:pt x="22" y="42"/>
                  </a:cubicBezTo>
                  <a:cubicBezTo>
                    <a:pt x="27" y="38"/>
                    <a:pt x="29" y="37"/>
                    <a:pt x="33" y="44"/>
                  </a:cubicBezTo>
                  <a:cubicBezTo>
                    <a:pt x="37" y="47"/>
                    <a:pt x="42" y="51"/>
                    <a:pt x="45" y="56"/>
                  </a:cubicBezTo>
                  <a:cubicBezTo>
                    <a:pt x="45" y="56"/>
                    <a:pt x="46" y="56"/>
                    <a:pt x="46" y="56"/>
                  </a:cubicBezTo>
                  <a:cubicBezTo>
                    <a:pt x="48" y="62"/>
                    <a:pt x="54" y="69"/>
                    <a:pt x="53" y="77"/>
                  </a:cubicBezTo>
                  <a:cubicBezTo>
                    <a:pt x="57" y="75"/>
                    <a:pt x="62" y="71"/>
                    <a:pt x="60" y="66"/>
                  </a:cubicBezTo>
                  <a:cubicBezTo>
                    <a:pt x="53" y="63"/>
                    <a:pt x="57" y="57"/>
                    <a:pt x="61" y="55"/>
                  </a:cubicBezTo>
                  <a:cubicBezTo>
                    <a:pt x="64" y="55"/>
                    <a:pt x="64" y="55"/>
                    <a:pt x="68" y="55"/>
                  </a:cubicBezTo>
                  <a:cubicBezTo>
                    <a:pt x="68" y="53"/>
                    <a:pt x="68" y="53"/>
                    <a:pt x="67" y="52"/>
                  </a:cubicBezTo>
                  <a:cubicBezTo>
                    <a:pt x="62" y="50"/>
                    <a:pt x="63" y="49"/>
                    <a:pt x="64" y="45"/>
                  </a:cubicBezTo>
                  <a:cubicBezTo>
                    <a:pt x="58" y="43"/>
                    <a:pt x="56" y="37"/>
                    <a:pt x="58" y="32"/>
                  </a:cubicBezTo>
                  <a:cubicBezTo>
                    <a:pt x="76" y="28"/>
                    <a:pt x="76" y="28"/>
                    <a:pt x="84" y="25"/>
                  </a:cubicBezTo>
                  <a:cubicBezTo>
                    <a:pt x="89" y="19"/>
                    <a:pt x="95" y="0"/>
                    <a:pt x="106" y="4"/>
                  </a:cubicBezTo>
                  <a:cubicBezTo>
                    <a:pt x="109" y="7"/>
                    <a:pt x="111" y="14"/>
                    <a:pt x="111" y="20"/>
                  </a:cubicBezTo>
                  <a:cubicBezTo>
                    <a:pt x="109" y="23"/>
                    <a:pt x="107" y="25"/>
                    <a:pt x="107" y="28"/>
                  </a:cubicBezTo>
                  <a:cubicBezTo>
                    <a:pt x="108" y="28"/>
                    <a:pt x="109" y="28"/>
                    <a:pt x="110" y="29"/>
                  </a:cubicBezTo>
                  <a:cubicBezTo>
                    <a:pt x="117" y="25"/>
                    <a:pt x="121" y="21"/>
                    <a:pt x="125" y="31"/>
                  </a:cubicBezTo>
                  <a:cubicBezTo>
                    <a:pt x="132" y="35"/>
                    <a:pt x="134" y="34"/>
                    <a:pt x="132" y="44"/>
                  </a:cubicBezTo>
                  <a:cubicBezTo>
                    <a:pt x="127" y="55"/>
                    <a:pt x="121" y="66"/>
                    <a:pt x="115" y="76"/>
                  </a:cubicBezTo>
                  <a:cubicBezTo>
                    <a:pt x="115" y="76"/>
                    <a:pt x="115" y="77"/>
                    <a:pt x="115" y="77"/>
                  </a:cubicBezTo>
                  <a:cubicBezTo>
                    <a:pt x="117" y="77"/>
                    <a:pt x="118" y="78"/>
                    <a:pt x="119" y="78"/>
                  </a:cubicBezTo>
                  <a:cubicBezTo>
                    <a:pt x="120" y="83"/>
                    <a:pt x="120" y="88"/>
                    <a:pt x="120" y="94"/>
                  </a:cubicBezTo>
                  <a:cubicBezTo>
                    <a:pt x="116" y="100"/>
                    <a:pt x="110" y="100"/>
                    <a:pt x="103" y="101"/>
                  </a:cubicBezTo>
                  <a:cubicBezTo>
                    <a:pt x="94" y="106"/>
                    <a:pt x="86" y="109"/>
                    <a:pt x="78" y="114"/>
                  </a:cubicBezTo>
                  <a:cubicBezTo>
                    <a:pt x="78" y="116"/>
                    <a:pt x="78" y="118"/>
                    <a:pt x="79" y="120"/>
                  </a:cubicBezTo>
                  <a:cubicBezTo>
                    <a:pt x="83" y="120"/>
                    <a:pt x="87" y="120"/>
                    <a:pt x="92" y="119"/>
                  </a:cubicBezTo>
                  <a:cubicBezTo>
                    <a:pt x="96" y="123"/>
                    <a:pt x="96" y="131"/>
                    <a:pt x="93" y="136"/>
                  </a:cubicBezTo>
                  <a:cubicBezTo>
                    <a:pt x="88" y="137"/>
                    <a:pt x="85" y="138"/>
                    <a:pt x="81" y="140"/>
                  </a:cubicBezTo>
                  <a:cubicBezTo>
                    <a:pt x="81" y="142"/>
                    <a:pt x="81" y="144"/>
                    <a:pt x="80" y="147"/>
                  </a:cubicBezTo>
                  <a:cubicBezTo>
                    <a:pt x="81" y="156"/>
                    <a:pt x="85" y="178"/>
                    <a:pt x="72" y="180"/>
                  </a:cubicBezTo>
                  <a:moveTo>
                    <a:pt x="99" y="67"/>
                  </a:moveTo>
                  <a:cubicBezTo>
                    <a:pt x="103" y="63"/>
                    <a:pt x="106" y="58"/>
                    <a:pt x="106" y="53"/>
                  </a:cubicBezTo>
                  <a:cubicBezTo>
                    <a:pt x="102" y="49"/>
                    <a:pt x="96" y="49"/>
                    <a:pt x="92" y="49"/>
                  </a:cubicBezTo>
                  <a:cubicBezTo>
                    <a:pt x="92" y="51"/>
                    <a:pt x="92" y="51"/>
                    <a:pt x="87" y="59"/>
                  </a:cubicBezTo>
                  <a:cubicBezTo>
                    <a:pt x="88" y="59"/>
                    <a:pt x="88" y="59"/>
                    <a:pt x="89" y="59"/>
                  </a:cubicBezTo>
                  <a:cubicBezTo>
                    <a:pt x="88" y="60"/>
                    <a:pt x="88" y="60"/>
                    <a:pt x="87" y="60"/>
                  </a:cubicBezTo>
                  <a:cubicBezTo>
                    <a:pt x="87" y="60"/>
                    <a:pt x="88" y="60"/>
                    <a:pt x="88" y="61"/>
                  </a:cubicBezTo>
                  <a:cubicBezTo>
                    <a:pt x="90" y="61"/>
                    <a:pt x="91" y="59"/>
                    <a:pt x="92" y="58"/>
                  </a:cubicBezTo>
                  <a:cubicBezTo>
                    <a:pt x="98" y="57"/>
                    <a:pt x="98" y="59"/>
                    <a:pt x="98" y="67"/>
                  </a:cubicBezTo>
                  <a:cubicBezTo>
                    <a:pt x="98" y="67"/>
                    <a:pt x="98" y="67"/>
                    <a:pt x="99" y="67"/>
                  </a:cubicBezTo>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9" name="Freeform 87"/>
            <p:cNvSpPr/>
            <p:nvPr userDrawn="1"/>
          </p:nvSpPr>
          <p:spPr bwMode="auto">
            <a:xfrm>
              <a:off x="1415" y="933"/>
              <a:ext cx="31" cy="40"/>
            </a:xfrm>
            <a:custGeom>
              <a:avLst/>
              <a:gdLst>
                <a:gd name="T0" fmla="*/ 0 w 31"/>
                <a:gd name="T1" fmla="*/ 35 h 40"/>
                <a:gd name="T2" fmla="*/ 24 w 31"/>
                <a:gd name="T3" fmla="*/ 5 h 40"/>
                <a:gd name="T4" fmla="*/ 2 w 31"/>
                <a:gd name="T5" fmla="*/ 5 h 40"/>
                <a:gd name="T6" fmla="*/ 2 w 31"/>
                <a:gd name="T7" fmla="*/ 3 h 40"/>
                <a:gd name="T8" fmla="*/ 2 w 31"/>
                <a:gd name="T9" fmla="*/ 0 h 40"/>
                <a:gd name="T10" fmla="*/ 31 w 31"/>
                <a:gd name="T11" fmla="*/ 0 h 40"/>
                <a:gd name="T12" fmla="*/ 31 w 31"/>
                <a:gd name="T13" fmla="*/ 3 h 40"/>
                <a:gd name="T14" fmla="*/ 31 w 31"/>
                <a:gd name="T15" fmla="*/ 5 h 40"/>
                <a:gd name="T16" fmla="*/ 6 w 31"/>
                <a:gd name="T17" fmla="*/ 35 h 40"/>
                <a:gd name="T18" fmla="*/ 31 w 31"/>
                <a:gd name="T19" fmla="*/ 35 h 40"/>
                <a:gd name="T20" fmla="*/ 31 w 31"/>
                <a:gd name="T21" fmla="*/ 37 h 40"/>
                <a:gd name="T22" fmla="*/ 31 w 31"/>
                <a:gd name="T23" fmla="*/ 40 h 40"/>
                <a:gd name="T24" fmla="*/ 0 w 31"/>
                <a:gd name="T25" fmla="*/ 40 h 40"/>
                <a:gd name="T26" fmla="*/ 0 w 31"/>
                <a:gd name="T27" fmla="*/ 37 h 40"/>
                <a:gd name="T28" fmla="*/ 0 w 31"/>
                <a:gd name="T29" fmla="*/ 3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40">
                  <a:moveTo>
                    <a:pt x="0" y="35"/>
                  </a:moveTo>
                  <a:lnTo>
                    <a:pt x="24" y="5"/>
                  </a:lnTo>
                  <a:lnTo>
                    <a:pt x="2" y="5"/>
                  </a:lnTo>
                  <a:lnTo>
                    <a:pt x="2" y="3"/>
                  </a:lnTo>
                  <a:lnTo>
                    <a:pt x="2" y="0"/>
                  </a:lnTo>
                  <a:lnTo>
                    <a:pt x="31" y="0"/>
                  </a:lnTo>
                  <a:lnTo>
                    <a:pt x="31" y="3"/>
                  </a:lnTo>
                  <a:lnTo>
                    <a:pt x="31" y="5"/>
                  </a:lnTo>
                  <a:lnTo>
                    <a:pt x="6" y="35"/>
                  </a:lnTo>
                  <a:lnTo>
                    <a:pt x="31" y="35"/>
                  </a:lnTo>
                  <a:lnTo>
                    <a:pt x="31" y="37"/>
                  </a:lnTo>
                  <a:lnTo>
                    <a:pt x="31" y="40"/>
                  </a:lnTo>
                  <a:lnTo>
                    <a:pt x="0" y="40"/>
                  </a:lnTo>
                  <a:lnTo>
                    <a:pt x="0" y="37"/>
                  </a:lnTo>
                  <a:lnTo>
                    <a:pt x="0" y="35"/>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20" name="Freeform 88"/>
            <p:cNvSpPr/>
            <p:nvPr userDrawn="1"/>
          </p:nvSpPr>
          <p:spPr bwMode="auto">
            <a:xfrm>
              <a:off x="1458" y="933"/>
              <a:ext cx="31" cy="40"/>
            </a:xfrm>
            <a:custGeom>
              <a:avLst/>
              <a:gdLst>
                <a:gd name="T0" fmla="*/ 0 w 31"/>
                <a:gd name="T1" fmla="*/ 0 h 40"/>
                <a:gd name="T2" fmla="*/ 2 w 31"/>
                <a:gd name="T3" fmla="*/ 0 h 40"/>
                <a:gd name="T4" fmla="*/ 5 w 31"/>
                <a:gd name="T5" fmla="*/ 0 h 40"/>
                <a:gd name="T6" fmla="*/ 5 w 31"/>
                <a:gd name="T7" fmla="*/ 16 h 40"/>
                <a:gd name="T8" fmla="*/ 26 w 31"/>
                <a:gd name="T9" fmla="*/ 16 h 40"/>
                <a:gd name="T10" fmla="*/ 26 w 31"/>
                <a:gd name="T11" fmla="*/ 0 h 40"/>
                <a:gd name="T12" fmla="*/ 28 w 31"/>
                <a:gd name="T13" fmla="*/ 0 h 40"/>
                <a:gd name="T14" fmla="*/ 31 w 31"/>
                <a:gd name="T15" fmla="*/ 0 h 40"/>
                <a:gd name="T16" fmla="*/ 31 w 31"/>
                <a:gd name="T17" fmla="*/ 40 h 40"/>
                <a:gd name="T18" fmla="*/ 28 w 31"/>
                <a:gd name="T19" fmla="*/ 40 h 40"/>
                <a:gd name="T20" fmla="*/ 26 w 31"/>
                <a:gd name="T21" fmla="*/ 40 h 40"/>
                <a:gd name="T22" fmla="*/ 26 w 31"/>
                <a:gd name="T23" fmla="*/ 21 h 40"/>
                <a:gd name="T24" fmla="*/ 5 w 31"/>
                <a:gd name="T25" fmla="*/ 21 h 40"/>
                <a:gd name="T26" fmla="*/ 5 w 31"/>
                <a:gd name="T27" fmla="*/ 40 h 40"/>
                <a:gd name="T28" fmla="*/ 2 w 31"/>
                <a:gd name="T29" fmla="*/ 40 h 40"/>
                <a:gd name="T30" fmla="*/ 0 w 31"/>
                <a:gd name="T31" fmla="*/ 40 h 40"/>
                <a:gd name="T32" fmla="*/ 0 w 31"/>
                <a:gd name="T3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40">
                  <a:moveTo>
                    <a:pt x="0" y="0"/>
                  </a:moveTo>
                  <a:lnTo>
                    <a:pt x="2" y="0"/>
                  </a:lnTo>
                  <a:lnTo>
                    <a:pt x="5" y="0"/>
                  </a:lnTo>
                  <a:lnTo>
                    <a:pt x="5" y="16"/>
                  </a:lnTo>
                  <a:lnTo>
                    <a:pt x="26" y="16"/>
                  </a:lnTo>
                  <a:lnTo>
                    <a:pt x="26" y="0"/>
                  </a:lnTo>
                  <a:lnTo>
                    <a:pt x="28" y="0"/>
                  </a:lnTo>
                  <a:lnTo>
                    <a:pt x="31" y="0"/>
                  </a:lnTo>
                  <a:lnTo>
                    <a:pt x="31" y="40"/>
                  </a:lnTo>
                  <a:lnTo>
                    <a:pt x="28" y="40"/>
                  </a:lnTo>
                  <a:lnTo>
                    <a:pt x="26" y="40"/>
                  </a:lnTo>
                  <a:lnTo>
                    <a:pt x="26" y="21"/>
                  </a:lnTo>
                  <a:lnTo>
                    <a:pt x="5" y="21"/>
                  </a:lnTo>
                  <a:lnTo>
                    <a:pt x="5" y="40"/>
                  </a:lnTo>
                  <a:lnTo>
                    <a:pt x="2" y="40"/>
                  </a:lnTo>
                  <a:lnTo>
                    <a:pt x="0" y="40"/>
                  </a:lnTo>
                  <a:lnTo>
                    <a:pt x="0" y="0"/>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21" name="Freeform 89"/>
            <p:cNvSpPr/>
            <p:nvPr userDrawn="1"/>
          </p:nvSpPr>
          <p:spPr bwMode="auto">
            <a:xfrm>
              <a:off x="1503" y="933"/>
              <a:ext cx="29" cy="40"/>
            </a:xfrm>
            <a:custGeom>
              <a:avLst/>
              <a:gdLst>
                <a:gd name="T0" fmla="*/ 0 w 29"/>
                <a:gd name="T1" fmla="*/ 40 h 40"/>
                <a:gd name="T2" fmla="*/ 0 w 29"/>
                <a:gd name="T3" fmla="*/ 0 h 40"/>
                <a:gd name="T4" fmla="*/ 29 w 29"/>
                <a:gd name="T5" fmla="*/ 0 h 40"/>
                <a:gd name="T6" fmla="*/ 29 w 29"/>
                <a:gd name="T7" fmla="*/ 3 h 40"/>
                <a:gd name="T8" fmla="*/ 29 w 29"/>
                <a:gd name="T9" fmla="*/ 5 h 40"/>
                <a:gd name="T10" fmla="*/ 6 w 29"/>
                <a:gd name="T11" fmla="*/ 5 h 40"/>
                <a:gd name="T12" fmla="*/ 6 w 29"/>
                <a:gd name="T13" fmla="*/ 16 h 40"/>
                <a:gd name="T14" fmla="*/ 27 w 29"/>
                <a:gd name="T15" fmla="*/ 16 h 40"/>
                <a:gd name="T16" fmla="*/ 27 w 29"/>
                <a:gd name="T17" fmla="*/ 19 h 40"/>
                <a:gd name="T18" fmla="*/ 27 w 29"/>
                <a:gd name="T19" fmla="*/ 21 h 40"/>
                <a:gd name="T20" fmla="*/ 6 w 29"/>
                <a:gd name="T21" fmla="*/ 21 h 40"/>
                <a:gd name="T22" fmla="*/ 6 w 29"/>
                <a:gd name="T23" fmla="*/ 35 h 40"/>
                <a:gd name="T24" fmla="*/ 29 w 29"/>
                <a:gd name="T25" fmla="*/ 35 h 40"/>
                <a:gd name="T26" fmla="*/ 29 w 29"/>
                <a:gd name="T27" fmla="*/ 37 h 40"/>
                <a:gd name="T28" fmla="*/ 29 w 29"/>
                <a:gd name="T29" fmla="*/ 40 h 40"/>
                <a:gd name="T30" fmla="*/ 0 w 29"/>
                <a:gd name="T31"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40">
                  <a:moveTo>
                    <a:pt x="0" y="40"/>
                  </a:moveTo>
                  <a:lnTo>
                    <a:pt x="0" y="0"/>
                  </a:lnTo>
                  <a:lnTo>
                    <a:pt x="29" y="0"/>
                  </a:lnTo>
                  <a:lnTo>
                    <a:pt x="29" y="3"/>
                  </a:lnTo>
                  <a:lnTo>
                    <a:pt x="29" y="5"/>
                  </a:lnTo>
                  <a:lnTo>
                    <a:pt x="6" y="5"/>
                  </a:lnTo>
                  <a:lnTo>
                    <a:pt x="6" y="16"/>
                  </a:lnTo>
                  <a:lnTo>
                    <a:pt x="27" y="16"/>
                  </a:lnTo>
                  <a:lnTo>
                    <a:pt x="27" y="19"/>
                  </a:lnTo>
                  <a:lnTo>
                    <a:pt x="27" y="21"/>
                  </a:lnTo>
                  <a:lnTo>
                    <a:pt x="6" y="21"/>
                  </a:lnTo>
                  <a:lnTo>
                    <a:pt x="6" y="35"/>
                  </a:lnTo>
                  <a:lnTo>
                    <a:pt x="29" y="35"/>
                  </a:lnTo>
                  <a:lnTo>
                    <a:pt x="29" y="37"/>
                  </a:lnTo>
                  <a:lnTo>
                    <a:pt x="29" y="40"/>
                  </a:lnTo>
                  <a:lnTo>
                    <a:pt x="0" y="40"/>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22" name="Freeform 90"/>
            <p:cNvSpPr/>
            <p:nvPr userDrawn="1"/>
          </p:nvSpPr>
          <p:spPr bwMode="auto">
            <a:xfrm>
              <a:off x="1542" y="933"/>
              <a:ext cx="22" cy="40"/>
            </a:xfrm>
            <a:custGeom>
              <a:avLst/>
              <a:gdLst>
                <a:gd name="T0" fmla="*/ 14 w 18"/>
                <a:gd name="T1" fmla="*/ 0 h 32"/>
                <a:gd name="T2" fmla="*/ 16 w 18"/>
                <a:gd name="T3" fmla="*/ 0 h 32"/>
                <a:gd name="T4" fmla="*/ 18 w 18"/>
                <a:gd name="T5" fmla="*/ 0 h 32"/>
                <a:gd name="T6" fmla="*/ 18 w 18"/>
                <a:gd name="T7" fmla="*/ 23 h 32"/>
                <a:gd name="T8" fmla="*/ 16 w 18"/>
                <a:gd name="T9" fmla="*/ 30 h 32"/>
                <a:gd name="T10" fmla="*/ 9 w 18"/>
                <a:gd name="T11" fmla="*/ 32 h 32"/>
                <a:gd name="T12" fmla="*/ 2 w 18"/>
                <a:gd name="T13" fmla="*/ 30 h 32"/>
                <a:gd name="T14" fmla="*/ 0 w 18"/>
                <a:gd name="T15" fmla="*/ 23 h 32"/>
                <a:gd name="T16" fmla="*/ 0 w 18"/>
                <a:gd name="T17" fmla="*/ 21 h 32"/>
                <a:gd name="T18" fmla="*/ 4 w 18"/>
                <a:gd name="T19" fmla="*/ 21 h 32"/>
                <a:gd name="T20" fmla="*/ 4 w 18"/>
                <a:gd name="T21" fmla="*/ 23 h 32"/>
                <a:gd name="T22" fmla="*/ 6 w 18"/>
                <a:gd name="T23" fmla="*/ 27 h 32"/>
                <a:gd name="T24" fmla="*/ 9 w 18"/>
                <a:gd name="T25" fmla="*/ 29 h 32"/>
                <a:gd name="T26" fmla="*/ 13 w 18"/>
                <a:gd name="T27" fmla="*/ 27 h 32"/>
                <a:gd name="T28" fmla="*/ 14 w 18"/>
                <a:gd name="T29" fmla="*/ 23 h 32"/>
                <a:gd name="T30" fmla="*/ 14 w 18"/>
                <a:gd name="T3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 h="32">
                  <a:moveTo>
                    <a:pt x="14" y="0"/>
                  </a:moveTo>
                  <a:cubicBezTo>
                    <a:pt x="16" y="0"/>
                    <a:pt x="16" y="0"/>
                    <a:pt x="16" y="0"/>
                  </a:cubicBezTo>
                  <a:cubicBezTo>
                    <a:pt x="18" y="0"/>
                    <a:pt x="18" y="0"/>
                    <a:pt x="18" y="0"/>
                  </a:cubicBezTo>
                  <a:cubicBezTo>
                    <a:pt x="18" y="23"/>
                    <a:pt x="18" y="23"/>
                    <a:pt x="18" y="23"/>
                  </a:cubicBezTo>
                  <a:cubicBezTo>
                    <a:pt x="18" y="26"/>
                    <a:pt x="18" y="28"/>
                    <a:pt x="16" y="30"/>
                  </a:cubicBezTo>
                  <a:cubicBezTo>
                    <a:pt x="14" y="32"/>
                    <a:pt x="12" y="32"/>
                    <a:pt x="9" y="32"/>
                  </a:cubicBezTo>
                  <a:cubicBezTo>
                    <a:pt x="6" y="32"/>
                    <a:pt x="4" y="32"/>
                    <a:pt x="2" y="30"/>
                  </a:cubicBezTo>
                  <a:cubicBezTo>
                    <a:pt x="1" y="28"/>
                    <a:pt x="0" y="26"/>
                    <a:pt x="0" y="23"/>
                  </a:cubicBezTo>
                  <a:cubicBezTo>
                    <a:pt x="0" y="21"/>
                    <a:pt x="0" y="21"/>
                    <a:pt x="0" y="21"/>
                  </a:cubicBezTo>
                  <a:cubicBezTo>
                    <a:pt x="4" y="21"/>
                    <a:pt x="4" y="21"/>
                    <a:pt x="4" y="21"/>
                  </a:cubicBezTo>
                  <a:cubicBezTo>
                    <a:pt x="4" y="23"/>
                    <a:pt x="4" y="23"/>
                    <a:pt x="4" y="23"/>
                  </a:cubicBezTo>
                  <a:cubicBezTo>
                    <a:pt x="4" y="25"/>
                    <a:pt x="5" y="26"/>
                    <a:pt x="6" y="27"/>
                  </a:cubicBezTo>
                  <a:cubicBezTo>
                    <a:pt x="6" y="28"/>
                    <a:pt x="8" y="29"/>
                    <a:pt x="9" y="29"/>
                  </a:cubicBezTo>
                  <a:cubicBezTo>
                    <a:pt x="11" y="29"/>
                    <a:pt x="12" y="28"/>
                    <a:pt x="13" y="27"/>
                  </a:cubicBezTo>
                  <a:cubicBezTo>
                    <a:pt x="14" y="26"/>
                    <a:pt x="14" y="24"/>
                    <a:pt x="14" y="23"/>
                  </a:cubicBezTo>
                  <a:lnTo>
                    <a:pt x="14" y="0"/>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23" name="Freeform 91"/>
            <p:cNvSpPr/>
            <p:nvPr userDrawn="1"/>
          </p:nvSpPr>
          <p:spPr bwMode="auto">
            <a:xfrm>
              <a:off x="1579" y="933"/>
              <a:ext cx="5" cy="40"/>
            </a:xfrm>
            <a:custGeom>
              <a:avLst/>
              <a:gdLst>
                <a:gd name="T0" fmla="*/ 0 w 5"/>
                <a:gd name="T1" fmla="*/ 0 h 40"/>
                <a:gd name="T2" fmla="*/ 3 w 5"/>
                <a:gd name="T3" fmla="*/ 0 h 40"/>
                <a:gd name="T4" fmla="*/ 5 w 5"/>
                <a:gd name="T5" fmla="*/ 0 h 40"/>
                <a:gd name="T6" fmla="*/ 5 w 5"/>
                <a:gd name="T7" fmla="*/ 40 h 40"/>
                <a:gd name="T8" fmla="*/ 3 w 5"/>
                <a:gd name="T9" fmla="*/ 40 h 40"/>
                <a:gd name="T10" fmla="*/ 0 w 5"/>
                <a:gd name="T11" fmla="*/ 40 h 40"/>
                <a:gd name="T12" fmla="*/ 0 w 5"/>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5" h="40">
                  <a:moveTo>
                    <a:pt x="0" y="0"/>
                  </a:moveTo>
                  <a:lnTo>
                    <a:pt x="3" y="0"/>
                  </a:lnTo>
                  <a:lnTo>
                    <a:pt x="5" y="0"/>
                  </a:lnTo>
                  <a:lnTo>
                    <a:pt x="5" y="40"/>
                  </a:lnTo>
                  <a:lnTo>
                    <a:pt x="3" y="40"/>
                  </a:lnTo>
                  <a:lnTo>
                    <a:pt x="0" y="40"/>
                  </a:lnTo>
                  <a:lnTo>
                    <a:pt x="0" y="0"/>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24" name="Freeform 92"/>
            <p:cNvSpPr>
              <a:spLocks noEditPoints="1"/>
            </p:cNvSpPr>
            <p:nvPr userDrawn="1"/>
          </p:nvSpPr>
          <p:spPr bwMode="auto">
            <a:xfrm>
              <a:off x="1595" y="933"/>
              <a:ext cx="36" cy="40"/>
            </a:xfrm>
            <a:custGeom>
              <a:avLst/>
              <a:gdLst>
                <a:gd name="T0" fmla="*/ 15 w 36"/>
                <a:gd name="T1" fmla="*/ 0 h 40"/>
                <a:gd name="T2" fmla="*/ 19 w 36"/>
                <a:gd name="T3" fmla="*/ 0 h 40"/>
                <a:gd name="T4" fmla="*/ 21 w 36"/>
                <a:gd name="T5" fmla="*/ 0 h 40"/>
                <a:gd name="T6" fmla="*/ 36 w 36"/>
                <a:gd name="T7" fmla="*/ 40 h 40"/>
                <a:gd name="T8" fmla="*/ 33 w 36"/>
                <a:gd name="T9" fmla="*/ 40 h 40"/>
                <a:gd name="T10" fmla="*/ 30 w 36"/>
                <a:gd name="T11" fmla="*/ 40 h 40"/>
                <a:gd name="T12" fmla="*/ 26 w 36"/>
                <a:gd name="T13" fmla="*/ 27 h 40"/>
                <a:gd name="T14" fmla="*/ 10 w 36"/>
                <a:gd name="T15" fmla="*/ 27 h 40"/>
                <a:gd name="T16" fmla="*/ 7 w 36"/>
                <a:gd name="T17" fmla="*/ 40 h 40"/>
                <a:gd name="T18" fmla="*/ 4 w 36"/>
                <a:gd name="T19" fmla="*/ 40 h 40"/>
                <a:gd name="T20" fmla="*/ 0 w 36"/>
                <a:gd name="T21" fmla="*/ 40 h 40"/>
                <a:gd name="T22" fmla="*/ 15 w 36"/>
                <a:gd name="T23" fmla="*/ 0 h 40"/>
                <a:gd name="T24" fmla="*/ 12 w 36"/>
                <a:gd name="T25" fmla="*/ 24 h 40"/>
                <a:gd name="T26" fmla="*/ 24 w 36"/>
                <a:gd name="T27" fmla="*/ 24 h 40"/>
                <a:gd name="T28" fmla="*/ 19 w 36"/>
                <a:gd name="T29" fmla="*/ 5 h 40"/>
                <a:gd name="T30" fmla="*/ 19 w 36"/>
                <a:gd name="T31" fmla="*/ 5 h 40"/>
                <a:gd name="T32" fmla="*/ 12 w 36"/>
                <a:gd name="T33" fmla="*/ 2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 h="40">
                  <a:moveTo>
                    <a:pt x="15" y="0"/>
                  </a:moveTo>
                  <a:lnTo>
                    <a:pt x="19" y="0"/>
                  </a:lnTo>
                  <a:lnTo>
                    <a:pt x="21" y="0"/>
                  </a:lnTo>
                  <a:lnTo>
                    <a:pt x="36" y="40"/>
                  </a:lnTo>
                  <a:lnTo>
                    <a:pt x="33" y="40"/>
                  </a:lnTo>
                  <a:lnTo>
                    <a:pt x="30" y="40"/>
                  </a:lnTo>
                  <a:lnTo>
                    <a:pt x="26" y="27"/>
                  </a:lnTo>
                  <a:lnTo>
                    <a:pt x="10" y="27"/>
                  </a:lnTo>
                  <a:lnTo>
                    <a:pt x="7" y="40"/>
                  </a:lnTo>
                  <a:lnTo>
                    <a:pt x="4" y="40"/>
                  </a:lnTo>
                  <a:lnTo>
                    <a:pt x="0" y="40"/>
                  </a:lnTo>
                  <a:lnTo>
                    <a:pt x="15" y="0"/>
                  </a:lnTo>
                  <a:close/>
                  <a:moveTo>
                    <a:pt x="12" y="24"/>
                  </a:moveTo>
                  <a:lnTo>
                    <a:pt x="24" y="24"/>
                  </a:lnTo>
                  <a:lnTo>
                    <a:pt x="19" y="5"/>
                  </a:lnTo>
                  <a:lnTo>
                    <a:pt x="19" y="5"/>
                  </a:lnTo>
                  <a:lnTo>
                    <a:pt x="12" y="24"/>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25" name="Freeform 93"/>
            <p:cNvSpPr/>
            <p:nvPr userDrawn="1"/>
          </p:nvSpPr>
          <p:spPr bwMode="auto">
            <a:xfrm>
              <a:off x="1641" y="933"/>
              <a:ext cx="31" cy="40"/>
            </a:xfrm>
            <a:custGeom>
              <a:avLst/>
              <a:gdLst>
                <a:gd name="T0" fmla="*/ 5 w 31"/>
                <a:gd name="T1" fmla="*/ 40 h 40"/>
                <a:gd name="T2" fmla="*/ 3 w 31"/>
                <a:gd name="T3" fmla="*/ 40 h 40"/>
                <a:gd name="T4" fmla="*/ 0 w 31"/>
                <a:gd name="T5" fmla="*/ 40 h 40"/>
                <a:gd name="T6" fmla="*/ 0 w 31"/>
                <a:gd name="T7" fmla="*/ 0 h 40"/>
                <a:gd name="T8" fmla="*/ 4 w 31"/>
                <a:gd name="T9" fmla="*/ 0 h 40"/>
                <a:gd name="T10" fmla="*/ 6 w 31"/>
                <a:gd name="T11" fmla="*/ 0 h 40"/>
                <a:gd name="T12" fmla="*/ 26 w 31"/>
                <a:gd name="T13" fmla="*/ 32 h 40"/>
                <a:gd name="T14" fmla="*/ 26 w 31"/>
                <a:gd name="T15" fmla="*/ 0 h 40"/>
                <a:gd name="T16" fmla="*/ 29 w 31"/>
                <a:gd name="T17" fmla="*/ 0 h 40"/>
                <a:gd name="T18" fmla="*/ 31 w 31"/>
                <a:gd name="T19" fmla="*/ 0 h 40"/>
                <a:gd name="T20" fmla="*/ 31 w 31"/>
                <a:gd name="T21" fmla="*/ 40 h 40"/>
                <a:gd name="T22" fmla="*/ 29 w 31"/>
                <a:gd name="T23" fmla="*/ 40 h 40"/>
                <a:gd name="T24" fmla="*/ 26 w 31"/>
                <a:gd name="T25" fmla="*/ 40 h 40"/>
                <a:gd name="T26" fmla="*/ 5 w 31"/>
                <a:gd name="T27" fmla="*/ 8 h 40"/>
                <a:gd name="T28" fmla="*/ 5 w 31"/>
                <a:gd name="T29"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40">
                  <a:moveTo>
                    <a:pt x="5" y="40"/>
                  </a:moveTo>
                  <a:lnTo>
                    <a:pt x="3" y="40"/>
                  </a:lnTo>
                  <a:lnTo>
                    <a:pt x="0" y="40"/>
                  </a:lnTo>
                  <a:lnTo>
                    <a:pt x="0" y="0"/>
                  </a:lnTo>
                  <a:lnTo>
                    <a:pt x="4" y="0"/>
                  </a:lnTo>
                  <a:lnTo>
                    <a:pt x="6" y="0"/>
                  </a:lnTo>
                  <a:lnTo>
                    <a:pt x="26" y="32"/>
                  </a:lnTo>
                  <a:lnTo>
                    <a:pt x="26" y="0"/>
                  </a:lnTo>
                  <a:lnTo>
                    <a:pt x="29" y="0"/>
                  </a:lnTo>
                  <a:lnTo>
                    <a:pt x="31" y="0"/>
                  </a:lnTo>
                  <a:lnTo>
                    <a:pt x="31" y="40"/>
                  </a:lnTo>
                  <a:lnTo>
                    <a:pt x="29" y="40"/>
                  </a:lnTo>
                  <a:lnTo>
                    <a:pt x="26" y="40"/>
                  </a:lnTo>
                  <a:lnTo>
                    <a:pt x="5" y="8"/>
                  </a:lnTo>
                  <a:lnTo>
                    <a:pt x="5" y="40"/>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26" name="Freeform 94"/>
            <p:cNvSpPr/>
            <p:nvPr userDrawn="1"/>
          </p:nvSpPr>
          <p:spPr bwMode="auto">
            <a:xfrm>
              <a:off x="1687" y="932"/>
              <a:ext cx="36" cy="41"/>
            </a:xfrm>
            <a:custGeom>
              <a:avLst/>
              <a:gdLst>
                <a:gd name="T0" fmla="*/ 15 w 29"/>
                <a:gd name="T1" fmla="*/ 33 h 33"/>
                <a:gd name="T2" fmla="*/ 4 w 29"/>
                <a:gd name="T3" fmla="*/ 29 h 33"/>
                <a:gd name="T4" fmla="*/ 0 w 29"/>
                <a:gd name="T5" fmla="*/ 17 h 33"/>
                <a:gd name="T6" fmla="*/ 4 w 29"/>
                <a:gd name="T7" fmla="*/ 5 h 33"/>
                <a:gd name="T8" fmla="*/ 15 w 29"/>
                <a:gd name="T9" fmla="*/ 0 h 33"/>
                <a:gd name="T10" fmla="*/ 24 w 29"/>
                <a:gd name="T11" fmla="*/ 3 h 33"/>
                <a:gd name="T12" fmla="*/ 28 w 29"/>
                <a:gd name="T13" fmla="*/ 10 h 33"/>
                <a:gd name="T14" fmla="*/ 24 w 29"/>
                <a:gd name="T15" fmla="*/ 10 h 33"/>
                <a:gd name="T16" fmla="*/ 21 w 29"/>
                <a:gd name="T17" fmla="*/ 5 h 33"/>
                <a:gd name="T18" fmla="*/ 15 w 29"/>
                <a:gd name="T19" fmla="*/ 4 h 33"/>
                <a:gd name="T20" fmla="*/ 7 w 29"/>
                <a:gd name="T21" fmla="*/ 7 h 33"/>
                <a:gd name="T22" fmla="*/ 4 w 29"/>
                <a:gd name="T23" fmla="*/ 17 h 33"/>
                <a:gd name="T24" fmla="*/ 7 w 29"/>
                <a:gd name="T25" fmla="*/ 26 h 33"/>
                <a:gd name="T26" fmla="*/ 15 w 29"/>
                <a:gd name="T27" fmla="*/ 30 h 33"/>
                <a:gd name="T28" fmla="*/ 23 w 29"/>
                <a:gd name="T29" fmla="*/ 26 h 33"/>
                <a:gd name="T30" fmla="*/ 24 w 29"/>
                <a:gd name="T31" fmla="*/ 25 h 33"/>
                <a:gd name="T32" fmla="*/ 25 w 29"/>
                <a:gd name="T33" fmla="*/ 23 h 33"/>
                <a:gd name="T34" fmla="*/ 25 w 29"/>
                <a:gd name="T35" fmla="*/ 20 h 33"/>
                <a:gd name="T36" fmla="*/ 25 w 29"/>
                <a:gd name="T37" fmla="*/ 19 h 33"/>
                <a:gd name="T38" fmla="*/ 15 w 29"/>
                <a:gd name="T39" fmla="*/ 19 h 33"/>
                <a:gd name="T40" fmla="*/ 15 w 29"/>
                <a:gd name="T41" fmla="*/ 16 h 33"/>
                <a:gd name="T42" fmla="*/ 29 w 29"/>
                <a:gd name="T43" fmla="*/ 16 h 33"/>
                <a:gd name="T44" fmla="*/ 29 w 29"/>
                <a:gd name="T45" fmla="*/ 32 h 33"/>
                <a:gd name="T46" fmla="*/ 26 w 29"/>
                <a:gd name="T47" fmla="*/ 32 h 33"/>
                <a:gd name="T48" fmla="*/ 25 w 29"/>
                <a:gd name="T49" fmla="*/ 28 h 33"/>
                <a:gd name="T50" fmla="*/ 25 w 29"/>
                <a:gd name="T51" fmla="*/ 29 h 33"/>
                <a:gd name="T52" fmla="*/ 15 w 29"/>
                <a:gd name="T53"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 h="33">
                  <a:moveTo>
                    <a:pt x="15" y="33"/>
                  </a:moveTo>
                  <a:cubicBezTo>
                    <a:pt x="10" y="33"/>
                    <a:pt x="7" y="32"/>
                    <a:pt x="4" y="29"/>
                  </a:cubicBezTo>
                  <a:cubicBezTo>
                    <a:pt x="1" y="26"/>
                    <a:pt x="0" y="22"/>
                    <a:pt x="0" y="17"/>
                  </a:cubicBezTo>
                  <a:cubicBezTo>
                    <a:pt x="0" y="12"/>
                    <a:pt x="1" y="8"/>
                    <a:pt x="4" y="5"/>
                  </a:cubicBezTo>
                  <a:cubicBezTo>
                    <a:pt x="7" y="1"/>
                    <a:pt x="10" y="0"/>
                    <a:pt x="15" y="0"/>
                  </a:cubicBezTo>
                  <a:cubicBezTo>
                    <a:pt x="18" y="0"/>
                    <a:pt x="21" y="1"/>
                    <a:pt x="24" y="3"/>
                  </a:cubicBezTo>
                  <a:cubicBezTo>
                    <a:pt x="26" y="5"/>
                    <a:pt x="28" y="7"/>
                    <a:pt x="28" y="10"/>
                  </a:cubicBezTo>
                  <a:cubicBezTo>
                    <a:pt x="24" y="10"/>
                    <a:pt x="24" y="10"/>
                    <a:pt x="24" y="10"/>
                  </a:cubicBezTo>
                  <a:cubicBezTo>
                    <a:pt x="24" y="8"/>
                    <a:pt x="23" y="7"/>
                    <a:pt x="21" y="5"/>
                  </a:cubicBezTo>
                  <a:cubicBezTo>
                    <a:pt x="19" y="4"/>
                    <a:pt x="17" y="4"/>
                    <a:pt x="15" y="4"/>
                  </a:cubicBezTo>
                  <a:cubicBezTo>
                    <a:pt x="12" y="4"/>
                    <a:pt x="9" y="5"/>
                    <a:pt x="7" y="7"/>
                  </a:cubicBezTo>
                  <a:cubicBezTo>
                    <a:pt x="5" y="10"/>
                    <a:pt x="4" y="13"/>
                    <a:pt x="4" y="17"/>
                  </a:cubicBezTo>
                  <a:cubicBezTo>
                    <a:pt x="4" y="21"/>
                    <a:pt x="5" y="24"/>
                    <a:pt x="7" y="26"/>
                  </a:cubicBezTo>
                  <a:cubicBezTo>
                    <a:pt x="9" y="29"/>
                    <a:pt x="12" y="30"/>
                    <a:pt x="15" y="30"/>
                  </a:cubicBezTo>
                  <a:cubicBezTo>
                    <a:pt x="18" y="30"/>
                    <a:pt x="21" y="29"/>
                    <a:pt x="23" y="26"/>
                  </a:cubicBezTo>
                  <a:cubicBezTo>
                    <a:pt x="23" y="26"/>
                    <a:pt x="23" y="25"/>
                    <a:pt x="24" y="25"/>
                  </a:cubicBezTo>
                  <a:cubicBezTo>
                    <a:pt x="24" y="24"/>
                    <a:pt x="24" y="24"/>
                    <a:pt x="25" y="23"/>
                  </a:cubicBezTo>
                  <a:cubicBezTo>
                    <a:pt x="25" y="22"/>
                    <a:pt x="25" y="21"/>
                    <a:pt x="25" y="20"/>
                  </a:cubicBezTo>
                  <a:cubicBezTo>
                    <a:pt x="25" y="19"/>
                    <a:pt x="25" y="19"/>
                    <a:pt x="25" y="19"/>
                  </a:cubicBezTo>
                  <a:cubicBezTo>
                    <a:pt x="15" y="19"/>
                    <a:pt x="15" y="19"/>
                    <a:pt x="15" y="19"/>
                  </a:cubicBezTo>
                  <a:cubicBezTo>
                    <a:pt x="15" y="16"/>
                    <a:pt x="15" y="16"/>
                    <a:pt x="15" y="16"/>
                  </a:cubicBezTo>
                  <a:cubicBezTo>
                    <a:pt x="29" y="16"/>
                    <a:pt x="29" y="16"/>
                    <a:pt x="29" y="16"/>
                  </a:cubicBezTo>
                  <a:cubicBezTo>
                    <a:pt x="29" y="32"/>
                    <a:pt x="29" y="32"/>
                    <a:pt x="29" y="32"/>
                  </a:cubicBezTo>
                  <a:cubicBezTo>
                    <a:pt x="26" y="32"/>
                    <a:pt x="26" y="32"/>
                    <a:pt x="26" y="32"/>
                  </a:cubicBezTo>
                  <a:cubicBezTo>
                    <a:pt x="25" y="28"/>
                    <a:pt x="25" y="28"/>
                    <a:pt x="25" y="28"/>
                  </a:cubicBezTo>
                  <a:cubicBezTo>
                    <a:pt x="25" y="29"/>
                    <a:pt x="25" y="29"/>
                    <a:pt x="25" y="29"/>
                  </a:cubicBezTo>
                  <a:cubicBezTo>
                    <a:pt x="22" y="32"/>
                    <a:pt x="19" y="33"/>
                    <a:pt x="15" y="33"/>
                  </a:cubicBezTo>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27" name="Freeform 95"/>
            <p:cNvSpPr/>
            <p:nvPr userDrawn="1"/>
          </p:nvSpPr>
          <p:spPr bwMode="auto">
            <a:xfrm>
              <a:off x="1760" y="933"/>
              <a:ext cx="31" cy="40"/>
            </a:xfrm>
            <a:custGeom>
              <a:avLst/>
              <a:gdLst>
                <a:gd name="T0" fmla="*/ 25 w 25"/>
                <a:gd name="T1" fmla="*/ 20 h 32"/>
                <a:gd name="T2" fmla="*/ 21 w 25"/>
                <a:gd name="T3" fmla="*/ 29 h 32"/>
                <a:gd name="T4" fmla="*/ 12 w 25"/>
                <a:gd name="T5" fmla="*/ 32 h 32"/>
                <a:gd name="T6" fmla="*/ 3 w 25"/>
                <a:gd name="T7" fmla="*/ 29 h 32"/>
                <a:gd name="T8" fmla="*/ 0 w 25"/>
                <a:gd name="T9" fmla="*/ 20 h 32"/>
                <a:gd name="T10" fmla="*/ 0 w 25"/>
                <a:gd name="T11" fmla="*/ 0 h 32"/>
                <a:gd name="T12" fmla="*/ 2 w 25"/>
                <a:gd name="T13" fmla="*/ 0 h 32"/>
                <a:gd name="T14" fmla="*/ 4 w 25"/>
                <a:gd name="T15" fmla="*/ 0 h 32"/>
                <a:gd name="T16" fmla="*/ 4 w 25"/>
                <a:gd name="T17" fmla="*/ 20 h 32"/>
                <a:gd name="T18" fmla="*/ 6 w 25"/>
                <a:gd name="T19" fmla="*/ 26 h 32"/>
                <a:gd name="T20" fmla="*/ 12 w 25"/>
                <a:gd name="T21" fmla="*/ 29 h 32"/>
                <a:gd name="T22" fmla="*/ 18 w 25"/>
                <a:gd name="T23" fmla="*/ 26 h 32"/>
                <a:gd name="T24" fmla="*/ 20 w 25"/>
                <a:gd name="T25" fmla="*/ 20 h 32"/>
                <a:gd name="T26" fmla="*/ 20 w 25"/>
                <a:gd name="T27" fmla="*/ 0 h 32"/>
                <a:gd name="T28" fmla="*/ 22 w 25"/>
                <a:gd name="T29" fmla="*/ 0 h 32"/>
                <a:gd name="T30" fmla="*/ 25 w 25"/>
                <a:gd name="T31" fmla="*/ 0 h 32"/>
                <a:gd name="T32" fmla="*/ 25 w 25"/>
                <a:gd name="T33" fmla="*/ 2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32">
                  <a:moveTo>
                    <a:pt x="25" y="20"/>
                  </a:moveTo>
                  <a:cubicBezTo>
                    <a:pt x="25" y="24"/>
                    <a:pt x="23" y="27"/>
                    <a:pt x="21" y="29"/>
                  </a:cubicBezTo>
                  <a:cubicBezTo>
                    <a:pt x="19" y="31"/>
                    <a:pt x="16" y="32"/>
                    <a:pt x="12" y="32"/>
                  </a:cubicBezTo>
                  <a:cubicBezTo>
                    <a:pt x="8" y="32"/>
                    <a:pt x="5" y="31"/>
                    <a:pt x="3" y="29"/>
                  </a:cubicBezTo>
                  <a:cubicBezTo>
                    <a:pt x="1" y="27"/>
                    <a:pt x="0" y="24"/>
                    <a:pt x="0" y="20"/>
                  </a:cubicBezTo>
                  <a:cubicBezTo>
                    <a:pt x="0" y="0"/>
                    <a:pt x="0" y="0"/>
                    <a:pt x="0" y="0"/>
                  </a:cubicBezTo>
                  <a:cubicBezTo>
                    <a:pt x="2" y="0"/>
                    <a:pt x="2" y="0"/>
                    <a:pt x="2" y="0"/>
                  </a:cubicBezTo>
                  <a:cubicBezTo>
                    <a:pt x="4" y="0"/>
                    <a:pt x="4" y="0"/>
                    <a:pt x="4" y="0"/>
                  </a:cubicBezTo>
                  <a:cubicBezTo>
                    <a:pt x="4" y="20"/>
                    <a:pt x="4" y="20"/>
                    <a:pt x="4" y="20"/>
                  </a:cubicBezTo>
                  <a:cubicBezTo>
                    <a:pt x="4" y="23"/>
                    <a:pt x="5" y="25"/>
                    <a:pt x="6" y="26"/>
                  </a:cubicBezTo>
                  <a:cubicBezTo>
                    <a:pt x="7" y="28"/>
                    <a:pt x="9" y="29"/>
                    <a:pt x="12" y="29"/>
                  </a:cubicBezTo>
                  <a:cubicBezTo>
                    <a:pt x="15" y="29"/>
                    <a:pt x="17" y="28"/>
                    <a:pt x="18" y="26"/>
                  </a:cubicBezTo>
                  <a:cubicBezTo>
                    <a:pt x="20" y="25"/>
                    <a:pt x="20" y="23"/>
                    <a:pt x="20" y="20"/>
                  </a:cubicBezTo>
                  <a:cubicBezTo>
                    <a:pt x="20" y="0"/>
                    <a:pt x="20" y="0"/>
                    <a:pt x="20" y="0"/>
                  </a:cubicBezTo>
                  <a:cubicBezTo>
                    <a:pt x="22" y="0"/>
                    <a:pt x="22" y="0"/>
                    <a:pt x="22" y="0"/>
                  </a:cubicBezTo>
                  <a:cubicBezTo>
                    <a:pt x="25" y="0"/>
                    <a:pt x="25" y="0"/>
                    <a:pt x="25" y="0"/>
                  </a:cubicBezTo>
                  <a:lnTo>
                    <a:pt x="25" y="20"/>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28" name="Freeform 96"/>
            <p:cNvSpPr/>
            <p:nvPr userDrawn="1"/>
          </p:nvSpPr>
          <p:spPr bwMode="auto">
            <a:xfrm>
              <a:off x="1806" y="933"/>
              <a:ext cx="31" cy="40"/>
            </a:xfrm>
            <a:custGeom>
              <a:avLst/>
              <a:gdLst>
                <a:gd name="T0" fmla="*/ 5 w 31"/>
                <a:gd name="T1" fmla="*/ 40 h 40"/>
                <a:gd name="T2" fmla="*/ 2 w 31"/>
                <a:gd name="T3" fmla="*/ 40 h 40"/>
                <a:gd name="T4" fmla="*/ 0 w 31"/>
                <a:gd name="T5" fmla="*/ 40 h 40"/>
                <a:gd name="T6" fmla="*/ 0 w 31"/>
                <a:gd name="T7" fmla="*/ 0 h 40"/>
                <a:gd name="T8" fmla="*/ 2 w 31"/>
                <a:gd name="T9" fmla="*/ 0 h 40"/>
                <a:gd name="T10" fmla="*/ 6 w 31"/>
                <a:gd name="T11" fmla="*/ 0 h 40"/>
                <a:gd name="T12" fmla="*/ 26 w 31"/>
                <a:gd name="T13" fmla="*/ 32 h 40"/>
                <a:gd name="T14" fmla="*/ 26 w 31"/>
                <a:gd name="T15" fmla="*/ 0 h 40"/>
                <a:gd name="T16" fmla="*/ 28 w 31"/>
                <a:gd name="T17" fmla="*/ 0 h 40"/>
                <a:gd name="T18" fmla="*/ 31 w 31"/>
                <a:gd name="T19" fmla="*/ 0 h 40"/>
                <a:gd name="T20" fmla="*/ 31 w 31"/>
                <a:gd name="T21" fmla="*/ 40 h 40"/>
                <a:gd name="T22" fmla="*/ 28 w 31"/>
                <a:gd name="T23" fmla="*/ 40 h 40"/>
                <a:gd name="T24" fmla="*/ 25 w 31"/>
                <a:gd name="T25" fmla="*/ 40 h 40"/>
                <a:gd name="T26" fmla="*/ 5 w 31"/>
                <a:gd name="T27" fmla="*/ 8 h 40"/>
                <a:gd name="T28" fmla="*/ 5 w 31"/>
                <a:gd name="T29"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40">
                  <a:moveTo>
                    <a:pt x="5" y="40"/>
                  </a:moveTo>
                  <a:lnTo>
                    <a:pt x="2" y="40"/>
                  </a:lnTo>
                  <a:lnTo>
                    <a:pt x="0" y="40"/>
                  </a:lnTo>
                  <a:lnTo>
                    <a:pt x="0" y="0"/>
                  </a:lnTo>
                  <a:lnTo>
                    <a:pt x="2" y="0"/>
                  </a:lnTo>
                  <a:lnTo>
                    <a:pt x="6" y="0"/>
                  </a:lnTo>
                  <a:lnTo>
                    <a:pt x="26" y="32"/>
                  </a:lnTo>
                  <a:lnTo>
                    <a:pt x="26" y="0"/>
                  </a:lnTo>
                  <a:lnTo>
                    <a:pt x="28" y="0"/>
                  </a:lnTo>
                  <a:lnTo>
                    <a:pt x="31" y="0"/>
                  </a:lnTo>
                  <a:lnTo>
                    <a:pt x="31" y="40"/>
                  </a:lnTo>
                  <a:lnTo>
                    <a:pt x="28" y="40"/>
                  </a:lnTo>
                  <a:lnTo>
                    <a:pt x="25" y="40"/>
                  </a:lnTo>
                  <a:lnTo>
                    <a:pt x="5" y="8"/>
                  </a:lnTo>
                  <a:lnTo>
                    <a:pt x="5" y="40"/>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29" name="Freeform 97"/>
            <p:cNvSpPr/>
            <p:nvPr userDrawn="1"/>
          </p:nvSpPr>
          <p:spPr bwMode="auto">
            <a:xfrm>
              <a:off x="1852" y="933"/>
              <a:ext cx="5" cy="40"/>
            </a:xfrm>
            <a:custGeom>
              <a:avLst/>
              <a:gdLst>
                <a:gd name="T0" fmla="*/ 0 w 5"/>
                <a:gd name="T1" fmla="*/ 0 h 40"/>
                <a:gd name="T2" fmla="*/ 2 w 5"/>
                <a:gd name="T3" fmla="*/ 0 h 40"/>
                <a:gd name="T4" fmla="*/ 5 w 5"/>
                <a:gd name="T5" fmla="*/ 0 h 40"/>
                <a:gd name="T6" fmla="*/ 5 w 5"/>
                <a:gd name="T7" fmla="*/ 40 h 40"/>
                <a:gd name="T8" fmla="*/ 2 w 5"/>
                <a:gd name="T9" fmla="*/ 40 h 40"/>
                <a:gd name="T10" fmla="*/ 0 w 5"/>
                <a:gd name="T11" fmla="*/ 40 h 40"/>
                <a:gd name="T12" fmla="*/ 0 w 5"/>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5" h="40">
                  <a:moveTo>
                    <a:pt x="0" y="0"/>
                  </a:moveTo>
                  <a:lnTo>
                    <a:pt x="2" y="0"/>
                  </a:lnTo>
                  <a:lnTo>
                    <a:pt x="5" y="0"/>
                  </a:lnTo>
                  <a:lnTo>
                    <a:pt x="5" y="40"/>
                  </a:lnTo>
                  <a:lnTo>
                    <a:pt x="2" y="40"/>
                  </a:lnTo>
                  <a:lnTo>
                    <a:pt x="0" y="40"/>
                  </a:lnTo>
                  <a:lnTo>
                    <a:pt x="0" y="0"/>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30" name="Freeform 98"/>
            <p:cNvSpPr/>
            <p:nvPr userDrawn="1"/>
          </p:nvSpPr>
          <p:spPr bwMode="auto">
            <a:xfrm>
              <a:off x="1867" y="933"/>
              <a:ext cx="34" cy="40"/>
            </a:xfrm>
            <a:custGeom>
              <a:avLst/>
              <a:gdLst>
                <a:gd name="T0" fmla="*/ 0 w 34"/>
                <a:gd name="T1" fmla="*/ 0 h 40"/>
                <a:gd name="T2" fmla="*/ 3 w 34"/>
                <a:gd name="T3" fmla="*/ 0 h 40"/>
                <a:gd name="T4" fmla="*/ 6 w 34"/>
                <a:gd name="T5" fmla="*/ 0 h 40"/>
                <a:gd name="T6" fmla="*/ 17 w 34"/>
                <a:gd name="T7" fmla="*/ 34 h 40"/>
                <a:gd name="T8" fmla="*/ 17 w 34"/>
                <a:gd name="T9" fmla="*/ 34 h 40"/>
                <a:gd name="T10" fmla="*/ 28 w 34"/>
                <a:gd name="T11" fmla="*/ 0 h 40"/>
                <a:gd name="T12" fmla="*/ 32 w 34"/>
                <a:gd name="T13" fmla="*/ 0 h 40"/>
                <a:gd name="T14" fmla="*/ 34 w 34"/>
                <a:gd name="T15" fmla="*/ 0 h 40"/>
                <a:gd name="T16" fmla="*/ 21 w 34"/>
                <a:gd name="T17" fmla="*/ 40 h 40"/>
                <a:gd name="T18" fmla="*/ 17 w 34"/>
                <a:gd name="T19" fmla="*/ 40 h 40"/>
                <a:gd name="T20" fmla="*/ 15 w 34"/>
                <a:gd name="T21" fmla="*/ 40 h 40"/>
                <a:gd name="T22" fmla="*/ 0 w 34"/>
                <a:gd name="T2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0">
                  <a:moveTo>
                    <a:pt x="0" y="0"/>
                  </a:moveTo>
                  <a:lnTo>
                    <a:pt x="3" y="0"/>
                  </a:lnTo>
                  <a:lnTo>
                    <a:pt x="6" y="0"/>
                  </a:lnTo>
                  <a:lnTo>
                    <a:pt x="17" y="34"/>
                  </a:lnTo>
                  <a:lnTo>
                    <a:pt x="17" y="34"/>
                  </a:lnTo>
                  <a:lnTo>
                    <a:pt x="28" y="0"/>
                  </a:lnTo>
                  <a:lnTo>
                    <a:pt x="32" y="0"/>
                  </a:lnTo>
                  <a:lnTo>
                    <a:pt x="34" y="0"/>
                  </a:lnTo>
                  <a:lnTo>
                    <a:pt x="21" y="40"/>
                  </a:lnTo>
                  <a:lnTo>
                    <a:pt x="17" y="40"/>
                  </a:lnTo>
                  <a:lnTo>
                    <a:pt x="15" y="40"/>
                  </a:lnTo>
                  <a:lnTo>
                    <a:pt x="0" y="0"/>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31" name="Freeform 99"/>
            <p:cNvSpPr/>
            <p:nvPr userDrawn="1"/>
          </p:nvSpPr>
          <p:spPr bwMode="auto">
            <a:xfrm>
              <a:off x="1911" y="933"/>
              <a:ext cx="30" cy="40"/>
            </a:xfrm>
            <a:custGeom>
              <a:avLst/>
              <a:gdLst>
                <a:gd name="T0" fmla="*/ 0 w 30"/>
                <a:gd name="T1" fmla="*/ 40 h 40"/>
                <a:gd name="T2" fmla="*/ 0 w 30"/>
                <a:gd name="T3" fmla="*/ 0 h 40"/>
                <a:gd name="T4" fmla="*/ 30 w 30"/>
                <a:gd name="T5" fmla="*/ 0 h 40"/>
                <a:gd name="T6" fmla="*/ 30 w 30"/>
                <a:gd name="T7" fmla="*/ 3 h 40"/>
                <a:gd name="T8" fmla="*/ 30 w 30"/>
                <a:gd name="T9" fmla="*/ 5 h 40"/>
                <a:gd name="T10" fmla="*/ 6 w 30"/>
                <a:gd name="T11" fmla="*/ 5 h 40"/>
                <a:gd name="T12" fmla="*/ 6 w 30"/>
                <a:gd name="T13" fmla="*/ 16 h 40"/>
                <a:gd name="T14" fmla="*/ 27 w 30"/>
                <a:gd name="T15" fmla="*/ 16 h 40"/>
                <a:gd name="T16" fmla="*/ 27 w 30"/>
                <a:gd name="T17" fmla="*/ 19 h 40"/>
                <a:gd name="T18" fmla="*/ 27 w 30"/>
                <a:gd name="T19" fmla="*/ 21 h 40"/>
                <a:gd name="T20" fmla="*/ 6 w 30"/>
                <a:gd name="T21" fmla="*/ 21 h 40"/>
                <a:gd name="T22" fmla="*/ 6 w 30"/>
                <a:gd name="T23" fmla="*/ 35 h 40"/>
                <a:gd name="T24" fmla="*/ 30 w 30"/>
                <a:gd name="T25" fmla="*/ 35 h 40"/>
                <a:gd name="T26" fmla="*/ 30 w 30"/>
                <a:gd name="T27" fmla="*/ 37 h 40"/>
                <a:gd name="T28" fmla="*/ 30 w 30"/>
                <a:gd name="T29" fmla="*/ 40 h 40"/>
                <a:gd name="T30" fmla="*/ 0 w 30"/>
                <a:gd name="T31"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0">
                  <a:moveTo>
                    <a:pt x="0" y="40"/>
                  </a:moveTo>
                  <a:lnTo>
                    <a:pt x="0" y="0"/>
                  </a:lnTo>
                  <a:lnTo>
                    <a:pt x="30" y="0"/>
                  </a:lnTo>
                  <a:lnTo>
                    <a:pt x="30" y="3"/>
                  </a:lnTo>
                  <a:lnTo>
                    <a:pt x="30" y="5"/>
                  </a:lnTo>
                  <a:lnTo>
                    <a:pt x="6" y="5"/>
                  </a:lnTo>
                  <a:lnTo>
                    <a:pt x="6" y="16"/>
                  </a:lnTo>
                  <a:lnTo>
                    <a:pt x="27" y="16"/>
                  </a:lnTo>
                  <a:lnTo>
                    <a:pt x="27" y="19"/>
                  </a:lnTo>
                  <a:lnTo>
                    <a:pt x="27" y="21"/>
                  </a:lnTo>
                  <a:lnTo>
                    <a:pt x="6" y="21"/>
                  </a:lnTo>
                  <a:lnTo>
                    <a:pt x="6" y="35"/>
                  </a:lnTo>
                  <a:lnTo>
                    <a:pt x="30" y="35"/>
                  </a:lnTo>
                  <a:lnTo>
                    <a:pt x="30" y="37"/>
                  </a:lnTo>
                  <a:lnTo>
                    <a:pt x="30" y="40"/>
                  </a:lnTo>
                  <a:lnTo>
                    <a:pt x="0" y="40"/>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32" name="Freeform 100"/>
            <p:cNvSpPr>
              <a:spLocks noEditPoints="1"/>
            </p:cNvSpPr>
            <p:nvPr userDrawn="1"/>
          </p:nvSpPr>
          <p:spPr bwMode="auto">
            <a:xfrm>
              <a:off x="1955" y="933"/>
              <a:ext cx="33" cy="40"/>
            </a:xfrm>
            <a:custGeom>
              <a:avLst/>
              <a:gdLst>
                <a:gd name="T0" fmla="*/ 0 w 27"/>
                <a:gd name="T1" fmla="*/ 0 h 32"/>
                <a:gd name="T2" fmla="*/ 2 w 27"/>
                <a:gd name="T3" fmla="*/ 0 h 32"/>
                <a:gd name="T4" fmla="*/ 15 w 27"/>
                <a:gd name="T5" fmla="*/ 0 h 32"/>
                <a:gd name="T6" fmla="*/ 23 w 27"/>
                <a:gd name="T7" fmla="*/ 2 h 32"/>
                <a:gd name="T8" fmla="*/ 25 w 27"/>
                <a:gd name="T9" fmla="*/ 8 h 32"/>
                <a:gd name="T10" fmla="*/ 23 w 27"/>
                <a:gd name="T11" fmla="*/ 15 h 32"/>
                <a:gd name="T12" fmla="*/ 21 w 27"/>
                <a:gd name="T13" fmla="*/ 16 h 32"/>
                <a:gd name="T14" fmla="*/ 22 w 27"/>
                <a:gd name="T15" fmla="*/ 16 h 32"/>
                <a:gd name="T16" fmla="*/ 25 w 27"/>
                <a:gd name="T17" fmla="*/ 22 h 32"/>
                <a:gd name="T18" fmla="*/ 25 w 27"/>
                <a:gd name="T19" fmla="*/ 28 h 32"/>
                <a:gd name="T20" fmla="*/ 25 w 27"/>
                <a:gd name="T21" fmla="*/ 30 h 32"/>
                <a:gd name="T22" fmla="*/ 27 w 27"/>
                <a:gd name="T23" fmla="*/ 31 h 32"/>
                <a:gd name="T24" fmla="*/ 27 w 27"/>
                <a:gd name="T25" fmla="*/ 31 h 32"/>
                <a:gd name="T26" fmla="*/ 21 w 27"/>
                <a:gd name="T27" fmla="*/ 31 h 32"/>
                <a:gd name="T28" fmla="*/ 21 w 27"/>
                <a:gd name="T29" fmla="*/ 29 h 32"/>
                <a:gd name="T30" fmla="*/ 21 w 27"/>
                <a:gd name="T31" fmla="*/ 26 h 32"/>
                <a:gd name="T32" fmla="*/ 21 w 27"/>
                <a:gd name="T33" fmla="*/ 23 h 32"/>
                <a:gd name="T34" fmla="*/ 19 w 27"/>
                <a:gd name="T35" fmla="*/ 19 h 32"/>
                <a:gd name="T36" fmla="*/ 15 w 27"/>
                <a:gd name="T37" fmla="*/ 18 h 32"/>
                <a:gd name="T38" fmla="*/ 4 w 27"/>
                <a:gd name="T39" fmla="*/ 18 h 32"/>
                <a:gd name="T40" fmla="*/ 4 w 27"/>
                <a:gd name="T41" fmla="*/ 32 h 32"/>
                <a:gd name="T42" fmla="*/ 2 w 27"/>
                <a:gd name="T43" fmla="*/ 32 h 32"/>
                <a:gd name="T44" fmla="*/ 0 w 27"/>
                <a:gd name="T45" fmla="*/ 32 h 32"/>
                <a:gd name="T46" fmla="*/ 0 w 27"/>
                <a:gd name="T47" fmla="*/ 0 h 32"/>
                <a:gd name="T48" fmla="*/ 4 w 27"/>
                <a:gd name="T49" fmla="*/ 14 h 32"/>
                <a:gd name="T50" fmla="*/ 15 w 27"/>
                <a:gd name="T51" fmla="*/ 14 h 32"/>
                <a:gd name="T52" fmla="*/ 19 w 27"/>
                <a:gd name="T53" fmla="*/ 13 h 32"/>
                <a:gd name="T54" fmla="*/ 21 w 27"/>
                <a:gd name="T55" fmla="*/ 9 h 32"/>
                <a:gd name="T56" fmla="*/ 19 w 27"/>
                <a:gd name="T57" fmla="*/ 5 h 32"/>
                <a:gd name="T58" fmla="*/ 15 w 27"/>
                <a:gd name="T59" fmla="*/ 3 h 32"/>
                <a:gd name="T60" fmla="*/ 4 w 27"/>
                <a:gd name="T61" fmla="*/ 3 h 32"/>
                <a:gd name="T62" fmla="*/ 4 w 27"/>
                <a:gd name="T63" fmla="*/ 1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 h="32">
                  <a:moveTo>
                    <a:pt x="0" y="0"/>
                  </a:moveTo>
                  <a:cubicBezTo>
                    <a:pt x="2" y="0"/>
                    <a:pt x="2" y="0"/>
                    <a:pt x="2" y="0"/>
                  </a:cubicBezTo>
                  <a:cubicBezTo>
                    <a:pt x="15" y="0"/>
                    <a:pt x="15" y="0"/>
                    <a:pt x="15" y="0"/>
                  </a:cubicBezTo>
                  <a:cubicBezTo>
                    <a:pt x="18" y="0"/>
                    <a:pt x="21" y="1"/>
                    <a:pt x="23" y="2"/>
                  </a:cubicBezTo>
                  <a:cubicBezTo>
                    <a:pt x="24" y="3"/>
                    <a:pt x="25" y="6"/>
                    <a:pt x="25" y="8"/>
                  </a:cubicBezTo>
                  <a:cubicBezTo>
                    <a:pt x="25" y="11"/>
                    <a:pt x="24" y="13"/>
                    <a:pt x="23" y="15"/>
                  </a:cubicBezTo>
                  <a:cubicBezTo>
                    <a:pt x="22" y="15"/>
                    <a:pt x="22" y="16"/>
                    <a:pt x="21" y="16"/>
                  </a:cubicBezTo>
                  <a:cubicBezTo>
                    <a:pt x="22" y="16"/>
                    <a:pt x="22" y="16"/>
                    <a:pt x="22" y="16"/>
                  </a:cubicBezTo>
                  <a:cubicBezTo>
                    <a:pt x="24" y="17"/>
                    <a:pt x="25" y="19"/>
                    <a:pt x="25" y="22"/>
                  </a:cubicBezTo>
                  <a:cubicBezTo>
                    <a:pt x="25" y="28"/>
                    <a:pt x="25" y="28"/>
                    <a:pt x="25" y="28"/>
                  </a:cubicBezTo>
                  <a:cubicBezTo>
                    <a:pt x="25" y="29"/>
                    <a:pt x="25" y="29"/>
                    <a:pt x="25" y="30"/>
                  </a:cubicBezTo>
                  <a:cubicBezTo>
                    <a:pt x="26" y="30"/>
                    <a:pt x="26" y="30"/>
                    <a:pt x="27" y="31"/>
                  </a:cubicBezTo>
                  <a:cubicBezTo>
                    <a:pt x="27" y="31"/>
                    <a:pt x="27" y="31"/>
                    <a:pt x="27" y="31"/>
                  </a:cubicBezTo>
                  <a:cubicBezTo>
                    <a:pt x="21" y="31"/>
                    <a:pt x="21" y="31"/>
                    <a:pt x="21" y="31"/>
                  </a:cubicBezTo>
                  <a:cubicBezTo>
                    <a:pt x="21" y="31"/>
                    <a:pt x="21" y="31"/>
                    <a:pt x="21" y="29"/>
                  </a:cubicBezTo>
                  <a:cubicBezTo>
                    <a:pt x="21" y="28"/>
                    <a:pt x="21" y="27"/>
                    <a:pt x="21" y="26"/>
                  </a:cubicBezTo>
                  <a:cubicBezTo>
                    <a:pt x="21" y="23"/>
                    <a:pt x="21" y="23"/>
                    <a:pt x="21" y="23"/>
                  </a:cubicBezTo>
                  <a:cubicBezTo>
                    <a:pt x="21" y="21"/>
                    <a:pt x="20" y="20"/>
                    <a:pt x="19" y="19"/>
                  </a:cubicBezTo>
                  <a:cubicBezTo>
                    <a:pt x="18" y="18"/>
                    <a:pt x="17" y="18"/>
                    <a:pt x="15" y="18"/>
                  </a:cubicBezTo>
                  <a:cubicBezTo>
                    <a:pt x="4" y="18"/>
                    <a:pt x="4" y="18"/>
                    <a:pt x="4" y="18"/>
                  </a:cubicBezTo>
                  <a:cubicBezTo>
                    <a:pt x="4" y="32"/>
                    <a:pt x="4" y="32"/>
                    <a:pt x="4" y="32"/>
                  </a:cubicBezTo>
                  <a:cubicBezTo>
                    <a:pt x="2" y="32"/>
                    <a:pt x="2" y="32"/>
                    <a:pt x="2" y="32"/>
                  </a:cubicBezTo>
                  <a:cubicBezTo>
                    <a:pt x="0" y="32"/>
                    <a:pt x="0" y="32"/>
                    <a:pt x="0" y="32"/>
                  </a:cubicBezTo>
                  <a:lnTo>
                    <a:pt x="0" y="0"/>
                  </a:lnTo>
                  <a:close/>
                  <a:moveTo>
                    <a:pt x="4" y="14"/>
                  </a:moveTo>
                  <a:cubicBezTo>
                    <a:pt x="15" y="14"/>
                    <a:pt x="15" y="14"/>
                    <a:pt x="15" y="14"/>
                  </a:cubicBezTo>
                  <a:cubicBezTo>
                    <a:pt x="17" y="14"/>
                    <a:pt x="19" y="14"/>
                    <a:pt x="19" y="13"/>
                  </a:cubicBezTo>
                  <a:cubicBezTo>
                    <a:pt x="20" y="12"/>
                    <a:pt x="21" y="11"/>
                    <a:pt x="21" y="9"/>
                  </a:cubicBezTo>
                  <a:cubicBezTo>
                    <a:pt x="21" y="7"/>
                    <a:pt x="20" y="5"/>
                    <a:pt x="19" y="5"/>
                  </a:cubicBezTo>
                  <a:cubicBezTo>
                    <a:pt x="18" y="4"/>
                    <a:pt x="17" y="3"/>
                    <a:pt x="15" y="3"/>
                  </a:cubicBezTo>
                  <a:cubicBezTo>
                    <a:pt x="4" y="3"/>
                    <a:pt x="4" y="3"/>
                    <a:pt x="4" y="3"/>
                  </a:cubicBezTo>
                  <a:lnTo>
                    <a:pt x="4" y="14"/>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33" name="Freeform 101"/>
            <p:cNvSpPr/>
            <p:nvPr userDrawn="1"/>
          </p:nvSpPr>
          <p:spPr bwMode="auto">
            <a:xfrm>
              <a:off x="1999" y="932"/>
              <a:ext cx="31" cy="41"/>
            </a:xfrm>
            <a:custGeom>
              <a:avLst/>
              <a:gdLst>
                <a:gd name="T0" fmla="*/ 20 w 25"/>
                <a:gd name="T1" fmla="*/ 10 h 33"/>
                <a:gd name="T2" fmla="*/ 18 w 25"/>
                <a:gd name="T3" fmla="*/ 5 h 33"/>
                <a:gd name="T4" fmla="*/ 12 w 25"/>
                <a:gd name="T5" fmla="*/ 4 h 33"/>
                <a:gd name="T6" fmla="*/ 7 w 25"/>
                <a:gd name="T7" fmla="*/ 5 h 33"/>
                <a:gd name="T8" fmla="*/ 5 w 25"/>
                <a:gd name="T9" fmla="*/ 9 h 33"/>
                <a:gd name="T10" fmla="*/ 6 w 25"/>
                <a:gd name="T11" fmla="*/ 12 h 33"/>
                <a:gd name="T12" fmla="*/ 11 w 25"/>
                <a:gd name="T13" fmla="*/ 14 h 33"/>
                <a:gd name="T14" fmla="*/ 17 w 25"/>
                <a:gd name="T15" fmla="*/ 15 h 33"/>
                <a:gd name="T16" fmla="*/ 23 w 25"/>
                <a:gd name="T17" fmla="*/ 18 h 33"/>
                <a:gd name="T18" fmla="*/ 25 w 25"/>
                <a:gd name="T19" fmla="*/ 24 h 33"/>
                <a:gd name="T20" fmla="*/ 22 w 25"/>
                <a:gd name="T21" fmla="*/ 31 h 33"/>
                <a:gd name="T22" fmla="*/ 13 w 25"/>
                <a:gd name="T23" fmla="*/ 33 h 33"/>
                <a:gd name="T24" fmla="*/ 3 w 25"/>
                <a:gd name="T25" fmla="*/ 30 h 33"/>
                <a:gd name="T26" fmla="*/ 0 w 25"/>
                <a:gd name="T27" fmla="*/ 23 h 33"/>
                <a:gd name="T28" fmla="*/ 0 w 25"/>
                <a:gd name="T29" fmla="*/ 22 h 33"/>
                <a:gd name="T30" fmla="*/ 4 w 25"/>
                <a:gd name="T31" fmla="*/ 22 h 33"/>
                <a:gd name="T32" fmla="*/ 6 w 25"/>
                <a:gd name="T33" fmla="*/ 28 h 33"/>
                <a:gd name="T34" fmla="*/ 13 w 25"/>
                <a:gd name="T35" fmla="*/ 30 h 33"/>
                <a:gd name="T36" fmla="*/ 19 w 25"/>
                <a:gd name="T37" fmla="*/ 28 h 33"/>
                <a:gd name="T38" fmla="*/ 21 w 25"/>
                <a:gd name="T39" fmla="*/ 24 h 33"/>
                <a:gd name="T40" fmla="*/ 20 w 25"/>
                <a:gd name="T41" fmla="*/ 21 h 33"/>
                <a:gd name="T42" fmla="*/ 14 w 25"/>
                <a:gd name="T43" fmla="*/ 19 h 33"/>
                <a:gd name="T44" fmla="*/ 9 w 25"/>
                <a:gd name="T45" fmla="*/ 17 h 33"/>
                <a:gd name="T46" fmla="*/ 3 w 25"/>
                <a:gd name="T47" fmla="*/ 15 h 33"/>
                <a:gd name="T48" fmla="*/ 1 w 25"/>
                <a:gd name="T49" fmla="*/ 10 h 33"/>
                <a:gd name="T50" fmla="*/ 4 w 25"/>
                <a:gd name="T51" fmla="*/ 3 h 33"/>
                <a:gd name="T52" fmla="*/ 12 w 25"/>
                <a:gd name="T53" fmla="*/ 0 h 33"/>
                <a:gd name="T54" fmla="*/ 21 w 25"/>
                <a:gd name="T55" fmla="*/ 3 h 33"/>
                <a:gd name="T56" fmla="*/ 24 w 25"/>
                <a:gd name="T57" fmla="*/ 10 h 33"/>
                <a:gd name="T58" fmla="*/ 20 w 25"/>
                <a:gd name="T59" fmla="*/ 1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33">
                  <a:moveTo>
                    <a:pt x="20" y="10"/>
                  </a:moveTo>
                  <a:cubicBezTo>
                    <a:pt x="20" y="8"/>
                    <a:pt x="19" y="6"/>
                    <a:pt x="18" y="5"/>
                  </a:cubicBezTo>
                  <a:cubicBezTo>
                    <a:pt x="17" y="4"/>
                    <a:pt x="15" y="4"/>
                    <a:pt x="12" y="4"/>
                  </a:cubicBezTo>
                  <a:cubicBezTo>
                    <a:pt x="10" y="4"/>
                    <a:pt x="8" y="4"/>
                    <a:pt x="7" y="5"/>
                  </a:cubicBezTo>
                  <a:cubicBezTo>
                    <a:pt x="6" y="6"/>
                    <a:pt x="5" y="7"/>
                    <a:pt x="5" y="9"/>
                  </a:cubicBezTo>
                  <a:cubicBezTo>
                    <a:pt x="5" y="10"/>
                    <a:pt x="5" y="11"/>
                    <a:pt x="6" y="12"/>
                  </a:cubicBezTo>
                  <a:cubicBezTo>
                    <a:pt x="7" y="13"/>
                    <a:pt x="9" y="13"/>
                    <a:pt x="11" y="14"/>
                  </a:cubicBezTo>
                  <a:cubicBezTo>
                    <a:pt x="17" y="15"/>
                    <a:pt x="17" y="15"/>
                    <a:pt x="17" y="15"/>
                  </a:cubicBezTo>
                  <a:cubicBezTo>
                    <a:pt x="20" y="16"/>
                    <a:pt x="22" y="17"/>
                    <a:pt x="23" y="18"/>
                  </a:cubicBezTo>
                  <a:cubicBezTo>
                    <a:pt x="24" y="20"/>
                    <a:pt x="25" y="22"/>
                    <a:pt x="25" y="24"/>
                  </a:cubicBezTo>
                  <a:cubicBezTo>
                    <a:pt x="25" y="27"/>
                    <a:pt x="24" y="29"/>
                    <a:pt x="22" y="31"/>
                  </a:cubicBezTo>
                  <a:cubicBezTo>
                    <a:pt x="20" y="33"/>
                    <a:pt x="17" y="33"/>
                    <a:pt x="13" y="33"/>
                  </a:cubicBezTo>
                  <a:cubicBezTo>
                    <a:pt x="9" y="33"/>
                    <a:pt x="5" y="32"/>
                    <a:pt x="3" y="30"/>
                  </a:cubicBezTo>
                  <a:cubicBezTo>
                    <a:pt x="1" y="29"/>
                    <a:pt x="0" y="26"/>
                    <a:pt x="0" y="23"/>
                  </a:cubicBezTo>
                  <a:cubicBezTo>
                    <a:pt x="0" y="22"/>
                    <a:pt x="0" y="22"/>
                    <a:pt x="0" y="22"/>
                  </a:cubicBezTo>
                  <a:cubicBezTo>
                    <a:pt x="4" y="22"/>
                    <a:pt x="4" y="22"/>
                    <a:pt x="4" y="22"/>
                  </a:cubicBezTo>
                  <a:cubicBezTo>
                    <a:pt x="4" y="25"/>
                    <a:pt x="5" y="26"/>
                    <a:pt x="6" y="28"/>
                  </a:cubicBezTo>
                  <a:cubicBezTo>
                    <a:pt x="8" y="29"/>
                    <a:pt x="10" y="30"/>
                    <a:pt x="13" y="30"/>
                  </a:cubicBezTo>
                  <a:cubicBezTo>
                    <a:pt x="15" y="30"/>
                    <a:pt x="17" y="29"/>
                    <a:pt x="19" y="28"/>
                  </a:cubicBezTo>
                  <a:cubicBezTo>
                    <a:pt x="20" y="27"/>
                    <a:pt x="21" y="26"/>
                    <a:pt x="21" y="24"/>
                  </a:cubicBezTo>
                  <a:cubicBezTo>
                    <a:pt x="21" y="23"/>
                    <a:pt x="20" y="22"/>
                    <a:pt x="20" y="21"/>
                  </a:cubicBezTo>
                  <a:cubicBezTo>
                    <a:pt x="19" y="20"/>
                    <a:pt x="17" y="19"/>
                    <a:pt x="14" y="19"/>
                  </a:cubicBezTo>
                  <a:cubicBezTo>
                    <a:pt x="9" y="17"/>
                    <a:pt x="9" y="17"/>
                    <a:pt x="9" y="17"/>
                  </a:cubicBezTo>
                  <a:cubicBezTo>
                    <a:pt x="6" y="17"/>
                    <a:pt x="4" y="16"/>
                    <a:pt x="3" y="15"/>
                  </a:cubicBezTo>
                  <a:cubicBezTo>
                    <a:pt x="1" y="14"/>
                    <a:pt x="1" y="12"/>
                    <a:pt x="1" y="10"/>
                  </a:cubicBezTo>
                  <a:cubicBezTo>
                    <a:pt x="1" y="7"/>
                    <a:pt x="2" y="4"/>
                    <a:pt x="4" y="3"/>
                  </a:cubicBezTo>
                  <a:cubicBezTo>
                    <a:pt x="6" y="1"/>
                    <a:pt x="9" y="0"/>
                    <a:pt x="12" y="0"/>
                  </a:cubicBezTo>
                  <a:cubicBezTo>
                    <a:pt x="16" y="0"/>
                    <a:pt x="19" y="1"/>
                    <a:pt x="21" y="3"/>
                  </a:cubicBezTo>
                  <a:cubicBezTo>
                    <a:pt x="23" y="4"/>
                    <a:pt x="24" y="7"/>
                    <a:pt x="24" y="10"/>
                  </a:cubicBezTo>
                  <a:lnTo>
                    <a:pt x="20" y="10"/>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34" name="Freeform 102"/>
            <p:cNvSpPr/>
            <p:nvPr userDrawn="1"/>
          </p:nvSpPr>
          <p:spPr bwMode="auto">
            <a:xfrm>
              <a:off x="2044" y="933"/>
              <a:ext cx="5" cy="40"/>
            </a:xfrm>
            <a:custGeom>
              <a:avLst/>
              <a:gdLst>
                <a:gd name="T0" fmla="*/ 0 w 5"/>
                <a:gd name="T1" fmla="*/ 0 h 40"/>
                <a:gd name="T2" fmla="*/ 2 w 5"/>
                <a:gd name="T3" fmla="*/ 0 h 40"/>
                <a:gd name="T4" fmla="*/ 5 w 5"/>
                <a:gd name="T5" fmla="*/ 0 h 40"/>
                <a:gd name="T6" fmla="*/ 5 w 5"/>
                <a:gd name="T7" fmla="*/ 40 h 40"/>
                <a:gd name="T8" fmla="*/ 2 w 5"/>
                <a:gd name="T9" fmla="*/ 40 h 40"/>
                <a:gd name="T10" fmla="*/ 0 w 5"/>
                <a:gd name="T11" fmla="*/ 40 h 40"/>
                <a:gd name="T12" fmla="*/ 0 w 5"/>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5" h="40">
                  <a:moveTo>
                    <a:pt x="0" y="0"/>
                  </a:moveTo>
                  <a:lnTo>
                    <a:pt x="2" y="0"/>
                  </a:lnTo>
                  <a:lnTo>
                    <a:pt x="5" y="0"/>
                  </a:lnTo>
                  <a:lnTo>
                    <a:pt x="5" y="40"/>
                  </a:lnTo>
                  <a:lnTo>
                    <a:pt x="2" y="40"/>
                  </a:lnTo>
                  <a:lnTo>
                    <a:pt x="0" y="40"/>
                  </a:lnTo>
                  <a:lnTo>
                    <a:pt x="0" y="0"/>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35" name="Freeform 103"/>
            <p:cNvSpPr/>
            <p:nvPr userDrawn="1"/>
          </p:nvSpPr>
          <p:spPr bwMode="auto">
            <a:xfrm>
              <a:off x="2060" y="933"/>
              <a:ext cx="32" cy="40"/>
            </a:xfrm>
            <a:custGeom>
              <a:avLst/>
              <a:gdLst>
                <a:gd name="T0" fmla="*/ 13 w 32"/>
                <a:gd name="T1" fmla="*/ 5 h 40"/>
                <a:gd name="T2" fmla="*/ 0 w 32"/>
                <a:gd name="T3" fmla="*/ 5 h 40"/>
                <a:gd name="T4" fmla="*/ 0 w 32"/>
                <a:gd name="T5" fmla="*/ 3 h 40"/>
                <a:gd name="T6" fmla="*/ 0 w 32"/>
                <a:gd name="T7" fmla="*/ 0 h 40"/>
                <a:gd name="T8" fmla="*/ 32 w 32"/>
                <a:gd name="T9" fmla="*/ 0 h 40"/>
                <a:gd name="T10" fmla="*/ 32 w 32"/>
                <a:gd name="T11" fmla="*/ 3 h 40"/>
                <a:gd name="T12" fmla="*/ 32 w 32"/>
                <a:gd name="T13" fmla="*/ 5 h 40"/>
                <a:gd name="T14" fmla="*/ 18 w 32"/>
                <a:gd name="T15" fmla="*/ 5 h 40"/>
                <a:gd name="T16" fmla="*/ 18 w 32"/>
                <a:gd name="T17" fmla="*/ 40 h 40"/>
                <a:gd name="T18" fmla="*/ 16 w 32"/>
                <a:gd name="T19" fmla="*/ 40 h 40"/>
                <a:gd name="T20" fmla="*/ 13 w 32"/>
                <a:gd name="T21" fmla="*/ 40 h 40"/>
                <a:gd name="T22" fmla="*/ 13 w 32"/>
                <a:gd name="T23" fmla="*/ 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40">
                  <a:moveTo>
                    <a:pt x="13" y="5"/>
                  </a:moveTo>
                  <a:lnTo>
                    <a:pt x="0" y="5"/>
                  </a:lnTo>
                  <a:lnTo>
                    <a:pt x="0" y="3"/>
                  </a:lnTo>
                  <a:lnTo>
                    <a:pt x="0" y="0"/>
                  </a:lnTo>
                  <a:lnTo>
                    <a:pt x="32" y="0"/>
                  </a:lnTo>
                  <a:lnTo>
                    <a:pt x="32" y="3"/>
                  </a:lnTo>
                  <a:lnTo>
                    <a:pt x="32" y="5"/>
                  </a:lnTo>
                  <a:lnTo>
                    <a:pt x="18" y="5"/>
                  </a:lnTo>
                  <a:lnTo>
                    <a:pt x="18" y="40"/>
                  </a:lnTo>
                  <a:lnTo>
                    <a:pt x="16" y="40"/>
                  </a:lnTo>
                  <a:lnTo>
                    <a:pt x="13" y="40"/>
                  </a:lnTo>
                  <a:lnTo>
                    <a:pt x="13" y="5"/>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36" name="Freeform 104"/>
            <p:cNvSpPr/>
            <p:nvPr userDrawn="1"/>
          </p:nvSpPr>
          <p:spPr bwMode="auto">
            <a:xfrm>
              <a:off x="2101" y="933"/>
              <a:ext cx="34" cy="40"/>
            </a:xfrm>
            <a:custGeom>
              <a:avLst/>
              <a:gdLst>
                <a:gd name="T0" fmla="*/ 15 w 34"/>
                <a:gd name="T1" fmla="*/ 24 h 40"/>
                <a:gd name="T2" fmla="*/ 0 w 34"/>
                <a:gd name="T3" fmla="*/ 0 h 40"/>
                <a:gd name="T4" fmla="*/ 3 w 34"/>
                <a:gd name="T5" fmla="*/ 0 h 40"/>
                <a:gd name="T6" fmla="*/ 6 w 34"/>
                <a:gd name="T7" fmla="*/ 0 h 40"/>
                <a:gd name="T8" fmla="*/ 17 w 34"/>
                <a:gd name="T9" fmla="*/ 19 h 40"/>
                <a:gd name="T10" fmla="*/ 17 w 34"/>
                <a:gd name="T11" fmla="*/ 19 h 40"/>
                <a:gd name="T12" fmla="*/ 28 w 34"/>
                <a:gd name="T13" fmla="*/ 0 h 40"/>
                <a:gd name="T14" fmla="*/ 32 w 34"/>
                <a:gd name="T15" fmla="*/ 0 h 40"/>
                <a:gd name="T16" fmla="*/ 34 w 34"/>
                <a:gd name="T17" fmla="*/ 0 h 40"/>
                <a:gd name="T18" fmla="*/ 20 w 34"/>
                <a:gd name="T19" fmla="*/ 24 h 40"/>
                <a:gd name="T20" fmla="*/ 20 w 34"/>
                <a:gd name="T21" fmla="*/ 40 h 40"/>
                <a:gd name="T22" fmla="*/ 17 w 34"/>
                <a:gd name="T23" fmla="*/ 40 h 40"/>
                <a:gd name="T24" fmla="*/ 15 w 34"/>
                <a:gd name="T25" fmla="*/ 40 h 40"/>
                <a:gd name="T26" fmla="*/ 15 w 34"/>
                <a:gd name="T27" fmla="*/ 2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40">
                  <a:moveTo>
                    <a:pt x="15" y="24"/>
                  </a:moveTo>
                  <a:lnTo>
                    <a:pt x="0" y="0"/>
                  </a:lnTo>
                  <a:lnTo>
                    <a:pt x="3" y="0"/>
                  </a:lnTo>
                  <a:lnTo>
                    <a:pt x="6" y="0"/>
                  </a:lnTo>
                  <a:lnTo>
                    <a:pt x="17" y="19"/>
                  </a:lnTo>
                  <a:lnTo>
                    <a:pt x="17" y="19"/>
                  </a:lnTo>
                  <a:lnTo>
                    <a:pt x="28" y="0"/>
                  </a:lnTo>
                  <a:lnTo>
                    <a:pt x="32" y="0"/>
                  </a:lnTo>
                  <a:lnTo>
                    <a:pt x="34" y="0"/>
                  </a:lnTo>
                  <a:lnTo>
                    <a:pt x="20" y="24"/>
                  </a:lnTo>
                  <a:lnTo>
                    <a:pt x="20" y="40"/>
                  </a:lnTo>
                  <a:lnTo>
                    <a:pt x="17" y="40"/>
                  </a:lnTo>
                  <a:lnTo>
                    <a:pt x="15" y="40"/>
                  </a:lnTo>
                  <a:lnTo>
                    <a:pt x="15" y="24"/>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37" name="Freeform 105"/>
            <p:cNvSpPr>
              <a:spLocks noEditPoints="1"/>
            </p:cNvSpPr>
            <p:nvPr userDrawn="1"/>
          </p:nvSpPr>
          <p:spPr bwMode="auto">
            <a:xfrm>
              <a:off x="954" y="660"/>
              <a:ext cx="350" cy="353"/>
            </a:xfrm>
            <a:custGeom>
              <a:avLst/>
              <a:gdLst>
                <a:gd name="T0" fmla="*/ 142 w 283"/>
                <a:gd name="T1" fmla="*/ 0 h 283"/>
                <a:gd name="T2" fmla="*/ 283 w 283"/>
                <a:gd name="T3" fmla="*/ 142 h 283"/>
                <a:gd name="T4" fmla="*/ 142 w 283"/>
                <a:gd name="T5" fmla="*/ 283 h 283"/>
                <a:gd name="T6" fmla="*/ 0 w 283"/>
                <a:gd name="T7" fmla="*/ 142 h 283"/>
                <a:gd name="T8" fmla="*/ 142 w 283"/>
                <a:gd name="T9" fmla="*/ 0 h 283"/>
                <a:gd name="T10" fmla="*/ 142 w 283"/>
                <a:gd name="T11" fmla="*/ 6 h 283"/>
                <a:gd name="T12" fmla="*/ 6 w 283"/>
                <a:gd name="T13" fmla="*/ 142 h 283"/>
                <a:gd name="T14" fmla="*/ 142 w 283"/>
                <a:gd name="T15" fmla="*/ 277 h 283"/>
                <a:gd name="T16" fmla="*/ 278 w 283"/>
                <a:gd name="T17" fmla="*/ 142 h 283"/>
                <a:gd name="T18" fmla="*/ 142 w 283"/>
                <a:gd name="T19" fmla="*/ 6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3" h="283">
                  <a:moveTo>
                    <a:pt x="142" y="0"/>
                  </a:moveTo>
                  <a:cubicBezTo>
                    <a:pt x="220" y="0"/>
                    <a:pt x="283" y="64"/>
                    <a:pt x="283" y="142"/>
                  </a:cubicBezTo>
                  <a:cubicBezTo>
                    <a:pt x="283" y="219"/>
                    <a:pt x="220" y="283"/>
                    <a:pt x="142" y="283"/>
                  </a:cubicBezTo>
                  <a:cubicBezTo>
                    <a:pt x="64" y="283"/>
                    <a:pt x="0" y="219"/>
                    <a:pt x="0" y="142"/>
                  </a:cubicBezTo>
                  <a:cubicBezTo>
                    <a:pt x="0" y="64"/>
                    <a:pt x="64" y="0"/>
                    <a:pt x="142" y="0"/>
                  </a:cubicBezTo>
                  <a:moveTo>
                    <a:pt x="142" y="6"/>
                  </a:moveTo>
                  <a:cubicBezTo>
                    <a:pt x="67" y="6"/>
                    <a:pt x="6" y="67"/>
                    <a:pt x="6" y="142"/>
                  </a:cubicBezTo>
                  <a:cubicBezTo>
                    <a:pt x="6" y="216"/>
                    <a:pt x="67" y="277"/>
                    <a:pt x="142" y="277"/>
                  </a:cubicBezTo>
                  <a:cubicBezTo>
                    <a:pt x="217" y="277"/>
                    <a:pt x="278" y="216"/>
                    <a:pt x="278" y="142"/>
                  </a:cubicBezTo>
                  <a:cubicBezTo>
                    <a:pt x="278" y="67"/>
                    <a:pt x="217" y="6"/>
                    <a:pt x="142" y="6"/>
                  </a:cubicBezTo>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38" name="Freeform 106"/>
            <p:cNvSpPr/>
            <p:nvPr userDrawn="1"/>
          </p:nvSpPr>
          <p:spPr bwMode="auto">
            <a:xfrm>
              <a:off x="1033" y="739"/>
              <a:ext cx="193" cy="173"/>
            </a:xfrm>
            <a:custGeom>
              <a:avLst/>
              <a:gdLst>
                <a:gd name="T0" fmla="*/ 28 w 156"/>
                <a:gd name="T1" fmla="*/ 139 h 139"/>
                <a:gd name="T2" fmla="*/ 7 w 156"/>
                <a:gd name="T3" fmla="*/ 112 h 139"/>
                <a:gd name="T4" fmla="*/ 0 w 156"/>
                <a:gd name="T5" fmla="*/ 79 h 139"/>
                <a:gd name="T6" fmla="*/ 78 w 156"/>
                <a:gd name="T7" fmla="*/ 0 h 139"/>
                <a:gd name="T8" fmla="*/ 156 w 156"/>
                <a:gd name="T9" fmla="*/ 79 h 139"/>
                <a:gd name="T10" fmla="*/ 149 w 156"/>
                <a:gd name="T11" fmla="*/ 112 h 139"/>
                <a:gd name="T12" fmla="*/ 128 w 156"/>
                <a:gd name="T13" fmla="*/ 139 h 139"/>
                <a:gd name="T14" fmla="*/ 126 w 156"/>
                <a:gd name="T15" fmla="*/ 137 h 139"/>
                <a:gd name="T16" fmla="*/ 146 w 156"/>
                <a:gd name="T17" fmla="*/ 111 h 139"/>
                <a:gd name="T18" fmla="*/ 153 w 156"/>
                <a:gd name="T19" fmla="*/ 79 h 139"/>
                <a:gd name="T20" fmla="*/ 78 w 156"/>
                <a:gd name="T21" fmla="*/ 3 h 139"/>
                <a:gd name="T22" fmla="*/ 3 w 156"/>
                <a:gd name="T23" fmla="*/ 79 h 139"/>
                <a:gd name="T24" fmla="*/ 10 w 156"/>
                <a:gd name="T25" fmla="*/ 111 h 139"/>
                <a:gd name="T26" fmla="*/ 30 w 156"/>
                <a:gd name="T27" fmla="*/ 137 h 139"/>
                <a:gd name="T28" fmla="*/ 28 w 156"/>
                <a:gd name="T29" fmla="*/ 13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6" h="139">
                  <a:moveTo>
                    <a:pt x="28" y="139"/>
                  </a:moveTo>
                  <a:cubicBezTo>
                    <a:pt x="19" y="132"/>
                    <a:pt x="12" y="122"/>
                    <a:pt x="7" y="112"/>
                  </a:cubicBezTo>
                  <a:cubicBezTo>
                    <a:pt x="2" y="102"/>
                    <a:pt x="0" y="90"/>
                    <a:pt x="0" y="79"/>
                  </a:cubicBezTo>
                  <a:cubicBezTo>
                    <a:pt x="0" y="36"/>
                    <a:pt x="35" y="0"/>
                    <a:pt x="78" y="0"/>
                  </a:cubicBezTo>
                  <a:cubicBezTo>
                    <a:pt x="121" y="0"/>
                    <a:pt x="156" y="36"/>
                    <a:pt x="156" y="79"/>
                  </a:cubicBezTo>
                  <a:cubicBezTo>
                    <a:pt x="156" y="90"/>
                    <a:pt x="153" y="102"/>
                    <a:pt x="149" y="112"/>
                  </a:cubicBezTo>
                  <a:cubicBezTo>
                    <a:pt x="144" y="122"/>
                    <a:pt x="136" y="132"/>
                    <a:pt x="128" y="139"/>
                  </a:cubicBezTo>
                  <a:cubicBezTo>
                    <a:pt x="126" y="137"/>
                    <a:pt x="126" y="137"/>
                    <a:pt x="126" y="137"/>
                  </a:cubicBezTo>
                  <a:cubicBezTo>
                    <a:pt x="134" y="130"/>
                    <a:pt x="141" y="121"/>
                    <a:pt x="146" y="111"/>
                  </a:cubicBezTo>
                  <a:cubicBezTo>
                    <a:pt x="151" y="101"/>
                    <a:pt x="153" y="90"/>
                    <a:pt x="153" y="79"/>
                  </a:cubicBezTo>
                  <a:cubicBezTo>
                    <a:pt x="153" y="37"/>
                    <a:pt x="119" y="3"/>
                    <a:pt x="78" y="3"/>
                  </a:cubicBezTo>
                  <a:cubicBezTo>
                    <a:pt x="36" y="3"/>
                    <a:pt x="3" y="37"/>
                    <a:pt x="3" y="79"/>
                  </a:cubicBezTo>
                  <a:cubicBezTo>
                    <a:pt x="3" y="90"/>
                    <a:pt x="5" y="101"/>
                    <a:pt x="10" y="111"/>
                  </a:cubicBezTo>
                  <a:cubicBezTo>
                    <a:pt x="14" y="121"/>
                    <a:pt x="21" y="130"/>
                    <a:pt x="30" y="137"/>
                  </a:cubicBezTo>
                  <a:lnTo>
                    <a:pt x="28" y="139"/>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39" name="Freeform 107"/>
            <p:cNvSpPr/>
            <p:nvPr userDrawn="1"/>
          </p:nvSpPr>
          <p:spPr bwMode="auto">
            <a:xfrm>
              <a:off x="972" y="867"/>
              <a:ext cx="40" cy="29"/>
            </a:xfrm>
            <a:custGeom>
              <a:avLst/>
              <a:gdLst>
                <a:gd name="T0" fmla="*/ 8 w 40"/>
                <a:gd name="T1" fmla="*/ 29 h 29"/>
                <a:gd name="T2" fmla="*/ 0 w 40"/>
                <a:gd name="T3" fmla="*/ 10 h 29"/>
                <a:gd name="T4" fmla="*/ 4 w 40"/>
                <a:gd name="T5" fmla="*/ 9 h 29"/>
                <a:gd name="T6" fmla="*/ 35 w 40"/>
                <a:gd name="T7" fmla="*/ 14 h 29"/>
                <a:gd name="T8" fmla="*/ 30 w 40"/>
                <a:gd name="T9" fmla="*/ 1 h 29"/>
                <a:gd name="T10" fmla="*/ 34 w 40"/>
                <a:gd name="T11" fmla="*/ 0 h 29"/>
                <a:gd name="T12" fmla="*/ 40 w 40"/>
                <a:gd name="T13" fmla="*/ 16 h 29"/>
                <a:gd name="T14" fmla="*/ 36 w 40"/>
                <a:gd name="T15" fmla="*/ 17 h 29"/>
                <a:gd name="T16" fmla="*/ 7 w 40"/>
                <a:gd name="T17" fmla="*/ 14 h 29"/>
                <a:gd name="T18" fmla="*/ 12 w 40"/>
                <a:gd name="T19" fmla="*/ 27 h 29"/>
                <a:gd name="T20" fmla="*/ 8 w 40"/>
                <a:gd name="T21"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29">
                  <a:moveTo>
                    <a:pt x="8" y="29"/>
                  </a:moveTo>
                  <a:lnTo>
                    <a:pt x="0" y="10"/>
                  </a:lnTo>
                  <a:lnTo>
                    <a:pt x="4" y="9"/>
                  </a:lnTo>
                  <a:lnTo>
                    <a:pt x="35" y="14"/>
                  </a:lnTo>
                  <a:lnTo>
                    <a:pt x="30" y="1"/>
                  </a:lnTo>
                  <a:lnTo>
                    <a:pt x="34" y="0"/>
                  </a:lnTo>
                  <a:lnTo>
                    <a:pt x="40" y="16"/>
                  </a:lnTo>
                  <a:lnTo>
                    <a:pt x="36" y="17"/>
                  </a:lnTo>
                  <a:lnTo>
                    <a:pt x="7" y="14"/>
                  </a:lnTo>
                  <a:lnTo>
                    <a:pt x="12" y="27"/>
                  </a:lnTo>
                  <a:lnTo>
                    <a:pt x="8" y="29"/>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40" name="Freeform 108"/>
            <p:cNvSpPr/>
            <p:nvPr userDrawn="1"/>
          </p:nvSpPr>
          <p:spPr bwMode="auto">
            <a:xfrm>
              <a:off x="984" y="888"/>
              <a:ext cx="38" cy="31"/>
            </a:xfrm>
            <a:custGeom>
              <a:avLst/>
              <a:gdLst>
                <a:gd name="T0" fmla="*/ 7 w 38"/>
                <a:gd name="T1" fmla="*/ 31 h 31"/>
                <a:gd name="T2" fmla="*/ 6 w 38"/>
                <a:gd name="T3" fmla="*/ 28 h 31"/>
                <a:gd name="T4" fmla="*/ 19 w 38"/>
                <a:gd name="T5" fmla="*/ 21 h 31"/>
                <a:gd name="T6" fmla="*/ 14 w 38"/>
                <a:gd name="T7" fmla="*/ 11 h 31"/>
                <a:gd name="T8" fmla="*/ 1 w 38"/>
                <a:gd name="T9" fmla="*/ 19 h 31"/>
                <a:gd name="T10" fmla="*/ 0 w 38"/>
                <a:gd name="T11" fmla="*/ 15 h 31"/>
                <a:gd name="T12" fmla="*/ 29 w 38"/>
                <a:gd name="T13" fmla="*/ 0 h 31"/>
                <a:gd name="T14" fmla="*/ 32 w 38"/>
                <a:gd name="T15" fmla="*/ 4 h 31"/>
                <a:gd name="T16" fmla="*/ 18 w 38"/>
                <a:gd name="T17" fmla="*/ 10 h 31"/>
                <a:gd name="T18" fmla="*/ 23 w 38"/>
                <a:gd name="T19" fmla="*/ 19 h 31"/>
                <a:gd name="T20" fmla="*/ 35 w 38"/>
                <a:gd name="T21" fmla="*/ 13 h 31"/>
                <a:gd name="T22" fmla="*/ 38 w 38"/>
                <a:gd name="T23" fmla="*/ 16 h 31"/>
                <a:gd name="T24" fmla="*/ 7 w 38"/>
                <a:gd name="T25"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31">
                  <a:moveTo>
                    <a:pt x="7" y="31"/>
                  </a:moveTo>
                  <a:lnTo>
                    <a:pt x="6" y="28"/>
                  </a:lnTo>
                  <a:lnTo>
                    <a:pt x="19" y="21"/>
                  </a:lnTo>
                  <a:lnTo>
                    <a:pt x="14" y="11"/>
                  </a:lnTo>
                  <a:lnTo>
                    <a:pt x="1" y="19"/>
                  </a:lnTo>
                  <a:lnTo>
                    <a:pt x="0" y="15"/>
                  </a:lnTo>
                  <a:lnTo>
                    <a:pt x="29" y="0"/>
                  </a:lnTo>
                  <a:lnTo>
                    <a:pt x="32" y="4"/>
                  </a:lnTo>
                  <a:lnTo>
                    <a:pt x="18" y="10"/>
                  </a:lnTo>
                  <a:lnTo>
                    <a:pt x="23" y="19"/>
                  </a:lnTo>
                  <a:lnTo>
                    <a:pt x="35" y="13"/>
                  </a:lnTo>
                  <a:lnTo>
                    <a:pt x="38" y="16"/>
                  </a:lnTo>
                  <a:lnTo>
                    <a:pt x="7" y="31"/>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41" name="Freeform 109"/>
            <p:cNvSpPr/>
            <p:nvPr userDrawn="1"/>
          </p:nvSpPr>
          <p:spPr bwMode="auto">
            <a:xfrm>
              <a:off x="995" y="906"/>
              <a:ext cx="38" cy="33"/>
            </a:xfrm>
            <a:custGeom>
              <a:avLst/>
              <a:gdLst>
                <a:gd name="T0" fmla="*/ 11 w 38"/>
                <a:gd name="T1" fmla="*/ 33 h 33"/>
                <a:gd name="T2" fmla="*/ 0 w 38"/>
                <a:gd name="T3" fmla="*/ 18 h 33"/>
                <a:gd name="T4" fmla="*/ 28 w 38"/>
                <a:gd name="T5" fmla="*/ 0 h 33"/>
                <a:gd name="T6" fmla="*/ 38 w 38"/>
                <a:gd name="T7" fmla="*/ 15 h 33"/>
                <a:gd name="T8" fmla="*/ 36 w 38"/>
                <a:gd name="T9" fmla="*/ 17 h 33"/>
                <a:gd name="T10" fmla="*/ 27 w 38"/>
                <a:gd name="T11" fmla="*/ 6 h 33"/>
                <a:gd name="T12" fmla="*/ 18 w 38"/>
                <a:gd name="T13" fmla="*/ 11 h 33"/>
                <a:gd name="T14" fmla="*/ 26 w 38"/>
                <a:gd name="T15" fmla="*/ 21 h 33"/>
                <a:gd name="T16" fmla="*/ 23 w 38"/>
                <a:gd name="T17" fmla="*/ 23 h 33"/>
                <a:gd name="T18" fmla="*/ 16 w 38"/>
                <a:gd name="T19" fmla="*/ 13 h 33"/>
                <a:gd name="T20" fmla="*/ 6 w 38"/>
                <a:gd name="T21" fmla="*/ 20 h 33"/>
                <a:gd name="T22" fmla="*/ 13 w 38"/>
                <a:gd name="T23" fmla="*/ 31 h 33"/>
                <a:gd name="T24" fmla="*/ 11 w 38"/>
                <a:gd name="T25"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33">
                  <a:moveTo>
                    <a:pt x="11" y="33"/>
                  </a:moveTo>
                  <a:lnTo>
                    <a:pt x="0" y="18"/>
                  </a:lnTo>
                  <a:lnTo>
                    <a:pt x="28" y="0"/>
                  </a:lnTo>
                  <a:lnTo>
                    <a:pt x="38" y="15"/>
                  </a:lnTo>
                  <a:lnTo>
                    <a:pt x="36" y="17"/>
                  </a:lnTo>
                  <a:lnTo>
                    <a:pt x="27" y="6"/>
                  </a:lnTo>
                  <a:lnTo>
                    <a:pt x="18" y="11"/>
                  </a:lnTo>
                  <a:lnTo>
                    <a:pt x="26" y="21"/>
                  </a:lnTo>
                  <a:lnTo>
                    <a:pt x="23" y="23"/>
                  </a:lnTo>
                  <a:lnTo>
                    <a:pt x="16" y="13"/>
                  </a:lnTo>
                  <a:lnTo>
                    <a:pt x="6" y="20"/>
                  </a:lnTo>
                  <a:lnTo>
                    <a:pt x="13" y="31"/>
                  </a:lnTo>
                  <a:lnTo>
                    <a:pt x="11" y="33"/>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42" name="Freeform 110"/>
            <p:cNvSpPr/>
            <p:nvPr userDrawn="1"/>
          </p:nvSpPr>
          <p:spPr bwMode="auto">
            <a:xfrm>
              <a:off x="1026" y="934"/>
              <a:ext cx="24" cy="29"/>
            </a:xfrm>
            <a:custGeom>
              <a:avLst/>
              <a:gdLst>
                <a:gd name="T0" fmla="*/ 3 w 24"/>
                <a:gd name="T1" fmla="*/ 29 h 29"/>
                <a:gd name="T2" fmla="*/ 0 w 24"/>
                <a:gd name="T3" fmla="*/ 26 h 29"/>
                <a:gd name="T4" fmla="*/ 21 w 24"/>
                <a:gd name="T5" fmla="*/ 0 h 29"/>
                <a:gd name="T6" fmla="*/ 24 w 24"/>
                <a:gd name="T7" fmla="*/ 3 h 29"/>
                <a:gd name="T8" fmla="*/ 3 w 24"/>
                <a:gd name="T9" fmla="*/ 29 h 29"/>
              </a:gdLst>
              <a:ahLst/>
              <a:cxnLst>
                <a:cxn ang="0">
                  <a:pos x="T0" y="T1"/>
                </a:cxn>
                <a:cxn ang="0">
                  <a:pos x="T2" y="T3"/>
                </a:cxn>
                <a:cxn ang="0">
                  <a:pos x="T4" y="T5"/>
                </a:cxn>
                <a:cxn ang="0">
                  <a:pos x="T6" y="T7"/>
                </a:cxn>
                <a:cxn ang="0">
                  <a:pos x="T8" y="T9"/>
                </a:cxn>
              </a:cxnLst>
              <a:rect l="0" t="0" r="r" b="b"/>
              <a:pathLst>
                <a:path w="24" h="29">
                  <a:moveTo>
                    <a:pt x="3" y="29"/>
                  </a:moveTo>
                  <a:lnTo>
                    <a:pt x="0" y="26"/>
                  </a:lnTo>
                  <a:lnTo>
                    <a:pt x="21" y="0"/>
                  </a:lnTo>
                  <a:lnTo>
                    <a:pt x="24" y="3"/>
                  </a:lnTo>
                  <a:lnTo>
                    <a:pt x="3" y="29"/>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43" name="Freeform 111"/>
            <p:cNvSpPr>
              <a:spLocks noEditPoints="1"/>
            </p:cNvSpPr>
            <p:nvPr userDrawn="1"/>
          </p:nvSpPr>
          <p:spPr bwMode="auto">
            <a:xfrm>
              <a:off x="1034" y="942"/>
              <a:ext cx="29" cy="35"/>
            </a:xfrm>
            <a:custGeom>
              <a:avLst/>
              <a:gdLst>
                <a:gd name="T0" fmla="*/ 11 w 29"/>
                <a:gd name="T1" fmla="*/ 32 h 35"/>
                <a:gd name="T2" fmla="*/ 16 w 29"/>
                <a:gd name="T3" fmla="*/ 23 h 35"/>
                <a:gd name="T4" fmla="*/ 11 w 29"/>
                <a:gd name="T5" fmla="*/ 20 h 35"/>
                <a:gd name="T6" fmla="*/ 3 w 29"/>
                <a:gd name="T7" fmla="*/ 27 h 35"/>
                <a:gd name="T8" fmla="*/ 0 w 29"/>
                <a:gd name="T9" fmla="*/ 25 h 35"/>
                <a:gd name="T10" fmla="*/ 24 w 29"/>
                <a:gd name="T11" fmla="*/ 0 h 35"/>
                <a:gd name="T12" fmla="*/ 29 w 29"/>
                <a:gd name="T13" fmla="*/ 2 h 35"/>
                <a:gd name="T14" fmla="*/ 16 w 29"/>
                <a:gd name="T15" fmla="*/ 35 h 35"/>
                <a:gd name="T16" fmla="*/ 11 w 29"/>
                <a:gd name="T17" fmla="*/ 32 h 35"/>
                <a:gd name="T18" fmla="*/ 19 w 29"/>
                <a:gd name="T19" fmla="*/ 18 h 35"/>
                <a:gd name="T20" fmla="*/ 24 w 29"/>
                <a:gd name="T21" fmla="*/ 7 h 35"/>
                <a:gd name="T22" fmla="*/ 23 w 29"/>
                <a:gd name="T23" fmla="*/ 6 h 35"/>
                <a:gd name="T24" fmla="*/ 14 w 29"/>
                <a:gd name="T25" fmla="*/ 16 h 35"/>
                <a:gd name="T26" fmla="*/ 19 w 29"/>
                <a:gd name="T27"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35">
                  <a:moveTo>
                    <a:pt x="11" y="32"/>
                  </a:moveTo>
                  <a:lnTo>
                    <a:pt x="16" y="23"/>
                  </a:lnTo>
                  <a:lnTo>
                    <a:pt x="11" y="20"/>
                  </a:lnTo>
                  <a:lnTo>
                    <a:pt x="3" y="27"/>
                  </a:lnTo>
                  <a:lnTo>
                    <a:pt x="0" y="25"/>
                  </a:lnTo>
                  <a:lnTo>
                    <a:pt x="24" y="0"/>
                  </a:lnTo>
                  <a:lnTo>
                    <a:pt x="29" y="2"/>
                  </a:lnTo>
                  <a:lnTo>
                    <a:pt x="16" y="35"/>
                  </a:lnTo>
                  <a:lnTo>
                    <a:pt x="11" y="32"/>
                  </a:lnTo>
                  <a:close/>
                  <a:moveTo>
                    <a:pt x="19" y="18"/>
                  </a:moveTo>
                  <a:lnTo>
                    <a:pt x="24" y="7"/>
                  </a:lnTo>
                  <a:lnTo>
                    <a:pt x="23" y="6"/>
                  </a:lnTo>
                  <a:lnTo>
                    <a:pt x="14" y="16"/>
                  </a:lnTo>
                  <a:lnTo>
                    <a:pt x="19" y="18"/>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44" name="Freeform 112"/>
            <p:cNvSpPr/>
            <p:nvPr userDrawn="1"/>
          </p:nvSpPr>
          <p:spPr bwMode="auto">
            <a:xfrm>
              <a:off x="1054" y="948"/>
              <a:ext cx="32" cy="39"/>
            </a:xfrm>
            <a:custGeom>
              <a:avLst/>
              <a:gdLst>
                <a:gd name="T0" fmla="*/ 16 w 32"/>
                <a:gd name="T1" fmla="*/ 39 h 39"/>
                <a:gd name="T2" fmla="*/ 13 w 32"/>
                <a:gd name="T3" fmla="*/ 36 h 39"/>
                <a:gd name="T4" fmla="*/ 15 w 32"/>
                <a:gd name="T5" fmla="*/ 12 h 39"/>
                <a:gd name="T6" fmla="*/ 5 w 32"/>
                <a:gd name="T7" fmla="*/ 32 h 39"/>
                <a:gd name="T8" fmla="*/ 0 w 32"/>
                <a:gd name="T9" fmla="*/ 30 h 39"/>
                <a:gd name="T10" fmla="*/ 16 w 32"/>
                <a:gd name="T11" fmla="*/ 0 h 39"/>
                <a:gd name="T12" fmla="*/ 20 w 32"/>
                <a:gd name="T13" fmla="*/ 1 h 39"/>
                <a:gd name="T14" fmla="*/ 19 w 32"/>
                <a:gd name="T15" fmla="*/ 25 h 39"/>
                <a:gd name="T16" fmla="*/ 29 w 32"/>
                <a:gd name="T17" fmla="*/ 5 h 39"/>
                <a:gd name="T18" fmla="*/ 32 w 32"/>
                <a:gd name="T19" fmla="*/ 7 h 39"/>
                <a:gd name="T20" fmla="*/ 16 w 32"/>
                <a:gd name="T21"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39">
                  <a:moveTo>
                    <a:pt x="16" y="39"/>
                  </a:moveTo>
                  <a:lnTo>
                    <a:pt x="13" y="36"/>
                  </a:lnTo>
                  <a:lnTo>
                    <a:pt x="15" y="12"/>
                  </a:lnTo>
                  <a:lnTo>
                    <a:pt x="5" y="32"/>
                  </a:lnTo>
                  <a:lnTo>
                    <a:pt x="0" y="30"/>
                  </a:lnTo>
                  <a:lnTo>
                    <a:pt x="16" y="0"/>
                  </a:lnTo>
                  <a:lnTo>
                    <a:pt x="20" y="1"/>
                  </a:lnTo>
                  <a:lnTo>
                    <a:pt x="19" y="25"/>
                  </a:lnTo>
                  <a:lnTo>
                    <a:pt x="29" y="5"/>
                  </a:lnTo>
                  <a:lnTo>
                    <a:pt x="32" y="7"/>
                  </a:lnTo>
                  <a:lnTo>
                    <a:pt x="16" y="39"/>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45" name="Freeform 113"/>
            <p:cNvSpPr/>
            <p:nvPr userDrawn="1"/>
          </p:nvSpPr>
          <p:spPr bwMode="auto">
            <a:xfrm>
              <a:off x="1079" y="957"/>
              <a:ext cx="23" cy="36"/>
            </a:xfrm>
            <a:custGeom>
              <a:avLst/>
              <a:gdLst>
                <a:gd name="T0" fmla="*/ 12 w 19"/>
                <a:gd name="T1" fmla="*/ 29 h 29"/>
                <a:gd name="T2" fmla="*/ 10 w 19"/>
                <a:gd name="T3" fmla="*/ 29 h 29"/>
                <a:gd name="T4" fmla="*/ 10 w 19"/>
                <a:gd name="T5" fmla="*/ 26 h 29"/>
                <a:gd name="T6" fmla="*/ 8 w 19"/>
                <a:gd name="T7" fmla="*/ 27 h 29"/>
                <a:gd name="T8" fmla="*/ 5 w 19"/>
                <a:gd name="T9" fmla="*/ 27 h 29"/>
                <a:gd name="T10" fmla="*/ 1 w 19"/>
                <a:gd name="T11" fmla="*/ 23 h 29"/>
                <a:gd name="T12" fmla="*/ 1 w 19"/>
                <a:gd name="T13" fmla="*/ 13 h 29"/>
                <a:gd name="T14" fmla="*/ 6 w 19"/>
                <a:gd name="T15" fmla="*/ 3 h 29"/>
                <a:gd name="T16" fmla="*/ 14 w 19"/>
                <a:gd name="T17" fmla="*/ 1 h 29"/>
                <a:gd name="T18" fmla="*/ 18 w 19"/>
                <a:gd name="T19" fmla="*/ 11 h 29"/>
                <a:gd name="T20" fmla="*/ 15 w 19"/>
                <a:gd name="T21" fmla="*/ 11 h 29"/>
                <a:gd name="T22" fmla="*/ 13 w 19"/>
                <a:gd name="T23" fmla="*/ 4 h 29"/>
                <a:gd name="T24" fmla="*/ 8 w 19"/>
                <a:gd name="T25" fmla="*/ 6 h 29"/>
                <a:gd name="T26" fmla="*/ 5 w 19"/>
                <a:gd name="T27" fmla="*/ 14 h 29"/>
                <a:gd name="T28" fmla="*/ 4 w 19"/>
                <a:gd name="T29" fmla="*/ 21 h 29"/>
                <a:gd name="T30" fmla="*/ 6 w 19"/>
                <a:gd name="T31" fmla="*/ 24 h 29"/>
                <a:gd name="T32" fmla="*/ 9 w 19"/>
                <a:gd name="T33" fmla="*/ 24 h 29"/>
                <a:gd name="T34" fmla="*/ 12 w 19"/>
                <a:gd name="T35" fmla="*/ 20 h 29"/>
                <a:gd name="T36" fmla="*/ 12 w 19"/>
                <a:gd name="T37" fmla="*/ 18 h 29"/>
                <a:gd name="T38" fmla="*/ 8 w 19"/>
                <a:gd name="T39" fmla="*/ 17 h 29"/>
                <a:gd name="T40" fmla="*/ 9 w 19"/>
                <a:gd name="T41" fmla="*/ 14 h 29"/>
                <a:gd name="T42" fmla="*/ 16 w 19"/>
                <a:gd name="T43" fmla="*/ 17 h 29"/>
                <a:gd name="T44" fmla="*/ 12 w 19"/>
                <a:gd name="T45"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 h="29">
                  <a:moveTo>
                    <a:pt x="12" y="29"/>
                  </a:moveTo>
                  <a:cubicBezTo>
                    <a:pt x="10" y="29"/>
                    <a:pt x="10" y="29"/>
                    <a:pt x="10" y="29"/>
                  </a:cubicBezTo>
                  <a:cubicBezTo>
                    <a:pt x="10" y="26"/>
                    <a:pt x="10" y="26"/>
                    <a:pt x="10" y="26"/>
                  </a:cubicBezTo>
                  <a:cubicBezTo>
                    <a:pt x="9" y="27"/>
                    <a:pt x="9" y="27"/>
                    <a:pt x="8" y="27"/>
                  </a:cubicBezTo>
                  <a:cubicBezTo>
                    <a:pt x="7" y="27"/>
                    <a:pt x="6" y="27"/>
                    <a:pt x="5" y="27"/>
                  </a:cubicBezTo>
                  <a:cubicBezTo>
                    <a:pt x="3" y="26"/>
                    <a:pt x="2" y="25"/>
                    <a:pt x="1" y="23"/>
                  </a:cubicBezTo>
                  <a:cubicBezTo>
                    <a:pt x="0" y="20"/>
                    <a:pt x="0" y="17"/>
                    <a:pt x="1" y="13"/>
                  </a:cubicBezTo>
                  <a:cubicBezTo>
                    <a:pt x="3" y="8"/>
                    <a:pt x="4" y="5"/>
                    <a:pt x="6" y="3"/>
                  </a:cubicBezTo>
                  <a:cubicBezTo>
                    <a:pt x="9" y="1"/>
                    <a:pt x="12" y="0"/>
                    <a:pt x="14" y="1"/>
                  </a:cubicBezTo>
                  <a:cubicBezTo>
                    <a:pt x="17" y="2"/>
                    <a:pt x="19" y="6"/>
                    <a:pt x="18" y="11"/>
                  </a:cubicBezTo>
                  <a:cubicBezTo>
                    <a:pt x="15" y="11"/>
                    <a:pt x="15" y="11"/>
                    <a:pt x="15" y="11"/>
                  </a:cubicBezTo>
                  <a:cubicBezTo>
                    <a:pt x="16" y="9"/>
                    <a:pt x="15" y="5"/>
                    <a:pt x="13" y="4"/>
                  </a:cubicBezTo>
                  <a:cubicBezTo>
                    <a:pt x="11" y="4"/>
                    <a:pt x="9" y="4"/>
                    <a:pt x="8" y="6"/>
                  </a:cubicBezTo>
                  <a:cubicBezTo>
                    <a:pt x="7" y="7"/>
                    <a:pt x="6" y="10"/>
                    <a:pt x="5" y="14"/>
                  </a:cubicBezTo>
                  <a:cubicBezTo>
                    <a:pt x="4" y="17"/>
                    <a:pt x="3" y="20"/>
                    <a:pt x="4" y="21"/>
                  </a:cubicBezTo>
                  <a:cubicBezTo>
                    <a:pt x="4" y="23"/>
                    <a:pt x="5" y="24"/>
                    <a:pt x="6" y="24"/>
                  </a:cubicBezTo>
                  <a:cubicBezTo>
                    <a:pt x="7" y="25"/>
                    <a:pt x="9" y="25"/>
                    <a:pt x="9" y="24"/>
                  </a:cubicBezTo>
                  <a:cubicBezTo>
                    <a:pt x="10" y="23"/>
                    <a:pt x="11" y="22"/>
                    <a:pt x="12" y="20"/>
                  </a:cubicBezTo>
                  <a:cubicBezTo>
                    <a:pt x="12" y="18"/>
                    <a:pt x="12" y="18"/>
                    <a:pt x="12" y="18"/>
                  </a:cubicBezTo>
                  <a:cubicBezTo>
                    <a:pt x="8" y="17"/>
                    <a:pt x="8" y="17"/>
                    <a:pt x="8" y="17"/>
                  </a:cubicBezTo>
                  <a:cubicBezTo>
                    <a:pt x="9" y="14"/>
                    <a:pt x="9" y="14"/>
                    <a:pt x="9" y="14"/>
                  </a:cubicBezTo>
                  <a:cubicBezTo>
                    <a:pt x="16" y="17"/>
                    <a:pt x="16" y="17"/>
                    <a:pt x="16" y="17"/>
                  </a:cubicBezTo>
                  <a:lnTo>
                    <a:pt x="12" y="29"/>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46" name="Freeform 114"/>
            <p:cNvSpPr/>
            <p:nvPr userDrawn="1"/>
          </p:nvSpPr>
          <p:spPr bwMode="auto">
            <a:xfrm>
              <a:off x="1121" y="962"/>
              <a:ext cx="19" cy="33"/>
            </a:xfrm>
            <a:custGeom>
              <a:avLst/>
              <a:gdLst>
                <a:gd name="T0" fmla="*/ 15 w 15"/>
                <a:gd name="T1" fmla="*/ 19 h 27"/>
                <a:gd name="T2" fmla="*/ 13 w 15"/>
                <a:gd name="T3" fmla="*/ 25 h 27"/>
                <a:gd name="T4" fmla="*/ 7 w 15"/>
                <a:gd name="T5" fmla="*/ 27 h 27"/>
                <a:gd name="T6" fmla="*/ 1 w 15"/>
                <a:gd name="T7" fmla="*/ 25 h 27"/>
                <a:gd name="T8" fmla="*/ 0 w 15"/>
                <a:gd name="T9" fmla="*/ 19 h 27"/>
                <a:gd name="T10" fmla="*/ 0 w 15"/>
                <a:gd name="T11" fmla="*/ 0 h 27"/>
                <a:gd name="T12" fmla="*/ 4 w 15"/>
                <a:gd name="T13" fmla="*/ 0 h 27"/>
                <a:gd name="T14" fmla="*/ 3 w 15"/>
                <a:gd name="T15" fmla="*/ 19 h 27"/>
                <a:gd name="T16" fmla="*/ 4 w 15"/>
                <a:gd name="T17" fmla="*/ 23 h 27"/>
                <a:gd name="T18" fmla="*/ 7 w 15"/>
                <a:gd name="T19" fmla="*/ 24 h 27"/>
                <a:gd name="T20" fmla="*/ 10 w 15"/>
                <a:gd name="T21" fmla="*/ 23 h 27"/>
                <a:gd name="T22" fmla="*/ 11 w 15"/>
                <a:gd name="T23" fmla="*/ 19 h 27"/>
                <a:gd name="T24" fmla="*/ 12 w 15"/>
                <a:gd name="T25" fmla="*/ 0 h 27"/>
                <a:gd name="T26" fmla="*/ 15 w 15"/>
                <a:gd name="T27" fmla="*/ 0 h 27"/>
                <a:gd name="T28" fmla="*/ 15 w 15"/>
                <a:gd name="T29"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7">
                  <a:moveTo>
                    <a:pt x="15" y="19"/>
                  </a:moveTo>
                  <a:cubicBezTo>
                    <a:pt x="15" y="22"/>
                    <a:pt x="14" y="24"/>
                    <a:pt x="13" y="25"/>
                  </a:cubicBezTo>
                  <a:cubicBezTo>
                    <a:pt x="11" y="27"/>
                    <a:pt x="10" y="27"/>
                    <a:pt x="7" y="27"/>
                  </a:cubicBezTo>
                  <a:cubicBezTo>
                    <a:pt x="4" y="27"/>
                    <a:pt x="2" y="26"/>
                    <a:pt x="1" y="25"/>
                  </a:cubicBezTo>
                  <a:cubicBezTo>
                    <a:pt x="0" y="23"/>
                    <a:pt x="0" y="21"/>
                    <a:pt x="0" y="19"/>
                  </a:cubicBezTo>
                  <a:cubicBezTo>
                    <a:pt x="0" y="0"/>
                    <a:pt x="0" y="0"/>
                    <a:pt x="0" y="0"/>
                  </a:cubicBezTo>
                  <a:cubicBezTo>
                    <a:pt x="4" y="0"/>
                    <a:pt x="4" y="0"/>
                    <a:pt x="4" y="0"/>
                  </a:cubicBezTo>
                  <a:cubicBezTo>
                    <a:pt x="3" y="19"/>
                    <a:pt x="3" y="19"/>
                    <a:pt x="3" y="19"/>
                  </a:cubicBezTo>
                  <a:cubicBezTo>
                    <a:pt x="3" y="21"/>
                    <a:pt x="3" y="22"/>
                    <a:pt x="4" y="23"/>
                  </a:cubicBezTo>
                  <a:cubicBezTo>
                    <a:pt x="5" y="24"/>
                    <a:pt x="6" y="24"/>
                    <a:pt x="7" y="24"/>
                  </a:cubicBezTo>
                  <a:cubicBezTo>
                    <a:pt x="8" y="24"/>
                    <a:pt x="9" y="24"/>
                    <a:pt x="10" y="23"/>
                  </a:cubicBezTo>
                  <a:cubicBezTo>
                    <a:pt x="11" y="22"/>
                    <a:pt x="11" y="21"/>
                    <a:pt x="11" y="19"/>
                  </a:cubicBezTo>
                  <a:cubicBezTo>
                    <a:pt x="12" y="0"/>
                    <a:pt x="12" y="0"/>
                    <a:pt x="12" y="0"/>
                  </a:cubicBezTo>
                  <a:cubicBezTo>
                    <a:pt x="15" y="0"/>
                    <a:pt x="15" y="0"/>
                    <a:pt x="15" y="0"/>
                  </a:cubicBezTo>
                  <a:lnTo>
                    <a:pt x="15" y="19"/>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47" name="Freeform 115"/>
            <p:cNvSpPr/>
            <p:nvPr userDrawn="1"/>
          </p:nvSpPr>
          <p:spPr bwMode="auto">
            <a:xfrm>
              <a:off x="1142" y="959"/>
              <a:ext cx="21" cy="36"/>
            </a:xfrm>
            <a:custGeom>
              <a:avLst/>
              <a:gdLst>
                <a:gd name="T0" fmla="*/ 21 w 21"/>
                <a:gd name="T1" fmla="*/ 33 h 36"/>
                <a:gd name="T2" fmla="*/ 17 w 21"/>
                <a:gd name="T3" fmla="*/ 34 h 36"/>
                <a:gd name="T4" fmla="*/ 5 w 21"/>
                <a:gd name="T5" fmla="*/ 11 h 36"/>
                <a:gd name="T6" fmla="*/ 8 w 21"/>
                <a:gd name="T7" fmla="*/ 35 h 36"/>
                <a:gd name="T8" fmla="*/ 3 w 21"/>
                <a:gd name="T9" fmla="*/ 36 h 36"/>
                <a:gd name="T10" fmla="*/ 0 w 21"/>
                <a:gd name="T11" fmla="*/ 3 h 36"/>
                <a:gd name="T12" fmla="*/ 5 w 21"/>
                <a:gd name="T13" fmla="*/ 1 h 36"/>
                <a:gd name="T14" fmla="*/ 15 w 21"/>
                <a:gd name="T15" fmla="*/ 18 h 36"/>
                <a:gd name="T16" fmla="*/ 12 w 21"/>
                <a:gd name="T17" fmla="*/ 0 h 36"/>
                <a:gd name="T18" fmla="*/ 16 w 21"/>
                <a:gd name="T19" fmla="*/ 0 h 36"/>
                <a:gd name="T20" fmla="*/ 21 w 21"/>
                <a:gd name="T21" fmla="*/ 3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36">
                  <a:moveTo>
                    <a:pt x="21" y="33"/>
                  </a:moveTo>
                  <a:lnTo>
                    <a:pt x="17" y="34"/>
                  </a:lnTo>
                  <a:lnTo>
                    <a:pt x="5" y="11"/>
                  </a:lnTo>
                  <a:lnTo>
                    <a:pt x="8" y="35"/>
                  </a:lnTo>
                  <a:lnTo>
                    <a:pt x="3" y="36"/>
                  </a:lnTo>
                  <a:lnTo>
                    <a:pt x="0" y="3"/>
                  </a:lnTo>
                  <a:lnTo>
                    <a:pt x="5" y="1"/>
                  </a:lnTo>
                  <a:lnTo>
                    <a:pt x="15" y="18"/>
                  </a:lnTo>
                  <a:lnTo>
                    <a:pt x="12" y="0"/>
                  </a:lnTo>
                  <a:lnTo>
                    <a:pt x="16" y="0"/>
                  </a:lnTo>
                  <a:lnTo>
                    <a:pt x="21" y="33"/>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48" name="Freeform 116"/>
            <p:cNvSpPr/>
            <p:nvPr userDrawn="1"/>
          </p:nvSpPr>
          <p:spPr bwMode="auto">
            <a:xfrm>
              <a:off x="1162" y="957"/>
              <a:ext cx="14" cy="33"/>
            </a:xfrm>
            <a:custGeom>
              <a:avLst/>
              <a:gdLst>
                <a:gd name="T0" fmla="*/ 14 w 14"/>
                <a:gd name="T1" fmla="*/ 31 h 33"/>
                <a:gd name="T2" fmla="*/ 9 w 14"/>
                <a:gd name="T3" fmla="*/ 33 h 33"/>
                <a:gd name="T4" fmla="*/ 0 w 14"/>
                <a:gd name="T5" fmla="*/ 1 h 33"/>
                <a:gd name="T6" fmla="*/ 4 w 14"/>
                <a:gd name="T7" fmla="*/ 0 h 33"/>
                <a:gd name="T8" fmla="*/ 14 w 14"/>
                <a:gd name="T9" fmla="*/ 31 h 33"/>
              </a:gdLst>
              <a:ahLst/>
              <a:cxnLst>
                <a:cxn ang="0">
                  <a:pos x="T0" y="T1"/>
                </a:cxn>
                <a:cxn ang="0">
                  <a:pos x="T2" y="T3"/>
                </a:cxn>
                <a:cxn ang="0">
                  <a:pos x="T4" y="T5"/>
                </a:cxn>
                <a:cxn ang="0">
                  <a:pos x="T6" y="T7"/>
                </a:cxn>
                <a:cxn ang="0">
                  <a:pos x="T8" y="T9"/>
                </a:cxn>
              </a:cxnLst>
              <a:rect l="0" t="0" r="r" b="b"/>
              <a:pathLst>
                <a:path w="14" h="33">
                  <a:moveTo>
                    <a:pt x="14" y="31"/>
                  </a:moveTo>
                  <a:lnTo>
                    <a:pt x="9" y="33"/>
                  </a:lnTo>
                  <a:lnTo>
                    <a:pt x="0" y="1"/>
                  </a:lnTo>
                  <a:lnTo>
                    <a:pt x="4" y="0"/>
                  </a:lnTo>
                  <a:lnTo>
                    <a:pt x="14" y="31"/>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49" name="Freeform 117"/>
            <p:cNvSpPr/>
            <p:nvPr userDrawn="1"/>
          </p:nvSpPr>
          <p:spPr bwMode="auto">
            <a:xfrm>
              <a:off x="1169" y="948"/>
              <a:ext cx="23" cy="37"/>
            </a:xfrm>
            <a:custGeom>
              <a:avLst/>
              <a:gdLst>
                <a:gd name="T0" fmla="*/ 18 w 23"/>
                <a:gd name="T1" fmla="*/ 0 h 37"/>
                <a:gd name="T2" fmla="*/ 23 w 23"/>
                <a:gd name="T3" fmla="*/ 35 h 37"/>
                <a:gd name="T4" fmla="*/ 19 w 23"/>
                <a:gd name="T5" fmla="*/ 37 h 37"/>
                <a:gd name="T6" fmla="*/ 0 w 23"/>
                <a:gd name="T7" fmla="*/ 7 h 37"/>
                <a:gd name="T8" fmla="*/ 4 w 23"/>
                <a:gd name="T9" fmla="*/ 6 h 37"/>
                <a:gd name="T10" fmla="*/ 18 w 23"/>
                <a:gd name="T11" fmla="*/ 26 h 37"/>
                <a:gd name="T12" fmla="*/ 14 w 23"/>
                <a:gd name="T13" fmla="*/ 1 h 37"/>
                <a:gd name="T14" fmla="*/ 18 w 23"/>
                <a:gd name="T15" fmla="*/ 0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7">
                  <a:moveTo>
                    <a:pt x="18" y="0"/>
                  </a:moveTo>
                  <a:lnTo>
                    <a:pt x="23" y="35"/>
                  </a:lnTo>
                  <a:lnTo>
                    <a:pt x="19" y="37"/>
                  </a:lnTo>
                  <a:lnTo>
                    <a:pt x="0" y="7"/>
                  </a:lnTo>
                  <a:lnTo>
                    <a:pt x="4" y="6"/>
                  </a:lnTo>
                  <a:lnTo>
                    <a:pt x="18" y="26"/>
                  </a:lnTo>
                  <a:lnTo>
                    <a:pt x="14" y="1"/>
                  </a:lnTo>
                  <a:lnTo>
                    <a:pt x="18" y="0"/>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50" name="Freeform 118"/>
            <p:cNvSpPr/>
            <p:nvPr userDrawn="1"/>
          </p:nvSpPr>
          <p:spPr bwMode="auto">
            <a:xfrm>
              <a:off x="1188" y="939"/>
              <a:ext cx="33" cy="38"/>
            </a:xfrm>
            <a:custGeom>
              <a:avLst/>
              <a:gdLst>
                <a:gd name="T0" fmla="*/ 33 w 33"/>
                <a:gd name="T1" fmla="*/ 29 h 38"/>
                <a:gd name="T2" fmla="*/ 17 w 33"/>
                <a:gd name="T3" fmla="*/ 38 h 38"/>
                <a:gd name="T4" fmla="*/ 0 w 33"/>
                <a:gd name="T5" fmla="*/ 8 h 38"/>
                <a:gd name="T6" fmla="*/ 15 w 33"/>
                <a:gd name="T7" fmla="*/ 0 h 38"/>
                <a:gd name="T8" fmla="*/ 17 w 33"/>
                <a:gd name="T9" fmla="*/ 3 h 38"/>
                <a:gd name="T10" fmla="*/ 6 w 33"/>
                <a:gd name="T11" fmla="*/ 9 h 38"/>
                <a:gd name="T12" fmla="*/ 11 w 33"/>
                <a:gd name="T13" fmla="*/ 19 h 38"/>
                <a:gd name="T14" fmla="*/ 22 w 33"/>
                <a:gd name="T15" fmla="*/ 13 h 38"/>
                <a:gd name="T16" fmla="*/ 23 w 33"/>
                <a:gd name="T17" fmla="*/ 16 h 38"/>
                <a:gd name="T18" fmla="*/ 14 w 33"/>
                <a:gd name="T19" fmla="*/ 21 h 38"/>
                <a:gd name="T20" fmla="*/ 20 w 33"/>
                <a:gd name="T21" fmla="*/ 33 h 38"/>
                <a:gd name="T22" fmla="*/ 31 w 33"/>
                <a:gd name="T23" fmla="*/ 25 h 38"/>
                <a:gd name="T24" fmla="*/ 33 w 33"/>
                <a:gd name="T25"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 h="38">
                  <a:moveTo>
                    <a:pt x="33" y="29"/>
                  </a:moveTo>
                  <a:lnTo>
                    <a:pt x="17" y="38"/>
                  </a:lnTo>
                  <a:lnTo>
                    <a:pt x="0" y="8"/>
                  </a:lnTo>
                  <a:lnTo>
                    <a:pt x="15" y="0"/>
                  </a:lnTo>
                  <a:lnTo>
                    <a:pt x="17" y="3"/>
                  </a:lnTo>
                  <a:lnTo>
                    <a:pt x="6" y="9"/>
                  </a:lnTo>
                  <a:lnTo>
                    <a:pt x="11" y="19"/>
                  </a:lnTo>
                  <a:lnTo>
                    <a:pt x="22" y="13"/>
                  </a:lnTo>
                  <a:lnTo>
                    <a:pt x="23" y="16"/>
                  </a:lnTo>
                  <a:lnTo>
                    <a:pt x="14" y="21"/>
                  </a:lnTo>
                  <a:lnTo>
                    <a:pt x="20" y="33"/>
                  </a:lnTo>
                  <a:lnTo>
                    <a:pt x="31" y="25"/>
                  </a:lnTo>
                  <a:lnTo>
                    <a:pt x="33" y="29"/>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51" name="Freeform 119"/>
            <p:cNvSpPr>
              <a:spLocks noEditPoints="1"/>
            </p:cNvSpPr>
            <p:nvPr userDrawn="1"/>
          </p:nvSpPr>
          <p:spPr bwMode="auto">
            <a:xfrm>
              <a:off x="1205" y="931"/>
              <a:ext cx="34" cy="34"/>
            </a:xfrm>
            <a:custGeom>
              <a:avLst/>
              <a:gdLst>
                <a:gd name="T0" fmla="*/ 27 w 27"/>
                <a:gd name="T1" fmla="*/ 20 h 28"/>
                <a:gd name="T2" fmla="*/ 24 w 27"/>
                <a:gd name="T3" fmla="*/ 22 h 28"/>
                <a:gd name="T4" fmla="*/ 15 w 27"/>
                <a:gd name="T5" fmla="*/ 14 h 28"/>
                <a:gd name="T6" fmla="*/ 12 w 27"/>
                <a:gd name="T7" fmla="*/ 17 h 28"/>
                <a:gd name="T8" fmla="*/ 19 w 27"/>
                <a:gd name="T9" fmla="*/ 26 h 28"/>
                <a:gd name="T10" fmla="*/ 16 w 27"/>
                <a:gd name="T11" fmla="*/ 28 h 28"/>
                <a:gd name="T12" fmla="*/ 0 w 27"/>
                <a:gd name="T13" fmla="*/ 6 h 28"/>
                <a:gd name="T14" fmla="*/ 5 w 27"/>
                <a:gd name="T15" fmla="*/ 2 h 28"/>
                <a:gd name="T16" fmla="*/ 11 w 27"/>
                <a:gd name="T17" fmla="*/ 0 h 28"/>
                <a:gd name="T18" fmla="*/ 18 w 27"/>
                <a:gd name="T19" fmla="*/ 8 h 28"/>
                <a:gd name="T20" fmla="*/ 17 w 27"/>
                <a:gd name="T21" fmla="*/ 12 h 28"/>
                <a:gd name="T22" fmla="*/ 27 w 27"/>
                <a:gd name="T23" fmla="*/ 20 h 28"/>
                <a:gd name="T24" fmla="*/ 10 w 27"/>
                <a:gd name="T25" fmla="*/ 4 h 28"/>
                <a:gd name="T26" fmla="*/ 5 w 27"/>
                <a:gd name="T27" fmla="*/ 6 h 28"/>
                <a:gd name="T28" fmla="*/ 10 w 27"/>
                <a:gd name="T29" fmla="*/ 13 h 28"/>
                <a:gd name="T30" fmla="*/ 14 w 27"/>
                <a:gd name="T31" fmla="*/ 10 h 28"/>
                <a:gd name="T32" fmla="*/ 10 w 27"/>
                <a:gd name="T33"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28">
                  <a:moveTo>
                    <a:pt x="27" y="20"/>
                  </a:moveTo>
                  <a:cubicBezTo>
                    <a:pt x="24" y="22"/>
                    <a:pt x="24" y="22"/>
                    <a:pt x="24" y="22"/>
                  </a:cubicBezTo>
                  <a:cubicBezTo>
                    <a:pt x="15" y="14"/>
                    <a:pt x="15" y="14"/>
                    <a:pt x="15" y="14"/>
                  </a:cubicBezTo>
                  <a:cubicBezTo>
                    <a:pt x="12" y="17"/>
                    <a:pt x="12" y="17"/>
                    <a:pt x="12" y="17"/>
                  </a:cubicBezTo>
                  <a:cubicBezTo>
                    <a:pt x="19" y="26"/>
                    <a:pt x="19" y="26"/>
                    <a:pt x="19" y="26"/>
                  </a:cubicBezTo>
                  <a:cubicBezTo>
                    <a:pt x="16" y="28"/>
                    <a:pt x="16" y="28"/>
                    <a:pt x="16" y="28"/>
                  </a:cubicBezTo>
                  <a:cubicBezTo>
                    <a:pt x="0" y="6"/>
                    <a:pt x="0" y="6"/>
                    <a:pt x="0" y="6"/>
                  </a:cubicBezTo>
                  <a:cubicBezTo>
                    <a:pt x="5" y="2"/>
                    <a:pt x="5" y="2"/>
                    <a:pt x="5" y="2"/>
                  </a:cubicBezTo>
                  <a:cubicBezTo>
                    <a:pt x="7" y="1"/>
                    <a:pt x="9" y="0"/>
                    <a:pt x="11" y="0"/>
                  </a:cubicBezTo>
                  <a:cubicBezTo>
                    <a:pt x="16" y="1"/>
                    <a:pt x="18" y="4"/>
                    <a:pt x="18" y="8"/>
                  </a:cubicBezTo>
                  <a:cubicBezTo>
                    <a:pt x="18" y="9"/>
                    <a:pt x="18" y="11"/>
                    <a:pt x="17" y="12"/>
                  </a:cubicBezTo>
                  <a:lnTo>
                    <a:pt x="27" y="20"/>
                  </a:lnTo>
                  <a:close/>
                  <a:moveTo>
                    <a:pt x="10" y="4"/>
                  </a:moveTo>
                  <a:cubicBezTo>
                    <a:pt x="8" y="3"/>
                    <a:pt x="6" y="5"/>
                    <a:pt x="5" y="6"/>
                  </a:cubicBezTo>
                  <a:cubicBezTo>
                    <a:pt x="10" y="13"/>
                    <a:pt x="10" y="13"/>
                    <a:pt x="10" y="13"/>
                  </a:cubicBezTo>
                  <a:cubicBezTo>
                    <a:pt x="12" y="12"/>
                    <a:pt x="12" y="12"/>
                    <a:pt x="14" y="10"/>
                  </a:cubicBezTo>
                  <a:cubicBezTo>
                    <a:pt x="14" y="7"/>
                    <a:pt x="13" y="5"/>
                    <a:pt x="10" y="4"/>
                  </a:cubicBezTo>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52" name="Freeform 120"/>
            <p:cNvSpPr/>
            <p:nvPr userDrawn="1"/>
          </p:nvSpPr>
          <p:spPr bwMode="auto">
            <a:xfrm>
              <a:off x="1223" y="916"/>
              <a:ext cx="34" cy="29"/>
            </a:xfrm>
            <a:custGeom>
              <a:avLst/>
              <a:gdLst>
                <a:gd name="T0" fmla="*/ 22 w 28"/>
                <a:gd name="T1" fmla="*/ 10 h 24"/>
                <a:gd name="T2" fmla="*/ 19 w 28"/>
                <a:gd name="T3" fmla="*/ 24 h 24"/>
                <a:gd name="T4" fmla="*/ 14 w 28"/>
                <a:gd name="T5" fmla="*/ 23 h 24"/>
                <a:gd name="T6" fmla="*/ 15 w 28"/>
                <a:gd name="T7" fmla="*/ 20 h 24"/>
                <a:gd name="T8" fmla="*/ 18 w 28"/>
                <a:gd name="T9" fmla="*/ 21 h 24"/>
                <a:gd name="T10" fmla="*/ 20 w 28"/>
                <a:gd name="T11" fmla="*/ 13 h 24"/>
                <a:gd name="T12" fmla="*/ 17 w 28"/>
                <a:gd name="T13" fmla="*/ 12 h 24"/>
                <a:gd name="T14" fmla="*/ 8 w 28"/>
                <a:gd name="T15" fmla="*/ 15 h 24"/>
                <a:gd name="T16" fmla="*/ 0 w 28"/>
                <a:gd name="T17" fmla="*/ 9 h 24"/>
                <a:gd name="T18" fmla="*/ 2 w 28"/>
                <a:gd name="T19" fmla="*/ 4 h 24"/>
                <a:gd name="T20" fmla="*/ 11 w 28"/>
                <a:gd name="T21" fmla="*/ 2 h 24"/>
                <a:gd name="T22" fmla="*/ 10 w 28"/>
                <a:gd name="T23" fmla="*/ 5 h 24"/>
                <a:gd name="T24" fmla="*/ 4 w 28"/>
                <a:gd name="T25" fmla="*/ 6 h 24"/>
                <a:gd name="T26" fmla="*/ 3 w 28"/>
                <a:gd name="T27" fmla="*/ 9 h 24"/>
                <a:gd name="T28" fmla="*/ 7 w 28"/>
                <a:gd name="T29" fmla="*/ 12 h 24"/>
                <a:gd name="T30" fmla="*/ 17 w 28"/>
                <a:gd name="T31" fmla="*/ 9 h 24"/>
                <a:gd name="T32" fmla="*/ 22 w 28"/>
                <a:gd name="T33" fmla="*/ 1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24">
                  <a:moveTo>
                    <a:pt x="22" y="10"/>
                  </a:moveTo>
                  <a:cubicBezTo>
                    <a:pt x="28" y="13"/>
                    <a:pt x="26" y="23"/>
                    <a:pt x="19" y="24"/>
                  </a:cubicBezTo>
                  <a:cubicBezTo>
                    <a:pt x="17" y="24"/>
                    <a:pt x="15" y="24"/>
                    <a:pt x="14" y="23"/>
                  </a:cubicBezTo>
                  <a:cubicBezTo>
                    <a:pt x="15" y="20"/>
                    <a:pt x="15" y="20"/>
                    <a:pt x="15" y="20"/>
                  </a:cubicBezTo>
                  <a:cubicBezTo>
                    <a:pt x="16" y="21"/>
                    <a:pt x="17" y="21"/>
                    <a:pt x="18" y="21"/>
                  </a:cubicBezTo>
                  <a:cubicBezTo>
                    <a:pt x="23" y="20"/>
                    <a:pt x="23" y="15"/>
                    <a:pt x="20" y="13"/>
                  </a:cubicBezTo>
                  <a:cubicBezTo>
                    <a:pt x="19" y="12"/>
                    <a:pt x="18" y="12"/>
                    <a:pt x="17" y="12"/>
                  </a:cubicBezTo>
                  <a:cubicBezTo>
                    <a:pt x="13" y="13"/>
                    <a:pt x="11" y="15"/>
                    <a:pt x="8" y="15"/>
                  </a:cubicBezTo>
                  <a:cubicBezTo>
                    <a:pt x="4" y="15"/>
                    <a:pt x="1" y="13"/>
                    <a:pt x="0" y="9"/>
                  </a:cubicBezTo>
                  <a:cubicBezTo>
                    <a:pt x="0" y="7"/>
                    <a:pt x="1" y="5"/>
                    <a:pt x="2" y="4"/>
                  </a:cubicBezTo>
                  <a:cubicBezTo>
                    <a:pt x="4" y="0"/>
                    <a:pt x="8" y="0"/>
                    <a:pt x="11" y="2"/>
                  </a:cubicBezTo>
                  <a:cubicBezTo>
                    <a:pt x="10" y="5"/>
                    <a:pt x="10" y="5"/>
                    <a:pt x="10" y="5"/>
                  </a:cubicBezTo>
                  <a:cubicBezTo>
                    <a:pt x="8" y="4"/>
                    <a:pt x="5" y="4"/>
                    <a:pt x="4" y="6"/>
                  </a:cubicBezTo>
                  <a:cubicBezTo>
                    <a:pt x="3" y="7"/>
                    <a:pt x="3" y="8"/>
                    <a:pt x="3" y="9"/>
                  </a:cubicBezTo>
                  <a:cubicBezTo>
                    <a:pt x="4" y="11"/>
                    <a:pt x="5" y="12"/>
                    <a:pt x="7" y="12"/>
                  </a:cubicBezTo>
                  <a:cubicBezTo>
                    <a:pt x="11" y="11"/>
                    <a:pt x="13" y="8"/>
                    <a:pt x="17" y="9"/>
                  </a:cubicBezTo>
                  <a:cubicBezTo>
                    <a:pt x="18" y="9"/>
                    <a:pt x="20" y="9"/>
                    <a:pt x="22" y="10"/>
                  </a:cubicBezTo>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53" name="Freeform 121"/>
            <p:cNvSpPr/>
            <p:nvPr userDrawn="1"/>
          </p:nvSpPr>
          <p:spPr bwMode="auto">
            <a:xfrm>
              <a:off x="1234" y="906"/>
              <a:ext cx="31" cy="21"/>
            </a:xfrm>
            <a:custGeom>
              <a:avLst/>
              <a:gdLst>
                <a:gd name="T0" fmla="*/ 31 w 31"/>
                <a:gd name="T1" fmla="*/ 17 h 21"/>
                <a:gd name="T2" fmla="*/ 28 w 31"/>
                <a:gd name="T3" fmla="*/ 21 h 21"/>
                <a:gd name="T4" fmla="*/ 0 w 31"/>
                <a:gd name="T5" fmla="*/ 2 h 21"/>
                <a:gd name="T6" fmla="*/ 2 w 31"/>
                <a:gd name="T7" fmla="*/ 0 h 21"/>
                <a:gd name="T8" fmla="*/ 31 w 31"/>
                <a:gd name="T9" fmla="*/ 17 h 21"/>
              </a:gdLst>
              <a:ahLst/>
              <a:cxnLst>
                <a:cxn ang="0">
                  <a:pos x="T0" y="T1"/>
                </a:cxn>
                <a:cxn ang="0">
                  <a:pos x="T2" y="T3"/>
                </a:cxn>
                <a:cxn ang="0">
                  <a:pos x="T4" y="T5"/>
                </a:cxn>
                <a:cxn ang="0">
                  <a:pos x="T6" y="T7"/>
                </a:cxn>
                <a:cxn ang="0">
                  <a:pos x="T8" y="T9"/>
                </a:cxn>
              </a:cxnLst>
              <a:rect l="0" t="0" r="r" b="b"/>
              <a:pathLst>
                <a:path w="31" h="21">
                  <a:moveTo>
                    <a:pt x="31" y="17"/>
                  </a:moveTo>
                  <a:lnTo>
                    <a:pt x="28" y="21"/>
                  </a:lnTo>
                  <a:lnTo>
                    <a:pt x="0" y="2"/>
                  </a:lnTo>
                  <a:lnTo>
                    <a:pt x="2" y="0"/>
                  </a:lnTo>
                  <a:lnTo>
                    <a:pt x="31" y="17"/>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54" name="Freeform 122"/>
            <p:cNvSpPr/>
            <p:nvPr userDrawn="1"/>
          </p:nvSpPr>
          <p:spPr bwMode="auto">
            <a:xfrm>
              <a:off x="1239" y="884"/>
              <a:ext cx="36" cy="28"/>
            </a:xfrm>
            <a:custGeom>
              <a:avLst/>
              <a:gdLst>
                <a:gd name="T0" fmla="*/ 11 w 36"/>
                <a:gd name="T1" fmla="*/ 3 h 28"/>
                <a:gd name="T2" fmla="*/ 8 w 36"/>
                <a:gd name="T3" fmla="*/ 9 h 28"/>
                <a:gd name="T4" fmla="*/ 36 w 36"/>
                <a:gd name="T5" fmla="*/ 25 h 28"/>
                <a:gd name="T6" fmla="*/ 33 w 36"/>
                <a:gd name="T7" fmla="*/ 28 h 28"/>
                <a:gd name="T8" fmla="*/ 6 w 36"/>
                <a:gd name="T9" fmla="*/ 13 h 28"/>
                <a:gd name="T10" fmla="*/ 3 w 36"/>
                <a:gd name="T11" fmla="*/ 18 h 28"/>
                <a:gd name="T12" fmla="*/ 0 w 36"/>
                <a:gd name="T13" fmla="*/ 17 h 28"/>
                <a:gd name="T14" fmla="*/ 7 w 36"/>
                <a:gd name="T15" fmla="*/ 0 h 28"/>
                <a:gd name="T16" fmla="*/ 11 w 36"/>
                <a:gd name="T17" fmla="*/ 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28">
                  <a:moveTo>
                    <a:pt x="11" y="3"/>
                  </a:moveTo>
                  <a:lnTo>
                    <a:pt x="8" y="9"/>
                  </a:lnTo>
                  <a:lnTo>
                    <a:pt x="36" y="25"/>
                  </a:lnTo>
                  <a:lnTo>
                    <a:pt x="33" y="28"/>
                  </a:lnTo>
                  <a:lnTo>
                    <a:pt x="6" y="13"/>
                  </a:lnTo>
                  <a:lnTo>
                    <a:pt x="3" y="18"/>
                  </a:lnTo>
                  <a:lnTo>
                    <a:pt x="0" y="17"/>
                  </a:lnTo>
                  <a:lnTo>
                    <a:pt x="7" y="0"/>
                  </a:lnTo>
                  <a:lnTo>
                    <a:pt x="11" y="3"/>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55" name="Freeform 123"/>
            <p:cNvSpPr/>
            <p:nvPr userDrawn="1"/>
          </p:nvSpPr>
          <p:spPr bwMode="auto">
            <a:xfrm>
              <a:off x="1247" y="865"/>
              <a:ext cx="36" cy="23"/>
            </a:xfrm>
            <a:custGeom>
              <a:avLst/>
              <a:gdLst>
                <a:gd name="T0" fmla="*/ 8 w 36"/>
                <a:gd name="T1" fmla="*/ 0 h 23"/>
                <a:gd name="T2" fmla="*/ 25 w 36"/>
                <a:gd name="T3" fmla="*/ 14 h 23"/>
                <a:gd name="T4" fmla="*/ 36 w 36"/>
                <a:gd name="T5" fmla="*/ 19 h 23"/>
                <a:gd name="T6" fmla="*/ 34 w 36"/>
                <a:gd name="T7" fmla="*/ 23 h 23"/>
                <a:gd name="T8" fmla="*/ 24 w 36"/>
                <a:gd name="T9" fmla="*/ 18 h 23"/>
                <a:gd name="T10" fmla="*/ 0 w 36"/>
                <a:gd name="T11" fmla="*/ 18 h 23"/>
                <a:gd name="T12" fmla="*/ 2 w 36"/>
                <a:gd name="T13" fmla="*/ 14 h 23"/>
                <a:gd name="T14" fmla="*/ 18 w 36"/>
                <a:gd name="T15" fmla="*/ 14 h 23"/>
                <a:gd name="T16" fmla="*/ 7 w 36"/>
                <a:gd name="T17" fmla="*/ 5 h 23"/>
                <a:gd name="T18" fmla="*/ 8 w 36"/>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23">
                  <a:moveTo>
                    <a:pt x="8" y="0"/>
                  </a:moveTo>
                  <a:lnTo>
                    <a:pt x="25" y="14"/>
                  </a:lnTo>
                  <a:lnTo>
                    <a:pt x="36" y="19"/>
                  </a:lnTo>
                  <a:lnTo>
                    <a:pt x="34" y="23"/>
                  </a:lnTo>
                  <a:lnTo>
                    <a:pt x="24" y="18"/>
                  </a:lnTo>
                  <a:lnTo>
                    <a:pt x="0" y="18"/>
                  </a:lnTo>
                  <a:lnTo>
                    <a:pt x="2" y="14"/>
                  </a:lnTo>
                  <a:lnTo>
                    <a:pt x="18" y="14"/>
                  </a:lnTo>
                  <a:lnTo>
                    <a:pt x="7" y="5"/>
                  </a:lnTo>
                  <a:lnTo>
                    <a:pt x="8" y="0"/>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56" name="Freeform 124"/>
            <p:cNvSpPr/>
            <p:nvPr userDrawn="1"/>
          </p:nvSpPr>
          <p:spPr bwMode="auto">
            <a:xfrm>
              <a:off x="1010" y="928"/>
              <a:ext cx="34" cy="25"/>
            </a:xfrm>
            <a:custGeom>
              <a:avLst/>
              <a:gdLst>
                <a:gd name="T0" fmla="*/ 14 w 28"/>
                <a:gd name="T1" fmla="*/ 16 h 20"/>
                <a:gd name="T2" fmla="*/ 8 w 28"/>
                <a:gd name="T3" fmla="*/ 20 h 20"/>
                <a:gd name="T4" fmla="*/ 2 w 28"/>
                <a:gd name="T5" fmla="*/ 17 h 20"/>
                <a:gd name="T6" fmla="*/ 0 w 28"/>
                <a:gd name="T7" fmla="*/ 12 h 20"/>
                <a:gd name="T8" fmla="*/ 1 w 28"/>
                <a:gd name="T9" fmla="*/ 9 h 20"/>
                <a:gd name="T10" fmla="*/ 4 w 28"/>
                <a:gd name="T11" fmla="*/ 10 h 20"/>
                <a:gd name="T12" fmla="*/ 3 w 28"/>
                <a:gd name="T13" fmla="*/ 12 h 20"/>
                <a:gd name="T14" fmla="*/ 4 w 28"/>
                <a:gd name="T15" fmla="*/ 15 h 20"/>
                <a:gd name="T16" fmla="*/ 8 w 28"/>
                <a:gd name="T17" fmla="*/ 16 h 20"/>
                <a:gd name="T18" fmla="*/ 12 w 28"/>
                <a:gd name="T19" fmla="*/ 14 h 20"/>
                <a:gd name="T20" fmla="*/ 25 w 28"/>
                <a:gd name="T21" fmla="*/ 0 h 20"/>
                <a:gd name="T22" fmla="*/ 28 w 28"/>
                <a:gd name="T23" fmla="*/ 3 h 20"/>
                <a:gd name="T24" fmla="*/ 14 w 28"/>
                <a:gd name="T25"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 h="20">
                  <a:moveTo>
                    <a:pt x="14" y="16"/>
                  </a:moveTo>
                  <a:cubicBezTo>
                    <a:pt x="12" y="18"/>
                    <a:pt x="10" y="20"/>
                    <a:pt x="8" y="20"/>
                  </a:cubicBezTo>
                  <a:cubicBezTo>
                    <a:pt x="6" y="20"/>
                    <a:pt x="4" y="19"/>
                    <a:pt x="2" y="17"/>
                  </a:cubicBezTo>
                  <a:cubicBezTo>
                    <a:pt x="1" y="16"/>
                    <a:pt x="0" y="14"/>
                    <a:pt x="0" y="12"/>
                  </a:cubicBezTo>
                  <a:cubicBezTo>
                    <a:pt x="0" y="11"/>
                    <a:pt x="0" y="10"/>
                    <a:pt x="1" y="9"/>
                  </a:cubicBezTo>
                  <a:cubicBezTo>
                    <a:pt x="4" y="10"/>
                    <a:pt x="4" y="10"/>
                    <a:pt x="4" y="10"/>
                  </a:cubicBezTo>
                  <a:cubicBezTo>
                    <a:pt x="3" y="11"/>
                    <a:pt x="3" y="11"/>
                    <a:pt x="3" y="12"/>
                  </a:cubicBezTo>
                  <a:cubicBezTo>
                    <a:pt x="3" y="13"/>
                    <a:pt x="4" y="14"/>
                    <a:pt x="4" y="15"/>
                  </a:cubicBezTo>
                  <a:cubicBezTo>
                    <a:pt x="5" y="16"/>
                    <a:pt x="6" y="16"/>
                    <a:pt x="8" y="16"/>
                  </a:cubicBezTo>
                  <a:cubicBezTo>
                    <a:pt x="9" y="16"/>
                    <a:pt x="10" y="15"/>
                    <a:pt x="12" y="14"/>
                  </a:cubicBezTo>
                  <a:cubicBezTo>
                    <a:pt x="25" y="0"/>
                    <a:pt x="25" y="0"/>
                    <a:pt x="25" y="0"/>
                  </a:cubicBezTo>
                  <a:cubicBezTo>
                    <a:pt x="28" y="3"/>
                    <a:pt x="28" y="3"/>
                    <a:pt x="28" y="3"/>
                  </a:cubicBezTo>
                  <a:lnTo>
                    <a:pt x="14" y="16"/>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57" name="Freeform 125"/>
            <p:cNvSpPr>
              <a:spLocks noEditPoints="1"/>
            </p:cNvSpPr>
            <p:nvPr userDrawn="1"/>
          </p:nvSpPr>
          <p:spPr bwMode="auto">
            <a:xfrm>
              <a:off x="1073" y="917"/>
              <a:ext cx="106" cy="33"/>
            </a:xfrm>
            <a:custGeom>
              <a:avLst/>
              <a:gdLst>
                <a:gd name="T0" fmla="*/ 0 w 86"/>
                <a:gd name="T1" fmla="*/ 15 h 27"/>
                <a:gd name="T2" fmla="*/ 4 w 86"/>
                <a:gd name="T3" fmla="*/ 15 h 27"/>
                <a:gd name="T4" fmla="*/ 6 w 86"/>
                <a:gd name="T5" fmla="*/ 3 h 27"/>
                <a:gd name="T6" fmla="*/ 10 w 86"/>
                <a:gd name="T7" fmla="*/ 3 h 27"/>
                <a:gd name="T8" fmla="*/ 14 w 86"/>
                <a:gd name="T9" fmla="*/ 4 h 27"/>
                <a:gd name="T10" fmla="*/ 10 w 86"/>
                <a:gd name="T11" fmla="*/ 19 h 27"/>
                <a:gd name="T12" fmla="*/ 37 w 86"/>
                <a:gd name="T13" fmla="*/ 14 h 27"/>
                <a:gd name="T14" fmla="*/ 33 w 86"/>
                <a:gd name="T15" fmla="*/ 11 h 27"/>
                <a:gd name="T16" fmla="*/ 28 w 86"/>
                <a:gd name="T17" fmla="*/ 13 h 27"/>
                <a:gd name="T18" fmla="*/ 30 w 86"/>
                <a:gd name="T19" fmla="*/ 16 h 27"/>
                <a:gd name="T20" fmla="*/ 34 w 86"/>
                <a:gd name="T21" fmla="*/ 17 h 27"/>
                <a:gd name="T22" fmla="*/ 37 w 86"/>
                <a:gd name="T23" fmla="*/ 14 h 27"/>
                <a:gd name="T24" fmla="*/ 36 w 86"/>
                <a:gd name="T25" fmla="*/ 21 h 27"/>
                <a:gd name="T26" fmla="*/ 32 w 86"/>
                <a:gd name="T27" fmla="*/ 19 h 27"/>
                <a:gd name="T28" fmla="*/ 27 w 86"/>
                <a:gd name="T29" fmla="*/ 19 h 27"/>
                <a:gd name="T30" fmla="*/ 27 w 86"/>
                <a:gd name="T31" fmla="*/ 24 h 27"/>
                <a:gd name="T32" fmla="*/ 34 w 86"/>
                <a:gd name="T33" fmla="*/ 25 h 27"/>
                <a:gd name="T34" fmla="*/ 30 w 86"/>
                <a:gd name="T35" fmla="*/ 27 h 27"/>
                <a:gd name="T36" fmla="*/ 24 w 86"/>
                <a:gd name="T37" fmla="*/ 25 h 27"/>
                <a:gd name="T38" fmla="*/ 23 w 86"/>
                <a:gd name="T39" fmla="*/ 21 h 27"/>
                <a:gd name="T40" fmla="*/ 28 w 86"/>
                <a:gd name="T41" fmla="*/ 17 h 27"/>
                <a:gd name="T42" fmla="*/ 25 w 86"/>
                <a:gd name="T43" fmla="*/ 15 h 27"/>
                <a:gd name="T44" fmla="*/ 28 w 86"/>
                <a:gd name="T45" fmla="*/ 10 h 27"/>
                <a:gd name="T46" fmla="*/ 39 w 86"/>
                <a:gd name="T47" fmla="*/ 11 h 27"/>
                <a:gd name="T48" fmla="*/ 39 w 86"/>
                <a:gd name="T49" fmla="*/ 17 h 27"/>
                <a:gd name="T50" fmla="*/ 36 w 86"/>
                <a:gd name="T51" fmla="*/ 18 h 27"/>
                <a:gd name="T52" fmla="*/ 39 w 86"/>
                <a:gd name="T53" fmla="*/ 23 h 27"/>
                <a:gd name="T54" fmla="*/ 30 w 86"/>
                <a:gd name="T55" fmla="*/ 27 h 27"/>
                <a:gd name="T56" fmla="*/ 62 w 86"/>
                <a:gd name="T57" fmla="*/ 14 h 27"/>
                <a:gd name="T58" fmla="*/ 59 w 86"/>
                <a:gd name="T59" fmla="*/ 11 h 27"/>
                <a:gd name="T60" fmla="*/ 54 w 86"/>
                <a:gd name="T61" fmla="*/ 12 h 27"/>
                <a:gd name="T62" fmla="*/ 53 w 86"/>
                <a:gd name="T63" fmla="*/ 17 h 27"/>
                <a:gd name="T64" fmla="*/ 56 w 86"/>
                <a:gd name="T65" fmla="*/ 19 h 27"/>
                <a:gd name="T66" fmla="*/ 60 w 86"/>
                <a:gd name="T67" fmla="*/ 18 h 27"/>
                <a:gd name="T68" fmla="*/ 63 w 86"/>
                <a:gd name="T69" fmla="*/ 17 h 27"/>
                <a:gd name="T70" fmla="*/ 50 w 86"/>
                <a:gd name="T71" fmla="*/ 15 h 27"/>
                <a:gd name="T72" fmla="*/ 52 w 86"/>
                <a:gd name="T73" fmla="*/ 11 h 27"/>
                <a:gd name="T74" fmla="*/ 58 w 86"/>
                <a:gd name="T75" fmla="*/ 9 h 27"/>
                <a:gd name="T76" fmla="*/ 63 w 86"/>
                <a:gd name="T77" fmla="*/ 11 h 27"/>
                <a:gd name="T78" fmla="*/ 66 w 86"/>
                <a:gd name="T79" fmla="*/ 17 h 27"/>
                <a:gd name="T80" fmla="*/ 63 w 86"/>
                <a:gd name="T81" fmla="*/ 24 h 27"/>
                <a:gd name="T82" fmla="*/ 55 w 86"/>
                <a:gd name="T83" fmla="*/ 27 h 27"/>
                <a:gd name="T84" fmla="*/ 52 w 86"/>
                <a:gd name="T85" fmla="*/ 27 h 27"/>
                <a:gd name="T86" fmla="*/ 52 w 86"/>
                <a:gd name="T87" fmla="*/ 25 h 27"/>
                <a:gd name="T88" fmla="*/ 55 w 86"/>
                <a:gd name="T89" fmla="*/ 25 h 27"/>
                <a:gd name="T90" fmla="*/ 62 w 86"/>
                <a:gd name="T91" fmla="*/ 19 h 27"/>
                <a:gd name="T92" fmla="*/ 57 w 86"/>
                <a:gd name="T93" fmla="*/ 21 h 27"/>
                <a:gd name="T94" fmla="*/ 52 w 86"/>
                <a:gd name="T95" fmla="*/ 20 h 27"/>
                <a:gd name="T96" fmla="*/ 50 w 86"/>
                <a:gd name="T97" fmla="*/ 15 h 27"/>
                <a:gd name="T98" fmla="*/ 86 w 86"/>
                <a:gd name="T99" fmla="*/ 18 h 27"/>
                <a:gd name="T100" fmla="*/ 83 w 86"/>
                <a:gd name="T101" fmla="*/ 3 h 27"/>
                <a:gd name="T102" fmla="*/ 72 w 86"/>
                <a:gd name="T103" fmla="*/ 6 h 27"/>
                <a:gd name="T104" fmla="*/ 86 w 86"/>
                <a:gd name="T105" fmla="*/ 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6" h="27">
                  <a:moveTo>
                    <a:pt x="9" y="20"/>
                  </a:moveTo>
                  <a:cubicBezTo>
                    <a:pt x="0" y="15"/>
                    <a:pt x="0" y="15"/>
                    <a:pt x="0" y="15"/>
                  </a:cubicBezTo>
                  <a:cubicBezTo>
                    <a:pt x="0" y="13"/>
                    <a:pt x="0" y="13"/>
                    <a:pt x="0" y="13"/>
                  </a:cubicBezTo>
                  <a:cubicBezTo>
                    <a:pt x="4" y="15"/>
                    <a:pt x="4" y="15"/>
                    <a:pt x="4" y="15"/>
                  </a:cubicBezTo>
                  <a:cubicBezTo>
                    <a:pt x="10" y="5"/>
                    <a:pt x="10" y="5"/>
                    <a:pt x="10" y="5"/>
                  </a:cubicBezTo>
                  <a:cubicBezTo>
                    <a:pt x="6" y="3"/>
                    <a:pt x="6" y="3"/>
                    <a:pt x="6" y="3"/>
                  </a:cubicBezTo>
                  <a:cubicBezTo>
                    <a:pt x="7" y="2"/>
                    <a:pt x="7" y="2"/>
                    <a:pt x="7" y="2"/>
                  </a:cubicBezTo>
                  <a:cubicBezTo>
                    <a:pt x="8" y="3"/>
                    <a:pt x="9" y="3"/>
                    <a:pt x="10" y="3"/>
                  </a:cubicBezTo>
                  <a:cubicBezTo>
                    <a:pt x="11" y="3"/>
                    <a:pt x="11" y="3"/>
                    <a:pt x="12" y="2"/>
                  </a:cubicBezTo>
                  <a:cubicBezTo>
                    <a:pt x="14" y="4"/>
                    <a:pt x="14" y="4"/>
                    <a:pt x="14" y="4"/>
                  </a:cubicBezTo>
                  <a:cubicBezTo>
                    <a:pt x="6" y="17"/>
                    <a:pt x="6" y="17"/>
                    <a:pt x="6" y="17"/>
                  </a:cubicBezTo>
                  <a:cubicBezTo>
                    <a:pt x="10" y="19"/>
                    <a:pt x="10" y="19"/>
                    <a:pt x="10" y="19"/>
                  </a:cubicBezTo>
                  <a:lnTo>
                    <a:pt x="9" y="20"/>
                  </a:lnTo>
                  <a:close/>
                  <a:moveTo>
                    <a:pt x="37" y="14"/>
                  </a:moveTo>
                  <a:cubicBezTo>
                    <a:pt x="37" y="14"/>
                    <a:pt x="37" y="13"/>
                    <a:pt x="36" y="12"/>
                  </a:cubicBezTo>
                  <a:cubicBezTo>
                    <a:pt x="36" y="12"/>
                    <a:pt x="35" y="11"/>
                    <a:pt x="33" y="11"/>
                  </a:cubicBezTo>
                  <a:cubicBezTo>
                    <a:pt x="32" y="11"/>
                    <a:pt x="31" y="11"/>
                    <a:pt x="30" y="11"/>
                  </a:cubicBezTo>
                  <a:cubicBezTo>
                    <a:pt x="29" y="12"/>
                    <a:pt x="29" y="12"/>
                    <a:pt x="28" y="13"/>
                  </a:cubicBezTo>
                  <a:cubicBezTo>
                    <a:pt x="28" y="14"/>
                    <a:pt x="28" y="14"/>
                    <a:pt x="29" y="15"/>
                  </a:cubicBezTo>
                  <a:cubicBezTo>
                    <a:pt x="29" y="15"/>
                    <a:pt x="30" y="15"/>
                    <a:pt x="30" y="16"/>
                  </a:cubicBezTo>
                  <a:cubicBezTo>
                    <a:pt x="31" y="16"/>
                    <a:pt x="31" y="16"/>
                    <a:pt x="32" y="17"/>
                  </a:cubicBezTo>
                  <a:cubicBezTo>
                    <a:pt x="33" y="17"/>
                    <a:pt x="33" y="17"/>
                    <a:pt x="34" y="17"/>
                  </a:cubicBezTo>
                  <a:cubicBezTo>
                    <a:pt x="35" y="17"/>
                    <a:pt x="36" y="17"/>
                    <a:pt x="36" y="16"/>
                  </a:cubicBezTo>
                  <a:cubicBezTo>
                    <a:pt x="37" y="16"/>
                    <a:pt x="37" y="15"/>
                    <a:pt x="37" y="14"/>
                  </a:cubicBezTo>
                  <a:moveTo>
                    <a:pt x="36" y="23"/>
                  </a:moveTo>
                  <a:cubicBezTo>
                    <a:pt x="36" y="22"/>
                    <a:pt x="36" y="22"/>
                    <a:pt x="36" y="21"/>
                  </a:cubicBezTo>
                  <a:cubicBezTo>
                    <a:pt x="35" y="21"/>
                    <a:pt x="34" y="20"/>
                    <a:pt x="33" y="20"/>
                  </a:cubicBezTo>
                  <a:cubicBezTo>
                    <a:pt x="33" y="19"/>
                    <a:pt x="33" y="19"/>
                    <a:pt x="32" y="19"/>
                  </a:cubicBezTo>
                  <a:cubicBezTo>
                    <a:pt x="31" y="19"/>
                    <a:pt x="31" y="18"/>
                    <a:pt x="30" y="18"/>
                  </a:cubicBezTo>
                  <a:cubicBezTo>
                    <a:pt x="29" y="18"/>
                    <a:pt x="28" y="19"/>
                    <a:pt x="27" y="19"/>
                  </a:cubicBezTo>
                  <a:cubicBezTo>
                    <a:pt x="27" y="20"/>
                    <a:pt x="26" y="20"/>
                    <a:pt x="26" y="21"/>
                  </a:cubicBezTo>
                  <a:cubicBezTo>
                    <a:pt x="26" y="22"/>
                    <a:pt x="26" y="23"/>
                    <a:pt x="27" y="24"/>
                  </a:cubicBezTo>
                  <a:cubicBezTo>
                    <a:pt x="28" y="25"/>
                    <a:pt x="29" y="25"/>
                    <a:pt x="30" y="25"/>
                  </a:cubicBezTo>
                  <a:cubicBezTo>
                    <a:pt x="32" y="26"/>
                    <a:pt x="33" y="25"/>
                    <a:pt x="34" y="25"/>
                  </a:cubicBezTo>
                  <a:cubicBezTo>
                    <a:pt x="35" y="24"/>
                    <a:pt x="36" y="24"/>
                    <a:pt x="36" y="23"/>
                  </a:cubicBezTo>
                  <a:moveTo>
                    <a:pt x="30" y="27"/>
                  </a:moveTo>
                  <a:cubicBezTo>
                    <a:pt x="29" y="27"/>
                    <a:pt x="28" y="27"/>
                    <a:pt x="27" y="26"/>
                  </a:cubicBezTo>
                  <a:cubicBezTo>
                    <a:pt x="26" y="26"/>
                    <a:pt x="25" y="25"/>
                    <a:pt x="24" y="25"/>
                  </a:cubicBezTo>
                  <a:cubicBezTo>
                    <a:pt x="23" y="24"/>
                    <a:pt x="23" y="24"/>
                    <a:pt x="23" y="23"/>
                  </a:cubicBezTo>
                  <a:cubicBezTo>
                    <a:pt x="23" y="22"/>
                    <a:pt x="22" y="21"/>
                    <a:pt x="23" y="21"/>
                  </a:cubicBezTo>
                  <a:cubicBezTo>
                    <a:pt x="23" y="20"/>
                    <a:pt x="23" y="19"/>
                    <a:pt x="24" y="18"/>
                  </a:cubicBezTo>
                  <a:cubicBezTo>
                    <a:pt x="25" y="18"/>
                    <a:pt x="26" y="17"/>
                    <a:pt x="28" y="17"/>
                  </a:cubicBezTo>
                  <a:cubicBezTo>
                    <a:pt x="28" y="17"/>
                    <a:pt x="28" y="17"/>
                    <a:pt x="28" y="17"/>
                  </a:cubicBezTo>
                  <a:cubicBezTo>
                    <a:pt x="27" y="16"/>
                    <a:pt x="26" y="16"/>
                    <a:pt x="25" y="15"/>
                  </a:cubicBezTo>
                  <a:cubicBezTo>
                    <a:pt x="25" y="14"/>
                    <a:pt x="25" y="14"/>
                    <a:pt x="25" y="13"/>
                  </a:cubicBezTo>
                  <a:cubicBezTo>
                    <a:pt x="25" y="12"/>
                    <a:pt x="26" y="11"/>
                    <a:pt x="28" y="10"/>
                  </a:cubicBezTo>
                  <a:cubicBezTo>
                    <a:pt x="29" y="9"/>
                    <a:pt x="31" y="9"/>
                    <a:pt x="34" y="10"/>
                  </a:cubicBezTo>
                  <a:cubicBezTo>
                    <a:pt x="36" y="10"/>
                    <a:pt x="38" y="10"/>
                    <a:pt x="39" y="11"/>
                  </a:cubicBezTo>
                  <a:cubicBezTo>
                    <a:pt x="40" y="12"/>
                    <a:pt x="41" y="14"/>
                    <a:pt x="40" y="15"/>
                  </a:cubicBezTo>
                  <a:cubicBezTo>
                    <a:pt x="40" y="16"/>
                    <a:pt x="40" y="16"/>
                    <a:pt x="39" y="17"/>
                  </a:cubicBezTo>
                  <a:cubicBezTo>
                    <a:pt x="38" y="18"/>
                    <a:pt x="37" y="18"/>
                    <a:pt x="36" y="18"/>
                  </a:cubicBezTo>
                  <a:cubicBezTo>
                    <a:pt x="36" y="18"/>
                    <a:pt x="36" y="18"/>
                    <a:pt x="36" y="18"/>
                  </a:cubicBezTo>
                  <a:cubicBezTo>
                    <a:pt x="37" y="19"/>
                    <a:pt x="38" y="20"/>
                    <a:pt x="39" y="20"/>
                  </a:cubicBezTo>
                  <a:cubicBezTo>
                    <a:pt x="39" y="21"/>
                    <a:pt x="40" y="22"/>
                    <a:pt x="39" y="23"/>
                  </a:cubicBezTo>
                  <a:cubicBezTo>
                    <a:pt x="39" y="25"/>
                    <a:pt x="38" y="26"/>
                    <a:pt x="36" y="26"/>
                  </a:cubicBezTo>
                  <a:cubicBezTo>
                    <a:pt x="34" y="27"/>
                    <a:pt x="32" y="27"/>
                    <a:pt x="30" y="27"/>
                  </a:cubicBezTo>
                  <a:moveTo>
                    <a:pt x="63" y="17"/>
                  </a:moveTo>
                  <a:cubicBezTo>
                    <a:pt x="63" y="15"/>
                    <a:pt x="62" y="15"/>
                    <a:pt x="62" y="14"/>
                  </a:cubicBezTo>
                  <a:cubicBezTo>
                    <a:pt x="62" y="13"/>
                    <a:pt x="61" y="13"/>
                    <a:pt x="61" y="12"/>
                  </a:cubicBezTo>
                  <a:cubicBezTo>
                    <a:pt x="60" y="12"/>
                    <a:pt x="60" y="12"/>
                    <a:pt x="59" y="11"/>
                  </a:cubicBezTo>
                  <a:cubicBezTo>
                    <a:pt x="59" y="11"/>
                    <a:pt x="58" y="11"/>
                    <a:pt x="58" y="11"/>
                  </a:cubicBezTo>
                  <a:cubicBezTo>
                    <a:pt x="56" y="11"/>
                    <a:pt x="55" y="12"/>
                    <a:pt x="54" y="12"/>
                  </a:cubicBezTo>
                  <a:cubicBezTo>
                    <a:pt x="53" y="13"/>
                    <a:pt x="53" y="14"/>
                    <a:pt x="53" y="15"/>
                  </a:cubicBezTo>
                  <a:cubicBezTo>
                    <a:pt x="53" y="16"/>
                    <a:pt x="53" y="16"/>
                    <a:pt x="53" y="17"/>
                  </a:cubicBezTo>
                  <a:cubicBezTo>
                    <a:pt x="54" y="17"/>
                    <a:pt x="54" y="18"/>
                    <a:pt x="55" y="18"/>
                  </a:cubicBezTo>
                  <a:cubicBezTo>
                    <a:pt x="55" y="18"/>
                    <a:pt x="56" y="18"/>
                    <a:pt x="56" y="19"/>
                  </a:cubicBezTo>
                  <a:cubicBezTo>
                    <a:pt x="57" y="19"/>
                    <a:pt x="57" y="19"/>
                    <a:pt x="58" y="19"/>
                  </a:cubicBezTo>
                  <a:cubicBezTo>
                    <a:pt x="59" y="19"/>
                    <a:pt x="59" y="19"/>
                    <a:pt x="60" y="18"/>
                  </a:cubicBezTo>
                  <a:cubicBezTo>
                    <a:pt x="61" y="18"/>
                    <a:pt x="62" y="18"/>
                    <a:pt x="62" y="18"/>
                  </a:cubicBezTo>
                  <a:cubicBezTo>
                    <a:pt x="63" y="18"/>
                    <a:pt x="63" y="17"/>
                    <a:pt x="63" y="17"/>
                  </a:cubicBezTo>
                  <a:cubicBezTo>
                    <a:pt x="63" y="17"/>
                    <a:pt x="63" y="17"/>
                    <a:pt x="63" y="17"/>
                  </a:cubicBezTo>
                  <a:moveTo>
                    <a:pt x="50" y="15"/>
                  </a:moveTo>
                  <a:cubicBezTo>
                    <a:pt x="50" y="14"/>
                    <a:pt x="50" y="14"/>
                    <a:pt x="50" y="13"/>
                  </a:cubicBezTo>
                  <a:cubicBezTo>
                    <a:pt x="51" y="12"/>
                    <a:pt x="51" y="11"/>
                    <a:pt x="52" y="11"/>
                  </a:cubicBezTo>
                  <a:cubicBezTo>
                    <a:pt x="53" y="10"/>
                    <a:pt x="53" y="10"/>
                    <a:pt x="55" y="10"/>
                  </a:cubicBezTo>
                  <a:cubicBezTo>
                    <a:pt x="56" y="9"/>
                    <a:pt x="57" y="9"/>
                    <a:pt x="58" y="9"/>
                  </a:cubicBezTo>
                  <a:cubicBezTo>
                    <a:pt x="59" y="9"/>
                    <a:pt x="60" y="9"/>
                    <a:pt x="61" y="10"/>
                  </a:cubicBezTo>
                  <a:cubicBezTo>
                    <a:pt x="62" y="10"/>
                    <a:pt x="63" y="10"/>
                    <a:pt x="63" y="11"/>
                  </a:cubicBezTo>
                  <a:cubicBezTo>
                    <a:pt x="64" y="11"/>
                    <a:pt x="65" y="12"/>
                    <a:pt x="65" y="13"/>
                  </a:cubicBezTo>
                  <a:cubicBezTo>
                    <a:pt x="66" y="14"/>
                    <a:pt x="66" y="16"/>
                    <a:pt x="66" y="17"/>
                  </a:cubicBezTo>
                  <a:cubicBezTo>
                    <a:pt x="66" y="19"/>
                    <a:pt x="66" y="20"/>
                    <a:pt x="65" y="21"/>
                  </a:cubicBezTo>
                  <a:cubicBezTo>
                    <a:pt x="65" y="22"/>
                    <a:pt x="64" y="23"/>
                    <a:pt x="63" y="24"/>
                  </a:cubicBezTo>
                  <a:cubicBezTo>
                    <a:pt x="62" y="25"/>
                    <a:pt x="61" y="26"/>
                    <a:pt x="60" y="26"/>
                  </a:cubicBezTo>
                  <a:cubicBezTo>
                    <a:pt x="58" y="27"/>
                    <a:pt x="57" y="27"/>
                    <a:pt x="55" y="27"/>
                  </a:cubicBezTo>
                  <a:cubicBezTo>
                    <a:pt x="54" y="27"/>
                    <a:pt x="54" y="27"/>
                    <a:pt x="53" y="27"/>
                  </a:cubicBezTo>
                  <a:cubicBezTo>
                    <a:pt x="53" y="27"/>
                    <a:pt x="52" y="27"/>
                    <a:pt x="52" y="27"/>
                  </a:cubicBezTo>
                  <a:cubicBezTo>
                    <a:pt x="52" y="25"/>
                    <a:pt x="52" y="25"/>
                    <a:pt x="52" y="25"/>
                  </a:cubicBezTo>
                  <a:cubicBezTo>
                    <a:pt x="52" y="25"/>
                    <a:pt x="52" y="25"/>
                    <a:pt x="52" y="25"/>
                  </a:cubicBezTo>
                  <a:cubicBezTo>
                    <a:pt x="52" y="25"/>
                    <a:pt x="53" y="25"/>
                    <a:pt x="53" y="25"/>
                  </a:cubicBezTo>
                  <a:cubicBezTo>
                    <a:pt x="54" y="25"/>
                    <a:pt x="54" y="25"/>
                    <a:pt x="55" y="25"/>
                  </a:cubicBezTo>
                  <a:cubicBezTo>
                    <a:pt x="57" y="25"/>
                    <a:pt x="59" y="25"/>
                    <a:pt x="60" y="24"/>
                  </a:cubicBezTo>
                  <a:cubicBezTo>
                    <a:pt x="62" y="23"/>
                    <a:pt x="62" y="21"/>
                    <a:pt x="62" y="19"/>
                  </a:cubicBezTo>
                  <a:cubicBezTo>
                    <a:pt x="62" y="20"/>
                    <a:pt x="61" y="20"/>
                    <a:pt x="60" y="20"/>
                  </a:cubicBezTo>
                  <a:cubicBezTo>
                    <a:pt x="59" y="20"/>
                    <a:pt x="58" y="21"/>
                    <a:pt x="57" y="21"/>
                  </a:cubicBezTo>
                  <a:cubicBezTo>
                    <a:pt x="56" y="21"/>
                    <a:pt x="55" y="20"/>
                    <a:pt x="55" y="20"/>
                  </a:cubicBezTo>
                  <a:cubicBezTo>
                    <a:pt x="54" y="20"/>
                    <a:pt x="53" y="20"/>
                    <a:pt x="52" y="20"/>
                  </a:cubicBezTo>
                  <a:cubicBezTo>
                    <a:pt x="51" y="19"/>
                    <a:pt x="51" y="18"/>
                    <a:pt x="50" y="18"/>
                  </a:cubicBezTo>
                  <a:cubicBezTo>
                    <a:pt x="50" y="17"/>
                    <a:pt x="50" y="16"/>
                    <a:pt x="50" y="15"/>
                  </a:cubicBezTo>
                  <a:moveTo>
                    <a:pt x="86" y="1"/>
                  </a:moveTo>
                  <a:cubicBezTo>
                    <a:pt x="86" y="18"/>
                    <a:pt x="86" y="18"/>
                    <a:pt x="86" y="18"/>
                  </a:cubicBezTo>
                  <a:cubicBezTo>
                    <a:pt x="83" y="20"/>
                    <a:pt x="83" y="20"/>
                    <a:pt x="83" y="20"/>
                  </a:cubicBezTo>
                  <a:cubicBezTo>
                    <a:pt x="83" y="3"/>
                    <a:pt x="83" y="3"/>
                    <a:pt x="83" y="3"/>
                  </a:cubicBezTo>
                  <a:cubicBezTo>
                    <a:pt x="73" y="8"/>
                    <a:pt x="73" y="8"/>
                    <a:pt x="73" y="8"/>
                  </a:cubicBezTo>
                  <a:cubicBezTo>
                    <a:pt x="72" y="6"/>
                    <a:pt x="72" y="6"/>
                    <a:pt x="72" y="6"/>
                  </a:cubicBezTo>
                  <a:cubicBezTo>
                    <a:pt x="85" y="0"/>
                    <a:pt x="85" y="0"/>
                    <a:pt x="85" y="0"/>
                  </a:cubicBezTo>
                  <a:lnTo>
                    <a:pt x="86" y="1"/>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58" name="Freeform 126"/>
            <p:cNvSpPr/>
            <p:nvPr userDrawn="1"/>
          </p:nvSpPr>
          <p:spPr bwMode="auto">
            <a:xfrm>
              <a:off x="1184" y="728"/>
              <a:ext cx="14" cy="14"/>
            </a:xfrm>
            <a:custGeom>
              <a:avLst/>
              <a:gdLst>
                <a:gd name="T0" fmla="*/ 2 w 11"/>
                <a:gd name="T1" fmla="*/ 12 h 12"/>
                <a:gd name="T2" fmla="*/ 2 w 11"/>
                <a:gd name="T3" fmla="*/ 8 h 12"/>
                <a:gd name="T4" fmla="*/ 1 w 11"/>
                <a:gd name="T5" fmla="*/ 3 h 12"/>
                <a:gd name="T6" fmla="*/ 8 w 11"/>
                <a:gd name="T7" fmla="*/ 3 h 12"/>
                <a:gd name="T8" fmla="*/ 9 w 11"/>
                <a:gd name="T9" fmla="*/ 5 h 12"/>
                <a:gd name="T10" fmla="*/ 8 w 11"/>
                <a:gd name="T11" fmla="*/ 11 h 12"/>
                <a:gd name="T12" fmla="*/ 2 w 11"/>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1" h="12">
                  <a:moveTo>
                    <a:pt x="2" y="12"/>
                  </a:moveTo>
                  <a:cubicBezTo>
                    <a:pt x="0" y="11"/>
                    <a:pt x="1" y="10"/>
                    <a:pt x="2" y="8"/>
                  </a:cubicBezTo>
                  <a:cubicBezTo>
                    <a:pt x="2" y="7"/>
                    <a:pt x="1" y="5"/>
                    <a:pt x="1" y="3"/>
                  </a:cubicBezTo>
                  <a:cubicBezTo>
                    <a:pt x="2" y="0"/>
                    <a:pt x="6" y="2"/>
                    <a:pt x="8" y="3"/>
                  </a:cubicBezTo>
                  <a:cubicBezTo>
                    <a:pt x="8" y="3"/>
                    <a:pt x="9" y="4"/>
                    <a:pt x="9" y="5"/>
                  </a:cubicBezTo>
                  <a:cubicBezTo>
                    <a:pt x="10" y="7"/>
                    <a:pt x="11" y="10"/>
                    <a:pt x="8" y="11"/>
                  </a:cubicBezTo>
                  <a:cubicBezTo>
                    <a:pt x="6" y="12"/>
                    <a:pt x="4" y="12"/>
                    <a:pt x="2" y="12"/>
                  </a:cubicBezTo>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59" name="Freeform 127"/>
            <p:cNvSpPr/>
            <p:nvPr userDrawn="1"/>
          </p:nvSpPr>
          <p:spPr bwMode="auto">
            <a:xfrm>
              <a:off x="1148" y="686"/>
              <a:ext cx="51" cy="45"/>
            </a:xfrm>
            <a:custGeom>
              <a:avLst/>
              <a:gdLst>
                <a:gd name="T0" fmla="*/ 7 w 41"/>
                <a:gd name="T1" fmla="*/ 35 h 36"/>
                <a:gd name="T2" fmla="*/ 7 w 41"/>
                <a:gd name="T3" fmla="*/ 35 h 36"/>
                <a:gd name="T4" fmla="*/ 7 w 41"/>
                <a:gd name="T5" fmla="*/ 34 h 36"/>
                <a:gd name="T6" fmla="*/ 15 w 41"/>
                <a:gd name="T7" fmla="*/ 32 h 36"/>
                <a:gd name="T8" fmla="*/ 20 w 41"/>
                <a:gd name="T9" fmla="*/ 28 h 36"/>
                <a:gd name="T10" fmla="*/ 6 w 41"/>
                <a:gd name="T11" fmla="*/ 29 h 36"/>
                <a:gd name="T12" fmla="*/ 2 w 41"/>
                <a:gd name="T13" fmla="*/ 26 h 36"/>
                <a:gd name="T14" fmla="*/ 2 w 41"/>
                <a:gd name="T15" fmla="*/ 26 h 36"/>
                <a:gd name="T16" fmla="*/ 3 w 41"/>
                <a:gd name="T17" fmla="*/ 21 h 36"/>
                <a:gd name="T18" fmla="*/ 19 w 41"/>
                <a:gd name="T19" fmla="*/ 21 h 36"/>
                <a:gd name="T20" fmla="*/ 24 w 41"/>
                <a:gd name="T21" fmla="*/ 20 h 36"/>
                <a:gd name="T22" fmla="*/ 29 w 41"/>
                <a:gd name="T23" fmla="*/ 3 h 36"/>
                <a:gd name="T24" fmla="*/ 35 w 41"/>
                <a:gd name="T25" fmla="*/ 6 h 36"/>
                <a:gd name="T26" fmla="*/ 36 w 41"/>
                <a:gd name="T27" fmla="*/ 7 h 36"/>
                <a:gd name="T28" fmla="*/ 36 w 41"/>
                <a:gd name="T29" fmla="*/ 7 h 36"/>
                <a:gd name="T30" fmla="*/ 35 w 41"/>
                <a:gd name="T31" fmla="*/ 11 h 36"/>
                <a:gd name="T32" fmla="*/ 31 w 41"/>
                <a:gd name="T33" fmla="*/ 20 h 36"/>
                <a:gd name="T34" fmla="*/ 40 w 41"/>
                <a:gd name="T35" fmla="*/ 19 h 36"/>
                <a:gd name="T36" fmla="*/ 38 w 41"/>
                <a:gd name="T37" fmla="*/ 23 h 36"/>
                <a:gd name="T38" fmla="*/ 29 w 41"/>
                <a:gd name="T39" fmla="*/ 24 h 36"/>
                <a:gd name="T40" fmla="*/ 23 w 41"/>
                <a:gd name="T41" fmla="*/ 32 h 36"/>
                <a:gd name="T42" fmla="*/ 21 w 41"/>
                <a:gd name="T43" fmla="*/ 34 h 36"/>
                <a:gd name="T44" fmla="*/ 14 w 41"/>
                <a:gd name="T45" fmla="*/ 35 h 36"/>
                <a:gd name="T46" fmla="*/ 7 w 41"/>
                <a:gd name="T47" fmla="*/ 3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1" h="36">
                  <a:moveTo>
                    <a:pt x="7" y="35"/>
                  </a:moveTo>
                  <a:cubicBezTo>
                    <a:pt x="7" y="35"/>
                    <a:pt x="7" y="35"/>
                    <a:pt x="7" y="35"/>
                  </a:cubicBezTo>
                  <a:cubicBezTo>
                    <a:pt x="7" y="35"/>
                    <a:pt x="7" y="35"/>
                    <a:pt x="7" y="34"/>
                  </a:cubicBezTo>
                  <a:cubicBezTo>
                    <a:pt x="8" y="34"/>
                    <a:pt x="15" y="32"/>
                    <a:pt x="15" y="32"/>
                  </a:cubicBezTo>
                  <a:cubicBezTo>
                    <a:pt x="17" y="31"/>
                    <a:pt x="19" y="30"/>
                    <a:pt x="20" y="28"/>
                  </a:cubicBezTo>
                  <a:cubicBezTo>
                    <a:pt x="15" y="28"/>
                    <a:pt x="11" y="30"/>
                    <a:pt x="6" y="29"/>
                  </a:cubicBezTo>
                  <a:cubicBezTo>
                    <a:pt x="4" y="28"/>
                    <a:pt x="3" y="27"/>
                    <a:pt x="2" y="26"/>
                  </a:cubicBezTo>
                  <a:cubicBezTo>
                    <a:pt x="2" y="26"/>
                    <a:pt x="2" y="26"/>
                    <a:pt x="2" y="26"/>
                  </a:cubicBezTo>
                  <a:cubicBezTo>
                    <a:pt x="0" y="24"/>
                    <a:pt x="0" y="22"/>
                    <a:pt x="3" y="21"/>
                  </a:cubicBezTo>
                  <a:cubicBezTo>
                    <a:pt x="7" y="23"/>
                    <a:pt x="15" y="22"/>
                    <a:pt x="19" y="21"/>
                  </a:cubicBezTo>
                  <a:cubicBezTo>
                    <a:pt x="20" y="21"/>
                    <a:pt x="23" y="21"/>
                    <a:pt x="24" y="20"/>
                  </a:cubicBezTo>
                  <a:cubicBezTo>
                    <a:pt x="26" y="15"/>
                    <a:pt x="27" y="9"/>
                    <a:pt x="29" y="3"/>
                  </a:cubicBezTo>
                  <a:cubicBezTo>
                    <a:pt x="31" y="0"/>
                    <a:pt x="33" y="3"/>
                    <a:pt x="35" y="6"/>
                  </a:cubicBezTo>
                  <a:cubicBezTo>
                    <a:pt x="35" y="6"/>
                    <a:pt x="36" y="6"/>
                    <a:pt x="36" y="7"/>
                  </a:cubicBezTo>
                  <a:cubicBezTo>
                    <a:pt x="36" y="7"/>
                    <a:pt x="36" y="7"/>
                    <a:pt x="36" y="7"/>
                  </a:cubicBezTo>
                  <a:cubicBezTo>
                    <a:pt x="37" y="9"/>
                    <a:pt x="37" y="10"/>
                    <a:pt x="35" y="11"/>
                  </a:cubicBezTo>
                  <a:cubicBezTo>
                    <a:pt x="33" y="14"/>
                    <a:pt x="32" y="17"/>
                    <a:pt x="31" y="20"/>
                  </a:cubicBezTo>
                  <a:cubicBezTo>
                    <a:pt x="34" y="20"/>
                    <a:pt x="37" y="18"/>
                    <a:pt x="40" y="19"/>
                  </a:cubicBezTo>
                  <a:cubicBezTo>
                    <a:pt x="41" y="21"/>
                    <a:pt x="40" y="22"/>
                    <a:pt x="38" y="23"/>
                  </a:cubicBezTo>
                  <a:cubicBezTo>
                    <a:pt x="36" y="23"/>
                    <a:pt x="33" y="24"/>
                    <a:pt x="29" y="24"/>
                  </a:cubicBezTo>
                  <a:cubicBezTo>
                    <a:pt x="28" y="27"/>
                    <a:pt x="26" y="30"/>
                    <a:pt x="23" y="32"/>
                  </a:cubicBezTo>
                  <a:cubicBezTo>
                    <a:pt x="23" y="33"/>
                    <a:pt x="21" y="34"/>
                    <a:pt x="21" y="34"/>
                  </a:cubicBezTo>
                  <a:cubicBezTo>
                    <a:pt x="19" y="34"/>
                    <a:pt x="17" y="35"/>
                    <a:pt x="14" y="35"/>
                  </a:cubicBezTo>
                  <a:cubicBezTo>
                    <a:pt x="8" y="36"/>
                    <a:pt x="8" y="35"/>
                    <a:pt x="7" y="35"/>
                  </a:cubicBezTo>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60" name="Freeform 128"/>
            <p:cNvSpPr/>
            <p:nvPr userDrawn="1"/>
          </p:nvSpPr>
          <p:spPr bwMode="auto">
            <a:xfrm>
              <a:off x="1063" y="714"/>
              <a:ext cx="20" cy="41"/>
            </a:xfrm>
            <a:custGeom>
              <a:avLst/>
              <a:gdLst>
                <a:gd name="T0" fmla="*/ 7 w 16"/>
                <a:gd name="T1" fmla="*/ 33 h 33"/>
                <a:gd name="T2" fmla="*/ 0 w 16"/>
                <a:gd name="T3" fmla="*/ 30 h 33"/>
                <a:gd name="T4" fmla="*/ 0 w 16"/>
                <a:gd name="T5" fmla="*/ 28 h 33"/>
                <a:gd name="T6" fmla="*/ 10 w 16"/>
                <a:gd name="T7" fmla="*/ 11 h 33"/>
                <a:gd name="T8" fmla="*/ 12 w 16"/>
                <a:gd name="T9" fmla="*/ 3 h 33"/>
                <a:gd name="T10" fmla="*/ 12 w 16"/>
                <a:gd name="T11" fmla="*/ 2 h 33"/>
                <a:gd name="T12" fmla="*/ 12 w 16"/>
                <a:gd name="T13" fmla="*/ 2 h 33"/>
                <a:gd name="T14" fmla="*/ 15 w 16"/>
                <a:gd name="T15" fmla="*/ 2 h 33"/>
                <a:gd name="T16" fmla="*/ 14 w 16"/>
                <a:gd name="T17" fmla="*/ 7 h 33"/>
                <a:gd name="T18" fmla="*/ 13 w 16"/>
                <a:gd name="T19" fmla="*/ 16 h 33"/>
                <a:gd name="T20" fmla="*/ 13 w 16"/>
                <a:gd name="T21" fmla="*/ 19 h 33"/>
                <a:gd name="T22" fmla="*/ 11 w 16"/>
                <a:gd name="T23" fmla="*/ 26 h 33"/>
                <a:gd name="T24" fmla="*/ 9 w 16"/>
                <a:gd name="T25" fmla="*/ 33 h 33"/>
                <a:gd name="T26" fmla="*/ 7 w 16"/>
                <a:gd name="T2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33">
                  <a:moveTo>
                    <a:pt x="7" y="33"/>
                  </a:moveTo>
                  <a:cubicBezTo>
                    <a:pt x="5" y="33"/>
                    <a:pt x="2" y="31"/>
                    <a:pt x="0" y="30"/>
                  </a:cubicBezTo>
                  <a:cubicBezTo>
                    <a:pt x="0" y="30"/>
                    <a:pt x="0" y="29"/>
                    <a:pt x="0" y="28"/>
                  </a:cubicBezTo>
                  <a:cubicBezTo>
                    <a:pt x="4" y="23"/>
                    <a:pt x="7" y="17"/>
                    <a:pt x="10" y="11"/>
                  </a:cubicBezTo>
                  <a:cubicBezTo>
                    <a:pt x="11" y="8"/>
                    <a:pt x="11" y="5"/>
                    <a:pt x="12" y="3"/>
                  </a:cubicBezTo>
                  <a:cubicBezTo>
                    <a:pt x="12" y="3"/>
                    <a:pt x="12" y="3"/>
                    <a:pt x="12" y="2"/>
                  </a:cubicBezTo>
                  <a:cubicBezTo>
                    <a:pt x="12" y="2"/>
                    <a:pt x="12" y="2"/>
                    <a:pt x="12" y="2"/>
                  </a:cubicBezTo>
                  <a:cubicBezTo>
                    <a:pt x="13" y="1"/>
                    <a:pt x="14" y="0"/>
                    <a:pt x="15" y="2"/>
                  </a:cubicBezTo>
                  <a:cubicBezTo>
                    <a:pt x="16" y="3"/>
                    <a:pt x="14" y="5"/>
                    <a:pt x="14" y="7"/>
                  </a:cubicBezTo>
                  <a:cubicBezTo>
                    <a:pt x="14" y="10"/>
                    <a:pt x="14" y="13"/>
                    <a:pt x="13" y="16"/>
                  </a:cubicBezTo>
                  <a:cubicBezTo>
                    <a:pt x="13" y="16"/>
                    <a:pt x="13" y="16"/>
                    <a:pt x="13" y="19"/>
                  </a:cubicBezTo>
                  <a:cubicBezTo>
                    <a:pt x="12" y="21"/>
                    <a:pt x="11" y="24"/>
                    <a:pt x="11" y="26"/>
                  </a:cubicBezTo>
                  <a:cubicBezTo>
                    <a:pt x="10" y="28"/>
                    <a:pt x="10" y="31"/>
                    <a:pt x="9" y="33"/>
                  </a:cubicBezTo>
                  <a:cubicBezTo>
                    <a:pt x="8" y="33"/>
                    <a:pt x="8" y="33"/>
                    <a:pt x="7" y="33"/>
                  </a:cubicBezTo>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61" name="Freeform 129"/>
            <p:cNvSpPr/>
            <p:nvPr userDrawn="1"/>
          </p:nvSpPr>
          <p:spPr bwMode="auto">
            <a:xfrm>
              <a:off x="1090" y="704"/>
              <a:ext cx="16" cy="16"/>
            </a:xfrm>
            <a:custGeom>
              <a:avLst/>
              <a:gdLst>
                <a:gd name="T0" fmla="*/ 8 w 13"/>
                <a:gd name="T1" fmla="*/ 12 h 13"/>
                <a:gd name="T2" fmla="*/ 1 w 13"/>
                <a:gd name="T3" fmla="*/ 10 h 13"/>
                <a:gd name="T4" fmla="*/ 1 w 13"/>
                <a:gd name="T5" fmla="*/ 8 h 13"/>
                <a:gd name="T6" fmla="*/ 2 w 13"/>
                <a:gd name="T7" fmla="*/ 7 h 13"/>
                <a:gd name="T8" fmla="*/ 5 w 13"/>
                <a:gd name="T9" fmla="*/ 6 h 13"/>
                <a:gd name="T10" fmla="*/ 12 w 13"/>
                <a:gd name="T11" fmla="*/ 1 h 13"/>
                <a:gd name="T12" fmla="*/ 8 w 13"/>
                <a:gd name="T13" fmla="*/ 12 h 13"/>
              </a:gdLst>
              <a:ahLst/>
              <a:cxnLst>
                <a:cxn ang="0">
                  <a:pos x="T0" y="T1"/>
                </a:cxn>
                <a:cxn ang="0">
                  <a:pos x="T2" y="T3"/>
                </a:cxn>
                <a:cxn ang="0">
                  <a:pos x="T4" y="T5"/>
                </a:cxn>
                <a:cxn ang="0">
                  <a:pos x="T6" y="T7"/>
                </a:cxn>
                <a:cxn ang="0">
                  <a:pos x="T8" y="T9"/>
                </a:cxn>
                <a:cxn ang="0">
                  <a:pos x="T10" y="T11"/>
                </a:cxn>
                <a:cxn ang="0">
                  <a:pos x="T12" y="T13"/>
                </a:cxn>
              </a:cxnLst>
              <a:rect l="0" t="0" r="r" b="b"/>
              <a:pathLst>
                <a:path w="13" h="13">
                  <a:moveTo>
                    <a:pt x="8" y="12"/>
                  </a:moveTo>
                  <a:cubicBezTo>
                    <a:pt x="5" y="13"/>
                    <a:pt x="3" y="12"/>
                    <a:pt x="1" y="10"/>
                  </a:cubicBezTo>
                  <a:cubicBezTo>
                    <a:pt x="0" y="10"/>
                    <a:pt x="1" y="9"/>
                    <a:pt x="1" y="8"/>
                  </a:cubicBezTo>
                  <a:cubicBezTo>
                    <a:pt x="1" y="8"/>
                    <a:pt x="1" y="8"/>
                    <a:pt x="2" y="7"/>
                  </a:cubicBezTo>
                  <a:cubicBezTo>
                    <a:pt x="3" y="7"/>
                    <a:pt x="3" y="7"/>
                    <a:pt x="5" y="6"/>
                  </a:cubicBezTo>
                  <a:cubicBezTo>
                    <a:pt x="6" y="5"/>
                    <a:pt x="10" y="0"/>
                    <a:pt x="12" y="1"/>
                  </a:cubicBezTo>
                  <a:cubicBezTo>
                    <a:pt x="13" y="4"/>
                    <a:pt x="11" y="10"/>
                    <a:pt x="8" y="12"/>
                  </a:cubicBezTo>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62" name="Freeform 130"/>
            <p:cNvSpPr/>
            <p:nvPr userDrawn="1"/>
          </p:nvSpPr>
          <p:spPr bwMode="auto">
            <a:xfrm>
              <a:off x="1062" y="710"/>
              <a:ext cx="12" cy="14"/>
            </a:xfrm>
            <a:custGeom>
              <a:avLst/>
              <a:gdLst>
                <a:gd name="T0" fmla="*/ 5 w 10"/>
                <a:gd name="T1" fmla="*/ 11 h 11"/>
                <a:gd name="T2" fmla="*/ 1 w 10"/>
                <a:gd name="T3" fmla="*/ 4 h 11"/>
                <a:gd name="T4" fmla="*/ 6 w 10"/>
                <a:gd name="T5" fmla="*/ 1 h 11"/>
                <a:gd name="T6" fmla="*/ 10 w 10"/>
                <a:gd name="T7" fmla="*/ 6 h 11"/>
                <a:gd name="T8" fmla="*/ 5 w 10"/>
                <a:gd name="T9" fmla="*/ 11 h 11"/>
              </a:gdLst>
              <a:ahLst/>
              <a:cxnLst>
                <a:cxn ang="0">
                  <a:pos x="T0" y="T1"/>
                </a:cxn>
                <a:cxn ang="0">
                  <a:pos x="T2" y="T3"/>
                </a:cxn>
                <a:cxn ang="0">
                  <a:pos x="T4" y="T5"/>
                </a:cxn>
                <a:cxn ang="0">
                  <a:pos x="T6" y="T7"/>
                </a:cxn>
                <a:cxn ang="0">
                  <a:pos x="T8" y="T9"/>
                </a:cxn>
              </a:cxnLst>
              <a:rect l="0" t="0" r="r" b="b"/>
              <a:pathLst>
                <a:path w="10" h="11">
                  <a:moveTo>
                    <a:pt x="5" y="11"/>
                  </a:moveTo>
                  <a:cubicBezTo>
                    <a:pt x="3" y="10"/>
                    <a:pt x="1" y="5"/>
                    <a:pt x="1" y="4"/>
                  </a:cubicBezTo>
                  <a:cubicBezTo>
                    <a:pt x="0" y="1"/>
                    <a:pt x="3" y="0"/>
                    <a:pt x="6" y="1"/>
                  </a:cubicBezTo>
                  <a:cubicBezTo>
                    <a:pt x="9" y="2"/>
                    <a:pt x="10" y="3"/>
                    <a:pt x="10" y="6"/>
                  </a:cubicBezTo>
                  <a:cubicBezTo>
                    <a:pt x="8" y="9"/>
                    <a:pt x="7" y="9"/>
                    <a:pt x="5" y="11"/>
                  </a:cubicBezTo>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63" name="Freeform 131"/>
            <p:cNvSpPr/>
            <p:nvPr userDrawn="1"/>
          </p:nvSpPr>
          <p:spPr bwMode="auto">
            <a:xfrm>
              <a:off x="1085" y="688"/>
              <a:ext cx="19" cy="21"/>
            </a:xfrm>
            <a:custGeom>
              <a:avLst/>
              <a:gdLst>
                <a:gd name="T0" fmla="*/ 8 w 15"/>
                <a:gd name="T1" fmla="*/ 17 h 17"/>
                <a:gd name="T2" fmla="*/ 7 w 15"/>
                <a:gd name="T3" fmla="*/ 12 h 17"/>
                <a:gd name="T4" fmla="*/ 5 w 15"/>
                <a:gd name="T5" fmla="*/ 13 h 17"/>
                <a:gd name="T6" fmla="*/ 0 w 15"/>
                <a:gd name="T7" fmla="*/ 9 h 17"/>
                <a:gd name="T8" fmla="*/ 2 w 15"/>
                <a:gd name="T9" fmla="*/ 7 h 17"/>
                <a:gd name="T10" fmla="*/ 7 w 15"/>
                <a:gd name="T11" fmla="*/ 2 h 17"/>
                <a:gd name="T12" fmla="*/ 14 w 15"/>
                <a:gd name="T13" fmla="*/ 4 h 17"/>
                <a:gd name="T14" fmla="*/ 13 w 15"/>
                <a:gd name="T15" fmla="*/ 11 h 17"/>
                <a:gd name="T16" fmla="*/ 9 w 15"/>
                <a:gd name="T17" fmla="*/ 16 h 17"/>
                <a:gd name="T18" fmla="*/ 8 w 15"/>
                <a:gd name="T1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7">
                  <a:moveTo>
                    <a:pt x="8" y="17"/>
                  </a:moveTo>
                  <a:cubicBezTo>
                    <a:pt x="7" y="16"/>
                    <a:pt x="8" y="12"/>
                    <a:pt x="7" y="12"/>
                  </a:cubicBezTo>
                  <a:cubicBezTo>
                    <a:pt x="6" y="12"/>
                    <a:pt x="6" y="13"/>
                    <a:pt x="5" y="13"/>
                  </a:cubicBezTo>
                  <a:cubicBezTo>
                    <a:pt x="3" y="13"/>
                    <a:pt x="0" y="11"/>
                    <a:pt x="0" y="9"/>
                  </a:cubicBezTo>
                  <a:cubicBezTo>
                    <a:pt x="1" y="7"/>
                    <a:pt x="0" y="8"/>
                    <a:pt x="2" y="7"/>
                  </a:cubicBezTo>
                  <a:cubicBezTo>
                    <a:pt x="4" y="5"/>
                    <a:pt x="6" y="3"/>
                    <a:pt x="7" y="2"/>
                  </a:cubicBezTo>
                  <a:cubicBezTo>
                    <a:pt x="11" y="0"/>
                    <a:pt x="13" y="1"/>
                    <a:pt x="14" y="4"/>
                  </a:cubicBezTo>
                  <a:cubicBezTo>
                    <a:pt x="15" y="7"/>
                    <a:pt x="14" y="9"/>
                    <a:pt x="13" y="11"/>
                  </a:cubicBezTo>
                  <a:cubicBezTo>
                    <a:pt x="12" y="13"/>
                    <a:pt x="10" y="15"/>
                    <a:pt x="9" y="16"/>
                  </a:cubicBezTo>
                  <a:cubicBezTo>
                    <a:pt x="9" y="17"/>
                    <a:pt x="8" y="17"/>
                    <a:pt x="8" y="17"/>
                  </a:cubicBezTo>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64" name="Freeform 132"/>
            <p:cNvSpPr/>
            <p:nvPr userDrawn="1"/>
          </p:nvSpPr>
          <p:spPr bwMode="auto">
            <a:xfrm>
              <a:off x="1062" y="693"/>
              <a:ext cx="12" cy="13"/>
            </a:xfrm>
            <a:custGeom>
              <a:avLst/>
              <a:gdLst>
                <a:gd name="T0" fmla="*/ 4 w 10"/>
                <a:gd name="T1" fmla="*/ 11 h 11"/>
                <a:gd name="T2" fmla="*/ 3 w 10"/>
                <a:gd name="T3" fmla="*/ 9 h 11"/>
                <a:gd name="T4" fmla="*/ 1 w 10"/>
                <a:gd name="T5" fmla="*/ 6 h 11"/>
                <a:gd name="T6" fmla="*/ 1 w 10"/>
                <a:gd name="T7" fmla="*/ 0 h 11"/>
                <a:gd name="T8" fmla="*/ 10 w 10"/>
                <a:gd name="T9" fmla="*/ 5 h 11"/>
                <a:gd name="T10" fmla="*/ 4 w 10"/>
                <a:gd name="T11" fmla="*/ 11 h 11"/>
              </a:gdLst>
              <a:ahLst/>
              <a:cxnLst>
                <a:cxn ang="0">
                  <a:pos x="T0" y="T1"/>
                </a:cxn>
                <a:cxn ang="0">
                  <a:pos x="T2" y="T3"/>
                </a:cxn>
                <a:cxn ang="0">
                  <a:pos x="T4" y="T5"/>
                </a:cxn>
                <a:cxn ang="0">
                  <a:pos x="T6" y="T7"/>
                </a:cxn>
                <a:cxn ang="0">
                  <a:pos x="T8" y="T9"/>
                </a:cxn>
                <a:cxn ang="0">
                  <a:pos x="T10" y="T11"/>
                </a:cxn>
              </a:cxnLst>
              <a:rect l="0" t="0" r="r" b="b"/>
              <a:pathLst>
                <a:path w="10" h="11">
                  <a:moveTo>
                    <a:pt x="4" y="11"/>
                  </a:moveTo>
                  <a:cubicBezTo>
                    <a:pt x="3" y="11"/>
                    <a:pt x="3" y="10"/>
                    <a:pt x="3" y="9"/>
                  </a:cubicBezTo>
                  <a:cubicBezTo>
                    <a:pt x="3" y="8"/>
                    <a:pt x="2" y="7"/>
                    <a:pt x="1" y="6"/>
                  </a:cubicBezTo>
                  <a:cubicBezTo>
                    <a:pt x="0" y="3"/>
                    <a:pt x="0" y="2"/>
                    <a:pt x="1" y="0"/>
                  </a:cubicBezTo>
                  <a:cubicBezTo>
                    <a:pt x="3" y="0"/>
                    <a:pt x="10" y="1"/>
                    <a:pt x="10" y="5"/>
                  </a:cubicBezTo>
                  <a:cubicBezTo>
                    <a:pt x="9" y="7"/>
                    <a:pt x="6" y="10"/>
                    <a:pt x="4" y="11"/>
                  </a:cubicBezTo>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65" name="Freeform 133"/>
            <p:cNvSpPr/>
            <p:nvPr userDrawn="1"/>
          </p:nvSpPr>
          <p:spPr bwMode="auto">
            <a:xfrm>
              <a:off x="996" y="742"/>
              <a:ext cx="47" cy="83"/>
            </a:xfrm>
            <a:custGeom>
              <a:avLst/>
              <a:gdLst>
                <a:gd name="T0" fmla="*/ 22 w 38"/>
                <a:gd name="T1" fmla="*/ 64 h 66"/>
                <a:gd name="T2" fmla="*/ 13 w 38"/>
                <a:gd name="T3" fmla="*/ 61 h 66"/>
                <a:gd name="T4" fmla="*/ 13 w 38"/>
                <a:gd name="T5" fmla="*/ 59 h 66"/>
                <a:gd name="T6" fmla="*/ 13 w 38"/>
                <a:gd name="T7" fmla="*/ 59 h 66"/>
                <a:gd name="T8" fmla="*/ 8 w 38"/>
                <a:gd name="T9" fmla="*/ 46 h 66"/>
                <a:gd name="T10" fmla="*/ 7 w 38"/>
                <a:gd name="T11" fmla="*/ 42 h 66"/>
                <a:gd name="T12" fmla="*/ 10 w 38"/>
                <a:gd name="T13" fmla="*/ 44 h 66"/>
                <a:gd name="T14" fmla="*/ 11 w 38"/>
                <a:gd name="T15" fmla="*/ 42 h 66"/>
                <a:gd name="T16" fmla="*/ 11 w 38"/>
                <a:gd name="T17" fmla="*/ 33 h 66"/>
                <a:gd name="T18" fmla="*/ 8 w 38"/>
                <a:gd name="T19" fmla="*/ 31 h 66"/>
                <a:gd name="T20" fmla="*/ 4 w 38"/>
                <a:gd name="T21" fmla="*/ 34 h 66"/>
                <a:gd name="T22" fmla="*/ 4 w 38"/>
                <a:gd name="T23" fmla="*/ 27 h 66"/>
                <a:gd name="T24" fmla="*/ 0 w 38"/>
                <a:gd name="T25" fmla="*/ 23 h 66"/>
                <a:gd name="T26" fmla="*/ 6 w 38"/>
                <a:gd name="T27" fmla="*/ 21 h 66"/>
                <a:gd name="T28" fmla="*/ 10 w 38"/>
                <a:gd name="T29" fmla="*/ 23 h 66"/>
                <a:gd name="T30" fmla="*/ 11 w 38"/>
                <a:gd name="T31" fmla="*/ 25 h 66"/>
                <a:gd name="T32" fmla="*/ 12 w 38"/>
                <a:gd name="T33" fmla="*/ 24 h 66"/>
                <a:gd name="T34" fmla="*/ 12 w 38"/>
                <a:gd name="T35" fmla="*/ 17 h 66"/>
                <a:gd name="T36" fmla="*/ 7 w 38"/>
                <a:gd name="T37" fmla="*/ 10 h 66"/>
                <a:gd name="T38" fmla="*/ 12 w 38"/>
                <a:gd name="T39" fmla="*/ 6 h 66"/>
                <a:gd name="T40" fmla="*/ 13 w 38"/>
                <a:gd name="T41" fmla="*/ 1 h 66"/>
                <a:gd name="T42" fmla="*/ 14 w 38"/>
                <a:gd name="T43" fmla="*/ 0 h 66"/>
                <a:gd name="T44" fmla="*/ 16 w 38"/>
                <a:gd name="T45" fmla="*/ 1 h 66"/>
                <a:gd name="T46" fmla="*/ 18 w 38"/>
                <a:gd name="T47" fmla="*/ 12 h 66"/>
                <a:gd name="T48" fmla="*/ 17 w 38"/>
                <a:gd name="T49" fmla="*/ 8 h 66"/>
                <a:gd name="T50" fmla="*/ 22 w 38"/>
                <a:gd name="T51" fmla="*/ 3 h 66"/>
                <a:gd name="T52" fmla="*/ 25 w 38"/>
                <a:gd name="T53" fmla="*/ 7 h 66"/>
                <a:gd name="T54" fmla="*/ 26 w 38"/>
                <a:gd name="T55" fmla="*/ 8 h 66"/>
                <a:gd name="T56" fmla="*/ 35 w 38"/>
                <a:gd name="T57" fmla="*/ 15 h 66"/>
                <a:gd name="T58" fmla="*/ 37 w 38"/>
                <a:gd name="T59" fmla="*/ 19 h 66"/>
                <a:gd name="T60" fmla="*/ 37 w 38"/>
                <a:gd name="T61" fmla="*/ 20 h 66"/>
                <a:gd name="T62" fmla="*/ 37 w 38"/>
                <a:gd name="T63" fmla="*/ 20 h 66"/>
                <a:gd name="T64" fmla="*/ 36 w 38"/>
                <a:gd name="T65" fmla="*/ 24 h 66"/>
                <a:gd name="T66" fmla="*/ 23 w 38"/>
                <a:gd name="T67" fmla="*/ 15 h 66"/>
                <a:gd name="T68" fmla="*/ 23 w 38"/>
                <a:gd name="T69" fmla="*/ 15 h 66"/>
                <a:gd name="T70" fmla="*/ 27 w 38"/>
                <a:gd name="T71" fmla="*/ 25 h 66"/>
                <a:gd name="T72" fmla="*/ 22 w 38"/>
                <a:gd name="T73" fmla="*/ 27 h 66"/>
                <a:gd name="T74" fmla="*/ 22 w 38"/>
                <a:gd name="T75" fmla="*/ 25 h 66"/>
                <a:gd name="T76" fmla="*/ 15 w 38"/>
                <a:gd name="T77" fmla="*/ 19 h 66"/>
                <a:gd name="T78" fmla="*/ 16 w 38"/>
                <a:gd name="T79" fmla="*/ 27 h 66"/>
                <a:gd name="T80" fmla="*/ 17 w 38"/>
                <a:gd name="T81" fmla="*/ 31 h 66"/>
                <a:gd name="T82" fmla="*/ 21 w 38"/>
                <a:gd name="T83" fmla="*/ 35 h 66"/>
                <a:gd name="T84" fmla="*/ 22 w 38"/>
                <a:gd name="T85" fmla="*/ 38 h 66"/>
                <a:gd name="T86" fmla="*/ 22 w 38"/>
                <a:gd name="T87" fmla="*/ 39 h 66"/>
                <a:gd name="T88" fmla="*/ 22 w 38"/>
                <a:gd name="T89" fmla="*/ 44 h 66"/>
                <a:gd name="T90" fmla="*/ 21 w 38"/>
                <a:gd name="T91" fmla="*/ 44 h 66"/>
                <a:gd name="T92" fmla="*/ 17 w 38"/>
                <a:gd name="T93" fmla="*/ 38 h 66"/>
                <a:gd name="T94" fmla="*/ 16 w 38"/>
                <a:gd name="T95" fmla="*/ 44 h 66"/>
                <a:gd name="T96" fmla="*/ 13 w 38"/>
                <a:gd name="T97" fmla="*/ 46 h 66"/>
                <a:gd name="T98" fmla="*/ 13 w 38"/>
                <a:gd name="T99" fmla="*/ 46 h 66"/>
                <a:gd name="T100" fmla="*/ 12 w 38"/>
                <a:gd name="T101" fmla="*/ 47 h 66"/>
                <a:gd name="T102" fmla="*/ 14 w 38"/>
                <a:gd name="T103" fmla="*/ 50 h 66"/>
                <a:gd name="T104" fmla="*/ 23 w 38"/>
                <a:gd name="T105" fmla="*/ 62 h 66"/>
                <a:gd name="T106" fmla="*/ 22 w 38"/>
                <a:gd name="T107" fmla="*/ 6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8" h="66">
                  <a:moveTo>
                    <a:pt x="22" y="64"/>
                  </a:moveTo>
                  <a:cubicBezTo>
                    <a:pt x="19" y="66"/>
                    <a:pt x="12" y="65"/>
                    <a:pt x="13" y="61"/>
                  </a:cubicBezTo>
                  <a:cubicBezTo>
                    <a:pt x="13" y="60"/>
                    <a:pt x="13" y="59"/>
                    <a:pt x="13" y="59"/>
                  </a:cubicBezTo>
                  <a:cubicBezTo>
                    <a:pt x="13" y="59"/>
                    <a:pt x="13" y="59"/>
                    <a:pt x="13" y="59"/>
                  </a:cubicBezTo>
                  <a:cubicBezTo>
                    <a:pt x="12" y="54"/>
                    <a:pt x="9" y="50"/>
                    <a:pt x="8" y="46"/>
                  </a:cubicBezTo>
                  <a:cubicBezTo>
                    <a:pt x="7" y="45"/>
                    <a:pt x="7" y="44"/>
                    <a:pt x="7" y="42"/>
                  </a:cubicBezTo>
                  <a:cubicBezTo>
                    <a:pt x="8" y="42"/>
                    <a:pt x="9" y="43"/>
                    <a:pt x="10" y="44"/>
                  </a:cubicBezTo>
                  <a:cubicBezTo>
                    <a:pt x="11" y="44"/>
                    <a:pt x="11" y="43"/>
                    <a:pt x="11" y="42"/>
                  </a:cubicBezTo>
                  <a:cubicBezTo>
                    <a:pt x="11" y="39"/>
                    <a:pt x="11" y="36"/>
                    <a:pt x="11" y="33"/>
                  </a:cubicBezTo>
                  <a:cubicBezTo>
                    <a:pt x="10" y="32"/>
                    <a:pt x="9" y="31"/>
                    <a:pt x="8" y="31"/>
                  </a:cubicBezTo>
                  <a:cubicBezTo>
                    <a:pt x="8" y="32"/>
                    <a:pt x="6" y="37"/>
                    <a:pt x="4" y="34"/>
                  </a:cubicBezTo>
                  <a:cubicBezTo>
                    <a:pt x="5" y="32"/>
                    <a:pt x="5" y="29"/>
                    <a:pt x="4" y="27"/>
                  </a:cubicBezTo>
                  <a:cubicBezTo>
                    <a:pt x="2" y="25"/>
                    <a:pt x="0" y="24"/>
                    <a:pt x="0" y="23"/>
                  </a:cubicBezTo>
                  <a:cubicBezTo>
                    <a:pt x="0" y="20"/>
                    <a:pt x="4" y="20"/>
                    <a:pt x="6" y="21"/>
                  </a:cubicBezTo>
                  <a:cubicBezTo>
                    <a:pt x="8" y="21"/>
                    <a:pt x="8" y="17"/>
                    <a:pt x="10" y="23"/>
                  </a:cubicBezTo>
                  <a:cubicBezTo>
                    <a:pt x="10" y="24"/>
                    <a:pt x="11" y="24"/>
                    <a:pt x="11" y="25"/>
                  </a:cubicBezTo>
                  <a:cubicBezTo>
                    <a:pt x="12" y="25"/>
                    <a:pt x="12" y="24"/>
                    <a:pt x="12" y="24"/>
                  </a:cubicBezTo>
                  <a:cubicBezTo>
                    <a:pt x="12" y="22"/>
                    <a:pt x="12" y="19"/>
                    <a:pt x="12" y="17"/>
                  </a:cubicBezTo>
                  <a:cubicBezTo>
                    <a:pt x="10" y="15"/>
                    <a:pt x="8" y="13"/>
                    <a:pt x="7" y="10"/>
                  </a:cubicBezTo>
                  <a:cubicBezTo>
                    <a:pt x="7" y="8"/>
                    <a:pt x="10" y="6"/>
                    <a:pt x="12" y="6"/>
                  </a:cubicBezTo>
                  <a:cubicBezTo>
                    <a:pt x="13" y="4"/>
                    <a:pt x="13" y="3"/>
                    <a:pt x="13" y="1"/>
                  </a:cubicBezTo>
                  <a:cubicBezTo>
                    <a:pt x="13" y="1"/>
                    <a:pt x="13" y="1"/>
                    <a:pt x="14" y="0"/>
                  </a:cubicBezTo>
                  <a:cubicBezTo>
                    <a:pt x="15" y="0"/>
                    <a:pt x="15" y="0"/>
                    <a:pt x="16" y="1"/>
                  </a:cubicBezTo>
                  <a:cubicBezTo>
                    <a:pt x="18" y="3"/>
                    <a:pt x="14" y="11"/>
                    <a:pt x="18" y="12"/>
                  </a:cubicBezTo>
                  <a:cubicBezTo>
                    <a:pt x="19" y="11"/>
                    <a:pt x="18" y="9"/>
                    <a:pt x="17" y="8"/>
                  </a:cubicBezTo>
                  <a:cubicBezTo>
                    <a:pt x="17" y="6"/>
                    <a:pt x="20" y="4"/>
                    <a:pt x="22" y="3"/>
                  </a:cubicBezTo>
                  <a:cubicBezTo>
                    <a:pt x="26" y="3"/>
                    <a:pt x="25" y="4"/>
                    <a:pt x="25" y="7"/>
                  </a:cubicBezTo>
                  <a:cubicBezTo>
                    <a:pt x="26" y="7"/>
                    <a:pt x="26" y="8"/>
                    <a:pt x="26" y="8"/>
                  </a:cubicBezTo>
                  <a:cubicBezTo>
                    <a:pt x="30" y="11"/>
                    <a:pt x="30" y="11"/>
                    <a:pt x="35" y="15"/>
                  </a:cubicBezTo>
                  <a:cubicBezTo>
                    <a:pt x="36" y="16"/>
                    <a:pt x="37" y="17"/>
                    <a:pt x="37" y="19"/>
                  </a:cubicBezTo>
                  <a:cubicBezTo>
                    <a:pt x="37" y="19"/>
                    <a:pt x="37" y="19"/>
                    <a:pt x="37" y="20"/>
                  </a:cubicBezTo>
                  <a:cubicBezTo>
                    <a:pt x="37" y="20"/>
                    <a:pt x="37" y="20"/>
                    <a:pt x="37" y="20"/>
                  </a:cubicBezTo>
                  <a:cubicBezTo>
                    <a:pt x="38" y="21"/>
                    <a:pt x="38" y="24"/>
                    <a:pt x="36" y="24"/>
                  </a:cubicBezTo>
                  <a:cubicBezTo>
                    <a:pt x="32" y="21"/>
                    <a:pt x="27" y="18"/>
                    <a:pt x="23" y="15"/>
                  </a:cubicBezTo>
                  <a:cubicBezTo>
                    <a:pt x="23" y="15"/>
                    <a:pt x="23" y="15"/>
                    <a:pt x="23" y="15"/>
                  </a:cubicBezTo>
                  <a:cubicBezTo>
                    <a:pt x="25" y="17"/>
                    <a:pt x="27" y="22"/>
                    <a:pt x="27" y="25"/>
                  </a:cubicBezTo>
                  <a:cubicBezTo>
                    <a:pt x="26" y="26"/>
                    <a:pt x="24" y="27"/>
                    <a:pt x="22" y="27"/>
                  </a:cubicBezTo>
                  <a:cubicBezTo>
                    <a:pt x="22" y="26"/>
                    <a:pt x="22" y="26"/>
                    <a:pt x="22" y="25"/>
                  </a:cubicBezTo>
                  <a:cubicBezTo>
                    <a:pt x="21" y="23"/>
                    <a:pt x="17" y="21"/>
                    <a:pt x="15" y="19"/>
                  </a:cubicBezTo>
                  <a:cubicBezTo>
                    <a:pt x="14" y="21"/>
                    <a:pt x="16" y="25"/>
                    <a:pt x="16" y="27"/>
                  </a:cubicBezTo>
                  <a:cubicBezTo>
                    <a:pt x="16" y="28"/>
                    <a:pt x="16" y="30"/>
                    <a:pt x="17" y="31"/>
                  </a:cubicBezTo>
                  <a:cubicBezTo>
                    <a:pt x="18" y="32"/>
                    <a:pt x="19" y="34"/>
                    <a:pt x="21" y="35"/>
                  </a:cubicBezTo>
                  <a:cubicBezTo>
                    <a:pt x="21" y="36"/>
                    <a:pt x="22" y="37"/>
                    <a:pt x="22" y="38"/>
                  </a:cubicBezTo>
                  <a:cubicBezTo>
                    <a:pt x="22" y="38"/>
                    <a:pt x="22" y="38"/>
                    <a:pt x="22" y="39"/>
                  </a:cubicBezTo>
                  <a:cubicBezTo>
                    <a:pt x="23" y="40"/>
                    <a:pt x="24" y="44"/>
                    <a:pt x="22" y="44"/>
                  </a:cubicBezTo>
                  <a:cubicBezTo>
                    <a:pt x="21" y="44"/>
                    <a:pt x="21" y="44"/>
                    <a:pt x="21" y="44"/>
                  </a:cubicBezTo>
                  <a:cubicBezTo>
                    <a:pt x="20" y="41"/>
                    <a:pt x="18" y="39"/>
                    <a:pt x="17" y="38"/>
                  </a:cubicBezTo>
                  <a:cubicBezTo>
                    <a:pt x="16" y="40"/>
                    <a:pt x="17" y="42"/>
                    <a:pt x="16" y="44"/>
                  </a:cubicBezTo>
                  <a:cubicBezTo>
                    <a:pt x="15" y="45"/>
                    <a:pt x="14" y="46"/>
                    <a:pt x="13" y="46"/>
                  </a:cubicBezTo>
                  <a:cubicBezTo>
                    <a:pt x="13" y="46"/>
                    <a:pt x="13" y="46"/>
                    <a:pt x="13" y="46"/>
                  </a:cubicBezTo>
                  <a:cubicBezTo>
                    <a:pt x="12" y="46"/>
                    <a:pt x="12" y="46"/>
                    <a:pt x="12" y="47"/>
                  </a:cubicBezTo>
                  <a:cubicBezTo>
                    <a:pt x="12" y="48"/>
                    <a:pt x="13" y="49"/>
                    <a:pt x="14" y="50"/>
                  </a:cubicBezTo>
                  <a:cubicBezTo>
                    <a:pt x="16" y="54"/>
                    <a:pt x="19" y="58"/>
                    <a:pt x="23" y="62"/>
                  </a:cubicBezTo>
                  <a:cubicBezTo>
                    <a:pt x="23" y="63"/>
                    <a:pt x="23" y="63"/>
                    <a:pt x="22" y="64"/>
                  </a:cubicBezTo>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66" name="Freeform 134"/>
            <p:cNvSpPr/>
            <p:nvPr userDrawn="1"/>
          </p:nvSpPr>
          <p:spPr bwMode="auto">
            <a:xfrm>
              <a:off x="989" y="789"/>
              <a:ext cx="13" cy="11"/>
            </a:xfrm>
            <a:custGeom>
              <a:avLst/>
              <a:gdLst>
                <a:gd name="T0" fmla="*/ 9 w 11"/>
                <a:gd name="T1" fmla="*/ 9 h 9"/>
                <a:gd name="T2" fmla="*/ 7 w 11"/>
                <a:gd name="T3" fmla="*/ 7 h 9"/>
                <a:gd name="T4" fmla="*/ 0 w 11"/>
                <a:gd name="T5" fmla="*/ 2 h 9"/>
                <a:gd name="T6" fmla="*/ 0 w 11"/>
                <a:gd name="T7" fmla="*/ 1 h 9"/>
                <a:gd name="T8" fmla="*/ 7 w 11"/>
                <a:gd name="T9" fmla="*/ 0 h 9"/>
                <a:gd name="T10" fmla="*/ 9 w 11"/>
                <a:gd name="T11" fmla="*/ 9 h 9"/>
              </a:gdLst>
              <a:ahLst/>
              <a:cxnLst>
                <a:cxn ang="0">
                  <a:pos x="T0" y="T1"/>
                </a:cxn>
                <a:cxn ang="0">
                  <a:pos x="T2" y="T3"/>
                </a:cxn>
                <a:cxn ang="0">
                  <a:pos x="T4" y="T5"/>
                </a:cxn>
                <a:cxn ang="0">
                  <a:pos x="T6" y="T7"/>
                </a:cxn>
                <a:cxn ang="0">
                  <a:pos x="T8" y="T9"/>
                </a:cxn>
                <a:cxn ang="0">
                  <a:pos x="T10" y="T11"/>
                </a:cxn>
              </a:cxnLst>
              <a:rect l="0" t="0" r="r" b="b"/>
              <a:pathLst>
                <a:path w="11" h="9">
                  <a:moveTo>
                    <a:pt x="9" y="9"/>
                  </a:moveTo>
                  <a:cubicBezTo>
                    <a:pt x="8" y="9"/>
                    <a:pt x="7" y="8"/>
                    <a:pt x="7" y="7"/>
                  </a:cubicBezTo>
                  <a:cubicBezTo>
                    <a:pt x="3" y="6"/>
                    <a:pt x="1" y="5"/>
                    <a:pt x="0" y="2"/>
                  </a:cubicBezTo>
                  <a:cubicBezTo>
                    <a:pt x="0" y="2"/>
                    <a:pt x="0" y="2"/>
                    <a:pt x="0" y="1"/>
                  </a:cubicBezTo>
                  <a:cubicBezTo>
                    <a:pt x="2" y="1"/>
                    <a:pt x="5" y="0"/>
                    <a:pt x="7" y="0"/>
                  </a:cubicBezTo>
                  <a:cubicBezTo>
                    <a:pt x="11" y="1"/>
                    <a:pt x="10" y="6"/>
                    <a:pt x="9" y="9"/>
                  </a:cubicBezTo>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67" name="Freeform 135"/>
            <p:cNvSpPr/>
            <p:nvPr userDrawn="1"/>
          </p:nvSpPr>
          <p:spPr bwMode="auto">
            <a:xfrm>
              <a:off x="977" y="776"/>
              <a:ext cx="14" cy="13"/>
            </a:xfrm>
            <a:custGeom>
              <a:avLst/>
              <a:gdLst>
                <a:gd name="T0" fmla="*/ 10 w 11"/>
                <a:gd name="T1" fmla="*/ 10 h 10"/>
                <a:gd name="T2" fmla="*/ 9 w 11"/>
                <a:gd name="T3" fmla="*/ 10 h 10"/>
                <a:gd name="T4" fmla="*/ 8 w 11"/>
                <a:gd name="T5" fmla="*/ 8 h 10"/>
                <a:gd name="T6" fmla="*/ 1 w 11"/>
                <a:gd name="T7" fmla="*/ 2 h 10"/>
                <a:gd name="T8" fmla="*/ 4 w 11"/>
                <a:gd name="T9" fmla="*/ 2 h 10"/>
                <a:gd name="T10" fmla="*/ 11 w 11"/>
                <a:gd name="T11" fmla="*/ 5 h 10"/>
                <a:gd name="T12" fmla="*/ 10 w 11"/>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10" y="10"/>
                  </a:moveTo>
                  <a:cubicBezTo>
                    <a:pt x="9" y="10"/>
                    <a:pt x="9" y="10"/>
                    <a:pt x="9" y="10"/>
                  </a:cubicBezTo>
                  <a:cubicBezTo>
                    <a:pt x="8" y="9"/>
                    <a:pt x="8" y="9"/>
                    <a:pt x="8" y="8"/>
                  </a:cubicBezTo>
                  <a:cubicBezTo>
                    <a:pt x="4" y="8"/>
                    <a:pt x="0" y="6"/>
                    <a:pt x="1" y="2"/>
                  </a:cubicBezTo>
                  <a:cubicBezTo>
                    <a:pt x="2" y="1"/>
                    <a:pt x="2" y="2"/>
                    <a:pt x="4" y="2"/>
                  </a:cubicBezTo>
                  <a:cubicBezTo>
                    <a:pt x="7" y="2"/>
                    <a:pt x="11" y="0"/>
                    <a:pt x="11" y="5"/>
                  </a:cubicBezTo>
                  <a:cubicBezTo>
                    <a:pt x="11" y="6"/>
                    <a:pt x="10" y="8"/>
                    <a:pt x="10" y="10"/>
                  </a:cubicBezTo>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68" name="Freeform 136"/>
            <p:cNvSpPr/>
            <p:nvPr userDrawn="1"/>
          </p:nvSpPr>
          <p:spPr bwMode="auto">
            <a:xfrm>
              <a:off x="1048" y="786"/>
              <a:ext cx="163" cy="141"/>
            </a:xfrm>
            <a:custGeom>
              <a:avLst/>
              <a:gdLst>
                <a:gd name="T0" fmla="*/ 132 w 132"/>
                <a:gd name="T1" fmla="*/ 6 h 113"/>
                <a:gd name="T2" fmla="*/ 98 w 132"/>
                <a:gd name="T3" fmla="*/ 6 h 113"/>
                <a:gd name="T4" fmla="*/ 79 w 132"/>
                <a:gd name="T5" fmla="*/ 25 h 113"/>
                <a:gd name="T6" fmla="*/ 73 w 132"/>
                <a:gd name="T7" fmla="*/ 12 h 113"/>
                <a:gd name="T8" fmla="*/ 83 w 132"/>
                <a:gd name="T9" fmla="*/ 8 h 113"/>
                <a:gd name="T10" fmla="*/ 57 w 132"/>
                <a:gd name="T11" fmla="*/ 8 h 113"/>
                <a:gd name="T12" fmla="*/ 53 w 132"/>
                <a:gd name="T13" fmla="*/ 25 h 113"/>
                <a:gd name="T14" fmla="*/ 34 w 132"/>
                <a:gd name="T15" fmla="*/ 6 h 113"/>
                <a:gd name="T16" fmla="*/ 0 w 132"/>
                <a:gd name="T17" fmla="*/ 6 h 113"/>
                <a:gd name="T18" fmla="*/ 24 w 132"/>
                <a:gd name="T19" fmla="*/ 16 h 113"/>
                <a:gd name="T20" fmla="*/ 27 w 132"/>
                <a:gd name="T21" fmla="*/ 22 h 113"/>
                <a:gd name="T22" fmla="*/ 9 w 132"/>
                <a:gd name="T23" fmla="*/ 22 h 113"/>
                <a:gd name="T24" fmla="*/ 31 w 132"/>
                <a:gd name="T25" fmla="*/ 32 h 113"/>
                <a:gd name="T26" fmla="*/ 34 w 132"/>
                <a:gd name="T27" fmla="*/ 38 h 113"/>
                <a:gd name="T28" fmla="*/ 20 w 132"/>
                <a:gd name="T29" fmla="*/ 39 h 113"/>
                <a:gd name="T30" fmla="*/ 38 w 132"/>
                <a:gd name="T31" fmla="*/ 48 h 113"/>
                <a:gd name="T32" fmla="*/ 41 w 132"/>
                <a:gd name="T33" fmla="*/ 54 h 113"/>
                <a:gd name="T34" fmla="*/ 30 w 132"/>
                <a:gd name="T35" fmla="*/ 54 h 113"/>
                <a:gd name="T36" fmla="*/ 45 w 132"/>
                <a:gd name="T37" fmla="*/ 63 h 113"/>
                <a:gd name="T38" fmla="*/ 47 w 132"/>
                <a:gd name="T39" fmla="*/ 69 h 113"/>
                <a:gd name="T40" fmla="*/ 39 w 132"/>
                <a:gd name="T41" fmla="*/ 69 h 113"/>
                <a:gd name="T42" fmla="*/ 51 w 132"/>
                <a:gd name="T43" fmla="*/ 78 h 113"/>
                <a:gd name="T44" fmla="*/ 51 w 132"/>
                <a:gd name="T45" fmla="*/ 89 h 113"/>
                <a:gd name="T46" fmla="*/ 66 w 132"/>
                <a:gd name="T47" fmla="*/ 113 h 113"/>
                <a:gd name="T48" fmla="*/ 81 w 132"/>
                <a:gd name="T49" fmla="*/ 89 h 113"/>
                <a:gd name="T50" fmla="*/ 81 w 132"/>
                <a:gd name="T51" fmla="*/ 78 h 113"/>
                <a:gd name="T52" fmla="*/ 92 w 132"/>
                <a:gd name="T53" fmla="*/ 69 h 113"/>
                <a:gd name="T54" fmla="*/ 85 w 132"/>
                <a:gd name="T55" fmla="*/ 69 h 113"/>
                <a:gd name="T56" fmla="*/ 87 w 132"/>
                <a:gd name="T57" fmla="*/ 63 h 113"/>
                <a:gd name="T58" fmla="*/ 102 w 132"/>
                <a:gd name="T59" fmla="*/ 54 h 113"/>
                <a:gd name="T60" fmla="*/ 91 w 132"/>
                <a:gd name="T61" fmla="*/ 54 h 113"/>
                <a:gd name="T62" fmla="*/ 93 w 132"/>
                <a:gd name="T63" fmla="*/ 48 h 113"/>
                <a:gd name="T64" fmla="*/ 111 w 132"/>
                <a:gd name="T65" fmla="*/ 39 h 113"/>
                <a:gd name="T66" fmla="*/ 97 w 132"/>
                <a:gd name="T67" fmla="*/ 38 h 113"/>
                <a:gd name="T68" fmla="*/ 100 w 132"/>
                <a:gd name="T69" fmla="*/ 32 h 113"/>
                <a:gd name="T70" fmla="*/ 123 w 132"/>
                <a:gd name="T71" fmla="*/ 22 h 113"/>
                <a:gd name="T72" fmla="*/ 105 w 132"/>
                <a:gd name="T73" fmla="*/ 22 h 113"/>
                <a:gd name="T74" fmla="*/ 107 w 132"/>
                <a:gd name="T75" fmla="*/ 16 h 113"/>
                <a:gd name="T76" fmla="*/ 132 w 132"/>
                <a:gd name="T77" fmla="*/ 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2" h="113">
                  <a:moveTo>
                    <a:pt x="132" y="6"/>
                  </a:moveTo>
                  <a:cubicBezTo>
                    <a:pt x="98" y="6"/>
                    <a:pt x="98" y="6"/>
                    <a:pt x="98" y="6"/>
                  </a:cubicBezTo>
                  <a:cubicBezTo>
                    <a:pt x="88" y="6"/>
                    <a:pt x="83" y="16"/>
                    <a:pt x="79" y="25"/>
                  </a:cubicBezTo>
                  <a:cubicBezTo>
                    <a:pt x="73" y="12"/>
                    <a:pt x="73" y="12"/>
                    <a:pt x="73" y="12"/>
                  </a:cubicBezTo>
                  <a:cubicBezTo>
                    <a:pt x="83" y="8"/>
                    <a:pt x="83" y="8"/>
                    <a:pt x="83" y="8"/>
                  </a:cubicBezTo>
                  <a:cubicBezTo>
                    <a:pt x="77" y="3"/>
                    <a:pt x="59" y="0"/>
                    <a:pt x="57" y="8"/>
                  </a:cubicBezTo>
                  <a:cubicBezTo>
                    <a:pt x="53" y="25"/>
                    <a:pt x="53" y="25"/>
                    <a:pt x="53" y="25"/>
                  </a:cubicBezTo>
                  <a:cubicBezTo>
                    <a:pt x="50" y="17"/>
                    <a:pt x="45" y="6"/>
                    <a:pt x="34" y="6"/>
                  </a:cubicBezTo>
                  <a:cubicBezTo>
                    <a:pt x="0" y="6"/>
                    <a:pt x="0" y="6"/>
                    <a:pt x="0" y="6"/>
                  </a:cubicBezTo>
                  <a:cubicBezTo>
                    <a:pt x="4" y="14"/>
                    <a:pt x="8" y="17"/>
                    <a:pt x="24" y="16"/>
                  </a:cubicBezTo>
                  <a:cubicBezTo>
                    <a:pt x="27" y="22"/>
                    <a:pt x="27" y="22"/>
                    <a:pt x="27" y="22"/>
                  </a:cubicBezTo>
                  <a:cubicBezTo>
                    <a:pt x="9" y="22"/>
                    <a:pt x="9" y="22"/>
                    <a:pt x="9" y="22"/>
                  </a:cubicBezTo>
                  <a:cubicBezTo>
                    <a:pt x="14" y="32"/>
                    <a:pt x="17" y="32"/>
                    <a:pt x="31" y="32"/>
                  </a:cubicBezTo>
                  <a:cubicBezTo>
                    <a:pt x="34" y="38"/>
                    <a:pt x="34" y="38"/>
                    <a:pt x="34" y="38"/>
                  </a:cubicBezTo>
                  <a:cubicBezTo>
                    <a:pt x="20" y="39"/>
                    <a:pt x="20" y="39"/>
                    <a:pt x="20" y="39"/>
                  </a:cubicBezTo>
                  <a:cubicBezTo>
                    <a:pt x="23" y="45"/>
                    <a:pt x="27" y="48"/>
                    <a:pt x="38" y="48"/>
                  </a:cubicBezTo>
                  <a:cubicBezTo>
                    <a:pt x="41" y="54"/>
                    <a:pt x="41" y="54"/>
                    <a:pt x="41" y="54"/>
                  </a:cubicBezTo>
                  <a:cubicBezTo>
                    <a:pt x="30" y="54"/>
                    <a:pt x="30" y="54"/>
                    <a:pt x="30" y="54"/>
                  </a:cubicBezTo>
                  <a:cubicBezTo>
                    <a:pt x="34" y="61"/>
                    <a:pt x="36" y="64"/>
                    <a:pt x="45" y="63"/>
                  </a:cubicBezTo>
                  <a:cubicBezTo>
                    <a:pt x="47" y="69"/>
                    <a:pt x="47" y="69"/>
                    <a:pt x="47" y="69"/>
                  </a:cubicBezTo>
                  <a:cubicBezTo>
                    <a:pt x="39" y="69"/>
                    <a:pt x="39" y="69"/>
                    <a:pt x="39" y="69"/>
                  </a:cubicBezTo>
                  <a:cubicBezTo>
                    <a:pt x="43" y="77"/>
                    <a:pt x="46" y="77"/>
                    <a:pt x="51" y="78"/>
                  </a:cubicBezTo>
                  <a:cubicBezTo>
                    <a:pt x="55" y="78"/>
                    <a:pt x="56" y="86"/>
                    <a:pt x="51" y="89"/>
                  </a:cubicBezTo>
                  <a:cubicBezTo>
                    <a:pt x="66" y="113"/>
                    <a:pt x="66" y="113"/>
                    <a:pt x="66" y="113"/>
                  </a:cubicBezTo>
                  <a:cubicBezTo>
                    <a:pt x="81" y="89"/>
                    <a:pt x="81" y="89"/>
                    <a:pt x="81" y="89"/>
                  </a:cubicBezTo>
                  <a:cubicBezTo>
                    <a:pt x="76" y="86"/>
                    <a:pt x="76" y="78"/>
                    <a:pt x="81" y="78"/>
                  </a:cubicBezTo>
                  <a:cubicBezTo>
                    <a:pt x="85" y="77"/>
                    <a:pt x="89" y="77"/>
                    <a:pt x="92" y="69"/>
                  </a:cubicBezTo>
                  <a:cubicBezTo>
                    <a:pt x="85" y="69"/>
                    <a:pt x="85" y="69"/>
                    <a:pt x="85" y="69"/>
                  </a:cubicBezTo>
                  <a:cubicBezTo>
                    <a:pt x="87" y="63"/>
                    <a:pt x="87" y="63"/>
                    <a:pt x="87" y="63"/>
                  </a:cubicBezTo>
                  <a:cubicBezTo>
                    <a:pt x="96" y="64"/>
                    <a:pt x="98" y="60"/>
                    <a:pt x="102" y="54"/>
                  </a:cubicBezTo>
                  <a:cubicBezTo>
                    <a:pt x="91" y="54"/>
                    <a:pt x="91" y="54"/>
                    <a:pt x="91" y="54"/>
                  </a:cubicBezTo>
                  <a:cubicBezTo>
                    <a:pt x="93" y="48"/>
                    <a:pt x="93" y="48"/>
                    <a:pt x="93" y="48"/>
                  </a:cubicBezTo>
                  <a:cubicBezTo>
                    <a:pt x="105" y="48"/>
                    <a:pt x="108" y="45"/>
                    <a:pt x="111" y="39"/>
                  </a:cubicBezTo>
                  <a:cubicBezTo>
                    <a:pt x="97" y="38"/>
                    <a:pt x="97" y="38"/>
                    <a:pt x="97" y="38"/>
                  </a:cubicBezTo>
                  <a:cubicBezTo>
                    <a:pt x="100" y="32"/>
                    <a:pt x="100" y="32"/>
                    <a:pt x="100" y="32"/>
                  </a:cubicBezTo>
                  <a:cubicBezTo>
                    <a:pt x="115" y="32"/>
                    <a:pt x="118" y="32"/>
                    <a:pt x="123" y="22"/>
                  </a:cubicBezTo>
                  <a:cubicBezTo>
                    <a:pt x="105" y="22"/>
                    <a:pt x="105" y="22"/>
                    <a:pt x="105" y="22"/>
                  </a:cubicBezTo>
                  <a:cubicBezTo>
                    <a:pt x="107" y="16"/>
                    <a:pt x="107" y="16"/>
                    <a:pt x="107" y="16"/>
                  </a:cubicBezTo>
                  <a:cubicBezTo>
                    <a:pt x="123" y="17"/>
                    <a:pt x="128" y="14"/>
                    <a:pt x="132" y="6"/>
                  </a:cubicBezTo>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69" name="Freeform 137"/>
            <p:cNvSpPr>
              <a:spLocks noEditPoints="1"/>
            </p:cNvSpPr>
            <p:nvPr userDrawn="1"/>
          </p:nvSpPr>
          <p:spPr bwMode="auto">
            <a:xfrm>
              <a:off x="1214" y="757"/>
              <a:ext cx="64" cy="43"/>
            </a:xfrm>
            <a:custGeom>
              <a:avLst/>
              <a:gdLst>
                <a:gd name="T0" fmla="*/ 51 w 52"/>
                <a:gd name="T1" fmla="*/ 10 h 34"/>
                <a:gd name="T2" fmla="*/ 48 w 52"/>
                <a:gd name="T3" fmla="*/ 10 h 34"/>
                <a:gd name="T4" fmla="*/ 47 w 52"/>
                <a:gd name="T5" fmla="*/ 8 h 34"/>
                <a:gd name="T6" fmla="*/ 50 w 52"/>
                <a:gd name="T7" fmla="*/ 7 h 34"/>
                <a:gd name="T8" fmla="*/ 52 w 52"/>
                <a:gd name="T9" fmla="*/ 2 h 34"/>
                <a:gd name="T10" fmla="*/ 44 w 52"/>
                <a:gd name="T11" fmla="*/ 3 h 34"/>
                <a:gd name="T12" fmla="*/ 36 w 52"/>
                <a:gd name="T13" fmla="*/ 1 h 34"/>
                <a:gd name="T14" fmla="*/ 36 w 52"/>
                <a:gd name="T15" fmla="*/ 3 h 34"/>
                <a:gd name="T16" fmla="*/ 35 w 52"/>
                <a:gd name="T17" fmla="*/ 4 h 34"/>
                <a:gd name="T18" fmla="*/ 35 w 52"/>
                <a:gd name="T19" fmla="*/ 5 h 34"/>
                <a:gd name="T20" fmla="*/ 34 w 52"/>
                <a:gd name="T21" fmla="*/ 7 h 34"/>
                <a:gd name="T22" fmla="*/ 34 w 52"/>
                <a:gd name="T23" fmla="*/ 6 h 34"/>
                <a:gd name="T24" fmla="*/ 30 w 52"/>
                <a:gd name="T25" fmla="*/ 5 h 34"/>
                <a:gd name="T26" fmla="*/ 28 w 52"/>
                <a:gd name="T27" fmla="*/ 9 h 34"/>
                <a:gd name="T28" fmla="*/ 28 w 52"/>
                <a:gd name="T29" fmla="*/ 10 h 34"/>
                <a:gd name="T30" fmla="*/ 31 w 52"/>
                <a:gd name="T31" fmla="*/ 11 h 34"/>
                <a:gd name="T32" fmla="*/ 33 w 52"/>
                <a:gd name="T33" fmla="*/ 12 h 34"/>
                <a:gd name="T34" fmla="*/ 30 w 52"/>
                <a:gd name="T35" fmla="*/ 14 h 34"/>
                <a:gd name="T36" fmla="*/ 26 w 52"/>
                <a:gd name="T37" fmla="*/ 14 h 34"/>
                <a:gd name="T38" fmla="*/ 13 w 52"/>
                <a:gd name="T39" fmla="*/ 11 h 34"/>
                <a:gd name="T40" fmla="*/ 13 w 52"/>
                <a:gd name="T41" fmla="*/ 12 h 34"/>
                <a:gd name="T42" fmla="*/ 20 w 52"/>
                <a:gd name="T43" fmla="*/ 16 h 34"/>
                <a:gd name="T44" fmla="*/ 32 w 52"/>
                <a:gd name="T45" fmla="*/ 20 h 34"/>
                <a:gd name="T46" fmla="*/ 31 w 52"/>
                <a:gd name="T47" fmla="*/ 20 h 34"/>
                <a:gd name="T48" fmla="*/ 24 w 52"/>
                <a:gd name="T49" fmla="*/ 20 h 34"/>
                <a:gd name="T50" fmla="*/ 19 w 52"/>
                <a:gd name="T51" fmla="*/ 19 h 34"/>
                <a:gd name="T52" fmla="*/ 18 w 52"/>
                <a:gd name="T53" fmla="*/ 19 h 34"/>
                <a:gd name="T54" fmla="*/ 4 w 52"/>
                <a:gd name="T55" fmla="*/ 14 h 34"/>
                <a:gd name="T56" fmla="*/ 2 w 52"/>
                <a:gd name="T57" fmla="*/ 12 h 34"/>
                <a:gd name="T58" fmla="*/ 3 w 52"/>
                <a:gd name="T59" fmla="*/ 20 h 34"/>
                <a:gd name="T60" fmla="*/ 13 w 52"/>
                <a:gd name="T61" fmla="*/ 23 h 34"/>
                <a:gd name="T62" fmla="*/ 13 w 52"/>
                <a:gd name="T63" fmla="*/ 24 h 34"/>
                <a:gd name="T64" fmla="*/ 9 w 52"/>
                <a:gd name="T65" fmla="*/ 27 h 34"/>
                <a:gd name="T66" fmla="*/ 4 w 52"/>
                <a:gd name="T67" fmla="*/ 26 h 34"/>
                <a:gd name="T68" fmla="*/ 9 w 52"/>
                <a:gd name="T69" fmla="*/ 33 h 34"/>
                <a:gd name="T70" fmla="*/ 10 w 52"/>
                <a:gd name="T71" fmla="*/ 34 h 34"/>
                <a:gd name="T72" fmla="*/ 18 w 52"/>
                <a:gd name="T73" fmla="*/ 28 h 34"/>
                <a:gd name="T74" fmla="*/ 23 w 52"/>
                <a:gd name="T75" fmla="*/ 28 h 34"/>
                <a:gd name="T76" fmla="*/ 22 w 52"/>
                <a:gd name="T77" fmla="*/ 23 h 34"/>
                <a:gd name="T78" fmla="*/ 23 w 52"/>
                <a:gd name="T79" fmla="*/ 21 h 34"/>
                <a:gd name="T80" fmla="*/ 30 w 52"/>
                <a:gd name="T81" fmla="*/ 22 h 34"/>
                <a:gd name="T82" fmla="*/ 36 w 52"/>
                <a:gd name="T83" fmla="*/ 25 h 34"/>
                <a:gd name="T84" fmla="*/ 39 w 52"/>
                <a:gd name="T85" fmla="*/ 21 h 34"/>
                <a:gd name="T86" fmla="*/ 39 w 52"/>
                <a:gd name="T87" fmla="*/ 20 h 34"/>
                <a:gd name="T88" fmla="*/ 51 w 52"/>
                <a:gd name="T89" fmla="*/ 14 h 34"/>
                <a:gd name="T90" fmla="*/ 38 w 52"/>
                <a:gd name="T91" fmla="*/ 14 h 34"/>
                <a:gd name="T92" fmla="*/ 38 w 52"/>
                <a:gd name="T93" fmla="*/ 12 h 34"/>
                <a:gd name="T94" fmla="*/ 36 w 52"/>
                <a:gd name="T95" fmla="*/ 11 h 34"/>
                <a:gd name="T96" fmla="*/ 36 w 52"/>
                <a:gd name="T97" fmla="*/ 10 h 34"/>
                <a:gd name="T98" fmla="*/ 40 w 52"/>
                <a:gd name="T99" fmla="*/ 9 h 34"/>
                <a:gd name="T100" fmla="*/ 43 w 52"/>
                <a:gd name="T101" fmla="*/ 14 h 34"/>
                <a:gd name="T102" fmla="*/ 38 w 52"/>
                <a:gd name="T103" fmla="*/ 1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 h="34">
                  <a:moveTo>
                    <a:pt x="51" y="13"/>
                  </a:moveTo>
                  <a:cubicBezTo>
                    <a:pt x="51" y="12"/>
                    <a:pt x="51" y="12"/>
                    <a:pt x="51" y="12"/>
                  </a:cubicBezTo>
                  <a:cubicBezTo>
                    <a:pt x="51" y="11"/>
                    <a:pt x="51" y="11"/>
                    <a:pt x="51" y="10"/>
                  </a:cubicBezTo>
                  <a:cubicBezTo>
                    <a:pt x="51" y="10"/>
                    <a:pt x="50" y="10"/>
                    <a:pt x="50" y="10"/>
                  </a:cubicBezTo>
                  <a:cubicBezTo>
                    <a:pt x="49" y="10"/>
                    <a:pt x="49" y="10"/>
                    <a:pt x="49" y="10"/>
                  </a:cubicBezTo>
                  <a:cubicBezTo>
                    <a:pt x="48" y="10"/>
                    <a:pt x="48" y="10"/>
                    <a:pt x="48" y="10"/>
                  </a:cubicBezTo>
                  <a:cubicBezTo>
                    <a:pt x="48" y="9"/>
                    <a:pt x="48" y="9"/>
                    <a:pt x="48" y="9"/>
                  </a:cubicBezTo>
                  <a:cubicBezTo>
                    <a:pt x="48" y="9"/>
                    <a:pt x="48" y="9"/>
                    <a:pt x="48" y="9"/>
                  </a:cubicBezTo>
                  <a:cubicBezTo>
                    <a:pt x="47" y="8"/>
                    <a:pt x="47" y="8"/>
                    <a:pt x="47" y="8"/>
                  </a:cubicBezTo>
                  <a:cubicBezTo>
                    <a:pt x="47" y="8"/>
                    <a:pt x="47" y="8"/>
                    <a:pt x="47" y="8"/>
                  </a:cubicBezTo>
                  <a:cubicBezTo>
                    <a:pt x="48" y="8"/>
                    <a:pt x="48" y="8"/>
                    <a:pt x="48" y="8"/>
                  </a:cubicBezTo>
                  <a:cubicBezTo>
                    <a:pt x="48" y="7"/>
                    <a:pt x="49" y="7"/>
                    <a:pt x="50" y="7"/>
                  </a:cubicBezTo>
                  <a:cubicBezTo>
                    <a:pt x="50" y="7"/>
                    <a:pt x="50" y="7"/>
                    <a:pt x="50" y="7"/>
                  </a:cubicBezTo>
                  <a:cubicBezTo>
                    <a:pt x="50" y="7"/>
                    <a:pt x="50" y="7"/>
                    <a:pt x="50" y="7"/>
                  </a:cubicBezTo>
                  <a:cubicBezTo>
                    <a:pt x="51" y="6"/>
                    <a:pt x="52" y="4"/>
                    <a:pt x="52" y="2"/>
                  </a:cubicBezTo>
                  <a:cubicBezTo>
                    <a:pt x="52" y="2"/>
                    <a:pt x="51" y="2"/>
                    <a:pt x="50" y="2"/>
                  </a:cubicBezTo>
                  <a:cubicBezTo>
                    <a:pt x="49" y="2"/>
                    <a:pt x="48" y="2"/>
                    <a:pt x="46" y="3"/>
                  </a:cubicBezTo>
                  <a:cubicBezTo>
                    <a:pt x="46" y="3"/>
                    <a:pt x="45" y="3"/>
                    <a:pt x="44" y="3"/>
                  </a:cubicBezTo>
                  <a:cubicBezTo>
                    <a:pt x="43" y="3"/>
                    <a:pt x="43" y="3"/>
                    <a:pt x="43" y="3"/>
                  </a:cubicBezTo>
                  <a:cubicBezTo>
                    <a:pt x="41" y="2"/>
                    <a:pt x="41" y="2"/>
                    <a:pt x="36" y="0"/>
                  </a:cubicBezTo>
                  <a:cubicBezTo>
                    <a:pt x="36" y="0"/>
                    <a:pt x="36" y="0"/>
                    <a:pt x="36" y="1"/>
                  </a:cubicBezTo>
                  <a:cubicBezTo>
                    <a:pt x="35" y="1"/>
                    <a:pt x="35" y="2"/>
                    <a:pt x="36" y="3"/>
                  </a:cubicBezTo>
                  <a:cubicBezTo>
                    <a:pt x="36" y="3"/>
                    <a:pt x="36" y="3"/>
                    <a:pt x="36" y="3"/>
                  </a:cubicBezTo>
                  <a:cubicBezTo>
                    <a:pt x="36" y="3"/>
                    <a:pt x="36" y="3"/>
                    <a:pt x="36" y="3"/>
                  </a:cubicBezTo>
                  <a:cubicBezTo>
                    <a:pt x="36" y="3"/>
                    <a:pt x="36" y="3"/>
                    <a:pt x="36" y="3"/>
                  </a:cubicBezTo>
                  <a:cubicBezTo>
                    <a:pt x="35" y="4"/>
                    <a:pt x="35" y="4"/>
                    <a:pt x="35" y="4"/>
                  </a:cubicBezTo>
                  <a:cubicBezTo>
                    <a:pt x="35" y="4"/>
                    <a:pt x="35" y="4"/>
                    <a:pt x="35" y="4"/>
                  </a:cubicBezTo>
                  <a:cubicBezTo>
                    <a:pt x="35" y="4"/>
                    <a:pt x="35" y="4"/>
                    <a:pt x="35" y="4"/>
                  </a:cubicBezTo>
                  <a:cubicBezTo>
                    <a:pt x="35" y="4"/>
                    <a:pt x="35" y="4"/>
                    <a:pt x="35" y="4"/>
                  </a:cubicBezTo>
                  <a:cubicBezTo>
                    <a:pt x="35" y="4"/>
                    <a:pt x="35" y="5"/>
                    <a:pt x="35" y="5"/>
                  </a:cubicBezTo>
                  <a:cubicBezTo>
                    <a:pt x="35" y="5"/>
                    <a:pt x="35" y="5"/>
                    <a:pt x="35" y="5"/>
                  </a:cubicBezTo>
                  <a:cubicBezTo>
                    <a:pt x="35" y="6"/>
                    <a:pt x="35" y="6"/>
                    <a:pt x="35" y="6"/>
                  </a:cubicBezTo>
                  <a:cubicBezTo>
                    <a:pt x="34" y="7"/>
                    <a:pt x="34" y="7"/>
                    <a:pt x="34" y="7"/>
                  </a:cubicBezTo>
                  <a:cubicBezTo>
                    <a:pt x="34" y="7"/>
                    <a:pt x="34" y="7"/>
                    <a:pt x="34" y="7"/>
                  </a:cubicBezTo>
                  <a:cubicBezTo>
                    <a:pt x="34" y="7"/>
                    <a:pt x="34" y="7"/>
                    <a:pt x="34" y="7"/>
                  </a:cubicBezTo>
                  <a:cubicBezTo>
                    <a:pt x="34" y="6"/>
                    <a:pt x="34" y="6"/>
                    <a:pt x="34" y="6"/>
                  </a:cubicBezTo>
                  <a:cubicBezTo>
                    <a:pt x="33" y="6"/>
                    <a:pt x="33" y="6"/>
                    <a:pt x="32" y="5"/>
                  </a:cubicBezTo>
                  <a:cubicBezTo>
                    <a:pt x="32" y="5"/>
                    <a:pt x="32" y="5"/>
                    <a:pt x="32" y="5"/>
                  </a:cubicBezTo>
                  <a:cubicBezTo>
                    <a:pt x="31" y="5"/>
                    <a:pt x="31" y="5"/>
                    <a:pt x="30" y="5"/>
                  </a:cubicBezTo>
                  <a:cubicBezTo>
                    <a:pt x="30" y="6"/>
                    <a:pt x="30" y="6"/>
                    <a:pt x="30" y="6"/>
                  </a:cubicBezTo>
                  <a:cubicBezTo>
                    <a:pt x="30" y="7"/>
                    <a:pt x="30" y="7"/>
                    <a:pt x="30" y="7"/>
                  </a:cubicBezTo>
                  <a:cubicBezTo>
                    <a:pt x="30" y="7"/>
                    <a:pt x="30" y="8"/>
                    <a:pt x="28" y="9"/>
                  </a:cubicBezTo>
                  <a:cubicBezTo>
                    <a:pt x="27" y="8"/>
                    <a:pt x="27" y="8"/>
                    <a:pt x="27" y="8"/>
                  </a:cubicBezTo>
                  <a:cubicBezTo>
                    <a:pt x="26" y="8"/>
                    <a:pt x="26" y="9"/>
                    <a:pt x="26" y="9"/>
                  </a:cubicBezTo>
                  <a:cubicBezTo>
                    <a:pt x="26" y="10"/>
                    <a:pt x="26" y="10"/>
                    <a:pt x="28" y="10"/>
                  </a:cubicBezTo>
                  <a:cubicBezTo>
                    <a:pt x="29" y="10"/>
                    <a:pt x="29" y="11"/>
                    <a:pt x="30" y="11"/>
                  </a:cubicBezTo>
                  <a:cubicBezTo>
                    <a:pt x="30" y="11"/>
                    <a:pt x="30" y="11"/>
                    <a:pt x="30" y="11"/>
                  </a:cubicBezTo>
                  <a:cubicBezTo>
                    <a:pt x="31" y="11"/>
                    <a:pt x="31" y="11"/>
                    <a:pt x="31" y="11"/>
                  </a:cubicBezTo>
                  <a:cubicBezTo>
                    <a:pt x="32" y="11"/>
                    <a:pt x="32" y="11"/>
                    <a:pt x="32" y="11"/>
                  </a:cubicBezTo>
                  <a:cubicBezTo>
                    <a:pt x="33" y="11"/>
                    <a:pt x="33" y="11"/>
                    <a:pt x="33" y="11"/>
                  </a:cubicBezTo>
                  <a:cubicBezTo>
                    <a:pt x="33" y="12"/>
                    <a:pt x="33" y="12"/>
                    <a:pt x="33" y="12"/>
                  </a:cubicBezTo>
                  <a:cubicBezTo>
                    <a:pt x="31" y="12"/>
                    <a:pt x="31" y="12"/>
                    <a:pt x="31" y="12"/>
                  </a:cubicBezTo>
                  <a:cubicBezTo>
                    <a:pt x="31" y="12"/>
                    <a:pt x="31" y="13"/>
                    <a:pt x="30" y="13"/>
                  </a:cubicBezTo>
                  <a:cubicBezTo>
                    <a:pt x="30" y="14"/>
                    <a:pt x="30" y="14"/>
                    <a:pt x="30" y="14"/>
                  </a:cubicBezTo>
                  <a:cubicBezTo>
                    <a:pt x="29" y="15"/>
                    <a:pt x="29" y="15"/>
                    <a:pt x="29" y="15"/>
                  </a:cubicBezTo>
                  <a:cubicBezTo>
                    <a:pt x="29" y="14"/>
                    <a:pt x="29" y="14"/>
                    <a:pt x="29" y="14"/>
                  </a:cubicBezTo>
                  <a:cubicBezTo>
                    <a:pt x="28" y="14"/>
                    <a:pt x="27" y="14"/>
                    <a:pt x="26" y="14"/>
                  </a:cubicBezTo>
                  <a:cubicBezTo>
                    <a:pt x="24" y="13"/>
                    <a:pt x="24" y="13"/>
                    <a:pt x="24" y="13"/>
                  </a:cubicBezTo>
                  <a:cubicBezTo>
                    <a:pt x="22" y="13"/>
                    <a:pt x="18" y="12"/>
                    <a:pt x="15" y="11"/>
                  </a:cubicBezTo>
                  <a:cubicBezTo>
                    <a:pt x="15" y="11"/>
                    <a:pt x="14" y="11"/>
                    <a:pt x="13" y="11"/>
                  </a:cubicBezTo>
                  <a:cubicBezTo>
                    <a:pt x="12" y="10"/>
                    <a:pt x="12" y="10"/>
                    <a:pt x="12" y="10"/>
                  </a:cubicBezTo>
                  <a:cubicBezTo>
                    <a:pt x="11" y="11"/>
                    <a:pt x="11" y="11"/>
                    <a:pt x="11" y="11"/>
                  </a:cubicBezTo>
                  <a:cubicBezTo>
                    <a:pt x="12" y="11"/>
                    <a:pt x="12" y="12"/>
                    <a:pt x="13" y="12"/>
                  </a:cubicBezTo>
                  <a:cubicBezTo>
                    <a:pt x="13" y="12"/>
                    <a:pt x="13" y="12"/>
                    <a:pt x="13" y="12"/>
                  </a:cubicBezTo>
                  <a:cubicBezTo>
                    <a:pt x="14" y="13"/>
                    <a:pt x="14" y="15"/>
                    <a:pt x="16" y="16"/>
                  </a:cubicBezTo>
                  <a:cubicBezTo>
                    <a:pt x="17" y="16"/>
                    <a:pt x="18" y="16"/>
                    <a:pt x="20" y="16"/>
                  </a:cubicBezTo>
                  <a:cubicBezTo>
                    <a:pt x="23" y="16"/>
                    <a:pt x="28" y="17"/>
                    <a:pt x="31" y="19"/>
                  </a:cubicBezTo>
                  <a:cubicBezTo>
                    <a:pt x="32" y="20"/>
                    <a:pt x="32" y="20"/>
                    <a:pt x="32" y="20"/>
                  </a:cubicBezTo>
                  <a:cubicBezTo>
                    <a:pt x="32" y="20"/>
                    <a:pt x="32" y="20"/>
                    <a:pt x="32" y="20"/>
                  </a:cubicBezTo>
                  <a:cubicBezTo>
                    <a:pt x="32" y="20"/>
                    <a:pt x="32" y="20"/>
                    <a:pt x="32" y="20"/>
                  </a:cubicBezTo>
                  <a:cubicBezTo>
                    <a:pt x="32" y="20"/>
                    <a:pt x="32" y="20"/>
                    <a:pt x="32" y="20"/>
                  </a:cubicBezTo>
                  <a:cubicBezTo>
                    <a:pt x="31" y="20"/>
                    <a:pt x="31" y="20"/>
                    <a:pt x="31" y="20"/>
                  </a:cubicBezTo>
                  <a:cubicBezTo>
                    <a:pt x="30" y="20"/>
                    <a:pt x="30" y="21"/>
                    <a:pt x="30" y="21"/>
                  </a:cubicBezTo>
                  <a:cubicBezTo>
                    <a:pt x="29" y="21"/>
                    <a:pt x="29" y="21"/>
                    <a:pt x="29" y="21"/>
                  </a:cubicBezTo>
                  <a:cubicBezTo>
                    <a:pt x="26" y="20"/>
                    <a:pt x="26" y="20"/>
                    <a:pt x="24" y="20"/>
                  </a:cubicBezTo>
                  <a:cubicBezTo>
                    <a:pt x="23" y="19"/>
                    <a:pt x="22" y="18"/>
                    <a:pt x="21" y="18"/>
                  </a:cubicBezTo>
                  <a:cubicBezTo>
                    <a:pt x="21" y="18"/>
                    <a:pt x="20" y="19"/>
                    <a:pt x="19" y="19"/>
                  </a:cubicBezTo>
                  <a:cubicBezTo>
                    <a:pt x="19" y="19"/>
                    <a:pt x="19" y="19"/>
                    <a:pt x="19" y="19"/>
                  </a:cubicBezTo>
                  <a:cubicBezTo>
                    <a:pt x="19" y="19"/>
                    <a:pt x="19" y="19"/>
                    <a:pt x="19" y="19"/>
                  </a:cubicBezTo>
                  <a:cubicBezTo>
                    <a:pt x="19" y="20"/>
                    <a:pt x="19" y="20"/>
                    <a:pt x="19" y="20"/>
                  </a:cubicBezTo>
                  <a:cubicBezTo>
                    <a:pt x="18" y="19"/>
                    <a:pt x="18" y="19"/>
                    <a:pt x="18" y="19"/>
                  </a:cubicBezTo>
                  <a:cubicBezTo>
                    <a:pt x="18" y="19"/>
                    <a:pt x="18" y="19"/>
                    <a:pt x="17" y="19"/>
                  </a:cubicBezTo>
                  <a:cubicBezTo>
                    <a:pt x="16" y="19"/>
                    <a:pt x="15" y="18"/>
                    <a:pt x="14" y="18"/>
                  </a:cubicBezTo>
                  <a:cubicBezTo>
                    <a:pt x="10" y="17"/>
                    <a:pt x="7" y="16"/>
                    <a:pt x="4" y="14"/>
                  </a:cubicBezTo>
                  <a:cubicBezTo>
                    <a:pt x="3" y="13"/>
                    <a:pt x="3" y="13"/>
                    <a:pt x="2" y="12"/>
                  </a:cubicBezTo>
                  <a:cubicBezTo>
                    <a:pt x="2" y="12"/>
                    <a:pt x="2" y="12"/>
                    <a:pt x="2" y="12"/>
                  </a:cubicBezTo>
                  <a:cubicBezTo>
                    <a:pt x="2" y="12"/>
                    <a:pt x="2" y="12"/>
                    <a:pt x="2" y="12"/>
                  </a:cubicBezTo>
                  <a:cubicBezTo>
                    <a:pt x="2" y="11"/>
                    <a:pt x="2" y="11"/>
                    <a:pt x="2" y="11"/>
                  </a:cubicBezTo>
                  <a:cubicBezTo>
                    <a:pt x="1" y="11"/>
                    <a:pt x="1" y="12"/>
                    <a:pt x="0" y="12"/>
                  </a:cubicBezTo>
                  <a:cubicBezTo>
                    <a:pt x="0" y="14"/>
                    <a:pt x="2" y="19"/>
                    <a:pt x="3" y="20"/>
                  </a:cubicBezTo>
                  <a:cubicBezTo>
                    <a:pt x="4" y="20"/>
                    <a:pt x="5" y="21"/>
                    <a:pt x="6" y="21"/>
                  </a:cubicBezTo>
                  <a:cubicBezTo>
                    <a:pt x="8" y="21"/>
                    <a:pt x="11" y="22"/>
                    <a:pt x="12" y="23"/>
                  </a:cubicBezTo>
                  <a:cubicBezTo>
                    <a:pt x="13" y="23"/>
                    <a:pt x="13" y="23"/>
                    <a:pt x="13" y="23"/>
                  </a:cubicBezTo>
                  <a:cubicBezTo>
                    <a:pt x="13" y="23"/>
                    <a:pt x="13" y="23"/>
                    <a:pt x="13" y="23"/>
                  </a:cubicBezTo>
                  <a:cubicBezTo>
                    <a:pt x="13" y="23"/>
                    <a:pt x="13" y="23"/>
                    <a:pt x="13" y="23"/>
                  </a:cubicBezTo>
                  <a:cubicBezTo>
                    <a:pt x="13" y="24"/>
                    <a:pt x="13" y="24"/>
                    <a:pt x="13" y="24"/>
                  </a:cubicBezTo>
                  <a:cubicBezTo>
                    <a:pt x="12" y="25"/>
                    <a:pt x="11" y="26"/>
                    <a:pt x="10" y="26"/>
                  </a:cubicBezTo>
                  <a:cubicBezTo>
                    <a:pt x="10" y="27"/>
                    <a:pt x="10" y="27"/>
                    <a:pt x="10" y="27"/>
                  </a:cubicBezTo>
                  <a:cubicBezTo>
                    <a:pt x="10" y="27"/>
                    <a:pt x="9" y="27"/>
                    <a:pt x="9" y="27"/>
                  </a:cubicBezTo>
                  <a:cubicBezTo>
                    <a:pt x="9" y="27"/>
                    <a:pt x="9" y="27"/>
                    <a:pt x="9" y="27"/>
                  </a:cubicBezTo>
                  <a:cubicBezTo>
                    <a:pt x="9" y="28"/>
                    <a:pt x="8" y="28"/>
                    <a:pt x="8" y="28"/>
                  </a:cubicBezTo>
                  <a:cubicBezTo>
                    <a:pt x="7" y="28"/>
                    <a:pt x="5" y="27"/>
                    <a:pt x="4" y="26"/>
                  </a:cubicBezTo>
                  <a:cubicBezTo>
                    <a:pt x="4" y="26"/>
                    <a:pt x="3" y="26"/>
                    <a:pt x="3" y="26"/>
                  </a:cubicBezTo>
                  <a:cubicBezTo>
                    <a:pt x="3" y="26"/>
                    <a:pt x="3" y="26"/>
                    <a:pt x="3" y="26"/>
                  </a:cubicBezTo>
                  <a:cubicBezTo>
                    <a:pt x="4" y="29"/>
                    <a:pt x="6" y="31"/>
                    <a:pt x="9" y="33"/>
                  </a:cubicBezTo>
                  <a:cubicBezTo>
                    <a:pt x="9" y="34"/>
                    <a:pt x="9" y="34"/>
                    <a:pt x="9" y="34"/>
                  </a:cubicBezTo>
                  <a:cubicBezTo>
                    <a:pt x="10" y="34"/>
                    <a:pt x="10" y="34"/>
                    <a:pt x="10" y="34"/>
                  </a:cubicBezTo>
                  <a:cubicBezTo>
                    <a:pt x="10" y="34"/>
                    <a:pt x="10" y="34"/>
                    <a:pt x="10" y="34"/>
                  </a:cubicBezTo>
                  <a:cubicBezTo>
                    <a:pt x="12" y="34"/>
                    <a:pt x="15" y="31"/>
                    <a:pt x="16" y="29"/>
                  </a:cubicBezTo>
                  <a:cubicBezTo>
                    <a:pt x="16" y="29"/>
                    <a:pt x="17" y="28"/>
                    <a:pt x="17" y="28"/>
                  </a:cubicBezTo>
                  <a:cubicBezTo>
                    <a:pt x="18" y="28"/>
                    <a:pt x="18" y="28"/>
                    <a:pt x="18" y="28"/>
                  </a:cubicBezTo>
                  <a:cubicBezTo>
                    <a:pt x="19" y="27"/>
                    <a:pt x="19" y="27"/>
                    <a:pt x="19" y="27"/>
                  </a:cubicBezTo>
                  <a:cubicBezTo>
                    <a:pt x="19" y="27"/>
                    <a:pt x="19" y="27"/>
                    <a:pt x="19" y="27"/>
                  </a:cubicBezTo>
                  <a:cubicBezTo>
                    <a:pt x="21" y="27"/>
                    <a:pt x="22" y="27"/>
                    <a:pt x="23" y="28"/>
                  </a:cubicBezTo>
                  <a:cubicBezTo>
                    <a:pt x="24" y="28"/>
                    <a:pt x="25" y="26"/>
                    <a:pt x="25" y="25"/>
                  </a:cubicBezTo>
                  <a:cubicBezTo>
                    <a:pt x="25" y="25"/>
                    <a:pt x="25" y="25"/>
                    <a:pt x="25" y="25"/>
                  </a:cubicBezTo>
                  <a:cubicBezTo>
                    <a:pt x="24" y="24"/>
                    <a:pt x="23" y="23"/>
                    <a:pt x="22" y="23"/>
                  </a:cubicBezTo>
                  <a:cubicBezTo>
                    <a:pt x="22" y="23"/>
                    <a:pt x="22" y="23"/>
                    <a:pt x="22" y="23"/>
                  </a:cubicBezTo>
                  <a:cubicBezTo>
                    <a:pt x="22" y="22"/>
                    <a:pt x="22" y="22"/>
                    <a:pt x="22" y="22"/>
                  </a:cubicBezTo>
                  <a:cubicBezTo>
                    <a:pt x="23" y="21"/>
                    <a:pt x="23" y="21"/>
                    <a:pt x="23" y="21"/>
                  </a:cubicBezTo>
                  <a:cubicBezTo>
                    <a:pt x="23" y="20"/>
                    <a:pt x="23" y="20"/>
                    <a:pt x="23" y="20"/>
                  </a:cubicBezTo>
                  <a:cubicBezTo>
                    <a:pt x="24" y="20"/>
                    <a:pt x="24" y="20"/>
                    <a:pt x="24" y="20"/>
                  </a:cubicBezTo>
                  <a:cubicBezTo>
                    <a:pt x="26" y="21"/>
                    <a:pt x="28" y="22"/>
                    <a:pt x="30" y="22"/>
                  </a:cubicBezTo>
                  <a:cubicBezTo>
                    <a:pt x="32" y="23"/>
                    <a:pt x="32" y="23"/>
                    <a:pt x="32" y="23"/>
                  </a:cubicBezTo>
                  <a:cubicBezTo>
                    <a:pt x="33" y="23"/>
                    <a:pt x="33" y="23"/>
                    <a:pt x="33" y="23"/>
                  </a:cubicBezTo>
                  <a:cubicBezTo>
                    <a:pt x="34" y="24"/>
                    <a:pt x="35" y="25"/>
                    <a:pt x="36" y="25"/>
                  </a:cubicBezTo>
                  <a:cubicBezTo>
                    <a:pt x="36" y="25"/>
                    <a:pt x="37" y="25"/>
                    <a:pt x="37" y="25"/>
                  </a:cubicBezTo>
                  <a:cubicBezTo>
                    <a:pt x="38" y="23"/>
                    <a:pt x="39" y="22"/>
                    <a:pt x="39" y="21"/>
                  </a:cubicBezTo>
                  <a:cubicBezTo>
                    <a:pt x="39" y="21"/>
                    <a:pt x="39" y="21"/>
                    <a:pt x="39" y="21"/>
                  </a:cubicBezTo>
                  <a:cubicBezTo>
                    <a:pt x="39" y="21"/>
                    <a:pt x="40" y="21"/>
                    <a:pt x="40" y="21"/>
                  </a:cubicBezTo>
                  <a:cubicBezTo>
                    <a:pt x="39" y="21"/>
                    <a:pt x="39" y="21"/>
                    <a:pt x="39" y="21"/>
                  </a:cubicBezTo>
                  <a:cubicBezTo>
                    <a:pt x="39" y="20"/>
                    <a:pt x="39" y="20"/>
                    <a:pt x="39" y="20"/>
                  </a:cubicBezTo>
                  <a:cubicBezTo>
                    <a:pt x="39" y="20"/>
                    <a:pt x="40" y="20"/>
                    <a:pt x="40" y="20"/>
                  </a:cubicBezTo>
                  <a:cubicBezTo>
                    <a:pt x="43" y="19"/>
                    <a:pt x="47" y="17"/>
                    <a:pt x="50" y="16"/>
                  </a:cubicBezTo>
                  <a:cubicBezTo>
                    <a:pt x="51" y="15"/>
                    <a:pt x="52" y="15"/>
                    <a:pt x="51" y="14"/>
                  </a:cubicBezTo>
                  <a:cubicBezTo>
                    <a:pt x="51" y="13"/>
                    <a:pt x="51" y="13"/>
                    <a:pt x="51" y="13"/>
                  </a:cubicBezTo>
                  <a:moveTo>
                    <a:pt x="37" y="15"/>
                  </a:moveTo>
                  <a:cubicBezTo>
                    <a:pt x="38" y="14"/>
                    <a:pt x="38" y="14"/>
                    <a:pt x="38" y="14"/>
                  </a:cubicBezTo>
                  <a:cubicBezTo>
                    <a:pt x="39" y="13"/>
                    <a:pt x="39" y="13"/>
                    <a:pt x="39" y="13"/>
                  </a:cubicBezTo>
                  <a:cubicBezTo>
                    <a:pt x="39" y="13"/>
                    <a:pt x="39" y="12"/>
                    <a:pt x="38" y="12"/>
                  </a:cubicBezTo>
                  <a:cubicBezTo>
                    <a:pt x="38" y="12"/>
                    <a:pt x="38" y="12"/>
                    <a:pt x="38" y="12"/>
                  </a:cubicBezTo>
                  <a:cubicBezTo>
                    <a:pt x="38" y="12"/>
                    <a:pt x="38" y="12"/>
                    <a:pt x="38" y="12"/>
                  </a:cubicBezTo>
                  <a:cubicBezTo>
                    <a:pt x="37" y="12"/>
                    <a:pt x="37" y="12"/>
                    <a:pt x="37" y="12"/>
                  </a:cubicBezTo>
                  <a:cubicBezTo>
                    <a:pt x="36" y="11"/>
                    <a:pt x="36" y="11"/>
                    <a:pt x="36" y="11"/>
                  </a:cubicBezTo>
                  <a:cubicBezTo>
                    <a:pt x="36" y="11"/>
                    <a:pt x="36" y="11"/>
                    <a:pt x="36" y="11"/>
                  </a:cubicBezTo>
                  <a:cubicBezTo>
                    <a:pt x="37" y="10"/>
                    <a:pt x="37" y="10"/>
                    <a:pt x="37" y="10"/>
                  </a:cubicBezTo>
                  <a:cubicBezTo>
                    <a:pt x="36" y="10"/>
                    <a:pt x="36" y="10"/>
                    <a:pt x="36" y="10"/>
                  </a:cubicBezTo>
                  <a:cubicBezTo>
                    <a:pt x="37" y="10"/>
                    <a:pt x="37" y="10"/>
                    <a:pt x="37" y="10"/>
                  </a:cubicBezTo>
                  <a:cubicBezTo>
                    <a:pt x="40" y="9"/>
                    <a:pt x="40" y="9"/>
                    <a:pt x="40" y="9"/>
                  </a:cubicBezTo>
                  <a:cubicBezTo>
                    <a:pt x="40" y="9"/>
                    <a:pt x="40" y="9"/>
                    <a:pt x="40" y="9"/>
                  </a:cubicBezTo>
                  <a:cubicBezTo>
                    <a:pt x="41" y="9"/>
                    <a:pt x="41" y="9"/>
                    <a:pt x="41" y="9"/>
                  </a:cubicBezTo>
                  <a:cubicBezTo>
                    <a:pt x="41" y="10"/>
                    <a:pt x="43" y="11"/>
                    <a:pt x="43" y="13"/>
                  </a:cubicBezTo>
                  <a:cubicBezTo>
                    <a:pt x="43" y="14"/>
                    <a:pt x="43" y="14"/>
                    <a:pt x="43" y="14"/>
                  </a:cubicBezTo>
                  <a:cubicBezTo>
                    <a:pt x="42" y="15"/>
                    <a:pt x="40" y="16"/>
                    <a:pt x="38" y="16"/>
                  </a:cubicBezTo>
                  <a:cubicBezTo>
                    <a:pt x="38" y="16"/>
                    <a:pt x="38" y="16"/>
                    <a:pt x="38" y="16"/>
                  </a:cubicBezTo>
                  <a:cubicBezTo>
                    <a:pt x="38" y="15"/>
                    <a:pt x="38" y="15"/>
                    <a:pt x="38" y="15"/>
                  </a:cubicBezTo>
                  <a:cubicBezTo>
                    <a:pt x="37" y="15"/>
                    <a:pt x="37" y="15"/>
                    <a:pt x="37" y="15"/>
                  </a:cubicBez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70" name="Freeform 138"/>
            <p:cNvSpPr/>
            <p:nvPr userDrawn="1"/>
          </p:nvSpPr>
          <p:spPr bwMode="auto">
            <a:xfrm>
              <a:off x="1239" y="750"/>
              <a:ext cx="10" cy="19"/>
            </a:xfrm>
            <a:custGeom>
              <a:avLst/>
              <a:gdLst>
                <a:gd name="T0" fmla="*/ 2 w 8"/>
                <a:gd name="T1" fmla="*/ 15 h 15"/>
                <a:gd name="T2" fmla="*/ 0 w 8"/>
                <a:gd name="T3" fmla="*/ 14 h 15"/>
                <a:gd name="T4" fmla="*/ 2 w 8"/>
                <a:gd name="T5" fmla="*/ 9 h 15"/>
                <a:gd name="T6" fmla="*/ 3 w 8"/>
                <a:gd name="T7" fmla="*/ 8 h 15"/>
                <a:gd name="T8" fmla="*/ 3 w 8"/>
                <a:gd name="T9" fmla="*/ 8 h 15"/>
                <a:gd name="T10" fmla="*/ 3 w 8"/>
                <a:gd name="T11" fmla="*/ 7 h 15"/>
                <a:gd name="T12" fmla="*/ 4 w 8"/>
                <a:gd name="T13" fmla="*/ 5 h 15"/>
                <a:gd name="T14" fmla="*/ 5 w 8"/>
                <a:gd name="T15" fmla="*/ 4 h 15"/>
                <a:gd name="T16" fmla="*/ 7 w 8"/>
                <a:gd name="T17" fmla="*/ 0 h 15"/>
                <a:gd name="T18" fmla="*/ 8 w 8"/>
                <a:gd name="T19" fmla="*/ 1 h 15"/>
                <a:gd name="T20" fmla="*/ 8 w 8"/>
                <a:gd name="T21" fmla="*/ 2 h 15"/>
                <a:gd name="T22" fmla="*/ 8 w 8"/>
                <a:gd name="T23" fmla="*/ 2 h 15"/>
                <a:gd name="T24" fmla="*/ 8 w 8"/>
                <a:gd name="T25" fmla="*/ 3 h 15"/>
                <a:gd name="T26" fmla="*/ 8 w 8"/>
                <a:gd name="T27" fmla="*/ 7 h 15"/>
                <a:gd name="T28" fmla="*/ 8 w 8"/>
                <a:gd name="T29" fmla="*/ 8 h 15"/>
                <a:gd name="T30" fmla="*/ 8 w 8"/>
                <a:gd name="T31" fmla="*/ 9 h 15"/>
                <a:gd name="T32" fmla="*/ 6 w 8"/>
                <a:gd name="T33" fmla="*/ 13 h 15"/>
                <a:gd name="T34" fmla="*/ 5 w 8"/>
                <a:gd name="T35" fmla="*/ 14 h 15"/>
                <a:gd name="T36" fmla="*/ 5 w 8"/>
                <a:gd name="T37" fmla="*/ 14 h 15"/>
                <a:gd name="T38" fmla="*/ 3 w 8"/>
                <a:gd name="T39" fmla="*/ 15 h 15"/>
                <a:gd name="T40" fmla="*/ 2 w 8"/>
                <a:gd name="T4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5">
                  <a:moveTo>
                    <a:pt x="2" y="15"/>
                  </a:moveTo>
                  <a:cubicBezTo>
                    <a:pt x="2" y="15"/>
                    <a:pt x="1" y="14"/>
                    <a:pt x="0" y="14"/>
                  </a:cubicBezTo>
                  <a:cubicBezTo>
                    <a:pt x="0" y="12"/>
                    <a:pt x="1" y="11"/>
                    <a:pt x="2" y="9"/>
                  </a:cubicBezTo>
                  <a:cubicBezTo>
                    <a:pt x="2" y="9"/>
                    <a:pt x="3" y="8"/>
                    <a:pt x="3" y="8"/>
                  </a:cubicBezTo>
                  <a:cubicBezTo>
                    <a:pt x="3" y="8"/>
                    <a:pt x="3" y="8"/>
                    <a:pt x="3" y="8"/>
                  </a:cubicBezTo>
                  <a:cubicBezTo>
                    <a:pt x="3" y="7"/>
                    <a:pt x="3" y="7"/>
                    <a:pt x="3" y="7"/>
                  </a:cubicBezTo>
                  <a:cubicBezTo>
                    <a:pt x="4" y="7"/>
                    <a:pt x="4" y="6"/>
                    <a:pt x="4" y="5"/>
                  </a:cubicBezTo>
                  <a:cubicBezTo>
                    <a:pt x="4" y="5"/>
                    <a:pt x="4" y="4"/>
                    <a:pt x="5" y="4"/>
                  </a:cubicBezTo>
                  <a:cubicBezTo>
                    <a:pt x="5" y="2"/>
                    <a:pt x="6" y="0"/>
                    <a:pt x="7" y="0"/>
                  </a:cubicBezTo>
                  <a:cubicBezTo>
                    <a:pt x="7" y="0"/>
                    <a:pt x="8" y="0"/>
                    <a:pt x="8" y="1"/>
                  </a:cubicBezTo>
                  <a:cubicBezTo>
                    <a:pt x="8" y="1"/>
                    <a:pt x="8" y="1"/>
                    <a:pt x="8" y="2"/>
                  </a:cubicBezTo>
                  <a:cubicBezTo>
                    <a:pt x="8" y="2"/>
                    <a:pt x="8" y="2"/>
                    <a:pt x="8" y="2"/>
                  </a:cubicBezTo>
                  <a:cubicBezTo>
                    <a:pt x="8" y="3"/>
                    <a:pt x="8" y="3"/>
                    <a:pt x="8" y="3"/>
                  </a:cubicBezTo>
                  <a:cubicBezTo>
                    <a:pt x="8" y="5"/>
                    <a:pt x="8" y="6"/>
                    <a:pt x="8" y="7"/>
                  </a:cubicBezTo>
                  <a:cubicBezTo>
                    <a:pt x="8" y="8"/>
                    <a:pt x="8" y="8"/>
                    <a:pt x="8" y="8"/>
                  </a:cubicBezTo>
                  <a:cubicBezTo>
                    <a:pt x="8" y="8"/>
                    <a:pt x="8" y="9"/>
                    <a:pt x="8" y="9"/>
                  </a:cubicBezTo>
                  <a:cubicBezTo>
                    <a:pt x="7" y="11"/>
                    <a:pt x="7" y="12"/>
                    <a:pt x="6" y="13"/>
                  </a:cubicBezTo>
                  <a:cubicBezTo>
                    <a:pt x="5" y="14"/>
                    <a:pt x="5" y="14"/>
                    <a:pt x="5" y="14"/>
                  </a:cubicBezTo>
                  <a:cubicBezTo>
                    <a:pt x="5" y="14"/>
                    <a:pt x="5" y="14"/>
                    <a:pt x="5" y="14"/>
                  </a:cubicBezTo>
                  <a:cubicBezTo>
                    <a:pt x="4" y="14"/>
                    <a:pt x="3" y="15"/>
                    <a:pt x="3" y="15"/>
                  </a:cubicBezTo>
                  <a:lnTo>
                    <a:pt x="2" y="15"/>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71" name="Freeform 139"/>
            <p:cNvSpPr/>
            <p:nvPr userDrawn="1"/>
          </p:nvSpPr>
          <p:spPr bwMode="auto">
            <a:xfrm>
              <a:off x="1239" y="750"/>
              <a:ext cx="10" cy="19"/>
            </a:xfrm>
            <a:custGeom>
              <a:avLst/>
              <a:gdLst>
                <a:gd name="T0" fmla="*/ 2 w 8"/>
                <a:gd name="T1" fmla="*/ 15 h 15"/>
                <a:gd name="T2" fmla="*/ 3 w 8"/>
                <a:gd name="T3" fmla="*/ 15 h 15"/>
                <a:gd name="T4" fmla="*/ 5 w 8"/>
                <a:gd name="T5" fmla="*/ 14 h 15"/>
                <a:gd name="T6" fmla="*/ 5 w 8"/>
                <a:gd name="T7" fmla="*/ 14 h 15"/>
                <a:gd name="T8" fmla="*/ 6 w 8"/>
                <a:gd name="T9" fmla="*/ 13 h 15"/>
                <a:gd name="T10" fmla="*/ 8 w 8"/>
                <a:gd name="T11" fmla="*/ 9 h 15"/>
                <a:gd name="T12" fmla="*/ 8 w 8"/>
                <a:gd name="T13" fmla="*/ 8 h 15"/>
                <a:gd name="T14" fmla="*/ 8 w 8"/>
                <a:gd name="T15" fmla="*/ 7 h 15"/>
                <a:gd name="T16" fmla="*/ 8 w 8"/>
                <a:gd name="T17" fmla="*/ 3 h 15"/>
                <a:gd name="T18" fmla="*/ 8 w 8"/>
                <a:gd name="T19" fmla="*/ 2 h 15"/>
                <a:gd name="T20" fmla="*/ 8 w 8"/>
                <a:gd name="T21" fmla="*/ 2 h 15"/>
                <a:gd name="T22" fmla="*/ 8 w 8"/>
                <a:gd name="T23" fmla="*/ 2 h 15"/>
                <a:gd name="T24" fmla="*/ 8 w 8"/>
                <a:gd name="T25" fmla="*/ 1 h 15"/>
                <a:gd name="T26" fmla="*/ 7 w 8"/>
                <a:gd name="T27" fmla="*/ 0 h 15"/>
                <a:gd name="T28" fmla="*/ 5 w 8"/>
                <a:gd name="T29" fmla="*/ 4 h 15"/>
                <a:gd name="T30" fmla="*/ 4 w 8"/>
                <a:gd name="T31" fmla="*/ 5 h 15"/>
                <a:gd name="T32" fmla="*/ 3 w 8"/>
                <a:gd name="T33" fmla="*/ 7 h 15"/>
                <a:gd name="T34" fmla="*/ 3 w 8"/>
                <a:gd name="T35" fmla="*/ 8 h 15"/>
                <a:gd name="T36" fmla="*/ 3 w 8"/>
                <a:gd name="T37" fmla="*/ 8 h 15"/>
                <a:gd name="T38" fmla="*/ 2 w 8"/>
                <a:gd name="T39" fmla="*/ 9 h 15"/>
                <a:gd name="T40" fmla="*/ 0 w 8"/>
                <a:gd name="T41" fmla="*/ 14 h 15"/>
                <a:gd name="T42" fmla="*/ 2 w 8"/>
                <a:gd name="T43"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 h="15">
                  <a:moveTo>
                    <a:pt x="2" y="15"/>
                  </a:moveTo>
                  <a:cubicBezTo>
                    <a:pt x="3" y="15"/>
                    <a:pt x="3" y="15"/>
                    <a:pt x="3" y="15"/>
                  </a:cubicBezTo>
                  <a:cubicBezTo>
                    <a:pt x="3" y="15"/>
                    <a:pt x="4" y="14"/>
                    <a:pt x="5" y="14"/>
                  </a:cubicBezTo>
                  <a:cubicBezTo>
                    <a:pt x="5" y="14"/>
                    <a:pt x="5" y="14"/>
                    <a:pt x="5" y="14"/>
                  </a:cubicBezTo>
                  <a:cubicBezTo>
                    <a:pt x="6" y="13"/>
                    <a:pt x="6" y="13"/>
                    <a:pt x="6" y="13"/>
                  </a:cubicBezTo>
                  <a:cubicBezTo>
                    <a:pt x="7" y="12"/>
                    <a:pt x="7" y="10"/>
                    <a:pt x="8" y="9"/>
                  </a:cubicBezTo>
                  <a:cubicBezTo>
                    <a:pt x="8" y="9"/>
                    <a:pt x="8" y="8"/>
                    <a:pt x="8" y="8"/>
                  </a:cubicBezTo>
                  <a:cubicBezTo>
                    <a:pt x="8" y="7"/>
                    <a:pt x="8" y="7"/>
                    <a:pt x="8" y="7"/>
                  </a:cubicBezTo>
                  <a:cubicBezTo>
                    <a:pt x="8" y="6"/>
                    <a:pt x="8" y="5"/>
                    <a:pt x="8" y="3"/>
                  </a:cubicBezTo>
                  <a:cubicBezTo>
                    <a:pt x="8" y="3"/>
                    <a:pt x="8" y="3"/>
                    <a:pt x="8" y="2"/>
                  </a:cubicBezTo>
                  <a:cubicBezTo>
                    <a:pt x="8" y="2"/>
                    <a:pt x="8" y="2"/>
                    <a:pt x="8" y="2"/>
                  </a:cubicBezTo>
                  <a:cubicBezTo>
                    <a:pt x="8" y="2"/>
                    <a:pt x="8" y="2"/>
                    <a:pt x="8" y="2"/>
                  </a:cubicBezTo>
                  <a:cubicBezTo>
                    <a:pt x="8" y="1"/>
                    <a:pt x="8" y="1"/>
                    <a:pt x="8" y="1"/>
                  </a:cubicBezTo>
                  <a:cubicBezTo>
                    <a:pt x="8" y="0"/>
                    <a:pt x="7" y="0"/>
                    <a:pt x="7" y="0"/>
                  </a:cubicBezTo>
                  <a:cubicBezTo>
                    <a:pt x="6" y="0"/>
                    <a:pt x="5" y="2"/>
                    <a:pt x="5" y="4"/>
                  </a:cubicBezTo>
                  <a:cubicBezTo>
                    <a:pt x="5" y="4"/>
                    <a:pt x="4" y="5"/>
                    <a:pt x="4" y="5"/>
                  </a:cubicBezTo>
                  <a:cubicBezTo>
                    <a:pt x="4" y="6"/>
                    <a:pt x="4" y="7"/>
                    <a:pt x="3" y="7"/>
                  </a:cubicBezTo>
                  <a:cubicBezTo>
                    <a:pt x="3" y="8"/>
                    <a:pt x="3" y="8"/>
                    <a:pt x="3" y="8"/>
                  </a:cubicBezTo>
                  <a:cubicBezTo>
                    <a:pt x="3" y="8"/>
                    <a:pt x="3" y="8"/>
                    <a:pt x="3" y="8"/>
                  </a:cubicBezTo>
                  <a:cubicBezTo>
                    <a:pt x="3" y="8"/>
                    <a:pt x="2" y="9"/>
                    <a:pt x="2" y="9"/>
                  </a:cubicBezTo>
                  <a:cubicBezTo>
                    <a:pt x="1" y="11"/>
                    <a:pt x="0" y="12"/>
                    <a:pt x="0" y="14"/>
                  </a:cubicBezTo>
                  <a:cubicBezTo>
                    <a:pt x="1" y="14"/>
                    <a:pt x="2" y="15"/>
                    <a:pt x="2" y="15"/>
                  </a:cubicBezTo>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72" name="Freeform 140"/>
            <p:cNvSpPr/>
            <p:nvPr userDrawn="1"/>
          </p:nvSpPr>
          <p:spPr bwMode="auto">
            <a:xfrm>
              <a:off x="1229" y="757"/>
              <a:ext cx="7" cy="9"/>
            </a:xfrm>
            <a:custGeom>
              <a:avLst/>
              <a:gdLst>
                <a:gd name="T0" fmla="*/ 3 w 6"/>
                <a:gd name="T1" fmla="*/ 7 h 7"/>
                <a:gd name="T2" fmla="*/ 1 w 6"/>
                <a:gd name="T3" fmla="*/ 6 h 7"/>
                <a:gd name="T4" fmla="*/ 5 w 6"/>
                <a:gd name="T5" fmla="*/ 0 h 7"/>
                <a:gd name="T6" fmla="*/ 6 w 6"/>
                <a:gd name="T7" fmla="*/ 1 h 7"/>
                <a:gd name="T8" fmla="*/ 5 w 6"/>
                <a:gd name="T9" fmla="*/ 5 h 7"/>
                <a:gd name="T10" fmla="*/ 3 w 6"/>
                <a:gd name="T11" fmla="*/ 7 h 7"/>
              </a:gdLst>
              <a:ahLst/>
              <a:cxnLst>
                <a:cxn ang="0">
                  <a:pos x="T0" y="T1"/>
                </a:cxn>
                <a:cxn ang="0">
                  <a:pos x="T2" y="T3"/>
                </a:cxn>
                <a:cxn ang="0">
                  <a:pos x="T4" y="T5"/>
                </a:cxn>
                <a:cxn ang="0">
                  <a:pos x="T6" y="T7"/>
                </a:cxn>
                <a:cxn ang="0">
                  <a:pos x="T8" y="T9"/>
                </a:cxn>
                <a:cxn ang="0">
                  <a:pos x="T10" y="T11"/>
                </a:cxn>
              </a:cxnLst>
              <a:rect l="0" t="0" r="r" b="b"/>
              <a:pathLst>
                <a:path w="6" h="7">
                  <a:moveTo>
                    <a:pt x="3" y="7"/>
                  </a:moveTo>
                  <a:cubicBezTo>
                    <a:pt x="3" y="7"/>
                    <a:pt x="2" y="6"/>
                    <a:pt x="1" y="6"/>
                  </a:cubicBezTo>
                  <a:cubicBezTo>
                    <a:pt x="0" y="3"/>
                    <a:pt x="4" y="0"/>
                    <a:pt x="5" y="0"/>
                  </a:cubicBezTo>
                  <a:cubicBezTo>
                    <a:pt x="5" y="0"/>
                    <a:pt x="6" y="1"/>
                    <a:pt x="6" y="1"/>
                  </a:cubicBezTo>
                  <a:cubicBezTo>
                    <a:pt x="6" y="2"/>
                    <a:pt x="6" y="4"/>
                    <a:pt x="5" y="5"/>
                  </a:cubicBezTo>
                  <a:cubicBezTo>
                    <a:pt x="4" y="6"/>
                    <a:pt x="3" y="7"/>
                    <a:pt x="3" y="7"/>
                  </a:cubicBez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73" name="Freeform 141"/>
            <p:cNvSpPr/>
            <p:nvPr userDrawn="1"/>
          </p:nvSpPr>
          <p:spPr bwMode="auto">
            <a:xfrm>
              <a:off x="1229" y="757"/>
              <a:ext cx="7" cy="9"/>
            </a:xfrm>
            <a:custGeom>
              <a:avLst/>
              <a:gdLst>
                <a:gd name="T0" fmla="*/ 3 w 6"/>
                <a:gd name="T1" fmla="*/ 7 h 7"/>
                <a:gd name="T2" fmla="*/ 3 w 6"/>
                <a:gd name="T3" fmla="*/ 7 h 7"/>
                <a:gd name="T4" fmla="*/ 5 w 6"/>
                <a:gd name="T5" fmla="*/ 5 h 7"/>
                <a:gd name="T6" fmla="*/ 6 w 6"/>
                <a:gd name="T7" fmla="*/ 1 h 7"/>
                <a:gd name="T8" fmla="*/ 5 w 6"/>
                <a:gd name="T9" fmla="*/ 0 h 7"/>
                <a:gd name="T10" fmla="*/ 1 w 6"/>
                <a:gd name="T11" fmla="*/ 6 h 7"/>
                <a:gd name="T12" fmla="*/ 3 w 6"/>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3" y="7"/>
                  </a:moveTo>
                  <a:cubicBezTo>
                    <a:pt x="3" y="7"/>
                    <a:pt x="3" y="7"/>
                    <a:pt x="3" y="7"/>
                  </a:cubicBezTo>
                  <a:cubicBezTo>
                    <a:pt x="3" y="7"/>
                    <a:pt x="4" y="6"/>
                    <a:pt x="5" y="5"/>
                  </a:cubicBezTo>
                  <a:cubicBezTo>
                    <a:pt x="6" y="4"/>
                    <a:pt x="6" y="2"/>
                    <a:pt x="6" y="1"/>
                  </a:cubicBezTo>
                  <a:cubicBezTo>
                    <a:pt x="6" y="1"/>
                    <a:pt x="5" y="0"/>
                    <a:pt x="5" y="0"/>
                  </a:cubicBezTo>
                  <a:cubicBezTo>
                    <a:pt x="4" y="0"/>
                    <a:pt x="0" y="3"/>
                    <a:pt x="1" y="6"/>
                  </a:cubicBezTo>
                  <a:cubicBezTo>
                    <a:pt x="2" y="6"/>
                    <a:pt x="3" y="7"/>
                    <a:pt x="3" y="7"/>
                  </a:cubicBezTo>
                </a:path>
              </a:pathLst>
            </a:custGeom>
            <a:solidFill>
              <a:srgbClr val="003F88"/>
            </a:solidFill>
            <a:ln>
              <a:noFill/>
            </a:ln>
          </p:spPr>
          <p:txBody>
            <a:bodyPr vert="horz" wrap="square" lIns="91440" tIns="45720" rIns="91440" bIns="45720" numCol="1" anchor="t" anchorCtr="0" compatLnSpc="1"/>
            <a:lstStyle/>
            <a:p>
              <a:endParaRPr lang="zh-CN" altLang="en-US"/>
            </a:p>
          </p:txBody>
        </p:sp>
      </p:grpSp>
      <p:cxnSp>
        <p:nvCxnSpPr>
          <p:cNvPr id="76" name="直接连接符 75"/>
          <p:cNvCxnSpPr/>
          <p:nvPr userDrawn="1"/>
        </p:nvCxnSpPr>
        <p:spPr>
          <a:xfrm>
            <a:off x="719833" y="803088"/>
            <a:ext cx="10790378" cy="0"/>
          </a:xfrm>
          <a:prstGeom prst="line">
            <a:avLst/>
          </a:prstGeom>
          <a:ln w="38100">
            <a:solidFill>
              <a:srgbClr val="04428A"/>
            </a:solidFill>
          </a:ln>
        </p:spPr>
        <p:style>
          <a:lnRef idx="1">
            <a:schemeClr val="accent1"/>
          </a:lnRef>
          <a:fillRef idx="0">
            <a:schemeClr val="accent1"/>
          </a:fillRef>
          <a:effectRef idx="0">
            <a:schemeClr val="accent1"/>
          </a:effectRef>
          <a:fontRef idx="minor">
            <a:schemeClr val="tx1"/>
          </a:fontRef>
        </p:style>
      </p:cxnSp>
      <p:sp>
        <p:nvSpPr>
          <p:cNvPr id="77" name="矩形 76"/>
          <p:cNvSpPr/>
          <p:nvPr userDrawn="1"/>
        </p:nvSpPr>
        <p:spPr>
          <a:xfrm>
            <a:off x="304647" y="-5194"/>
            <a:ext cx="236852" cy="808281"/>
          </a:xfrm>
          <a:prstGeom prst="rect">
            <a:avLst/>
          </a:prstGeom>
          <a:solidFill>
            <a:srgbClr val="0442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44353" y="6468880"/>
            <a:ext cx="1865182" cy="39267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61" name="文本占位符 77"/>
          <p:cNvSpPr>
            <a:spLocks noGrp="1"/>
          </p:cNvSpPr>
          <p:nvPr>
            <p:ph type="body" sz="quarter" idx="11" hasCustomPrompt="1"/>
          </p:nvPr>
        </p:nvSpPr>
        <p:spPr>
          <a:xfrm>
            <a:off x="2218800" y="3076522"/>
            <a:ext cx="7754400" cy="721821"/>
          </a:xfrm>
          <a:prstGeom prst="rect">
            <a:avLst/>
          </a:prstGeom>
        </p:spPr>
        <p:txBody>
          <a:bodyPr anchor="ctr"/>
          <a:lstStyle>
            <a:lvl1pPr marL="0" indent="0" algn="dist">
              <a:lnSpc>
                <a:spcPct val="100000"/>
              </a:lnSpc>
              <a:buNone/>
              <a:defRPr sz="4800" b="1">
                <a:solidFill>
                  <a:schemeClr val="bg1"/>
                </a:solidFill>
                <a:latin typeface="方正粗雅宋简体" panose="02000000000000000000" pitchFamily="2" charset="-122"/>
                <a:ea typeface="方正粗雅宋简体" panose="02000000000000000000"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单击此处编辑答辩报告题目</a:t>
            </a:r>
          </a:p>
        </p:txBody>
      </p:sp>
      <p:sp>
        <p:nvSpPr>
          <p:cNvPr id="64" name="文本占位符 63"/>
          <p:cNvSpPr>
            <a:spLocks noGrp="1"/>
          </p:cNvSpPr>
          <p:nvPr>
            <p:ph type="body" sz="quarter" idx="12" hasCustomPrompt="1"/>
          </p:nvPr>
        </p:nvSpPr>
        <p:spPr>
          <a:xfrm>
            <a:off x="5070522" y="5207653"/>
            <a:ext cx="2050956" cy="386321"/>
          </a:xfrm>
          <a:prstGeom prst="rect">
            <a:avLst/>
          </a:prstGeom>
        </p:spPr>
        <p:txBody>
          <a:bodyPr anchor="ctr"/>
          <a:lstStyle>
            <a:lvl1pPr marL="0" indent="0" algn="ctr">
              <a:buFontTx/>
              <a:buNone/>
              <a:defRPr sz="1600" b="1">
                <a:solidFill>
                  <a:schemeClr val="bg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dirty="0"/>
              <a:t>答辩人信息</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0" name="副标题 2"/>
          <p:cNvSpPr txBox="1"/>
          <p:nvPr userDrawn="1"/>
        </p:nvSpPr>
        <p:spPr>
          <a:xfrm>
            <a:off x="1515340" y="4747371"/>
            <a:ext cx="2812728" cy="617036"/>
          </a:xfrm>
          <a:prstGeom prst="rect">
            <a:avLst/>
          </a:prstGeom>
          <a:solidFill>
            <a:srgbClr val="04428A"/>
          </a:solidFill>
        </p:spPr>
        <p:txBody>
          <a:bodyPr vert="horz" lIns="0" tIns="45720" rIns="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zh-CN" altLang="en-US" sz="2000" b="1" dirty="0">
              <a:solidFill>
                <a:schemeClr val="bg1"/>
              </a:solidFill>
              <a:latin typeface="+mj-ea"/>
              <a:ea typeface="+mj-ea"/>
            </a:endParaRPr>
          </a:p>
        </p:txBody>
      </p:sp>
      <p:sp>
        <p:nvSpPr>
          <p:cNvPr id="81" name="副标题 2"/>
          <p:cNvSpPr txBox="1"/>
          <p:nvPr userDrawn="1"/>
        </p:nvSpPr>
        <p:spPr>
          <a:xfrm>
            <a:off x="1515340" y="3841753"/>
            <a:ext cx="3231227" cy="617036"/>
          </a:xfrm>
          <a:prstGeom prst="rect">
            <a:avLst/>
          </a:prstGeom>
        </p:spPr>
        <p:txBody>
          <a:bodyPr vert="horz" lIns="0" tIns="45720" rIns="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rgbClr val="04428A"/>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dist"/>
            <a:r>
              <a:rPr lang="en-US" altLang="zh-CN" sz="1200" b="1" kern="1200" dirty="0">
                <a:solidFill>
                  <a:schemeClr val="tx1">
                    <a:lumMod val="75000"/>
                    <a:lumOff val="25000"/>
                  </a:schemeClr>
                </a:solidFill>
                <a:effectLst/>
                <a:latin typeface="+mn-lt"/>
                <a:ea typeface="+mn-ea"/>
                <a:cs typeface="+mn-cs"/>
              </a:rPr>
              <a:t>Graduation Thesis Defense PPT Temple</a:t>
            </a:r>
            <a:endParaRPr lang="zh-CN" altLang="zh-CN" sz="1200" b="1" kern="1200" dirty="0">
              <a:solidFill>
                <a:schemeClr val="tx1">
                  <a:lumMod val="75000"/>
                  <a:lumOff val="25000"/>
                </a:schemeClr>
              </a:solidFill>
              <a:effectLst/>
              <a:latin typeface="+mn-lt"/>
              <a:ea typeface="+mn-ea"/>
              <a:cs typeface="+mn-cs"/>
            </a:endParaRPr>
          </a:p>
        </p:txBody>
      </p:sp>
      <p:sp>
        <p:nvSpPr>
          <p:cNvPr id="85" name="文本占位符 84"/>
          <p:cNvSpPr>
            <a:spLocks noGrp="1"/>
          </p:cNvSpPr>
          <p:nvPr>
            <p:ph type="body" sz="quarter" idx="14" hasCustomPrompt="1"/>
          </p:nvPr>
        </p:nvSpPr>
        <p:spPr>
          <a:xfrm>
            <a:off x="1515340" y="4747371"/>
            <a:ext cx="2743200" cy="617537"/>
          </a:xfrm>
          <a:prstGeom prst="rect">
            <a:avLst/>
          </a:prstGeom>
        </p:spPr>
        <p:txBody>
          <a:bodyPr anchor="ctr"/>
          <a:lstStyle>
            <a:lvl1pPr marL="0" indent="0" algn="l">
              <a:buNone/>
              <a:defRPr b="1">
                <a:solidFill>
                  <a:schemeClr val="bg1"/>
                </a:solidFill>
                <a:latin typeface="+mj-ea"/>
                <a:ea typeface="+mj-ea"/>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答辩人信息</a:t>
            </a:r>
          </a:p>
        </p:txBody>
      </p:sp>
      <p:grpSp>
        <p:nvGrpSpPr>
          <p:cNvPr id="87" name="Group 74"/>
          <p:cNvGrpSpPr>
            <a:grpSpLocks noChangeAspect="1"/>
          </p:cNvGrpSpPr>
          <p:nvPr userDrawn="1"/>
        </p:nvGrpSpPr>
        <p:grpSpPr bwMode="auto">
          <a:xfrm>
            <a:off x="1514476" y="1047750"/>
            <a:ext cx="2014537" cy="560387"/>
            <a:chOff x="954" y="660"/>
            <a:chExt cx="1269" cy="353"/>
          </a:xfrm>
        </p:grpSpPr>
        <p:sp>
          <p:nvSpPr>
            <p:cNvPr id="89" name="Freeform 75"/>
            <p:cNvSpPr/>
            <p:nvPr userDrawn="1"/>
          </p:nvSpPr>
          <p:spPr bwMode="auto">
            <a:xfrm>
              <a:off x="1968" y="833"/>
              <a:ext cx="45" cy="46"/>
            </a:xfrm>
            <a:custGeom>
              <a:avLst/>
              <a:gdLst>
                <a:gd name="T0" fmla="*/ 10 w 36"/>
                <a:gd name="T1" fmla="*/ 35 h 37"/>
                <a:gd name="T2" fmla="*/ 6 w 36"/>
                <a:gd name="T3" fmla="*/ 25 h 37"/>
                <a:gd name="T4" fmla="*/ 0 w 36"/>
                <a:gd name="T5" fmla="*/ 11 h 37"/>
                <a:gd name="T6" fmla="*/ 23 w 36"/>
                <a:gd name="T7" fmla="*/ 4 h 37"/>
                <a:gd name="T8" fmla="*/ 28 w 36"/>
                <a:gd name="T9" fmla="*/ 9 h 37"/>
                <a:gd name="T10" fmla="*/ 30 w 36"/>
                <a:gd name="T11" fmla="*/ 29 h 37"/>
                <a:gd name="T12" fmla="*/ 10 w 36"/>
                <a:gd name="T13" fmla="*/ 35 h 37"/>
              </a:gdLst>
              <a:ahLst/>
              <a:cxnLst>
                <a:cxn ang="0">
                  <a:pos x="T0" y="T1"/>
                </a:cxn>
                <a:cxn ang="0">
                  <a:pos x="T2" y="T3"/>
                </a:cxn>
                <a:cxn ang="0">
                  <a:pos x="T4" y="T5"/>
                </a:cxn>
                <a:cxn ang="0">
                  <a:pos x="T6" y="T7"/>
                </a:cxn>
                <a:cxn ang="0">
                  <a:pos x="T8" y="T9"/>
                </a:cxn>
                <a:cxn ang="0">
                  <a:pos x="T10" y="T11"/>
                </a:cxn>
                <a:cxn ang="0">
                  <a:pos x="T12" y="T13"/>
                </a:cxn>
              </a:cxnLst>
              <a:rect l="0" t="0" r="r" b="b"/>
              <a:pathLst>
                <a:path w="36" h="37">
                  <a:moveTo>
                    <a:pt x="10" y="35"/>
                  </a:moveTo>
                  <a:cubicBezTo>
                    <a:pt x="3" y="34"/>
                    <a:pt x="7" y="31"/>
                    <a:pt x="6" y="25"/>
                  </a:cubicBezTo>
                  <a:cubicBezTo>
                    <a:pt x="5" y="20"/>
                    <a:pt x="0" y="14"/>
                    <a:pt x="0" y="11"/>
                  </a:cubicBezTo>
                  <a:cubicBezTo>
                    <a:pt x="1" y="0"/>
                    <a:pt x="15" y="0"/>
                    <a:pt x="23" y="4"/>
                  </a:cubicBezTo>
                  <a:cubicBezTo>
                    <a:pt x="25" y="4"/>
                    <a:pt x="26" y="7"/>
                    <a:pt x="28" y="9"/>
                  </a:cubicBezTo>
                  <a:cubicBezTo>
                    <a:pt x="32" y="14"/>
                    <a:pt x="36" y="23"/>
                    <a:pt x="30" y="29"/>
                  </a:cubicBezTo>
                  <a:cubicBezTo>
                    <a:pt x="25" y="34"/>
                    <a:pt x="17" y="37"/>
                    <a:pt x="10" y="35"/>
                  </a:cubicBezTo>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90" name="Freeform 76"/>
            <p:cNvSpPr/>
            <p:nvPr userDrawn="1"/>
          </p:nvSpPr>
          <p:spPr bwMode="auto">
            <a:xfrm>
              <a:off x="1837" y="698"/>
              <a:ext cx="160" cy="165"/>
            </a:xfrm>
            <a:custGeom>
              <a:avLst/>
              <a:gdLst>
                <a:gd name="T0" fmla="*/ 33 w 129"/>
                <a:gd name="T1" fmla="*/ 133 h 133"/>
                <a:gd name="T2" fmla="*/ 32 w 129"/>
                <a:gd name="T3" fmla="*/ 133 h 133"/>
                <a:gd name="T4" fmla="*/ 33 w 129"/>
                <a:gd name="T5" fmla="*/ 130 h 133"/>
                <a:gd name="T6" fmla="*/ 55 w 129"/>
                <a:gd name="T7" fmla="*/ 116 h 133"/>
                <a:gd name="T8" fmla="*/ 67 w 129"/>
                <a:gd name="T9" fmla="*/ 99 h 133"/>
                <a:gd name="T10" fmla="*/ 25 w 129"/>
                <a:gd name="T11" fmla="*/ 115 h 133"/>
                <a:gd name="T12" fmla="*/ 8 w 129"/>
                <a:gd name="T13" fmla="*/ 108 h 133"/>
                <a:gd name="T14" fmla="*/ 8 w 129"/>
                <a:gd name="T15" fmla="*/ 107 h 133"/>
                <a:gd name="T16" fmla="*/ 8 w 129"/>
                <a:gd name="T17" fmla="*/ 92 h 133"/>
                <a:gd name="T18" fmla="*/ 60 w 129"/>
                <a:gd name="T19" fmla="*/ 80 h 133"/>
                <a:gd name="T20" fmla="*/ 75 w 129"/>
                <a:gd name="T21" fmla="*/ 72 h 133"/>
                <a:gd name="T22" fmla="*/ 77 w 129"/>
                <a:gd name="T23" fmla="*/ 14 h 133"/>
                <a:gd name="T24" fmla="*/ 99 w 129"/>
                <a:gd name="T25" fmla="*/ 16 h 133"/>
                <a:gd name="T26" fmla="*/ 103 w 129"/>
                <a:gd name="T27" fmla="*/ 21 h 133"/>
                <a:gd name="T28" fmla="*/ 104 w 129"/>
                <a:gd name="T29" fmla="*/ 21 h 133"/>
                <a:gd name="T30" fmla="*/ 103 w 129"/>
                <a:gd name="T31" fmla="*/ 35 h 133"/>
                <a:gd name="T32" fmla="*/ 98 w 129"/>
                <a:gd name="T33" fmla="*/ 65 h 133"/>
                <a:gd name="T34" fmla="*/ 126 w 129"/>
                <a:gd name="T35" fmla="*/ 54 h 133"/>
                <a:gd name="T36" fmla="*/ 123 w 129"/>
                <a:gd name="T37" fmla="*/ 69 h 133"/>
                <a:gd name="T38" fmla="*/ 95 w 129"/>
                <a:gd name="T39" fmla="*/ 81 h 133"/>
                <a:gd name="T40" fmla="*/ 82 w 129"/>
                <a:gd name="T41" fmla="*/ 111 h 133"/>
                <a:gd name="T42" fmla="*/ 75 w 129"/>
                <a:gd name="T43" fmla="*/ 118 h 133"/>
                <a:gd name="T44" fmla="*/ 56 w 129"/>
                <a:gd name="T45" fmla="*/ 128 h 133"/>
                <a:gd name="T46" fmla="*/ 33 w 129"/>
                <a:gd name="T47"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9" h="133">
                  <a:moveTo>
                    <a:pt x="33" y="133"/>
                  </a:moveTo>
                  <a:cubicBezTo>
                    <a:pt x="33" y="133"/>
                    <a:pt x="33" y="133"/>
                    <a:pt x="32" y="133"/>
                  </a:cubicBezTo>
                  <a:cubicBezTo>
                    <a:pt x="32" y="132"/>
                    <a:pt x="32" y="131"/>
                    <a:pt x="33" y="130"/>
                  </a:cubicBezTo>
                  <a:cubicBezTo>
                    <a:pt x="35" y="130"/>
                    <a:pt x="55" y="117"/>
                    <a:pt x="55" y="116"/>
                  </a:cubicBezTo>
                  <a:cubicBezTo>
                    <a:pt x="60" y="111"/>
                    <a:pt x="66" y="106"/>
                    <a:pt x="67" y="99"/>
                  </a:cubicBezTo>
                  <a:cubicBezTo>
                    <a:pt x="53" y="104"/>
                    <a:pt x="40" y="114"/>
                    <a:pt x="25" y="115"/>
                  </a:cubicBezTo>
                  <a:cubicBezTo>
                    <a:pt x="18" y="113"/>
                    <a:pt x="13" y="110"/>
                    <a:pt x="8" y="108"/>
                  </a:cubicBezTo>
                  <a:cubicBezTo>
                    <a:pt x="8" y="107"/>
                    <a:pt x="8" y="107"/>
                    <a:pt x="8" y="107"/>
                  </a:cubicBezTo>
                  <a:cubicBezTo>
                    <a:pt x="1" y="102"/>
                    <a:pt x="0" y="95"/>
                    <a:pt x="8" y="92"/>
                  </a:cubicBezTo>
                  <a:cubicBezTo>
                    <a:pt x="23" y="96"/>
                    <a:pt x="46" y="85"/>
                    <a:pt x="60" y="80"/>
                  </a:cubicBezTo>
                  <a:cubicBezTo>
                    <a:pt x="63" y="78"/>
                    <a:pt x="72" y="75"/>
                    <a:pt x="75" y="72"/>
                  </a:cubicBezTo>
                  <a:cubicBezTo>
                    <a:pt x="78" y="52"/>
                    <a:pt x="76" y="33"/>
                    <a:pt x="77" y="14"/>
                  </a:cubicBezTo>
                  <a:cubicBezTo>
                    <a:pt x="82" y="0"/>
                    <a:pt x="90" y="10"/>
                    <a:pt x="99" y="16"/>
                  </a:cubicBezTo>
                  <a:cubicBezTo>
                    <a:pt x="99" y="18"/>
                    <a:pt x="101" y="19"/>
                    <a:pt x="103" y="21"/>
                  </a:cubicBezTo>
                  <a:cubicBezTo>
                    <a:pt x="103" y="21"/>
                    <a:pt x="103" y="21"/>
                    <a:pt x="104" y="21"/>
                  </a:cubicBezTo>
                  <a:cubicBezTo>
                    <a:pt x="107" y="27"/>
                    <a:pt x="108" y="30"/>
                    <a:pt x="103" y="35"/>
                  </a:cubicBezTo>
                  <a:cubicBezTo>
                    <a:pt x="99" y="44"/>
                    <a:pt x="97" y="54"/>
                    <a:pt x="98" y="65"/>
                  </a:cubicBezTo>
                  <a:cubicBezTo>
                    <a:pt x="108" y="63"/>
                    <a:pt x="114" y="55"/>
                    <a:pt x="126" y="54"/>
                  </a:cubicBezTo>
                  <a:cubicBezTo>
                    <a:pt x="129" y="60"/>
                    <a:pt x="128" y="65"/>
                    <a:pt x="123" y="69"/>
                  </a:cubicBezTo>
                  <a:cubicBezTo>
                    <a:pt x="114" y="73"/>
                    <a:pt x="105" y="77"/>
                    <a:pt x="95" y="81"/>
                  </a:cubicBezTo>
                  <a:cubicBezTo>
                    <a:pt x="93" y="91"/>
                    <a:pt x="89" y="103"/>
                    <a:pt x="82" y="111"/>
                  </a:cubicBezTo>
                  <a:cubicBezTo>
                    <a:pt x="81" y="113"/>
                    <a:pt x="76" y="117"/>
                    <a:pt x="75" y="118"/>
                  </a:cubicBezTo>
                  <a:cubicBezTo>
                    <a:pt x="69" y="122"/>
                    <a:pt x="63" y="126"/>
                    <a:pt x="56" y="128"/>
                  </a:cubicBezTo>
                  <a:cubicBezTo>
                    <a:pt x="37" y="133"/>
                    <a:pt x="37" y="133"/>
                    <a:pt x="33" y="133"/>
                  </a:cubicBezTo>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91" name="Freeform 77"/>
            <p:cNvSpPr/>
            <p:nvPr userDrawn="1"/>
          </p:nvSpPr>
          <p:spPr bwMode="auto">
            <a:xfrm>
              <a:off x="1630" y="796"/>
              <a:ext cx="94" cy="110"/>
            </a:xfrm>
            <a:custGeom>
              <a:avLst/>
              <a:gdLst>
                <a:gd name="T0" fmla="*/ 17 w 76"/>
                <a:gd name="T1" fmla="*/ 88 h 88"/>
                <a:gd name="T2" fmla="*/ 0 w 76"/>
                <a:gd name="T3" fmla="*/ 70 h 88"/>
                <a:gd name="T4" fmla="*/ 2 w 76"/>
                <a:gd name="T5" fmla="*/ 65 h 88"/>
                <a:gd name="T6" fmla="*/ 50 w 76"/>
                <a:gd name="T7" fmla="*/ 26 h 88"/>
                <a:gd name="T8" fmla="*/ 65 w 76"/>
                <a:gd name="T9" fmla="*/ 5 h 88"/>
                <a:gd name="T10" fmla="*/ 66 w 76"/>
                <a:gd name="T11" fmla="*/ 4 h 88"/>
                <a:gd name="T12" fmla="*/ 66 w 76"/>
                <a:gd name="T13" fmla="*/ 4 h 88"/>
                <a:gd name="T14" fmla="*/ 76 w 76"/>
                <a:gd name="T15" fmla="*/ 5 h 88"/>
                <a:gd name="T16" fmla="*/ 65 w 76"/>
                <a:gd name="T17" fmla="*/ 19 h 88"/>
                <a:gd name="T18" fmla="*/ 54 w 76"/>
                <a:gd name="T19" fmla="*/ 43 h 88"/>
                <a:gd name="T20" fmla="*/ 48 w 76"/>
                <a:gd name="T21" fmla="*/ 54 h 88"/>
                <a:gd name="T22" fmla="*/ 35 w 76"/>
                <a:gd name="T23" fmla="*/ 72 h 88"/>
                <a:gd name="T24" fmla="*/ 21 w 76"/>
                <a:gd name="T25" fmla="*/ 87 h 88"/>
                <a:gd name="T26" fmla="*/ 17 w 76"/>
                <a:gd name="T27" fmla="*/ 8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88">
                  <a:moveTo>
                    <a:pt x="17" y="88"/>
                  </a:moveTo>
                  <a:cubicBezTo>
                    <a:pt x="10" y="84"/>
                    <a:pt x="3" y="76"/>
                    <a:pt x="0" y="70"/>
                  </a:cubicBezTo>
                  <a:cubicBezTo>
                    <a:pt x="0" y="69"/>
                    <a:pt x="1" y="67"/>
                    <a:pt x="2" y="65"/>
                  </a:cubicBezTo>
                  <a:cubicBezTo>
                    <a:pt x="18" y="52"/>
                    <a:pt x="35" y="41"/>
                    <a:pt x="50" y="26"/>
                  </a:cubicBezTo>
                  <a:cubicBezTo>
                    <a:pt x="54" y="19"/>
                    <a:pt x="60" y="12"/>
                    <a:pt x="65" y="5"/>
                  </a:cubicBezTo>
                  <a:cubicBezTo>
                    <a:pt x="65" y="5"/>
                    <a:pt x="66" y="5"/>
                    <a:pt x="66" y="4"/>
                  </a:cubicBezTo>
                  <a:cubicBezTo>
                    <a:pt x="66" y="4"/>
                    <a:pt x="66" y="4"/>
                    <a:pt x="66" y="4"/>
                  </a:cubicBezTo>
                  <a:cubicBezTo>
                    <a:pt x="70" y="0"/>
                    <a:pt x="72" y="0"/>
                    <a:pt x="76" y="5"/>
                  </a:cubicBezTo>
                  <a:cubicBezTo>
                    <a:pt x="76" y="10"/>
                    <a:pt x="68" y="14"/>
                    <a:pt x="65" y="19"/>
                  </a:cubicBezTo>
                  <a:cubicBezTo>
                    <a:pt x="62" y="27"/>
                    <a:pt x="58" y="35"/>
                    <a:pt x="54" y="43"/>
                  </a:cubicBezTo>
                  <a:cubicBezTo>
                    <a:pt x="53" y="45"/>
                    <a:pt x="53" y="45"/>
                    <a:pt x="48" y="54"/>
                  </a:cubicBezTo>
                  <a:cubicBezTo>
                    <a:pt x="43" y="57"/>
                    <a:pt x="37" y="66"/>
                    <a:pt x="35" y="72"/>
                  </a:cubicBezTo>
                  <a:cubicBezTo>
                    <a:pt x="29" y="75"/>
                    <a:pt x="27" y="84"/>
                    <a:pt x="21" y="87"/>
                  </a:cubicBezTo>
                  <a:cubicBezTo>
                    <a:pt x="19" y="87"/>
                    <a:pt x="18" y="87"/>
                    <a:pt x="17" y="88"/>
                  </a:cubicBezTo>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92" name="Freeform 78"/>
            <p:cNvSpPr/>
            <p:nvPr userDrawn="1"/>
          </p:nvSpPr>
          <p:spPr bwMode="auto">
            <a:xfrm>
              <a:off x="1749" y="791"/>
              <a:ext cx="53" cy="41"/>
            </a:xfrm>
            <a:custGeom>
              <a:avLst/>
              <a:gdLst>
                <a:gd name="T0" fmla="*/ 19 w 43"/>
                <a:gd name="T1" fmla="*/ 33 h 33"/>
                <a:gd name="T2" fmla="*/ 0 w 43"/>
                <a:gd name="T3" fmla="*/ 20 h 33"/>
                <a:gd name="T4" fmla="*/ 2 w 43"/>
                <a:gd name="T5" fmla="*/ 14 h 33"/>
                <a:gd name="T6" fmla="*/ 6 w 43"/>
                <a:gd name="T7" fmla="*/ 13 h 33"/>
                <a:gd name="T8" fmla="*/ 17 w 43"/>
                <a:gd name="T9" fmla="*/ 12 h 33"/>
                <a:gd name="T10" fmla="*/ 43 w 43"/>
                <a:gd name="T11" fmla="*/ 5 h 33"/>
                <a:gd name="T12" fmla="*/ 19 w 43"/>
                <a:gd name="T13" fmla="*/ 33 h 33"/>
              </a:gdLst>
              <a:ahLst/>
              <a:cxnLst>
                <a:cxn ang="0">
                  <a:pos x="T0" y="T1"/>
                </a:cxn>
                <a:cxn ang="0">
                  <a:pos x="T2" y="T3"/>
                </a:cxn>
                <a:cxn ang="0">
                  <a:pos x="T4" y="T5"/>
                </a:cxn>
                <a:cxn ang="0">
                  <a:pos x="T6" y="T7"/>
                </a:cxn>
                <a:cxn ang="0">
                  <a:pos x="T8" y="T9"/>
                </a:cxn>
                <a:cxn ang="0">
                  <a:pos x="T10" y="T11"/>
                </a:cxn>
                <a:cxn ang="0">
                  <a:pos x="T12" y="T13"/>
                </a:cxn>
              </a:cxnLst>
              <a:rect l="0" t="0" r="r" b="b"/>
              <a:pathLst>
                <a:path w="43" h="33">
                  <a:moveTo>
                    <a:pt x="19" y="33"/>
                  </a:moveTo>
                  <a:cubicBezTo>
                    <a:pt x="9" y="33"/>
                    <a:pt x="6" y="26"/>
                    <a:pt x="0" y="20"/>
                  </a:cubicBezTo>
                  <a:cubicBezTo>
                    <a:pt x="0" y="18"/>
                    <a:pt x="2" y="16"/>
                    <a:pt x="2" y="14"/>
                  </a:cubicBezTo>
                  <a:cubicBezTo>
                    <a:pt x="4" y="14"/>
                    <a:pt x="4" y="14"/>
                    <a:pt x="6" y="13"/>
                  </a:cubicBezTo>
                  <a:cubicBezTo>
                    <a:pt x="10" y="12"/>
                    <a:pt x="12" y="12"/>
                    <a:pt x="17" y="12"/>
                  </a:cubicBezTo>
                  <a:cubicBezTo>
                    <a:pt x="22" y="11"/>
                    <a:pt x="38" y="0"/>
                    <a:pt x="43" y="5"/>
                  </a:cubicBezTo>
                  <a:cubicBezTo>
                    <a:pt x="43" y="17"/>
                    <a:pt x="30" y="30"/>
                    <a:pt x="19" y="33"/>
                  </a:cubicBezTo>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93" name="Freeform 79"/>
            <p:cNvSpPr/>
            <p:nvPr userDrawn="1"/>
          </p:nvSpPr>
          <p:spPr bwMode="auto">
            <a:xfrm>
              <a:off x="1668" y="766"/>
              <a:ext cx="36" cy="42"/>
            </a:xfrm>
            <a:custGeom>
              <a:avLst/>
              <a:gdLst>
                <a:gd name="T0" fmla="*/ 5 w 29"/>
                <a:gd name="T1" fmla="*/ 34 h 34"/>
                <a:gd name="T2" fmla="*/ 0 w 29"/>
                <a:gd name="T3" fmla="*/ 9 h 34"/>
                <a:gd name="T4" fmla="*/ 19 w 29"/>
                <a:gd name="T5" fmla="*/ 6 h 34"/>
                <a:gd name="T6" fmla="*/ 23 w 29"/>
                <a:gd name="T7" fmla="*/ 26 h 34"/>
                <a:gd name="T8" fmla="*/ 5 w 29"/>
                <a:gd name="T9" fmla="*/ 34 h 34"/>
              </a:gdLst>
              <a:ahLst/>
              <a:cxnLst>
                <a:cxn ang="0">
                  <a:pos x="T0" y="T1"/>
                </a:cxn>
                <a:cxn ang="0">
                  <a:pos x="T2" y="T3"/>
                </a:cxn>
                <a:cxn ang="0">
                  <a:pos x="T4" y="T5"/>
                </a:cxn>
                <a:cxn ang="0">
                  <a:pos x="T6" y="T7"/>
                </a:cxn>
                <a:cxn ang="0">
                  <a:pos x="T8" y="T9"/>
                </a:cxn>
              </a:cxnLst>
              <a:rect l="0" t="0" r="r" b="b"/>
              <a:pathLst>
                <a:path w="29" h="34">
                  <a:moveTo>
                    <a:pt x="5" y="34"/>
                  </a:moveTo>
                  <a:cubicBezTo>
                    <a:pt x="1" y="30"/>
                    <a:pt x="0" y="14"/>
                    <a:pt x="0" y="9"/>
                  </a:cubicBezTo>
                  <a:cubicBezTo>
                    <a:pt x="3" y="0"/>
                    <a:pt x="12" y="0"/>
                    <a:pt x="19" y="6"/>
                  </a:cubicBezTo>
                  <a:cubicBezTo>
                    <a:pt x="25" y="14"/>
                    <a:pt x="29" y="17"/>
                    <a:pt x="23" y="26"/>
                  </a:cubicBezTo>
                  <a:cubicBezTo>
                    <a:pt x="16" y="32"/>
                    <a:pt x="13" y="32"/>
                    <a:pt x="5" y="34"/>
                  </a:cubicBezTo>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94" name="Freeform 80"/>
            <p:cNvSpPr/>
            <p:nvPr userDrawn="1"/>
          </p:nvSpPr>
          <p:spPr bwMode="auto">
            <a:xfrm>
              <a:off x="1748" y="739"/>
              <a:ext cx="63" cy="60"/>
            </a:xfrm>
            <a:custGeom>
              <a:avLst/>
              <a:gdLst>
                <a:gd name="T0" fmla="*/ 17 w 51"/>
                <a:gd name="T1" fmla="*/ 48 h 48"/>
                <a:gd name="T2" fmla="*/ 21 w 51"/>
                <a:gd name="T3" fmla="*/ 30 h 48"/>
                <a:gd name="T4" fmla="*/ 13 w 51"/>
                <a:gd name="T5" fmla="*/ 32 h 48"/>
                <a:gd name="T6" fmla="*/ 3 w 51"/>
                <a:gd name="T7" fmla="*/ 15 h 48"/>
                <a:gd name="T8" fmla="*/ 13 w 51"/>
                <a:gd name="T9" fmla="*/ 11 h 48"/>
                <a:gd name="T10" fmla="*/ 33 w 51"/>
                <a:gd name="T11" fmla="*/ 2 h 48"/>
                <a:gd name="T12" fmla="*/ 51 w 51"/>
                <a:gd name="T13" fmla="*/ 18 h 48"/>
                <a:gd name="T14" fmla="*/ 39 w 51"/>
                <a:gd name="T15" fmla="*/ 36 h 48"/>
                <a:gd name="T16" fmla="*/ 22 w 51"/>
                <a:gd name="T17" fmla="*/ 47 h 48"/>
                <a:gd name="T18" fmla="*/ 17 w 51"/>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48">
                  <a:moveTo>
                    <a:pt x="17" y="48"/>
                  </a:moveTo>
                  <a:cubicBezTo>
                    <a:pt x="16" y="43"/>
                    <a:pt x="23" y="33"/>
                    <a:pt x="21" y="30"/>
                  </a:cubicBezTo>
                  <a:cubicBezTo>
                    <a:pt x="18" y="31"/>
                    <a:pt x="16" y="32"/>
                    <a:pt x="13" y="32"/>
                  </a:cubicBezTo>
                  <a:cubicBezTo>
                    <a:pt x="7" y="29"/>
                    <a:pt x="0" y="21"/>
                    <a:pt x="3" y="15"/>
                  </a:cubicBezTo>
                  <a:cubicBezTo>
                    <a:pt x="7" y="10"/>
                    <a:pt x="6" y="12"/>
                    <a:pt x="13" y="11"/>
                  </a:cubicBezTo>
                  <a:cubicBezTo>
                    <a:pt x="19" y="8"/>
                    <a:pt x="26" y="5"/>
                    <a:pt x="33" y="2"/>
                  </a:cubicBezTo>
                  <a:cubicBezTo>
                    <a:pt x="45" y="0"/>
                    <a:pt x="50" y="6"/>
                    <a:pt x="51" y="18"/>
                  </a:cubicBezTo>
                  <a:cubicBezTo>
                    <a:pt x="49" y="25"/>
                    <a:pt x="44" y="31"/>
                    <a:pt x="39" y="36"/>
                  </a:cubicBezTo>
                  <a:cubicBezTo>
                    <a:pt x="33" y="40"/>
                    <a:pt x="27" y="44"/>
                    <a:pt x="22" y="47"/>
                  </a:cubicBezTo>
                  <a:cubicBezTo>
                    <a:pt x="20" y="47"/>
                    <a:pt x="19" y="48"/>
                    <a:pt x="17" y="48"/>
                  </a:cubicBezTo>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95" name="Freeform 81"/>
            <p:cNvSpPr/>
            <p:nvPr userDrawn="1"/>
          </p:nvSpPr>
          <p:spPr bwMode="auto">
            <a:xfrm>
              <a:off x="1687" y="715"/>
              <a:ext cx="38" cy="42"/>
            </a:xfrm>
            <a:custGeom>
              <a:avLst/>
              <a:gdLst>
                <a:gd name="T0" fmla="*/ 3 w 31"/>
                <a:gd name="T1" fmla="*/ 34 h 34"/>
                <a:gd name="T2" fmla="*/ 3 w 31"/>
                <a:gd name="T3" fmla="*/ 29 h 34"/>
                <a:gd name="T4" fmla="*/ 0 w 31"/>
                <a:gd name="T5" fmla="*/ 16 h 34"/>
                <a:gd name="T6" fmla="*/ 7 w 31"/>
                <a:gd name="T7" fmla="*/ 0 h 34"/>
                <a:gd name="T8" fmla="*/ 26 w 31"/>
                <a:gd name="T9" fmla="*/ 23 h 34"/>
                <a:gd name="T10" fmla="*/ 3 w 31"/>
                <a:gd name="T11" fmla="*/ 34 h 34"/>
              </a:gdLst>
              <a:ahLst/>
              <a:cxnLst>
                <a:cxn ang="0">
                  <a:pos x="T0" y="T1"/>
                </a:cxn>
                <a:cxn ang="0">
                  <a:pos x="T2" y="T3"/>
                </a:cxn>
                <a:cxn ang="0">
                  <a:pos x="T4" y="T5"/>
                </a:cxn>
                <a:cxn ang="0">
                  <a:pos x="T6" y="T7"/>
                </a:cxn>
                <a:cxn ang="0">
                  <a:pos x="T8" y="T9"/>
                </a:cxn>
                <a:cxn ang="0">
                  <a:pos x="T10" y="T11"/>
                </a:cxn>
              </a:cxnLst>
              <a:rect l="0" t="0" r="r" b="b"/>
              <a:pathLst>
                <a:path w="31" h="34">
                  <a:moveTo>
                    <a:pt x="3" y="34"/>
                  </a:moveTo>
                  <a:cubicBezTo>
                    <a:pt x="1" y="32"/>
                    <a:pt x="2" y="31"/>
                    <a:pt x="3" y="29"/>
                  </a:cubicBezTo>
                  <a:cubicBezTo>
                    <a:pt x="3" y="24"/>
                    <a:pt x="0" y="20"/>
                    <a:pt x="0" y="16"/>
                  </a:cubicBezTo>
                  <a:cubicBezTo>
                    <a:pt x="1" y="7"/>
                    <a:pt x="0" y="4"/>
                    <a:pt x="7" y="0"/>
                  </a:cubicBezTo>
                  <a:cubicBezTo>
                    <a:pt x="12" y="3"/>
                    <a:pt x="31" y="12"/>
                    <a:pt x="26" y="23"/>
                  </a:cubicBezTo>
                  <a:cubicBezTo>
                    <a:pt x="21" y="29"/>
                    <a:pt x="11" y="33"/>
                    <a:pt x="3" y="34"/>
                  </a:cubicBezTo>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96" name="Freeform 82"/>
            <p:cNvSpPr/>
            <p:nvPr userDrawn="1"/>
          </p:nvSpPr>
          <p:spPr bwMode="auto">
            <a:xfrm>
              <a:off x="1365" y="728"/>
              <a:ext cx="244" cy="186"/>
            </a:xfrm>
            <a:custGeom>
              <a:avLst/>
              <a:gdLst>
                <a:gd name="T0" fmla="*/ 20 w 197"/>
                <a:gd name="T1" fmla="*/ 150 h 150"/>
                <a:gd name="T2" fmla="*/ 13 w 197"/>
                <a:gd name="T3" fmla="*/ 119 h 150"/>
                <a:gd name="T4" fmla="*/ 17 w 197"/>
                <a:gd name="T5" fmla="*/ 114 h 150"/>
                <a:gd name="T6" fmla="*/ 17 w 197"/>
                <a:gd name="T7" fmla="*/ 113 h 150"/>
                <a:gd name="T8" fmla="*/ 44 w 197"/>
                <a:gd name="T9" fmla="*/ 77 h 150"/>
                <a:gd name="T10" fmla="*/ 52 w 197"/>
                <a:gd name="T11" fmla="*/ 67 h 150"/>
                <a:gd name="T12" fmla="*/ 53 w 197"/>
                <a:gd name="T13" fmla="*/ 78 h 150"/>
                <a:gd name="T14" fmla="*/ 60 w 197"/>
                <a:gd name="T15" fmla="*/ 77 h 150"/>
                <a:gd name="T16" fmla="*/ 85 w 197"/>
                <a:gd name="T17" fmla="*/ 58 h 150"/>
                <a:gd name="T18" fmla="*/ 87 w 197"/>
                <a:gd name="T19" fmla="*/ 48 h 150"/>
                <a:gd name="T20" fmla="*/ 68 w 197"/>
                <a:gd name="T21" fmla="*/ 44 h 150"/>
                <a:gd name="T22" fmla="*/ 88 w 197"/>
                <a:gd name="T23" fmla="*/ 29 h 150"/>
                <a:gd name="T24" fmla="*/ 92 w 197"/>
                <a:gd name="T25" fmla="*/ 9 h 150"/>
                <a:gd name="T26" fmla="*/ 109 w 197"/>
                <a:gd name="T27" fmla="*/ 22 h 150"/>
                <a:gd name="T28" fmla="*/ 110 w 197"/>
                <a:gd name="T29" fmla="*/ 37 h 150"/>
                <a:gd name="T30" fmla="*/ 108 w 197"/>
                <a:gd name="T31" fmla="*/ 46 h 150"/>
                <a:gd name="T32" fmla="*/ 111 w 197"/>
                <a:gd name="T33" fmla="*/ 46 h 150"/>
                <a:gd name="T34" fmla="*/ 131 w 197"/>
                <a:gd name="T35" fmla="*/ 32 h 150"/>
                <a:gd name="T36" fmla="*/ 140 w 197"/>
                <a:gd name="T37" fmla="*/ 5 h 150"/>
                <a:gd name="T38" fmla="*/ 163 w 197"/>
                <a:gd name="T39" fmla="*/ 11 h 150"/>
                <a:gd name="T40" fmla="*/ 176 w 197"/>
                <a:gd name="T41" fmla="*/ 5 h 150"/>
                <a:gd name="T42" fmla="*/ 182 w 197"/>
                <a:gd name="T43" fmla="*/ 4 h 150"/>
                <a:gd name="T44" fmla="*/ 184 w 197"/>
                <a:gd name="T45" fmla="*/ 13 h 150"/>
                <a:gd name="T46" fmla="*/ 157 w 197"/>
                <a:gd name="T47" fmla="*/ 39 h 150"/>
                <a:gd name="T48" fmla="*/ 166 w 197"/>
                <a:gd name="T49" fmla="*/ 29 h 150"/>
                <a:gd name="T50" fmla="*/ 190 w 197"/>
                <a:gd name="T51" fmla="*/ 34 h 150"/>
                <a:gd name="T52" fmla="*/ 184 w 197"/>
                <a:gd name="T53" fmla="*/ 50 h 150"/>
                <a:gd name="T54" fmla="*/ 182 w 197"/>
                <a:gd name="T55" fmla="*/ 54 h 150"/>
                <a:gd name="T56" fmla="*/ 182 w 197"/>
                <a:gd name="T57" fmla="*/ 93 h 150"/>
                <a:gd name="T58" fmla="*/ 173 w 197"/>
                <a:gd name="T59" fmla="*/ 107 h 150"/>
                <a:gd name="T60" fmla="*/ 173 w 197"/>
                <a:gd name="T61" fmla="*/ 107 h 150"/>
                <a:gd name="T62" fmla="*/ 172 w 197"/>
                <a:gd name="T63" fmla="*/ 107 h 150"/>
                <a:gd name="T64" fmla="*/ 158 w 197"/>
                <a:gd name="T65" fmla="*/ 113 h 150"/>
                <a:gd name="T66" fmla="*/ 158 w 197"/>
                <a:gd name="T67" fmla="*/ 58 h 150"/>
                <a:gd name="T68" fmla="*/ 157 w 197"/>
                <a:gd name="T69" fmla="*/ 58 h 150"/>
                <a:gd name="T70" fmla="*/ 139 w 197"/>
                <a:gd name="T71" fmla="*/ 89 h 150"/>
                <a:gd name="T72" fmla="*/ 124 w 197"/>
                <a:gd name="T73" fmla="*/ 80 h 150"/>
                <a:gd name="T74" fmla="*/ 128 w 197"/>
                <a:gd name="T75" fmla="*/ 76 h 150"/>
                <a:gd name="T76" fmla="*/ 130 w 197"/>
                <a:gd name="T77" fmla="*/ 45 h 150"/>
                <a:gd name="T78" fmla="*/ 111 w 197"/>
                <a:gd name="T79" fmla="*/ 64 h 150"/>
                <a:gd name="T80" fmla="*/ 102 w 197"/>
                <a:gd name="T81" fmla="*/ 70 h 150"/>
                <a:gd name="T82" fmla="*/ 97 w 197"/>
                <a:gd name="T83" fmla="*/ 91 h 150"/>
                <a:gd name="T84" fmla="*/ 92 w 197"/>
                <a:gd name="T85" fmla="*/ 101 h 150"/>
                <a:gd name="T86" fmla="*/ 91 w 197"/>
                <a:gd name="T87" fmla="*/ 102 h 150"/>
                <a:gd name="T88" fmla="*/ 74 w 197"/>
                <a:gd name="T89" fmla="*/ 110 h 150"/>
                <a:gd name="T90" fmla="*/ 74 w 197"/>
                <a:gd name="T91" fmla="*/ 107 h 150"/>
                <a:gd name="T92" fmla="*/ 82 w 197"/>
                <a:gd name="T93" fmla="*/ 85 h 150"/>
                <a:gd name="T94" fmla="*/ 63 w 197"/>
                <a:gd name="T95" fmla="*/ 94 h 150"/>
                <a:gd name="T96" fmla="*/ 53 w 197"/>
                <a:gd name="T97" fmla="*/ 91 h 150"/>
                <a:gd name="T98" fmla="*/ 52 w 197"/>
                <a:gd name="T99" fmla="*/ 90 h 150"/>
                <a:gd name="T100" fmla="*/ 48 w 197"/>
                <a:gd name="T101" fmla="*/ 88 h 150"/>
                <a:gd name="T102" fmla="*/ 44 w 197"/>
                <a:gd name="T103" fmla="*/ 100 h 150"/>
                <a:gd name="T104" fmla="*/ 27 w 197"/>
                <a:gd name="T105" fmla="*/ 147 h 150"/>
                <a:gd name="T106" fmla="*/ 20 w 197"/>
                <a:gd name="T107"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7" h="150">
                  <a:moveTo>
                    <a:pt x="20" y="150"/>
                  </a:moveTo>
                  <a:cubicBezTo>
                    <a:pt x="9" y="146"/>
                    <a:pt x="0" y="124"/>
                    <a:pt x="13" y="119"/>
                  </a:cubicBezTo>
                  <a:cubicBezTo>
                    <a:pt x="13" y="117"/>
                    <a:pt x="15" y="115"/>
                    <a:pt x="17" y="114"/>
                  </a:cubicBezTo>
                  <a:cubicBezTo>
                    <a:pt x="17" y="114"/>
                    <a:pt x="17" y="113"/>
                    <a:pt x="17" y="113"/>
                  </a:cubicBezTo>
                  <a:cubicBezTo>
                    <a:pt x="27" y="103"/>
                    <a:pt x="35" y="88"/>
                    <a:pt x="44" y="77"/>
                  </a:cubicBezTo>
                  <a:cubicBezTo>
                    <a:pt x="46" y="72"/>
                    <a:pt x="47" y="68"/>
                    <a:pt x="52" y="67"/>
                  </a:cubicBezTo>
                  <a:cubicBezTo>
                    <a:pt x="55" y="69"/>
                    <a:pt x="54" y="74"/>
                    <a:pt x="53" y="78"/>
                  </a:cubicBezTo>
                  <a:cubicBezTo>
                    <a:pt x="54" y="79"/>
                    <a:pt x="58" y="78"/>
                    <a:pt x="60" y="77"/>
                  </a:cubicBezTo>
                  <a:cubicBezTo>
                    <a:pt x="68" y="71"/>
                    <a:pt x="78" y="65"/>
                    <a:pt x="85" y="58"/>
                  </a:cubicBezTo>
                  <a:cubicBezTo>
                    <a:pt x="86" y="55"/>
                    <a:pt x="86" y="52"/>
                    <a:pt x="87" y="48"/>
                  </a:cubicBezTo>
                  <a:cubicBezTo>
                    <a:pt x="81" y="50"/>
                    <a:pt x="64" y="54"/>
                    <a:pt x="68" y="44"/>
                  </a:cubicBezTo>
                  <a:cubicBezTo>
                    <a:pt x="75" y="41"/>
                    <a:pt x="84" y="36"/>
                    <a:pt x="88" y="29"/>
                  </a:cubicBezTo>
                  <a:cubicBezTo>
                    <a:pt x="90" y="22"/>
                    <a:pt x="89" y="14"/>
                    <a:pt x="92" y="9"/>
                  </a:cubicBezTo>
                  <a:cubicBezTo>
                    <a:pt x="99" y="5"/>
                    <a:pt x="108" y="14"/>
                    <a:pt x="109" y="22"/>
                  </a:cubicBezTo>
                  <a:cubicBezTo>
                    <a:pt x="112" y="27"/>
                    <a:pt x="121" y="21"/>
                    <a:pt x="110" y="37"/>
                  </a:cubicBezTo>
                  <a:cubicBezTo>
                    <a:pt x="108" y="39"/>
                    <a:pt x="108" y="42"/>
                    <a:pt x="108" y="46"/>
                  </a:cubicBezTo>
                  <a:cubicBezTo>
                    <a:pt x="109" y="46"/>
                    <a:pt x="110" y="46"/>
                    <a:pt x="111" y="46"/>
                  </a:cubicBezTo>
                  <a:cubicBezTo>
                    <a:pt x="117" y="41"/>
                    <a:pt x="124" y="36"/>
                    <a:pt x="131" y="32"/>
                  </a:cubicBezTo>
                  <a:cubicBezTo>
                    <a:pt x="133" y="22"/>
                    <a:pt x="135" y="14"/>
                    <a:pt x="140" y="5"/>
                  </a:cubicBezTo>
                  <a:cubicBezTo>
                    <a:pt x="147" y="0"/>
                    <a:pt x="156" y="5"/>
                    <a:pt x="163" y="11"/>
                  </a:cubicBezTo>
                  <a:cubicBezTo>
                    <a:pt x="168" y="11"/>
                    <a:pt x="172" y="8"/>
                    <a:pt x="176" y="5"/>
                  </a:cubicBezTo>
                  <a:cubicBezTo>
                    <a:pt x="178" y="4"/>
                    <a:pt x="178" y="4"/>
                    <a:pt x="182" y="4"/>
                  </a:cubicBezTo>
                  <a:cubicBezTo>
                    <a:pt x="183" y="7"/>
                    <a:pt x="184" y="9"/>
                    <a:pt x="184" y="13"/>
                  </a:cubicBezTo>
                  <a:cubicBezTo>
                    <a:pt x="181" y="24"/>
                    <a:pt x="151" y="27"/>
                    <a:pt x="157" y="39"/>
                  </a:cubicBezTo>
                  <a:cubicBezTo>
                    <a:pt x="162" y="39"/>
                    <a:pt x="164" y="33"/>
                    <a:pt x="166" y="29"/>
                  </a:cubicBezTo>
                  <a:cubicBezTo>
                    <a:pt x="171" y="26"/>
                    <a:pt x="184" y="30"/>
                    <a:pt x="190" y="34"/>
                  </a:cubicBezTo>
                  <a:cubicBezTo>
                    <a:pt x="197" y="42"/>
                    <a:pt x="192" y="45"/>
                    <a:pt x="184" y="50"/>
                  </a:cubicBezTo>
                  <a:cubicBezTo>
                    <a:pt x="183" y="52"/>
                    <a:pt x="183" y="53"/>
                    <a:pt x="182" y="54"/>
                  </a:cubicBezTo>
                  <a:cubicBezTo>
                    <a:pt x="181" y="70"/>
                    <a:pt x="181" y="70"/>
                    <a:pt x="182" y="93"/>
                  </a:cubicBezTo>
                  <a:cubicBezTo>
                    <a:pt x="179" y="99"/>
                    <a:pt x="177" y="102"/>
                    <a:pt x="173" y="107"/>
                  </a:cubicBezTo>
                  <a:cubicBezTo>
                    <a:pt x="173" y="107"/>
                    <a:pt x="173" y="107"/>
                    <a:pt x="173" y="107"/>
                  </a:cubicBezTo>
                  <a:cubicBezTo>
                    <a:pt x="172" y="107"/>
                    <a:pt x="172" y="107"/>
                    <a:pt x="172" y="107"/>
                  </a:cubicBezTo>
                  <a:cubicBezTo>
                    <a:pt x="169" y="112"/>
                    <a:pt x="162" y="117"/>
                    <a:pt x="158" y="113"/>
                  </a:cubicBezTo>
                  <a:cubicBezTo>
                    <a:pt x="158" y="94"/>
                    <a:pt x="159" y="75"/>
                    <a:pt x="158" y="58"/>
                  </a:cubicBezTo>
                  <a:cubicBezTo>
                    <a:pt x="158" y="58"/>
                    <a:pt x="157" y="58"/>
                    <a:pt x="157" y="58"/>
                  </a:cubicBezTo>
                  <a:cubicBezTo>
                    <a:pt x="156" y="67"/>
                    <a:pt x="147" y="84"/>
                    <a:pt x="139" y="89"/>
                  </a:cubicBezTo>
                  <a:cubicBezTo>
                    <a:pt x="132" y="90"/>
                    <a:pt x="126" y="86"/>
                    <a:pt x="124" y="80"/>
                  </a:cubicBezTo>
                  <a:cubicBezTo>
                    <a:pt x="125" y="78"/>
                    <a:pt x="126" y="77"/>
                    <a:pt x="128" y="76"/>
                  </a:cubicBezTo>
                  <a:cubicBezTo>
                    <a:pt x="132" y="68"/>
                    <a:pt x="130" y="53"/>
                    <a:pt x="130" y="45"/>
                  </a:cubicBezTo>
                  <a:cubicBezTo>
                    <a:pt x="125" y="46"/>
                    <a:pt x="115" y="59"/>
                    <a:pt x="111" y="64"/>
                  </a:cubicBezTo>
                  <a:cubicBezTo>
                    <a:pt x="108" y="66"/>
                    <a:pt x="105" y="68"/>
                    <a:pt x="102" y="70"/>
                  </a:cubicBezTo>
                  <a:cubicBezTo>
                    <a:pt x="100" y="77"/>
                    <a:pt x="98" y="84"/>
                    <a:pt x="97" y="91"/>
                  </a:cubicBezTo>
                  <a:cubicBezTo>
                    <a:pt x="95" y="95"/>
                    <a:pt x="93" y="98"/>
                    <a:pt x="92" y="101"/>
                  </a:cubicBezTo>
                  <a:cubicBezTo>
                    <a:pt x="91" y="101"/>
                    <a:pt x="91" y="101"/>
                    <a:pt x="91" y="102"/>
                  </a:cubicBezTo>
                  <a:cubicBezTo>
                    <a:pt x="88" y="106"/>
                    <a:pt x="80" y="118"/>
                    <a:pt x="74" y="110"/>
                  </a:cubicBezTo>
                  <a:cubicBezTo>
                    <a:pt x="74" y="109"/>
                    <a:pt x="74" y="108"/>
                    <a:pt x="74" y="107"/>
                  </a:cubicBezTo>
                  <a:cubicBezTo>
                    <a:pt x="79" y="101"/>
                    <a:pt x="82" y="92"/>
                    <a:pt x="82" y="85"/>
                  </a:cubicBezTo>
                  <a:cubicBezTo>
                    <a:pt x="75" y="87"/>
                    <a:pt x="70" y="94"/>
                    <a:pt x="63" y="94"/>
                  </a:cubicBezTo>
                  <a:cubicBezTo>
                    <a:pt x="59" y="93"/>
                    <a:pt x="55" y="92"/>
                    <a:pt x="53" y="91"/>
                  </a:cubicBezTo>
                  <a:cubicBezTo>
                    <a:pt x="53" y="90"/>
                    <a:pt x="53" y="90"/>
                    <a:pt x="52" y="90"/>
                  </a:cubicBezTo>
                  <a:cubicBezTo>
                    <a:pt x="51" y="89"/>
                    <a:pt x="49" y="87"/>
                    <a:pt x="48" y="88"/>
                  </a:cubicBezTo>
                  <a:cubicBezTo>
                    <a:pt x="47" y="91"/>
                    <a:pt x="45" y="96"/>
                    <a:pt x="44" y="100"/>
                  </a:cubicBezTo>
                  <a:cubicBezTo>
                    <a:pt x="37" y="115"/>
                    <a:pt x="32" y="130"/>
                    <a:pt x="27" y="147"/>
                  </a:cubicBezTo>
                  <a:cubicBezTo>
                    <a:pt x="24" y="149"/>
                    <a:pt x="23" y="150"/>
                    <a:pt x="20" y="150"/>
                  </a:cubicBezTo>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97" name="Freeform 83"/>
            <p:cNvSpPr/>
            <p:nvPr userDrawn="1"/>
          </p:nvSpPr>
          <p:spPr bwMode="auto">
            <a:xfrm>
              <a:off x="1401" y="757"/>
              <a:ext cx="37" cy="49"/>
            </a:xfrm>
            <a:custGeom>
              <a:avLst/>
              <a:gdLst>
                <a:gd name="T0" fmla="*/ 5 w 30"/>
                <a:gd name="T1" fmla="*/ 39 h 39"/>
                <a:gd name="T2" fmla="*/ 6 w 30"/>
                <a:gd name="T3" fmla="*/ 28 h 39"/>
                <a:gd name="T4" fmla="*/ 6 w 30"/>
                <a:gd name="T5" fmla="*/ 1 h 39"/>
                <a:gd name="T6" fmla="*/ 10 w 30"/>
                <a:gd name="T7" fmla="*/ 0 h 39"/>
                <a:gd name="T8" fmla="*/ 25 w 30"/>
                <a:gd name="T9" fmla="*/ 17 h 39"/>
                <a:gd name="T10" fmla="*/ 5 w 30"/>
                <a:gd name="T11" fmla="*/ 39 h 39"/>
              </a:gdLst>
              <a:ahLst/>
              <a:cxnLst>
                <a:cxn ang="0">
                  <a:pos x="T0" y="T1"/>
                </a:cxn>
                <a:cxn ang="0">
                  <a:pos x="T2" y="T3"/>
                </a:cxn>
                <a:cxn ang="0">
                  <a:pos x="T4" y="T5"/>
                </a:cxn>
                <a:cxn ang="0">
                  <a:pos x="T6" y="T7"/>
                </a:cxn>
                <a:cxn ang="0">
                  <a:pos x="T8" y="T9"/>
                </a:cxn>
                <a:cxn ang="0">
                  <a:pos x="T10" y="T11"/>
                </a:cxn>
              </a:cxnLst>
              <a:rect l="0" t="0" r="r" b="b"/>
              <a:pathLst>
                <a:path w="30" h="39">
                  <a:moveTo>
                    <a:pt x="5" y="39"/>
                  </a:moveTo>
                  <a:cubicBezTo>
                    <a:pt x="3" y="35"/>
                    <a:pt x="6" y="31"/>
                    <a:pt x="6" y="28"/>
                  </a:cubicBezTo>
                  <a:cubicBezTo>
                    <a:pt x="3" y="17"/>
                    <a:pt x="0" y="9"/>
                    <a:pt x="6" y="1"/>
                  </a:cubicBezTo>
                  <a:cubicBezTo>
                    <a:pt x="7" y="0"/>
                    <a:pt x="9" y="0"/>
                    <a:pt x="10" y="0"/>
                  </a:cubicBezTo>
                  <a:cubicBezTo>
                    <a:pt x="14" y="4"/>
                    <a:pt x="21" y="11"/>
                    <a:pt x="25" y="17"/>
                  </a:cubicBezTo>
                  <a:cubicBezTo>
                    <a:pt x="30" y="29"/>
                    <a:pt x="14" y="35"/>
                    <a:pt x="5" y="39"/>
                  </a:cubicBezTo>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98" name="Freeform 84"/>
            <p:cNvSpPr/>
            <p:nvPr userDrawn="1"/>
          </p:nvSpPr>
          <p:spPr bwMode="auto">
            <a:xfrm>
              <a:off x="1411" y="708"/>
              <a:ext cx="46" cy="47"/>
            </a:xfrm>
            <a:custGeom>
              <a:avLst/>
              <a:gdLst>
                <a:gd name="T0" fmla="*/ 7 w 37"/>
                <a:gd name="T1" fmla="*/ 38 h 38"/>
                <a:gd name="T2" fmla="*/ 4 w 37"/>
                <a:gd name="T3" fmla="*/ 36 h 38"/>
                <a:gd name="T4" fmla="*/ 6 w 37"/>
                <a:gd name="T5" fmla="*/ 29 h 38"/>
                <a:gd name="T6" fmla="*/ 11 w 37"/>
                <a:gd name="T7" fmla="*/ 0 h 38"/>
                <a:gd name="T8" fmla="*/ 16 w 37"/>
                <a:gd name="T9" fmla="*/ 7 h 38"/>
                <a:gd name="T10" fmla="*/ 24 w 37"/>
                <a:gd name="T11" fmla="*/ 32 h 38"/>
                <a:gd name="T12" fmla="*/ 7 w 37"/>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37" h="38">
                  <a:moveTo>
                    <a:pt x="7" y="38"/>
                  </a:moveTo>
                  <a:cubicBezTo>
                    <a:pt x="5" y="37"/>
                    <a:pt x="5" y="37"/>
                    <a:pt x="4" y="36"/>
                  </a:cubicBezTo>
                  <a:cubicBezTo>
                    <a:pt x="6" y="33"/>
                    <a:pt x="7" y="32"/>
                    <a:pt x="6" y="29"/>
                  </a:cubicBezTo>
                  <a:cubicBezTo>
                    <a:pt x="0" y="20"/>
                    <a:pt x="0" y="5"/>
                    <a:pt x="11" y="0"/>
                  </a:cubicBezTo>
                  <a:cubicBezTo>
                    <a:pt x="14" y="0"/>
                    <a:pt x="15" y="3"/>
                    <a:pt x="16" y="7"/>
                  </a:cubicBezTo>
                  <a:cubicBezTo>
                    <a:pt x="23" y="14"/>
                    <a:pt x="37" y="23"/>
                    <a:pt x="24" y="32"/>
                  </a:cubicBezTo>
                  <a:cubicBezTo>
                    <a:pt x="18" y="35"/>
                    <a:pt x="13" y="36"/>
                    <a:pt x="7" y="38"/>
                  </a:cubicBezTo>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99" name="Freeform 85"/>
            <p:cNvSpPr/>
            <p:nvPr userDrawn="1"/>
          </p:nvSpPr>
          <p:spPr bwMode="auto">
            <a:xfrm>
              <a:off x="2067" y="765"/>
              <a:ext cx="26" cy="39"/>
            </a:xfrm>
            <a:custGeom>
              <a:avLst/>
              <a:gdLst>
                <a:gd name="T0" fmla="*/ 10 w 21"/>
                <a:gd name="T1" fmla="*/ 31 h 31"/>
                <a:gd name="T2" fmla="*/ 3 w 21"/>
                <a:gd name="T3" fmla="*/ 4 h 31"/>
                <a:gd name="T4" fmla="*/ 21 w 21"/>
                <a:gd name="T5" fmla="*/ 18 h 31"/>
                <a:gd name="T6" fmla="*/ 10 w 21"/>
                <a:gd name="T7" fmla="*/ 31 h 31"/>
              </a:gdLst>
              <a:ahLst/>
              <a:cxnLst>
                <a:cxn ang="0">
                  <a:pos x="T0" y="T1"/>
                </a:cxn>
                <a:cxn ang="0">
                  <a:pos x="T2" y="T3"/>
                </a:cxn>
                <a:cxn ang="0">
                  <a:pos x="T4" y="T5"/>
                </a:cxn>
                <a:cxn ang="0">
                  <a:pos x="T6" y="T7"/>
                </a:cxn>
              </a:cxnLst>
              <a:rect l="0" t="0" r="r" b="b"/>
              <a:pathLst>
                <a:path w="21" h="31">
                  <a:moveTo>
                    <a:pt x="10" y="31"/>
                  </a:moveTo>
                  <a:cubicBezTo>
                    <a:pt x="0" y="27"/>
                    <a:pt x="2" y="11"/>
                    <a:pt x="3" y="4"/>
                  </a:cubicBezTo>
                  <a:cubicBezTo>
                    <a:pt x="11" y="0"/>
                    <a:pt x="20" y="9"/>
                    <a:pt x="21" y="18"/>
                  </a:cubicBezTo>
                  <a:cubicBezTo>
                    <a:pt x="19" y="27"/>
                    <a:pt x="19" y="29"/>
                    <a:pt x="10" y="31"/>
                  </a:cubicBezTo>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00" name="Freeform 86"/>
            <p:cNvSpPr>
              <a:spLocks noEditPoints="1"/>
            </p:cNvSpPr>
            <p:nvPr userDrawn="1"/>
          </p:nvSpPr>
          <p:spPr bwMode="auto">
            <a:xfrm>
              <a:off x="2057" y="673"/>
              <a:ext cx="166" cy="224"/>
            </a:xfrm>
            <a:custGeom>
              <a:avLst/>
              <a:gdLst>
                <a:gd name="T0" fmla="*/ 71 w 134"/>
                <a:gd name="T1" fmla="*/ 180 h 180"/>
                <a:gd name="T2" fmla="*/ 34 w 134"/>
                <a:gd name="T3" fmla="*/ 173 h 180"/>
                <a:gd name="T4" fmla="*/ 56 w 134"/>
                <a:gd name="T5" fmla="*/ 148 h 180"/>
                <a:gd name="T6" fmla="*/ 0 w 134"/>
                <a:gd name="T7" fmla="*/ 147 h 180"/>
                <a:gd name="T8" fmla="*/ 56 w 134"/>
                <a:gd name="T9" fmla="*/ 124 h 180"/>
                <a:gd name="T10" fmla="*/ 75 w 134"/>
                <a:gd name="T11" fmla="*/ 108 h 180"/>
                <a:gd name="T12" fmla="*/ 91 w 134"/>
                <a:gd name="T13" fmla="*/ 96 h 180"/>
                <a:gd name="T14" fmla="*/ 32 w 134"/>
                <a:gd name="T15" fmla="*/ 119 h 180"/>
                <a:gd name="T16" fmla="*/ 34 w 134"/>
                <a:gd name="T17" fmla="*/ 108 h 180"/>
                <a:gd name="T18" fmla="*/ 73 w 134"/>
                <a:gd name="T19" fmla="*/ 81 h 180"/>
                <a:gd name="T20" fmla="*/ 71 w 134"/>
                <a:gd name="T21" fmla="*/ 78 h 180"/>
                <a:gd name="T22" fmla="*/ 39 w 134"/>
                <a:gd name="T23" fmla="*/ 93 h 180"/>
                <a:gd name="T24" fmla="*/ 27 w 134"/>
                <a:gd name="T25" fmla="*/ 61 h 180"/>
                <a:gd name="T26" fmla="*/ 33 w 134"/>
                <a:gd name="T27" fmla="*/ 44 h 180"/>
                <a:gd name="T28" fmla="*/ 46 w 134"/>
                <a:gd name="T29" fmla="*/ 56 h 180"/>
                <a:gd name="T30" fmla="*/ 60 w 134"/>
                <a:gd name="T31" fmla="*/ 66 h 180"/>
                <a:gd name="T32" fmla="*/ 68 w 134"/>
                <a:gd name="T33" fmla="*/ 55 h 180"/>
                <a:gd name="T34" fmla="*/ 64 w 134"/>
                <a:gd name="T35" fmla="*/ 45 h 180"/>
                <a:gd name="T36" fmla="*/ 84 w 134"/>
                <a:gd name="T37" fmla="*/ 25 h 180"/>
                <a:gd name="T38" fmla="*/ 111 w 134"/>
                <a:gd name="T39" fmla="*/ 20 h 180"/>
                <a:gd name="T40" fmla="*/ 110 w 134"/>
                <a:gd name="T41" fmla="*/ 29 h 180"/>
                <a:gd name="T42" fmla="*/ 132 w 134"/>
                <a:gd name="T43" fmla="*/ 44 h 180"/>
                <a:gd name="T44" fmla="*/ 115 w 134"/>
                <a:gd name="T45" fmla="*/ 77 h 180"/>
                <a:gd name="T46" fmla="*/ 120 w 134"/>
                <a:gd name="T47" fmla="*/ 94 h 180"/>
                <a:gd name="T48" fmla="*/ 78 w 134"/>
                <a:gd name="T49" fmla="*/ 114 h 180"/>
                <a:gd name="T50" fmla="*/ 92 w 134"/>
                <a:gd name="T51" fmla="*/ 119 h 180"/>
                <a:gd name="T52" fmla="*/ 81 w 134"/>
                <a:gd name="T53" fmla="*/ 140 h 180"/>
                <a:gd name="T54" fmla="*/ 72 w 134"/>
                <a:gd name="T55" fmla="*/ 180 h 180"/>
                <a:gd name="T56" fmla="*/ 106 w 134"/>
                <a:gd name="T57" fmla="*/ 53 h 180"/>
                <a:gd name="T58" fmla="*/ 87 w 134"/>
                <a:gd name="T59" fmla="*/ 59 h 180"/>
                <a:gd name="T60" fmla="*/ 87 w 134"/>
                <a:gd name="T61" fmla="*/ 60 h 180"/>
                <a:gd name="T62" fmla="*/ 92 w 134"/>
                <a:gd name="T63" fmla="*/ 58 h 180"/>
                <a:gd name="T64" fmla="*/ 99 w 134"/>
                <a:gd name="T65" fmla="*/ 6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4" h="180">
                  <a:moveTo>
                    <a:pt x="72" y="180"/>
                  </a:moveTo>
                  <a:cubicBezTo>
                    <a:pt x="71" y="180"/>
                    <a:pt x="71" y="180"/>
                    <a:pt x="71" y="180"/>
                  </a:cubicBezTo>
                  <a:cubicBezTo>
                    <a:pt x="58" y="180"/>
                    <a:pt x="46" y="179"/>
                    <a:pt x="34" y="175"/>
                  </a:cubicBezTo>
                  <a:cubicBezTo>
                    <a:pt x="34" y="174"/>
                    <a:pt x="34" y="174"/>
                    <a:pt x="34" y="173"/>
                  </a:cubicBezTo>
                  <a:cubicBezTo>
                    <a:pt x="41" y="169"/>
                    <a:pt x="50" y="170"/>
                    <a:pt x="55" y="163"/>
                  </a:cubicBezTo>
                  <a:cubicBezTo>
                    <a:pt x="56" y="157"/>
                    <a:pt x="57" y="152"/>
                    <a:pt x="56" y="148"/>
                  </a:cubicBezTo>
                  <a:cubicBezTo>
                    <a:pt x="43" y="148"/>
                    <a:pt x="37" y="157"/>
                    <a:pt x="27" y="161"/>
                  </a:cubicBezTo>
                  <a:cubicBezTo>
                    <a:pt x="18" y="162"/>
                    <a:pt x="3" y="154"/>
                    <a:pt x="0" y="147"/>
                  </a:cubicBezTo>
                  <a:cubicBezTo>
                    <a:pt x="0" y="136"/>
                    <a:pt x="3" y="141"/>
                    <a:pt x="14" y="140"/>
                  </a:cubicBezTo>
                  <a:cubicBezTo>
                    <a:pt x="28" y="138"/>
                    <a:pt x="43" y="130"/>
                    <a:pt x="56" y="124"/>
                  </a:cubicBezTo>
                  <a:cubicBezTo>
                    <a:pt x="59" y="121"/>
                    <a:pt x="59" y="121"/>
                    <a:pt x="61" y="121"/>
                  </a:cubicBezTo>
                  <a:cubicBezTo>
                    <a:pt x="64" y="112"/>
                    <a:pt x="66" y="110"/>
                    <a:pt x="75" y="108"/>
                  </a:cubicBezTo>
                  <a:cubicBezTo>
                    <a:pt x="79" y="106"/>
                    <a:pt x="79" y="106"/>
                    <a:pt x="90" y="100"/>
                  </a:cubicBezTo>
                  <a:cubicBezTo>
                    <a:pt x="90" y="99"/>
                    <a:pt x="91" y="98"/>
                    <a:pt x="91" y="96"/>
                  </a:cubicBezTo>
                  <a:cubicBezTo>
                    <a:pt x="74" y="98"/>
                    <a:pt x="61" y="112"/>
                    <a:pt x="48" y="121"/>
                  </a:cubicBezTo>
                  <a:cubicBezTo>
                    <a:pt x="41" y="122"/>
                    <a:pt x="36" y="121"/>
                    <a:pt x="32" y="119"/>
                  </a:cubicBezTo>
                  <a:cubicBezTo>
                    <a:pt x="29" y="120"/>
                    <a:pt x="12" y="123"/>
                    <a:pt x="20" y="116"/>
                  </a:cubicBezTo>
                  <a:cubicBezTo>
                    <a:pt x="25" y="114"/>
                    <a:pt x="29" y="111"/>
                    <a:pt x="34" y="108"/>
                  </a:cubicBezTo>
                  <a:cubicBezTo>
                    <a:pt x="47" y="100"/>
                    <a:pt x="61" y="93"/>
                    <a:pt x="74" y="85"/>
                  </a:cubicBezTo>
                  <a:cubicBezTo>
                    <a:pt x="74" y="83"/>
                    <a:pt x="73" y="82"/>
                    <a:pt x="73" y="81"/>
                  </a:cubicBezTo>
                  <a:cubicBezTo>
                    <a:pt x="73" y="79"/>
                    <a:pt x="74" y="77"/>
                    <a:pt x="74" y="75"/>
                  </a:cubicBezTo>
                  <a:cubicBezTo>
                    <a:pt x="72" y="76"/>
                    <a:pt x="71" y="76"/>
                    <a:pt x="71" y="78"/>
                  </a:cubicBezTo>
                  <a:cubicBezTo>
                    <a:pt x="63" y="81"/>
                    <a:pt x="59" y="88"/>
                    <a:pt x="53" y="81"/>
                  </a:cubicBezTo>
                  <a:cubicBezTo>
                    <a:pt x="51" y="88"/>
                    <a:pt x="46" y="93"/>
                    <a:pt x="39" y="93"/>
                  </a:cubicBezTo>
                  <a:cubicBezTo>
                    <a:pt x="32" y="89"/>
                    <a:pt x="32" y="77"/>
                    <a:pt x="31" y="72"/>
                  </a:cubicBezTo>
                  <a:cubicBezTo>
                    <a:pt x="30" y="71"/>
                    <a:pt x="29" y="67"/>
                    <a:pt x="27" y="61"/>
                  </a:cubicBezTo>
                  <a:cubicBezTo>
                    <a:pt x="24" y="55"/>
                    <a:pt x="18" y="47"/>
                    <a:pt x="22" y="42"/>
                  </a:cubicBezTo>
                  <a:cubicBezTo>
                    <a:pt x="27" y="38"/>
                    <a:pt x="29" y="37"/>
                    <a:pt x="33" y="44"/>
                  </a:cubicBezTo>
                  <a:cubicBezTo>
                    <a:pt x="37" y="47"/>
                    <a:pt x="42" y="51"/>
                    <a:pt x="45" y="56"/>
                  </a:cubicBezTo>
                  <a:cubicBezTo>
                    <a:pt x="45" y="56"/>
                    <a:pt x="46" y="56"/>
                    <a:pt x="46" y="56"/>
                  </a:cubicBezTo>
                  <a:cubicBezTo>
                    <a:pt x="48" y="62"/>
                    <a:pt x="54" y="69"/>
                    <a:pt x="53" y="77"/>
                  </a:cubicBezTo>
                  <a:cubicBezTo>
                    <a:pt x="57" y="75"/>
                    <a:pt x="62" y="71"/>
                    <a:pt x="60" y="66"/>
                  </a:cubicBezTo>
                  <a:cubicBezTo>
                    <a:pt x="53" y="63"/>
                    <a:pt x="57" y="57"/>
                    <a:pt x="61" y="55"/>
                  </a:cubicBezTo>
                  <a:cubicBezTo>
                    <a:pt x="64" y="55"/>
                    <a:pt x="64" y="55"/>
                    <a:pt x="68" y="55"/>
                  </a:cubicBezTo>
                  <a:cubicBezTo>
                    <a:pt x="68" y="53"/>
                    <a:pt x="68" y="53"/>
                    <a:pt x="67" y="52"/>
                  </a:cubicBezTo>
                  <a:cubicBezTo>
                    <a:pt x="62" y="50"/>
                    <a:pt x="63" y="49"/>
                    <a:pt x="64" y="45"/>
                  </a:cubicBezTo>
                  <a:cubicBezTo>
                    <a:pt x="58" y="43"/>
                    <a:pt x="56" y="37"/>
                    <a:pt x="58" y="32"/>
                  </a:cubicBezTo>
                  <a:cubicBezTo>
                    <a:pt x="76" y="28"/>
                    <a:pt x="76" y="28"/>
                    <a:pt x="84" y="25"/>
                  </a:cubicBezTo>
                  <a:cubicBezTo>
                    <a:pt x="89" y="19"/>
                    <a:pt x="95" y="0"/>
                    <a:pt x="106" y="4"/>
                  </a:cubicBezTo>
                  <a:cubicBezTo>
                    <a:pt x="109" y="7"/>
                    <a:pt x="111" y="14"/>
                    <a:pt x="111" y="20"/>
                  </a:cubicBezTo>
                  <a:cubicBezTo>
                    <a:pt x="109" y="23"/>
                    <a:pt x="107" y="25"/>
                    <a:pt x="107" y="28"/>
                  </a:cubicBezTo>
                  <a:cubicBezTo>
                    <a:pt x="108" y="28"/>
                    <a:pt x="109" y="28"/>
                    <a:pt x="110" y="29"/>
                  </a:cubicBezTo>
                  <a:cubicBezTo>
                    <a:pt x="117" y="25"/>
                    <a:pt x="121" y="21"/>
                    <a:pt x="125" y="31"/>
                  </a:cubicBezTo>
                  <a:cubicBezTo>
                    <a:pt x="132" y="35"/>
                    <a:pt x="134" y="34"/>
                    <a:pt x="132" y="44"/>
                  </a:cubicBezTo>
                  <a:cubicBezTo>
                    <a:pt x="127" y="55"/>
                    <a:pt x="121" y="66"/>
                    <a:pt x="115" y="76"/>
                  </a:cubicBezTo>
                  <a:cubicBezTo>
                    <a:pt x="115" y="76"/>
                    <a:pt x="115" y="77"/>
                    <a:pt x="115" y="77"/>
                  </a:cubicBezTo>
                  <a:cubicBezTo>
                    <a:pt x="117" y="77"/>
                    <a:pt x="118" y="78"/>
                    <a:pt x="119" y="78"/>
                  </a:cubicBezTo>
                  <a:cubicBezTo>
                    <a:pt x="120" y="83"/>
                    <a:pt x="120" y="88"/>
                    <a:pt x="120" y="94"/>
                  </a:cubicBezTo>
                  <a:cubicBezTo>
                    <a:pt x="116" y="100"/>
                    <a:pt x="110" y="100"/>
                    <a:pt x="103" y="101"/>
                  </a:cubicBezTo>
                  <a:cubicBezTo>
                    <a:pt x="94" y="106"/>
                    <a:pt x="86" y="109"/>
                    <a:pt x="78" y="114"/>
                  </a:cubicBezTo>
                  <a:cubicBezTo>
                    <a:pt x="78" y="116"/>
                    <a:pt x="78" y="118"/>
                    <a:pt x="79" y="120"/>
                  </a:cubicBezTo>
                  <a:cubicBezTo>
                    <a:pt x="83" y="120"/>
                    <a:pt x="87" y="120"/>
                    <a:pt x="92" y="119"/>
                  </a:cubicBezTo>
                  <a:cubicBezTo>
                    <a:pt x="96" y="123"/>
                    <a:pt x="96" y="131"/>
                    <a:pt x="93" y="136"/>
                  </a:cubicBezTo>
                  <a:cubicBezTo>
                    <a:pt x="88" y="137"/>
                    <a:pt x="85" y="138"/>
                    <a:pt x="81" y="140"/>
                  </a:cubicBezTo>
                  <a:cubicBezTo>
                    <a:pt x="81" y="142"/>
                    <a:pt x="81" y="144"/>
                    <a:pt x="80" y="147"/>
                  </a:cubicBezTo>
                  <a:cubicBezTo>
                    <a:pt x="81" y="156"/>
                    <a:pt x="85" y="178"/>
                    <a:pt x="72" y="180"/>
                  </a:cubicBezTo>
                  <a:moveTo>
                    <a:pt x="99" y="67"/>
                  </a:moveTo>
                  <a:cubicBezTo>
                    <a:pt x="103" y="63"/>
                    <a:pt x="106" y="58"/>
                    <a:pt x="106" y="53"/>
                  </a:cubicBezTo>
                  <a:cubicBezTo>
                    <a:pt x="102" y="49"/>
                    <a:pt x="96" y="49"/>
                    <a:pt x="92" y="49"/>
                  </a:cubicBezTo>
                  <a:cubicBezTo>
                    <a:pt x="92" y="51"/>
                    <a:pt x="92" y="51"/>
                    <a:pt x="87" y="59"/>
                  </a:cubicBezTo>
                  <a:cubicBezTo>
                    <a:pt x="88" y="59"/>
                    <a:pt x="88" y="59"/>
                    <a:pt x="89" y="59"/>
                  </a:cubicBezTo>
                  <a:cubicBezTo>
                    <a:pt x="88" y="60"/>
                    <a:pt x="88" y="60"/>
                    <a:pt x="87" y="60"/>
                  </a:cubicBezTo>
                  <a:cubicBezTo>
                    <a:pt x="87" y="60"/>
                    <a:pt x="88" y="60"/>
                    <a:pt x="88" y="61"/>
                  </a:cubicBezTo>
                  <a:cubicBezTo>
                    <a:pt x="90" y="61"/>
                    <a:pt x="91" y="59"/>
                    <a:pt x="92" y="58"/>
                  </a:cubicBezTo>
                  <a:cubicBezTo>
                    <a:pt x="98" y="57"/>
                    <a:pt x="98" y="59"/>
                    <a:pt x="98" y="67"/>
                  </a:cubicBezTo>
                  <a:cubicBezTo>
                    <a:pt x="98" y="67"/>
                    <a:pt x="98" y="67"/>
                    <a:pt x="99" y="67"/>
                  </a:cubicBezTo>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01" name="Freeform 87"/>
            <p:cNvSpPr/>
            <p:nvPr userDrawn="1"/>
          </p:nvSpPr>
          <p:spPr bwMode="auto">
            <a:xfrm>
              <a:off x="1415" y="933"/>
              <a:ext cx="31" cy="40"/>
            </a:xfrm>
            <a:custGeom>
              <a:avLst/>
              <a:gdLst>
                <a:gd name="T0" fmla="*/ 0 w 31"/>
                <a:gd name="T1" fmla="*/ 35 h 40"/>
                <a:gd name="T2" fmla="*/ 24 w 31"/>
                <a:gd name="T3" fmla="*/ 5 h 40"/>
                <a:gd name="T4" fmla="*/ 2 w 31"/>
                <a:gd name="T5" fmla="*/ 5 h 40"/>
                <a:gd name="T6" fmla="*/ 2 w 31"/>
                <a:gd name="T7" fmla="*/ 3 h 40"/>
                <a:gd name="T8" fmla="*/ 2 w 31"/>
                <a:gd name="T9" fmla="*/ 0 h 40"/>
                <a:gd name="T10" fmla="*/ 31 w 31"/>
                <a:gd name="T11" fmla="*/ 0 h 40"/>
                <a:gd name="T12" fmla="*/ 31 w 31"/>
                <a:gd name="T13" fmla="*/ 3 h 40"/>
                <a:gd name="T14" fmla="*/ 31 w 31"/>
                <a:gd name="T15" fmla="*/ 5 h 40"/>
                <a:gd name="T16" fmla="*/ 6 w 31"/>
                <a:gd name="T17" fmla="*/ 35 h 40"/>
                <a:gd name="T18" fmla="*/ 31 w 31"/>
                <a:gd name="T19" fmla="*/ 35 h 40"/>
                <a:gd name="T20" fmla="*/ 31 w 31"/>
                <a:gd name="T21" fmla="*/ 37 h 40"/>
                <a:gd name="T22" fmla="*/ 31 w 31"/>
                <a:gd name="T23" fmla="*/ 40 h 40"/>
                <a:gd name="T24" fmla="*/ 0 w 31"/>
                <a:gd name="T25" fmla="*/ 40 h 40"/>
                <a:gd name="T26" fmla="*/ 0 w 31"/>
                <a:gd name="T27" fmla="*/ 37 h 40"/>
                <a:gd name="T28" fmla="*/ 0 w 31"/>
                <a:gd name="T29" fmla="*/ 3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40">
                  <a:moveTo>
                    <a:pt x="0" y="35"/>
                  </a:moveTo>
                  <a:lnTo>
                    <a:pt x="24" y="5"/>
                  </a:lnTo>
                  <a:lnTo>
                    <a:pt x="2" y="5"/>
                  </a:lnTo>
                  <a:lnTo>
                    <a:pt x="2" y="3"/>
                  </a:lnTo>
                  <a:lnTo>
                    <a:pt x="2" y="0"/>
                  </a:lnTo>
                  <a:lnTo>
                    <a:pt x="31" y="0"/>
                  </a:lnTo>
                  <a:lnTo>
                    <a:pt x="31" y="3"/>
                  </a:lnTo>
                  <a:lnTo>
                    <a:pt x="31" y="5"/>
                  </a:lnTo>
                  <a:lnTo>
                    <a:pt x="6" y="35"/>
                  </a:lnTo>
                  <a:lnTo>
                    <a:pt x="31" y="35"/>
                  </a:lnTo>
                  <a:lnTo>
                    <a:pt x="31" y="37"/>
                  </a:lnTo>
                  <a:lnTo>
                    <a:pt x="31" y="40"/>
                  </a:lnTo>
                  <a:lnTo>
                    <a:pt x="0" y="40"/>
                  </a:lnTo>
                  <a:lnTo>
                    <a:pt x="0" y="37"/>
                  </a:lnTo>
                  <a:lnTo>
                    <a:pt x="0" y="35"/>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02" name="Freeform 88"/>
            <p:cNvSpPr/>
            <p:nvPr userDrawn="1"/>
          </p:nvSpPr>
          <p:spPr bwMode="auto">
            <a:xfrm>
              <a:off x="1458" y="933"/>
              <a:ext cx="31" cy="40"/>
            </a:xfrm>
            <a:custGeom>
              <a:avLst/>
              <a:gdLst>
                <a:gd name="T0" fmla="*/ 0 w 31"/>
                <a:gd name="T1" fmla="*/ 0 h 40"/>
                <a:gd name="T2" fmla="*/ 2 w 31"/>
                <a:gd name="T3" fmla="*/ 0 h 40"/>
                <a:gd name="T4" fmla="*/ 5 w 31"/>
                <a:gd name="T5" fmla="*/ 0 h 40"/>
                <a:gd name="T6" fmla="*/ 5 w 31"/>
                <a:gd name="T7" fmla="*/ 16 h 40"/>
                <a:gd name="T8" fmla="*/ 26 w 31"/>
                <a:gd name="T9" fmla="*/ 16 h 40"/>
                <a:gd name="T10" fmla="*/ 26 w 31"/>
                <a:gd name="T11" fmla="*/ 0 h 40"/>
                <a:gd name="T12" fmla="*/ 28 w 31"/>
                <a:gd name="T13" fmla="*/ 0 h 40"/>
                <a:gd name="T14" fmla="*/ 31 w 31"/>
                <a:gd name="T15" fmla="*/ 0 h 40"/>
                <a:gd name="T16" fmla="*/ 31 w 31"/>
                <a:gd name="T17" fmla="*/ 40 h 40"/>
                <a:gd name="T18" fmla="*/ 28 w 31"/>
                <a:gd name="T19" fmla="*/ 40 h 40"/>
                <a:gd name="T20" fmla="*/ 26 w 31"/>
                <a:gd name="T21" fmla="*/ 40 h 40"/>
                <a:gd name="T22" fmla="*/ 26 w 31"/>
                <a:gd name="T23" fmla="*/ 21 h 40"/>
                <a:gd name="T24" fmla="*/ 5 w 31"/>
                <a:gd name="T25" fmla="*/ 21 h 40"/>
                <a:gd name="T26" fmla="*/ 5 w 31"/>
                <a:gd name="T27" fmla="*/ 40 h 40"/>
                <a:gd name="T28" fmla="*/ 2 w 31"/>
                <a:gd name="T29" fmla="*/ 40 h 40"/>
                <a:gd name="T30" fmla="*/ 0 w 31"/>
                <a:gd name="T31" fmla="*/ 40 h 40"/>
                <a:gd name="T32" fmla="*/ 0 w 31"/>
                <a:gd name="T3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40">
                  <a:moveTo>
                    <a:pt x="0" y="0"/>
                  </a:moveTo>
                  <a:lnTo>
                    <a:pt x="2" y="0"/>
                  </a:lnTo>
                  <a:lnTo>
                    <a:pt x="5" y="0"/>
                  </a:lnTo>
                  <a:lnTo>
                    <a:pt x="5" y="16"/>
                  </a:lnTo>
                  <a:lnTo>
                    <a:pt x="26" y="16"/>
                  </a:lnTo>
                  <a:lnTo>
                    <a:pt x="26" y="0"/>
                  </a:lnTo>
                  <a:lnTo>
                    <a:pt x="28" y="0"/>
                  </a:lnTo>
                  <a:lnTo>
                    <a:pt x="31" y="0"/>
                  </a:lnTo>
                  <a:lnTo>
                    <a:pt x="31" y="40"/>
                  </a:lnTo>
                  <a:lnTo>
                    <a:pt x="28" y="40"/>
                  </a:lnTo>
                  <a:lnTo>
                    <a:pt x="26" y="40"/>
                  </a:lnTo>
                  <a:lnTo>
                    <a:pt x="26" y="21"/>
                  </a:lnTo>
                  <a:lnTo>
                    <a:pt x="5" y="21"/>
                  </a:lnTo>
                  <a:lnTo>
                    <a:pt x="5" y="40"/>
                  </a:lnTo>
                  <a:lnTo>
                    <a:pt x="2" y="40"/>
                  </a:lnTo>
                  <a:lnTo>
                    <a:pt x="0" y="40"/>
                  </a:lnTo>
                  <a:lnTo>
                    <a:pt x="0" y="0"/>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03" name="Freeform 89"/>
            <p:cNvSpPr/>
            <p:nvPr userDrawn="1"/>
          </p:nvSpPr>
          <p:spPr bwMode="auto">
            <a:xfrm>
              <a:off x="1503" y="933"/>
              <a:ext cx="29" cy="40"/>
            </a:xfrm>
            <a:custGeom>
              <a:avLst/>
              <a:gdLst>
                <a:gd name="T0" fmla="*/ 0 w 29"/>
                <a:gd name="T1" fmla="*/ 40 h 40"/>
                <a:gd name="T2" fmla="*/ 0 w 29"/>
                <a:gd name="T3" fmla="*/ 0 h 40"/>
                <a:gd name="T4" fmla="*/ 29 w 29"/>
                <a:gd name="T5" fmla="*/ 0 h 40"/>
                <a:gd name="T6" fmla="*/ 29 w 29"/>
                <a:gd name="T7" fmla="*/ 3 h 40"/>
                <a:gd name="T8" fmla="*/ 29 w 29"/>
                <a:gd name="T9" fmla="*/ 5 h 40"/>
                <a:gd name="T10" fmla="*/ 6 w 29"/>
                <a:gd name="T11" fmla="*/ 5 h 40"/>
                <a:gd name="T12" fmla="*/ 6 w 29"/>
                <a:gd name="T13" fmla="*/ 16 h 40"/>
                <a:gd name="T14" fmla="*/ 27 w 29"/>
                <a:gd name="T15" fmla="*/ 16 h 40"/>
                <a:gd name="T16" fmla="*/ 27 w 29"/>
                <a:gd name="T17" fmla="*/ 19 h 40"/>
                <a:gd name="T18" fmla="*/ 27 w 29"/>
                <a:gd name="T19" fmla="*/ 21 h 40"/>
                <a:gd name="T20" fmla="*/ 6 w 29"/>
                <a:gd name="T21" fmla="*/ 21 h 40"/>
                <a:gd name="T22" fmla="*/ 6 w 29"/>
                <a:gd name="T23" fmla="*/ 35 h 40"/>
                <a:gd name="T24" fmla="*/ 29 w 29"/>
                <a:gd name="T25" fmla="*/ 35 h 40"/>
                <a:gd name="T26" fmla="*/ 29 w 29"/>
                <a:gd name="T27" fmla="*/ 37 h 40"/>
                <a:gd name="T28" fmla="*/ 29 w 29"/>
                <a:gd name="T29" fmla="*/ 40 h 40"/>
                <a:gd name="T30" fmla="*/ 0 w 29"/>
                <a:gd name="T31"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40">
                  <a:moveTo>
                    <a:pt x="0" y="40"/>
                  </a:moveTo>
                  <a:lnTo>
                    <a:pt x="0" y="0"/>
                  </a:lnTo>
                  <a:lnTo>
                    <a:pt x="29" y="0"/>
                  </a:lnTo>
                  <a:lnTo>
                    <a:pt x="29" y="3"/>
                  </a:lnTo>
                  <a:lnTo>
                    <a:pt x="29" y="5"/>
                  </a:lnTo>
                  <a:lnTo>
                    <a:pt x="6" y="5"/>
                  </a:lnTo>
                  <a:lnTo>
                    <a:pt x="6" y="16"/>
                  </a:lnTo>
                  <a:lnTo>
                    <a:pt x="27" y="16"/>
                  </a:lnTo>
                  <a:lnTo>
                    <a:pt x="27" y="19"/>
                  </a:lnTo>
                  <a:lnTo>
                    <a:pt x="27" y="21"/>
                  </a:lnTo>
                  <a:lnTo>
                    <a:pt x="6" y="21"/>
                  </a:lnTo>
                  <a:lnTo>
                    <a:pt x="6" y="35"/>
                  </a:lnTo>
                  <a:lnTo>
                    <a:pt x="29" y="35"/>
                  </a:lnTo>
                  <a:lnTo>
                    <a:pt x="29" y="37"/>
                  </a:lnTo>
                  <a:lnTo>
                    <a:pt x="29" y="40"/>
                  </a:lnTo>
                  <a:lnTo>
                    <a:pt x="0" y="40"/>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04" name="Freeform 90"/>
            <p:cNvSpPr/>
            <p:nvPr userDrawn="1"/>
          </p:nvSpPr>
          <p:spPr bwMode="auto">
            <a:xfrm>
              <a:off x="1542" y="933"/>
              <a:ext cx="22" cy="40"/>
            </a:xfrm>
            <a:custGeom>
              <a:avLst/>
              <a:gdLst>
                <a:gd name="T0" fmla="*/ 14 w 18"/>
                <a:gd name="T1" fmla="*/ 0 h 32"/>
                <a:gd name="T2" fmla="*/ 16 w 18"/>
                <a:gd name="T3" fmla="*/ 0 h 32"/>
                <a:gd name="T4" fmla="*/ 18 w 18"/>
                <a:gd name="T5" fmla="*/ 0 h 32"/>
                <a:gd name="T6" fmla="*/ 18 w 18"/>
                <a:gd name="T7" fmla="*/ 23 h 32"/>
                <a:gd name="T8" fmla="*/ 16 w 18"/>
                <a:gd name="T9" fmla="*/ 30 h 32"/>
                <a:gd name="T10" fmla="*/ 9 w 18"/>
                <a:gd name="T11" fmla="*/ 32 h 32"/>
                <a:gd name="T12" fmla="*/ 2 w 18"/>
                <a:gd name="T13" fmla="*/ 30 h 32"/>
                <a:gd name="T14" fmla="*/ 0 w 18"/>
                <a:gd name="T15" fmla="*/ 23 h 32"/>
                <a:gd name="T16" fmla="*/ 0 w 18"/>
                <a:gd name="T17" fmla="*/ 21 h 32"/>
                <a:gd name="T18" fmla="*/ 4 w 18"/>
                <a:gd name="T19" fmla="*/ 21 h 32"/>
                <a:gd name="T20" fmla="*/ 4 w 18"/>
                <a:gd name="T21" fmla="*/ 23 h 32"/>
                <a:gd name="T22" fmla="*/ 6 w 18"/>
                <a:gd name="T23" fmla="*/ 27 h 32"/>
                <a:gd name="T24" fmla="*/ 9 w 18"/>
                <a:gd name="T25" fmla="*/ 29 h 32"/>
                <a:gd name="T26" fmla="*/ 13 w 18"/>
                <a:gd name="T27" fmla="*/ 27 h 32"/>
                <a:gd name="T28" fmla="*/ 14 w 18"/>
                <a:gd name="T29" fmla="*/ 23 h 32"/>
                <a:gd name="T30" fmla="*/ 14 w 18"/>
                <a:gd name="T3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 h="32">
                  <a:moveTo>
                    <a:pt x="14" y="0"/>
                  </a:moveTo>
                  <a:cubicBezTo>
                    <a:pt x="16" y="0"/>
                    <a:pt x="16" y="0"/>
                    <a:pt x="16" y="0"/>
                  </a:cubicBezTo>
                  <a:cubicBezTo>
                    <a:pt x="18" y="0"/>
                    <a:pt x="18" y="0"/>
                    <a:pt x="18" y="0"/>
                  </a:cubicBezTo>
                  <a:cubicBezTo>
                    <a:pt x="18" y="23"/>
                    <a:pt x="18" y="23"/>
                    <a:pt x="18" y="23"/>
                  </a:cubicBezTo>
                  <a:cubicBezTo>
                    <a:pt x="18" y="26"/>
                    <a:pt x="18" y="28"/>
                    <a:pt x="16" y="30"/>
                  </a:cubicBezTo>
                  <a:cubicBezTo>
                    <a:pt x="14" y="32"/>
                    <a:pt x="12" y="32"/>
                    <a:pt x="9" y="32"/>
                  </a:cubicBezTo>
                  <a:cubicBezTo>
                    <a:pt x="6" y="32"/>
                    <a:pt x="4" y="32"/>
                    <a:pt x="2" y="30"/>
                  </a:cubicBezTo>
                  <a:cubicBezTo>
                    <a:pt x="1" y="28"/>
                    <a:pt x="0" y="26"/>
                    <a:pt x="0" y="23"/>
                  </a:cubicBezTo>
                  <a:cubicBezTo>
                    <a:pt x="0" y="21"/>
                    <a:pt x="0" y="21"/>
                    <a:pt x="0" y="21"/>
                  </a:cubicBezTo>
                  <a:cubicBezTo>
                    <a:pt x="4" y="21"/>
                    <a:pt x="4" y="21"/>
                    <a:pt x="4" y="21"/>
                  </a:cubicBezTo>
                  <a:cubicBezTo>
                    <a:pt x="4" y="23"/>
                    <a:pt x="4" y="23"/>
                    <a:pt x="4" y="23"/>
                  </a:cubicBezTo>
                  <a:cubicBezTo>
                    <a:pt x="4" y="25"/>
                    <a:pt x="5" y="26"/>
                    <a:pt x="6" y="27"/>
                  </a:cubicBezTo>
                  <a:cubicBezTo>
                    <a:pt x="6" y="28"/>
                    <a:pt x="8" y="29"/>
                    <a:pt x="9" y="29"/>
                  </a:cubicBezTo>
                  <a:cubicBezTo>
                    <a:pt x="11" y="29"/>
                    <a:pt x="12" y="28"/>
                    <a:pt x="13" y="27"/>
                  </a:cubicBezTo>
                  <a:cubicBezTo>
                    <a:pt x="14" y="26"/>
                    <a:pt x="14" y="24"/>
                    <a:pt x="14" y="23"/>
                  </a:cubicBezTo>
                  <a:lnTo>
                    <a:pt x="14" y="0"/>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05" name="Freeform 91"/>
            <p:cNvSpPr/>
            <p:nvPr userDrawn="1"/>
          </p:nvSpPr>
          <p:spPr bwMode="auto">
            <a:xfrm>
              <a:off x="1579" y="933"/>
              <a:ext cx="5" cy="40"/>
            </a:xfrm>
            <a:custGeom>
              <a:avLst/>
              <a:gdLst>
                <a:gd name="T0" fmla="*/ 0 w 5"/>
                <a:gd name="T1" fmla="*/ 0 h 40"/>
                <a:gd name="T2" fmla="*/ 3 w 5"/>
                <a:gd name="T3" fmla="*/ 0 h 40"/>
                <a:gd name="T4" fmla="*/ 5 w 5"/>
                <a:gd name="T5" fmla="*/ 0 h 40"/>
                <a:gd name="T6" fmla="*/ 5 w 5"/>
                <a:gd name="T7" fmla="*/ 40 h 40"/>
                <a:gd name="T8" fmla="*/ 3 w 5"/>
                <a:gd name="T9" fmla="*/ 40 h 40"/>
                <a:gd name="T10" fmla="*/ 0 w 5"/>
                <a:gd name="T11" fmla="*/ 40 h 40"/>
                <a:gd name="T12" fmla="*/ 0 w 5"/>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5" h="40">
                  <a:moveTo>
                    <a:pt x="0" y="0"/>
                  </a:moveTo>
                  <a:lnTo>
                    <a:pt x="3" y="0"/>
                  </a:lnTo>
                  <a:lnTo>
                    <a:pt x="5" y="0"/>
                  </a:lnTo>
                  <a:lnTo>
                    <a:pt x="5" y="40"/>
                  </a:lnTo>
                  <a:lnTo>
                    <a:pt x="3" y="40"/>
                  </a:lnTo>
                  <a:lnTo>
                    <a:pt x="0" y="40"/>
                  </a:lnTo>
                  <a:lnTo>
                    <a:pt x="0" y="0"/>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06" name="Freeform 92"/>
            <p:cNvSpPr>
              <a:spLocks noEditPoints="1"/>
            </p:cNvSpPr>
            <p:nvPr userDrawn="1"/>
          </p:nvSpPr>
          <p:spPr bwMode="auto">
            <a:xfrm>
              <a:off x="1595" y="933"/>
              <a:ext cx="36" cy="40"/>
            </a:xfrm>
            <a:custGeom>
              <a:avLst/>
              <a:gdLst>
                <a:gd name="T0" fmla="*/ 15 w 36"/>
                <a:gd name="T1" fmla="*/ 0 h 40"/>
                <a:gd name="T2" fmla="*/ 19 w 36"/>
                <a:gd name="T3" fmla="*/ 0 h 40"/>
                <a:gd name="T4" fmla="*/ 21 w 36"/>
                <a:gd name="T5" fmla="*/ 0 h 40"/>
                <a:gd name="T6" fmla="*/ 36 w 36"/>
                <a:gd name="T7" fmla="*/ 40 h 40"/>
                <a:gd name="T8" fmla="*/ 33 w 36"/>
                <a:gd name="T9" fmla="*/ 40 h 40"/>
                <a:gd name="T10" fmla="*/ 30 w 36"/>
                <a:gd name="T11" fmla="*/ 40 h 40"/>
                <a:gd name="T12" fmla="*/ 26 w 36"/>
                <a:gd name="T13" fmla="*/ 27 h 40"/>
                <a:gd name="T14" fmla="*/ 10 w 36"/>
                <a:gd name="T15" fmla="*/ 27 h 40"/>
                <a:gd name="T16" fmla="*/ 7 w 36"/>
                <a:gd name="T17" fmla="*/ 40 h 40"/>
                <a:gd name="T18" fmla="*/ 4 w 36"/>
                <a:gd name="T19" fmla="*/ 40 h 40"/>
                <a:gd name="T20" fmla="*/ 0 w 36"/>
                <a:gd name="T21" fmla="*/ 40 h 40"/>
                <a:gd name="T22" fmla="*/ 15 w 36"/>
                <a:gd name="T23" fmla="*/ 0 h 40"/>
                <a:gd name="T24" fmla="*/ 12 w 36"/>
                <a:gd name="T25" fmla="*/ 24 h 40"/>
                <a:gd name="T26" fmla="*/ 24 w 36"/>
                <a:gd name="T27" fmla="*/ 24 h 40"/>
                <a:gd name="T28" fmla="*/ 19 w 36"/>
                <a:gd name="T29" fmla="*/ 5 h 40"/>
                <a:gd name="T30" fmla="*/ 19 w 36"/>
                <a:gd name="T31" fmla="*/ 5 h 40"/>
                <a:gd name="T32" fmla="*/ 12 w 36"/>
                <a:gd name="T33" fmla="*/ 2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 h="40">
                  <a:moveTo>
                    <a:pt x="15" y="0"/>
                  </a:moveTo>
                  <a:lnTo>
                    <a:pt x="19" y="0"/>
                  </a:lnTo>
                  <a:lnTo>
                    <a:pt x="21" y="0"/>
                  </a:lnTo>
                  <a:lnTo>
                    <a:pt x="36" y="40"/>
                  </a:lnTo>
                  <a:lnTo>
                    <a:pt x="33" y="40"/>
                  </a:lnTo>
                  <a:lnTo>
                    <a:pt x="30" y="40"/>
                  </a:lnTo>
                  <a:lnTo>
                    <a:pt x="26" y="27"/>
                  </a:lnTo>
                  <a:lnTo>
                    <a:pt x="10" y="27"/>
                  </a:lnTo>
                  <a:lnTo>
                    <a:pt x="7" y="40"/>
                  </a:lnTo>
                  <a:lnTo>
                    <a:pt x="4" y="40"/>
                  </a:lnTo>
                  <a:lnTo>
                    <a:pt x="0" y="40"/>
                  </a:lnTo>
                  <a:lnTo>
                    <a:pt x="15" y="0"/>
                  </a:lnTo>
                  <a:close/>
                  <a:moveTo>
                    <a:pt x="12" y="24"/>
                  </a:moveTo>
                  <a:lnTo>
                    <a:pt x="24" y="24"/>
                  </a:lnTo>
                  <a:lnTo>
                    <a:pt x="19" y="5"/>
                  </a:lnTo>
                  <a:lnTo>
                    <a:pt x="19" y="5"/>
                  </a:lnTo>
                  <a:lnTo>
                    <a:pt x="12" y="24"/>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07" name="Freeform 93"/>
            <p:cNvSpPr/>
            <p:nvPr userDrawn="1"/>
          </p:nvSpPr>
          <p:spPr bwMode="auto">
            <a:xfrm>
              <a:off x="1641" y="933"/>
              <a:ext cx="31" cy="40"/>
            </a:xfrm>
            <a:custGeom>
              <a:avLst/>
              <a:gdLst>
                <a:gd name="T0" fmla="*/ 5 w 31"/>
                <a:gd name="T1" fmla="*/ 40 h 40"/>
                <a:gd name="T2" fmla="*/ 3 w 31"/>
                <a:gd name="T3" fmla="*/ 40 h 40"/>
                <a:gd name="T4" fmla="*/ 0 w 31"/>
                <a:gd name="T5" fmla="*/ 40 h 40"/>
                <a:gd name="T6" fmla="*/ 0 w 31"/>
                <a:gd name="T7" fmla="*/ 0 h 40"/>
                <a:gd name="T8" fmla="*/ 4 w 31"/>
                <a:gd name="T9" fmla="*/ 0 h 40"/>
                <a:gd name="T10" fmla="*/ 6 w 31"/>
                <a:gd name="T11" fmla="*/ 0 h 40"/>
                <a:gd name="T12" fmla="*/ 26 w 31"/>
                <a:gd name="T13" fmla="*/ 32 h 40"/>
                <a:gd name="T14" fmla="*/ 26 w 31"/>
                <a:gd name="T15" fmla="*/ 0 h 40"/>
                <a:gd name="T16" fmla="*/ 29 w 31"/>
                <a:gd name="T17" fmla="*/ 0 h 40"/>
                <a:gd name="T18" fmla="*/ 31 w 31"/>
                <a:gd name="T19" fmla="*/ 0 h 40"/>
                <a:gd name="T20" fmla="*/ 31 w 31"/>
                <a:gd name="T21" fmla="*/ 40 h 40"/>
                <a:gd name="T22" fmla="*/ 29 w 31"/>
                <a:gd name="T23" fmla="*/ 40 h 40"/>
                <a:gd name="T24" fmla="*/ 26 w 31"/>
                <a:gd name="T25" fmla="*/ 40 h 40"/>
                <a:gd name="T26" fmla="*/ 5 w 31"/>
                <a:gd name="T27" fmla="*/ 8 h 40"/>
                <a:gd name="T28" fmla="*/ 5 w 31"/>
                <a:gd name="T29"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40">
                  <a:moveTo>
                    <a:pt x="5" y="40"/>
                  </a:moveTo>
                  <a:lnTo>
                    <a:pt x="3" y="40"/>
                  </a:lnTo>
                  <a:lnTo>
                    <a:pt x="0" y="40"/>
                  </a:lnTo>
                  <a:lnTo>
                    <a:pt x="0" y="0"/>
                  </a:lnTo>
                  <a:lnTo>
                    <a:pt x="4" y="0"/>
                  </a:lnTo>
                  <a:lnTo>
                    <a:pt x="6" y="0"/>
                  </a:lnTo>
                  <a:lnTo>
                    <a:pt x="26" y="32"/>
                  </a:lnTo>
                  <a:lnTo>
                    <a:pt x="26" y="0"/>
                  </a:lnTo>
                  <a:lnTo>
                    <a:pt x="29" y="0"/>
                  </a:lnTo>
                  <a:lnTo>
                    <a:pt x="31" y="0"/>
                  </a:lnTo>
                  <a:lnTo>
                    <a:pt x="31" y="40"/>
                  </a:lnTo>
                  <a:lnTo>
                    <a:pt x="29" y="40"/>
                  </a:lnTo>
                  <a:lnTo>
                    <a:pt x="26" y="40"/>
                  </a:lnTo>
                  <a:lnTo>
                    <a:pt x="5" y="8"/>
                  </a:lnTo>
                  <a:lnTo>
                    <a:pt x="5" y="40"/>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08" name="Freeform 94"/>
            <p:cNvSpPr/>
            <p:nvPr userDrawn="1"/>
          </p:nvSpPr>
          <p:spPr bwMode="auto">
            <a:xfrm>
              <a:off x="1687" y="932"/>
              <a:ext cx="36" cy="41"/>
            </a:xfrm>
            <a:custGeom>
              <a:avLst/>
              <a:gdLst>
                <a:gd name="T0" fmla="*/ 15 w 29"/>
                <a:gd name="T1" fmla="*/ 33 h 33"/>
                <a:gd name="T2" fmla="*/ 4 w 29"/>
                <a:gd name="T3" fmla="*/ 29 h 33"/>
                <a:gd name="T4" fmla="*/ 0 w 29"/>
                <a:gd name="T5" fmla="*/ 17 h 33"/>
                <a:gd name="T6" fmla="*/ 4 w 29"/>
                <a:gd name="T7" fmla="*/ 5 h 33"/>
                <a:gd name="T8" fmla="*/ 15 w 29"/>
                <a:gd name="T9" fmla="*/ 0 h 33"/>
                <a:gd name="T10" fmla="*/ 24 w 29"/>
                <a:gd name="T11" fmla="*/ 3 h 33"/>
                <a:gd name="T12" fmla="*/ 28 w 29"/>
                <a:gd name="T13" fmla="*/ 10 h 33"/>
                <a:gd name="T14" fmla="*/ 24 w 29"/>
                <a:gd name="T15" fmla="*/ 10 h 33"/>
                <a:gd name="T16" fmla="*/ 21 w 29"/>
                <a:gd name="T17" fmla="*/ 5 h 33"/>
                <a:gd name="T18" fmla="*/ 15 w 29"/>
                <a:gd name="T19" fmla="*/ 4 h 33"/>
                <a:gd name="T20" fmla="*/ 7 w 29"/>
                <a:gd name="T21" fmla="*/ 7 h 33"/>
                <a:gd name="T22" fmla="*/ 4 w 29"/>
                <a:gd name="T23" fmla="*/ 17 h 33"/>
                <a:gd name="T24" fmla="*/ 7 w 29"/>
                <a:gd name="T25" fmla="*/ 26 h 33"/>
                <a:gd name="T26" fmla="*/ 15 w 29"/>
                <a:gd name="T27" fmla="*/ 30 h 33"/>
                <a:gd name="T28" fmla="*/ 23 w 29"/>
                <a:gd name="T29" fmla="*/ 26 h 33"/>
                <a:gd name="T30" fmla="*/ 24 w 29"/>
                <a:gd name="T31" fmla="*/ 25 h 33"/>
                <a:gd name="T32" fmla="*/ 25 w 29"/>
                <a:gd name="T33" fmla="*/ 23 h 33"/>
                <a:gd name="T34" fmla="*/ 25 w 29"/>
                <a:gd name="T35" fmla="*/ 20 h 33"/>
                <a:gd name="T36" fmla="*/ 25 w 29"/>
                <a:gd name="T37" fmla="*/ 19 h 33"/>
                <a:gd name="T38" fmla="*/ 15 w 29"/>
                <a:gd name="T39" fmla="*/ 19 h 33"/>
                <a:gd name="T40" fmla="*/ 15 w 29"/>
                <a:gd name="T41" fmla="*/ 16 h 33"/>
                <a:gd name="T42" fmla="*/ 29 w 29"/>
                <a:gd name="T43" fmla="*/ 16 h 33"/>
                <a:gd name="T44" fmla="*/ 29 w 29"/>
                <a:gd name="T45" fmla="*/ 32 h 33"/>
                <a:gd name="T46" fmla="*/ 26 w 29"/>
                <a:gd name="T47" fmla="*/ 32 h 33"/>
                <a:gd name="T48" fmla="*/ 25 w 29"/>
                <a:gd name="T49" fmla="*/ 28 h 33"/>
                <a:gd name="T50" fmla="*/ 25 w 29"/>
                <a:gd name="T51" fmla="*/ 29 h 33"/>
                <a:gd name="T52" fmla="*/ 15 w 29"/>
                <a:gd name="T53"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 h="33">
                  <a:moveTo>
                    <a:pt x="15" y="33"/>
                  </a:moveTo>
                  <a:cubicBezTo>
                    <a:pt x="10" y="33"/>
                    <a:pt x="7" y="32"/>
                    <a:pt x="4" y="29"/>
                  </a:cubicBezTo>
                  <a:cubicBezTo>
                    <a:pt x="1" y="26"/>
                    <a:pt x="0" y="22"/>
                    <a:pt x="0" y="17"/>
                  </a:cubicBezTo>
                  <a:cubicBezTo>
                    <a:pt x="0" y="12"/>
                    <a:pt x="1" y="8"/>
                    <a:pt x="4" y="5"/>
                  </a:cubicBezTo>
                  <a:cubicBezTo>
                    <a:pt x="7" y="1"/>
                    <a:pt x="10" y="0"/>
                    <a:pt x="15" y="0"/>
                  </a:cubicBezTo>
                  <a:cubicBezTo>
                    <a:pt x="18" y="0"/>
                    <a:pt x="21" y="1"/>
                    <a:pt x="24" y="3"/>
                  </a:cubicBezTo>
                  <a:cubicBezTo>
                    <a:pt x="26" y="5"/>
                    <a:pt x="28" y="7"/>
                    <a:pt x="28" y="10"/>
                  </a:cubicBezTo>
                  <a:cubicBezTo>
                    <a:pt x="24" y="10"/>
                    <a:pt x="24" y="10"/>
                    <a:pt x="24" y="10"/>
                  </a:cubicBezTo>
                  <a:cubicBezTo>
                    <a:pt x="24" y="8"/>
                    <a:pt x="23" y="7"/>
                    <a:pt x="21" y="5"/>
                  </a:cubicBezTo>
                  <a:cubicBezTo>
                    <a:pt x="19" y="4"/>
                    <a:pt x="17" y="4"/>
                    <a:pt x="15" y="4"/>
                  </a:cubicBezTo>
                  <a:cubicBezTo>
                    <a:pt x="12" y="4"/>
                    <a:pt x="9" y="5"/>
                    <a:pt x="7" y="7"/>
                  </a:cubicBezTo>
                  <a:cubicBezTo>
                    <a:pt x="5" y="10"/>
                    <a:pt x="4" y="13"/>
                    <a:pt x="4" y="17"/>
                  </a:cubicBezTo>
                  <a:cubicBezTo>
                    <a:pt x="4" y="21"/>
                    <a:pt x="5" y="24"/>
                    <a:pt x="7" y="26"/>
                  </a:cubicBezTo>
                  <a:cubicBezTo>
                    <a:pt x="9" y="29"/>
                    <a:pt x="12" y="30"/>
                    <a:pt x="15" y="30"/>
                  </a:cubicBezTo>
                  <a:cubicBezTo>
                    <a:pt x="18" y="30"/>
                    <a:pt x="21" y="29"/>
                    <a:pt x="23" y="26"/>
                  </a:cubicBezTo>
                  <a:cubicBezTo>
                    <a:pt x="23" y="26"/>
                    <a:pt x="23" y="25"/>
                    <a:pt x="24" y="25"/>
                  </a:cubicBezTo>
                  <a:cubicBezTo>
                    <a:pt x="24" y="24"/>
                    <a:pt x="24" y="24"/>
                    <a:pt x="25" y="23"/>
                  </a:cubicBezTo>
                  <a:cubicBezTo>
                    <a:pt x="25" y="22"/>
                    <a:pt x="25" y="21"/>
                    <a:pt x="25" y="20"/>
                  </a:cubicBezTo>
                  <a:cubicBezTo>
                    <a:pt x="25" y="19"/>
                    <a:pt x="25" y="19"/>
                    <a:pt x="25" y="19"/>
                  </a:cubicBezTo>
                  <a:cubicBezTo>
                    <a:pt x="15" y="19"/>
                    <a:pt x="15" y="19"/>
                    <a:pt x="15" y="19"/>
                  </a:cubicBezTo>
                  <a:cubicBezTo>
                    <a:pt x="15" y="16"/>
                    <a:pt x="15" y="16"/>
                    <a:pt x="15" y="16"/>
                  </a:cubicBezTo>
                  <a:cubicBezTo>
                    <a:pt x="29" y="16"/>
                    <a:pt x="29" y="16"/>
                    <a:pt x="29" y="16"/>
                  </a:cubicBezTo>
                  <a:cubicBezTo>
                    <a:pt x="29" y="32"/>
                    <a:pt x="29" y="32"/>
                    <a:pt x="29" y="32"/>
                  </a:cubicBezTo>
                  <a:cubicBezTo>
                    <a:pt x="26" y="32"/>
                    <a:pt x="26" y="32"/>
                    <a:pt x="26" y="32"/>
                  </a:cubicBezTo>
                  <a:cubicBezTo>
                    <a:pt x="25" y="28"/>
                    <a:pt x="25" y="28"/>
                    <a:pt x="25" y="28"/>
                  </a:cubicBezTo>
                  <a:cubicBezTo>
                    <a:pt x="25" y="29"/>
                    <a:pt x="25" y="29"/>
                    <a:pt x="25" y="29"/>
                  </a:cubicBezTo>
                  <a:cubicBezTo>
                    <a:pt x="22" y="32"/>
                    <a:pt x="19" y="33"/>
                    <a:pt x="15" y="33"/>
                  </a:cubicBezTo>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09" name="Freeform 95"/>
            <p:cNvSpPr/>
            <p:nvPr userDrawn="1"/>
          </p:nvSpPr>
          <p:spPr bwMode="auto">
            <a:xfrm>
              <a:off x="1760" y="933"/>
              <a:ext cx="31" cy="40"/>
            </a:xfrm>
            <a:custGeom>
              <a:avLst/>
              <a:gdLst>
                <a:gd name="T0" fmla="*/ 25 w 25"/>
                <a:gd name="T1" fmla="*/ 20 h 32"/>
                <a:gd name="T2" fmla="*/ 21 w 25"/>
                <a:gd name="T3" fmla="*/ 29 h 32"/>
                <a:gd name="T4" fmla="*/ 12 w 25"/>
                <a:gd name="T5" fmla="*/ 32 h 32"/>
                <a:gd name="T6" fmla="*/ 3 w 25"/>
                <a:gd name="T7" fmla="*/ 29 h 32"/>
                <a:gd name="T8" fmla="*/ 0 w 25"/>
                <a:gd name="T9" fmla="*/ 20 h 32"/>
                <a:gd name="T10" fmla="*/ 0 w 25"/>
                <a:gd name="T11" fmla="*/ 0 h 32"/>
                <a:gd name="T12" fmla="*/ 2 w 25"/>
                <a:gd name="T13" fmla="*/ 0 h 32"/>
                <a:gd name="T14" fmla="*/ 4 w 25"/>
                <a:gd name="T15" fmla="*/ 0 h 32"/>
                <a:gd name="T16" fmla="*/ 4 w 25"/>
                <a:gd name="T17" fmla="*/ 20 h 32"/>
                <a:gd name="T18" fmla="*/ 6 w 25"/>
                <a:gd name="T19" fmla="*/ 26 h 32"/>
                <a:gd name="T20" fmla="*/ 12 w 25"/>
                <a:gd name="T21" fmla="*/ 29 h 32"/>
                <a:gd name="T22" fmla="*/ 18 w 25"/>
                <a:gd name="T23" fmla="*/ 26 h 32"/>
                <a:gd name="T24" fmla="*/ 20 w 25"/>
                <a:gd name="T25" fmla="*/ 20 h 32"/>
                <a:gd name="T26" fmla="*/ 20 w 25"/>
                <a:gd name="T27" fmla="*/ 0 h 32"/>
                <a:gd name="T28" fmla="*/ 22 w 25"/>
                <a:gd name="T29" fmla="*/ 0 h 32"/>
                <a:gd name="T30" fmla="*/ 25 w 25"/>
                <a:gd name="T31" fmla="*/ 0 h 32"/>
                <a:gd name="T32" fmla="*/ 25 w 25"/>
                <a:gd name="T33" fmla="*/ 2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32">
                  <a:moveTo>
                    <a:pt x="25" y="20"/>
                  </a:moveTo>
                  <a:cubicBezTo>
                    <a:pt x="25" y="24"/>
                    <a:pt x="23" y="27"/>
                    <a:pt x="21" y="29"/>
                  </a:cubicBezTo>
                  <a:cubicBezTo>
                    <a:pt x="19" y="31"/>
                    <a:pt x="16" y="32"/>
                    <a:pt x="12" y="32"/>
                  </a:cubicBezTo>
                  <a:cubicBezTo>
                    <a:pt x="8" y="32"/>
                    <a:pt x="5" y="31"/>
                    <a:pt x="3" y="29"/>
                  </a:cubicBezTo>
                  <a:cubicBezTo>
                    <a:pt x="1" y="27"/>
                    <a:pt x="0" y="24"/>
                    <a:pt x="0" y="20"/>
                  </a:cubicBezTo>
                  <a:cubicBezTo>
                    <a:pt x="0" y="0"/>
                    <a:pt x="0" y="0"/>
                    <a:pt x="0" y="0"/>
                  </a:cubicBezTo>
                  <a:cubicBezTo>
                    <a:pt x="2" y="0"/>
                    <a:pt x="2" y="0"/>
                    <a:pt x="2" y="0"/>
                  </a:cubicBezTo>
                  <a:cubicBezTo>
                    <a:pt x="4" y="0"/>
                    <a:pt x="4" y="0"/>
                    <a:pt x="4" y="0"/>
                  </a:cubicBezTo>
                  <a:cubicBezTo>
                    <a:pt x="4" y="20"/>
                    <a:pt x="4" y="20"/>
                    <a:pt x="4" y="20"/>
                  </a:cubicBezTo>
                  <a:cubicBezTo>
                    <a:pt x="4" y="23"/>
                    <a:pt x="5" y="25"/>
                    <a:pt x="6" y="26"/>
                  </a:cubicBezTo>
                  <a:cubicBezTo>
                    <a:pt x="7" y="28"/>
                    <a:pt x="9" y="29"/>
                    <a:pt x="12" y="29"/>
                  </a:cubicBezTo>
                  <a:cubicBezTo>
                    <a:pt x="15" y="29"/>
                    <a:pt x="17" y="28"/>
                    <a:pt x="18" y="26"/>
                  </a:cubicBezTo>
                  <a:cubicBezTo>
                    <a:pt x="20" y="25"/>
                    <a:pt x="20" y="23"/>
                    <a:pt x="20" y="20"/>
                  </a:cubicBezTo>
                  <a:cubicBezTo>
                    <a:pt x="20" y="0"/>
                    <a:pt x="20" y="0"/>
                    <a:pt x="20" y="0"/>
                  </a:cubicBezTo>
                  <a:cubicBezTo>
                    <a:pt x="22" y="0"/>
                    <a:pt x="22" y="0"/>
                    <a:pt x="22" y="0"/>
                  </a:cubicBezTo>
                  <a:cubicBezTo>
                    <a:pt x="25" y="0"/>
                    <a:pt x="25" y="0"/>
                    <a:pt x="25" y="0"/>
                  </a:cubicBezTo>
                  <a:lnTo>
                    <a:pt x="25" y="20"/>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10" name="Freeform 96"/>
            <p:cNvSpPr/>
            <p:nvPr userDrawn="1"/>
          </p:nvSpPr>
          <p:spPr bwMode="auto">
            <a:xfrm>
              <a:off x="1806" y="933"/>
              <a:ext cx="31" cy="40"/>
            </a:xfrm>
            <a:custGeom>
              <a:avLst/>
              <a:gdLst>
                <a:gd name="T0" fmla="*/ 5 w 31"/>
                <a:gd name="T1" fmla="*/ 40 h 40"/>
                <a:gd name="T2" fmla="*/ 2 w 31"/>
                <a:gd name="T3" fmla="*/ 40 h 40"/>
                <a:gd name="T4" fmla="*/ 0 w 31"/>
                <a:gd name="T5" fmla="*/ 40 h 40"/>
                <a:gd name="T6" fmla="*/ 0 w 31"/>
                <a:gd name="T7" fmla="*/ 0 h 40"/>
                <a:gd name="T8" fmla="*/ 2 w 31"/>
                <a:gd name="T9" fmla="*/ 0 h 40"/>
                <a:gd name="T10" fmla="*/ 6 w 31"/>
                <a:gd name="T11" fmla="*/ 0 h 40"/>
                <a:gd name="T12" fmla="*/ 26 w 31"/>
                <a:gd name="T13" fmla="*/ 32 h 40"/>
                <a:gd name="T14" fmla="*/ 26 w 31"/>
                <a:gd name="T15" fmla="*/ 0 h 40"/>
                <a:gd name="T16" fmla="*/ 28 w 31"/>
                <a:gd name="T17" fmla="*/ 0 h 40"/>
                <a:gd name="T18" fmla="*/ 31 w 31"/>
                <a:gd name="T19" fmla="*/ 0 h 40"/>
                <a:gd name="T20" fmla="*/ 31 w 31"/>
                <a:gd name="T21" fmla="*/ 40 h 40"/>
                <a:gd name="T22" fmla="*/ 28 w 31"/>
                <a:gd name="T23" fmla="*/ 40 h 40"/>
                <a:gd name="T24" fmla="*/ 25 w 31"/>
                <a:gd name="T25" fmla="*/ 40 h 40"/>
                <a:gd name="T26" fmla="*/ 5 w 31"/>
                <a:gd name="T27" fmla="*/ 8 h 40"/>
                <a:gd name="T28" fmla="*/ 5 w 31"/>
                <a:gd name="T29"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40">
                  <a:moveTo>
                    <a:pt x="5" y="40"/>
                  </a:moveTo>
                  <a:lnTo>
                    <a:pt x="2" y="40"/>
                  </a:lnTo>
                  <a:lnTo>
                    <a:pt x="0" y="40"/>
                  </a:lnTo>
                  <a:lnTo>
                    <a:pt x="0" y="0"/>
                  </a:lnTo>
                  <a:lnTo>
                    <a:pt x="2" y="0"/>
                  </a:lnTo>
                  <a:lnTo>
                    <a:pt x="6" y="0"/>
                  </a:lnTo>
                  <a:lnTo>
                    <a:pt x="26" y="32"/>
                  </a:lnTo>
                  <a:lnTo>
                    <a:pt x="26" y="0"/>
                  </a:lnTo>
                  <a:lnTo>
                    <a:pt x="28" y="0"/>
                  </a:lnTo>
                  <a:lnTo>
                    <a:pt x="31" y="0"/>
                  </a:lnTo>
                  <a:lnTo>
                    <a:pt x="31" y="40"/>
                  </a:lnTo>
                  <a:lnTo>
                    <a:pt x="28" y="40"/>
                  </a:lnTo>
                  <a:lnTo>
                    <a:pt x="25" y="40"/>
                  </a:lnTo>
                  <a:lnTo>
                    <a:pt x="5" y="8"/>
                  </a:lnTo>
                  <a:lnTo>
                    <a:pt x="5" y="40"/>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11" name="Freeform 97"/>
            <p:cNvSpPr/>
            <p:nvPr userDrawn="1"/>
          </p:nvSpPr>
          <p:spPr bwMode="auto">
            <a:xfrm>
              <a:off x="1852" y="933"/>
              <a:ext cx="5" cy="40"/>
            </a:xfrm>
            <a:custGeom>
              <a:avLst/>
              <a:gdLst>
                <a:gd name="T0" fmla="*/ 0 w 5"/>
                <a:gd name="T1" fmla="*/ 0 h 40"/>
                <a:gd name="T2" fmla="*/ 2 w 5"/>
                <a:gd name="T3" fmla="*/ 0 h 40"/>
                <a:gd name="T4" fmla="*/ 5 w 5"/>
                <a:gd name="T5" fmla="*/ 0 h 40"/>
                <a:gd name="T6" fmla="*/ 5 w 5"/>
                <a:gd name="T7" fmla="*/ 40 h 40"/>
                <a:gd name="T8" fmla="*/ 2 w 5"/>
                <a:gd name="T9" fmla="*/ 40 h 40"/>
                <a:gd name="T10" fmla="*/ 0 w 5"/>
                <a:gd name="T11" fmla="*/ 40 h 40"/>
                <a:gd name="T12" fmla="*/ 0 w 5"/>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5" h="40">
                  <a:moveTo>
                    <a:pt x="0" y="0"/>
                  </a:moveTo>
                  <a:lnTo>
                    <a:pt x="2" y="0"/>
                  </a:lnTo>
                  <a:lnTo>
                    <a:pt x="5" y="0"/>
                  </a:lnTo>
                  <a:lnTo>
                    <a:pt x="5" y="40"/>
                  </a:lnTo>
                  <a:lnTo>
                    <a:pt x="2" y="40"/>
                  </a:lnTo>
                  <a:lnTo>
                    <a:pt x="0" y="40"/>
                  </a:lnTo>
                  <a:lnTo>
                    <a:pt x="0" y="0"/>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12" name="Freeform 98"/>
            <p:cNvSpPr/>
            <p:nvPr userDrawn="1"/>
          </p:nvSpPr>
          <p:spPr bwMode="auto">
            <a:xfrm>
              <a:off x="1867" y="933"/>
              <a:ext cx="34" cy="40"/>
            </a:xfrm>
            <a:custGeom>
              <a:avLst/>
              <a:gdLst>
                <a:gd name="T0" fmla="*/ 0 w 34"/>
                <a:gd name="T1" fmla="*/ 0 h 40"/>
                <a:gd name="T2" fmla="*/ 3 w 34"/>
                <a:gd name="T3" fmla="*/ 0 h 40"/>
                <a:gd name="T4" fmla="*/ 6 w 34"/>
                <a:gd name="T5" fmla="*/ 0 h 40"/>
                <a:gd name="T6" fmla="*/ 17 w 34"/>
                <a:gd name="T7" fmla="*/ 34 h 40"/>
                <a:gd name="T8" fmla="*/ 17 w 34"/>
                <a:gd name="T9" fmla="*/ 34 h 40"/>
                <a:gd name="T10" fmla="*/ 28 w 34"/>
                <a:gd name="T11" fmla="*/ 0 h 40"/>
                <a:gd name="T12" fmla="*/ 32 w 34"/>
                <a:gd name="T13" fmla="*/ 0 h 40"/>
                <a:gd name="T14" fmla="*/ 34 w 34"/>
                <a:gd name="T15" fmla="*/ 0 h 40"/>
                <a:gd name="T16" fmla="*/ 21 w 34"/>
                <a:gd name="T17" fmla="*/ 40 h 40"/>
                <a:gd name="T18" fmla="*/ 17 w 34"/>
                <a:gd name="T19" fmla="*/ 40 h 40"/>
                <a:gd name="T20" fmla="*/ 15 w 34"/>
                <a:gd name="T21" fmla="*/ 40 h 40"/>
                <a:gd name="T22" fmla="*/ 0 w 34"/>
                <a:gd name="T2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0">
                  <a:moveTo>
                    <a:pt x="0" y="0"/>
                  </a:moveTo>
                  <a:lnTo>
                    <a:pt x="3" y="0"/>
                  </a:lnTo>
                  <a:lnTo>
                    <a:pt x="6" y="0"/>
                  </a:lnTo>
                  <a:lnTo>
                    <a:pt x="17" y="34"/>
                  </a:lnTo>
                  <a:lnTo>
                    <a:pt x="17" y="34"/>
                  </a:lnTo>
                  <a:lnTo>
                    <a:pt x="28" y="0"/>
                  </a:lnTo>
                  <a:lnTo>
                    <a:pt x="32" y="0"/>
                  </a:lnTo>
                  <a:lnTo>
                    <a:pt x="34" y="0"/>
                  </a:lnTo>
                  <a:lnTo>
                    <a:pt x="21" y="40"/>
                  </a:lnTo>
                  <a:lnTo>
                    <a:pt x="17" y="40"/>
                  </a:lnTo>
                  <a:lnTo>
                    <a:pt x="15" y="40"/>
                  </a:lnTo>
                  <a:lnTo>
                    <a:pt x="0" y="0"/>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13" name="Freeform 99"/>
            <p:cNvSpPr/>
            <p:nvPr userDrawn="1"/>
          </p:nvSpPr>
          <p:spPr bwMode="auto">
            <a:xfrm>
              <a:off x="1911" y="933"/>
              <a:ext cx="30" cy="40"/>
            </a:xfrm>
            <a:custGeom>
              <a:avLst/>
              <a:gdLst>
                <a:gd name="T0" fmla="*/ 0 w 30"/>
                <a:gd name="T1" fmla="*/ 40 h 40"/>
                <a:gd name="T2" fmla="*/ 0 w 30"/>
                <a:gd name="T3" fmla="*/ 0 h 40"/>
                <a:gd name="T4" fmla="*/ 30 w 30"/>
                <a:gd name="T5" fmla="*/ 0 h 40"/>
                <a:gd name="T6" fmla="*/ 30 w 30"/>
                <a:gd name="T7" fmla="*/ 3 h 40"/>
                <a:gd name="T8" fmla="*/ 30 w 30"/>
                <a:gd name="T9" fmla="*/ 5 h 40"/>
                <a:gd name="T10" fmla="*/ 6 w 30"/>
                <a:gd name="T11" fmla="*/ 5 h 40"/>
                <a:gd name="T12" fmla="*/ 6 w 30"/>
                <a:gd name="T13" fmla="*/ 16 h 40"/>
                <a:gd name="T14" fmla="*/ 27 w 30"/>
                <a:gd name="T15" fmla="*/ 16 h 40"/>
                <a:gd name="T16" fmla="*/ 27 w 30"/>
                <a:gd name="T17" fmla="*/ 19 h 40"/>
                <a:gd name="T18" fmla="*/ 27 w 30"/>
                <a:gd name="T19" fmla="*/ 21 h 40"/>
                <a:gd name="T20" fmla="*/ 6 w 30"/>
                <a:gd name="T21" fmla="*/ 21 h 40"/>
                <a:gd name="T22" fmla="*/ 6 w 30"/>
                <a:gd name="T23" fmla="*/ 35 h 40"/>
                <a:gd name="T24" fmla="*/ 30 w 30"/>
                <a:gd name="T25" fmla="*/ 35 h 40"/>
                <a:gd name="T26" fmla="*/ 30 w 30"/>
                <a:gd name="T27" fmla="*/ 37 h 40"/>
                <a:gd name="T28" fmla="*/ 30 w 30"/>
                <a:gd name="T29" fmla="*/ 40 h 40"/>
                <a:gd name="T30" fmla="*/ 0 w 30"/>
                <a:gd name="T31"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0">
                  <a:moveTo>
                    <a:pt x="0" y="40"/>
                  </a:moveTo>
                  <a:lnTo>
                    <a:pt x="0" y="0"/>
                  </a:lnTo>
                  <a:lnTo>
                    <a:pt x="30" y="0"/>
                  </a:lnTo>
                  <a:lnTo>
                    <a:pt x="30" y="3"/>
                  </a:lnTo>
                  <a:lnTo>
                    <a:pt x="30" y="5"/>
                  </a:lnTo>
                  <a:lnTo>
                    <a:pt x="6" y="5"/>
                  </a:lnTo>
                  <a:lnTo>
                    <a:pt x="6" y="16"/>
                  </a:lnTo>
                  <a:lnTo>
                    <a:pt x="27" y="16"/>
                  </a:lnTo>
                  <a:lnTo>
                    <a:pt x="27" y="19"/>
                  </a:lnTo>
                  <a:lnTo>
                    <a:pt x="27" y="21"/>
                  </a:lnTo>
                  <a:lnTo>
                    <a:pt x="6" y="21"/>
                  </a:lnTo>
                  <a:lnTo>
                    <a:pt x="6" y="35"/>
                  </a:lnTo>
                  <a:lnTo>
                    <a:pt x="30" y="35"/>
                  </a:lnTo>
                  <a:lnTo>
                    <a:pt x="30" y="37"/>
                  </a:lnTo>
                  <a:lnTo>
                    <a:pt x="30" y="40"/>
                  </a:lnTo>
                  <a:lnTo>
                    <a:pt x="0" y="40"/>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14" name="Freeform 100"/>
            <p:cNvSpPr>
              <a:spLocks noEditPoints="1"/>
            </p:cNvSpPr>
            <p:nvPr userDrawn="1"/>
          </p:nvSpPr>
          <p:spPr bwMode="auto">
            <a:xfrm>
              <a:off x="1955" y="933"/>
              <a:ext cx="33" cy="40"/>
            </a:xfrm>
            <a:custGeom>
              <a:avLst/>
              <a:gdLst>
                <a:gd name="T0" fmla="*/ 0 w 27"/>
                <a:gd name="T1" fmla="*/ 0 h 32"/>
                <a:gd name="T2" fmla="*/ 2 w 27"/>
                <a:gd name="T3" fmla="*/ 0 h 32"/>
                <a:gd name="T4" fmla="*/ 15 w 27"/>
                <a:gd name="T5" fmla="*/ 0 h 32"/>
                <a:gd name="T6" fmla="*/ 23 w 27"/>
                <a:gd name="T7" fmla="*/ 2 h 32"/>
                <a:gd name="T8" fmla="*/ 25 w 27"/>
                <a:gd name="T9" fmla="*/ 8 h 32"/>
                <a:gd name="T10" fmla="*/ 23 w 27"/>
                <a:gd name="T11" fmla="*/ 15 h 32"/>
                <a:gd name="T12" fmla="*/ 21 w 27"/>
                <a:gd name="T13" fmla="*/ 16 h 32"/>
                <a:gd name="T14" fmla="*/ 22 w 27"/>
                <a:gd name="T15" fmla="*/ 16 h 32"/>
                <a:gd name="T16" fmla="*/ 25 w 27"/>
                <a:gd name="T17" fmla="*/ 22 h 32"/>
                <a:gd name="T18" fmla="*/ 25 w 27"/>
                <a:gd name="T19" fmla="*/ 28 h 32"/>
                <a:gd name="T20" fmla="*/ 25 w 27"/>
                <a:gd name="T21" fmla="*/ 30 h 32"/>
                <a:gd name="T22" fmla="*/ 27 w 27"/>
                <a:gd name="T23" fmla="*/ 31 h 32"/>
                <a:gd name="T24" fmla="*/ 27 w 27"/>
                <a:gd name="T25" fmla="*/ 31 h 32"/>
                <a:gd name="T26" fmla="*/ 21 w 27"/>
                <a:gd name="T27" fmla="*/ 31 h 32"/>
                <a:gd name="T28" fmla="*/ 21 w 27"/>
                <a:gd name="T29" fmla="*/ 29 h 32"/>
                <a:gd name="T30" fmla="*/ 21 w 27"/>
                <a:gd name="T31" fmla="*/ 26 h 32"/>
                <a:gd name="T32" fmla="*/ 21 w 27"/>
                <a:gd name="T33" fmla="*/ 23 h 32"/>
                <a:gd name="T34" fmla="*/ 19 w 27"/>
                <a:gd name="T35" fmla="*/ 19 h 32"/>
                <a:gd name="T36" fmla="*/ 15 w 27"/>
                <a:gd name="T37" fmla="*/ 18 h 32"/>
                <a:gd name="T38" fmla="*/ 4 w 27"/>
                <a:gd name="T39" fmla="*/ 18 h 32"/>
                <a:gd name="T40" fmla="*/ 4 w 27"/>
                <a:gd name="T41" fmla="*/ 32 h 32"/>
                <a:gd name="T42" fmla="*/ 2 w 27"/>
                <a:gd name="T43" fmla="*/ 32 h 32"/>
                <a:gd name="T44" fmla="*/ 0 w 27"/>
                <a:gd name="T45" fmla="*/ 32 h 32"/>
                <a:gd name="T46" fmla="*/ 0 w 27"/>
                <a:gd name="T47" fmla="*/ 0 h 32"/>
                <a:gd name="T48" fmla="*/ 4 w 27"/>
                <a:gd name="T49" fmla="*/ 14 h 32"/>
                <a:gd name="T50" fmla="*/ 15 w 27"/>
                <a:gd name="T51" fmla="*/ 14 h 32"/>
                <a:gd name="T52" fmla="*/ 19 w 27"/>
                <a:gd name="T53" fmla="*/ 13 h 32"/>
                <a:gd name="T54" fmla="*/ 21 w 27"/>
                <a:gd name="T55" fmla="*/ 9 h 32"/>
                <a:gd name="T56" fmla="*/ 19 w 27"/>
                <a:gd name="T57" fmla="*/ 5 h 32"/>
                <a:gd name="T58" fmla="*/ 15 w 27"/>
                <a:gd name="T59" fmla="*/ 3 h 32"/>
                <a:gd name="T60" fmla="*/ 4 w 27"/>
                <a:gd name="T61" fmla="*/ 3 h 32"/>
                <a:gd name="T62" fmla="*/ 4 w 27"/>
                <a:gd name="T63" fmla="*/ 1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 h="32">
                  <a:moveTo>
                    <a:pt x="0" y="0"/>
                  </a:moveTo>
                  <a:cubicBezTo>
                    <a:pt x="2" y="0"/>
                    <a:pt x="2" y="0"/>
                    <a:pt x="2" y="0"/>
                  </a:cubicBezTo>
                  <a:cubicBezTo>
                    <a:pt x="15" y="0"/>
                    <a:pt x="15" y="0"/>
                    <a:pt x="15" y="0"/>
                  </a:cubicBezTo>
                  <a:cubicBezTo>
                    <a:pt x="18" y="0"/>
                    <a:pt x="21" y="1"/>
                    <a:pt x="23" y="2"/>
                  </a:cubicBezTo>
                  <a:cubicBezTo>
                    <a:pt x="24" y="3"/>
                    <a:pt x="25" y="6"/>
                    <a:pt x="25" y="8"/>
                  </a:cubicBezTo>
                  <a:cubicBezTo>
                    <a:pt x="25" y="11"/>
                    <a:pt x="24" y="13"/>
                    <a:pt x="23" y="15"/>
                  </a:cubicBezTo>
                  <a:cubicBezTo>
                    <a:pt x="22" y="15"/>
                    <a:pt x="22" y="16"/>
                    <a:pt x="21" y="16"/>
                  </a:cubicBezTo>
                  <a:cubicBezTo>
                    <a:pt x="22" y="16"/>
                    <a:pt x="22" y="16"/>
                    <a:pt x="22" y="16"/>
                  </a:cubicBezTo>
                  <a:cubicBezTo>
                    <a:pt x="24" y="17"/>
                    <a:pt x="25" y="19"/>
                    <a:pt x="25" y="22"/>
                  </a:cubicBezTo>
                  <a:cubicBezTo>
                    <a:pt x="25" y="28"/>
                    <a:pt x="25" y="28"/>
                    <a:pt x="25" y="28"/>
                  </a:cubicBezTo>
                  <a:cubicBezTo>
                    <a:pt x="25" y="29"/>
                    <a:pt x="25" y="29"/>
                    <a:pt x="25" y="30"/>
                  </a:cubicBezTo>
                  <a:cubicBezTo>
                    <a:pt x="26" y="30"/>
                    <a:pt x="26" y="30"/>
                    <a:pt x="27" y="31"/>
                  </a:cubicBezTo>
                  <a:cubicBezTo>
                    <a:pt x="27" y="31"/>
                    <a:pt x="27" y="31"/>
                    <a:pt x="27" y="31"/>
                  </a:cubicBezTo>
                  <a:cubicBezTo>
                    <a:pt x="21" y="31"/>
                    <a:pt x="21" y="31"/>
                    <a:pt x="21" y="31"/>
                  </a:cubicBezTo>
                  <a:cubicBezTo>
                    <a:pt x="21" y="31"/>
                    <a:pt x="21" y="31"/>
                    <a:pt x="21" y="29"/>
                  </a:cubicBezTo>
                  <a:cubicBezTo>
                    <a:pt x="21" y="28"/>
                    <a:pt x="21" y="27"/>
                    <a:pt x="21" y="26"/>
                  </a:cubicBezTo>
                  <a:cubicBezTo>
                    <a:pt x="21" y="23"/>
                    <a:pt x="21" y="23"/>
                    <a:pt x="21" y="23"/>
                  </a:cubicBezTo>
                  <a:cubicBezTo>
                    <a:pt x="21" y="21"/>
                    <a:pt x="20" y="20"/>
                    <a:pt x="19" y="19"/>
                  </a:cubicBezTo>
                  <a:cubicBezTo>
                    <a:pt x="18" y="18"/>
                    <a:pt x="17" y="18"/>
                    <a:pt x="15" y="18"/>
                  </a:cubicBezTo>
                  <a:cubicBezTo>
                    <a:pt x="4" y="18"/>
                    <a:pt x="4" y="18"/>
                    <a:pt x="4" y="18"/>
                  </a:cubicBezTo>
                  <a:cubicBezTo>
                    <a:pt x="4" y="32"/>
                    <a:pt x="4" y="32"/>
                    <a:pt x="4" y="32"/>
                  </a:cubicBezTo>
                  <a:cubicBezTo>
                    <a:pt x="2" y="32"/>
                    <a:pt x="2" y="32"/>
                    <a:pt x="2" y="32"/>
                  </a:cubicBezTo>
                  <a:cubicBezTo>
                    <a:pt x="0" y="32"/>
                    <a:pt x="0" y="32"/>
                    <a:pt x="0" y="32"/>
                  </a:cubicBezTo>
                  <a:lnTo>
                    <a:pt x="0" y="0"/>
                  </a:lnTo>
                  <a:close/>
                  <a:moveTo>
                    <a:pt x="4" y="14"/>
                  </a:moveTo>
                  <a:cubicBezTo>
                    <a:pt x="15" y="14"/>
                    <a:pt x="15" y="14"/>
                    <a:pt x="15" y="14"/>
                  </a:cubicBezTo>
                  <a:cubicBezTo>
                    <a:pt x="17" y="14"/>
                    <a:pt x="19" y="14"/>
                    <a:pt x="19" y="13"/>
                  </a:cubicBezTo>
                  <a:cubicBezTo>
                    <a:pt x="20" y="12"/>
                    <a:pt x="21" y="11"/>
                    <a:pt x="21" y="9"/>
                  </a:cubicBezTo>
                  <a:cubicBezTo>
                    <a:pt x="21" y="7"/>
                    <a:pt x="20" y="5"/>
                    <a:pt x="19" y="5"/>
                  </a:cubicBezTo>
                  <a:cubicBezTo>
                    <a:pt x="18" y="4"/>
                    <a:pt x="17" y="3"/>
                    <a:pt x="15" y="3"/>
                  </a:cubicBezTo>
                  <a:cubicBezTo>
                    <a:pt x="4" y="3"/>
                    <a:pt x="4" y="3"/>
                    <a:pt x="4" y="3"/>
                  </a:cubicBezTo>
                  <a:lnTo>
                    <a:pt x="4" y="14"/>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15" name="Freeform 101"/>
            <p:cNvSpPr/>
            <p:nvPr userDrawn="1"/>
          </p:nvSpPr>
          <p:spPr bwMode="auto">
            <a:xfrm>
              <a:off x="1999" y="932"/>
              <a:ext cx="31" cy="41"/>
            </a:xfrm>
            <a:custGeom>
              <a:avLst/>
              <a:gdLst>
                <a:gd name="T0" fmla="*/ 20 w 25"/>
                <a:gd name="T1" fmla="*/ 10 h 33"/>
                <a:gd name="T2" fmla="*/ 18 w 25"/>
                <a:gd name="T3" fmla="*/ 5 h 33"/>
                <a:gd name="T4" fmla="*/ 12 w 25"/>
                <a:gd name="T5" fmla="*/ 4 h 33"/>
                <a:gd name="T6" fmla="*/ 7 w 25"/>
                <a:gd name="T7" fmla="*/ 5 h 33"/>
                <a:gd name="T8" fmla="*/ 5 w 25"/>
                <a:gd name="T9" fmla="*/ 9 h 33"/>
                <a:gd name="T10" fmla="*/ 6 w 25"/>
                <a:gd name="T11" fmla="*/ 12 h 33"/>
                <a:gd name="T12" fmla="*/ 11 w 25"/>
                <a:gd name="T13" fmla="*/ 14 h 33"/>
                <a:gd name="T14" fmla="*/ 17 w 25"/>
                <a:gd name="T15" fmla="*/ 15 h 33"/>
                <a:gd name="T16" fmla="*/ 23 w 25"/>
                <a:gd name="T17" fmla="*/ 18 h 33"/>
                <a:gd name="T18" fmla="*/ 25 w 25"/>
                <a:gd name="T19" fmla="*/ 24 h 33"/>
                <a:gd name="T20" fmla="*/ 22 w 25"/>
                <a:gd name="T21" fmla="*/ 31 h 33"/>
                <a:gd name="T22" fmla="*/ 13 w 25"/>
                <a:gd name="T23" fmla="*/ 33 h 33"/>
                <a:gd name="T24" fmla="*/ 3 w 25"/>
                <a:gd name="T25" fmla="*/ 30 h 33"/>
                <a:gd name="T26" fmla="*/ 0 w 25"/>
                <a:gd name="T27" fmla="*/ 23 h 33"/>
                <a:gd name="T28" fmla="*/ 0 w 25"/>
                <a:gd name="T29" fmla="*/ 22 h 33"/>
                <a:gd name="T30" fmla="*/ 4 w 25"/>
                <a:gd name="T31" fmla="*/ 22 h 33"/>
                <a:gd name="T32" fmla="*/ 6 w 25"/>
                <a:gd name="T33" fmla="*/ 28 h 33"/>
                <a:gd name="T34" fmla="*/ 13 w 25"/>
                <a:gd name="T35" fmla="*/ 30 h 33"/>
                <a:gd name="T36" fmla="*/ 19 w 25"/>
                <a:gd name="T37" fmla="*/ 28 h 33"/>
                <a:gd name="T38" fmla="*/ 21 w 25"/>
                <a:gd name="T39" fmla="*/ 24 h 33"/>
                <a:gd name="T40" fmla="*/ 20 w 25"/>
                <a:gd name="T41" fmla="*/ 21 h 33"/>
                <a:gd name="T42" fmla="*/ 14 w 25"/>
                <a:gd name="T43" fmla="*/ 19 h 33"/>
                <a:gd name="T44" fmla="*/ 9 w 25"/>
                <a:gd name="T45" fmla="*/ 17 h 33"/>
                <a:gd name="T46" fmla="*/ 3 w 25"/>
                <a:gd name="T47" fmla="*/ 15 h 33"/>
                <a:gd name="T48" fmla="*/ 1 w 25"/>
                <a:gd name="T49" fmla="*/ 10 h 33"/>
                <a:gd name="T50" fmla="*/ 4 w 25"/>
                <a:gd name="T51" fmla="*/ 3 h 33"/>
                <a:gd name="T52" fmla="*/ 12 w 25"/>
                <a:gd name="T53" fmla="*/ 0 h 33"/>
                <a:gd name="T54" fmla="*/ 21 w 25"/>
                <a:gd name="T55" fmla="*/ 3 h 33"/>
                <a:gd name="T56" fmla="*/ 24 w 25"/>
                <a:gd name="T57" fmla="*/ 10 h 33"/>
                <a:gd name="T58" fmla="*/ 20 w 25"/>
                <a:gd name="T59" fmla="*/ 1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33">
                  <a:moveTo>
                    <a:pt x="20" y="10"/>
                  </a:moveTo>
                  <a:cubicBezTo>
                    <a:pt x="20" y="8"/>
                    <a:pt x="19" y="6"/>
                    <a:pt x="18" y="5"/>
                  </a:cubicBezTo>
                  <a:cubicBezTo>
                    <a:pt x="17" y="4"/>
                    <a:pt x="15" y="4"/>
                    <a:pt x="12" y="4"/>
                  </a:cubicBezTo>
                  <a:cubicBezTo>
                    <a:pt x="10" y="4"/>
                    <a:pt x="8" y="4"/>
                    <a:pt x="7" y="5"/>
                  </a:cubicBezTo>
                  <a:cubicBezTo>
                    <a:pt x="6" y="6"/>
                    <a:pt x="5" y="7"/>
                    <a:pt x="5" y="9"/>
                  </a:cubicBezTo>
                  <a:cubicBezTo>
                    <a:pt x="5" y="10"/>
                    <a:pt x="5" y="11"/>
                    <a:pt x="6" y="12"/>
                  </a:cubicBezTo>
                  <a:cubicBezTo>
                    <a:pt x="7" y="13"/>
                    <a:pt x="9" y="13"/>
                    <a:pt x="11" y="14"/>
                  </a:cubicBezTo>
                  <a:cubicBezTo>
                    <a:pt x="17" y="15"/>
                    <a:pt x="17" y="15"/>
                    <a:pt x="17" y="15"/>
                  </a:cubicBezTo>
                  <a:cubicBezTo>
                    <a:pt x="20" y="16"/>
                    <a:pt x="22" y="17"/>
                    <a:pt x="23" y="18"/>
                  </a:cubicBezTo>
                  <a:cubicBezTo>
                    <a:pt x="24" y="20"/>
                    <a:pt x="25" y="22"/>
                    <a:pt x="25" y="24"/>
                  </a:cubicBezTo>
                  <a:cubicBezTo>
                    <a:pt x="25" y="27"/>
                    <a:pt x="24" y="29"/>
                    <a:pt x="22" y="31"/>
                  </a:cubicBezTo>
                  <a:cubicBezTo>
                    <a:pt x="20" y="33"/>
                    <a:pt x="17" y="33"/>
                    <a:pt x="13" y="33"/>
                  </a:cubicBezTo>
                  <a:cubicBezTo>
                    <a:pt x="9" y="33"/>
                    <a:pt x="5" y="32"/>
                    <a:pt x="3" y="30"/>
                  </a:cubicBezTo>
                  <a:cubicBezTo>
                    <a:pt x="1" y="29"/>
                    <a:pt x="0" y="26"/>
                    <a:pt x="0" y="23"/>
                  </a:cubicBezTo>
                  <a:cubicBezTo>
                    <a:pt x="0" y="22"/>
                    <a:pt x="0" y="22"/>
                    <a:pt x="0" y="22"/>
                  </a:cubicBezTo>
                  <a:cubicBezTo>
                    <a:pt x="4" y="22"/>
                    <a:pt x="4" y="22"/>
                    <a:pt x="4" y="22"/>
                  </a:cubicBezTo>
                  <a:cubicBezTo>
                    <a:pt x="4" y="25"/>
                    <a:pt x="5" y="26"/>
                    <a:pt x="6" y="28"/>
                  </a:cubicBezTo>
                  <a:cubicBezTo>
                    <a:pt x="8" y="29"/>
                    <a:pt x="10" y="30"/>
                    <a:pt x="13" y="30"/>
                  </a:cubicBezTo>
                  <a:cubicBezTo>
                    <a:pt x="15" y="30"/>
                    <a:pt x="17" y="29"/>
                    <a:pt x="19" y="28"/>
                  </a:cubicBezTo>
                  <a:cubicBezTo>
                    <a:pt x="20" y="27"/>
                    <a:pt x="21" y="26"/>
                    <a:pt x="21" y="24"/>
                  </a:cubicBezTo>
                  <a:cubicBezTo>
                    <a:pt x="21" y="23"/>
                    <a:pt x="20" y="22"/>
                    <a:pt x="20" y="21"/>
                  </a:cubicBezTo>
                  <a:cubicBezTo>
                    <a:pt x="19" y="20"/>
                    <a:pt x="17" y="19"/>
                    <a:pt x="14" y="19"/>
                  </a:cubicBezTo>
                  <a:cubicBezTo>
                    <a:pt x="9" y="17"/>
                    <a:pt x="9" y="17"/>
                    <a:pt x="9" y="17"/>
                  </a:cubicBezTo>
                  <a:cubicBezTo>
                    <a:pt x="6" y="17"/>
                    <a:pt x="4" y="16"/>
                    <a:pt x="3" y="15"/>
                  </a:cubicBezTo>
                  <a:cubicBezTo>
                    <a:pt x="1" y="14"/>
                    <a:pt x="1" y="12"/>
                    <a:pt x="1" y="10"/>
                  </a:cubicBezTo>
                  <a:cubicBezTo>
                    <a:pt x="1" y="7"/>
                    <a:pt x="2" y="4"/>
                    <a:pt x="4" y="3"/>
                  </a:cubicBezTo>
                  <a:cubicBezTo>
                    <a:pt x="6" y="1"/>
                    <a:pt x="9" y="0"/>
                    <a:pt x="12" y="0"/>
                  </a:cubicBezTo>
                  <a:cubicBezTo>
                    <a:pt x="16" y="0"/>
                    <a:pt x="19" y="1"/>
                    <a:pt x="21" y="3"/>
                  </a:cubicBezTo>
                  <a:cubicBezTo>
                    <a:pt x="23" y="4"/>
                    <a:pt x="24" y="7"/>
                    <a:pt x="24" y="10"/>
                  </a:cubicBezTo>
                  <a:lnTo>
                    <a:pt x="20" y="10"/>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16" name="Freeform 102"/>
            <p:cNvSpPr/>
            <p:nvPr userDrawn="1"/>
          </p:nvSpPr>
          <p:spPr bwMode="auto">
            <a:xfrm>
              <a:off x="2044" y="933"/>
              <a:ext cx="5" cy="40"/>
            </a:xfrm>
            <a:custGeom>
              <a:avLst/>
              <a:gdLst>
                <a:gd name="T0" fmla="*/ 0 w 5"/>
                <a:gd name="T1" fmla="*/ 0 h 40"/>
                <a:gd name="T2" fmla="*/ 2 w 5"/>
                <a:gd name="T3" fmla="*/ 0 h 40"/>
                <a:gd name="T4" fmla="*/ 5 w 5"/>
                <a:gd name="T5" fmla="*/ 0 h 40"/>
                <a:gd name="T6" fmla="*/ 5 w 5"/>
                <a:gd name="T7" fmla="*/ 40 h 40"/>
                <a:gd name="T8" fmla="*/ 2 w 5"/>
                <a:gd name="T9" fmla="*/ 40 h 40"/>
                <a:gd name="T10" fmla="*/ 0 w 5"/>
                <a:gd name="T11" fmla="*/ 40 h 40"/>
                <a:gd name="T12" fmla="*/ 0 w 5"/>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5" h="40">
                  <a:moveTo>
                    <a:pt x="0" y="0"/>
                  </a:moveTo>
                  <a:lnTo>
                    <a:pt x="2" y="0"/>
                  </a:lnTo>
                  <a:lnTo>
                    <a:pt x="5" y="0"/>
                  </a:lnTo>
                  <a:lnTo>
                    <a:pt x="5" y="40"/>
                  </a:lnTo>
                  <a:lnTo>
                    <a:pt x="2" y="40"/>
                  </a:lnTo>
                  <a:lnTo>
                    <a:pt x="0" y="40"/>
                  </a:lnTo>
                  <a:lnTo>
                    <a:pt x="0" y="0"/>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17" name="Freeform 103"/>
            <p:cNvSpPr/>
            <p:nvPr userDrawn="1"/>
          </p:nvSpPr>
          <p:spPr bwMode="auto">
            <a:xfrm>
              <a:off x="2060" y="933"/>
              <a:ext cx="32" cy="40"/>
            </a:xfrm>
            <a:custGeom>
              <a:avLst/>
              <a:gdLst>
                <a:gd name="T0" fmla="*/ 13 w 32"/>
                <a:gd name="T1" fmla="*/ 5 h 40"/>
                <a:gd name="T2" fmla="*/ 0 w 32"/>
                <a:gd name="T3" fmla="*/ 5 h 40"/>
                <a:gd name="T4" fmla="*/ 0 w 32"/>
                <a:gd name="T5" fmla="*/ 3 h 40"/>
                <a:gd name="T6" fmla="*/ 0 w 32"/>
                <a:gd name="T7" fmla="*/ 0 h 40"/>
                <a:gd name="T8" fmla="*/ 32 w 32"/>
                <a:gd name="T9" fmla="*/ 0 h 40"/>
                <a:gd name="T10" fmla="*/ 32 w 32"/>
                <a:gd name="T11" fmla="*/ 3 h 40"/>
                <a:gd name="T12" fmla="*/ 32 w 32"/>
                <a:gd name="T13" fmla="*/ 5 h 40"/>
                <a:gd name="T14" fmla="*/ 18 w 32"/>
                <a:gd name="T15" fmla="*/ 5 h 40"/>
                <a:gd name="T16" fmla="*/ 18 w 32"/>
                <a:gd name="T17" fmla="*/ 40 h 40"/>
                <a:gd name="T18" fmla="*/ 16 w 32"/>
                <a:gd name="T19" fmla="*/ 40 h 40"/>
                <a:gd name="T20" fmla="*/ 13 w 32"/>
                <a:gd name="T21" fmla="*/ 40 h 40"/>
                <a:gd name="T22" fmla="*/ 13 w 32"/>
                <a:gd name="T23" fmla="*/ 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40">
                  <a:moveTo>
                    <a:pt x="13" y="5"/>
                  </a:moveTo>
                  <a:lnTo>
                    <a:pt x="0" y="5"/>
                  </a:lnTo>
                  <a:lnTo>
                    <a:pt x="0" y="3"/>
                  </a:lnTo>
                  <a:lnTo>
                    <a:pt x="0" y="0"/>
                  </a:lnTo>
                  <a:lnTo>
                    <a:pt x="32" y="0"/>
                  </a:lnTo>
                  <a:lnTo>
                    <a:pt x="32" y="3"/>
                  </a:lnTo>
                  <a:lnTo>
                    <a:pt x="32" y="5"/>
                  </a:lnTo>
                  <a:lnTo>
                    <a:pt x="18" y="5"/>
                  </a:lnTo>
                  <a:lnTo>
                    <a:pt x="18" y="40"/>
                  </a:lnTo>
                  <a:lnTo>
                    <a:pt x="16" y="40"/>
                  </a:lnTo>
                  <a:lnTo>
                    <a:pt x="13" y="40"/>
                  </a:lnTo>
                  <a:lnTo>
                    <a:pt x="13" y="5"/>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18" name="Freeform 104"/>
            <p:cNvSpPr/>
            <p:nvPr userDrawn="1"/>
          </p:nvSpPr>
          <p:spPr bwMode="auto">
            <a:xfrm>
              <a:off x="2101" y="933"/>
              <a:ext cx="34" cy="40"/>
            </a:xfrm>
            <a:custGeom>
              <a:avLst/>
              <a:gdLst>
                <a:gd name="T0" fmla="*/ 15 w 34"/>
                <a:gd name="T1" fmla="*/ 24 h 40"/>
                <a:gd name="T2" fmla="*/ 0 w 34"/>
                <a:gd name="T3" fmla="*/ 0 h 40"/>
                <a:gd name="T4" fmla="*/ 3 w 34"/>
                <a:gd name="T5" fmla="*/ 0 h 40"/>
                <a:gd name="T6" fmla="*/ 6 w 34"/>
                <a:gd name="T7" fmla="*/ 0 h 40"/>
                <a:gd name="T8" fmla="*/ 17 w 34"/>
                <a:gd name="T9" fmla="*/ 19 h 40"/>
                <a:gd name="T10" fmla="*/ 17 w 34"/>
                <a:gd name="T11" fmla="*/ 19 h 40"/>
                <a:gd name="T12" fmla="*/ 28 w 34"/>
                <a:gd name="T13" fmla="*/ 0 h 40"/>
                <a:gd name="T14" fmla="*/ 32 w 34"/>
                <a:gd name="T15" fmla="*/ 0 h 40"/>
                <a:gd name="T16" fmla="*/ 34 w 34"/>
                <a:gd name="T17" fmla="*/ 0 h 40"/>
                <a:gd name="T18" fmla="*/ 20 w 34"/>
                <a:gd name="T19" fmla="*/ 24 h 40"/>
                <a:gd name="T20" fmla="*/ 20 w 34"/>
                <a:gd name="T21" fmla="*/ 40 h 40"/>
                <a:gd name="T22" fmla="*/ 17 w 34"/>
                <a:gd name="T23" fmla="*/ 40 h 40"/>
                <a:gd name="T24" fmla="*/ 15 w 34"/>
                <a:gd name="T25" fmla="*/ 40 h 40"/>
                <a:gd name="T26" fmla="*/ 15 w 34"/>
                <a:gd name="T27" fmla="*/ 2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40">
                  <a:moveTo>
                    <a:pt x="15" y="24"/>
                  </a:moveTo>
                  <a:lnTo>
                    <a:pt x="0" y="0"/>
                  </a:lnTo>
                  <a:lnTo>
                    <a:pt x="3" y="0"/>
                  </a:lnTo>
                  <a:lnTo>
                    <a:pt x="6" y="0"/>
                  </a:lnTo>
                  <a:lnTo>
                    <a:pt x="17" y="19"/>
                  </a:lnTo>
                  <a:lnTo>
                    <a:pt x="17" y="19"/>
                  </a:lnTo>
                  <a:lnTo>
                    <a:pt x="28" y="0"/>
                  </a:lnTo>
                  <a:lnTo>
                    <a:pt x="32" y="0"/>
                  </a:lnTo>
                  <a:lnTo>
                    <a:pt x="34" y="0"/>
                  </a:lnTo>
                  <a:lnTo>
                    <a:pt x="20" y="24"/>
                  </a:lnTo>
                  <a:lnTo>
                    <a:pt x="20" y="40"/>
                  </a:lnTo>
                  <a:lnTo>
                    <a:pt x="17" y="40"/>
                  </a:lnTo>
                  <a:lnTo>
                    <a:pt x="15" y="40"/>
                  </a:lnTo>
                  <a:lnTo>
                    <a:pt x="15" y="24"/>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19" name="Freeform 105"/>
            <p:cNvSpPr>
              <a:spLocks noEditPoints="1"/>
            </p:cNvSpPr>
            <p:nvPr userDrawn="1"/>
          </p:nvSpPr>
          <p:spPr bwMode="auto">
            <a:xfrm>
              <a:off x="954" y="660"/>
              <a:ext cx="350" cy="353"/>
            </a:xfrm>
            <a:custGeom>
              <a:avLst/>
              <a:gdLst>
                <a:gd name="T0" fmla="*/ 142 w 283"/>
                <a:gd name="T1" fmla="*/ 0 h 283"/>
                <a:gd name="T2" fmla="*/ 283 w 283"/>
                <a:gd name="T3" fmla="*/ 142 h 283"/>
                <a:gd name="T4" fmla="*/ 142 w 283"/>
                <a:gd name="T5" fmla="*/ 283 h 283"/>
                <a:gd name="T6" fmla="*/ 0 w 283"/>
                <a:gd name="T7" fmla="*/ 142 h 283"/>
                <a:gd name="T8" fmla="*/ 142 w 283"/>
                <a:gd name="T9" fmla="*/ 0 h 283"/>
                <a:gd name="T10" fmla="*/ 142 w 283"/>
                <a:gd name="T11" fmla="*/ 6 h 283"/>
                <a:gd name="T12" fmla="*/ 6 w 283"/>
                <a:gd name="T13" fmla="*/ 142 h 283"/>
                <a:gd name="T14" fmla="*/ 142 w 283"/>
                <a:gd name="T15" fmla="*/ 277 h 283"/>
                <a:gd name="T16" fmla="*/ 278 w 283"/>
                <a:gd name="T17" fmla="*/ 142 h 283"/>
                <a:gd name="T18" fmla="*/ 142 w 283"/>
                <a:gd name="T19" fmla="*/ 6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3" h="283">
                  <a:moveTo>
                    <a:pt x="142" y="0"/>
                  </a:moveTo>
                  <a:cubicBezTo>
                    <a:pt x="220" y="0"/>
                    <a:pt x="283" y="64"/>
                    <a:pt x="283" y="142"/>
                  </a:cubicBezTo>
                  <a:cubicBezTo>
                    <a:pt x="283" y="219"/>
                    <a:pt x="220" y="283"/>
                    <a:pt x="142" y="283"/>
                  </a:cubicBezTo>
                  <a:cubicBezTo>
                    <a:pt x="64" y="283"/>
                    <a:pt x="0" y="219"/>
                    <a:pt x="0" y="142"/>
                  </a:cubicBezTo>
                  <a:cubicBezTo>
                    <a:pt x="0" y="64"/>
                    <a:pt x="64" y="0"/>
                    <a:pt x="142" y="0"/>
                  </a:cubicBezTo>
                  <a:moveTo>
                    <a:pt x="142" y="6"/>
                  </a:moveTo>
                  <a:cubicBezTo>
                    <a:pt x="67" y="6"/>
                    <a:pt x="6" y="67"/>
                    <a:pt x="6" y="142"/>
                  </a:cubicBezTo>
                  <a:cubicBezTo>
                    <a:pt x="6" y="216"/>
                    <a:pt x="67" y="277"/>
                    <a:pt x="142" y="277"/>
                  </a:cubicBezTo>
                  <a:cubicBezTo>
                    <a:pt x="217" y="277"/>
                    <a:pt x="278" y="216"/>
                    <a:pt x="278" y="142"/>
                  </a:cubicBezTo>
                  <a:cubicBezTo>
                    <a:pt x="278" y="67"/>
                    <a:pt x="217" y="6"/>
                    <a:pt x="142" y="6"/>
                  </a:cubicBezTo>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20" name="Freeform 106"/>
            <p:cNvSpPr/>
            <p:nvPr userDrawn="1"/>
          </p:nvSpPr>
          <p:spPr bwMode="auto">
            <a:xfrm>
              <a:off x="1033" y="739"/>
              <a:ext cx="193" cy="173"/>
            </a:xfrm>
            <a:custGeom>
              <a:avLst/>
              <a:gdLst>
                <a:gd name="T0" fmla="*/ 28 w 156"/>
                <a:gd name="T1" fmla="*/ 139 h 139"/>
                <a:gd name="T2" fmla="*/ 7 w 156"/>
                <a:gd name="T3" fmla="*/ 112 h 139"/>
                <a:gd name="T4" fmla="*/ 0 w 156"/>
                <a:gd name="T5" fmla="*/ 79 h 139"/>
                <a:gd name="T6" fmla="*/ 78 w 156"/>
                <a:gd name="T7" fmla="*/ 0 h 139"/>
                <a:gd name="T8" fmla="*/ 156 w 156"/>
                <a:gd name="T9" fmla="*/ 79 h 139"/>
                <a:gd name="T10" fmla="*/ 149 w 156"/>
                <a:gd name="T11" fmla="*/ 112 h 139"/>
                <a:gd name="T12" fmla="*/ 128 w 156"/>
                <a:gd name="T13" fmla="*/ 139 h 139"/>
                <a:gd name="T14" fmla="*/ 126 w 156"/>
                <a:gd name="T15" fmla="*/ 137 h 139"/>
                <a:gd name="T16" fmla="*/ 146 w 156"/>
                <a:gd name="T17" fmla="*/ 111 h 139"/>
                <a:gd name="T18" fmla="*/ 153 w 156"/>
                <a:gd name="T19" fmla="*/ 79 h 139"/>
                <a:gd name="T20" fmla="*/ 78 w 156"/>
                <a:gd name="T21" fmla="*/ 3 h 139"/>
                <a:gd name="T22" fmla="*/ 3 w 156"/>
                <a:gd name="T23" fmla="*/ 79 h 139"/>
                <a:gd name="T24" fmla="*/ 10 w 156"/>
                <a:gd name="T25" fmla="*/ 111 h 139"/>
                <a:gd name="T26" fmla="*/ 30 w 156"/>
                <a:gd name="T27" fmla="*/ 137 h 139"/>
                <a:gd name="T28" fmla="*/ 28 w 156"/>
                <a:gd name="T29" fmla="*/ 13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6" h="139">
                  <a:moveTo>
                    <a:pt x="28" y="139"/>
                  </a:moveTo>
                  <a:cubicBezTo>
                    <a:pt x="19" y="132"/>
                    <a:pt x="12" y="122"/>
                    <a:pt x="7" y="112"/>
                  </a:cubicBezTo>
                  <a:cubicBezTo>
                    <a:pt x="2" y="102"/>
                    <a:pt x="0" y="90"/>
                    <a:pt x="0" y="79"/>
                  </a:cubicBezTo>
                  <a:cubicBezTo>
                    <a:pt x="0" y="36"/>
                    <a:pt x="35" y="0"/>
                    <a:pt x="78" y="0"/>
                  </a:cubicBezTo>
                  <a:cubicBezTo>
                    <a:pt x="121" y="0"/>
                    <a:pt x="156" y="36"/>
                    <a:pt x="156" y="79"/>
                  </a:cubicBezTo>
                  <a:cubicBezTo>
                    <a:pt x="156" y="90"/>
                    <a:pt x="153" y="102"/>
                    <a:pt x="149" y="112"/>
                  </a:cubicBezTo>
                  <a:cubicBezTo>
                    <a:pt x="144" y="122"/>
                    <a:pt x="136" y="132"/>
                    <a:pt x="128" y="139"/>
                  </a:cubicBezTo>
                  <a:cubicBezTo>
                    <a:pt x="126" y="137"/>
                    <a:pt x="126" y="137"/>
                    <a:pt x="126" y="137"/>
                  </a:cubicBezTo>
                  <a:cubicBezTo>
                    <a:pt x="134" y="130"/>
                    <a:pt x="141" y="121"/>
                    <a:pt x="146" y="111"/>
                  </a:cubicBezTo>
                  <a:cubicBezTo>
                    <a:pt x="151" y="101"/>
                    <a:pt x="153" y="90"/>
                    <a:pt x="153" y="79"/>
                  </a:cubicBezTo>
                  <a:cubicBezTo>
                    <a:pt x="153" y="37"/>
                    <a:pt x="119" y="3"/>
                    <a:pt x="78" y="3"/>
                  </a:cubicBezTo>
                  <a:cubicBezTo>
                    <a:pt x="36" y="3"/>
                    <a:pt x="3" y="37"/>
                    <a:pt x="3" y="79"/>
                  </a:cubicBezTo>
                  <a:cubicBezTo>
                    <a:pt x="3" y="90"/>
                    <a:pt x="5" y="101"/>
                    <a:pt x="10" y="111"/>
                  </a:cubicBezTo>
                  <a:cubicBezTo>
                    <a:pt x="14" y="121"/>
                    <a:pt x="21" y="130"/>
                    <a:pt x="30" y="137"/>
                  </a:cubicBezTo>
                  <a:lnTo>
                    <a:pt x="28" y="139"/>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21" name="Freeform 107"/>
            <p:cNvSpPr/>
            <p:nvPr userDrawn="1"/>
          </p:nvSpPr>
          <p:spPr bwMode="auto">
            <a:xfrm>
              <a:off x="972" y="867"/>
              <a:ext cx="40" cy="29"/>
            </a:xfrm>
            <a:custGeom>
              <a:avLst/>
              <a:gdLst>
                <a:gd name="T0" fmla="*/ 8 w 40"/>
                <a:gd name="T1" fmla="*/ 29 h 29"/>
                <a:gd name="T2" fmla="*/ 0 w 40"/>
                <a:gd name="T3" fmla="*/ 10 h 29"/>
                <a:gd name="T4" fmla="*/ 4 w 40"/>
                <a:gd name="T5" fmla="*/ 9 h 29"/>
                <a:gd name="T6" fmla="*/ 35 w 40"/>
                <a:gd name="T7" fmla="*/ 14 h 29"/>
                <a:gd name="T8" fmla="*/ 30 w 40"/>
                <a:gd name="T9" fmla="*/ 1 h 29"/>
                <a:gd name="T10" fmla="*/ 34 w 40"/>
                <a:gd name="T11" fmla="*/ 0 h 29"/>
                <a:gd name="T12" fmla="*/ 40 w 40"/>
                <a:gd name="T13" fmla="*/ 16 h 29"/>
                <a:gd name="T14" fmla="*/ 36 w 40"/>
                <a:gd name="T15" fmla="*/ 17 h 29"/>
                <a:gd name="T16" fmla="*/ 7 w 40"/>
                <a:gd name="T17" fmla="*/ 14 h 29"/>
                <a:gd name="T18" fmla="*/ 12 w 40"/>
                <a:gd name="T19" fmla="*/ 27 h 29"/>
                <a:gd name="T20" fmla="*/ 8 w 40"/>
                <a:gd name="T21"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29">
                  <a:moveTo>
                    <a:pt x="8" y="29"/>
                  </a:moveTo>
                  <a:lnTo>
                    <a:pt x="0" y="10"/>
                  </a:lnTo>
                  <a:lnTo>
                    <a:pt x="4" y="9"/>
                  </a:lnTo>
                  <a:lnTo>
                    <a:pt x="35" y="14"/>
                  </a:lnTo>
                  <a:lnTo>
                    <a:pt x="30" y="1"/>
                  </a:lnTo>
                  <a:lnTo>
                    <a:pt x="34" y="0"/>
                  </a:lnTo>
                  <a:lnTo>
                    <a:pt x="40" y="16"/>
                  </a:lnTo>
                  <a:lnTo>
                    <a:pt x="36" y="17"/>
                  </a:lnTo>
                  <a:lnTo>
                    <a:pt x="7" y="14"/>
                  </a:lnTo>
                  <a:lnTo>
                    <a:pt x="12" y="27"/>
                  </a:lnTo>
                  <a:lnTo>
                    <a:pt x="8" y="29"/>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22" name="Freeform 108"/>
            <p:cNvSpPr/>
            <p:nvPr userDrawn="1"/>
          </p:nvSpPr>
          <p:spPr bwMode="auto">
            <a:xfrm>
              <a:off x="984" y="888"/>
              <a:ext cx="38" cy="31"/>
            </a:xfrm>
            <a:custGeom>
              <a:avLst/>
              <a:gdLst>
                <a:gd name="T0" fmla="*/ 7 w 38"/>
                <a:gd name="T1" fmla="*/ 31 h 31"/>
                <a:gd name="T2" fmla="*/ 6 w 38"/>
                <a:gd name="T3" fmla="*/ 28 h 31"/>
                <a:gd name="T4" fmla="*/ 19 w 38"/>
                <a:gd name="T5" fmla="*/ 21 h 31"/>
                <a:gd name="T6" fmla="*/ 14 w 38"/>
                <a:gd name="T7" fmla="*/ 11 h 31"/>
                <a:gd name="T8" fmla="*/ 1 w 38"/>
                <a:gd name="T9" fmla="*/ 19 h 31"/>
                <a:gd name="T10" fmla="*/ 0 w 38"/>
                <a:gd name="T11" fmla="*/ 15 h 31"/>
                <a:gd name="T12" fmla="*/ 29 w 38"/>
                <a:gd name="T13" fmla="*/ 0 h 31"/>
                <a:gd name="T14" fmla="*/ 32 w 38"/>
                <a:gd name="T15" fmla="*/ 4 h 31"/>
                <a:gd name="T16" fmla="*/ 18 w 38"/>
                <a:gd name="T17" fmla="*/ 10 h 31"/>
                <a:gd name="T18" fmla="*/ 23 w 38"/>
                <a:gd name="T19" fmla="*/ 19 h 31"/>
                <a:gd name="T20" fmla="*/ 35 w 38"/>
                <a:gd name="T21" fmla="*/ 13 h 31"/>
                <a:gd name="T22" fmla="*/ 38 w 38"/>
                <a:gd name="T23" fmla="*/ 16 h 31"/>
                <a:gd name="T24" fmla="*/ 7 w 38"/>
                <a:gd name="T25"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31">
                  <a:moveTo>
                    <a:pt x="7" y="31"/>
                  </a:moveTo>
                  <a:lnTo>
                    <a:pt x="6" y="28"/>
                  </a:lnTo>
                  <a:lnTo>
                    <a:pt x="19" y="21"/>
                  </a:lnTo>
                  <a:lnTo>
                    <a:pt x="14" y="11"/>
                  </a:lnTo>
                  <a:lnTo>
                    <a:pt x="1" y="19"/>
                  </a:lnTo>
                  <a:lnTo>
                    <a:pt x="0" y="15"/>
                  </a:lnTo>
                  <a:lnTo>
                    <a:pt x="29" y="0"/>
                  </a:lnTo>
                  <a:lnTo>
                    <a:pt x="32" y="4"/>
                  </a:lnTo>
                  <a:lnTo>
                    <a:pt x="18" y="10"/>
                  </a:lnTo>
                  <a:lnTo>
                    <a:pt x="23" y="19"/>
                  </a:lnTo>
                  <a:lnTo>
                    <a:pt x="35" y="13"/>
                  </a:lnTo>
                  <a:lnTo>
                    <a:pt x="38" y="16"/>
                  </a:lnTo>
                  <a:lnTo>
                    <a:pt x="7" y="31"/>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23" name="Freeform 109"/>
            <p:cNvSpPr/>
            <p:nvPr userDrawn="1"/>
          </p:nvSpPr>
          <p:spPr bwMode="auto">
            <a:xfrm>
              <a:off x="995" y="906"/>
              <a:ext cx="38" cy="33"/>
            </a:xfrm>
            <a:custGeom>
              <a:avLst/>
              <a:gdLst>
                <a:gd name="T0" fmla="*/ 11 w 38"/>
                <a:gd name="T1" fmla="*/ 33 h 33"/>
                <a:gd name="T2" fmla="*/ 0 w 38"/>
                <a:gd name="T3" fmla="*/ 18 h 33"/>
                <a:gd name="T4" fmla="*/ 28 w 38"/>
                <a:gd name="T5" fmla="*/ 0 h 33"/>
                <a:gd name="T6" fmla="*/ 38 w 38"/>
                <a:gd name="T7" fmla="*/ 15 h 33"/>
                <a:gd name="T8" fmla="*/ 36 w 38"/>
                <a:gd name="T9" fmla="*/ 17 h 33"/>
                <a:gd name="T10" fmla="*/ 27 w 38"/>
                <a:gd name="T11" fmla="*/ 6 h 33"/>
                <a:gd name="T12" fmla="*/ 18 w 38"/>
                <a:gd name="T13" fmla="*/ 11 h 33"/>
                <a:gd name="T14" fmla="*/ 26 w 38"/>
                <a:gd name="T15" fmla="*/ 21 h 33"/>
                <a:gd name="T16" fmla="*/ 23 w 38"/>
                <a:gd name="T17" fmla="*/ 23 h 33"/>
                <a:gd name="T18" fmla="*/ 16 w 38"/>
                <a:gd name="T19" fmla="*/ 13 h 33"/>
                <a:gd name="T20" fmla="*/ 6 w 38"/>
                <a:gd name="T21" fmla="*/ 20 h 33"/>
                <a:gd name="T22" fmla="*/ 13 w 38"/>
                <a:gd name="T23" fmla="*/ 31 h 33"/>
                <a:gd name="T24" fmla="*/ 11 w 38"/>
                <a:gd name="T25"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33">
                  <a:moveTo>
                    <a:pt x="11" y="33"/>
                  </a:moveTo>
                  <a:lnTo>
                    <a:pt x="0" y="18"/>
                  </a:lnTo>
                  <a:lnTo>
                    <a:pt x="28" y="0"/>
                  </a:lnTo>
                  <a:lnTo>
                    <a:pt x="38" y="15"/>
                  </a:lnTo>
                  <a:lnTo>
                    <a:pt x="36" y="17"/>
                  </a:lnTo>
                  <a:lnTo>
                    <a:pt x="27" y="6"/>
                  </a:lnTo>
                  <a:lnTo>
                    <a:pt x="18" y="11"/>
                  </a:lnTo>
                  <a:lnTo>
                    <a:pt x="26" y="21"/>
                  </a:lnTo>
                  <a:lnTo>
                    <a:pt x="23" y="23"/>
                  </a:lnTo>
                  <a:lnTo>
                    <a:pt x="16" y="13"/>
                  </a:lnTo>
                  <a:lnTo>
                    <a:pt x="6" y="20"/>
                  </a:lnTo>
                  <a:lnTo>
                    <a:pt x="13" y="31"/>
                  </a:lnTo>
                  <a:lnTo>
                    <a:pt x="11" y="33"/>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24" name="Freeform 110"/>
            <p:cNvSpPr/>
            <p:nvPr userDrawn="1"/>
          </p:nvSpPr>
          <p:spPr bwMode="auto">
            <a:xfrm>
              <a:off x="1026" y="934"/>
              <a:ext cx="24" cy="29"/>
            </a:xfrm>
            <a:custGeom>
              <a:avLst/>
              <a:gdLst>
                <a:gd name="T0" fmla="*/ 3 w 24"/>
                <a:gd name="T1" fmla="*/ 29 h 29"/>
                <a:gd name="T2" fmla="*/ 0 w 24"/>
                <a:gd name="T3" fmla="*/ 26 h 29"/>
                <a:gd name="T4" fmla="*/ 21 w 24"/>
                <a:gd name="T5" fmla="*/ 0 h 29"/>
                <a:gd name="T6" fmla="*/ 24 w 24"/>
                <a:gd name="T7" fmla="*/ 3 h 29"/>
                <a:gd name="T8" fmla="*/ 3 w 24"/>
                <a:gd name="T9" fmla="*/ 29 h 29"/>
              </a:gdLst>
              <a:ahLst/>
              <a:cxnLst>
                <a:cxn ang="0">
                  <a:pos x="T0" y="T1"/>
                </a:cxn>
                <a:cxn ang="0">
                  <a:pos x="T2" y="T3"/>
                </a:cxn>
                <a:cxn ang="0">
                  <a:pos x="T4" y="T5"/>
                </a:cxn>
                <a:cxn ang="0">
                  <a:pos x="T6" y="T7"/>
                </a:cxn>
                <a:cxn ang="0">
                  <a:pos x="T8" y="T9"/>
                </a:cxn>
              </a:cxnLst>
              <a:rect l="0" t="0" r="r" b="b"/>
              <a:pathLst>
                <a:path w="24" h="29">
                  <a:moveTo>
                    <a:pt x="3" y="29"/>
                  </a:moveTo>
                  <a:lnTo>
                    <a:pt x="0" y="26"/>
                  </a:lnTo>
                  <a:lnTo>
                    <a:pt x="21" y="0"/>
                  </a:lnTo>
                  <a:lnTo>
                    <a:pt x="24" y="3"/>
                  </a:lnTo>
                  <a:lnTo>
                    <a:pt x="3" y="29"/>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25" name="Freeform 111"/>
            <p:cNvSpPr>
              <a:spLocks noEditPoints="1"/>
            </p:cNvSpPr>
            <p:nvPr userDrawn="1"/>
          </p:nvSpPr>
          <p:spPr bwMode="auto">
            <a:xfrm>
              <a:off x="1034" y="942"/>
              <a:ext cx="29" cy="35"/>
            </a:xfrm>
            <a:custGeom>
              <a:avLst/>
              <a:gdLst>
                <a:gd name="T0" fmla="*/ 11 w 29"/>
                <a:gd name="T1" fmla="*/ 32 h 35"/>
                <a:gd name="T2" fmla="*/ 16 w 29"/>
                <a:gd name="T3" fmla="*/ 23 h 35"/>
                <a:gd name="T4" fmla="*/ 11 w 29"/>
                <a:gd name="T5" fmla="*/ 20 h 35"/>
                <a:gd name="T6" fmla="*/ 3 w 29"/>
                <a:gd name="T7" fmla="*/ 27 h 35"/>
                <a:gd name="T8" fmla="*/ 0 w 29"/>
                <a:gd name="T9" fmla="*/ 25 h 35"/>
                <a:gd name="T10" fmla="*/ 24 w 29"/>
                <a:gd name="T11" fmla="*/ 0 h 35"/>
                <a:gd name="T12" fmla="*/ 29 w 29"/>
                <a:gd name="T13" fmla="*/ 2 h 35"/>
                <a:gd name="T14" fmla="*/ 16 w 29"/>
                <a:gd name="T15" fmla="*/ 35 h 35"/>
                <a:gd name="T16" fmla="*/ 11 w 29"/>
                <a:gd name="T17" fmla="*/ 32 h 35"/>
                <a:gd name="T18" fmla="*/ 19 w 29"/>
                <a:gd name="T19" fmla="*/ 18 h 35"/>
                <a:gd name="T20" fmla="*/ 24 w 29"/>
                <a:gd name="T21" fmla="*/ 7 h 35"/>
                <a:gd name="T22" fmla="*/ 23 w 29"/>
                <a:gd name="T23" fmla="*/ 6 h 35"/>
                <a:gd name="T24" fmla="*/ 14 w 29"/>
                <a:gd name="T25" fmla="*/ 16 h 35"/>
                <a:gd name="T26" fmla="*/ 19 w 29"/>
                <a:gd name="T27"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35">
                  <a:moveTo>
                    <a:pt x="11" y="32"/>
                  </a:moveTo>
                  <a:lnTo>
                    <a:pt x="16" y="23"/>
                  </a:lnTo>
                  <a:lnTo>
                    <a:pt x="11" y="20"/>
                  </a:lnTo>
                  <a:lnTo>
                    <a:pt x="3" y="27"/>
                  </a:lnTo>
                  <a:lnTo>
                    <a:pt x="0" y="25"/>
                  </a:lnTo>
                  <a:lnTo>
                    <a:pt x="24" y="0"/>
                  </a:lnTo>
                  <a:lnTo>
                    <a:pt x="29" y="2"/>
                  </a:lnTo>
                  <a:lnTo>
                    <a:pt x="16" y="35"/>
                  </a:lnTo>
                  <a:lnTo>
                    <a:pt x="11" y="32"/>
                  </a:lnTo>
                  <a:close/>
                  <a:moveTo>
                    <a:pt x="19" y="18"/>
                  </a:moveTo>
                  <a:lnTo>
                    <a:pt x="24" y="7"/>
                  </a:lnTo>
                  <a:lnTo>
                    <a:pt x="23" y="6"/>
                  </a:lnTo>
                  <a:lnTo>
                    <a:pt x="14" y="16"/>
                  </a:lnTo>
                  <a:lnTo>
                    <a:pt x="19" y="18"/>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26" name="Freeform 112"/>
            <p:cNvSpPr/>
            <p:nvPr userDrawn="1"/>
          </p:nvSpPr>
          <p:spPr bwMode="auto">
            <a:xfrm>
              <a:off x="1054" y="948"/>
              <a:ext cx="32" cy="39"/>
            </a:xfrm>
            <a:custGeom>
              <a:avLst/>
              <a:gdLst>
                <a:gd name="T0" fmla="*/ 16 w 32"/>
                <a:gd name="T1" fmla="*/ 39 h 39"/>
                <a:gd name="T2" fmla="*/ 13 w 32"/>
                <a:gd name="T3" fmla="*/ 36 h 39"/>
                <a:gd name="T4" fmla="*/ 15 w 32"/>
                <a:gd name="T5" fmla="*/ 12 h 39"/>
                <a:gd name="T6" fmla="*/ 5 w 32"/>
                <a:gd name="T7" fmla="*/ 32 h 39"/>
                <a:gd name="T8" fmla="*/ 0 w 32"/>
                <a:gd name="T9" fmla="*/ 30 h 39"/>
                <a:gd name="T10" fmla="*/ 16 w 32"/>
                <a:gd name="T11" fmla="*/ 0 h 39"/>
                <a:gd name="T12" fmla="*/ 20 w 32"/>
                <a:gd name="T13" fmla="*/ 1 h 39"/>
                <a:gd name="T14" fmla="*/ 19 w 32"/>
                <a:gd name="T15" fmla="*/ 25 h 39"/>
                <a:gd name="T16" fmla="*/ 29 w 32"/>
                <a:gd name="T17" fmla="*/ 5 h 39"/>
                <a:gd name="T18" fmla="*/ 32 w 32"/>
                <a:gd name="T19" fmla="*/ 7 h 39"/>
                <a:gd name="T20" fmla="*/ 16 w 32"/>
                <a:gd name="T21"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39">
                  <a:moveTo>
                    <a:pt x="16" y="39"/>
                  </a:moveTo>
                  <a:lnTo>
                    <a:pt x="13" y="36"/>
                  </a:lnTo>
                  <a:lnTo>
                    <a:pt x="15" y="12"/>
                  </a:lnTo>
                  <a:lnTo>
                    <a:pt x="5" y="32"/>
                  </a:lnTo>
                  <a:lnTo>
                    <a:pt x="0" y="30"/>
                  </a:lnTo>
                  <a:lnTo>
                    <a:pt x="16" y="0"/>
                  </a:lnTo>
                  <a:lnTo>
                    <a:pt x="20" y="1"/>
                  </a:lnTo>
                  <a:lnTo>
                    <a:pt x="19" y="25"/>
                  </a:lnTo>
                  <a:lnTo>
                    <a:pt x="29" y="5"/>
                  </a:lnTo>
                  <a:lnTo>
                    <a:pt x="32" y="7"/>
                  </a:lnTo>
                  <a:lnTo>
                    <a:pt x="16" y="39"/>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27" name="Freeform 113"/>
            <p:cNvSpPr/>
            <p:nvPr userDrawn="1"/>
          </p:nvSpPr>
          <p:spPr bwMode="auto">
            <a:xfrm>
              <a:off x="1079" y="957"/>
              <a:ext cx="23" cy="36"/>
            </a:xfrm>
            <a:custGeom>
              <a:avLst/>
              <a:gdLst>
                <a:gd name="T0" fmla="*/ 12 w 19"/>
                <a:gd name="T1" fmla="*/ 29 h 29"/>
                <a:gd name="T2" fmla="*/ 10 w 19"/>
                <a:gd name="T3" fmla="*/ 29 h 29"/>
                <a:gd name="T4" fmla="*/ 10 w 19"/>
                <a:gd name="T5" fmla="*/ 26 h 29"/>
                <a:gd name="T6" fmla="*/ 8 w 19"/>
                <a:gd name="T7" fmla="*/ 27 h 29"/>
                <a:gd name="T8" fmla="*/ 5 w 19"/>
                <a:gd name="T9" fmla="*/ 27 h 29"/>
                <a:gd name="T10" fmla="*/ 1 w 19"/>
                <a:gd name="T11" fmla="*/ 23 h 29"/>
                <a:gd name="T12" fmla="*/ 1 w 19"/>
                <a:gd name="T13" fmla="*/ 13 h 29"/>
                <a:gd name="T14" fmla="*/ 6 w 19"/>
                <a:gd name="T15" fmla="*/ 3 h 29"/>
                <a:gd name="T16" fmla="*/ 14 w 19"/>
                <a:gd name="T17" fmla="*/ 1 h 29"/>
                <a:gd name="T18" fmla="*/ 18 w 19"/>
                <a:gd name="T19" fmla="*/ 11 h 29"/>
                <a:gd name="T20" fmla="*/ 15 w 19"/>
                <a:gd name="T21" fmla="*/ 11 h 29"/>
                <a:gd name="T22" fmla="*/ 13 w 19"/>
                <a:gd name="T23" fmla="*/ 4 h 29"/>
                <a:gd name="T24" fmla="*/ 8 w 19"/>
                <a:gd name="T25" fmla="*/ 6 h 29"/>
                <a:gd name="T26" fmla="*/ 5 w 19"/>
                <a:gd name="T27" fmla="*/ 14 h 29"/>
                <a:gd name="T28" fmla="*/ 4 w 19"/>
                <a:gd name="T29" fmla="*/ 21 h 29"/>
                <a:gd name="T30" fmla="*/ 6 w 19"/>
                <a:gd name="T31" fmla="*/ 24 h 29"/>
                <a:gd name="T32" fmla="*/ 9 w 19"/>
                <a:gd name="T33" fmla="*/ 24 h 29"/>
                <a:gd name="T34" fmla="*/ 12 w 19"/>
                <a:gd name="T35" fmla="*/ 20 h 29"/>
                <a:gd name="T36" fmla="*/ 12 w 19"/>
                <a:gd name="T37" fmla="*/ 18 h 29"/>
                <a:gd name="T38" fmla="*/ 8 w 19"/>
                <a:gd name="T39" fmla="*/ 17 h 29"/>
                <a:gd name="T40" fmla="*/ 9 w 19"/>
                <a:gd name="T41" fmla="*/ 14 h 29"/>
                <a:gd name="T42" fmla="*/ 16 w 19"/>
                <a:gd name="T43" fmla="*/ 17 h 29"/>
                <a:gd name="T44" fmla="*/ 12 w 19"/>
                <a:gd name="T45"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 h="29">
                  <a:moveTo>
                    <a:pt x="12" y="29"/>
                  </a:moveTo>
                  <a:cubicBezTo>
                    <a:pt x="10" y="29"/>
                    <a:pt x="10" y="29"/>
                    <a:pt x="10" y="29"/>
                  </a:cubicBezTo>
                  <a:cubicBezTo>
                    <a:pt x="10" y="26"/>
                    <a:pt x="10" y="26"/>
                    <a:pt x="10" y="26"/>
                  </a:cubicBezTo>
                  <a:cubicBezTo>
                    <a:pt x="9" y="27"/>
                    <a:pt x="9" y="27"/>
                    <a:pt x="8" y="27"/>
                  </a:cubicBezTo>
                  <a:cubicBezTo>
                    <a:pt x="7" y="27"/>
                    <a:pt x="6" y="27"/>
                    <a:pt x="5" y="27"/>
                  </a:cubicBezTo>
                  <a:cubicBezTo>
                    <a:pt x="3" y="26"/>
                    <a:pt x="2" y="25"/>
                    <a:pt x="1" y="23"/>
                  </a:cubicBezTo>
                  <a:cubicBezTo>
                    <a:pt x="0" y="20"/>
                    <a:pt x="0" y="17"/>
                    <a:pt x="1" y="13"/>
                  </a:cubicBezTo>
                  <a:cubicBezTo>
                    <a:pt x="3" y="8"/>
                    <a:pt x="4" y="5"/>
                    <a:pt x="6" y="3"/>
                  </a:cubicBezTo>
                  <a:cubicBezTo>
                    <a:pt x="9" y="1"/>
                    <a:pt x="12" y="0"/>
                    <a:pt x="14" y="1"/>
                  </a:cubicBezTo>
                  <a:cubicBezTo>
                    <a:pt x="17" y="2"/>
                    <a:pt x="19" y="6"/>
                    <a:pt x="18" y="11"/>
                  </a:cubicBezTo>
                  <a:cubicBezTo>
                    <a:pt x="15" y="11"/>
                    <a:pt x="15" y="11"/>
                    <a:pt x="15" y="11"/>
                  </a:cubicBezTo>
                  <a:cubicBezTo>
                    <a:pt x="16" y="9"/>
                    <a:pt x="15" y="5"/>
                    <a:pt x="13" y="4"/>
                  </a:cubicBezTo>
                  <a:cubicBezTo>
                    <a:pt x="11" y="4"/>
                    <a:pt x="9" y="4"/>
                    <a:pt x="8" y="6"/>
                  </a:cubicBezTo>
                  <a:cubicBezTo>
                    <a:pt x="7" y="7"/>
                    <a:pt x="6" y="10"/>
                    <a:pt x="5" y="14"/>
                  </a:cubicBezTo>
                  <a:cubicBezTo>
                    <a:pt x="4" y="17"/>
                    <a:pt x="3" y="20"/>
                    <a:pt x="4" y="21"/>
                  </a:cubicBezTo>
                  <a:cubicBezTo>
                    <a:pt x="4" y="23"/>
                    <a:pt x="5" y="24"/>
                    <a:pt x="6" y="24"/>
                  </a:cubicBezTo>
                  <a:cubicBezTo>
                    <a:pt x="7" y="25"/>
                    <a:pt x="9" y="25"/>
                    <a:pt x="9" y="24"/>
                  </a:cubicBezTo>
                  <a:cubicBezTo>
                    <a:pt x="10" y="23"/>
                    <a:pt x="11" y="22"/>
                    <a:pt x="12" y="20"/>
                  </a:cubicBezTo>
                  <a:cubicBezTo>
                    <a:pt x="12" y="18"/>
                    <a:pt x="12" y="18"/>
                    <a:pt x="12" y="18"/>
                  </a:cubicBezTo>
                  <a:cubicBezTo>
                    <a:pt x="8" y="17"/>
                    <a:pt x="8" y="17"/>
                    <a:pt x="8" y="17"/>
                  </a:cubicBezTo>
                  <a:cubicBezTo>
                    <a:pt x="9" y="14"/>
                    <a:pt x="9" y="14"/>
                    <a:pt x="9" y="14"/>
                  </a:cubicBezTo>
                  <a:cubicBezTo>
                    <a:pt x="16" y="17"/>
                    <a:pt x="16" y="17"/>
                    <a:pt x="16" y="17"/>
                  </a:cubicBezTo>
                  <a:lnTo>
                    <a:pt x="12" y="29"/>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28" name="Freeform 114"/>
            <p:cNvSpPr/>
            <p:nvPr userDrawn="1"/>
          </p:nvSpPr>
          <p:spPr bwMode="auto">
            <a:xfrm>
              <a:off x="1121" y="962"/>
              <a:ext cx="19" cy="33"/>
            </a:xfrm>
            <a:custGeom>
              <a:avLst/>
              <a:gdLst>
                <a:gd name="T0" fmla="*/ 15 w 15"/>
                <a:gd name="T1" fmla="*/ 19 h 27"/>
                <a:gd name="T2" fmla="*/ 13 w 15"/>
                <a:gd name="T3" fmla="*/ 25 h 27"/>
                <a:gd name="T4" fmla="*/ 7 w 15"/>
                <a:gd name="T5" fmla="*/ 27 h 27"/>
                <a:gd name="T6" fmla="*/ 1 w 15"/>
                <a:gd name="T7" fmla="*/ 25 h 27"/>
                <a:gd name="T8" fmla="*/ 0 w 15"/>
                <a:gd name="T9" fmla="*/ 19 h 27"/>
                <a:gd name="T10" fmla="*/ 0 w 15"/>
                <a:gd name="T11" fmla="*/ 0 h 27"/>
                <a:gd name="T12" fmla="*/ 4 w 15"/>
                <a:gd name="T13" fmla="*/ 0 h 27"/>
                <a:gd name="T14" fmla="*/ 3 w 15"/>
                <a:gd name="T15" fmla="*/ 19 h 27"/>
                <a:gd name="T16" fmla="*/ 4 w 15"/>
                <a:gd name="T17" fmla="*/ 23 h 27"/>
                <a:gd name="T18" fmla="*/ 7 w 15"/>
                <a:gd name="T19" fmla="*/ 24 h 27"/>
                <a:gd name="T20" fmla="*/ 10 w 15"/>
                <a:gd name="T21" fmla="*/ 23 h 27"/>
                <a:gd name="T22" fmla="*/ 11 w 15"/>
                <a:gd name="T23" fmla="*/ 19 h 27"/>
                <a:gd name="T24" fmla="*/ 12 w 15"/>
                <a:gd name="T25" fmla="*/ 0 h 27"/>
                <a:gd name="T26" fmla="*/ 15 w 15"/>
                <a:gd name="T27" fmla="*/ 0 h 27"/>
                <a:gd name="T28" fmla="*/ 15 w 15"/>
                <a:gd name="T29"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7">
                  <a:moveTo>
                    <a:pt x="15" y="19"/>
                  </a:moveTo>
                  <a:cubicBezTo>
                    <a:pt x="15" y="22"/>
                    <a:pt x="14" y="24"/>
                    <a:pt x="13" y="25"/>
                  </a:cubicBezTo>
                  <a:cubicBezTo>
                    <a:pt x="11" y="27"/>
                    <a:pt x="10" y="27"/>
                    <a:pt x="7" y="27"/>
                  </a:cubicBezTo>
                  <a:cubicBezTo>
                    <a:pt x="4" y="27"/>
                    <a:pt x="2" y="26"/>
                    <a:pt x="1" y="25"/>
                  </a:cubicBezTo>
                  <a:cubicBezTo>
                    <a:pt x="0" y="23"/>
                    <a:pt x="0" y="21"/>
                    <a:pt x="0" y="19"/>
                  </a:cubicBezTo>
                  <a:cubicBezTo>
                    <a:pt x="0" y="0"/>
                    <a:pt x="0" y="0"/>
                    <a:pt x="0" y="0"/>
                  </a:cubicBezTo>
                  <a:cubicBezTo>
                    <a:pt x="4" y="0"/>
                    <a:pt x="4" y="0"/>
                    <a:pt x="4" y="0"/>
                  </a:cubicBezTo>
                  <a:cubicBezTo>
                    <a:pt x="3" y="19"/>
                    <a:pt x="3" y="19"/>
                    <a:pt x="3" y="19"/>
                  </a:cubicBezTo>
                  <a:cubicBezTo>
                    <a:pt x="3" y="21"/>
                    <a:pt x="3" y="22"/>
                    <a:pt x="4" y="23"/>
                  </a:cubicBezTo>
                  <a:cubicBezTo>
                    <a:pt x="5" y="24"/>
                    <a:pt x="6" y="24"/>
                    <a:pt x="7" y="24"/>
                  </a:cubicBezTo>
                  <a:cubicBezTo>
                    <a:pt x="8" y="24"/>
                    <a:pt x="9" y="24"/>
                    <a:pt x="10" y="23"/>
                  </a:cubicBezTo>
                  <a:cubicBezTo>
                    <a:pt x="11" y="22"/>
                    <a:pt x="11" y="21"/>
                    <a:pt x="11" y="19"/>
                  </a:cubicBezTo>
                  <a:cubicBezTo>
                    <a:pt x="12" y="0"/>
                    <a:pt x="12" y="0"/>
                    <a:pt x="12" y="0"/>
                  </a:cubicBezTo>
                  <a:cubicBezTo>
                    <a:pt x="15" y="0"/>
                    <a:pt x="15" y="0"/>
                    <a:pt x="15" y="0"/>
                  </a:cubicBezTo>
                  <a:lnTo>
                    <a:pt x="15" y="19"/>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29" name="Freeform 115"/>
            <p:cNvSpPr/>
            <p:nvPr userDrawn="1"/>
          </p:nvSpPr>
          <p:spPr bwMode="auto">
            <a:xfrm>
              <a:off x="1142" y="959"/>
              <a:ext cx="21" cy="36"/>
            </a:xfrm>
            <a:custGeom>
              <a:avLst/>
              <a:gdLst>
                <a:gd name="T0" fmla="*/ 21 w 21"/>
                <a:gd name="T1" fmla="*/ 33 h 36"/>
                <a:gd name="T2" fmla="*/ 17 w 21"/>
                <a:gd name="T3" fmla="*/ 34 h 36"/>
                <a:gd name="T4" fmla="*/ 5 w 21"/>
                <a:gd name="T5" fmla="*/ 11 h 36"/>
                <a:gd name="T6" fmla="*/ 8 w 21"/>
                <a:gd name="T7" fmla="*/ 35 h 36"/>
                <a:gd name="T8" fmla="*/ 3 w 21"/>
                <a:gd name="T9" fmla="*/ 36 h 36"/>
                <a:gd name="T10" fmla="*/ 0 w 21"/>
                <a:gd name="T11" fmla="*/ 3 h 36"/>
                <a:gd name="T12" fmla="*/ 5 w 21"/>
                <a:gd name="T13" fmla="*/ 1 h 36"/>
                <a:gd name="T14" fmla="*/ 15 w 21"/>
                <a:gd name="T15" fmla="*/ 18 h 36"/>
                <a:gd name="T16" fmla="*/ 12 w 21"/>
                <a:gd name="T17" fmla="*/ 0 h 36"/>
                <a:gd name="T18" fmla="*/ 16 w 21"/>
                <a:gd name="T19" fmla="*/ 0 h 36"/>
                <a:gd name="T20" fmla="*/ 21 w 21"/>
                <a:gd name="T21" fmla="*/ 3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36">
                  <a:moveTo>
                    <a:pt x="21" y="33"/>
                  </a:moveTo>
                  <a:lnTo>
                    <a:pt x="17" y="34"/>
                  </a:lnTo>
                  <a:lnTo>
                    <a:pt x="5" y="11"/>
                  </a:lnTo>
                  <a:lnTo>
                    <a:pt x="8" y="35"/>
                  </a:lnTo>
                  <a:lnTo>
                    <a:pt x="3" y="36"/>
                  </a:lnTo>
                  <a:lnTo>
                    <a:pt x="0" y="3"/>
                  </a:lnTo>
                  <a:lnTo>
                    <a:pt x="5" y="1"/>
                  </a:lnTo>
                  <a:lnTo>
                    <a:pt x="15" y="18"/>
                  </a:lnTo>
                  <a:lnTo>
                    <a:pt x="12" y="0"/>
                  </a:lnTo>
                  <a:lnTo>
                    <a:pt x="16" y="0"/>
                  </a:lnTo>
                  <a:lnTo>
                    <a:pt x="21" y="33"/>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30" name="Freeform 116"/>
            <p:cNvSpPr/>
            <p:nvPr userDrawn="1"/>
          </p:nvSpPr>
          <p:spPr bwMode="auto">
            <a:xfrm>
              <a:off x="1162" y="957"/>
              <a:ext cx="14" cy="33"/>
            </a:xfrm>
            <a:custGeom>
              <a:avLst/>
              <a:gdLst>
                <a:gd name="T0" fmla="*/ 14 w 14"/>
                <a:gd name="T1" fmla="*/ 31 h 33"/>
                <a:gd name="T2" fmla="*/ 9 w 14"/>
                <a:gd name="T3" fmla="*/ 33 h 33"/>
                <a:gd name="T4" fmla="*/ 0 w 14"/>
                <a:gd name="T5" fmla="*/ 1 h 33"/>
                <a:gd name="T6" fmla="*/ 4 w 14"/>
                <a:gd name="T7" fmla="*/ 0 h 33"/>
                <a:gd name="T8" fmla="*/ 14 w 14"/>
                <a:gd name="T9" fmla="*/ 31 h 33"/>
              </a:gdLst>
              <a:ahLst/>
              <a:cxnLst>
                <a:cxn ang="0">
                  <a:pos x="T0" y="T1"/>
                </a:cxn>
                <a:cxn ang="0">
                  <a:pos x="T2" y="T3"/>
                </a:cxn>
                <a:cxn ang="0">
                  <a:pos x="T4" y="T5"/>
                </a:cxn>
                <a:cxn ang="0">
                  <a:pos x="T6" y="T7"/>
                </a:cxn>
                <a:cxn ang="0">
                  <a:pos x="T8" y="T9"/>
                </a:cxn>
              </a:cxnLst>
              <a:rect l="0" t="0" r="r" b="b"/>
              <a:pathLst>
                <a:path w="14" h="33">
                  <a:moveTo>
                    <a:pt x="14" y="31"/>
                  </a:moveTo>
                  <a:lnTo>
                    <a:pt x="9" y="33"/>
                  </a:lnTo>
                  <a:lnTo>
                    <a:pt x="0" y="1"/>
                  </a:lnTo>
                  <a:lnTo>
                    <a:pt x="4" y="0"/>
                  </a:lnTo>
                  <a:lnTo>
                    <a:pt x="14" y="31"/>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31" name="Freeform 117"/>
            <p:cNvSpPr/>
            <p:nvPr userDrawn="1"/>
          </p:nvSpPr>
          <p:spPr bwMode="auto">
            <a:xfrm>
              <a:off x="1169" y="948"/>
              <a:ext cx="23" cy="37"/>
            </a:xfrm>
            <a:custGeom>
              <a:avLst/>
              <a:gdLst>
                <a:gd name="T0" fmla="*/ 18 w 23"/>
                <a:gd name="T1" fmla="*/ 0 h 37"/>
                <a:gd name="T2" fmla="*/ 23 w 23"/>
                <a:gd name="T3" fmla="*/ 35 h 37"/>
                <a:gd name="T4" fmla="*/ 19 w 23"/>
                <a:gd name="T5" fmla="*/ 37 h 37"/>
                <a:gd name="T6" fmla="*/ 0 w 23"/>
                <a:gd name="T7" fmla="*/ 7 h 37"/>
                <a:gd name="T8" fmla="*/ 4 w 23"/>
                <a:gd name="T9" fmla="*/ 6 h 37"/>
                <a:gd name="T10" fmla="*/ 18 w 23"/>
                <a:gd name="T11" fmla="*/ 26 h 37"/>
                <a:gd name="T12" fmla="*/ 14 w 23"/>
                <a:gd name="T13" fmla="*/ 1 h 37"/>
                <a:gd name="T14" fmla="*/ 18 w 23"/>
                <a:gd name="T15" fmla="*/ 0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7">
                  <a:moveTo>
                    <a:pt x="18" y="0"/>
                  </a:moveTo>
                  <a:lnTo>
                    <a:pt x="23" y="35"/>
                  </a:lnTo>
                  <a:lnTo>
                    <a:pt x="19" y="37"/>
                  </a:lnTo>
                  <a:lnTo>
                    <a:pt x="0" y="7"/>
                  </a:lnTo>
                  <a:lnTo>
                    <a:pt x="4" y="6"/>
                  </a:lnTo>
                  <a:lnTo>
                    <a:pt x="18" y="26"/>
                  </a:lnTo>
                  <a:lnTo>
                    <a:pt x="14" y="1"/>
                  </a:lnTo>
                  <a:lnTo>
                    <a:pt x="18" y="0"/>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32" name="Freeform 118"/>
            <p:cNvSpPr/>
            <p:nvPr userDrawn="1"/>
          </p:nvSpPr>
          <p:spPr bwMode="auto">
            <a:xfrm>
              <a:off x="1188" y="939"/>
              <a:ext cx="33" cy="38"/>
            </a:xfrm>
            <a:custGeom>
              <a:avLst/>
              <a:gdLst>
                <a:gd name="T0" fmla="*/ 33 w 33"/>
                <a:gd name="T1" fmla="*/ 29 h 38"/>
                <a:gd name="T2" fmla="*/ 17 w 33"/>
                <a:gd name="T3" fmla="*/ 38 h 38"/>
                <a:gd name="T4" fmla="*/ 0 w 33"/>
                <a:gd name="T5" fmla="*/ 8 h 38"/>
                <a:gd name="T6" fmla="*/ 15 w 33"/>
                <a:gd name="T7" fmla="*/ 0 h 38"/>
                <a:gd name="T8" fmla="*/ 17 w 33"/>
                <a:gd name="T9" fmla="*/ 3 h 38"/>
                <a:gd name="T10" fmla="*/ 6 w 33"/>
                <a:gd name="T11" fmla="*/ 9 h 38"/>
                <a:gd name="T12" fmla="*/ 11 w 33"/>
                <a:gd name="T13" fmla="*/ 19 h 38"/>
                <a:gd name="T14" fmla="*/ 22 w 33"/>
                <a:gd name="T15" fmla="*/ 13 h 38"/>
                <a:gd name="T16" fmla="*/ 23 w 33"/>
                <a:gd name="T17" fmla="*/ 16 h 38"/>
                <a:gd name="T18" fmla="*/ 14 w 33"/>
                <a:gd name="T19" fmla="*/ 21 h 38"/>
                <a:gd name="T20" fmla="*/ 20 w 33"/>
                <a:gd name="T21" fmla="*/ 33 h 38"/>
                <a:gd name="T22" fmla="*/ 31 w 33"/>
                <a:gd name="T23" fmla="*/ 25 h 38"/>
                <a:gd name="T24" fmla="*/ 33 w 33"/>
                <a:gd name="T25"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 h="38">
                  <a:moveTo>
                    <a:pt x="33" y="29"/>
                  </a:moveTo>
                  <a:lnTo>
                    <a:pt x="17" y="38"/>
                  </a:lnTo>
                  <a:lnTo>
                    <a:pt x="0" y="8"/>
                  </a:lnTo>
                  <a:lnTo>
                    <a:pt x="15" y="0"/>
                  </a:lnTo>
                  <a:lnTo>
                    <a:pt x="17" y="3"/>
                  </a:lnTo>
                  <a:lnTo>
                    <a:pt x="6" y="9"/>
                  </a:lnTo>
                  <a:lnTo>
                    <a:pt x="11" y="19"/>
                  </a:lnTo>
                  <a:lnTo>
                    <a:pt x="22" y="13"/>
                  </a:lnTo>
                  <a:lnTo>
                    <a:pt x="23" y="16"/>
                  </a:lnTo>
                  <a:lnTo>
                    <a:pt x="14" y="21"/>
                  </a:lnTo>
                  <a:lnTo>
                    <a:pt x="20" y="33"/>
                  </a:lnTo>
                  <a:lnTo>
                    <a:pt x="31" y="25"/>
                  </a:lnTo>
                  <a:lnTo>
                    <a:pt x="33" y="29"/>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33" name="Freeform 119"/>
            <p:cNvSpPr>
              <a:spLocks noEditPoints="1"/>
            </p:cNvSpPr>
            <p:nvPr userDrawn="1"/>
          </p:nvSpPr>
          <p:spPr bwMode="auto">
            <a:xfrm>
              <a:off x="1205" y="931"/>
              <a:ext cx="34" cy="34"/>
            </a:xfrm>
            <a:custGeom>
              <a:avLst/>
              <a:gdLst>
                <a:gd name="T0" fmla="*/ 27 w 27"/>
                <a:gd name="T1" fmla="*/ 20 h 28"/>
                <a:gd name="T2" fmla="*/ 24 w 27"/>
                <a:gd name="T3" fmla="*/ 22 h 28"/>
                <a:gd name="T4" fmla="*/ 15 w 27"/>
                <a:gd name="T5" fmla="*/ 14 h 28"/>
                <a:gd name="T6" fmla="*/ 12 w 27"/>
                <a:gd name="T7" fmla="*/ 17 h 28"/>
                <a:gd name="T8" fmla="*/ 19 w 27"/>
                <a:gd name="T9" fmla="*/ 26 h 28"/>
                <a:gd name="T10" fmla="*/ 16 w 27"/>
                <a:gd name="T11" fmla="*/ 28 h 28"/>
                <a:gd name="T12" fmla="*/ 0 w 27"/>
                <a:gd name="T13" fmla="*/ 6 h 28"/>
                <a:gd name="T14" fmla="*/ 5 w 27"/>
                <a:gd name="T15" fmla="*/ 2 h 28"/>
                <a:gd name="T16" fmla="*/ 11 w 27"/>
                <a:gd name="T17" fmla="*/ 0 h 28"/>
                <a:gd name="T18" fmla="*/ 18 w 27"/>
                <a:gd name="T19" fmla="*/ 8 h 28"/>
                <a:gd name="T20" fmla="*/ 17 w 27"/>
                <a:gd name="T21" fmla="*/ 12 h 28"/>
                <a:gd name="T22" fmla="*/ 27 w 27"/>
                <a:gd name="T23" fmla="*/ 20 h 28"/>
                <a:gd name="T24" fmla="*/ 10 w 27"/>
                <a:gd name="T25" fmla="*/ 4 h 28"/>
                <a:gd name="T26" fmla="*/ 5 w 27"/>
                <a:gd name="T27" fmla="*/ 6 h 28"/>
                <a:gd name="T28" fmla="*/ 10 w 27"/>
                <a:gd name="T29" fmla="*/ 13 h 28"/>
                <a:gd name="T30" fmla="*/ 14 w 27"/>
                <a:gd name="T31" fmla="*/ 10 h 28"/>
                <a:gd name="T32" fmla="*/ 10 w 27"/>
                <a:gd name="T33"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28">
                  <a:moveTo>
                    <a:pt x="27" y="20"/>
                  </a:moveTo>
                  <a:cubicBezTo>
                    <a:pt x="24" y="22"/>
                    <a:pt x="24" y="22"/>
                    <a:pt x="24" y="22"/>
                  </a:cubicBezTo>
                  <a:cubicBezTo>
                    <a:pt x="15" y="14"/>
                    <a:pt x="15" y="14"/>
                    <a:pt x="15" y="14"/>
                  </a:cubicBezTo>
                  <a:cubicBezTo>
                    <a:pt x="12" y="17"/>
                    <a:pt x="12" y="17"/>
                    <a:pt x="12" y="17"/>
                  </a:cubicBezTo>
                  <a:cubicBezTo>
                    <a:pt x="19" y="26"/>
                    <a:pt x="19" y="26"/>
                    <a:pt x="19" y="26"/>
                  </a:cubicBezTo>
                  <a:cubicBezTo>
                    <a:pt x="16" y="28"/>
                    <a:pt x="16" y="28"/>
                    <a:pt x="16" y="28"/>
                  </a:cubicBezTo>
                  <a:cubicBezTo>
                    <a:pt x="0" y="6"/>
                    <a:pt x="0" y="6"/>
                    <a:pt x="0" y="6"/>
                  </a:cubicBezTo>
                  <a:cubicBezTo>
                    <a:pt x="5" y="2"/>
                    <a:pt x="5" y="2"/>
                    <a:pt x="5" y="2"/>
                  </a:cubicBezTo>
                  <a:cubicBezTo>
                    <a:pt x="7" y="1"/>
                    <a:pt x="9" y="0"/>
                    <a:pt x="11" y="0"/>
                  </a:cubicBezTo>
                  <a:cubicBezTo>
                    <a:pt x="16" y="1"/>
                    <a:pt x="18" y="4"/>
                    <a:pt x="18" y="8"/>
                  </a:cubicBezTo>
                  <a:cubicBezTo>
                    <a:pt x="18" y="9"/>
                    <a:pt x="18" y="11"/>
                    <a:pt x="17" y="12"/>
                  </a:cubicBezTo>
                  <a:lnTo>
                    <a:pt x="27" y="20"/>
                  </a:lnTo>
                  <a:close/>
                  <a:moveTo>
                    <a:pt x="10" y="4"/>
                  </a:moveTo>
                  <a:cubicBezTo>
                    <a:pt x="8" y="3"/>
                    <a:pt x="6" y="5"/>
                    <a:pt x="5" y="6"/>
                  </a:cubicBezTo>
                  <a:cubicBezTo>
                    <a:pt x="10" y="13"/>
                    <a:pt x="10" y="13"/>
                    <a:pt x="10" y="13"/>
                  </a:cubicBezTo>
                  <a:cubicBezTo>
                    <a:pt x="12" y="12"/>
                    <a:pt x="12" y="12"/>
                    <a:pt x="14" y="10"/>
                  </a:cubicBezTo>
                  <a:cubicBezTo>
                    <a:pt x="14" y="7"/>
                    <a:pt x="13" y="5"/>
                    <a:pt x="10" y="4"/>
                  </a:cubicBezTo>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34" name="Freeform 120"/>
            <p:cNvSpPr/>
            <p:nvPr userDrawn="1"/>
          </p:nvSpPr>
          <p:spPr bwMode="auto">
            <a:xfrm>
              <a:off x="1223" y="916"/>
              <a:ext cx="34" cy="29"/>
            </a:xfrm>
            <a:custGeom>
              <a:avLst/>
              <a:gdLst>
                <a:gd name="T0" fmla="*/ 22 w 28"/>
                <a:gd name="T1" fmla="*/ 10 h 24"/>
                <a:gd name="T2" fmla="*/ 19 w 28"/>
                <a:gd name="T3" fmla="*/ 24 h 24"/>
                <a:gd name="T4" fmla="*/ 14 w 28"/>
                <a:gd name="T5" fmla="*/ 23 h 24"/>
                <a:gd name="T6" fmla="*/ 15 w 28"/>
                <a:gd name="T7" fmla="*/ 20 h 24"/>
                <a:gd name="T8" fmla="*/ 18 w 28"/>
                <a:gd name="T9" fmla="*/ 21 h 24"/>
                <a:gd name="T10" fmla="*/ 20 w 28"/>
                <a:gd name="T11" fmla="*/ 13 h 24"/>
                <a:gd name="T12" fmla="*/ 17 w 28"/>
                <a:gd name="T13" fmla="*/ 12 h 24"/>
                <a:gd name="T14" fmla="*/ 8 w 28"/>
                <a:gd name="T15" fmla="*/ 15 h 24"/>
                <a:gd name="T16" fmla="*/ 0 w 28"/>
                <a:gd name="T17" fmla="*/ 9 h 24"/>
                <a:gd name="T18" fmla="*/ 2 w 28"/>
                <a:gd name="T19" fmla="*/ 4 h 24"/>
                <a:gd name="T20" fmla="*/ 11 w 28"/>
                <a:gd name="T21" fmla="*/ 2 h 24"/>
                <a:gd name="T22" fmla="*/ 10 w 28"/>
                <a:gd name="T23" fmla="*/ 5 h 24"/>
                <a:gd name="T24" fmla="*/ 4 w 28"/>
                <a:gd name="T25" fmla="*/ 6 h 24"/>
                <a:gd name="T26" fmla="*/ 3 w 28"/>
                <a:gd name="T27" fmla="*/ 9 h 24"/>
                <a:gd name="T28" fmla="*/ 7 w 28"/>
                <a:gd name="T29" fmla="*/ 12 h 24"/>
                <a:gd name="T30" fmla="*/ 17 w 28"/>
                <a:gd name="T31" fmla="*/ 9 h 24"/>
                <a:gd name="T32" fmla="*/ 22 w 28"/>
                <a:gd name="T33" fmla="*/ 1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24">
                  <a:moveTo>
                    <a:pt x="22" y="10"/>
                  </a:moveTo>
                  <a:cubicBezTo>
                    <a:pt x="28" y="13"/>
                    <a:pt x="26" y="23"/>
                    <a:pt x="19" y="24"/>
                  </a:cubicBezTo>
                  <a:cubicBezTo>
                    <a:pt x="17" y="24"/>
                    <a:pt x="15" y="24"/>
                    <a:pt x="14" y="23"/>
                  </a:cubicBezTo>
                  <a:cubicBezTo>
                    <a:pt x="15" y="20"/>
                    <a:pt x="15" y="20"/>
                    <a:pt x="15" y="20"/>
                  </a:cubicBezTo>
                  <a:cubicBezTo>
                    <a:pt x="16" y="21"/>
                    <a:pt x="17" y="21"/>
                    <a:pt x="18" y="21"/>
                  </a:cubicBezTo>
                  <a:cubicBezTo>
                    <a:pt x="23" y="20"/>
                    <a:pt x="23" y="15"/>
                    <a:pt x="20" y="13"/>
                  </a:cubicBezTo>
                  <a:cubicBezTo>
                    <a:pt x="19" y="12"/>
                    <a:pt x="18" y="12"/>
                    <a:pt x="17" y="12"/>
                  </a:cubicBezTo>
                  <a:cubicBezTo>
                    <a:pt x="13" y="13"/>
                    <a:pt x="11" y="15"/>
                    <a:pt x="8" y="15"/>
                  </a:cubicBezTo>
                  <a:cubicBezTo>
                    <a:pt x="4" y="15"/>
                    <a:pt x="1" y="13"/>
                    <a:pt x="0" y="9"/>
                  </a:cubicBezTo>
                  <a:cubicBezTo>
                    <a:pt x="0" y="7"/>
                    <a:pt x="1" y="5"/>
                    <a:pt x="2" y="4"/>
                  </a:cubicBezTo>
                  <a:cubicBezTo>
                    <a:pt x="4" y="0"/>
                    <a:pt x="8" y="0"/>
                    <a:pt x="11" y="2"/>
                  </a:cubicBezTo>
                  <a:cubicBezTo>
                    <a:pt x="10" y="5"/>
                    <a:pt x="10" y="5"/>
                    <a:pt x="10" y="5"/>
                  </a:cubicBezTo>
                  <a:cubicBezTo>
                    <a:pt x="8" y="4"/>
                    <a:pt x="5" y="4"/>
                    <a:pt x="4" y="6"/>
                  </a:cubicBezTo>
                  <a:cubicBezTo>
                    <a:pt x="3" y="7"/>
                    <a:pt x="3" y="8"/>
                    <a:pt x="3" y="9"/>
                  </a:cubicBezTo>
                  <a:cubicBezTo>
                    <a:pt x="4" y="11"/>
                    <a:pt x="5" y="12"/>
                    <a:pt x="7" y="12"/>
                  </a:cubicBezTo>
                  <a:cubicBezTo>
                    <a:pt x="11" y="11"/>
                    <a:pt x="13" y="8"/>
                    <a:pt x="17" y="9"/>
                  </a:cubicBezTo>
                  <a:cubicBezTo>
                    <a:pt x="18" y="9"/>
                    <a:pt x="20" y="9"/>
                    <a:pt x="22" y="10"/>
                  </a:cubicBezTo>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35" name="Freeform 121"/>
            <p:cNvSpPr/>
            <p:nvPr userDrawn="1"/>
          </p:nvSpPr>
          <p:spPr bwMode="auto">
            <a:xfrm>
              <a:off x="1234" y="906"/>
              <a:ext cx="31" cy="21"/>
            </a:xfrm>
            <a:custGeom>
              <a:avLst/>
              <a:gdLst>
                <a:gd name="T0" fmla="*/ 31 w 31"/>
                <a:gd name="T1" fmla="*/ 17 h 21"/>
                <a:gd name="T2" fmla="*/ 28 w 31"/>
                <a:gd name="T3" fmla="*/ 21 h 21"/>
                <a:gd name="T4" fmla="*/ 0 w 31"/>
                <a:gd name="T5" fmla="*/ 2 h 21"/>
                <a:gd name="T6" fmla="*/ 2 w 31"/>
                <a:gd name="T7" fmla="*/ 0 h 21"/>
                <a:gd name="T8" fmla="*/ 31 w 31"/>
                <a:gd name="T9" fmla="*/ 17 h 21"/>
              </a:gdLst>
              <a:ahLst/>
              <a:cxnLst>
                <a:cxn ang="0">
                  <a:pos x="T0" y="T1"/>
                </a:cxn>
                <a:cxn ang="0">
                  <a:pos x="T2" y="T3"/>
                </a:cxn>
                <a:cxn ang="0">
                  <a:pos x="T4" y="T5"/>
                </a:cxn>
                <a:cxn ang="0">
                  <a:pos x="T6" y="T7"/>
                </a:cxn>
                <a:cxn ang="0">
                  <a:pos x="T8" y="T9"/>
                </a:cxn>
              </a:cxnLst>
              <a:rect l="0" t="0" r="r" b="b"/>
              <a:pathLst>
                <a:path w="31" h="21">
                  <a:moveTo>
                    <a:pt x="31" y="17"/>
                  </a:moveTo>
                  <a:lnTo>
                    <a:pt x="28" y="21"/>
                  </a:lnTo>
                  <a:lnTo>
                    <a:pt x="0" y="2"/>
                  </a:lnTo>
                  <a:lnTo>
                    <a:pt x="2" y="0"/>
                  </a:lnTo>
                  <a:lnTo>
                    <a:pt x="31" y="17"/>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36" name="Freeform 122"/>
            <p:cNvSpPr/>
            <p:nvPr userDrawn="1"/>
          </p:nvSpPr>
          <p:spPr bwMode="auto">
            <a:xfrm>
              <a:off x="1239" y="884"/>
              <a:ext cx="36" cy="28"/>
            </a:xfrm>
            <a:custGeom>
              <a:avLst/>
              <a:gdLst>
                <a:gd name="T0" fmla="*/ 11 w 36"/>
                <a:gd name="T1" fmla="*/ 3 h 28"/>
                <a:gd name="T2" fmla="*/ 8 w 36"/>
                <a:gd name="T3" fmla="*/ 9 h 28"/>
                <a:gd name="T4" fmla="*/ 36 w 36"/>
                <a:gd name="T5" fmla="*/ 25 h 28"/>
                <a:gd name="T6" fmla="*/ 33 w 36"/>
                <a:gd name="T7" fmla="*/ 28 h 28"/>
                <a:gd name="T8" fmla="*/ 6 w 36"/>
                <a:gd name="T9" fmla="*/ 13 h 28"/>
                <a:gd name="T10" fmla="*/ 3 w 36"/>
                <a:gd name="T11" fmla="*/ 18 h 28"/>
                <a:gd name="T12" fmla="*/ 0 w 36"/>
                <a:gd name="T13" fmla="*/ 17 h 28"/>
                <a:gd name="T14" fmla="*/ 7 w 36"/>
                <a:gd name="T15" fmla="*/ 0 h 28"/>
                <a:gd name="T16" fmla="*/ 11 w 36"/>
                <a:gd name="T17" fmla="*/ 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28">
                  <a:moveTo>
                    <a:pt x="11" y="3"/>
                  </a:moveTo>
                  <a:lnTo>
                    <a:pt x="8" y="9"/>
                  </a:lnTo>
                  <a:lnTo>
                    <a:pt x="36" y="25"/>
                  </a:lnTo>
                  <a:lnTo>
                    <a:pt x="33" y="28"/>
                  </a:lnTo>
                  <a:lnTo>
                    <a:pt x="6" y="13"/>
                  </a:lnTo>
                  <a:lnTo>
                    <a:pt x="3" y="18"/>
                  </a:lnTo>
                  <a:lnTo>
                    <a:pt x="0" y="17"/>
                  </a:lnTo>
                  <a:lnTo>
                    <a:pt x="7" y="0"/>
                  </a:lnTo>
                  <a:lnTo>
                    <a:pt x="11" y="3"/>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37" name="Freeform 123"/>
            <p:cNvSpPr/>
            <p:nvPr userDrawn="1"/>
          </p:nvSpPr>
          <p:spPr bwMode="auto">
            <a:xfrm>
              <a:off x="1247" y="865"/>
              <a:ext cx="36" cy="23"/>
            </a:xfrm>
            <a:custGeom>
              <a:avLst/>
              <a:gdLst>
                <a:gd name="T0" fmla="*/ 8 w 36"/>
                <a:gd name="T1" fmla="*/ 0 h 23"/>
                <a:gd name="T2" fmla="*/ 25 w 36"/>
                <a:gd name="T3" fmla="*/ 14 h 23"/>
                <a:gd name="T4" fmla="*/ 36 w 36"/>
                <a:gd name="T5" fmla="*/ 19 h 23"/>
                <a:gd name="T6" fmla="*/ 34 w 36"/>
                <a:gd name="T7" fmla="*/ 23 h 23"/>
                <a:gd name="T8" fmla="*/ 24 w 36"/>
                <a:gd name="T9" fmla="*/ 18 h 23"/>
                <a:gd name="T10" fmla="*/ 0 w 36"/>
                <a:gd name="T11" fmla="*/ 18 h 23"/>
                <a:gd name="T12" fmla="*/ 2 w 36"/>
                <a:gd name="T13" fmla="*/ 14 h 23"/>
                <a:gd name="T14" fmla="*/ 18 w 36"/>
                <a:gd name="T15" fmla="*/ 14 h 23"/>
                <a:gd name="T16" fmla="*/ 7 w 36"/>
                <a:gd name="T17" fmla="*/ 5 h 23"/>
                <a:gd name="T18" fmla="*/ 8 w 36"/>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23">
                  <a:moveTo>
                    <a:pt x="8" y="0"/>
                  </a:moveTo>
                  <a:lnTo>
                    <a:pt x="25" y="14"/>
                  </a:lnTo>
                  <a:lnTo>
                    <a:pt x="36" y="19"/>
                  </a:lnTo>
                  <a:lnTo>
                    <a:pt x="34" y="23"/>
                  </a:lnTo>
                  <a:lnTo>
                    <a:pt x="24" y="18"/>
                  </a:lnTo>
                  <a:lnTo>
                    <a:pt x="0" y="18"/>
                  </a:lnTo>
                  <a:lnTo>
                    <a:pt x="2" y="14"/>
                  </a:lnTo>
                  <a:lnTo>
                    <a:pt x="18" y="14"/>
                  </a:lnTo>
                  <a:lnTo>
                    <a:pt x="7" y="5"/>
                  </a:lnTo>
                  <a:lnTo>
                    <a:pt x="8" y="0"/>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38" name="Freeform 124"/>
            <p:cNvSpPr/>
            <p:nvPr userDrawn="1"/>
          </p:nvSpPr>
          <p:spPr bwMode="auto">
            <a:xfrm>
              <a:off x="1010" y="928"/>
              <a:ext cx="34" cy="25"/>
            </a:xfrm>
            <a:custGeom>
              <a:avLst/>
              <a:gdLst>
                <a:gd name="T0" fmla="*/ 14 w 28"/>
                <a:gd name="T1" fmla="*/ 16 h 20"/>
                <a:gd name="T2" fmla="*/ 8 w 28"/>
                <a:gd name="T3" fmla="*/ 20 h 20"/>
                <a:gd name="T4" fmla="*/ 2 w 28"/>
                <a:gd name="T5" fmla="*/ 17 h 20"/>
                <a:gd name="T6" fmla="*/ 0 w 28"/>
                <a:gd name="T7" fmla="*/ 12 h 20"/>
                <a:gd name="T8" fmla="*/ 1 w 28"/>
                <a:gd name="T9" fmla="*/ 9 h 20"/>
                <a:gd name="T10" fmla="*/ 4 w 28"/>
                <a:gd name="T11" fmla="*/ 10 h 20"/>
                <a:gd name="T12" fmla="*/ 3 w 28"/>
                <a:gd name="T13" fmla="*/ 12 h 20"/>
                <a:gd name="T14" fmla="*/ 4 w 28"/>
                <a:gd name="T15" fmla="*/ 15 h 20"/>
                <a:gd name="T16" fmla="*/ 8 w 28"/>
                <a:gd name="T17" fmla="*/ 16 h 20"/>
                <a:gd name="T18" fmla="*/ 12 w 28"/>
                <a:gd name="T19" fmla="*/ 14 h 20"/>
                <a:gd name="T20" fmla="*/ 25 w 28"/>
                <a:gd name="T21" fmla="*/ 0 h 20"/>
                <a:gd name="T22" fmla="*/ 28 w 28"/>
                <a:gd name="T23" fmla="*/ 3 h 20"/>
                <a:gd name="T24" fmla="*/ 14 w 28"/>
                <a:gd name="T25"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 h="20">
                  <a:moveTo>
                    <a:pt x="14" y="16"/>
                  </a:moveTo>
                  <a:cubicBezTo>
                    <a:pt x="12" y="18"/>
                    <a:pt x="10" y="20"/>
                    <a:pt x="8" y="20"/>
                  </a:cubicBezTo>
                  <a:cubicBezTo>
                    <a:pt x="6" y="20"/>
                    <a:pt x="4" y="19"/>
                    <a:pt x="2" y="17"/>
                  </a:cubicBezTo>
                  <a:cubicBezTo>
                    <a:pt x="1" y="16"/>
                    <a:pt x="0" y="14"/>
                    <a:pt x="0" y="12"/>
                  </a:cubicBezTo>
                  <a:cubicBezTo>
                    <a:pt x="0" y="11"/>
                    <a:pt x="0" y="10"/>
                    <a:pt x="1" y="9"/>
                  </a:cubicBezTo>
                  <a:cubicBezTo>
                    <a:pt x="4" y="10"/>
                    <a:pt x="4" y="10"/>
                    <a:pt x="4" y="10"/>
                  </a:cubicBezTo>
                  <a:cubicBezTo>
                    <a:pt x="3" y="11"/>
                    <a:pt x="3" y="11"/>
                    <a:pt x="3" y="12"/>
                  </a:cubicBezTo>
                  <a:cubicBezTo>
                    <a:pt x="3" y="13"/>
                    <a:pt x="4" y="14"/>
                    <a:pt x="4" y="15"/>
                  </a:cubicBezTo>
                  <a:cubicBezTo>
                    <a:pt x="5" y="16"/>
                    <a:pt x="6" y="16"/>
                    <a:pt x="8" y="16"/>
                  </a:cubicBezTo>
                  <a:cubicBezTo>
                    <a:pt x="9" y="16"/>
                    <a:pt x="10" y="15"/>
                    <a:pt x="12" y="14"/>
                  </a:cubicBezTo>
                  <a:cubicBezTo>
                    <a:pt x="25" y="0"/>
                    <a:pt x="25" y="0"/>
                    <a:pt x="25" y="0"/>
                  </a:cubicBezTo>
                  <a:cubicBezTo>
                    <a:pt x="28" y="3"/>
                    <a:pt x="28" y="3"/>
                    <a:pt x="28" y="3"/>
                  </a:cubicBezTo>
                  <a:lnTo>
                    <a:pt x="14" y="16"/>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39" name="Freeform 125"/>
            <p:cNvSpPr>
              <a:spLocks noEditPoints="1"/>
            </p:cNvSpPr>
            <p:nvPr userDrawn="1"/>
          </p:nvSpPr>
          <p:spPr bwMode="auto">
            <a:xfrm>
              <a:off x="1073" y="917"/>
              <a:ext cx="106" cy="33"/>
            </a:xfrm>
            <a:custGeom>
              <a:avLst/>
              <a:gdLst>
                <a:gd name="T0" fmla="*/ 0 w 86"/>
                <a:gd name="T1" fmla="*/ 15 h 27"/>
                <a:gd name="T2" fmla="*/ 4 w 86"/>
                <a:gd name="T3" fmla="*/ 15 h 27"/>
                <a:gd name="T4" fmla="*/ 6 w 86"/>
                <a:gd name="T5" fmla="*/ 3 h 27"/>
                <a:gd name="T6" fmla="*/ 10 w 86"/>
                <a:gd name="T7" fmla="*/ 3 h 27"/>
                <a:gd name="T8" fmla="*/ 14 w 86"/>
                <a:gd name="T9" fmla="*/ 4 h 27"/>
                <a:gd name="T10" fmla="*/ 10 w 86"/>
                <a:gd name="T11" fmla="*/ 19 h 27"/>
                <a:gd name="T12" fmla="*/ 37 w 86"/>
                <a:gd name="T13" fmla="*/ 14 h 27"/>
                <a:gd name="T14" fmla="*/ 33 w 86"/>
                <a:gd name="T15" fmla="*/ 11 h 27"/>
                <a:gd name="T16" fmla="*/ 28 w 86"/>
                <a:gd name="T17" fmla="*/ 13 h 27"/>
                <a:gd name="T18" fmla="*/ 30 w 86"/>
                <a:gd name="T19" fmla="*/ 16 h 27"/>
                <a:gd name="T20" fmla="*/ 34 w 86"/>
                <a:gd name="T21" fmla="*/ 17 h 27"/>
                <a:gd name="T22" fmla="*/ 37 w 86"/>
                <a:gd name="T23" fmla="*/ 14 h 27"/>
                <a:gd name="T24" fmla="*/ 36 w 86"/>
                <a:gd name="T25" fmla="*/ 21 h 27"/>
                <a:gd name="T26" fmla="*/ 32 w 86"/>
                <a:gd name="T27" fmla="*/ 19 h 27"/>
                <a:gd name="T28" fmla="*/ 27 w 86"/>
                <a:gd name="T29" fmla="*/ 19 h 27"/>
                <a:gd name="T30" fmla="*/ 27 w 86"/>
                <a:gd name="T31" fmla="*/ 24 h 27"/>
                <a:gd name="T32" fmla="*/ 34 w 86"/>
                <a:gd name="T33" fmla="*/ 25 h 27"/>
                <a:gd name="T34" fmla="*/ 30 w 86"/>
                <a:gd name="T35" fmla="*/ 27 h 27"/>
                <a:gd name="T36" fmla="*/ 24 w 86"/>
                <a:gd name="T37" fmla="*/ 25 h 27"/>
                <a:gd name="T38" fmla="*/ 23 w 86"/>
                <a:gd name="T39" fmla="*/ 21 h 27"/>
                <a:gd name="T40" fmla="*/ 28 w 86"/>
                <a:gd name="T41" fmla="*/ 17 h 27"/>
                <a:gd name="T42" fmla="*/ 25 w 86"/>
                <a:gd name="T43" fmla="*/ 15 h 27"/>
                <a:gd name="T44" fmla="*/ 28 w 86"/>
                <a:gd name="T45" fmla="*/ 10 h 27"/>
                <a:gd name="T46" fmla="*/ 39 w 86"/>
                <a:gd name="T47" fmla="*/ 11 h 27"/>
                <a:gd name="T48" fmla="*/ 39 w 86"/>
                <a:gd name="T49" fmla="*/ 17 h 27"/>
                <a:gd name="T50" fmla="*/ 36 w 86"/>
                <a:gd name="T51" fmla="*/ 18 h 27"/>
                <a:gd name="T52" fmla="*/ 39 w 86"/>
                <a:gd name="T53" fmla="*/ 23 h 27"/>
                <a:gd name="T54" fmla="*/ 30 w 86"/>
                <a:gd name="T55" fmla="*/ 27 h 27"/>
                <a:gd name="T56" fmla="*/ 62 w 86"/>
                <a:gd name="T57" fmla="*/ 14 h 27"/>
                <a:gd name="T58" fmla="*/ 59 w 86"/>
                <a:gd name="T59" fmla="*/ 11 h 27"/>
                <a:gd name="T60" fmla="*/ 54 w 86"/>
                <a:gd name="T61" fmla="*/ 12 h 27"/>
                <a:gd name="T62" fmla="*/ 53 w 86"/>
                <a:gd name="T63" fmla="*/ 17 h 27"/>
                <a:gd name="T64" fmla="*/ 56 w 86"/>
                <a:gd name="T65" fmla="*/ 19 h 27"/>
                <a:gd name="T66" fmla="*/ 60 w 86"/>
                <a:gd name="T67" fmla="*/ 18 h 27"/>
                <a:gd name="T68" fmla="*/ 63 w 86"/>
                <a:gd name="T69" fmla="*/ 17 h 27"/>
                <a:gd name="T70" fmla="*/ 50 w 86"/>
                <a:gd name="T71" fmla="*/ 15 h 27"/>
                <a:gd name="T72" fmla="*/ 52 w 86"/>
                <a:gd name="T73" fmla="*/ 11 h 27"/>
                <a:gd name="T74" fmla="*/ 58 w 86"/>
                <a:gd name="T75" fmla="*/ 9 h 27"/>
                <a:gd name="T76" fmla="*/ 63 w 86"/>
                <a:gd name="T77" fmla="*/ 11 h 27"/>
                <a:gd name="T78" fmla="*/ 66 w 86"/>
                <a:gd name="T79" fmla="*/ 17 h 27"/>
                <a:gd name="T80" fmla="*/ 63 w 86"/>
                <a:gd name="T81" fmla="*/ 24 h 27"/>
                <a:gd name="T82" fmla="*/ 55 w 86"/>
                <a:gd name="T83" fmla="*/ 27 h 27"/>
                <a:gd name="T84" fmla="*/ 52 w 86"/>
                <a:gd name="T85" fmla="*/ 27 h 27"/>
                <a:gd name="T86" fmla="*/ 52 w 86"/>
                <a:gd name="T87" fmla="*/ 25 h 27"/>
                <a:gd name="T88" fmla="*/ 55 w 86"/>
                <a:gd name="T89" fmla="*/ 25 h 27"/>
                <a:gd name="T90" fmla="*/ 62 w 86"/>
                <a:gd name="T91" fmla="*/ 19 h 27"/>
                <a:gd name="T92" fmla="*/ 57 w 86"/>
                <a:gd name="T93" fmla="*/ 21 h 27"/>
                <a:gd name="T94" fmla="*/ 52 w 86"/>
                <a:gd name="T95" fmla="*/ 20 h 27"/>
                <a:gd name="T96" fmla="*/ 50 w 86"/>
                <a:gd name="T97" fmla="*/ 15 h 27"/>
                <a:gd name="T98" fmla="*/ 86 w 86"/>
                <a:gd name="T99" fmla="*/ 18 h 27"/>
                <a:gd name="T100" fmla="*/ 83 w 86"/>
                <a:gd name="T101" fmla="*/ 3 h 27"/>
                <a:gd name="T102" fmla="*/ 72 w 86"/>
                <a:gd name="T103" fmla="*/ 6 h 27"/>
                <a:gd name="T104" fmla="*/ 86 w 86"/>
                <a:gd name="T105" fmla="*/ 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6" h="27">
                  <a:moveTo>
                    <a:pt x="9" y="20"/>
                  </a:moveTo>
                  <a:cubicBezTo>
                    <a:pt x="0" y="15"/>
                    <a:pt x="0" y="15"/>
                    <a:pt x="0" y="15"/>
                  </a:cubicBezTo>
                  <a:cubicBezTo>
                    <a:pt x="0" y="13"/>
                    <a:pt x="0" y="13"/>
                    <a:pt x="0" y="13"/>
                  </a:cubicBezTo>
                  <a:cubicBezTo>
                    <a:pt x="4" y="15"/>
                    <a:pt x="4" y="15"/>
                    <a:pt x="4" y="15"/>
                  </a:cubicBezTo>
                  <a:cubicBezTo>
                    <a:pt x="10" y="5"/>
                    <a:pt x="10" y="5"/>
                    <a:pt x="10" y="5"/>
                  </a:cubicBezTo>
                  <a:cubicBezTo>
                    <a:pt x="6" y="3"/>
                    <a:pt x="6" y="3"/>
                    <a:pt x="6" y="3"/>
                  </a:cubicBezTo>
                  <a:cubicBezTo>
                    <a:pt x="7" y="2"/>
                    <a:pt x="7" y="2"/>
                    <a:pt x="7" y="2"/>
                  </a:cubicBezTo>
                  <a:cubicBezTo>
                    <a:pt x="8" y="3"/>
                    <a:pt x="9" y="3"/>
                    <a:pt x="10" y="3"/>
                  </a:cubicBezTo>
                  <a:cubicBezTo>
                    <a:pt x="11" y="3"/>
                    <a:pt x="11" y="3"/>
                    <a:pt x="12" y="2"/>
                  </a:cubicBezTo>
                  <a:cubicBezTo>
                    <a:pt x="14" y="4"/>
                    <a:pt x="14" y="4"/>
                    <a:pt x="14" y="4"/>
                  </a:cubicBezTo>
                  <a:cubicBezTo>
                    <a:pt x="6" y="17"/>
                    <a:pt x="6" y="17"/>
                    <a:pt x="6" y="17"/>
                  </a:cubicBezTo>
                  <a:cubicBezTo>
                    <a:pt x="10" y="19"/>
                    <a:pt x="10" y="19"/>
                    <a:pt x="10" y="19"/>
                  </a:cubicBezTo>
                  <a:lnTo>
                    <a:pt x="9" y="20"/>
                  </a:lnTo>
                  <a:close/>
                  <a:moveTo>
                    <a:pt x="37" y="14"/>
                  </a:moveTo>
                  <a:cubicBezTo>
                    <a:pt x="37" y="14"/>
                    <a:pt x="37" y="13"/>
                    <a:pt x="36" y="12"/>
                  </a:cubicBezTo>
                  <a:cubicBezTo>
                    <a:pt x="36" y="12"/>
                    <a:pt x="35" y="11"/>
                    <a:pt x="33" y="11"/>
                  </a:cubicBezTo>
                  <a:cubicBezTo>
                    <a:pt x="32" y="11"/>
                    <a:pt x="31" y="11"/>
                    <a:pt x="30" y="11"/>
                  </a:cubicBezTo>
                  <a:cubicBezTo>
                    <a:pt x="29" y="12"/>
                    <a:pt x="29" y="12"/>
                    <a:pt x="28" y="13"/>
                  </a:cubicBezTo>
                  <a:cubicBezTo>
                    <a:pt x="28" y="14"/>
                    <a:pt x="28" y="14"/>
                    <a:pt x="29" y="15"/>
                  </a:cubicBezTo>
                  <a:cubicBezTo>
                    <a:pt x="29" y="15"/>
                    <a:pt x="30" y="15"/>
                    <a:pt x="30" y="16"/>
                  </a:cubicBezTo>
                  <a:cubicBezTo>
                    <a:pt x="31" y="16"/>
                    <a:pt x="31" y="16"/>
                    <a:pt x="32" y="17"/>
                  </a:cubicBezTo>
                  <a:cubicBezTo>
                    <a:pt x="33" y="17"/>
                    <a:pt x="33" y="17"/>
                    <a:pt x="34" y="17"/>
                  </a:cubicBezTo>
                  <a:cubicBezTo>
                    <a:pt x="35" y="17"/>
                    <a:pt x="36" y="17"/>
                    <a:pt x="36" y="16"/>
                  </a:cubicBezTo>
                  <a:cubicBezTo>
                    <a:pt x="37" y="16"/>
                    <a:pt x="37" y="15"/>
                    <a:pt x="37" y="14"/>
                  </a:cubicBezTo>
                  <a:moveTo>
                    <a:pt x="36" y="23"/>
                  </a:moveTo>
                  <a:cubicBezTo>
                    <a:pt x="36" y="22"/>
                    <a:pt x="36" y="22"/>
                    <a:pt x="36" y="21"/>
                  </a:cubicBezTo>
                  <a:cubicBezTo>
                    <a:pt x="35" y="21"/>
                    <a:pt x="34" y="20"/>
                    <a:pt x="33" y="20"/>
                  </a:cubicBezTo>
                  <a:cubicBezTo>
                    <a:pt x="33" y="19"/>
                    <a:pt x="33" y="19"/>
                    <a:pt x="32" y="19"/>
                  </a:cubicBezTo>
                  <a:cubicBezTo>
                    <a:pt x="31" y="19"/>
                    <a:pt x="31" y="18"/>
                    <a:pt x="30" y="18"/>
                  </a:cubicBezTo>
                  <a:cubicBezTo>
                    <a:pt x="29" y="18"/>
                    <a:pt x="28" y="19"/>
                    <a:pt x="27" y="19"/>
                  </a:cubicBezTo>
                  <a:cubicBezTo>
                    <a:pt x="27" y="20"/>
                    <a:pt x="26" y="20"/>
                    <a:pt x="26" y="21"/>
                  </a:cubicBezTo>
                  <a:cubicBezTo>
                    <a:pt x="26" y="22"/>
                    <a:pt x="26" y="23"/>
                    <a:pt x="27" y="24"/>
                  </a:cubicBezTo>
                  <a:cubicBezTo>
                    <a:pt x="28" y="25"/>
                    <a:pt x="29" y="25"/>
                    <a:pt x="30" y="25"/>
                  </a:cubicBezTo>
                  <a:cubicBezTo>
                    <a:pt x="32" y="26"/>
                    <a:pt x="33" y="25"/>
                    <a:pt x="34" y="25"/>
                  </a:cubicBezTo>
                  <a:cubicBezTo>
                    <a:pt x="35" y="24"/>
                    <a:pt x="36" y="24"/>
                    <a:pt x="36" y="23"/>
                  </a:cubicBezTo>
                  <a:moveTo>
                    <a:pt x="30" y="27"/>
                  </a:moveTo>
                  <a:cubicBezTo>
                    <a:pt x="29" y="27"/>
                    <a:pt x="28" y="27"/>
                    <a:pt x="27" y="26"/>
                  </a:cubicBezTo>
                  <a:cubicBezTo>
                    <a:pt x="26" y="26"/>
                    <a:pt x="25" y="25"/>
                    <a:pt x="24" y="25"/>
                  </a:cubicBezTo>
                  <a:cubicBezTo>
                    <a:pt x="23" y="24"/>
                    <a:pt x="23" y="24"/>
                    <a:pt x="23" y="23"/>
                  </a:cubicBezTo>
                  <a:cubicBezTo>
                    <a:pt x="23" y="22"/>
                    <a:pt x="22" y="21"/>
                    <a:pt x="23" y="21"/>
                  </a:cubicBezTo>
                  <a:cubicBezTo>
                    <a:pt x="23" y="20"/>
                    <a:pt x="23" y="19"/>
                    <a:pt x="24" y="18"/>
                  </a:cubicBezTo>
                  <a:cubicBezTo>
                    <a:pt x="25" y="18"/>
                    <a:pt x="26" y="17"/>
                    <a:pt x="28" y="17"/>
                  </a:cubicBezTo>
                  <a:cubicBezTo>
                    <a:pt x="28" y="17"/>
                    <a:pt x="28" y="17"/>
                    <a:pt x="28" y="17"/>
                  </a:cubicBezTo>
                  <a:cubicBezTo>
                    <a:pt x="27" y="16"/>
                    <a:pt x="26" y="16"/>
                    <a:pt x="25" y="15"/>
                  </a:cubicBezTo>
                  <a:cubicBezTo>
                    <a:pt x="25" y="14"/>
                    <a:pt x="25" y="14"/>
                    <a:pt x="25" y="13"/>
                  </a:cubicBezTo>
                  <a:cubicBezTo>
                    <a:pt x="25" y="12"/>
                    <a:pt x="26" y="11"/>
                    <a:pt x="28" y="10"/>
                  </a:cubicBezTo>
                  <a:cubicBezTo>
                    <a:pt x="29" y="9"/>
                    <a:pt x="31" y="9"/>
                    <a:pt x="34" y="10"/>
                  </a:cubicBezTo>
                  <a:cubicBezTo>
                    <a:pt x="36" y="10"/>
                    <a:pt x="38" y="10"/>
                    <a:pt x="39" y="11"/>
                  </a:cubicBezTo>
                  <a:cubicBezTo>
                    <a:pt x="40" y="12"/>
                    <a:pt x="41" y="14"/>
                    <a:pt x="40" y="15"/>
                  </a:cubicBezTo>
                  <a:cubicBezTo>
                    <a:pt x="40" y="16"/>
                    <a:pt x="40" y="16"/>
                    <a:pt x="39" y="17"/>
                  </a:cubicBezTo>
                  <a:cubicBezTo>
                    <a:pt x="38" y="18"/>
                    <a:pt x="37" y="18"/>
                    <a:pt x="36" y="18"/>
                  </a:cubicBezTo>
                  <a:cubicBezTo>
                    <a:pt x="36" y="18"/>
                    <a:pt x="36" y="18"/>
                    <a:pt x="36" y="18"/>
                  </a:cubicBezTo>
                  <a:cubicBezTo>
                    <a:pt x="37" y="19"/>
                    <a:pt x="38" y="20"/>
                    <a:pt x="39" y="20"/>
                  </a:cubicBezTo>
                  <a:cubicBezTo>
                    <a:pt x="39" y="21"/>
                    <a:pt x="40" y="22"/>
                    <a:pt x="39" y="23"/>
                  </a:cubicBezTo>
                  <a:cubicBezTo>
                    <a:pt x="39" y="25"/>
                    <a:pt x="38" y="26"/>
                    <a:pt x="36" y="26"/>
                  </a:cubicBezTo>
                  <a:cubicBezTo>
                    <a:pt x="34" y="27"/>
                    <a:pt x="32" y="27"/>
                    <a:pt x="30" y="27"/>
                  </a:cubicBezTo>
                  <a:moveTo>
                    <a:pt x="63" y="17"/>
                  </a:moveTo>
                  <a:cubicBezTo>
                    <a:pt x="63" y="15"/>
                    <a:pt x="62" y="15"/>
                    <a:pt x="62" y="14"/>
                  </a:cubicBezTo>
                  <a:cubicBezTo>
                    <a:pt x="62" y="13"/>
                    <a:pt x="61" y="13"/>
                    <a:pt x="61" y="12"/>
                  </a:cubicBezTo>
                  <a:cubicBezTo>
                    <a:pt x="60" y="12"/>
                    <a:pt x="60" y="12"/>
                    <a:pt x="59" y="11"/>
                  </a:cubicBezTo>
                  <a:cubicBezTo>
                    <a:pt x="59" y="11"/>
                    <a:pt x="58" y="11"/>
                    <a:pt x="58" y="11"/>
                  </a:cubicBezTo>
                  <a:cubicBezTo>
                    <a:pt x="56" y="11"/>
                    <a:pt x="55" y="12"/>
                    <a:pt x="54" y="12"/>
                  </a:cubicBezTo>
                  <a:cubicBezTo>
                    <a:pt x="53" y="13"/>
                    <a:pt x="53" y="14"/>
                    <a:pt x="53" y="15"/>
                  </a:cubicBezTo>
                  <a:cubicBezTo>
                    <a:pt x="53" y="16"/>
                    <a:pt x="53" y="16"/>
                    <a:pt x="53" y="17"/>
                  </a:cubicBezTo>
                  <a:cubicBezTo>
                    <a:pt x="54" y="17"/>
                    <a:pt x="54" y="18"/>
                    <a:pt x="55" y="18"/>
                  </a:cubicBezTo>
                  <a:cubicBezTo>
                    <a:pt x="55" y="18"/>
                    <a:pt x="56" y="18"/>
                    <a:pt x="56" y="19"/>
                  </a:cubicBezTo>
                  <a:cubicBezTo>
                    <a:pt x="57" y="19"/>
                    <a:pt x="57" y="19"/>
                    <a:pt x="58" y="19"/>
                  </a:cubicBezTo>
                  <a:cubicBezTo>
                    <a:pt x="59" y="19"/>
                    <a:pt x="59" y="19"/>
                    <a:pt x="60" y="18"/>
                  </a:cubicBezTo>
                  <a:cubicBezTo>
                    <a:pt x="61" y="18"/>
                    <a:pt x="62" y="18"/>
                    <a:pt x="62" y="18"/>
                  </a:cubicBezTo>
                  <a:cubicBezTo>
                    <a:pt x="63" y="18"/>
                    <a:pt x="63" y="17"/>
                    <a:pt x="63" y="17"/>
                  </a:cubicBezTo>
                  <a:cubicBezTo>
                    <a:pt x="63" y="17"/>
                    <a:pt x="63" y="17"/>
                    <a:pt x="63" y="17"/>
                  </a:cubicBezTo>
                  <a:moveTo>
                    <a:pt x="50" y="15"/>
                  </a:moveTo>
                  <a:cubicBezTo>
                    <a:pt x="50" y="14"/>
                    <a:pt x="50" y="14"/>
                    <a:pt x="50" y="13"/>
                  </a:cubicBezTo>
                  <a:cubicBezTo>
                    <a:pt x="51" y="12"/>
                    <a:pt x="51" y="11"/>
                    <a:pt x="52" y="11"/>
                  </a:cubicBezTo>
                  <a:cubicBezTo>
                    <a:pt x="53" y="10"/>
                    <a:pt x="53" y="10"/>
                    <a:pt x="55" y="10"/>
                  </a:cubicBezTo>
                  <a:cubicBezTo>
                    <a:pt x="56" y="9"/>
                    <a:pt x="57" y="9"/>
                    <a:pt x="58" y="9"/>
                  </a:cubicBezTo>
                  <a:cubicBezTo>
                    <a:pt x="59" y="9"/>
                    <a:pt x="60" y="9"/>
                    <a:pt x="61" y="10"/>
                  </a:cubicBezTo>
                  <a:cubicBezTo>
                    <a:pt x="62" y="10"/>
                    <a:pt x="63" y="10"/>
                    <a:pt x="63" y="11"/>
                  </a:cubicBezTo>
                  <a:cubicBezTo>
                    <a:pt x="64" y="11"/>
                    <a:pt x="65" y="12"/>
                    <a:pt x="65" y="13"/>
                  </a:cubicBezTo>
                  <a:cubicBezTo>
                    <a:pt x="66" y="14"/>
                    <a:pt x="66" y="16"/>
                    <a:pt x="66" y="17"/>
                  </a:cubicBezTo>
                  <a:cubicBezTo>
                    <a:pt x="66" y="19"/>
                    <a:pt x="66" y="20"/>
                    <a:pt x="65" y="21"/>
                  </a:cubicBezTo>
                  <a:cubicBezTo>
                    <a:pt x="65" y="22"/>
                    <a:pt x="64" y="23"/>
                    <a:pt x="63" y="24"/>
                  </a:cubicBezTo>
                  <a:cubicBezTo>
                    <a:pt x="62" y="25"/>
                    <a:pt x="61" y="26"/>
                    <a:pt x="60" y="26"/>
                  </a:cubicBezTo>
                  <a:cubicBezTo>
                    <a:pt x="58" y="27"/>
                    <a:pt x="57" y="27"/>
                    <a:pt x="55" y="27"/>
                  </a:cubicBezTo>
                  <a:cubicBezTo>
                    <a:pt x="54" y="27"/>
                    <a:pt x="54" y="27"/>
                    <a:pt x="53" y="27"/>
                  </a:cubicBezTo>
                  <a:cubicBezTo>
                    <a:pt x="53" y="27"/>
                    <a:pt x="52" y="27"/>
                    <a:pt x="52" y="27"/>
                  </a:cubicBezTo>
                  <a:cubicBezTo>
                    <a:pt x="52" y="25"/>
                    <a:pt x="52" y="25"/>
                    <a:pt x="52" y="25"/>
                  </a:cubicBezTo>
                  <a:cubicBezTo>
                    <a:pt x="52" y="25"/>
                    <a:pt x="52" y="25"/>
                    <a:pt x="52" y="25"/>
                  </a:cubicBezTo>
                  <a:cubicBezTo>
                    <a:pt x="52" y="25"/>
                    <a:pt x="53" y="25"/>
                    <a:pt x="53" y="25"/>
                  </a:cubicBezTo>
                  <a:cubicBezTo>
                    <a:pt x="54" y="25"/>
                    <a:pt x="54" y="25"/>
                    <a:pt x="55" y="25"/>
                  </a:cubicBezTo>
                  <a:cubicBezTo>
                    <a:pt x="57" y="25"/>
                    <a:pt x="59" y="25"/>
                    <a:pt x="60" y="24"/>
                  </a:cubicBezTo>
                  <a:cubicBezTo>
                    <a:pt x="62" y="23"/>
                    <a:pt x="62" y="21"/>
                    <a:pt x="62" y="19"/>
                  </a:cubicBezTo>
                  <a:cubicBezTo>
                    <a:pt x="62" y="20"/>
                    <a:pt x="61" y="20"/>
                    <a:pt x="60" y="20"/>
                  </a:cubicBezTo>
                  <a:cubicBezTo>
                    <a:pt x="59" y="20"/>
                    <a:pt x="58" y="21"/>
                    <a:pt x="57" y="21"/>
                  </a:cubicBezTo>
                  <a:cubicBezTo>
                    <a:pt x="56" y="21"/>
                    <a:pt x="55" y="20"/>
                    <a:pt x="55" y="20"/>
                  </a:cubicBezTo>
                  <a:cubicBezTo>
                    <a:pt x="54" y="20"/>
                    <a:pt x="53" y="20"/>
                    <a:pt x="52" y="20"/>
                  </a:cubicBezTo>
                  <a:cubicBezTo>
                    <a:pt x="51" y="19"/>
                    <a:pt x="51" y="18"/>
                    <a:pt x="50" y="18"/>
                  </a:cubicBezTo>
                  <a:cubicBezTo>
                    <a:pt x="50" y="17"/>
                    <a:pt x="50" y="16"/>
                    <a:pt x="50" y="15"/>
                  </a:cubicBezTo>
                  <a:moveTo>
                    <a:pt x="86" y="1"/>
                  </a:moveTo>
                  <a:cubicBezTo>
                    <a:pt x="86" y="18"/>
                    <a:pt x="86" y="18"/>
                    <a:pt x="86" y="18"/>
                  </a:cubicBezTo>
                  <a:cubicBezTo>
                    <a:pt x="83" y="20"/>
                    <a:pt x="83" y="20"/>
                    <a:pt x="83" y="20"/>
                  </a:cubicBezTo>
                  <a:cubicBezTo>
                    <a:pt x="83" y="3"/>
                    <a:pt x="83" y="3"/>
                    <a:pt x="83" y="3"/>
                  </a:cubicBezTo>
                  <a:cubicBezTo>
                    <a:pt x="73" y="8"/>
                    <a:pt x="73" y="8"/>
                    <a:pt x="73" y="8"/>
                  </a:cubicBezTo>
                  <a:cubicBezTo>
                    <a:pt x="72" y="6"/>
                    <a:pt x="72" y="6"/>
                    <a:pt x="72" y="6"/>
                  </a:cubicBezTo>
                  <a:cubicBezTo>
                    <a:pt x="85" y="0"/>
                    <a:pt x="85" y="0"/>
                    <a:pt x="85" y="0"/>
                  </a:cubicBezTo>
                  <a:lnTo>
                    <a:pt x="86" y="1"/>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40" name="Freeform 126"/>
            <p:cNvSpPr/>
            <p:nvPr userDrawn="1"/>
          </p:nvSpPr>
          <p:spPr bwMode="auto">
            <a:xfrm>
              <a:off x="1184" y="728"/>
              <a:ext cx="14" cy="14"/>
            </a:xfrm>
            <a:custGeom>
              <a:avLst/>
              <a:gdLst>
                <a:gd name="T0" fmla="*/ 2 w 11"/>
                <a:gd name="T1" fmla="*/ 12 h 12"/>
                <a:gd name="T2" fmla="*/ 2 w 11"/>
                <a:gd name="T3" fmla="*/ 8 h 12"/>
                <a:gd name="T4" fmla="*/ 1 w 11"/>
                <a:gd name="T5" fmla="*/ 3 h 12"/>
                <a:gd name="T6" fmla="*/ 8 w 11"/>
                <a:gd name="T7" fmla="*/ 3 h 12"/>
                <a:gd name="T8" fmla="*/ 9 w 11"/>
                <a:gd name="T9" fmla="*/ 5 h 12"/>
                <a:gd name="T10" fmla="*/ 8 w 11"/>
                <a:gd name="T11" fmla="*/ 11 h 12"/>
                <a:gd name="T12" fmla="*/ 2 w 11"/>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1" h="12">
                  <a:moveTo>
                    <a:pt x="2" y="12"/>
                  </a:moveTo>
                  <a:cubicBezTo>
                    <a:pt x="0" y="11"/>
                    <a:pt x="1" y="10"/>
                    <a:pt x="2" y="8"/>
                  </a:cubicBezTo>
                  <a:cubicBezTo>
                    <a:pt x="2" y="7"/>
                    <a:pt x="1" y="5"/>
                    <a:pt x="1" y="3"/>
                  </a:cubicBezTo>
                  <a:cubicBezTo>
                    <a:pt x="2" y="0"/>
                    <a:pt x="6" y="2"/>
                    <a:pt x="8" y="3"/>
                  </a:cubicBezTo>
                  <a:cubicBezTo>
                    <a:pt x="8" y="3"/>
                    <a:pt x="9" y="4"/>
                    <a:pt x="9" y="5"/>
                  </a:cubicBezTo>
                  <a:cubicBezTo>
                    <a:pt x="10" y="7"/>
                    <a:pt x="11" y="10"/>
                    <a:pt x="8" y="11"/>
                  </a:cubicBezTo>
                  <a:cubicBezTo>
                    <a:pt x="6" y="12"/>
                    <a:pt x="4" y="12"/>
                    <a:pt x="2" y="12"/>
                  </a:cubicBezTo>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41" name="Freeform 127"/>
            <p:cNvSpPr/>
            <p:nvPr userDrawn="1"/>
          </p:nvSpPr>
          <p:spPr bwMode="auto">
            <a:xfrm>
              <a:off x="1148" y="686"/>
              <a:ext cx="51" cy="45"/>
            </a:xfrm>
            <a:custGeom>
              <a:avLst/>
              <a:gdLst>
                <a:gd name="T0" fmla="*/ 7 w 41"/>
                <a:gd name="T1" fmla="*/ 35 h 36"/>
                <a:gd name="T2" fmla="*/ 7 w 41"/>
                <a:gd name="T3" fmla="*/ 35 h 36"/>
                <a:gd name="T4" fmla="*/ 7 w 41"/>
                <a:gd name="T5" fmla="*/ 34 h 36"/>
                <a:gd name="T6" fmla="*/ 15 w 41"/>
                <a:gd name="T7" fmla="*/ 32 h 36"/>
                <a:gd name="T8" fmla="*/ 20 w 41"/>
                <a:gd name="T9" fmla="*/ 28 h 36"/>
                <a:gd name="T10" fmla="*/ 6 w 41"/>
                <a:gd name="T11" fmla="*/ 29 h 36"/>
                <a:gd name="T12" fmla="*/ 2 w 41"/>
                <a:gd name="T13" fmla="*/ 26 h 36"/>
                <a:gd name="T14" fmla="*/ 2 w 41"/>
                <a:gd name="T15" fmla="*/ 26 h 36"/>
                <a:gd name="T16" fmla="*/ 3 w 41"/>
                <a:gd name="T17" fmla="*/ 21 h 36"/>
                <a:gd name="T18" fmla="*/ 19 w 41"/>
                <a:gd name="T19" fmla="*/ 21 h 36"/>
                <a:gd name="T20" fmla="*/ 24 w 41"/>
                <a:gd name="T21" fmla="*/ 20 h 36"/>
                <a:gd name="T22" fmla="*/ 29 w 41"/>
                <a:gd name="T23" fmla="*/ 3 h 36"/>
                <a:gd name="T24" fmla="*/ 35 w 41"/>
                <a:gd name="T25" fmla="*/ 6 h 36"/>
                <a:gd name="T26" fmla="*/ 36 w 41"/>
                <a:gd name="T27" fmla="*/ 7 h 36"/>
                <a:gd name="T28" fmla="*/ 36 w 41"/>
                <a:gd name="T29" fmla="*/ 7 h 36"/>
                <a:gd name="T30" fmla="*/ 35 w 41"/>
                <a:gd name="T31" fmla="*/ 11 h 36"/>
                <a:gd name="T32" fmla="*/ 31 w 41"/>
                <a:gd name="T33" fmla="*/ 20 h 36"/>
                <a:gd name="T34" fmla="*/ 40 w 41"/>
                <a:gd name="T35" fmla="*/ 19 h 36"/>
                <a:gd name="T36" fmla="*/ 38 w 41"/>
                <a:gd name="T37" fmla="*/ 23 h 36"/>
                <a:gd name="T38" fmla="*/ 29 w 41"/>
                <a:gd name="T39" fmla="*/ 24 h 36"/>
                <a:gd name="T40" fmla="*/ 23 w 41"/>
                <a:gd name="T41" fmla="*/ 32 h 36"/>
                <a:gd name="T42" fmla="*/ 21 w 41"/>
                <a:gd name="T43" fmla="*/ 34 h 36"/>
                <a:gd name="T44" fmla="*/ 14 w 41"/>
                <a:gd name="T45" fmla="*/ 35 h 36"/>
                <a:gd name="T46" fmla="*/ 7 w 41"/>
                <a:gd name="T47" fmla="*/ 3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1" h="36">
                  <a:moveTo>
                    <a:pt x="7" y="35"/>
                  </a:moveTo>
                  <a:cubicBezTo>
                    <a:pt x="7" y="35"/>
                    <a:pt x="7" y="35"/>
                    <a:pt x="7" y="35"/>
                  </a:cubicBezTo>
                  <a:cubicBezTo>
                    <a:pt x="7" y="35"/>
                    <a:pt x="7" y="35"/>
                    <a:pt x="7" y="34"/>
                  </a:cubicBezTo>
                  <a:cubicBezTo>
                    <a:pt x="8" y="34"/>
                    <a:pt x="15" y="32"/>
                    <a:pt x="15" y="32"/>
                  </a:cubicBezTo>
                  <a:cubicBezTo>
                    <a:pt x="17" y="31"/>
                    <a:pt x="19" y="30"/>
                    <a:pt x="20" y="28"/>
                  </a:cubicBezTo>
                  <a:cubicBezTo>
                    <a:pt x="15" y="28"/>
                    <a:pt x="11" y="30"/>
                    <a:pt x="6" y="29"/>
                  </a:cubicBezTo>
                  <a:cubicBezTo>
                    <a:pt x="4" y="28"/>
                    <a:pt x="3" y="27"/>
                    <a:pt x="2" y="26"/>
                  </a:cubicBezTo>
                  <a:cubicBezTo>
                    <a:pt x="2" y="26"/>
                    <a:pt x="2" y="26"/>
                    <a:pt x="2" y="26"/>
                  </a:cubicBezTo>
                  <a:cubicBezTo>
                    <a:pt x="0" y="24"/>
                    <a:pt x="0" y="22"/>
                    <a:pt x="3" y="21"/>
                  </a:cubicBezTo>
                  <a:cubicBezTo>
                    <a:pt x="7" y="23"/>
                    <a:pt x="15" y="22"/>
                    <a:pt x="19" y="21"/>
                  </a:cubicBezTo>
                  <a:cubicBezTo>
                    <a:pt x="20" y="21"/>
                    <a:pt x="23" y="21"/>
                    <a:pt x="24" y="20"/>
                  </a:cubicBezTo>
                  <a:cubicBezTo>
                    <a:pt x="26" y="15"/>
                    <a:pt x="27" y="9"/>
                    <a:pt x="29" y="3"/>
                  </a:cubicBezTo>
                  <a:cubicBezTo>
                    <a:pt x="31" y="0"/>
                    <a:pt x="33" y="3"/>
                    <a:pt x="35" y="6"/>
                  </a:cubicBezTo>
                  <a:cubicBezTo>
                    <a:pt x="35" y="6"/>
                    <a:pt x="36" y="6"/>
                    <a:pt x="36" y="7"/>
                  </a:cubicBezTo>
                  <a:cubicBezTo>
                    <a:pt x="36" y="7"/>
                    <a:pt x="36" y="7"/>
                    <a:pt x="36" y="7"/>
                  </a:cubicBezTo>
                  <a:cubicBezTo>
                    <a:pt x="37" y="9"/>
                    <a:pt x="37" y="10"/>
                    <a:pt x="35" y="11"/>
                  </a:cubicBezTo>
                  <a:cubicBezTo>
                    <a:pt x="33" y="14"/>
                    <a:pt x="32" y="17"/>
                    <a:pt x="31" y="20"/>
                  </a:cubicBezTo>
                  <a:cubicBezTo>
                    <a:pt x="34" y="20"/>
                    <a:pt x="37" y="18"/>
                    <a:pt x="40" y="19"/>
                  </a:cubicBezTo>
                  <a:cubicBezTo>
                    <a:pt x="41" y="21"/>
                    <a:pt x="40" y="22"/>
                    <a:pt x="38" y="23"/>
                  </a:cubicBezTo>
                  <a:cubicBezTo>
                    <a:pt x="36" y="23"/>
                    <a:pt x="33" y="24"/>
                    <a:pt x="29" y="24"/>
                  </a:cubicBezTo>
                  <a:cubicBezTo>
                    <a:pt x="28" y="27"/>
                    <a:pt x="26" y="30"/>
                    <a:pt x="23" y="32"/>
                  </a:cubicBezTo>
                  <a:cubicBezTo>
                    <a:pt x="23" y="33"/>
                    <a:pt x="21" y="34"/>
                    <a:pt x="21" y="34"/>
                  </a:cubicBezTo>
                  <a:cubicBezTo>
                    <a:pt x="19" y="34"/>
                    <a:pt x="17" y="35"/>
                    <a:pt x="14" y="35"/>
                  </a:cubicBezTo>
                  <a:cubicBezTo>
                    <a:pt x="8" y="36"/>
                    <a:pt x="8" y="35"/>
                    <a:pt x="7" y="35"/>
                  </a:cubicBezTo>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42" name="Freeform 128"/>
            <p:cNvSpPr/>
            <p:nvPr userDrawn="1"/>
          </p:nvSpPr>
          <p:spPr bwMode="auto">
            <a:xfrm>
              <a:off x="1063" y="714"/>
              <a:ext cx="20" cy="41"/>
            </a:xfrm>
            <a:custGeom>
              <a:avLst/>
              <a:gdLst>
                <a:gd name="T0" fmla="*/ 7 w 16"/>
                <a:gd name="T1" fmla="*/ 33 h 33"/>
                <a:gd name="T2" fmla="*/ 0 w 16"/>
                <a:gd name="T3" fmla="*/ 30 h 33"/>
                <a:gd name="T4" fmla="*/ 0 w 16"/>
                <a:gd name="T5" fmla="*/ 28 h 33"/>
                <a:gd name="T6" fmla="*/ 10 w 16"/>
                <a:gd name="T7" fmla="*/ 11 h 33"/>
                <a:gd name="T8" fmla="*/ 12 w 16"/>
                <a:gd name="T9" fmla="*/ 3 h 33"/>
                <a:gd name="T10" fmla="*/ 12 w 16"/>
                <a:gd name="T11" fmla="*/ 2 h 33"/>
                <a:gd name="T12" fmla="*/ 12 w 16"/>
                <a:gd name="T13" fmla="*/ 2 h 33"/>
                <a:gd name="T14" fmla="*/ 15 w 16"/>
                <a:gd name="T15" fmla="*/ 2 h 33"/>
                <a:gd name="T16" fmla="*/ 14 w 16"/>
                <a:gd name="T17" fmla="*/ 7 h 33"/>
                <a:gd name="T18" fmla="*/ 13 w 16"/>
                <a:gd name="T19" fmla="*/ 16 h 33"/>
                <a:gd name="T20" fmla="*/ 13 w 16"/>
                <a:gd name="T21" fmla="*/ 19 h 33"/>
                <a:gd name="T22" fmla="*/ 11 w 16"/>
                <a:gd name="T23" fmla="*/ 26 h 33"/>
                <a:gd name="T24" fmla="*/ 9 w 16"/>
                <a:gd name="T25" fmla="*/ 33 h 33"/>
                <a:gd name="T26" fmla="*/ 7 w 16"/>
                <a:gd name="T2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33">
                  <a:moveTo>
                    <a:pt x="7" y="33"/>
                  </a:moveTo>
                  <a:cubicBezTo>
                    <a:pt x="5" y="33"/>
                    <a:pt x="2" y="31"/>
                    <a:pt x="0" y="30"/>
                  </a:cubicBezTo>
                  <a:cubicBezTo>
                    <a:pt x="0" y="30"/>
                    <a:pt x="0" y="29"/>
                    <a:pt x="0" y="28"/>
                  </a:cubicBezTo>
                  <a:cubicBezTo>
                    <a:pt x="4" y="23"/>
                    <a:pt x="7" y="17"/>
                    <a:pt x="10" y="11"/>
                  </a:cubicBezTo>
                  <a:cubicBezTo>
                    <a:pt x="11" y="8"/>
                    <a:pt x="11" y="5"/>
                    <a:pt x="12" y="3"/>
                  </a:cubicBezTo>
                  <a:cubicBezTo>
                    <a:pt x="12" y="3"/>
                    <a:pt x="12" y="3"/>
                    <a:pt x="12" y="2"/>
                  </a:cubicBezTo>
                  <a:cubicBezTo>
                    <a:pt x="12" y="2"/>
                    <a:pt x="12" y="2"/>
                    <a:pt x="12" y="2"/>
                  </a:cubicBezTo>
                  <a:cubicBezTo>
                    <a:pt x="13" y="1"/>
                    <a:pt x="14" y="0"/>
                    <a:pt x="15" y="2"/>
                  </a:cubicBezTo>
                  <a:cubicBezTo>
                    <a:pt x="16" y="3"/>
                    <a:pt x="14" y="5"/>
                    <a:pt x="14" y="7"/>
                  </a:cubicBezTo>
                  <a:cubicBezTo>
                    <a:pt x="14" y="10"/>
                    <a:pt x="14" y="13"/>
                    <a:pt x="13" y="16"/>
                  </a:cubicBezTo>
                  <a:cubicBezTo>
                    <a:pt x="13" y="16"/>
                    <a:pt x="13" y="16"/>
                    <a:pt x="13" y="19"/>
                  </a:cubicBezTo>
                  <a:cubicBezTo>
                    <a:pt x="12" y="21"/>
                    <a:pt x="11" y="24"/>
                    <a:pt x="11" y="26"/>
                  </a:cubicBezTo>
                  <a:cubicBezTo>
                    <a:pt x="10" y="28"/>
                    <a:pt x="10" y="31"/>
                    <a:pt x="9" y="33"/>
                  </a:cubicBezTo>
                  <a:cubicBezTo>
                    <a:pt x="8" y="33"/>
                    <a:pt x="8" y="33"/>
                    <a:pt x="7" y="33"/>
                  </a:cubicBezTo>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43" name="Freeform 129"/>
            <p:cNvSpPr/>
            <p:nvPr userDrawn="1"/>
          </p:nvSpPr>
          <p:spPr bwMode="auto">
            <a:xfrm>
              <a:off x="1090" y="704"/>
              <a:ext cx="16" cy="16"/>
            </a:xfrm>
            <a:custGeom>
              <a:avLst/>
              <a:gdLst>
                <a:gd name="T0" fmla="*/ 8 w 13"/>
                <a:gd name="T1" fmla="*/ 12 h 13"/>
                <a:gd name="T2" fmla="*/ 1 w 13"/>
                <a:gd name="T3" fmla="*/ 10 h 13"/>
                <a:gd name="T4" fmla="*/ 1 w 13"/>
                <a:gd name="T5" fmla="*/ 8 h 13"/>
                <a:gd name="T6" fmla="*/ 2 w 13"/>
                <a:gd name="T7" fmla="*/ 7 h 13"/>
                <a:gd name="T8" fmla="*/ 5 w 13"/>
                <a:gd name="T9" fmla="*/ 6 h 13"/>
                <a:gd name="T10" fmla="*/ 12 w 13"/>
                <a:gd name="T11" fmla="*/ 1 h 13"/>
                <a:gd name="T12" fmla="*/ 8 w 13"/>
                <a:gd name="T13" fmla="*/ 12 h 13"/>
              </a:gdLst>
              <a:ahLst/>
              <a:cxnLst>
                <a:cxn ang="0">
                  <a:pos x="T0" y="T1"/>
                </a:cxn>
                <a:cxn ang="0">
                  <a:pos x="T2" y="T3"/>
                </a:cxn>
                <a:cxn ang="0">
                  <a:pos x="T4" y="T5"/>
                </a:cxn>
                <a:cxn ang="0">
                  <a:pos x="T6" y="T7"/>
                </a:cxn>
                <a:cxn ang="0">
                  <a:pos x="T8" y="T9"/>
                </a:cxn>
                <a:cxn ang="0">
                  <a:pos x="T10" y="T11"/>
                </a:cxn>
                <a:cxn ang="0">
                  <a:pos x="T12" y="T13"/>
                </a:cxn>
              </a:cxnLst>
              <a:rect l="0" t="0" r="r" b="b"/>
              <a:pathLst>
                <a:path w="13" h="13">
                  <a:moveTo>
                    <a:pt x="8" y="12"/>
                  </a:moveTo>
                  <a:cubicBezTo>
                    <a:pt x="5" y="13"/>
                    <a:pt x="3" y="12"/>
                    <a:pt x="1" y="10"/>
                  </a:cubicBezTo>
                  <a:cubicBezTo>
                    <a:pt x="0" y="10"/>
                    <a:pt x="1" y="9"/>
                    <a:pt x="1" y="8"/>
                  </a:cubicBezTo>
                  <a:cubicBezTo>
                    <a:pt x="1" y="8"/>
                    <a:pt x="1" y="8"/>
                    <a:pt x="2" y="7"/>
                  </a:cubicBezTo>
                  <a:cubicBezTo>
                    <a:pt x="3" y="7"/>
                    <a:pt x="3" y="7"/>
                    <a:pt x="5" y="6"/>
                  </a:cubicBezTo>
                  <a:cubicBezTo>
                    <a:pt x="6" y="5"/>
                    <a:pt x="10" y="0"/>
                    <a:pt x="12" y="1"/>
                  </a:cubicBezTo>
                  <a:cubicBezTo>
                    <a:pt x="13" y="4"/>
                    <a:pt x="11" y="10"/>
                    <a:pt x="8" y="12"/>
                  </a:cubicBezTo>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44" name="Freeform 130"/>
            <p:cNvSpPr/>
            <p:nvPr userDrawn="1"/>
          </p:nvSpPr>
          <p:spPr bwMode="auto">
            <a:xfrm>
              <a:off x="1062" y="710"/>
              <a:ext cx="12" cy="14"/>
            </a:xfrm>
            <a:custGeom>
              <a:avLst/>
              <a:gdLst>
                <a:gd name="T0" fmla="*/ 5 w 10"/>
                <a:gd name="T1" fmla="*/ 11 h 11"/>
                <a:gd name="T2" fmla="*/ 1 w 10"/>
                <a:gd name="T3" fmla="*/ 4 h 11"/>
                <a:gd name="T4" fmla="*/ 6 w 10"/>
                <a:gd name="T5" fmla="*/ 1 h 11"/>
                <a:gd name="T6" fmla="*/ 10 w 10"/>
                <a:gd name="T7" fmla="*/ 6 h 11"/>
                <a:gd name="T8" fmla="*/ 5 w 10"/>
                <a:gd name="T9" fmla="*/ 11 h 11"/>
              </a:gdLst>
              <a:ahLst/>
              <a:cxnLst>
                <a:cxn ang="0">
                  <a:pos x="T0" y="T1"/>
                </a:cxn>
                <a:cxn ang="0">
                  <a:pos x="T2" y="T3"/>
                </a:cxn>
                <a:cxn ang="0">
                  <a:pos x="T4" y="T5"/>
                </a:cxn>
                <a:cxn ang="0">
                  <a:pos x="T6" y="T7"/>
                </a:cxn>
                <a:cxn ang="0">
                  <a:pos x="T8" y="T9"/>
                </a:cxn>
              </a:cxnLst>
              <a:rect l="0" t="0" r="r" b="b"/>
              <a:pathLst>
                <a:path w="10" h="11">
                  <a:moveTo>
                    <a:pt x="5" y="11"/>
                  </a:moveTo>
                  <a:cubicBezTo>
                    <a:pt x="3" y="10"/>
                    <a:pt x="1" y="5"/>
                    <a:pt x="1" y="4"/>
                  </a:cubicBezTo>
                  <a:cubicBezTo>
                    <a:pt x="0" y="1"/>
                    <a:pt x="3" y="0"/>
                    <a:pt x="6" y="1"/>
                  </a:cubicBezTo>
                  <a:cubicBezTo>
                    <a:pt x="9" y="2"/>
                    <a:pt x="10" y="3"/>
                    <a:pt x="10" y="6"/>
                  </a:cubicBezTo>
                  <a:cubicBezTo>
                    <a:pt x="8" y="9"/>
                    <a:pt x="7" y="9"/>
                    <a:pt x="5" y="11"/>
                  </a:cubicBezTo>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45" name="Freeform 131"/>
            <p:cNvSpPr/>
            <p:nvPr userDrawn="1"/>
          </p:nvSpPr>
          <p:spPr bwMode="auto">
            <a:xfrm>
              <a:off x="1085" y="688"/>
              <a:ext cx="19" cy="21"/>
            </a:xfrm>
            <a:custGeom>
              <a:avLst/>
              <a:gdLst>
                <a:gd name="T0" fmla="*/ 8 w 15"/>
                <a:gd name="T1" fmla="*/ 17 h 17"/>
                <a:gd name="T2" fmla="*/ 7 w 15"/>
                <a:gd name="T3" fmla="*/ 12 h 17"/>
                <a:gd name="T4" fmla="*/ 5 w 15"/>
                <a:gd name="T5" fmla="*/ 13 h 17"/>
                <a:gd name="T6" fmla="*/ 0 w 15"/>
                <a:gd name="T7" fmla="*/ 9 h 17"/>
                <a:gd name="T8" fmla="*/ 2 w 15"/>
                <a:gd name="T9" fmla="*/ 7 h 17"/>
                <a:gd name="T10" fmla="*/ 7 w 15"/>
                <a:gd name="T11" fmla="*/ 2 h 17"/>
                <a:gd name="T12" fmla="*/ 14 w 15"/>
                <a:gd name="T13" fmla="*/ 4 h 17"/>
                <a:gd name="T14" fmla="*/ 13 w 15"/>
                <a:gd name="T15" fmla="*/ 11 h 17"/>
                <a:gd name="T16" fmla="*/ 9 w 15"/>
                <a:gd name="T17" fmla="*/ 16 h 17"/>
                <a:gd name="T18" fmla="*/ 8 w 15"/>
                <a:gd name="T1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7">
                  <a:moveTo>
                    <a:pt x="8" y="17"/>
                  </a:moveTo>
                  <a:cubicBezTo>
                    <a:pt x="7" y="16"/>
                    <a:pt x="8" y="12"/>
                    <a:pt x="7" y="12"/>
                  </a:cubicBezTo>
                  <a:cubicBezTo>
                    <a:pt x="6" y="12"/>
                    <a:pt x="6" y="13"/>
                    <a:pt x="5" y="13"/>
                  </a:cubicBezTo>
                  <a:cubicBezTo>
                    <a:pt x="3" y="13"/>
                    <a:pt x="0" y="11"/>
                    <a:pt x="0" y="9"/>
                  </a:cubicBezTo>
                  <a:cubicBezTo>
                    <a:pt x="1" y="7"/>
                    <a:pt x="0" y="8"/>
                    <a:pt x="2" y="7"/>
                  </a:cubicBezTo>
                  <a:cubicBezTo>
                    <a:pt x="4" y="5"/>
                    <a:pt x="6" y="3"/>
                    <a:pt x="7" y="2"/>
                  </a:cubicBezTo>
                  <a:cubicBezTo>
                    <a:pt x="11" y="0"/>
                    <a:pt x="13" y="1"/>
                    <a:pt x="14" y="4"/>
                  </a:cubicBezTo>
                  <a:cubicBezTo>
                    <a:pt x="15" y="7"/>
                    <a:pt x="14" y="9"/>
                    <a:pt x="13" y="11"/>
                  </a:cubicBezTo>
                  <a:cubicBezTo>
                    <a:pt x="12" y="13"/>
                    <a:pt x="10" y="15"/>
                    <a:pt x="9" y="16"/>
                  </a:cubicBezTo>
                  <a:cubicBezTo>
                    <a:pt x="9" y="17"/>
                    <a:pt x="8" y="17"/>
                    <a:pt x="8" y="17"/>
                  </a:cubicBezTo>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46" name="Freeform 132"/>
            <p:cNvSpPr/>
            <p:nvPr userDrawn="1"/>
          </p:nvSpPr>
          <p:spPr bwMode="auto">
            <a:xfrm>
              <a:off x="1062" y="693"/>
              <a:ext cx="12" cy="13"/>
            </a:xfrm>
            <a:custGeom>
              <a:avLst/>
              <a:gdLst>
                <a:gd name="T0" fmla="*/ 4 w 10"/>
                <a:gd name="T1" fmla="*/ 11 h 11"/>
                <a:gd name="T2" fmla="*/ 3 w 10"/>
                <a:gd name="T3" fmla="*/ 9 h 11"/>
                <a:gd name="T4" fmla="*/ 1 w 10"/>
                <a:gd name="T5" fmla="*/ 6 h 11"/>
                <a:gd name="T6" fmla="*/ 1 w 10"/>
                <a:gd name="T7" fmla="*/ 0 h 11"/>
                <a:gd name="T8" fmla="*/ 10 w 10"/>
                <a:gd name="T9" fmla="*/ 5 h 11"/>
                <a:gd name="T10" fmla="*/ 4 w 10"/>
                <a:gd name="T11" fmla="*/ 11 h 11"/>
              </a:gdLst>
              <a:ahLst/>
              <a:cxnLst>
                <a:cxn ang="0">
                  <a:pos x="T0" y="T1"/>
                </a:cxn>
                <a:cxn ang="0">
                  <a:pos x="T2" y="T3"/>
                </a:cxn>
                <a:cxn ang="0">
                  <a:pos x="T4" y="T5"/>
                </a:cxn>
                <a:cxn ang="0">
                  <a:pos x="T6" y="T7"/>
                </a:cxn>
                <a:cxn ang="0">
                  <a:pos x="T8" y="T9"/>
                </a:cxn>
                <a:cxn ang="0">
                  <a:pos x="T10" y="T11"/>
                </a:cxn>
              </a:cxnLst>
              <a:rect l="0" t="0" r="r" b="b"/>
              <a:pathLst>
                <a:path w="10" h="11">
                  <a:moveTo>
                    <a:pt x="4" y="11"/>
                  </a:moveTo>
                  <a:cubicBezTo>
                    <a:pt x="3" y="11"/>
                    <a:pt x="3" y="10"/>
                    <a:pt x="3" y="9"/>
                  </a:cubicBezTo>
                  <a:cubicBezTo>
                    <a:pt x="3" y="8"/>
                    <a:pt x="2" y="7"/>
                    <a:pt x="1" y="6"/>
                  </a:cubicBezTo>
                  <a:cubicBezTo>
                    <a:pt x="0" y="3"/>
                    <a:pt x="0" y="2"/>
                    <a:pt x="1" y="0"/>
                  </a:cubicBezTo>
                  <a:cubicBezTo>
                    <a:pt x="3" y="0"/>
                    <a:pt x="10" y="1"/>
                    <a:pt x="10" y="5"/>
                  </a:cubicBezTo>
                  <a:cubicBezTo>
                    <a:pt x="9" y="7"/>
                    <a:pt x="6" y="10"/>
                    <a:pt x="4" y="11"/>
                  </a:cubicBezTo>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47" name="Freeform 133"/>
            <p:cNvSpPr/>
            <p:nvPr userDrawn="1"/>
          </p:nvSpPr>
          <p:spPr bwMode="auto">
            <a:xfrm>
              <a:off x="996" y="742"/>
              <a:ext cx="47" cy="83"/>
            </a:xfrm>
            <a:custGeom>
              <a:avLst/>
              <a:gdLst>
                <a:gd name="T0" fmla="*/ 22 w 38"/>
                <a:gd name="T1" fmla="*/ 64 h 66"/>
                <a:gd name="T2" fmla="*/ 13 w 38"/>
                <a:gd name="T3" fmla="*/ 61 h 66"/>
                <a:gd name="T4" fmla="*/ 13 w 38"/>
                <a:gd name="T5" fmla="*/ 59 h 66"/>
                <a:gd name="T6" fmla="*/ 13 w 38"/>
                <a:gd name="T7" fmla="*/ 59 h 66"/>
                <a:gd name="T8" fmla="*/ 8 w 38"/>
                <a:gd name="T9" fmla="*/ 46 h 66"/>
                <a:gd name="T10" fmla="*/ 7 w 38"/>
                <a:gd name="T11" fmla="*/ 42 h 66"/>
                <a:gd name="T12" fmla="*/ 10 w 38"/>
                <a:gd name="T13" fmla="*/ 44 h 66"/>
                <a:gd name="T14" fmla="*/ 11 w 38"/>
                <a:gd name="T15" fmla="*/ 42 h 66"/>
                <a:gd name="T16" fmla="*/ 11 w 38"/>
                <a:gd name="T17" fmla="*/ 33 h 66"/>
                <a:gd name="T18" fmla="*/ 8 w 38"/>
                <a:gd name="T19" fmla="*/ 31 h 66"/>
                <a:gd name="T20" fmla="*/ 4 w 38"/>
                <a:gd name="T21" fmla="*/ 34 h 66"/>
                <a:gd name="T22" fmla="*/ 4 w 38"/>
                <a:gd name="T23" fmla="*/ 27 h 66"/>
                <a:gd name="T24" fmla="*/ 0 w 38"/>
                <a:gd name="T25" fmla="*/ 23 h 66"/>
                <a:gd name="T26" fmla="*/ 6 w 38"/>
                <a:gd name="T27" fmla="*/ 21 h 66"/>
                <a:gd name="T28" fmla="*/ 10 w 38"/>
                <a:gd name="T29" fmla="*/ 23 h 66"/>
                <a:gd name="T30" fmla="*/ 11 w 38"/>
                <a:gd name="T31" fmla="*/ 25 h 66"/>
                <a:gd name="T32" fmla="*/ 12 w 38"/>
                <a:gd name="T33" fmla="*/ 24 h 66"/>
                <a:gd name="T34" fmla="*/ 12 w 38"/>
                <a:gd name="T35" fmla="*/ 17 h 66"/>
                <a:gd name="T36" fmla="*/ 7 w 38"/>
                <a:gd name="T37" fmla="*/ 10 h 66"/>
                <a:gd name="T38" fmla="*/ 12 w 38"/>
                <a:gd name="T39" fmla="*/ 6 h 66"/>
                <a:gd name="T40" fmla="*/ 13 w 38"/>
                <a:gd name="T41" fmla="*/ 1 h 66"/>
                <a:gd name="T42" fmla="*/ 14 w 38"/>
                <a:gd name="T43" fmla="*/ 0 h 66"/>
                <a:gd name="T44" fmla="*/ 16 w 38"/>
                <a:gd name="T45" fmla="*/ 1 h 66"/>
                <a:gd name="T46" fmla="*/ 18 w 38"/>
                <a:gd name="T47" fmla="*/ 12 h 66"/>
                <a:gd name="T48" fmla="*/ 17 w 38"/>
                <a:gd name="T49" fmla="*/ 8 h 66"/>
                <a:gd name="T50" fmla="*/ 22 w 38"/>
                <a:gd name="T51" fmla="*/ 3 h 66"/>
                <a:gd name="T52" fmla="*/ 25 w 38"/>
                <a:gd name="T53" fmla="*/ 7 h 66"/>
                <a:gd name="T54" fmla="*/ 26 w 38"/>
                <a:gd name="T55" fmla="*/ 8 h 66"/>
                <a:gd name="T56" fmla="*/ 35 w 38"/>
                <a:gd name="T57" fmla="*/ 15 h 66"/>
                <a:gd name="T58" fmla="*/ 37 w 38"/>
                <a:gd name="T59" fmla="*/ 19 h 66"/>
                <a:gd name="T60" fmla="*/ 37 w 38"/>
                <a:gd name="T61" fmla="*/ 20 h 66"/>
                <a:gd name="T62" fmla="*/ 37 w 38"/>
                <a:gd name="T63" fmla="*/ 20 h 66"/>
                <a:gd name="T64" fmla="*/ 36 w 38"/>
                <a:gd name="T65" fmla="*/ 24 h 66"/>
                <a:gd name="T66" fmla="*/ 23 w 38"/>
                <a:gd name="T67" fmla="*/ 15 h 66"/>
                <a:gd name="T68" fmla="*/ 23 w 38"/>
                <a:gd name="T69" fmla="*/ 15 h 66"/>
                <a:gd name="T70" fmla="*/ 27 w 38"/>
                <a:gd name="T71" fmla="*/ 25 h 66"/>
                <a:gd name="T72" fmla="*/ 22 w 38"/>
                <a:gd name="T73" fmla="*/ 27 h 66"/>
                <a:gd name="T74" fmla="*/ 22 w 38"/>
                <a:gd name="T75" fmla="*/ 25 h 66"/>
                <a:gd name="T76" fmla="*/ 15 w 38"/>
                <a:gd name="T77" fmla="*/ 19 h 66"/>
                <a:gd name="T78" fmla="*/ 16 w 38"/>
                <a:gd name="T79" fmla="*/ 27 h 66"/>
                <a:gd name="T80" fmla="*/ 17 w 38"/>
                <a:gd name="T81" fmla="*/ 31 h 66"/>
                <a:gd name="T82" fmla="*/ 21 w 38"/>
                <a:gd name="T83" fmla="*/ 35 h 66"/>
                <a:gd name="T84" fmla="*/ 22 w 38"/>
                <a:gd name="T85" fmla="*/ 38 h 66"/>
                <a:gd name="T86" fmla="*/ 22 w 38"/>
                <a:gd name="T87" fmla="*/ 39 h 66"/>
                <a:gd name="T88" fmla="*/ 22 w 38"/>
                <a:gd name="T89" fmla="*/ 44 h 66"/>
                <a:gd name="T90" fmla="*/ 21 w 38"/>
                <a:gd name="T91" fmla="*/ 44 h 66"/>
                <a:gd name="T92" fmla="*/ 17 w 38"/>
                <a:gd name="T93" fmla="*/ 38 h 66"/>
                <a:gd name="T94" fmla="*/ 16 w 38"/>
                <a:gd name="T95" fmla="*/ 44 h 66"/>
                <a:gd name="T96" fmla="*/ 13 w 38"/>
                <a:gd name="T97" fmla="*/ 46 h 66"/>
                <a:gd name="T98" fmla="*/ 13 w 38"/>
                <a:gd name="T99" fmla="*/ 46 h 66"/>
                <a:gd name="T100" fmla="*/ 12 w 38"/>
                <a:gd name="T101" fmla="*/ 47 h 66"/>
                <a:gd name="T102" fmla="*/ 14 w 38"/>
                <a:gd name="T103" fmla="*/ 50 h 66"/>
                <a:gd name="T104" fmla="*/ 23 w 38"/>
                <a:gd name="T105" fmla="*/ 62 h 66"/>
                <a:gd name="T106" fmla="*/ 22 w 38"/>
                <a:gd name="T107" fmla="*/ 6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8" h="66">
                  <a:moveTo>
                    <a:pt x="22" y="64"/>
                  </a:moveTo>
                  <a:cubicBezTo>
                    <a:pt x="19" y="66"/>
                    <a:pt x="12" y="65"/>
                    <a:pt x="13" y="61"/>
                  </a:cubicBezTo>
                  <a:cubicBezTo>
                    <a:pt x="13" y="60"/>
                    <a:pt x="13" y="59"/>
                    <a:pt x="13" y="59"/>
                  </a:cubicBezTo>
                  <a:cubicBezTo>
                    <a:pt x="13" y="59"/>
                    <a:pt x="13" y="59"/>
                    <a:pt x="13" y="59"/>
                  </a:cubicBezTo>
                  <a:cubicBezTo>
                    <a:pt x="12" y="54"/>
                    <a:pt x="9" y="50"/>
                    <a:pt x="8" y="46"/>
                  </a:cubicBezTo>
                  <a:cubicBezTo>
                    <a:pt x="7" y="45"/>
                    <a:pt x="7" y="44"/>
                    <a:pt x="7" y="42"/>
                  </a:cubicBezTo>
                  <a:cubicBezTo>
                    <a:pt x="8" y="42"/>
                    <a:pt x="9" y="43"/>
                    <a:pt x="10" y="44"/>
                  </a:cubicBezTo>
                  <a:cubicBezTo>
                    <a:pt x="11" y="44"/>
                    <a:pt x="11" y="43"/>
                    <a:pt x="11" y="42"/>
                  </a:cubicBezTo>
                  <a:cubicBezTo>
                    <a:pt x="11" y="39"/>
                    <a:pt x="11" y="36"/>
                    <a:pt x="11" y="33"/>
                  </a:cubicBezTo>
                  <a:cubicBezTo>
                    <a:pt x="10" y="32"/>
                    <a:pt x="9" y="31"/>
                    <a:pt x="8" y="31"/>
                  </a:cubicBezTo>
                  <a:cubicBezTo>
                    <a:pt x="8" y="32"/>
                    <a:pt x="6" y="37"/>
                    <a:pt x="4" y="34"/>
                  </a:cubicBezTo>
                  <a:cubicBezTo>
                    <a:pt x="5" y="32"/>
                    <a:pt x="5" y="29"/>
                    <a:pt x="4" y="27"/>
                  </a:cubicBezTo>
                  <a:cubicBezTo>
                    <a:pt x="2" y="25"/>
                    <a:pt x="0" y="24"/>
                    <a:pt x="0" y="23"/>
                  </a:cubicBezTo>
                  <a:cubicBezTo>
                    <a:pt x="0" y="20"/>
                    <a:pt x="4" y="20"/>
                    <a:pt x="6" y="21"/>
                  </a:cubicBezTo>
                  <a:cubicBezTo>
                    <a:pt x="8" y="21"/>
                    <a:pt x="8" y="17"/>
                    <a:pt x="10" y="23"/>
                  </a:cubicBezTo>
                  <a:cubicBezTo>
                    <a:pt x="10" y="24"/>
                    <a:pt x="11" y="24"/>
                    <a:pt x="11" y="25"/>
                  </a:cubicBezTo>
                  <a:cubicBezTo>
                    <a:pt x="12" y="25"/>
                    <a:pt x="12" y="24"/>
                    <a:pt x="12" y="24"/>
                  </a:cubicBezTo>
                  <a:cubicBezTo>
                    <a:pt x="12" y="22"/>
                    <a:pt x="12" y="19"/>
                    <a:pt x="12" y="17"/>
                  </a:cubicBezTo>
                  <a:cubicBezTo>
                    <a:pt x="10" y="15"/>
                    <a:pt x="8" y="13"/>
                    <a:pt x="7" y="10"/>
                  </a:cubicBezTo>
                  <a:cubicBezTo>
                    <a:pt x="7" y="8"/>
                    <a:pt x="10" y="6"/>
                    <a:pt x="12" y="6"/>
                  </a:cubicBezTo>
                  <a:cubicBezTo>
                    <a:pt x="13" y="4"/>
                    <a:pt x="13" y="3"/>
                    <a:pt x="13" y="1"/>
                  </a:cubicBezTo>
                  <a:cubicBezTo>
                    <a:pt x="13" y="1"/>
                    <a:pt x="13" y="1"/>
                    <a:pt x="14" y="0"/>
                  </a:cubicBezTo>
                  <a:cubicBezTo>
                    <a:pt x="15" y="0"/>
                    <a:pt x="15" y="0"/>
                    <a:pt x="16" y="1"/>
                  </a:cubicBezTo>
                  <a:cubicBezTo>
                    <a:pt x="18" y="3"/>
                    <a:pt x="14" y="11"/>
                    <a:pt x="18" y="12"/>
                  </a:cubicBezTo>
                  <a:cubicBezTo>
                    <a:pt x="19" y="11"/>
                    <a:pt x="18" y="9"/>
                    <a:pt x="17" y="8"/>
                  </a:cubicBezTo>
                  <a:cubicBezTo>
                    <a:pt x="17" y="6"/>
                    <a:pt x="20" y="4"/>
                    <a:pt x="22" y="3"/>
                  </a:cubicBezTo>
                  <a:cubicBezTo>
                    <a:pt x="26" y="3"/>
                    <a:pt x="25" y="4"/>
                    <a:pt x="25" y="7"/>
                  </a:cubicBezTo>
                  <a:cubicBezTo>
                    <a:pt x="26" y="7"/>
                    <a:pt x="26" y="8"/>
                    <a:pt x="26" y="8"/>
                  </a:cubicBezTo>
                  <a:cubicBezTo>
                    <a:pt x="30" y="11"/>
                    <a:pt x="30" y="11"/>
                    <a:pt x="35" y="15"/>
                  </a:cubicBezTo>
                  <a:cubicBezTo>
                    <a:pt x="36" y="16"/>
                    <a:pt x="37" y="17"/>
                    <a:pt x="37" y="19"/>
                  </a:cubicBezTo>
                  <a:cubicBezTo>
                    <a:pt x="37" y="19"/>
                    <a:pt x="37" y="19"/>
                    <a:pt x="37" y="20"/>
                  </a:cubicBezTo>
                  <a:cubicBezTo>
                    <a:pt x="37" y="20"/>
                    <a:pt x="37" y="20"/>
                    <a:pt x="37" y="20"/>
                  </a:cubicBezTo>
                  <a:cubicBezTo>
                    <a:pt x="38" y="21"/>
                    <a:pt x="38" y="24"/>
                    <a:pt x="36" y="24"/>
                  </a:cubicBezTo>
                  <a:cubicBezTo>
                    <a:pt x="32" y="21"/>
                    <a:pt x="27" y="18"/>
                    <a:pt x="23" y="15"/>
                  </a:cubicBezTo>
                  <a:cubicBezTo>
                    <a:pt x="23" y="15"/>
                    <a:pt x="23" y="15"/>
                    <a:pt x="23" y="15"/>
                  </a:cubicBezTo>
                  <a:cubicBezTo>
                    <a:pt x="25" y="17"/>
                    <a:pt x="27" y="22"/>
                    <a:pt x="27" y="25"/>
                  </a:cubicBezTo>
                  <a:cubicBezTo>
                    <a:pt x="26" y="26"/>
                    <a:pt x="24" y="27"/>
                    <a:pt x="22" y="27"/>
                  </a:cubicBezTo>
                  <a:cubicBezTo>
                    <a:pt x="22" y="26"/>
                    <a:pt x="22" y="26"/>
                    <a:pt x="22" y="25"/>
                  </a:cubicBezTo>
                  <a:cubicBezTo>
                    <a:pt x="21" y="23"/>
                    <a:pt x="17" y="21"/>
                    <a:pt x="15" y="19"/>
                  </a:cubicBezTo>
                  <a:cubicBezTo>
                    <a:pt x="14" y="21"/>
                    <a:pt x="16" y="25"/>
                    <a:pt x="16" y="27"/>
                  </a:cubicBezTo>
                  <a:cubicBezTo>
                    <a:pt x="16" y="28"/>
                    <a:pt x="16" y="30"/>
                    <a:pt x="17" y="31"/>
                  </a:cubicBezTo>
                  <a:cubicBezTo>
                    <a:pt x="18" y="32"/>
                    <a:pt x="19" y="34"/>
                    <a:pt x="21" y="35"/>
                  </a:cubicBezTo>
                  <a:cubicBezTo>
                    <a:pt x="21" y="36"/>
                    <a:pt x="22" y="37"/>
                    <a:pt x="22" y="38"/>
                  </a:cubicBezTo>
                  <a:cubicBezTo>
                    <a:pt x="22" y="38"/>
                    <a:pt x="22" y="38"/>
                    <a:pt x="22" y="39"/>
                  </a:cubicBezTo>
                  <a:cubicBezTo>
                    <a:pt x="23" y="40"/>
                    <a:pt x="24" y="44"/>
                    <a:pt x="22" y="44"/>
                  </a:cubicBezTo>
                  <a:cubicBezTo>
                    <a:pt x="21" y="44"/>
                    <a:pt x="21" y="44"/>
                    <a:pt x="21" y="44"/>
                  </a:cubicBezTo>
                  <a:cubicBezTo>
                    <a:pt x="20" y="41"/>
                    <a:pt x="18" y="39"/>
                    <a:pt x="17" y="38"/>
                  </a:cubicBezTo>
                  <a:cubicBezTo>
                    <a:pt x="16" y="40"/>
                    <a:pt x="17" y="42"/>
                    <a:pt x="16" y="44"/>
                  </a:cubicBezTo>
                  <a:cubicBezTo>
                    <a:pt x="15" y="45"/>
                    <a:pt x="14" y="46"/>
                    <a:pt x="13" y="46"/>
                  </a:cubicBezTo>
                  <a:cubicBezTo>
                    <a:pt x="13" y="46"/>
                    <a:pt x="13" y="46"/>
                    <a:pt x="13" y="46"/>
                  </a:cubicBezTo>
                  <a:cubicBezTo>
                    <a:pt x="12" y="46"/>
                    <a:pt x="12" y="46"/>
                    <a:pt x="12" y="47"/>
                  </a:cubicBezTo>
                  <a:cubicBezTo>
                    <a:pt x="12" y="48"/>
                    <a:pt x="13" y="49"/>
                    <a:pt x="14" y="50"/>
                  </a:cubicBezTo>
                  <a:cubicBezTo>
                    <a:pt x="16" y="54"/>
                    <a:pt x="19" y="58"/>
                    <a:pt x="23" y="62"/>
                  </a:cubicBezTo>
                  <a:cubicBezTo>
                    <a:pt x="23" y="63"/>
                    <a:pt x="23" y="63"/>
                    <a:pt x="22" y="64"/>
                  </a:cubicBezTo>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48" name="Freeform 134"/>
            <p:cNvSpPr/>
            <p:nvPr userDrawn="1"/>
          </p:nvSpPr>
          <p:spPr bwMode="auto">
            <a:xfrm>
              <a:off x="989" y="789"/>
              <a:ext cx="13" cy="11"/>
            </a:xfrm>
            <a:custGeom>
              <a:avLst/>
              <a:gdLst>
                <a:gd name="T0" fmla="*/ 9 w 11"/>
                <a:gd name="T1" fmla="*/ 9 h 9"/>
                <a:gd name="T2" fmla="*/ 7 w 11"/>
                <a:gd name="T3" fmla="*/ 7 h 9"/>
                <a:gd name="T4" fmla="*/ 0 w 11"/>
                <a:gd name="T5" fmla="*/ 2 h 9"/>
                <a:gd name="T6" fmla="*/ 0 w 11"/>
                <a:gd name="T7" fmla="*/ 1 h 9"/>
                <a:gd name="T8" fmla="*/ 7 w 11"/>
                <a:gd name="T9" fmla="*/ 0 h 9"/>
                <a:gd name="T10" fmla="*/ 9 w 11"/>
                <a:gd name="T11" fmla="*/ 9 h 9"/>
              </a:gdLst>
              <a:ahLst/>
              <a:cxnLst>
                <a:cxn ang="0">
                  <a:pos x="T0" y="T1"/>
                </a:cxn>
                <a:cxn ang="0">
                  <a:pos x="T2" y="T3"/>
                </a:cxn>
                <a:cxn ang="0">
                  <a:pos x="T4" y="T5"/>
                </a:cxn>
                <a:cxn ang="0">
                  <a:pos x="T6" y="T7"/>
                </a:cxn>
                <a:cxn ang="0">
                  <a:pos x="T8" y="T9"/>
                </a:cxn>
                <a:cxn ang="0">
                  <a:pos x="T10" y="T11"/>
                </a:cxn>
              </a:cxnLst>
              <a:rect l="0" t="0" r="r" b="b"/>
              <a:pathLst>
                <a:path w="11" h="9">
                  <a:moveTo>
                    <a:pt x="9" y="9"/>
                  </a:moveTo>
                  <a:cubicBezTo>
                    <a:pt x="8" y="9"/>
                    <a:pt x="7" y="8"/>
                    <a:pt x="7" y="7"/>
                  </a:cubicBezTo>
                  <a:cubicBezTo>
                    <a:pt x="3" y="6"/>
                    <a:pt x="1" y="5"/>
                    <a:pt x="0" y="2"/>
                  </a:cubicBezTo>
                  <a:cubicBezTo>
                    <a:pt x="0" y="2"/>
                    <a:pt x="0" y="2"/>
                    <a:pt x="0" y="1"/>
                  </a:cubicBezTo>
                  <a:cubicBezTo>
                    <a:pt x="2" y="1"/>
                    <a:pt x="5" y="0"/>
                    <a:pt x="7" y="0"/>
                  </a:cubicBezTo>
                  <a:cubicBezTo>
                    <a:pt x="11" y="1"/>
                    <a:pt x="10" y="6"/>
                    <a:pt x="9" y="9"/>
                  </a:cubicBezTo>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49" name="Freeform 135"/>
            <p:cNvSpPr/>
            <p:nvPr userDrawn="1"/>
          </p:nvSpPr>
          <p:spPr bwMode="auto">
            <a:xfrm>
              <a:off x="977" y="776"/>
              <a:ext cx="14" cy="13"/>
            </a:xfrm>
            <a:custGeom>
              <a:avLst/>
              <a:gdLst>
                <a:gd name="T0" fmla="*/ 10 w 11"/>
                <a:gd name="T1" fmla="*/ 10 h 10"/>
                <a:gd name="T2" fmla="*/ 9 w 11"/>
                <a:gd name="T3" fmla="*/ 10 h 10"/>
                <a:gd name="T4" fmla="*/ 8 w 11"/>
                <a:gd name="T5" fmla="*/ 8 h 10"/>
                <a:gd name="T6" fmla="*/ 1 w 11"/>
                <a:gd name="T7" fmla="*/ 2 h 10"/>
                <a:gd name="T8" fmla="*/ 4 w 11"/>
                <a:gd name="T9" fmla="*/ 2 h 10"/>
                <a:gd name="T10" fmla="*/ 11 w 11"/>
                <a:gd name="T11" fmla="*/ 5 h 10"/>
                <a:gd name="T12" fmla="*/ 10 w 11"/>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10" y="10"/>
                  </a:moveTo>
                  <a:cubicBezTo>
                    <a:pt x="9" y="10"/>
                    <a:pt x="9" y="10"/>
                    <a:pt x="9" y="10"/>
                  </a:cubicBezTo>
                  <a:cubicBezTo>
                    <a:pt x="8" y="9"/>
                    <a:pt x="8" y="9"/>
                    <a:pt x="8" y="8"/>
                  </a:cubicBezTo>
                  <a:cubicBezTo>
                    <a:pt x="4" y="8"/>
                    <a:pt x="0" y="6"/>
                    <a:pt x="1" y="2"/>
                  </a:cubicBezTo>
                  <a:cubicBezTo>
                    <a:pt x="2" y="1"/>
                    <a:pt x="2" y="2"/>
                    <a:pt x="4" y="2"/>
                  </a:cubicBezTo>
                  <a:cubicBezTo>
                    <a:pt x="7" y="2"/>
                    <a:pt x="11" y="0"/>
                    <a:pt x="11" y="5"/>
                  </a:cubicBezTo>
                  <a:cubicBezTo>
                    <a:pt x="11" y="6"/>
                    <a:pt x="10" y="8"/>
                    <a:pt x="10" y="10"/>
                  </a:cubicBezTo>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50" name="Freeform 136"/>
            <p:cNvSpPr/>
            <p:nvPr userDrawn="1"/>
          </p:nvSpPr>
          <p:spPr bwMode="auto">
            <a:xfrm>
              <a:off x="1048" y="786"/>
              <a:ext cx="163" cy="141"/>
            </a:xfrm>
            <a:custGeom>
              <a:avLst/>
              <a:gdLst>
                <a:gd name="T0" fmla="*/ 132 w 132"/>
                <a:gd name="T1" fmla="*/ 6 h 113"/>
                <a:gd name="T2" fmla="*/ 98 w 132"/>
                <a:gd name="T3" fmla="*/ 6 h 113"/>
                <a:gd name="T4" fmla="*/ 79 w 132"/>
                <a:gd name="T5" fmla="*/ 25 h 113"/>
                <a:gd name="T6" fmla="*/ 73 w 132"/>
                <a:gd name="T7" fmla="*/ 12 h 113"/>
                <a:gd name="T8" fmla="*/ 83 w 132"/>
                <a:gd name="T9" fmla="*/ 8 h 113"/>
                <a:gd name="T10" fmla="*/ 57 w 132"/>
                <a:gd name="T11" fmla="*/ 8 h 113"/>
                <a:gd name="T12" fmla="*/ 53 w 132"/>
                <a:gd name="T13" fmla="*/ 25 h 113"/>
                <a:gd name="T14" fmla="*/ 34 w 132"/>
                <a:gd name="T15" fmla="*/ 6 h 113"/>
                <a:gd name="T16" fmla="*/ 0 w 132"/>
                <a:gd name="T17" fmla="*/ 6 h 113"/>
                <a:gd name="T18" fmla="*/ 24 w 132"/>
                <a:gd name="T19" fmla="*/ 16 h 113"/>
                <a:gd name="T20" fmla="*/ 27 w 132"/>
                <a:gd name="T21" fmla="*/ 22 h 113"/>
                <a:gd name="T22" fmla="*/ 9 w 132"/>
                <a:gd name="T23" fmla="*/ 22 h 113"/>
                <a:gd name="T24" fmla="*/ 31 w 132"/>
                <a:gd name="T25" fmla="*/ 32 h 113"/>
                <a:gd name="T26" fmla="*/ 34 w 132"/>
                <a:gd name="T27" fmla="*/ 38 h 113"/>
                <a:gd name="T28" fmla="*/ 20 w 132"/>
                <a:gd name="T29" fmla="*/ 39 h 113"/>
                <a:gd name="T30" fmla="*/ 38 w 132"/>
                <a:gd name="T31" fmla="*/ 48 h 113"/>
                <a:gd name="T32" fmla="*/ 41 w 132"/>
                <a:gd name="T33" fmla="*/ 54 h 113"/>
                <a:gd name="T34" fmla="*/ 30 w 132"/>
                <a:gd name="T35" fmla="*/ 54 h 113"/>
                <a:gd name="T36" fmla="*/ 45 w 132"/>
                <a:gd name="T37" fmla="*/ 63 h 113"/>
                <a:gd name="T38" fmla="*/ 47 w 132"/>
                <a:gd name="T39" fmla="*/ 69 h 113"/>
                <a:gd name="T40" fmla="*/ 39 w 132"/>
                <a:gd name="T41" fmla="*/ 69 h 113"/>
                <a:gd name="T42" fmla="*/ 51 w 132"/>
                <a:gd name="T43" fmla="*/ 78 h 113"/>
                <a:gd name="T44" fmla="*/ 51 w 132"/>
                <a:gd name="T45" fmla="*/ 89 h 113"/>
                <a:gd name="T46" fmla="*/ 66 w 132"/>
                <a:gd name="T47" fmla="*/ 113 h 113"/>
                <a:gd name="T48" fmla="*/ 81 w 132"/>
                <a:gd name="T49" fmla="*/ 89 h 113"/>
                <a:gd name="T50" fmla="*/ 81 w 132"/>
                <a:gd name="T51" fmla="*/ 78 h 113"/>
                <a:gd name="T52" fmla="*/ 92 w 132"/>
                <a:gd name="T53" fmla="*/ 69 h 113"/>
                <a:gd name="T54" fmla="*/ 85 w 132"/>
                <a:gd name="T55" fmla="*/ 69 h 113"/>
                <a:gd name="T56" fmla="*/ 87 w 132"/>
                <a:gd name="T57" fmla="*/ 63 h 113"/>
                <a:gd name="T58" fmla="*/ 102 w 132"/>
                <a:gd name="T59" fmla="*/ 54 h 113"/>
                <a:gd name="T60" fmla="*/ 91 w 132"/>
                <a:gd name="T61" fmla="*/ 54 h 113"/>
                <a:gd name="T62" fmla="*/ 93 w 132"/>
                <a:gd name="T63" fmla="*/ 48 h 113"/>
                <a:gd name="T64" fmla="*/ 111 w 132"/>
                <a:gd name="T65" fmla="*/ 39 h 113"/>
                <a:gd name="T66" fmla="*/ 97 w 132"/>
                <a:gd name="T67" fmla="*/ 38 h 113"/>
                <a:gd name="T68" fmla="*/ 100 w 132"/>
                <a:gd name="T69" fmla="*/ 32 h 113"/>
                <a:gd name="T70" fmla="*/ 123 w 132"/>
                <a:gd name="T71" fmla="*/ 22 h 113"/>
                <a:gd name="T72" fmla="*/ 105 w 132"/>
                <a:gd name="T73" fmla="*/ 22 h 113"/>
                <a:gd name="T74" fmla="*/ 107 w 132"/>
                <a:gd name="T75" fmla="*/ 16 h 113"/>
                <a:gd name="T76" fmla="*/ 132 w 132"/>
                <a:gd name="T77" fmla="*/ 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2" h="113">
                  <a:moveTo>
                    <a:pt x="132" y="6"/>
                  </a:moveTo>
                  <a:cubicBezTo>
                    <a:pt x="98" y="6"/>
                    <a:pt x="98" y="6"/>
                    <a:pt x="98" y="6"/>
                  </a:cubicBezTo>
                  <a:cubicBezTo>
                    <a:pt x="88" y="6"/>
                    <a:pt x="83" y="16"/>
                    <a:pt x="79" y="25"/>
                  </a:cubicBezTo>
                  <a:cubicBezTo>
                    <a:pt x="73" y="12"/>
                    <a:pt x="73" y="12"/>
                    <a:pt x="73" y="12"/>
                  </a:cubicBezTo>
                  <a:cubicBezTo>
                    <a:pt x="83" y="8"/>
                    <a:pt x="83" y="8"/>
                    <a:pt x="83" y="8"/>
                  </a:cubicBezTo>
                  <a:cubicBezTo>
                    <a:pt x="77" y="3"/>
                    <a:pt x="59" y="0"/>
                    <a:pt x="57" y="8"/>
                  </a:cubicBezTo>
                  <a:cubicBezTo>
                    <a:pt x="53" y="25"/>
                    <a:pt x="53" y="25"/>
                    <a:pt x="53" y="25"/>
                  </a:cubicBezTo>
                  <a:cubicBezTo>
                    <a:pt x="50" y="17"/>
                    <a:pt x="45" y="6"/>
                    <a:pt x="34" y="6"/>
                  </a:cubicBezTo>
                  <a:cubicBezTo>
                    <a:pt x="0" y="6"/>
                    <a:pt x="0" y="6"/>
                    <a:pt x="0" y="6"/>
                  </a:cubicBezTo>
                  <a:cubicBezTo>
                    <a:pt x="4" y="14"/>
                    <a:pt x="8" y="17"/>
                    <a:pt x="24" y="16"/>
                  </a:cubicBezTo>
                  <a:cubicBezTo>
                    <a:pt x="27" y="22"/>
                    <a:pt x="27" y="22"/>
                    <a:pt x="27" y="22"/>
                  </a:cubicBezTo>
                  <a:cubicBezTo>
                    <a:pt x="9" y="22"/>
                    <a:pt x="9" y="22"/>
                    <a:pt x="9" y="22"/>
                  </a:cubicBezTo>
                  <a:cubicBezTo>
                    <a:pt x="14" y="32"/>
                    <a:pt x="17" y="32"/>
                    <a:pt x="31" y="32"/>
                  </a:cubicBezTo>
                  <a:cubicBezTo>
                    <a:pt x="34" y="38"/>
                    <a:pt x="34" y="38"/>
                    <a:pt x="34" y="38"/>
                  </a:cubicBezTo>
                  <a:cubicBezTo>
                    <a:pt x="20" y="39"/>
                    <a:pt x="20" y="39"/>
                    <a:pt x="20" y="39"/>
                  </a:cubicBezTo>
                  <a:cubicBezTo>
                    <a:pt x="23" y="45"/>
                    <a:pt x="27" y="48"/>
                    <a:pt x="38" y="48"/>
                  </a:cubicBezTo>
                  <a:cubicBezTo>
                    <a:pt x="41" y="54"/>
                    <a:pt x="41" y="54"/>
                    <a:pt x="41" y="54"/>
                  </a:cubicBezTo>
                  <a:cubicBezTo>
                    <a:pt x="30" y="54"/>
                    <a:pt x="30" y="54"/>
                    <a:pt x="30" y="54"/>
                  </a:cubicBezTo>
                  <a:cubicBezTo>
                    <a:pt x="34" y="61"/>
                    <a:pt x="36" y="64"/>
                    <a:pt x="45" y="63"/>
                  </a:cubicBezTo>
                  <a:cubicBezTo>
                    <a:pt x="47" y="69"/>
                    <a:pt x="47" y="69"/>
                    <a:pt x="47" y="69"/>
                  </a:cubicBezTo>
                  <a:cubicBezTo>
                    <a:pt x="39" y="69"/>
                    <a:pt x="39" y="69"/>
                    <a:pt x="39" y="69"/>
                  </a:cubicBezTo>
                  <a:cubicBezTo>
                    <a:pt x="43" y="77"/>
                    <a:pt x="46" y="77"/>
                    <a:pt x="51" y="78"/>
                  </a:cubicBezTo>
                  <a:cubicBezTo>
                    <a:pt x="55" y="78"/>
                    <a:pt x="56" y="86"/>
                    <a:pt x="51" y="89"/>
                  </a:cubicBezTo>
                  <a:cubicBezTo>
                    <a:pt x="66" y="113"/>
                    <a:pt x="66" y="113"/>
                    <a:pt x="66" y="113"/>
                  </a:cubicBezTo>
                  <a:cubicBezTo>
                    <a:pt x="81" y="89"/>
                    <a:pt x="81" y="89"/>
                    <a:pt x="81" y="89"/>
                  </a:cubicBezTo>
                  <a:cubicBezTo>
                    <a:pt x="76" y="86"/>
                    <a:pt x="76" y="78"/>
                    <a:pt x="81" y="78"/>
                  </a:cubicBezTo>
                  <a:cubicBezTo>
                    <a:pt x="85" y="77"/>
                    <a:pt x="89" y="77"/>
                    <a:pt x="92" y="69"/>
                  </a:cubicBezTo>
                  <a:cubicBezTo>
                    <a:pt x="85" y="69"/>
                    <a:pt x="85" y="69"/>
                    <a:pt x="85" y="69"/>
                  </a:cubicBezTo>
                  <a:cubicBezTo>
                    <a:pt x="87" y="63"/>
                    <a:pt x="87" y="63"/>
                    <a:pt x="87" y="63"/>
                  </a:cubicBezTo>
                  <a:cubicBezTo>
                    <a:pt x="96" y="64"/>
                    <a:pt x="98" y="60"/>
                    <a:pt x="102" y="54"/>
                  </a:cubicBezTo>
                  <a:cubicBezTo>
                    <a:pt x="91" y="54"/>
                    <a:pt x="91" y="54"/>
                    <a:pt x="91" y="54"/>
                  </a:cubicBezTo>
                  <a:cubicBezTo>
                    <a:pt x="93" y="48"/>
                    <a:pt x="93" y="48"/>
                    <a:pt x="93" y="48"/>
                  </a:cubicBezTo>
                  <a:cubicBezTo>
                    <a:pt x="105" y="48"/>
                    <a:pt x="108" y="45"/>
                    <a:pt x="111" y="39"/>
                  </a:cubicBezTo>
                  <a:cubicBezTo>
                    <a:pt x="97" y="38"/>
                    <a:pt x="97" y="38"/>
                    <a:pt x="97" y="38"/>
                  </a:cubicBezTo>
                  <a:cubicBezTo>
                    <a:pt x="100" y="32"/>
                    <a:pt x="100" y="32"/>
                    <a:pt x="100" y="32"/>
                  </a:cubicBezTo>
                  <a:cubicBezTo>
                    <a:pt x="115" y="32"/>
                    <a:pt x="118" y="32"/>
                    <a:pt x="123" y="22"/>
                  </a:cubicBezTo>
                  <a:cubicBezTo>
                    <a:pt x="105" y="22"/>
                    <a:pt x="105" y="22"/>
                    <a:pt x="105" y="22"/>
                  </a:cubicBezTo>
                  <a:cubicBezTo>
                    <a:pt x="107" y="16"/>
                    <a:pt x="107" y="16"/>
                    <a:pt x="107" y="16"/>
                  </a:cubicBezTo>
                  <a:cubicBezTo>
                    <a:pt x="123" y="17"/>
                    <a:pt x="128" y="14"/>
                    <a:pt x="132" y="6"/>
                  </a:cubicBezTo>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51" name="Freeform 137"/>
            <p:cNvSpPr>
              <a:spLocks noEditPoints="1"/>
            </p:cNvSpPr>
            <p:nvPr userDrawn="1"/>
          </p:nvSpPr>
          <p:spPr bwMode="auto">
            <a:xfrm>
              <a:off x="1214" y="757"/>
              <a:ext cx="64" cy="43"/>
            </a:xfrm>
            <a:custGeom>
              <a:avLst/>
              <a:gdLst>
                <a:gd name="T0" fmla="*/ 51 w 52"/>
                <a:gd name="T1" fmla="*/ 10 h 34"/>
                <a:gd name="T2" fmla="*/ 48 w 52"/>
                <a:gd name="T3" fmla="*/ 10 h 34"/>
                <a:gd name="T4" fmla="*/ 47 w 52"/>
                <a:gd name="T5" fmla="*/ 8 h 34"/>
                <a:gd name="T6" fmla="*/ 50 w 52"/>
                <a:gd name="T7" fmla="*/ 7 h 34"/>
                <a:gd name="T8" fmla="*/ 52 w 52"/>
                <a:gd name="T9" fmla="*/ 2 h 34"/>
                <a:gd name="T10" fmla="*/ 44 w 52"/>
                <a:gd name="T11" fmla="*/ 3 h 34"/>
                <a:gd name="T12" fmla="*/ 36 w 52"/>
                <a:gd name="T13" fmla="*/ 1 h 34"/>
                <a:gd name="T14" fmla="*/ 36 w 52"/>
                <a:gd name="T15" fmla="*/ 3 h 34"/>
                <a:gd name="T16" fmla="*/ 35 w 52"/>
                <a:gd name="T17" fmla="*/ 4 h 34"/>
                <a:gd name="T18" fmla="*/ 35 w 52"/>
                <a:gd name="T19" fmla="*/ 5 h 34"/>
                <a:gd name="T20" fmla="*/ 34 w 52"/>
                <a:gd name="T21" fmla="*/ 7 h 34"/>
                <a:gd name="T22" fmla="*/ 34 w 52"/>
                <a:gd name="T23" fmla="*/ 6 h 34"/>
                <a:gd name="T24" fmla="*/ 30 w 52"/>
                <a:gd name="T25" fmla="*/ 5 h 34"/>
                <a:gd name="T26" fmla="*/ 28 w 52"/>
                <a:gd name="T27" fmla="*/ 9 h 34"/>
                <a:gd name="T28" fmla="*/ 28 w 52"/>
                <a:gd name="T29" fmla="*/ 10 h 34"/>
                <a:gd name="T30" fmla="*/ 31 w 52"/>
                <a:gd name="T31" fmla="*/ 11 h 34"/>
                <a:gd name="T32" fmla="*/ 33 w 52"/>
                <a:gd name="T33" fmla="*/ 12 h 34"/>
                <a:gd name="T34" fmla="*/ 30 w 52"/>
                <a:gd name="T35" fmla="*/ 14 h 34"/>
                <a:gd name="T36" fmla="*/ 26 w 52"/>
                <a:gd name="T37" fmla="*/ 14 h 34"/>
                <a:gd name="T38" fmla="*/ 13 w 52"/>
                <a:gd name="T39" fmla="*/ 11 h 34"/>
                <a:gd name="T40" fmla="*/ 13 w 52"/>
                <a:gd name="T41" fmla="*/ 12 h 34"/>
                <a:gd name="T42" fmla="*/ 20 w 52"/>
                <a:gd name="T43" fmla="*/ 16 h 34"/>
                <a:gd name="T44" fmla="*/ 32 w 52"/>
                <a:gd name="T45" fmla="*/ 20 h 34"/>
                <a:gd name="T46" fmla="*/ 31 w 52"/>
                <a:gd name="T47" fmla="*/ 20 h 34"/>
                <a:gd name="T48" fmla="*/ 24 w 52"/>
                <a:gd name="T49" fmla="*/ 20 h 34"/>
                <a:gd name="T50" fmla="*/ 19 w 52"/>
                <a:gd name="T51" fmla="*/ 19 h 34"/>
                <a:gd name="T52" fmla="*/ 18 w 52"/>
                <a:gd name="T53" fmla="*/ 19 h 34"/>
                <a:gd name="T54" fmla="*/ 4 w 52"/>
                <a:gd name="T55" fmla="*/ 14 h 34"/>
                <a:gd name="T56" fmla="*/ 2 w 52"/>
                <a:gd name="T57" fmla="*/ 12 h 34"/>
                <a:gd name="T58" fmla="*/ 3 w 52"/>
                <a:gd name="T59" fmla="*/ 20 h 34"/>
                <a:gd name="T60" fmla="*/ 13 w 52"/>
                <a:gd name="T61" fmla="*/ 23 h 34"/>
                <a:gd name="T62" fmla="*/ 13 w 52"/>
                <a:gd name="T63" fmla="*/ 24 h 34"/>
                <a:gd name="T64" fmla="*/ 9 w 52"/>
                <a:gd name="T65" fmla="*/ 27 h 34"/>
                <a:gd name="T66" fmla="*/ 4 w 52"/>
                <a:gd name="T67" fmla="*/ 26 h 34"/>
                <a:gd name="T68" fmla="*/ 9 w 52"/>
                <a:gd name="T69" fmla="*/ 33 h 34"/>
                <a:gd name="T70" fmla="*/ 10 w 52"/>
                <a:gd name="T71" fmla="*/ 34 h 34"/>
                <a:gd name="T72" fmla="*/ 18 w 52"/>
                <a:gd name="T73" fmla="*/ 28 h 34"/>
                <a:gd name="T74" fmla="*/ 23 w 52"/>
                <a:gd name="T75" fmla="*/ 28 h 34"/>
                <a:gd name="T76" fmla="*/ 22 w 52"/>
                <a:gd name="T77" fmla="*/ 23 h 34"/>
                <a:gd name="T78" fmla="*/ 23 w 52"/>
                <a:gd name="T79" fmla="*/ 21 h 34"/>
                <a:gd name="T80" fmla="*/ 30 w 52"/>
                <a:gd name="T81" fmla="*/ 22 h 34"/>
                <a:gd name="T82" fmla="*/ 36 w 52"/>
                <a:gd name="T83" fmla="*/ 25 h 34"/>
                <a:gd name="T84" fmla="*/ 39 w 52"/>
                <a:gd name="T85" fmla="*/ 21 h 34"/>
                <a:gd name="T86" fmla="*/ 39 w 52"/>
                <a:gd name="T87" fmla="*/ 20 h 34"/>
                <a:gd name="T88" fmla="*/ 51 w 52"/>
                <a:gd name="T89" fmla="*/ 14 h 34"/>
                <a:gd name="T90" fmla="*/ 38 w 52"/>
                <a:gd name="T91" fmla="*/ 14 h 34"/>
                <a:gd name="T92" fmla="*/ 38 w 52"/>
                <a:gd name="T93" fmla="*/ 12 h 34"/>
                <a:gd name="T94" fmla="*/ 36 w 52"/>
                <a:gd name="T95" fmla="*/ 11 h 34"/>
                <a:gd name="T96" fmla="*/ 36 w 52"/>
                <a:gd name="T97" fmla="*/ 10 h 34"/>
                <a:gd name="T98" fmla="*/ 40 w 52"/>
                <a:gd name="T99" fmla="*/ 9 h 34"/>
                <a:gd name="T100" fmla="*/ 43 w 52"/>
                <a:gd name="T101" fmla="*/ 14 h 34"/>
                <a:gd name="T102" fmla="*/ 38 w 52"/>
                <a:gd name="T103" fmla="*/ 1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 h="34">
                  <a:moveTo>
                    <a:pt x="51" y="13"/>
                  </a:moveTo>
                  <a:cubicBezTo>
                    <a:pt x="51" y="12"/>
                    <a:pt x="51" y="12"/>
                    <a:pt x="51" y="12"/>
                  </a:cubicBezTo>
                  <a:cubicBezTo>
                    <a:pt x="51" y="11"/>
                    <a:pt x="51" y="11"/>
                    <a:pt x="51" y="10"/>
                  </a:cubicBezTo>
                  <a:cubicBezTo>
                    <a:pt x="51" y="10"/>
                    <a:pt x="50" y="10"/>
                    <a:pt x="50" y="10"/>
                  </a:cubicBezTo>
                  <a:cubicBezTo>
                    <a:pt x="49" y="10"/>
                    <a:pt x="49" y="10"/>
                    <a:pt x="49" y="10"/>
                  </a:cubicBezTo>
                  <a:cubicBezTo>
                    <a:pt x="48" y="10"/>
                    <a:pt x="48" y="10"/>
                    <a:pt x="48" y="10"/>
                  </a:cubicBezTo>
                  <a:cubicBezTo>
                    <a:pt x="48" y="9"/>
                    <a:pt x="48" y="9"/>
                    <a:pt x="48" y="9"/>
                  </a:cubicBezTo>
                  <a:cubicBezTo>
                    <a:pt x="48" y="9"/>
                    <a:pt x="48" y="9"/>
                    <a:pt x="48" y="9"/>
                  </a:cubicBezTo>
                  <a:cubicBezTo>
                    <a:pt x="47" y="8"/>
                    <a:pt x="47" y="8"/>
                    <a:pt x="47" y="8"/>
                  </a:cubicBezTo>
                  <a:cubicBezTo>
                    <a:pt x="47" y="8"/>
                    <a:pt x="47" y="8"/>
                    <a:pt x="47" y="8"/>
                  </a:cubicBezTo>
                  <a:cubicBezTo>
                    <a:pt x="48" y="8"/>
                    <a:pt x="48" y="8"/>
                    <a:pt x="48" y="8"/>
                  </a:cubicBezTo>
                  <a:cubicBezTo>
                    <a:pt x="48" y="7"/>
                    <a:pt x="49" y="7"/>
                    <a:pt x="50" y="7"/>
                  </a:cubicBezTo>
                  <a:cubicBezTo>
                    <a:pt x="50" y="7"/>
                    <a:pt x="50" y="7"/>
                    <a:pt x="50" y="7"/>
                  </a:cubicBezTo>
                  <a:cubicBezTo>
                    <a:pt x="50" y="7"/>
                    <a:pt x="50" y="7"/>
                    <a:pt x="50" y="7"/>
                  </a:cubicBezTo>
                  <a:cubicBezTo>
                    <a:pt x="51" y="6"/>
                    <a:pt x="52" y="4"/>
                    <a:pt x="52" y="2"/>
                  </a:cubicBezTo>
                  <a:cubicBezTo>
                    <a:pt x="52" y="2"/>
                    <a:pt x="51" y="2"/>
                    <a:pt x="50" y="2"/>
                  </a:cubicBezTo>
                  <a:cubicBezTo>
                    <a:pt x="49" y="2"/>
                    <a:pt x="48" y="2"/>
                    <a:pt x="46" y="3"/>
                  </a:cubicBezTo>
                  <a:cubicBezTo>
                    <a:pt x="46" y="3"/>
                    <a:pt x="45" y="3"/>
                    <a:pt x="44" y="3"/>
                  </a:cubicBezTo>
                  <a:cubicBezTo>
                    <a:pt x="43" y="3"/>
                    <a:pt x="43" y="3"/>
                    <a:pt x="43" y="3"/>
                  </a:cubicBezTo>
                  <a:cubicBezTo>
                    <a:pt x="41" y="2"/>
                    <a:pt x="41" y="2"/>
                    <a:pt x="36" y="0"/>
                  </a:cubicBezTo>
                  <a:cubicBezTo>
                    <a:pt x="36" y="0"/>
                    <a:pt x="36" y="0"/>
                    <a:pt x="36" y="1"/>
                  </a:cubicBezTo>
                  <a:cubicBezTo>
                    <a:pt x="35" y="1"/>
                    <a:pt x="35" y="2"/>
                    <a:pt x="36" y="3"/>
                  </a:cubicBezTo>
                  <a:cubicBezTo>
                    <a:pt x="36" y="3"/>
                    <a:pt x="36" y="3"/>
                    <a:pt x="36" y="3"/>
                  </a:cubicBezTo>
                  <a:cubicBezTo>
                    <a:pt x="36" y="3"/>
                    <a:pt x="36" y="3"/>
                    <a:pt x="36" y="3"/>
                  </a:cubicBezTo>
                  <a:cubicBezTo>
                    <a:pt x="36" y="3"/>
                    <a:pt x="36" y="3"/>
                    <a:pt x="36" y="3"/>
                  </a:cubicBezTo>
                  <a:cubicBezTo>
                    <a:pt x="35" y="4"/>
                    <a:pt x="35" y="4"/>
                    <a:pt x="35" y="4"/>
                  </a:cubicBezTo>
                  <a:cubicBezTo>
                    <a:pt x="35" y="4"/>
                    <a:pt x="35" y="4"/>
                    <a:pt x="35" y="4"/>
                  </a:cubicBezTo>
                  <a:cubicBezTo>
                    <a:pt x="35" y="4"/>
                    <a:pt x="35" y="4"/>
                    <a:pt x="35" y="4"/>
                  </a:cubicBezTo>
                  <a:cubicBezTo>
                    <a:pt x="35" y="4"/>
                    <a:pt x="35" y="4"/>
                    <a:pt x="35" y="4"/>
                  </a:cubicBezTo>
                  <a:cubicBezTo>
                    <a:pt x="35" y="4"/>
                    <a:pt x="35" y="5"/>
                    <a:pt x="35" y="5"/>
                  </a:cubicBezTo>
                  <a:cubicBezTo>
                    <a:pt x="35" y="5"/>
                    <a:pt x="35" y="5"/>
                    <a:pt x="35" y="5"/>
                  </a:cubicBezTo>
                  <a:cubicBezTo>
                    <a:pt x="35" y="6"/>
                    <a:pt x="35" y="6"/>
                    <a:pt x="35" y="6"/>
                  </a:cubicBezTo>
                  <a:cubicBezTo>
                    <a:pt x="34" y="7"/>
                    <a:pt x="34" y="7"/>
                    <a:pt x="34" y="7"/>
                  </a:cubicBezTo>
                  <a:cubicBezTo>
                    <a:pt x="34" y="7"/>
                    <a:pt x="34" y="7"/>
                    <a:pt x="34" y="7"/>
                  </a:cubicBezTo>
                  <a:cubicBezTo>
                    <a:pt x="34" y="7"/>
                    <a:pt x="34" y="7"/>
                    <a:pt x="34" y="7"/>
                  </a:cubicBezTo>
                  <a:cubicBezTo>
                    <a:pt x="34" y="6"/>
                    <a:pt x="34" y="6"/>
                    <a:pt x="34" y="6"/>
                  </a:cubicBezTo>
                  <a:cubicBezTo>
                    <a:pt x="33" y="6"/>
                    <a:pt x="33" y="6"/>
                    <a:pt x="32" y="5"/>
                  </a:cubicBezTo>
                  <a:cubicBezTo>
                    <a:pt x="32" y="5"/>
                    <a:pt x="32" y="5"/>
                    <a:pt x="32" y="5"/>
                  </a:cubicBezTo>
                  <a:cubicBezTo>
                    <a:pt x="31" y="5"/>
                    <a:pt x="31" y="5"/>
                    <a:pt x="30" y="5"/>
                  </a:cubicBezTo>
                  <a:cubicBezTo>
                    <a:pt x="30" y="6"/>
                    <a:pt x="30" y="6"/>
                    <a:pt x="30" y="6"/>
                  </a:cubicBezTo>
                  <a:cubicBezTo>
                    <a:pt x="30" y="7"/>
                    <a:pt x="30" y="7"/>
                    <a:pt x="30" y="7"/>
                  </a:cubicBezTo>
                  <a:cubicBezTo>
                    <a:pt x="30" y="7"/>
                    <a:pt x="30" y="8"/>
                    <a:pt x="28" y="9"/>
                  </a:cubicBezTo>
                  <a:cubicBezTo>
                    <a:pt x="27" y="8"/>
                    <a:pt x="27" y="8"/>
                    <a:pt x="27" y="8"/>
                  </a:cubicBezTo>
                  <a:cubicBezTo>
                    <a:pt x="26" y="8"/>
                    <a:pt x="26" y="9"/>
                    <a:pt x="26" y="9"/>
                  </a:cubicBezTo>
                  <a:cubicBezTo>
                    <a:pt x="26" y="10"/>
                    <a:pt x="26" y="10"/>
                    <a:pt x="28" y="10"/>
                  </a:cubicBezTo>
                  <a:cubicBezTo>
                    <a:pt x="29" y="10"/>
                    <a:pt x="29" y="11"/>
                    <a:pt x="30" y="11"/>
                  </a:cubicBezTo>
                  <a:cubicBezTo>
                    <a:pt x="30" y="11"/>
                    <a:pt x="30" y="11"/>
                    <a:pt x="30" y="11"/>
                  </a:cubicBezTo>
                  <a:cubicBezTo>
                    <a:pt x="31" y="11"/>
                    <a:pt x="31" y="11"/>
                    <a:pt x="31" y="11"/>
                  </a:cubicBezTo>
                  <a:cubicBezTo>
                    <a:pt x="32" y="11"/>
                    <a:pt x="32" y="11"/>
                    <a:pt x="32" y="11"/>
                  </a:cubicBezTo>
                  <a:cubicBezTo>
                    <a:pt x="33" y="11"/>
                    <a:pt x="33" y="11"/>
                    <a:pt x="33" y="11"/>
                  </a:cubicBezTo>
                  <a:cubicBezTo>
                    <a:pt x="33" y="12"/>
                    <a:pt x="33" y="12"/>
                    <a:pt x="33" y="12"/>
                  </a:cubicBezTo>
                  <a:cubicBezTo>
                    <a:pt x="31" y="12"/>
                    <a:pt x="31" y="12"/>
                    <a:pt x="31" y="12"/>
                  </a:cubicBezTo>
                  <a:cubicBezTo>
                    <a:pt x="31" y="12"/>
                    <a:pt x="31" y="13"/>
                    <a:pt x="30" y="13"/>
                  </a:cubicBezTo>
                  <a:cubicBezTo>
                    <a:pt x="30" y="14"/>
                    <a:pt x="30" y="14"/>
                    <a:pt x="30" y="14"/>
                  </a:cubicBezTo>
                  <a:cubicBezTo>
                    <a:pt x="29" y="15"/>
                    <a:pt x="29" y="15"/>
                    <a:pt x="29" y="15"/>
                  </a:cubicBezTo>
                  <a:cubicBezTo>
                    <a:pt x="29" y="14"/>
                    <a:pt x="29" y="14"/>
                    <a:pt x="29" y="14"/>
                  </a:cubicBezTo>
                  <a:cubicBezTo>
                    <a:pt x="28" y="14"/>
                    <a:pt x="27" y="14"/>
                    <a:pt x="26" y="14"/>
                  </a:cubicBezTo>
                  <a:cubicBezTo>
                    <a:pt x="24" y="13"/>
                    <a:pt x="24" y="13"/>
                    <a:pt x="24" y="13"/>
                  </a:cubicBezTo>
                  <a:cubicBezTo>
                    <a:pt x="22" y="13"/>
                    <a:pt x="18" y="12"/>
                    <a:pt x="15" y="11"/>
                  </a:cubicBezTo>
                  <a:cubicBezTo>
                    <a:pt x="15" y="11"/>
                    <a:pt x="14" y="11"/>
                    <a:pt x="13" y="11"/>
                  </a:cubicBezTo>
                  <a:cubicBezTo>
                    <a:pt x="12" y="10"/>
                    <a:pt x="12" y="10"/>
                    <a:pt x="12" y="10"/>
                  </a:cubicBezTo>
                  <a:cubicBezTo>
                    <a:pt x="11" y="11"/>
                    <a:pt x="11" y="11"/>
                    <a:pt x="11" y="11"/>
                  </a:cubicBezTo>
                  <a:cubicBezTo>
                    <a:pt x="12" y="11"/>
                    <a:pt x="12" y="12"/>
                    <a:pt x="13" y="12"/>
                  </a:cubicBezTo>
                  <a:cubicBezTo>
                    <a:pt x="13" y="12"/>
                    <a:pt x="13" y="12"/>
                    <a:pt x="13" y="12"/>
                  </a:cubicBezTo>
                  <a:cubicBezTo>
                    <a:pt x="14" y="13"/>
                    <a:pt x="14" y="15"/>
                    <a:pt x="16" y="16"/>
                  </a:cubicBezTo>
                  <a:cubicBezTo>
                    <a:pt x="17" y="16"/>
                    <a:pt x="18" y="16"/>
                    <a:pt x="20" y="16"/>
                  </a:cubicBezTo>
                  <a:cubicBezTo>
                    <a:pt x="23" y="16"/>
                    <a:pt x="28" y="17"/>
                    <a:pt x="31" y="19"/>
                  </a:cubicBezTo>
                  <a:cubicBezTo>
                    <a:pt x="32" y="20"/>
                    <a:pt x="32" y="20"/>
                    <a:pt x="32" y="20"/>
                  </a:cubicBezTo>
                  <a:cubicBezTo>
                    <a:pt x="32" y="20"/>
                    <a:pt x="32" y="20"/>
                    <a:pt x="32" y="20"/>
                  </a:cubicBezTo>
                  <a:cubicBezTo>
                    <a:pt x="32" y="20"/>
                    <a:pt x="32" y="20"/>
                    <a:pt x="32" y="20"/>
                  </a:cubicBezTo>
                  <a:cubicBezTo>
                    <a:pt x="32" y="20"/>
                    <a:pt x="32" y="20"/>
                    <a:pt x="32" y="20"/>
                  </a:cubicBezTo>
                  <a:cubicBezTo>
                    <a:pt x="31" y="20"/>
                    <a:pt x="31" y="20"/>
                    <a:pt x="31" y="20"/>
                  </a:cubicBezTo>
                  <a:cubicBezTo>
                    <a:pt x="30" y="20"/>
                    <a:pt x="30" y="21"/>
                    <a:pt x="30" y="21"/>
                  </a:cubicBezTo>
                  <a:cubicBezTo>
                    <a:pt x="29" y="21"/>
                    <a:pt x="29" y="21"/>
                    <a:pt x="29" y="21"/>
                  </a:cubicBezTo>
                  <a:cubicBezTo>
                    <a:pt x="26" y="20"/>
                    <a:pt x="26" y="20"/>
                    <a:pt x="24" y="20"/>
                  </a:cubicBezTo>
                  <a:cubicBezTo>
                    <a:pt x="23" y="19"/>
                    <a:pt x="22" y="18"/>
                    <a:pt x="21" y="18"/>
                  </a:cubicBezTo>
                  <a:cubicBezTo>
                    <a:pt x="21" y="18"/>
                    <a:pt x="20" y="19"/>
                    <a:pt x="19" y="19"/>
                  </a:cubicBezTo>
                  <a:cubicBezTo>
                    <a:pt x="19" y="19"/>
                    <a:pt x="19" y="19"/>
                    <a:pt x="19" y="19"/>
                  </a:cubicBezTo>
                  <a:cubicBezTo>
                    <a:pt x="19" y="19"/>
                    <a:pt x="19" y="19"/>
                    <a:pt x="19" y="19"/>
                  </a:cubicBezTo>
                  <a:cubicBezTo>
                    <a:pt x="19" y="20"/>
                    <a:pt x="19" y="20"/>
                    <a:pt x="19" y="20"/>
                  </a:cubicBezTo>
                  <a:cubicBezTo>
                    <a:pt x="18" y="19"/>
                    <a:pt x="18" y="19"/>
                    <a:pt x="18" y="19"/>
                  </a:cubicBezTo>
                  <a:cubicBezTo>
                    <a:pt x="18" y="19"/>
                    <a:pt x="18" y="19"/>
                    <a:pt x="17" y="19"/>
                  </a:cubicBezTo>
                  <a:cubicBezTo>
                    <a:pt x="16" y="19"/>
                    <a:pt x="15" y="18"/>
                    <a:pt x="14" y="18"/>
                  </a:cubicBezTo>
                  <a:cubicBezTo>
                    <a:pt x="10" y="17"/>
                    <a:pt x="7" y="16"/>
                    <a:pt x="4" y="14"/>
                  </a:cubicBezTo>
                  <a:cubicBezTo>
                    <a:pt x="3" y="13"/>
                    <a:pt x="3" y="13"/>
                    <a:pt x="2" y="12"/>
                  </a:cubicBezTo>
                  <a:cubicBezTo>
                    <a:pt x="2" y="12"/>
                    <a:pt x="2" y="12"/>
                    <a:pt x="2" y="12"/>
                  </a:cubicBezTo>
                  <a:cubicBezTo>
                    <a:pt x="2" y="12"/>
                    <a:pt x="2" y="12"/>
                    <a:pt x="2" y="12"/>
                  </a:cubicBezTo>
                  <a:cubicBezTo>
                    <a:pt x="2" y="11"/>
                    <a:pt x="2" y="11"/>
                    <a:pt x="2" y="11"/>
                  </a:cubicBezTo>
                  <a:cubicBezTo>
                    <a:pt x="1" y="11"/>
                    <a:pt x="1" y="12"/>
                    <a:pt x="0" y="12"/>
                  </a:cubicBezTo>
                  <a:cubicBezTo>
                    <a:pt x="0" y="14"/>
                    <a:pt x="2" y="19"/>
                    <a:pt x="3" y="20"/>
                  </a:cubicBezTo>
                  <a:cubicBezTo>
                    <a:pt x="4" y="20"/>
                    <a:pt x="5" y="21"/>
                    <a:pt x="6" y="21"/>
                  </a:cubicBezTo>
                  <a:cubicBezTo>
                    <a:pt x="8" y="21"/>
                    <a:pt x="11" y="22"/>
                    <a:pt x="12" y="23"/>
                  </a:cubicBezTo>
                  <a:cubicBezTo>
                    <a:pt x="13" y="23"/>
                    <a:pt x="13" y="23"/>
                    <a:pt x="13" y="23"/>
                  </a:cubicBezTo>
                  <a:cubicBezTo>
                    <a:pt x="13" y="23"/>
                    <a:pt x="13" y="23"/>
                    <a:pt x="13" y="23"/>
                  </a:cubicBezTo>
                  <a:cubicBezTo>
                    <a:pt x="13" y="23"/>
                    <a:pt x="13" y="23"/>
                    <a:pt x="13" y="23"/>
                  </a:cubicBezTo>
                  <a:cubicBezTo>
                    <a:pt x="13" y="24"/>
                    <a:pt x="13" y="24"/>
                    <a:pt x="13" y="24"/>
                  </a:cubicBezTo>
                  <a:cubicBezTo>
                    <a:pt x="12" y="25"/>
                    <a:pt x="11" y="26"/>
                    <a:pt x="10" y="26"/>
                  </a:cubicBezTo>
                  <a:cubicBezTo>
                    <a:pt x="10" y="27"/>
                    <a:pt x="10" y="27"/>
                    <a:pt x="10" y="27"/>
                  </a:cubicBezTo>
                  <a:cubicBezTo>
                    <a:pt x="10" y="27"/>
                    <a:pt x="9" y="27"/>
                    <a:pt x="9" y="27"/>
                  </a:cubicBezTo>
                  <a:cubicBezTo>
                    <a:pt x="9" y="27"/>
                    <a:pt x="9" y="27"/>
                    <a:pt x="9" y="27"/>
                  </a:cubicBezTo>
                  <a:cubicBezTo>
                    <a:pt x="9" y="28"/>
                    <a:pt x="8" y="28"/>
                    <a:pt x="8" y="28"/>
                  </a:cubicBezTo>
                  <a:cubicBezTo>
                    <a:pt x="7" y="28"/>
                    <a:pt x="5" y="27"/>
                    <a:pt x="4" y="26"/>
                  </a:cubicBezTo>
                  <a:cubicBezTo>
                    <a:pt x="4" y="26"/>
                    <a:pt x="3" y="26"/>
                    <a:pt x="3" y="26"/>
                  </a:cubicBezTo>
                  <a:cubicBezTo>
                    <a:pt x="3" y="26"/>
                    <a:pt x="3" y="26"/>
                    <a:pt x="3" y="26"/>
                  </a:cubicBezTo>
                  <a:cubicBezTo>
                    <a:pt x="4" y="29"/>
                    <a:pt x="6" y="31"/>
                    <a:pt x="9" y="33"/>
                  </a:cubicBezTo>
                  <a:cubicBezTo>
                    <a:pt x="9" y="34"/>
                    <a:pt x="9" y="34"/>
                    <a:pt x="9" y="34"/>
                  </a:cubicBezTo>
                  <a:cubicBezTo>
                    <a:pt x="10" y="34"/>
                    <a:pt x="10" y="34"/>
                    <a:pt x="10" y="34"/>
                  </a:cubicBezTo>
                  <a:cubicBezTo>
                    <a:pt x="10" y="34"/>
                    <a:pt x="10" y="34"/>
                    <a:pt x="10" y="34"/>
                  </a:cubicBezTo>
                  <a:cubicBezTo>
                    <a:pt x="12" y="34"/>
                    <a:pt x="15" y="31"/>
                    <a:pt x="16" y="29"/>
                  </a:cubicBezTo>
                  <a:cubicBezTo>
                    <a:pt x="16" y="29"/>
                    <a:pt x="17" y="28"/>
                    <a:pt x="17" y="28"/>
                  </a:cubicBezTo>
                  <a:cubicBezTo>
                    <a:pt x="18" y="28"/>
                    <a:pt x="18" y="28"/>
                    <a:pt x="18" y="28"/>
                  </a:cubicBezTo>
                  <a:cubicBezTo>
                    <a:pt x="19" y="27"/>
                    <a:pt x="19" y="27"/>
                    <a:pt x="19" y="27"/>
                  </a:cubicBezTo>
                  <a:cubicBezTo>
                    <a:pt x="19" y="27"/>
                    <a:pt x="19" y="27"/>
                    <a:pt x="19" y="27"/>
                  </a:cubicBezTo>
                  <a:cubicBezTo>
                    <a:pt x="21" y="27"/>
                    <a:pt x="22" y="27"/>
                    <a:pt x="23" y="28"/>
                  </a:cubicBezTo>
                  <a:cubicBezTo>
                    <a:pt x="24" y="28"/>
                    <a:pt x="25" y="26"/>
                    <a:pt x="25" y="25"/>
                  </a:cubicBezTo>
                  <a:cubicBezTo>
                    <a:pt x="25" y="25"/>
                    <a:pt x="25" y="25"/>
                    <a:pt x="25" y="25"/>
                  </a:cubicBezTo>
                  <a:cubicBezTo>
                    <a:pt x="24" y="24"/>
                    <a:pt x="23" y="23"/>
                    <a:pt x="22" y="23"/>
                  </a:cubicBezTo>
                  <a:cubicBezTo>
                    <a:pt x="22" y="23"/>
                    <a:pt x="22" y="23"/>
                    <a:pt x="22" y="23"/>
                  </a:cubicBezTo>
                  <a:cubicBezTo>
                    <a:pt x="22" y="22"/>
                    <a:pt x="22" y="22"/>
                    <a:pt x="22" y="22"/>
                  </a:cubicBezTo>
                  <a:cubicBezTo>
                    <a:pt x="23" y="21"/>
                    <a:pt x="23" y="21"/>
                    <a:pt x="23" y="21"/>
                  </a:cubicBezTo>
                  <a:cubicBezTo>
                    <a:pt x="23" y="20"/>
                    <a:pt x="23" y="20"/>
                    <a:pt x="23" y="20"/>
                  </a:cubicBezTo>
                  <a:cubicBezTo>
                    <a:pt x="24" y="20"/>
                    <a:pt x="24" y="20"/>
                    <a:pt x="24" y="20"/>
                  </a:cubicBezTo>
                  <a:cubicBezTo>
                    <a:pt x="26" y="21"/>
                    <a:pt x="28" y="22"/>
                    <a:pt x="30" y="22"/>
                  </a:cubicBezTo>
                  <a:cubicBezTo>
                    <a:pt x="32" y="23"/>
                    <a:pt x="32" y="23"/>
                    <a:pt x="32" y="23"/>
                  </a:cubicBezTo>
                  <a:cubicBezTo>
                    <a:pt x="33" y="23"/>
                    <a:pt x="33" y="23"/>
                    <a:pt x="33" y="23"/>
                  </a:cubicBezTo>
                  <a:cubicBezTo>
                    <a:pt x="34" y="24"/>
                    <a:pt x="35" y="25"/>
                    <a:pt x="36" y="25"/>
                  </a:cubicBezTo>
                  <a:cubicBezTo>
                    <a:pt x="36" y="25"/>
                    <a:pt x="37" y="25"/>
                    <a:pt x="37" y="25"/>
                  </a:cubicBezTo>
                  <a:cubicBezTo>
                    <a:pt x="38" y="23"/>
                    <a:pt x="39" y="22"/>
                    <a:pt x="39" y="21"/>
                  </a:cubicBezTo>
                  <a:cubicBezTo>
                    <a:pt x="39" y="21"/>
                    <a:pt x="39" y="21"/>
                    <a:pt x="39" y="21"/>
                  </a:cubicBezTo>
                  <a:cubicBezTo>
                    <a:pt x="39" y="21"/>
                    <a:pt x="40" y="21"/>
                    <a:pt x="40" y="21"/>
                  </a:cubicBezTo>
                  <a:cubicBezTo>
                    <a:pt x="39" y="21"/>
                    <a:pt x="39" y="21"/>
                    <a:pt x="39" y="21"/>
                  </a:cubicBezTo>
                  <a:cubicBezTo>
                    <a:pt x="39" y="20"/>
                    <a:pt x="39" y="20"/>
                    <a:pt x="39" y="20"/>
                  </a:cubicBezTo>
                  <a:cubicBezTo>
                    <a:pt x="39" y="20"/>
                    <a:pt x="40" y="20"/>
                    <a:pt x="40" y="20"/>
                  </a:cubicBezTo>
                  <a:cubicBezTo>
                    <a:pt x="43" y="19"/>
                    <a:pt x="47" y="17"/>
                    <a:pt x="50" y="16"/>
                  </a:cubicBezTo>
                  <a:cubicBezTo>
                    <a:pt x="51" y="15"/>
                    <a:pt x="52" y="15"/>
                    <a:pt x="51" y="14"/>
                  </a:cubicBezTo>
                  <a:cubicBezTo>
                    <a:pt x="51" y="13"/>
                    <a:pt x="51" y="13"/>
                    <a:pt x="51" y="13"/>
                  </a:cubicBezTo>
                  <a:moveTo>
                    <a:pt x="37" y="15"/>
                  </a:moveTo>
                  <a:cubicBezTo>
                    <a:pt x="38" y="14"/>
                    <a:pt x="38" y="14"/>
                    <a:pt x="38" y="14"/>
                  </a:cubicBezTo>
                  <a:cubicBezTo>
                    <a:pt x="39" y="13"/>
                    <a:pt x="39" y="13"/>
                    <a:pt x="39" y="13"/>
                  </a:cubicBezTo>
                  <a:cubicBezTo>
                    <a:pt x="39" y="13"/>
                    <a:pt x="39" y="12"/>
                    <a:pt x="38" y="12"/>
                  </a:cubicBezTo>
                  <a:cubicBezTo>
                    <a:pt x="38" y="12"/>
                    <a:pt x="38" y="12"/>
                    <a:pt x="38" y="12"/>
                  </a:cubicBezTo>
                  <a:cubicBezTo>
                    <a:pt x="38" y="12"/>
                    <a:pt x="38" y="12"/>
                    <a:pt x="38" y="12"/>
                  </a:cubicBezTo>
                  <a:cubicBezTo>
                    <a:pt x="37" y="12"/>
                    <a:pt x="37" y="12"/>
                    <a:pt x="37" y="12"/>
                  </a:cubicBezTo>
                  <a:cubicBezTo>
                    <a:pt x="36" y="11"/>
                    <a:pt x="36" y="11"/>
                    <a:pt x="36" y="11"/>
                  </a:cubicBezTo>
                  <a:cubicBezTo>
                    <a:pt x="36" y="11"/>
                    <a:pt x="36" y="11"/>
                    <a:pt x="36" y="11"/>
                  </a:cubicBezTo>
                  <a:cubicBezTo>
                    <a:pt x="37" y="10"/>
                    <a:pt x="37" y="10"/>
                    <a:pt x="37" y="10"/>
                  </a:cubicBezTo>
                  <a:cubicBezTo>
                    <a:pt x="36" y="10"/>
                    <a:pt x="36" y="10"/>
                    <a:pt x="36" y="10"/>
                  </a:cubicBezTo>
                  <a:cubicBezTo>
                    <a:pt x="37" y="10"/>
                    <a:pt x="37" y="10"/>
                    <a:pt x="37" y="10"/>
                  </a:cubicBezTo>
                  <a:cubicBezTo>
                    <a:pt x="40" y="9"/>
                    <a:pt x="40" y="9"/>
                    <a:pt x="40" y="9"/>
                  </a:cubicBezTo>
                  <a:cubicBezTo>
                    <a:pt x="40" y="9"/>
                    <a:pt x="40" y="9"/>
                    <a:pt x="40" y="9"/>
                  </a:cubicBezTo>
                  <a:cubicBezTo>
                    <a:pt x="41" y="9"/>
                    <a:pt x="41" y="9"/>
                    <a:pt x="41" y="9"/>
                  </a:cubicBezTo>
                  <a:cubicBezTo>
                    <a:pt x="41" y="10"/>
                    <a:pt x="43" y="11"/>
                    <a:pt x="43" y="13"/>
                  </a:cubicBezTo>
                  <a:cubicBezTo>
                    <a:pt x="43" y="14"/>
                    <a:pt x="43" y="14"/>
                    <a:pt x="43" y="14"/>
                  </a:cubicBezTo>
                  <a:cubicBezTo>
                    <a:pt x="42" y="15"/>
                    <a:pt x="40" y="16"/>
                    <a:pt x="38" y="16"/>
                  </a:cubicBezTo>
                  <a:cubicBezTo>
                    <a:pt x="38" y="16"/>
                    <a:pt x="38" y="16"/>
                    <a:pt x="38" y="16"/>
                  </a:cubicBezTo>
                  <a:cubicBezTo>
                    <a:pt x="38" y="15"/>
                    <a:pt x="38" y="15"/>
                    <a:pt x="38" y="15"/>
                  </a:cubicBezTo>
                  <a:cubicBezTo>
                    <a:pt x="37" y="15"/>
                    <a:pt x="37" y="15"/>
                    <a:pt x="37" y="15"/>
                  </a:cubicBez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52" name="Freeform 138"/>
            <p:cNvSpPr/>
            <p:nvPr userDrawn="1"/>
          </p:nvSpPr>
          <p:spPr bwMode="auto">
            <a:xfrm>
              <a:off x="1239" y="750"/>
              <a:ext cx="10" cy="19"/>
            </a:xfrm>
            <a:custGeom>
              <a:avLst/>
              <a:gdLst>
                <a:gd name="T0" fmla="*/ 2 w 8"/>
                <a:gd name="T1" fmla="*/ 15 h 15"/>
                <a:gd name="T2" fmla="*/ 0 w 8"/>
                <a:gd name="T3" fmla="*/ 14 h 15"/>
                <a:gd name="T4" fmla="*/ 2 w 8"/>
                <a:gd name="T5" fmla="*/ 9 h 15"/>
                <a:gd name="T6" fmla="*/ 3 w 8"/>
                <a:gd name="T7" fmla="*/ 8 h 15"/>
                <a:gd name="T8" fmla="*/ 3 w 8"/>
                <a:gd name="T9" fmla="*/ 8 h 15"/>
                <a:gd name="T10" fmla="*/ 3 w 8"/>
                <a:gd name="T11" fmla="*/ 7 h 15"/>
                <a:gd name="T12" fmla="*/ 4 w 8"/>
                <a:gd name="T13" fmla="*/ 5 h 15"/>
                <a:gd name="T14" fmla="*/ 5 w 8"/>
                <a:gd name="T15" fmla="*/ 4 h 15"/>
                <a:gd name="T16" fmla="*/ 7 w 8"/>
                <a:gd name="T17" fmla="*/ 0 h 15"/>
                <a:gd name="T18" fmla="*/ 8 w 8"/>
                <a:gd name="T19" fmla="*/ 1 h 15"/>
                <a:gd name="T20" fmla="*/ 8 w 8"/>
                <a:gd name="T21" fmla="*/ 2 h 15"/>
                <a:gd name="T22" fmla="*/ 8 w 8"/>
                <a:gd name="T23" fmla="*/ 2 h 15"/>
                <a:gd name="T24" fmla="*/ 8 w 8"/>
                <a:gd name="T25" fmla="*/ 3 h 15"/>
                <a:gd name="T26" fmla="*/ 8 w 8"/>
                <a:gd name="T27" fmla="*/ 7 h 15"/>
                <a:gd name="T28" fmla="*/ 8 w 8"/>
                <a:gd name="T29" fmla="*/ 8 h 15"/>
                <a:gd name="T30" fmla="*/ 8 w 8"/>
                <a:gd name="T31" fmla="*/ 9 h 15"/>
                <a:gd name="T32" fmla="*/ 6 w 8"/>
                <a:gd name="T33" fmla="*/ 13 h 15"/>
                <a:gd name="T34" fmla="*/ 5 w 8"/>
                <a:gd name="T35" fmla="*/ 14 h 15"/>
                <a:gd name="T36" fmla="*/ 5 w 8"/>
                <a:gd name="T37" fmla="*/ 14 h 15"/>
                <a:gd name="T38" fmla="*/ 3 w 8"/>
                <a:gd name="T39" fmla="*/ 15 h 15"/>
                <a:gd name="T40" fmla="*/ 2 w 8"/>
                <a:gd name="T4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5">
                  <a:moveTo>
                    <a:pt x="2" y="15"/>
                  </a:moveTo>
                  <a:cubicBezTo>
                    <a:pt x="2" y="15"/>
                    <a:pt x="1" y="14"/>
                    <a:pt x="0" y="14"/>
                  </a:cubicBezTo>
                  <a:cubicBezTo>
                    <a:pt x="0" y="12"/>
                    <a:pt x="1" y="11"/>
                    <a:pt x="2" y="9"/>
                  </a:cubicBezTo>
                  <a:cubicBezTo>
                    <a:pt x="2" y="9"/>
                    <a:pt x="3" y="8"/>
                    <a:pt x="3" y="8"/>
                  </a:cubicBezTo>
                  <a:cubicBezTo>
                    <a:pt x="3" y="8"/>
                    <a:pt x="3" y="8"/>
                    <a:pt x="3" y="8"/>
                  </a:cubicBezTo>
                  <a:cubicBezTo>
                    <a:pt x="3" y="7"/>
                    <a:pt x="3" y="7"/>
                    <a:pt x="3" y="7"/>
                  </a:cubicBezTo>
                  <a:cubicBezTo>
                    <a:pt x="4" y="7"/>
                    <a:pt x="4" y="6"/>
                    <a:pt x="4" y="5"/>
                  </a:cubicBezTo>
                  <a:cubicBezTo>
                    <a:pt x="4" y="5"/>
                    <a:pt x="4" y="4"/>
                    <a:pt x="5" y="4"/>
                  </a:cubicBezTo>
                  <a:cubicBezTo>
                    <a:pt x="5" y="2"/>
                    <a:pt x="6" y="0"/>
                    <a:pt x="7" y="0"/>
                  </a:cubicBezTo>
                  <a:cubicBezTo>
                    <a:pt x="7" y="0"/>
                    <a:pt x="8" y="0"/>
                    <a:pt x="8" y="1"/>
                  </a:cubicBezTo>
                  <a:cubicBezTo>
                    <a:pt x="8" y="1"/>
                    <a:pt x="8" y="1"/>
                    <a:pt x="8" y="2"/>
                  </a:cubicBezTo>
                  <a:cubicBezTo>
                    <a:pt x="8" y="2"/>
                    <a:pt x="8" y="2"/>
                    <a:pt x="8" y="2"/>
                  </a:cubicBezTo>
                  <a:cubicBezTo>
                    <a:pt x="8" y="3"/>
                    <a:pt x="8" y="3"/>
                    <a:pt x="8" y="3"/>
                  </a:cubicBezTo>
                  <a:cubicBezTo>
                    <a:pt x="8" y="5"/>
                    <a:pt x="8" y="6"/>
                    <a:pt x="8" y="7"/>
                  </a:cubicBezTo>
                  <a:cubicBezTo>
                    <a:pt x="8" y="8"/>
                    <a:pt x="8" y="8"/>
                    <a:pt x="8" y="8"/>
                  </a:cubicBezTo>
                  <a:cubicBezTo>
                    <a:pt x="8" y="8"/>
                    <a:pt x="8" y="9"/>
                    <a:pt x="8" y="9"/>
                  </a:cubicBezTo>
                  <a:cubicBezTo>
                    <a:pt x="7" y="11"/>
                    <a:pt x="7" y="12"/>
                    <a:pt x="6" y="13"/>
                  </a:cubicBezTo>
                  <a:cubicBezTo>
                    <a:pt x="5" y="14"/>
                    <a:pt x="5" y="14"/>
                    <a:pt x="5" y="14"/>
                  </a:cubicBezTo>
                  <a:cubicBezTo>
                    <a:pt x="5" y="14"/>
                    <a:pt x="5" y="14"/>
                    <a:pt x="5" y="14"/>
                  </a:cubicBezTo>
                  <a:cubicBezTo>
                    <a:pt x="4" y="14"/>
                    <a:pt x="3" y="15"/>
                    <a:pt x="3" y="15"/>
                  </a:cubicBezTo>
                  <a:lnTo>
                    <a:pt x="2" y="15"/>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53" name="Freeform 139"/>
            <p:cNvSpPr/>
            <p:nvPr userDrawn="1"/>
          </p:nvSpPr>
          <p:spPr bwMode="auto">
            <a:xfrm>
              <a:off x="1239" y="750"/>
              <a:ext cx="10" cy="19"/>
            </a:xfrm>
            <a:custGeom>
              <a:avLst/>
              <a:gdLst>
                <a:gd name="T0" fmla="*/ 2 w 8"/>
                <a:gd name="T1" fmla="*/ 15 h 15"/>
                <a:gd name="T2" fmla="*/ 3 w 8"/>
                <a:gd name="T3" fmla="*/ 15 h 15"/>
                <a:gd name="T4" fmla="*/ 5 w 8"/>
                <a:gd name="T5" fmla="*/ 14 h 15"/>
                <a:gd name="T6" fmla="*/ 5 w 8"/>
                <a:gd name="T7" fmla="*/ 14 h 15"/>
                <a:gd name="T8" fmla="*/ 6 w 8"/>
                <a:gd name="T9" fmla="*/ 13 h 15"/>
                <a:gd name="T10" fmla="*/ 8 w 8"/>
                <a:gd name="T11" fmla="*/ 9 h 15"/>
                <a:gd name="T12" fmla="*/ 8 w 8"/>
                <a:gd name="T13" fmla="*/ 8 h 15"/>
                <a:gd name="T14" fmla="*/ 8 w 8"/>
                <a:gd name="T15" fmla="*/ 7 h 15"/>
                <a:gd name="T16" fmla="*/ 8 w 8"/>
                <a:gd name="T17" fmla="*/ 3 h 15"/>
                <a:gd name="T18" fmla="*/ 8 w 8"/>
                <a:gd name="T19" fmla="*/ 2 h 15"/>
                <a:gd name="T20" fmla="*/ 8 w 8"/>
                <a:gd name="T21" fmla="*/ 2 h 15"/>
                <a:gd name="T22" fmla="*/ 8 w 8"/>
                <a:gd name="T23" fmla="*/ 2 h 15"/>
                <a:gd name="T24" fmla="*/ 8 w 8"/>
                <a:gd name="T25" fmla="*/ 1 h 15"/>
                <a:gd name="T26" fmla="*/ 7 w 8"/>
                <a:gd name="T27" fmla="*/ 0 h 15"/>
                <a:gd name="T28" fmla="*/ 5 w 8"/>
                <a:gd name="T29" fmla="*/ 4 h 15"/>
                <a:gd name="T30" fmla="*/ 4 w 8"/>
                <a:gd name="T31" fmla="*/ 5 h 15"/>
                <a:gd name="T32" fmla="*/ 3 w 8"/>
                <a:gd name="T33" fmla="*/ 7 h 15"/>
                <a:gd name="T34" fmla="*/ 3 w 8"/>
                <a:gd name="T35" fmla="*/ 8 h 15"/>
                <a:gd name="T36" fmla="*/ 3 w 8"/>
                <a:gd name="T37" fmla="*/ 8 h 15"/>
                <a:gd name="T38" fmla="*/ 2 w 8"/>
                <a:gd name="T39" fmla="*/ 9 h 15"/>
                <a:gd name="T40" fmla="*/ 0 w 8"/>
                <a:gd name="T41" fmla="*/ 14 h 15"/>
                <a:gd name="T42" fmla="*/ 2 w 8"/>
                <a:gd name="T43"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 h="15">
                  <a:moveTo>
                    <a:pt x="2" y="15"/>
                  </a:moveTo>
                  <a:cubicBezTo>
                    <a:pt x="3" y="15"/>
                    <a:pt x="3" y="15"/>
                    <a:pt x="3" y="15"/>
                  </a:cubicBezTo>
                  <a:cubicBezTo>
                    <a:pt x="3" y="15"/>
                    <a:pt x="4" y="14"/>
                    <a:pt x="5" y="14"/>
                  </a:cubicBezTo>
                  <a:cubicBezTo>
                    <a:pt x="5" y="14"/>
                    <a:pt x="5" y="14"/>
                    <a:pt x="5" y="14"/>
                  </a:cubicBezTo>
                  <a:cubicBezTo>
                    <a:pt x="6" y="13"/>
                    <a:pt x="6" y="13"/>
                    <a:pt x="6" y="13"/>
                  </a:cubicBezTo>
                  <a:cubicBezTo>
                    <a:pt x="7" y="12"/>
                    <a:pt x="7" y="10"/>
                    <a:pt x="8" y="9"/>
                  </a:cubicBezTo>
                  <a:cubicBezTo>
                    <a:pt x="8" y="9"/>
                    <a:pt x="8" y="8"/>
                    <a:pt x="8" y="8"/>
                  </a:cubicBezTo>
                  <a:cubicBezTo>
                    <a:pt x="8" y="7"/>
                    <a:pt x="8" y="7"/>
                    <a:pt x="8" y="7"/>
                  </a:cubicBezTo>
                  <a:cubicBezTo>
                    <a:pt x="8" y="6"/>
                    <a:pt x="8" y="5"/>
                    <a:pt x="8" y="3"/>
                  </a:cubicBezTo>
                  <a:cubicBezTo>
                    <a:pt x="8" y="3"/>
                    <a:pt x="8" y="3"/>
                    <a:pt x="8" y="2"/>
                  </a:cubicBezTo>
                  <a:cubicBezTo>
                    <a:pt x="8" y="2"/>
                    <a:pt x="8" y="2"/>
                    <a:pt x="8" y="2"/>
                  </a:cubicBezTo>
                  <a:cubicBezTo>
                    <a:pt x="8" y="2"/>
                    <a:pt x="8" y="2"/>
                    <a:pt x="8" y="2"/>
                  </a:cubicBezTo>
                  <a:cubicBezTo>
                    <a:pt x="8" y="1"/>
                    <a:pt x="8" y="1"/>
                    <a:pt x="8" y="1"/>
                  </a:cubicBezTo>
                  <a:cubicBezTo>
                    <a:pt x="8" y="0"/>
                    <a:pt x="7" y="0"/>
                    <a:pt x="7" y="0"/>
                  </a:cubicBezTo>
                  <a:cubicBezTo>
                    <a:pt x="6" y="0"/>
                    <a:pt x="5" y="2"/>
                    <a:pt x="5" y="4"/>
                  </a:cubicBezTo>
                  <a:cubicBezTo>
                    <a:pt x="5" y="4"/>
                    <a:pt x="4" y="5"/>
                    <a:pt x="4" y="5"/>
                  </a:cubicBezTo>
                  <a:cubicBezTo>
                    <a:pt x="4" y="6"/>
                    <a:pt x="4" y="7"/>
                    <a:pt x="3" y="7"/>
                  </a:cubicBezTo>
                  <a:cubicBezTo>
                    <a:pt x="3" y="8"/>
                    <a:pt x="3" y="8"/>
                    <a:pt x="3" y="8"/>
                  </a:cubicBezTo>
                  <a:cubicBezTo>
                    <a:pt x="3" y="8"/>
                    <a:pt x="3" y="8"/>
                    <a:pt x="3" y="8"/>
                  </a:cubicBezTo>
                  <a:cubicBezTo>
                    <a:pt x="3" y="8"/>
                    <a:pt x="2" y="9"/>
                    <a:pt x="2" y="9"/>
                  </a:cubicBezTo>
                  <a:cubicBezTo>
                    <a:pt x="1" y="11"/>
                    <a:pt x="0" y="12"/>
                    <a:pt x="0" y="14"/>
                  </a:cubicBezTo>
                  <a:cubicBezTo>
                    <a:pt x="1" y="14"/>
                    <a:pt x="2" y="15"/>
                    <a:pt x="2" y="15"/>
                  </a:cubicBezTo>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54" name="Freeform 140"/>
            <p:cNvSpPr/>
            <p:nvPr userDrawn="1"/>
          </p:nvSpPr>
          <p:spPr bwMode="auto">
            <a:xfrm>
              <a:off x="1229" y="757"/>
              <a:ext cx="7" cy="9"/>
            </a:xfrm>
            <a:custGeom>
              <a:avLst/>
              <a:gdLst>
                <a:gd name="T0" fmla="*/ 3 w 6"/>
                <a:gd name="T1" fmla="*/ 7 h 7"/>
                <a:gd name="T2" fmla="*/ 1 w 6"/>
                <a:gd name="T3" fmla="*/ 6 h 7"/>
                <a:gd name="T4" fmla="*/ 5 w 6"/>
                <a:gd name="T5" fmla="*/ 0 h 7"/>
                <a:gd name="T6" fmla="*/ 6 w 6"/>
                <a:gd name="T7" fmla="*/ 1 h 7"/>
                <a:gd name="T8" fmla="*/ 5 w 6"/>
                <a:gd name="T9" fmla="*/ 5 h 7"/>
                <a:gd name="T10" fmla="*/ 3 w 6"/>
                <a:gd name="T11" fmla="*/ 7 h 7"/>
              </a:gdLst>
              <a:ahLst/>
              <a:cxnLst>
                <a:cxn ang="0">
                  <a:pos x="T0" y="T1"/>
                </a:cxn>
                <a:cxn ang="0">
                  <a:pos x="T2" y="T3"/>
                </a:cxn>
                <a:cxn ang="0">
                  <a:pos x="T4" y="T5"/>
                </a:cxn>
                <a:cxn ang="0">
                  <a:pos x="T6" y="T7"/>
                </a:cxn>
                <a:cxn ang="0">
                  <a:pos x="T8" y="T9"/>
                </a:cxn>
                <a:cxn ang="0">
                  <a:pos x="T10" y="T11"/>
                </a:cxn>
              </a:cxnLst>
              <a:rect l="0" t="0" r="r" b="b"/>
              <a:pathLst>
                <a:path w="6" h="7">
                  <a:moveTo>
                    <a:pt x="3" y="7"/>
                  </a:moveTo>
                  <a:cubicBezTo>
                    <a:pt x="3" y="7"/>
                    <a:pt x="2" y="6"/>
                    <a:pt x="1" y="6"/>
                  </a:cubicBezTo>
                  <a:cubicBezTo>
                    <a:pt x="0" y="3"/>
                    <a:pt x="4" y="0"/>
                    <a:pt x="5" y="0"/>
                  </a:cubicBezTo>
                  <a:cubicBezTo>
                    <a:pt x="5" y="0"/>
                    <a:pt x="6" y="1"/>
                    <a:pt x="6" y="1"/>
                  </a:cubicBezTo>
                  <a:cubicBezTo>
                    <a:pt x="6" y="2"/>
                    <a:pt x="6" y="4"/>
                    <a:pt x="5" y="5"/>
                  </a:cubicBezTo>
                  <a:cubicBezTo>
                    <a:pt x="4" y="6"/>
                    <a:pt x="3" y="7"/>
                    <a:pt x="3" y="7"/>
                  </a:cubicBez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55" name="Freeform 141"/>
            <p:cNvSpPr/>
            <p:nvPr userDrawn="1"/>
          </p:nvSpPr>
          <p:spPr bwMode="auto">
            <a:xfrm>
              <a:off x="1229" y="757"/>
              <a:ext cx="7" cy="9"/>
            </a:xfrm>
            <a:custGeom>
              <a:avLst/>
              <a:gdLst>
                <a:gd name="T0" fmla="*/ 3 w 6"/>
                <a:gd name="T1" fmla="*/ 7 h 7"/>
                <a:gd name="T2" fmla="*/ 3 w 6"/>
                <a:gd name="T3" fmla="*/ 7 h 7"/>
                <a:gd name="T4" fmla="*/ 5 w 6"/>
                <a:gd name="T5" fmla="*/ 5 h 7"/>
                <a:gd name="T6" fmla="*/ 6 w 6"/>
                <a:gd name="T7" fmla="*/ 1 h 7"/>
                <a:gd name="T8" fmla="*/ 5 w 6"/>
                <a:gd name="T9" fmla="*/ 0 h 7"/>
                <a:gd name="T10" fmla="*/ 1 w 6"/>
                <a:gd name="T11" fmla="*/ 6 h 7"/>
                <a:gd name="T12" fmla="*/ 3 w 6"/>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3" y="7"/>
                  </a:moveTo>
                  <a:cubicBezTo>
                    <a:pt x="3" y="7"/>
                    <a:pt x="3" y="7"/>
                    <a:pt x="3" y="7"/>
                  </a:cubicBezTo>
                  <a:cubicBezTo>
                    <a:pt x="3" y="7"/>
                    <a:pt x="4" y="6"/>
                    <a:pt x="5" y="5"/>
                  </a:cubicBezTo>
                  <a:cubicBezTo>
                    <a:pt x="6" y="4"/>
                    <a:pt x="6" y="2"/>
                    <a:pt x="6" y="1"/>
                  </a:cubicBezTo>
                  <a:cubicBezTo>
                    <a:pt x="6" y="1"/>
                    <a:pt x="5" y="0"/>
                    <a:pt x="5" y="0"/>
                  </a:cubicBezTo>
                  <a:cubicBezTo>
                    <a:pt x="4" y="0"/>
                    <a:pt x="0" y="3"/>
                    <a:pt x="1" y="6"/>
                  </a:cubicBezTo>
                  <a:cubicBezTo>
                    <a:pt x="2" y="6"/>
                    <a:pt x="3" y="7"/>
                    <a:pt x="3" y="7"/>
                  </a:cubicBezTo>
                </a:path>
              </a:pathLst>
            </a:custGeom>
            <a:solidFill>
              <a:srgbClr val="003F88"/>
            </a:solidFill>
            <a:ln>
              <a:noFill/>
            </a:ln>
          </p:spPr>
          <p:txBody>
            <a:bodyPr vert="horz" wrap="square" lIns="91440" tIns="45720" rIns="91440" bIns="45720" numCol="1" anchor="t" anchorCtr="0" compatLnSpc="1"/>
            <a:lstStyle/>
            <a:p>
              <a:endParaRPr lang="zh-CN" altLang="en-US"/>
            </a:p>
          </p:txBody>
        </p:sp>
      </p:grpSp>
      <p:sp>
        <p:nvSpPr>
          <p:cNvPr id="77" name="文本占位符 77"/>
          <p:cNvSpPr>
            <a:spLocks noGrp="1"/>
          </p:cNvSpPr>
          <p:nvPr>
            <p:ph type="body" sz="quarter" idx="11" hasCustomPrompt="1"/>
          </p:nvPr>
        </p:nvSpPr>
        <p:spPr>
          <a:xfrm>
            <a:off x="1514476" y="2442615"/>
            <a:ext cx="7754400" cy="721821"/>
          </a:xfrm>
          <a:prstGeom prst="rect">
            <a:avLst/>
          </a:prstGeom>
        </p:spPr>
        <p:txBody>
          <a:bodyPr lIns="0" rIns="0" anchor="ctr"/>
          <a:lstStyle>
            <a:lvl1pPr marL="0" indent="0" algn="l">
              <a:lnSpc>
                <a:spcPct val="100000"/>
              </a:lnSpc>
              <a:buNone/>
              <a:defRPr sz="4800" b="1">
                <a:solidFill>
                  <a:schemeClr val="tx1"/>
                </a:solidFill>
                <a:latin typeface="方正粗雅宋简体" panose="02000000000000000000" pitchFamily="2" charset="-122"/>
                <a:ea typeface="方正粗雅宋简体" panose="02000000000000000000"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单击此处编辑答辩报告题目</a:t>
            </a:r>
          </a:p>
        </p:txBody>
      </p:sp>
      <p:sp>
        <p:nvSpPr>
          <p:cNvPr id="78" name="文本占位符 77"/>
          <p:cNvSpPr>
            <a:spLocks noGrp="1"/>
          </p:cNvSpPr>
          <p:nvPr>
            <p:ph type="body" sz="quarter" idx="15" hasCustomPrompt="1"/>
          </p:nvPr>
        </p:nvSpPr>
        <p:spPr>
          <a:xfrm>
            <a:off x="1514476" y="3343161"/>
            <a:ext cx="3231228" cy="485081"/>
          </a:xfrm>
          <a:prstGeom prst="rect">
            <a:avLst/>
          </a:prstGeom>
        </p:spPr>
        <p:txBody>
          <a:bodyPr lIns="0" rIns="0" anchor="ctr"/>
          <a:lstStyle>
            <a:lvl1pPr marL="0" indent="0" algn="dist">
              <a:lnSpc>
                <a:spcPct val="100000"/>
              </a:lnSpc>
              <a:buNone/>
              <a:defRPr sz="2400" b="1">
                <a:solidFill>
                  <a:schemeClr val="tx2"/>
                </a:solidFill>
                <a:latin typeface="方正粗雅宋简体" panose="02000000000000000000" pitchFamily="2" charset="-122"/>
                <a:ea typeface="方正粗雅宋简体" panose="02000000000000000000"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单击编辑答辩副标题</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
        <p:nvSpPr>
          <p:cNvPr id="2" name="标题 1"/>
          <p:cNvSpPr>
            <a:spLocks noGrp="1"/>
          </p:cNvSpPr>
          <p:nvPr>
            <p:ph type="title"/>
          </p:nvPr>
        </p:nvSpPr>
        <p:spPr>
          <a:xfrm>
            <a:off x="718218" y="202011"/>
            <a:ext cx="8655953" cy="601075"/>
          </a:xfrm>
          <a:prstGeom prst="rect">
            <a:avLst/>
          </a:prstGeom>
        </p:spPr>
        <p:txBody>
          <a:bodyPr lIns="0" rIns="0" anchor="ctr">
            <a:normAutofit/>
          </a:bodyPr>
          <a:lstStyle>
            <a:lvl1pPr>
              <a:defRPr sz="2800" b="1">
                <a:latin typeface="方正粗雅宋简体" panose="02000000000000000000" pitchFamily="2" charset="-122"/>
                <a:ea typeface="方正粗雅宋简体" panose="02000000000000000000" pitchFamily="2" charset="-122"/>
              </a:defRPr>
            </a:lvl1pPr>
          </a:lstStyle>
          <a:p>
            <a:r>
              <a:rPr lang="zh-CN" altLang="en-US" dirty="0"/>
              <a:t>单击此处编辑母版标题样式</a:t>
            </a:r>
          </a:p>
        </p:txBody>
      </p:sp>
      <p:sp>
        <p:nvSpPr>
          <p:cNvPr id="5" name="灯片编号占位符 4"/>
          <p:cNvSpPr>
            <a:spLocks noGrp="1"/>
          </p:cNvSpPr>
          <p:nvPr>
            <p:ph type="sldNum" sz="quarter" idx="12"/>
          </p:nvPr>
        </p:nvSpPr>
        <p:spPr>
          <a:xfrm>
            <a:off x="9137021" y="6494335"/>
            <a:ext cx="2743200" cy="341761"/>
          </a:xfrm>
          <a:prstGeom prst="rect">
            <a:avLst/>
          </a:prstGeom>
        </p:spPr>
        <p:txBody>
          <a:bodyPr/>
          <a:lstStyle>
            <a:lvl1pPr algn="r">
              <a:defRPr sz="1100" b="1" i="0">
                <a:solidFill>
                  <a:schemeClr val="accent1"/>
                </a:solidFill>
              </a:defRPr>
            </a:lvl1pPr>
          </a:lstStyle>
          <a:p>
            <a:fld id="{1AAC388E-FA9E-4A2C-95EA-1F6B3A07935A}" type="slidenum">
              <a:rPr lang="zh-CN" altLang="en-US" smtClean="0"/>
              <a:t>‹#›</a:t>
            </a:fld>
            <a:endParaRPr lang="zh-CN" altLang="en-US" dirty="0"/>
          </a:p>
        </p:txBody>
      </p:sp>
      <p:grpSp>
        <p:nvGrpSpPr>
          <p:cNvPr id="6" name="Group 74"/>
          <p:cNvGrpSpPr>
            <a:grpSpLocks noChangeAspect="1"/>
          </p:cNvGrpSpPr>
          <p:nvPr userDrawn="1"/>
        </p:nvGrpSpPr>
        <p:grpSpPr bwMode="auto">
          <a:xfrm>
            <a:off x="9961824" y="317195"/>
            <a:ext cx="1557337" cy="433207"/>
            <a:chOff x="954" y="660"/>
            <a:chExt cx="1269" cy="353"/>
          </a:xfrm>
        </p:grpSpPr>
        <p:sp>
          <p:nvSpPr>
            <p:cNvPr id="7" name="Freeform 75"/>
            <p:cNvSpPr/>
            <p:nvPr userDrawn="1"/>
          </p:nvSpPr>
          <p:spPr bwMode="auto">
            <a:xfrm>
              <a:off x="1968" y="833"/>
              <a:ext cx="45" cy="46"/>
            </a:xfrm>
            <a:custGeom>
              <a:avLst/>
              <a:gdLst>
                <a:gd name="T0" fmla="*/ 10 w 36"/>
                <a:gd name="T1" fmla="*/ 35 h 37"/>
                <a:gd name="T2" fmla="*/ 6 w 36"/>
                <a:gd name="T3" fmla="*/ 25 h 37"/>
                <a:gd name="T4" fmla="*/ 0 w 36"/>
                <a:gd name="T5" fmla="*/ 11 h 37"/>
                <a:gd name="T6" fmla="*/ 23 w 36"/>
                <a:gd name="T7" fmla="*/ 4 h 37"/>
                <a:gd name="T8" fmla="*/ 28 w 36"/>
                <a:gd name="T9" fmla="*/ 9 h 37"/>
                <a:gd name="T10" fmla="*/ 30 w 36"/>
                <a:gd name="T11" fmla="*/ 29 h 37"/>
                <a:gd name="T12" fmla="*/ 10 w 36"/>
                <a:gd name="T13" fmla="*/ 35 h 37"/>
              </a:gdLst>
              <a:ahLst/>
              <a:cxnLst>
                <a:cxn ang="0">
                  <a:pos x="T0" y="T1"/>
                </a:cxn>
                <a:cxn ang="0">
                  <a:pos x="T2" y="T3"/>
                </a:cxn>
                <a:cxn ang="0">
                  <a:pos x="T4" y="T5"/>
                </a:cxn>
                <a:cxn ang="0">
                  <a:pos x="T6" y="T7"/>
                </a:cxn>
                <a:cxn ang="0">
                  <a:pos x="T8" y="T9"/>
                </a:cxn>
                <a:cxn ang="0">
                  <a:pos x="T10" y="T11"/>
                </a:cxn>
                <a:cxn ang="0">
                  <a:pos x="T12" y="T13"/>
                </a:cxn>
              </a:cxnLst>
              <a:rect l="0" t="0" r="r" b="b"/>
              <a:pathLst>
                <a:path w="36" h="37">
                  <a:moveTo>
                    <a:pt x="10" y="35"/>
                  </a:moveTo>
                  <a:cubicBezTo>
                    <a:pt x="3" y="34"/>
                    <a:pt x="7" y="31"/>
                    <a:pt x="6" y="25"/>
                  </a:cubicBezTo>
                  <a:cubicBezTo>
                    <a:pt x="5" y="20"/>
                    <a:pt x="0" y="14"/>
                    <a:pt x="0" y="11"/>
                  </a:cubicBezTo>
                  <a:cubicBezTo>
                    <a:pt x="1" y="0"/>
                    <a:pt x="15" y="0"/>
                    <a:pt x="23" y="4"/>
                  </a:cubicBezTo>
                  <a:cubicBezTo>
                    <a:pt x="25" y="4"/>
                    <a:pt x="26" y="7"/>
                    <a:pt x="28" y="9"/>
                  </a:cubicBezTo>
                  <a:cubicBezTo>
                    <a:pt x="32" y="14"/>
                    <a:pt x="36" y="23"/>
                    <a:pt x="30" y="29"/>
                  </a:cubicBezTo>
                  <a:cubicBezTo>
                    <a:pt x="25" y="34"/>
                    <a:pt x="17" y="37"/>
                    <a:pt x="10" y="35"/>
                  </a:cubicBezTo>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8" name="Freeform 76"/>
            <p:cNvSpPr/>
            <p:nvPr userDrawn="1"/>
          </p:nvSpPr>
          <p:spPr bwMode="auto">
            <a:xfrm>
              <a:off x="1837" y="698"/>
              <a:ext cx="160" cy="165"/>
            </a:xfrm>
            <a:custGeom>
              <a:avLst/>
              <a:gdLst>
                <a:gd name="T0" fmla="*/ 33 w 129"/>
                <a:gd name="T1" fmla="*/ 133 h 133"/>
                <a:gd name="T2" fmla="*/ 32 w 129"/>
                <a:gd name="T3" fmla="*/ 133 h 133"/>
                <a:gd name="T4" fmla="*/ 33 w 129"/>
                <a:gd name="T5" fmla="*/ 130 h 133"/>
                <a:gd name="T6" fmla="*/ 55 w 129"/>
                <a:gd name="T7" fmla="*/ 116 h 133"/>
                <a:gd name="T8" fmla="*/ 67 w 129"/>
                <a:gd name="T9" fmla="*/ 99 h 133"/>
                <a:gd name="T10" fmla="*/ 25 w 129"/>
                <a:gd name="T11" fmla="*/ 115 h 133"/>
                <a:gd name="T12" fmla="*/ 8 w 129"/>
                <a:gd name="T13" fmla="*/ 108 h 133"/>
                <a:gd name="T14" fmla="*/ 8 w 129"/>
                <a:gd name="T15" fmla="*/ 107 h 133"/>
                <a:gd name="T16" fmla="*/ 8 w 129"/>
                <a:gd name="T17" fmla="*/ 92 h 133"/>
                <a:gd name="T18" fmla="*/ 60 w 129"/>
                <a:gd name="T19" fmla="*/ 80 h 133"/>
                <a:gd name="T20" fmla="*/ 75 w 129"/>
                <a:gd name="T21" fmla="*/ 72 h 133"/>
                <a:gd name="T22" fmla="*/ 77 w 129"/>
                <a:gd name="T23" fmla="*/ 14 h 133"/>
                <a:gd name="T24" fmla="*/ 99 w 129"/>
                <a:gd name="T25" fmla="*/ 16 h 133"/>
                <a:gd name="T26" fmla="*/ 103 w 129"/>
                <a:gd name="T27" fmla="*/ 21 h 133"/>
                <a:gd name="T28" fmla="*/ 104 w 129"/>
                <a:gd name="T29" fmla="*/ 21 h 133"/>
                <a:gd name="T30" fmla="*/ 103 w 129"/>
                <a:gd name="T31" fmla="*/ 35 h 133"/>
                <a:gd name="T32" fmla="*/ 98 w 129"/>
                <a:gd name="T33" fmla="*/ 65 h 133"/>
                <a:gd name="T34" fmla="*/ 126 w 129"/>
                <a:gd name="T35" fmla="*/ 54 h 133"/>
                <a:gd name="T36" fmla="*/ 123 w 129"/>
                <a:gd name="T37" fmla="*/ 69 h 133"/>
                <a:gd name="T38" fmla="*/ 95 w 129"/>
                <a:gd name="T39" fmla="*/ 81 h 133"/>
                <a:gd name="T40" fmla="*/ 82 w 129"/>
                <a:gd name="T41" fmla="*/ 111 h 133"/>
                <a:gd name="T42" fmla="*/ 75 w 129"/>
                <a:gd name="T43" fmla="*/ 118 h 133"/>
                <a:gd name="T44" fmla="*/ 56 w 129"/>
                <a:gd name="T45" fmla="*/ 128 h 133"/>
                <a:gd name="T46" fmla="*/ 33 w 129"/>
                <a:gd name="T47"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9" h="133">
                  <a:moveTo>
                    <a:pt x="33" y="133"/>
                  </a:moveTo>
                  <a:cubicBezTo>
                    <a:pt x="33" y="133"/>
                    <a:pt x="33" y="133"/>
                    <a:pt x="32" y="133"/>
                  </a:cubicBezTo>
                  <a:cubicBezTo>
                    <a:pt x="32" y="132"/>
                    <a:pt x="32" y="131"/>
                    <a:pt x="33" y="130"/>
                  </a:cubicBezTo>
                  <a:cubicBezTo>
                    <a:pt x="35" y="130"/>
                    <a:pt x="55" y="117"/>
                    <a:pt x="55" y="116"/>
                  </a:cubicBezTo>
                  <a:cubicBezTo>
                    <a:pt x="60" y="111"/>
                    <a:pt x="66" y="106"/>
                    <a:pt x="67" y="99"/>
                  </a:cubicBezTo>
                  <a:cubicBezTo>
                    <a:pt x="53" y="104"/>
                    <a:pt x="40" y="114"/>
                    <a:pt x="25" y="115"/>
                  </a:cubicBezTo>
                  <a:cubicBezTo>
                    <a:pt x="18" y="113"/>
                    <a:pt x="13" y="110"/>
                    <a:pt x="8" y="108"/>
                  </a:cubicBezTo>
                  <a:cubicBezTo>
                    <a:pt x="8" y="107"/>
                    <a:pt x="8" y="107"/>
                    <a:pt x="8" y="107"/>
                  </a:cubicBezTo>
                  <a:cubicBezTo>
                    <a:pt x="1" y="102"/>
                    <a:pt x="0" y="95"/>
                    <a:pt x="8" y="92"/>
                  </a:cubicBezTo>
                  <a:cubicBezTo>
                    <a:pt x="23" y="96"/>
                    <a:pt x="46" y="85"/>
                    <a:pt x="60" y="80"/>
                  </a:cubicBezTo>
                  <a:cubicBezTo>
                    <a:pt x="63" y="78"/>
                    <a:pt x="72" y="75"/>
                    <a:pt x="75" y="72"/>
                  </a:cubicBezTo>
                  <a:cubicBezTo>
                    <a:pt x="78" y="52"/>
                    <a:pt x="76" y="33"/>
                    <a:pt x="77" y="14"/>
                  </a:cubicBezTo>
                  <a:cubicBezTo>
                    <a:pt x="82" y="0"/>
                    <a:pt x="90" y="10"/>
                    <a:pt x="99" y="16"/>
                  </a:cubicBezTo>
                  <a:cubicBezTo>
                    <a:pt x="99" y="18"/>
                    <a:pt x="101" y="19"/>
                    <a:pt x="103" y="21"/>
                  </a:cubicBezTo>
                  <a:cubicBezTo>
                    <a:pt x="103" y="21"/>
                    <a:pt x="103" y="21"/>
                    <a:pt x="104" y="21"/>
                  </a:cubicBezTo>
                  <a:cubicBezTo>
                    <a:pt x="107" y="27"/>
                    <a:pt x="108" y="30"/>
                    <a:pt x="103" y="35"/>
                  </a:cubicBezTo>
                  <a:cubicBezTo>
                    <a:pt x="99" y="44"/>
                    <a:pt x="97" y="54"/>
                    <a:pt x="98" y="65"/>
                  </a:cubicBezTo>
                  <a:cubicBezTo>
                    <a:pt x="108" y="63"/>
                    <a:pt x="114" y="55"/>
                    <a:pt x="126" y="54"/>
                  </a:cubicBezTo>
                  <a:cubicBezTo>
                    <a:pt x="129" y="60"/>
                    <a:pt x="128" y="65"/>
                    <a:pt x="123" y="69"/>
                  </a:cubicBezTo>
                  <a:cubicBezTo>
                    <a:pt x="114" y="73"/>
                    <a:pt x="105" y="77"/>
                    <a:pt x="95" y="81"/>
                  </a:cubicBezTo>
                  <a:cubicBezTo>
                    <a:pt x="93" y="91"/>
                    <a:pt x="89" y="103"/>
                    <a:pt x="82" y="111"/>
                  </a:cubicBezTo>
                  <a:cubicBezTo>
                    <a:pt x="81" y="113"/>
                    <a:pt x="76" y="117"/>
                    <a:pt x="75" y="118"/>
                  </a:cubicBezTo>
                  <a:cubicBezTo>
                    <a:pt x="69" y="122"/>
                    <a:pt x="63" y="126"/>
                    <a:pt x="56" y="128"/>
                  </a:cubicBezTo>
                  <a:cubicBezTo>
                    <a:pt x="37" y="133"/>
                    <a:pt x="37" y="133"/>
                    <a:pt x="33" y="133"/>
                  </a:cubicBezTo>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9" name="Freeform 77"/>
            <p:cNvSpPr/>
            <p:nvPr userDrawn="1"/>
          </p:nvSpPr>
          <p:spPr bwMode="auto">
            <a:xfrm>
              <a:off x="1630" y="796"/>
              <a:ext cx="94" cy="110"/>
            </a:xfrm>
            <a:custGeom>
              <a:avLst/>
              <a:gdLst>
                <a:gd name="T0" fmla="*/ 17 w 76"/>
                <a:gd name="T1" fmla="*/ 88 h 88"/>
                <a:gd name="T2" fmla="*/ 0 w 76"/>
                <a:gd name="T3" fmla="*/ 70 h 88"/>
                <a:gd name="T4" fmla="*/ 2 w 76"/>
                <a:gd name="T5" fmla="*/ 65 h 88"/>
                <a:gd name="T6" fmla="*/ 50 w 76"/>
                <a:gd name="T7" fmla="*/ 26 h 88"/>
                <a:gd name="T8" fmla="*/ 65 w 76"/>
                <a:gd name="T9" fmla="*/ 5 h 88"/>
                <a:gd name="T10" fmla="*/ 66 w 76"/>
                <a:gd name="T11" fmla="*/ 4 h 88"/>
                <a:gd name="T12" fmla="*/ 66 w 76"/>
                <a:gd name="T13" fmla="*/ 4 h 88"/>
                <a:gd name="T14" fmla="*/ 76 w 76"/>
                <a:gd name="T15" fmla="*/ 5 h 88"/>
                <a:gd name="T16" fmla="*/ 65 w 76"/>
                <a:gd name="T17" fmla="*/ 19 h 88"/>
                <a:gd name="T18" fmla="*/ 54 w 76"/>
                <a:gd name="T19" fmla="*/ 43 h 88"/>
                <a:gd name="T20" fmla="*/ 48 w 76"/>
                <a:gd name="T21" fmla="*/ 54 h 88"/>
                <a:gd name="T22" fmla="*/ 35 w 76"/>
                <a:gd name="T23" fmla="*/ 72 h 88"/>
                <a:gd name="T24" fmla="*/ 21 w 76"/>
                <a:gd name="T25" fmla="*/ 87 h 88"/>
                <a:gd name="T26" fmla="*/ 17 w 76"/>
                <a:gd name="T27" fmla="*/ 8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88">
                  <a:moveTo>
                    <a:pt x="17" y="88"/>
                  </a:moveTo>
                  <a:cubicBezTo>
                    <a:pt x="10" y="84"/>
                    <a:pt x="3" y="76"/>
                    <a:pt x="0" y="70"/>
                  </a:cubicBezTo>
                  <a:cubicBezTo>
                    <a:pt x="0" y="69"/>
                    <a:pt x="1" y="67"/>
                    <a:pt x="2" y="65"/>
                  </a:cubicBezTo>
                  <a:cubicBezTo>
                    <a:pt x="18" y="52"/>
                    <a:pt x="35" y="41"/>
                    <a:pt x="50" y="26"/>
                  </a:cubicBezTo>
                  <a:cubicBezTo>
                    <a:pt x="54" y="19"/>
                    <a:pt x="60" y="12"/>
                    <a:pt x="65" y="5"/>
                  </a:cubicBezTo>
                  <a:cubicBezTo>
                    <a:pt x="65" y="5"/>
                    <a:pt x="66" y="5"/>
                    <a:pt x="66" y="4"/>
                  </a:cubicBezTo>
                  <a:cubicBezTo>
                    <a:pt x="66" y="4"/>
                    <a:pt x="66" y="4"/>
                    <a:pt x="66" y="4"/>
                  </a:cubicBezTo>
                  <a:cubicBezTo>
                    <a:pt x="70" y="0"/>
                    <a:pt x="72" y="0"/>
                    <a:pt x="76" y="5"/>
                  </a:cubicBezTo>
                  <a:cubicBezTo>
                    <a:pt x="76" y="10"/>
                    <a:pt x="68" y="14"/>
                    <a:pt x="65" y="19"/>
                  </a:cubicBezTo>
                  <a:cubicBezTo>
                    <a:pt x="62" y="27"/>
                    <a:pt x="58" y="35"/>
                    <a:pt x="54" y="43"/>
                  </a:cubicBezTo>
                  <a:cubicBezTo>
                    <a:pt x="53" y="45"/>
                    <a:pt x="53" y="45"/>
                    <a:pt x="48" y="54"/>
                  </a:cubicBezTo>
                  <a:cubicBezTo>
                    <a:pt x="43" y="57"/>
                    <a:pt x="37" y="66"/>
                    <a:pt x="35" y="72"/>
                  </a:cubicBezTo>
                  <a:cubicBezTo>
                    <a:pt x="29" y="75"/>
                    <a:pt x="27" y="84"/>
                    <a:pt x="21" y="87"/>
                  </a:cubicBezTo>
                  <a:cubicBezTo>
                    <a:pt x="19" y="87"/>
                    <a:pt x="18" y="87"/>
                    <a:pt x="17" y="88"/>
                  </a:cubicBezTo>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0" name="Freeform 78"/>
            <p:cNvSpPr/>
            <p:nvPr userDrawn="1"/>
          </p:nvSpPr>
          <p:spPr bwMode="auto">
            <a:xfrm>
              <a:off x="1749" y="791"/>
              <a:ext cx="53" cy="41"/>
            </a:xfrm>
            <a:custGeom>
              <a:avLst/>
              <a:gdLst>
                <a:gd name="T0" fmla="*/ 19 w 43"/>
                <a:gd name="T1" fmla="*/ 33 h 33"/>
                <a:gd name="T2" fmla="*/ 0 w 43"/>
                <a:gd name="T3" fmla="*/ 20 h 33"/>
                <a:gd name="T4" fmla="*/ 2 w 43"/>
                <a:gd name="T5" fmla="*/ 14 h 33"/>
                <a:gd name="T6" fmla="*/ 6 w 43"/>
                <a:gd name="T7" fmla="*/ 13 h 33"/>
                <a:gd name="T8" fmla="*/ 17 w 43"/>
                <a:gd name="T9" fmla="*/ 12 h 33"/>
                <a:gd name="T10" fmla="*/ 43 w 43"/>
                <a:gd name="T11" fmla="*/ 5 h 33"/>
                <a:gd name="T12" fmla="*/ 19 w 43"/>
                <a:gd name="T13" fmla="*/ 33 h 33"/>
              </a:gdLst>
              <a:ahLst/>
              <a:cxnLst>
                <a:cxn ang="0">
                  <a:pos x="T0" y="T1"/>
                </a:cxn>
                <a:cxn ang="0">
                  <a:pos x="T2" y="T3"/>
                </a:cxn>
                <a:cxn ang="0">
                  <a:pos x="T4" y="T5"/>
                </a:cxn>
                <a:cxn ang="0">
                  <a:pos x="T6" y="T7"/>
                </a:cxn>
                <a:cxn ang="0">
                  <a:pos x="T8" y="T9"/>
                </a:cxn>
                <a:cxn ang="0">
                  <a:pos x="T10" y="T11"/>
                </a:cxn>
                <a:cxn ang="0">
                  <a:pos x="T12" y="T13"/>
                </a:cxn>
              </a:cxnLst>
              <a:rect l="0" t="0" r="r" b="b"/>
              <a:pathLst>
                <a:path w="43" h="33">
                  <a:moveTo>
                    <a:pt x="19" y="33"/>
                  </a:moveTo>
                  <a:cubicBezTo>
                    <a:pt x="9" y="33"/>
                    <a:pt x="6" y="26"/>
                    <a:pt x="0" y="20"/>
                  </a:cubicBezTo>
                  <a:cubicBezTo>
                    <a:pt x="0" y="18"/>
                    <a:pt x="2" y="16"/>
                    <a:pt x="2" y="14"/>
                  </a:cubicBezTo>
                  <a:cubicBezTo>
                    <a:pt x="4" y="14"/>
                    <a:pt x="4" y="14"/>
                    <a:pt x="6" y="13"/>
                  </a:cubicBezTo>
                  <a:cubicBezTo>
                    <a:pt x="10" y="12"/>
                    <a:pt x="12" y="12"/>
                    <a:pt x="17" y="12"/>
                  </a:cubicBezTo>
                  <a:cubicBezTo>
                    <a:pt x="22" y="11"/>
                    <a:pt x="38" y="0"/>
                    <a:pt x="43" y="5"/>
                  </a:cubicBezTo>
                  <a:cubicBezTo>
                    <a:pt x="43" y="17"/>
                    <a:pt x="30" y="30"/>
                    <a:pt x="19" y="33"/>
                  </a:cubicBezTo>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1" name="Freeform 79"/>
            <p:cNvSpPr/>
            <p:nvPr userDrawn="1"/>
          </p:nvSpPr>
          <p:spPr bwMode="auto">
            <a:xfrm>
              <a:off x="1668" y="766"/>
              <a:ext cx="36" cy="42"/>
            </a:xfrm>
            <a:custGeom>
              <a:avLst/>
              <a:gdLst>
                <a:gd name="T0" fmla="*/ 5 w 29"/>
                <a:gd name="T1" fmla="*/ 34 h 34"/>
                <a:gd name="T2" fmla="*/ 0 w 29"/>
                <a:gd name="T3" fmla="*/ 9 h 34"/>
                <a:gd name="T4" fmla="*/ 19 w 29"/>
                <a:gd name="T5" fmla="*/ 6 h 34"/>
                <a:gd name="T6" fmla="*/ 23 w 29"/>
                <a:gd name="T7" fmla="*/ 26 h 34"/>
                <a:gd name="T8" fmla="*/ 5 w 29"/>
                <a:gd name="T9" fmla="*/ 34 h 34"/>
              </a:gdLst>
              <a:ahLst/>
              <a:cxnLst>
                <a:cxn ang="0">
                  <a:pos x="T0" y="T1"/>
                </a:cxn>
                <a:cxn ang="0">
                  <a:pos x="T2" y="T3"/>
                </a:cxn>
                <a:cxn ang="0">
                  <a:pos x="T4" y="T5"/>
                </a:cxn>
                <a:cxn ang="0">
                  <a:pos x="T6" y="T7"/>
                </a:cxn>
                <a:cxn ang="0">
                  <a:pos x="T8" y="T9"/>
                </a:cxn>
              </a:cxnLst>
              <a:rect l="0" t="0" r="r" b="b"/>
              <a:pathLst>
                <a:path w="29" h="34">
                  <a:moveTo>
                    <a:pt x="5" y="34"/>
                  </a:moveTo>
                  <a:cubicBezTo>
                    <a:pt x="1" y="30"/>
                    <a:pt x="0" y="14"/>
                    <a:pt x="0" y="9"/>
                  </a:cubicBezTo>
                  <a:cubicBezTo>
                    <a:pt x="3" y="0"/>
                    <a:pt x="12" y="0"/>
                    <a:pt x="19" y="6"/>
                  </a:cubicBezTo>
                  <a:cubicBezTo>
                    <a:pt x="25" y="14"/>
                    <a:pt x="29" y="17"/>
                    <a:pt x="23" y="26"/>
                  </a:cubicBezTo>
                  <a:cubicBezTo>
                    <a:pt x="16" y="32"/>
                    <a:pt x="13" y="32"/>
                    <a:pt x="5" y="34"/>
                  </a:cubicBezTo>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2" name="Freeform 80"/>
            <p:cNvSpPr/>
            <p:nvPr userDrawn="1"/>
          </p:nvSpPr>
          <p:spPr bwMode="auto">
            <a:xfrm>
              <a:off x="1748" y="739"/>
              <a:ext cx="63" cy="60"/>
            </a:xfrm>
            <a:custGeom>
              <a:avLst/>
              <a:gdLst>
                <a:gd name="T0" fmla="*/ 17 w 51"/>
                <a:gd name="T1" fmla="*/ 48 h 48"/>
                <a:gd name="T2" fmla="*/ 21 w 51"/>
                <a:gd name="T3" fmla="*/ 30 h 48"/>
                <a:gd name="T4" fmla="*/ 13 w 51"/>
                <a:gd name="T5" fmla="*/ 32 h 48"/>
                <a:gd name="T6" fmla="*/ 3 w 51"/>
                <a:gd name="T7" fmla="*/ 15 h 48"/>
                <a:gd name="T8" fmla="*/ 13 w 51"/>
                <a:gd name="T9" fmla="*/ 11 h 48"/>
                <a:gd name="T10" fmla="*/ 33 w 51"/>
                <a:gd name="T11" fmla="*/ 2 h 48"/>
                <a:gd name="T12" fmla="*/ 51 w 51"/>
                <a:gd name="T13" fmla="*/ 18 h 48"/>
                <a:gd name="T14" fmla="*/ 39 w 51"/>
                <a:gd name="T15" fmla="*/ 36 h 48"/>
                <a:gd name="T16" fmla="*/ 22 w 51"/>
                <a:gd name="T17" fmla="*/ 47 h 48"/>
                <a:gd name="T18" fmla="*/ 17 w 51"/>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48">
                  <a:moveTo>
                    <a:pt x="17" y="48"/>
                  </a:moveTo>
                  <a:cubicBezTo>
                    <a:pt x="16" y="43"/>
                    <a:pt x="23" y="33"/>
                    <a:pt x="21" y="30"/>
                  </a:cubicBezTo>
                  <a:cubicBezTo>
                    <a:pt x="18" y="31"/>
                    <a:pt x="16" y="32"/>
                    <a:pt x="13" y="32"/>
                  </a:cubicBezTo>
                  <a:cubicBezTo>
                    <a:pt x="7" y="29"/>
                    <a:pt x="0" y="21"/>
                    <a:pt x="3" y="15"/>
                  </a:cubicBezTo>
                  <a:cubicBezTo>
                    <a:pt x="7" y="10"/>
                    <a:pt x="6" y="12"/>
                    <a:pt x="13" y="11"/>
                  </a:cubicBezTo>
                  <a:cubicBezTo>
                    <a:pt x="19" y="8"/>
                    <a:pt x="26" y="5"/>
                    <a:pt x="33" y="2"/>
                  </a:cubicBezTo>
                  <a:cubicBezTo>
                    <a:pt x="45" y="0"/>
                    <a:pt x="50" y="6"/>
                    <a:pt x="51" y="18"/>
                  </a:cubicBezTo>
                  <a:cubicBezTo>
                    <a:pt x="49" y="25"/>
                    <a:pt x="44" y="31"/>
                    <a:pt x="39" y="36"/>
                  </a:cubicBezTo>
                  <a:cubicBezTo>
                    <a:pt x="33" y="40"/>
                    <a:pt x="27" y="44"/>
                    <a:pt x="22" y="47"/>
                  </a:cubicBezTo>
                  <a:cubicBezTo>
                    <a:pt x="20" y="47"/>
                    <a:pt x="19" y="48"/>
                    <a:pt x="17" y="48"/>
                  </a:cubicBezTo>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3" name="Freeform 81"/>
            <p:cNvSpPr/>
            <p:nvPr userDrawn="1"/>
          </p:nvSpPr>
          <p:spPr bwMode="auto">
            <a:xfrm>
              <a:off x="1687" y="715"/>
              <a:ext cx="38" cy="42"/>
            </a:xfrm>
            <a:custGeom>
              <a:avLst/>
              <a:gdLst>
                <a:gd name="T0" fmla="*/ 3 w 31"/>
                <a:gd name="T1" fmla="*/ 34 h 34"/>
                <a:gd name="T2" fmla="*/ 3 w 31"/>
                <a:gd name="T3" fmla="*/ 29 h 34"/>
                <a:gd name="T4" fmla="*/ 0 w 31"/>
                <a:gd name="T5" fmla="*/ 16 h 34"/>
                <a:gd name="T6" fmla="*/ 7 w 31"/>
                <a:gd name="T7" fmla="*/ 0 h 34"/>
                <a:gd name="T8" fmla="*/ 26 w 31"/>
                <a:gd name="T9" fmla="*/ 23 h 34"/>
                <a:gd name="T10" fmla="*/ 3 w 31"/>
                <a:gd name="T11" fmla="*/ 34 h 34"/>
              </a:gdLst>
              <a:ahLst/>
              <a:cxnLst>
                <a:cxn ang="0">
                  <a:pos x="T0" y="T1"/>
                </a:cxn>
                <a:cxn ang="0">
                  <a:pos x="T2" y="T3"/>
                </a:cxn>
                <a:cxn ang="0">
                  <a:pos x="T4" y="T5"/>
                </a:cxn>
                <a:cxn ang="0">
                  <a:pos x="T6" y="T7"/>
                </a:cxn>
                <a:cxn ang="0">
                  <a:pos x="T8" y="T9"/>
                </a:cxn>
                <a:cxn ang="0">
                  <a:pos x="T10" y="T11"/>
                </a:cxn>
              </a:cxnLst>
              <a:rect l="0" t="0" r="r" b="b"/>
              <a:pathLst>
                <a:path w="31" h="34">
                  <a:moveTo>
                    <a:pt x="3" y="34"/>
                  </a:moveTo>
                  <a:cubicBezTo>
                    <a:pt x="1" y="32"/>
                    <a:pt x="2" y="31"/>
                    <a:pt x="3" y="29"/>
                  </a:cubicBezTo>
                  <a:cubicBezTo>
                    <a:pt x="3" y="24"/>
                    <a:pt x="0" y="20"/>
                    <a:pt x="0" y="16"/>
                  </a:cubicBezTo>
                  <a:cubicBezTo>
                    <a:pt x="1" y="7"/>
                    <a:pt x="0" y="4"/>
                    <a:pt x="7" y="0"/>
                  </a:cubicBezTo>
                  <a:cubicBezTo>
                    <a:pt x="12" y="3"/>
                    <a:pt x="31" y="12"/>
                    <a:pt x="26" y="23"/>
                  </a:cubicBezTo>
                  <a:cubicBezTo>
                    <a:pt x="21" y="29"/>
                    <a:pt x="11" y="33"/>
                    <a:pt x="3" y="34"/>
                  </a:cubicBezTo>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4" name="Freeform 82"/>
            <p:cNvSpPr/>
            <p:nvPr userDrawn="1"/>
          </p:nvSpPr>
          <p:spPr bwMode="auto">
            <a:xfrm>
              <a:off x="1365" y="728"/>
              <a:ext cx="244" cy="186"/>
            </a:xfrm>
            <a:custGeom>
              <a:avLst/>
              <a:gdLst>
                <a:gd name="T0" fmla="*/ 20 w 197"/>
                <a:gd name="T1" fmla="*/ 150 h 150"/>
                <a:gd name="T2" fmla="*/ 13 w 197"/>
                <a:gd name="T3" fmla="*/ 119 h 150"/>
                <a:gd name="T4" fmla="*/ 17 w 197"/>
                <a:gd name="T5" fmla="*/ 114 h 150"/>
                <a:gd name="T6" fmla="*/ 17 w 197"/>
                <a:gd name="T7" fmla="*/ 113 h 150"/>
                <a:gd name="T8" fmla="*/ 44 w 197"/>
                <a:gd name="T9" fmla="*/ 77 h 150"/>
                <a:gd name="T10" fmla="*/ 52 w 197"/>
                <a:gd name="T11" fmla="*/ 67 h 150"/>
                <a:gd name="T12" fmla="*/ 53 w 197"/>
                <a:gd name="T13" fmla="*/ 78 h 150"/>
                <a:gd name="T14" fmla="*/ 60 w 197"/>
                <a:gd name="T15" fmla="*/ 77 h 150"/>
                <a:gd name="T16" fmla="*/ 85 w 197"/>
                <a:gd name="T17" fmla="*/ 58 h 150"/>
                <a:gd name="T18" fmla="*/ 87 w 197"/>
                <a:gd name="T19" fmla="*/ 48 h 150"/>
                <a:gd name="T20" fmla="*/ 68 w 197"/>
                <a:gd name="T21" fmla="*/ 44 h 150"/>
                <a:gd name="T22" fmla="*/ 88 w 197"/>
                <a:gd name="T23" fmla="*/ 29 h 150"/>
                <a:gd name="T24" fmla="*/ 92 w 197"/>
                <a:gd name="T25" fmla="*/ 9 h 150"/>
                <a:gd name="T26" fmla="*/ 109 w 197"/>
                <a:gd name="T27" fmla="*/ 22 h 150"/>
                <a:gd name="T28" fmla="*/ 110 w 197"/>
                <a:gd name="T29" fmla="*/ 37 h 150"/>
                <a:gd name="T30" fmla="*/ 108 w 197"/>
                <a:gd name="T31" fmla="*/ 46 h 150"/>
                <a:gd name="T32" fmla="*/ 111 w 197"/>
                <a:gd name="T33" fmla="*/ 46 h 150"/>
                <a:gd name="T34" fmla="*/ 131 w 197"/>
                <a:gd name="T35" fmla="*/ 32 h 150"/>
                <a:gd name="T36" fmla="*/ 140 w 197"/>
                <a:gd name="T37" fmla="*/ 5 h 150"/>
                <a:gd name="T38" fmla="*/ 163 w 197"/>
                <a:gd name="T39" fmla="*/ 11 h 150"/>
                <a:gd name="T40" fmla="*/ 176 w 197"/>
                <a:gd name="T41" fmla="*/ 5 h 150"/>
                <a:gd name="T42" fmla="*/ 182 w 197"/>
                <a:gd name="T43" fmla="*/ 4 h 150"/>
                <a:gd name="T44" fmla="*/ 184 w 197"/>
                <a:gd name="T45" fmla="*/ 13 h 150"/>
                <a:gd name="T46" fmla="*/ 157 w 197"/>
                <a:gd name="T47" fmla="*/ 39 h 150"/>
                <a:gd name="T48" fmla="*/ 166 w 197"/>
                <a:gd name="T49" fmla="*/ 29 h 150"/>
                <a:gd name="T50" fmla="*/ 190 w 197"/>
                <a:gd name="T51" fmla="*/ 34 h 150"/>
                <a:gd name="T52" fmla="*/ 184 w 197"/>
                <a:gd name="T53" fmla="*/ 50 h 150"/>
                <a:gd name="T54" fmla="*/ 182 w 197"/>
                <a:gd name="T55" fmla="*/ 54 h 150"/>
                <a:gd name="T56" fmla="*/ 182 w 197"/>
                <a:gd name="T57" fmla="*/ 93 h 150"/>
                <a:gd name="T58" fmla="*/ 173 w 197"/>
                <a:gd name="T59" fmla="*/ 107 h 150"/>
                <a:gd name="T60" fmla="*/ 173 w 197"/>
                <a:gd name="T61" fmla="*/ 107 h 150"/>
                <a:gd name="T62" fmla="*/ 172 w 197"/>
                <a:gd name="T63" fmla="*/ 107 h 150"/>
                <a:gd name="T64" fmla="*/ 158 w 197"/>
                <a:gd name="T65" fmla="*/ 113 h 150"/>
                <a:gd name="T66" fmla="*/ 158 w 197"/>
                <a:gd name="T67" fmla="*/ 58 h 150"/>
                <a:gd name="T68" fmla="*/ 157 w 197"/>
                <a:gd name="T69" fmla="*/ 58 h 150"/>
                <a:gd name="T70" fmla="*/ 139 w 197"/>
                <a:gd name="T71" fmla="*/ 89 h 150"/>
                <a:gd name="T72" fmla="*/ 124 w 197"/>
                <a:gd name="T73" fmla="*/ 80 h 150"/>
                <a:gd name="T74" fmla="*/ 128 w 197"/>
                <a:gd name="T75" fmla="*/ 76 h 150"/>
                <a:gd name="T76" fmla="*/ 130 w 197"/>
                <a:gd name="T77" fmla="*/ 45 h 150"/>
                <a:gd name="T78" fmla="*/ 111 w 197"/>
                <a:gd name="T79" fmla="*/ 64 h 150"/>
                <a:gd name="T80" fmla="*/ 102 w 197"/>
                <a:gd name="T81" fmla="*/ 70 h 150"/>
                <a:gd name="T82" fmla="*/ 97 w 197"/>
                <a:gd name="T83" fmla="*/ 91 h 150"/>
                <a:gd name="T84" fmla="*/ 92 w 197"/>
                <a:gd name="T85" fmla="*/ 101 h 150"/>
                <a:gd name="T86" fmla="*/ 91 w 197"/>
                <a:gd name="T87" fmla="*/ 102 h 150"/>
                <a:gd name="T88" fmla="*/ 74 w 197"/>
                <a:gd name="T89" fmla="*/ 110 h 150"/>
                <a:gd name="T90" fmla="*/ 74 w 197"/>
                <a:gd name="T91" fmla="*/ 107 h 150"/>
                <a:gd name="T92" fmla="*/ 82 w 197"/>
                <a:gd name="T93" fmla="*/ 85 h 150"/>
                <a:gd name="T94" fmla="*/ 63 w 197"/>
                <a:gd name="T95" fmla="*/ 94 h 150"/>
                <a:gd name="T96" fmla="*/ 53 w 197"/>
                <a:gd name="T97" fmla="*/ 91 h 150"/>
                <a:gd name="T98" fmla="*/ 52 w 197"/>
                <a:gd name="T99" fmla="*/ 90 h 150"/>
                <a:gd name="T100" fmla="*/ 48 w 197"/>
                <a:gd name="T101" fmla="*/ 88 h 150"/>
                <a:gd name="T102" fmla="*/ 44 w 197"/>
                <a:gd name="T103" fmla="*/ 100 h 150"/>
                <a:gd name="T104" fmla="*/ 27 w 197"/>
                <a:gd name="T105" fmla="*/ 147 h 150"/>
                <a:gd name="T106" fmla="*/ 20 w 197"/>
                <a:gd name="T107"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7" h="150">
                  <a:moveTo>
                    <a:pt x="20" y="150"/>
                  </a:moveTo>
                  <a:cubicBezTo>
                    <a:pt x="9" y="146"/>
                    <a:pt x="0" y="124"/>
                    <a:pt x="13" y="119"/>
                  </a:cubicBezTo>
                  <a:cubicBezTo>
                    <a:pt x="13" y="117"/>
                    <a:pt x="15" y="115"/>
                    <a:pt x="17" y="114"/>
                  </a:cubicBezTo>
                  <a:cubicBezTo>
                    <a:pt x="17" y="114"/>
                    <a:pt x="17" y="113"/>
                    <a:pt x="17" y="113"/>
                  </a:cubicBezTo>
                  <a:cubicBezTo>
                    <a:pt x="27" y="103"/>
                    <a:pt x="35" y="88"/>
                    <a:pt x="44" y="77"/>
                  </a:cubicBezTo>
                  <a:cubicBezTo>
                    <a:pt x="46" y="72"/>
                    <a:pt x="47" y="68"/>
                    <a:pt x="52" y="67"/>
                  </a:cubicBezTo>
                  <a:cubicBezTo>
                    <a:pt x="55" y="69"/>
                    <a:pt x="54" y="74"/>
                    <a:pt x="53" y="78"/>
                  </a:cubicBezTo>
                  <a:cubicBezTo>
                    <a:pt x="54" y="79"/>
                    <a:pt x="58" y="78"/>
                    <a:pt x="60" y="77"/>
                  </a:cubicBezTo>
                  <a:cubicBezTo>
                    <a:pt x="68" y="71"/>
                    <a:pt x="78" y="65"/>
                    <a:pt x="85" y="58"/>
                  </a:cubicBezTo>
                  <a:cubicBezTo>
                    <a:pt x="86" y="55"/>
                    <a:pt x="86" y="52"/>
                    <a:pt x="87" y="48"/>
                  </a:cubicBezTo>
                  <a:cubicBezTo>
                    <a:pt x="81" y="50"/>
                    <a:pt x="64" y="54"/>
                    <a:pt x="68" y="44"/>
                  </a:cubicBezTo>
                  <a:cubicBezTo>
                    <a:pt x="75" y="41"/>
                    <a:pt x="84" y="36"/>
                    <a:pt x="88" y="29"/>
                  </a:cubicBezTo>
                  <a:cubicBezTo>
                    <a:pt x="90" y="22"/>
                    <a:pt x="89" y="14"/>
                    <a:pt x="92" y="9"/>
                  </a:cubicBezTo>
                  <a:cubicBezTo>
                    <a:pt x="99" y="5"/>
                    <a:pt x="108" y="14"/>
                    <a:pt x="109" y="22"/>
                  </a:cubicBezTo>
                  <a:cubicBezTo>
                    <a:pt x="112" y="27"/>
                    <a:pt x="121" y="21"/>
                    <a:pt x="110" y="37"/>
                  </a:cubicBezTo>
                  <a:cubicBezTo>
                    <a:pt x="108" y="39"/>
                    <a:pt x="108" y="42"/>
                    <a:pt x="108" y="46"/>
                  </a:cubicBezTo>
                  <a:cubicBezTo>
                    <a:pt x="109" y="46"/>
                    <a:pt x="110" y="46"/>
                    <a:pt x="111" y="46"/>
                  </a:cubicBezTo>
                  <a:cubicBezTo>
                    <a:pt x="117" y="41"/>
                    <a:pt x="124" y="36"/>
                    <a:pt x="131" y="32"/>
                  </a:cubicBezTo>
                  <a:cubicBezTo>
                    <a:pt x="133" y="22"/>
                    <a:pt x="135" y="14"/>
                    <a:pt x="140" y="5"/>
                  </a:cubicBezTo>
                  <a:cubicBezTo>
                    <a:pt x="147" y="0"/>
                    <a:pt x="156" y="5"/>
                    <a:pt x="163" y="11"/>
                  </a:cubicBezTo>
                  <a:cubicBezTo>
                    <a:pt x="168" y="11"/>
                    <a:pt x="172" y="8"/>
                    <a:pt x="176" y="5"/>
                  </a:cubicBezTo>
                  <a:cubicBezTo>
                    <a:pt x="178" y="4"/>
                    <a:pt x="178" y="4"/>
                    <a:pt x="182" y="4"/>
                  </a:cubicBezTo>
                  <a:cubicBezTo>
                    <a:pt x="183" y="7"/>
                    <a:pt x="184" y="9"/>
                    <a:pt x="184" y="13"/>
                  </a:cubicBezTo>
                  <a:cubicBezTo>
                    <a:pt x="181" y="24"/>
                    <a:pt x="151" y="27"/>
                    <a:pt x="157" y="39"/>
                  </a:cubicBezTo>
                  <a:cubicBezTo>
                    <a:pt x="162" y="39"/>
                    <a:pt x="164" y="33"/>
                    <a:pt x="166" y="29"/>
                  </a:cubicBezTo>
                  <a:cubicBezTo>
                    <a:pt x="171" y="26"/>
                    <a:pt x="184" y="30"/>
                    <a:pt x="190" y="34"/>
                  </a:cubicBezTo>
                  <a:cubicBezTo>
                    <a:pt x="197" y="42"/>
                    <a:pt x="192" y="45"/>
                    <a:pt x="184" y="50"/>
                  </a:cubicBezTo>
                  <a:cubicBezTo>
                    <a:pt x="183" y="52"/>
                    <a:pt x="183" y="53"/>
                    <a:pt x="182" y="54"/>
                  </a:cubicBezTo>
                  <a:cubicBezTo>
                    <a:pt x="181" y="70"/>
                    <a:pt x="181" y="70"/>
                    <a:pt x="182" y="93"/>
                  </a:cubicBezTo>
                  <a:cubicBezTo>
                    <a:pt x="179" y="99"/>
                    <a:pt x="177" y="102"/>
                    <a:pt x="173" y="107"/>
                  </a:cubicBezTo>
                  <a:cubicBezTo>
                    <a:pt x="173" y="107"/>
                    <a:pt x="173" y="107"/>
                    <a:pt x="173" y="107"/>
                  </a:cubicBezTo>
                  <a:cubicBezTo>
                    <a:pt x="172" y="107"/>
                    <a:pt x="172" y="107"/>
                    <a:pt x="172" y="107"/>
                  </a:cubicBezTo>
                  <a:cubicBezTo>
                    <a:pt x="169" y="112"/>
                    <a:pt x="162" y="117"/>
                    <a:pt x="158" y="113"/>
                  </a:cubicBezTo>
                  <a:cubicBezTo>
                    <a:pt x="158" y="94"/>
                    <a:pt x="159" y="75"/>
                    <a:pt x="158" y="58"/>
                  </a:cubicBezTo>
                  <a:cubicBezTo>
                    <a:pt x="158" y="58"/>
                    <a:pt x="157" y="58"/>
                    <a:pt x="157" y="58"/>
                  </a:cubicBezTo>
                  <a:cubicBezTo>
                    <a:pt x="156" y="67"/>
                    <a:pt x="147" y="84"/>
                    <a:pt x="139" y="89"/>
                  </a:cubicBezTo>
                  <a:cubicBezTo>
                    <a:pt x="132" y="90"/>
                    <a:pt x="126" y="86"/>
                    <a:pt x="124" y="80"/>
                  </a:cubicBezTo>
                  <a:cubicBezTo>
                    <a:pt x="125" y="78"/>
                    <a:pt x="126" y="77"/>
                    <a:pt x="128" y="76"/>
                  </a:cubicBezTo>
                  <a:cubicBezTo>
                    <a:pt x="132" y="68"/>
                    <a:pt x="130" y="53"/>
                    <a:pt x="130" y="45"/>
                  </a:cubicBezTo>
                  <a:cubicBezTo>
                    <a:pt x="125" y="46"/>
                    <a:pt x="115" y="59"/>
                    <a:pt x="111" y="64"/>
                  </a:cubicBezTo>
                  <a:cubicBezTo>
                    <a:pt x="108" y="66"/>
                    <a:pt x="105" y="68"/>
                    <a:pt x="102" y="70"/>
                  </a:cubicBezTo>
                  <a:cubicBezTo>
                    <a:pt x="100" y="77"/>
                    <a:pt x="98" y="84"/>
                    <a:pt x="97" y="91"/>
                  </a:cubicBezTo>
                  <a:cubicBezTo>
                    <a:pt x="95" y="95"/>
                    <a:pt x="93" y="98"/>
                    <a:pt x="92" y="101"/>
                  </a:cubicBezTo>
                  <a:cubicBezTo>
                    <a:pt x="91" y="101"/>
                    <a:pt x="91" y="101"/>
                    <a:pt x="91" y="102"/>
                  </a:cubicBezTo>
                  <a:cubicBezTo>
                    <a:pt x="88" y="106"/>
                    <a:pt x="80" y="118"/>
                    <a:pt x="74" y="110"/>
                  </a:cubicBezTo>
                  <a:cubicBezTo>
                    <a:pt x="74" y="109"/>
                    <a:pt x="74" y="108"/>
                    <a:pt x="74" y="107"/>
                  </a:cubicBezTo>
                  <a:cubicBezTo>
                    <a:pt x="79" y="101"/>
                    <a:pt x="82" y="92"/>
                    <a:pt x="82" y="85"/>
                  </a:cubicBezTo>
                  <a:cubicBezTo>
                    <a:pt x="75" y="87"/>
                    <a:pt x="70" y="94"/>
                    <a:pt x="63" y="94"/>
                  </a:cubicBezTo>
                  <a:cubicBezTo>
                    <a:pt x="59" y="93"/>
                    <a:pt x="55" y="92"/>
                    <a:pt x="53" y="91"/>
                  </a:cubicBezTo>
                  <a:cubicBezTo>
                    <a:pt x="53" y="90"/>
                    <a:pt x="53" y="90"/>
                    <a:pt x="52" y="90"/>
                  </a:cubicBezTo>
                  <a:cubicBezTo>
                    <a:pt x="51" y="89"/>
                    <a:pt x="49" y="87"/>
                    <a:pt x="48" y="88"/>
                  </a:cubicBezTo>
                  <a:cubicBezTo>
                    <a:pt x="47" y="91"/>
                    <a:pt x="45" y="96"/>
                    <a:pt x="44" y="100"/>
                  </a:cubicBezTo>
                  <a:cubicBezTo>
                    <a:pt x="37" y="115"/>
                    <a:pt x="32" y="130"/>
                    <a:pt x="27" y="147"/>
                  </a:cubicBezTo>
                  <a:cubicBezTo>
                    <a:pt x="24" y="149"/>
                    <a:pt x="23" y="150"/>
                    <a:pt x="20" y="150"/>
                  </a:cubicBezTo>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5" name="Freeform 83"/>
            <p:cNvSpPr/>
            <p:nvPr userDrawn="1"/>
          </p:nvSpPr>
          <p:spPr bwMode="auto">
            <a:xfrm>
              <a:off x="1401" y="757"/>
              <a:ext cx="37" cy="49"/>
            </a:xfrm>
            <a:custGeom>
              <a:avLst/>
              <a:gdLst>
                <a:gd name="T0" fmla="*/ 5 w 30"/>
                <a:gd name="T1" fmla="*/ 39 h 39"/>
                <a:gd name="T2" fmla="*/ 6 w 30"/>
                <a:gd name="T3" fmla="*/ 28 h 39"/>
                <a:gd name="T4" fmla="*/ 6 w 30"/>
                <a:gd name="T5" fmla="*/ 1 h 39"/>
                <a:gd name="T6" fmla="*/ 10 w 30"/>
                <a:gd name="T7" fmla="*/ 0 h 39"/>
                <a:gd name="T8" fmla="*/ 25 w 30"/>
                <a:gd name="T9" fmla="*/ 17 h 39"/>
                <a:gd name="T10" fmla="*/ 5 w 30"/>
                <a:gd name="T11" fmla="*/ 39 h 39"/>
              </a:gdLst>
              <a:ahLst/>
              <a:cxnLst>
                <a:cxn ang="0">
                  <a:pos x="T0" y="T1"/>
                </a:cxn>
                <a:cxn ang="0">
                  <a:pos x="T2" y="T3"/>
                </a:cxn>
                <a:cxn ang="0">
                  <a:pos x="T4" y="T5"/>
                </a:cxn>
                <a:cxn ang="0">
                  <a:pos x="T6" y="T7"/>
                </a:cxn>
                <a:cxn ang="0">
                  <a:pos x="T8" y="T9"/>
                </a:cxn>
                <a:cxn ang="0">
                  <a:pos x="T10" y="T11"/>
                </a:cxn>
              </a:cxnLst>
              <a:rect l="0" t="0" r="r" b="b"/>
              <a:pathLst>
                <a:path w="30" h="39">
                  <a:moveTo>
                    <a:pt x="5" y="39"/>
                  </a:moveTo>
                  <a:cubicBezTo>
                    <a:pt x="3" y="35"/>
                    <a:pt x="6" y="31"/>
                    <a:pt x="6" y="28"/>
                  </a:cubicBezTo>
                  <a:cubicBezTo>
                    <a:pt x="3" y="17"/>
                    <a:pt x="0" y="9"/>
                    <a:pt x="6" y="1"/>
                  </a:cubicBezTo>
                  <a:cubicBezTo>
                    <a:pt x="7" y="0"/>
                    <a:pt x="9" y="0"/>
                    <a:pt x="10" y="0"/>
                  </a:cubicBezTo>
                  <a:cubicBezTo>
                    <a:pt x="14" y="4"/>
                    <a:pt x="21" y="11"/>
                    <a:pt x="25" y="17"/>
                  </a:cubicBezTo>
                  <a:cubicBezTo>
                    <a:pt x="30" y="29"/>
                    <a:pt x="14" y="35"/>
                    <a:pt x="5" y="39"/>
                  </a:cubicBezTo>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6" name="Freeform 84"/>
            <p:cNvSpPr/>
            <p:nvPr userDrawn="1"/>
          </p:nvSpPr>
          <p:spPr bwMode="auto">
            <a:xfrm>
              <a:off x="1411" y="708"/>
              <a:ext cx="46" cy="47"/>
            </a:xfrm>
            <a:custGeom>
              <a:avLst/>
              <a:gdLst>
                <a:gd name="T0" fmla="*/ 7 w 37"/>
                <a:gd name="T1" fmla="*/ 38 h 38"/>
                <a:gd name="T2" fmla="*/ 4 w 37"/>
                <a:gd name="T3" fmla="*/ 36 h 38"/>
                <a:gd name="T4" fmla="*/ 6 w 37"/>
                <a:gd name="T5" fmla="*/ 29 h 38"/>
                <a:gd name="T6" fmla="*/ 11 w 37"/>
                <a:gd name="T7" fmla="*/ 0 h 38"/>
                <a:gd name="T8" fmla="*/ 16 w 37"/>
                <a:gd name="T9" fmla="*/ 7 h 38"/>
                <a:gd name="T10" fmla="*/ 24 w 37"/>
                <a:gd name="T11" fmla="*/ 32 h 38"/>
                <a:gd name="T12" fmla="*/ 7 w 37"/>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37" h="38">
                  <a:moveTo>
                    <a:pt x="7" y="38"/>
                  </a:moveTo>
                  <a:cubicBezTo>
                    <a:pt x="5" y="37"/>
                    <a:pt x="5" y="37"/>
                    <a:pt x="4" y="36"/>
                  </a:cubicBezTo>
                  <a:cubicBezTo>
                    <a:pt x="6" y="33"/>
                    <a:pt x="7" y="32"/>
                    <a:pt x="6" y="29"/>
                  </a:cubicBezTo>
                  <a:cubicBezTo>
                    <a:pt x="0" y="20"/>
                    <a:pt x="0" y="5"/>
                    <a:pt x="11" y="0"/>
                  </a:cubicBezTo>
                  <a:cubicBezTo>
                    <a:pt x="14" y="0"/>
                    <a:pt x="15" y="3"/>
                    <a:pt x="16" y="7"/>
                  </a:cubicBezTo>
                  <a:cubicBezTo>
                    <a:pt x="23" y="14"/>
                    <a:pt x="37" y="23"/>
                    <a:pt x="24" y="32"/>
                  </a:cubicBezTo>
                  <a:cubicBezTo>
                    <a:pt x="18" y="35"/>
                    <a:pt x="13" y="36"/>
                    <a:pt x="7" y="38"/>
                  </a:cubicBezTo>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7" name="Freeform 85"/>
            <p:cNvSpPr/>
            <p:nvPr userDrawn="1"/>
          </p:nvSpPr>
          <p:spPr bwMode="auto">
            <a:xfrm>
              <a:off x="2067" y="765"/>
              <a:ext cx="26" cy="39"/>
            </a:xfrm>
            <a:custGeom>
              <a:avLst/>
              <a:gdLst>
                <a:gd name="T0" fmla="*/ 10 w 21"/>
                <a:gd name="T1" fmla="*/ 31 h 31"/>
                <a:gd name="T2" fmla="*/ 3 w 21"/>
                <a:gd name="T3" fmla="*/ 4 h 31"/>
                <a:gd name="T4" fmla="*/ 21 w 21"/>
                <a:gd name="T5" fmla="*/ 18 h 31"/>
                <a:gd name="T6" fmla="*/ 10 w 21"/>
                <a:gd name="T7" fmla="*/ 31 h 31"/>
              </a:gdLst>
              <a:ahLst/>
              <a:cxnLst>
                <a:cxn ang="0">
                  <a:pos x="T0" y="T1"/>
                </a:cxn>
                <a:cxn ang="0">
                  <a:pos x="T2" y="T3"/>
                </a:cxn>
                <a:cxn ang="0">
                  <a:pos x="T4" y="T5"/>
                </a:cxn>
                <a:cxn ang="0">
                  <a:pos x="T6" y="T7"/>
                </a:cxn>
              </a:cxnLst>
              <a:rect l="0" t="0" r="r" b="b"/>
              <a:pathLst>
                <a:path w="21" h="31">
                  <a:moveTo>
                    <a:pt x="10" y="31"/>
                  </a:moveTo>
                  <a:cubicBezTo>
                    <a:pt x="0" y="27"/>
                    <a:pt x="2" y="11"/>
                    <a:pt x="3" y="4"/>
                  </a:cubicBezTo>
                  <a:cubicBezTo>
                    <a:pt x="11" y="0"/>
                    <a:pt x="20" y="9"/>
                    <a:pt x="21" y="18"/>
                  </a:cubicBezTo>
                  <a:cubicBezTo>
                    <a:pt x="19" y="27"/>
                    <a:pt x="19" y="29"/>
                    <a:pt x="10" y="31"/>
                  </a:cubicBezTo>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8" name="Freeform 86"/>
            <p:cNvSpPr>
              <a:spLocks noEditPoints="1"/>
            </p:cNvSpPr>
            <p:nvPr userDrawn="1"/>
          </p:nvSpPr>
          <p:spPr bwMode="auto">
            <a:xfrm>
              <a:off x="2057" y="673"/>
              <a:ext cx="166" cy="224"/>
            </a:xfrm>
            <a:custGeom>
              <a:avLst/>
              <a:gdLst>
                <a:gd name="T0" fmla="*/ 71 w 134"/>
                <a:gd name="T1" fmla="*/ 180 h 180"/>
                <a:gd name="T2" fmla="*/ 34 w 134"/>
                <a:gd name="T3" fmla="*/ 173 h 180"/>
                <a:gd name="T4" fmla="*/ 56 w 134"/>
                <a:gd name="T5" fmla="*/ 148 h 180"/>
                <a:gd name="T6" fmla="*/ 0 w 134"/>
                <a:gd name="T7" fmla="*/ 147 h 180"/>
                <a:gd name="T8" fmla="*/ 56 w 134"/>
                <a:gd name="T9" fmla="*/ 124 h 180"/>
                <a:gd name="T10" fmla="*/ 75 w 134"/>
                <a:gd name="T11" fmla="*/ 108 h 180"/>
                <a:gd name="T12" fmla="*/ 91 w 134"/>
                <a:gd name="T13" fmla="*/ 96 h 180"/>
                <a:gd name="T14" fmla="*/ 32 w 134"/>
                <a:gd name="T15" fmla="*/ 119 h 180"/>
                <a:gd name="T16" fmla="*/ 34 w 134"/>
                <a:gd name="T17" fmla="*/ 108 h 180"/>
                <a:gd name="T18" fmla="*/ 73 w 134"/>
                <a:gd name="T19" fmla="*/ 81 h 180"/>
                <a:gd name="T20" fmla="*/ 71 w 134"/>
                <a:gd name="T21" fmla="*/ 78 h 180"/>
                <a:gd name="T22" fmla="*/ 39 w 134"/>
                <a:gd name="T23" fmla="*/ 93 h 180"/>
                <a:gd name="T24" fmla="*/ 27 w 134"/>
                <a:gd name="T25" fmla="*/ 61 h 180"/>
                <a:gd name="T26" fmla="*/ 33 w 134"/>
                <a:gd name="T27" fmla="*/ 44 h 180"/>
                <a:gd name="T28" fmla="*/ 46 w 134"/>
                <a:gd name="T29" fmla="*/ 56 h 180"/>
                <a:gd name="T30" fmla="*/ 60 w 134"/>
                <a:gd name="T31" fmla="*/ 66 h 180"/>
                <a:gd name="T32" fmla="*/ 68 w 134"/>
                <a:gd name="T33" fmla="*/ 55 h 180"/>
                <a:gd name="T34" fmla="*/ 64 w 134"/>
                <a:gd name="T35" fmla="*/ 45 h 180"/>
                <a:gd name="T36" fmla="*/ 84 w 134"/>
                <a:gd name="T37" fmla="*/ 25 h 180"/>
                <a:gd name="T38" fmla="*/ 111 w 134"/>
                <a:gd name="T39" fmla="*/ 20 h 180"/>
                <a:gd name="T40" fmla="*/ 110 w 134"/>
                <a:gd name="T41" fmla="*/ 29 h 180"/>
                <a:gd name="T42" fmla="*/ 132 w 134"/>
                <a:gd name="T43" fmla="*/ 44 h 180"/>
                <a:gd name="T44" fmla="*/ 115 w 134"/>
                <a:gd name="T45" fmla="*/ 77 h 180"/>
                <a:gd name="T46" fmla="*/ 120 w 134"/>
                <a:gd name="T47" fmla="*/ 94 h 180"/>
                <a:gd name="T48" fmla="*/ 78 w 134"/>
                <a:gd name="T49" fmla="*/ 114 h 180"/>
                <a:gd name="T50" fmla="*/ 92 w 134"/>
                <a:gd name="T51" fmla="*/ 119 h 180"/>
                <a:gd name="T52" fmla="*/ 81 w 134"/>
                <a:gd name="T53" fmla="*/ 140 h 180"/>
                <a:gd name="T54" fmla="*/ 72 w 134"/>
                <a:gd name="T55" fmla="*/ 180 h 180"/>
                <a:gd name="T56" fmla="*/ 106 w 134"/>
                <a:gd name="T57" fmla="*/ 53 h 180"/>
                <a:gd name="T58" fmla="*/ 87 w 134"/>
                <a:gd name="T59" fmla="*/ 59 h 180"/>
                <a:gd name="T60" fmla="*/ 87 w 134"/>
                <a:gd name="T61" fmla="*/ 60 h 180"/>
                <a:gd name="T62" fmla="*/ 92 w 134"/>
                <a:gd name="T63" fmla="*/ 58 h 180"/>
                <a:gd name="T64" fmla="*/ 99 w 134"/>
                <a:gd name="T65" fmla="*/ 6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4" h="180">
                  <a:moveTo>
                    <a:pt x="72" y="180"/>
                  </a:moveTo>
                  <a:cubicBezTo>
                    <a:pt x="71" y="180"/>
                    <a:pt x="71" y="180"/>
                    <a:pt x="71" y="180"/>
                  </a:cubicBezTo>
                  <a:cubicBezTo>
                    <a:pt x="58" y="180"/>
                    <a:pt x="46" y="179"/>
                    <a:pt x="34" y="175"/>
                  </a:cubicBezTo>
                  <a:cubicBezTo>
                    <a:pt x="34" y="174"/>
                    <a:pt x="34" y="174"/>
                    <a:pt x="34" y="173"/>
                  </a:cubicBezTo>
                  <a:cubicBezTo>
                    <a:pt x="41" y="169"/>
                    <a:pt x="50" y="170"/>
                    <a:pt x="55" y="163"/>
                  </a:cubicBezTo>
                  <a:cubicBezTo>
                    <a:pt x="56" y="157"/>
                    <a:pt x="57" y="152"/>
                    <a:pt x="56" y="148"/>
                  </a:cubicBezTo>
                  <a:cubicBezTo>
                    <a:pt x="43" y="148"/>
                    <a:pt x="37" y="157"/>
                    <a:pt x="27" y="161"/>
                  </a:cubicBezTo>
                  <a:cubicBezTo>
                    <a:pt x="18" y="162"/>
                    <a:pt x="3" y="154"/>
                    <a:pt x="0" y="147"/>
                  </a:cubicBezTo>
                  <a:cubicBezTo>
                    <a:pt x="0" y="136"/>
                    <a:pt x="3" y="141"/>
                    <a:pt x="14" y="140"/>
                  </a:cubicBezTo>
                  <a:cubicBezTo>
                    <a:pt x="28" y="138"/>
                    <a:pt x="43" y="130"/>
                    <a:pt x="56" y="124"/>
                  </a:cubicBezTo>
                  <a:cubicBezTo>
                    <a:pt x="59" y="121"/>
                    <a:pt x="59" y="121"/>
                    <a:pt x="61" y="121"/>
                  </a:cubicBezTo>
                  <a:cubicBezTo>
                    <a:pt x="64" y="112"/>
                    <a:pt x="66" y="110"/>
                    <a:pt x="75" y="108"/>
                  </a:cubicBezTo>
                  <a:cubicBezTo>
                    <a:pt x="79" y="106"/>
                    <a:pt x="79" y="106"/>
                    <a:pt x="90" y="100"/>
                  </a:cubicBezTo>
                  <a:cubicBezTo>
                    <a:pt x="90" y="99"/>
                    <a:pt x="91" y="98"/>
                    <a:pt x="91" y="96"/>
                  </a:cubicBezTo>
                  <a:cubicBezTo>
                    <a:pt x="74" y="98"/>
                    <a:pt x="61" y="112"/>
                    <a:pt x="48" y="121"/>
                  </a:cubicBezTo>
                  <a:cubicBezTo>
                    <a:pt x="41" y="122"/>
                    <a:pt x="36" y="121"/>
                    <a:pt x="32" y="119"/>
                  </a:cubicBezTo>
                  <a:cubicBezTo>
                    <a:pt x="29" y="120"/>
                    <a:pt x="12" y="123"/>
                    <a:pt x="20" y="116"/>
                  </a:cubicBezTo>
                  <a:cubicBezTo>
                    <a:pt x="25" y="114"/>
                    <a:pt x="29" y="111"/>
                    <a:pt x="34" y="108"/>
                  </a:cubicBezTo>
                  <a:cubicBezTo>
                    <a:pt x="47" y="100"/>
                    <a:pt x="61" y="93"/>
                    <a:pt x="74" y="85"/>
                  </a:cubicBezTo>
                  <a:cubicBezTo>
                    <a:pt x="74" y="83"/>
                    <a:pt x="73" y="82"/>
                    <a:pt x="73" y="81"/>
                  </a:cubicBezTo>
                  <a:cubicBezTo>
                    <a:pt x="73" y="79"/>
                    <a:pt x="74" y="77"/>
                    <a:pt x="74" y="75"/>
                  </a:cubicBezTo>
                  <a:cubicBezTo>
                    <a:pt x="72" y="76"/>
                    <a:pt x="71" y="76"/>
                    <a:pt x="71" y="78"/>
                  </a:cubicBezTo>
                  <a:cubicBezTo>
                    <a:pt x="63" y="81"/>
                    <a:pt x="59" y="88"/>
                    <a:pt x="53" y="81"/>
                  </a:cubicBezTo>
                  <a:cubicBezTo>
                    <a:pt x="51" y="88"/>
                    <a:pt x="46" y="93"/>
                    <a:pt x="39" y="93"/>
                  </a:cubicBezTo>
                  <a:cubicBezTo>
                    <a:pt x="32" y="89"/>
                    <a:pt x="32" y="77"/>
                    <a:pt x="31" y="72"/>
                  </a:cubicBezTo>
                  <a:cubicBezTo>
                    <a:pt x="30" y="71"/>
                    <a:pt x="29" y="67"/>
                    <a:pt x="27" y="61"/>
                  </a:cubicBezTo>
                  <a:cubicBezTo>
                    <a:pt x="24" y="55"/>
                    <a:pt x="18" y="47"/>
                    <a:pt x="22" y="42"/>
                  </a:cubicBezTo>
                  <a:cubicBezTo>
                    <a:pt x="27" y="38"/>
                    <a:pt x="29" y="37"/>
                    <a:pt x="33" y="44"/>
                  </a:cubicBezTo>
                  <a:cubicBezTo>
                    <a:pt x="37" y="47"/>
                    <a:pt x="42" y="51"/>
                    <a:pt x="45" y="56"/>
                  </a:cubicBezTo>
                  <a:cubicBezTo>
                    <a:pt x="45" y="56"/>
                    <a:pt x="46" y="56"/>
                    <a:pt x="46" y="56"/>
                  </a:cubicBezTo>
                  <a:cubicBezTo>
                    <a:pt x="48" y="62"/>
                    <a:pt x="54" y="69"/>
                    <a:pt x="53" y="77"/>
                  </a:cubicBezTo>
                  <a:cubicBezTo>
                    <a:pt x="57" y="75"/>
                    <a:pt x="62" y="71"/>
                    <a:pt x="60" y="66"/>
                  </a:cubicBezTo>
                  <a:cubicBezTo>
                    <a:pt x="53" y="63"/>
                    <a:pt x="57" y="57"/>
                    <a:pt x="61" y="55"/>
                  </a:cubicBezTo>
                  <a:cubicBezTo>
                    <a:pt x="64" y="55"/>
                    <a:pt x="64" y="55"/>
                    <a:pt x="68" y="55"/>
                  </a:cubicBezTo>
                  <a:cubicBezTo>
                    <a:pt x="68" y="53"/>
                    <a:pt x="68" y="53"/>
                    <a:pt x="67" y="52"/>
                  </a:cubicBezTo>
                  <a:cubicBezTo>
                    <a:pt x="62" y="50"/>
                    <a:pt x="63" y="49"/>
                    <a:pt x="64" y="45"/>
                  </a:cubicBezTo>
                  <a:cubicBezTo>
                    <a:pt x="58" y="43"/>
                    <a:pt x="56" y="37"/>
                    <a:pt x="58" y="32"/>
                  </a:cubicBezTo>
                  <a:cubicBezTo>
                    <a:pt x="76" y="28"/>
                    <a:pt x="76" y="28"/>
                    <a:pt x="84" y="25"/>
                  </a:cubicBezTo>
                  <a:cubicBezTo>
                    <a:pt x="89" y="19"/>
                    <a:pt x="95" y="0"/>
                    <a:pt x="106" y="4"/>
                  </a:cubicBezTo>
                  <a:cubicBezTo>
                    <a:pt x="109" y="7"/>
                    <a:pt x="111" y="14"/>
                    <a:pt x="111" y="20"/>
                  </a:cubicBezTo>
                  <a:cubicBezTo>
                    <a:pt x="109" y="23"/>
                    <a:pt x="107" y="25"/>
                    <a:pt x="107" y="28"/>
                  </a:cubicBezTo>
                  <a:cubicBezTo>
                    <a:pt x="108" y="28"/>
                    <a:pt x="109" y="28"/>
                    <a:pt x="110" y="29"/>
                  </a:cubicBezTo>
                  <a:cubicBezTo>
                    <a:pt x="117" y="25"/>
                    <a:pt x="121" y="21"/>
                    <a:pt x="125" y="31"/>
                  </a:cubicBezTo>
                  <a:cubicBezTo>
                    <a:pt x="132" y="35"/>
                    <a:pt x="134" y="34"/>
                    <a:pt x="132" y="44"/>
                  </a:cubicBezTo>
                  <a:cubicBezTo>
                    <a:pt x="127" y="55"/>
                    <a:pt x="121" y="66"/>
                    <a:pt x="115" y="76"/>
                  </a:cubicBezTo>
                  <a:cubicBezTo>
                    <a:pt x="115" y="76"/>
                    <a:pt x="115" y="77"/>
                    <a:pt x="115" y="77"/>
                  </a:cubicBezTo>
                  <a:cubicBezTo>
                    <a:pt x="117" y="77"/>
                    <a:pt x="118" y="78"/>
                    <a:pt x="119" y="78"/>
                  </a:cubicBezTo>
                  <a:cubicBezTo>
                    <a:pt x="120" y="83"/>
                    <a:pt x="120" y="88"/>
                    <a:pt x="120" y="94"/>
                  </a:cubicBezTo>
                  <a:cubicBezTo>
                    <a:pt x="116" y="100"/>
                    <a:pt x="110" y="100"/>
                    <a:pt x="103" y="101"/>
                  </a:cubicBezTo>
                  <a:cubicBezTo>
                    <a:pt x="94" y="106"/>
                    <a:pt x="86" y="109"/>
                    <a:pt x="78" y="114"/>
                  </a:cubicBezTo>
                  <a:cubicBezTo>
                    <a:pt x="78" y="116"/>
                    <a:pt x="78" y="118"/>
                    <a:pt x="79" y="120"/>
                  </a:cubicBezTo>
                  <a:cubicBezTo>
                    <a:pt x="83" y="120"/>
                    <a:pt x="87" y="120"/>
                    <a:pt x="92" y="119"/>
                  </a:cubicBezTo>
                  <a:cubicBezTo>
                    <a:pt x="96" y="123"/>
                    <a:pt x="96" y="131"/>
                    <a:pt x="93" y="136"/>
                  </a:cubicBezTo>
                  <a:cubicBezTo>
                    <a:pt x="88" y="137"/>
                    <a:pt x="85" y="138"/>
                    <a:pt x="81" y="140"/>
                  </a:cubicBezTo>
                  <a:cubicBezTo>
                    <a:pt x="81" y="142"/>
                    <a:pt x="81" y="144"/>
                    <a:pt x="80" y="147"/>
                  </a:cubicBezTo>
                  <a:cubicBezTo>
                    <a:pt x="81" y="156"/>
                    <a:pt x="85" y="178"/>
                    <a:pt x="72" y="180"/>
                  </a:cubicBezTo>
                  <a:moveTo>
                    <a:pt x="99" y="67"/>
                  </a:moveTo>
                  <a:cubicBezTo>
                    <a:pt x="103" y="63"/>
                    <a:pt x="106" y="58"/>
                    <a:pt x="106" y="53"/>
                  </a:cubicBezTo>
                  <a:cubicBezTo>
                    <a:pt x="102" y="49"/>
                    <a:pt x="96" y="49"/>
                    <a:pt x="92" y="49"/>
                  </a:cubicBezTo>
                  <a:cubicBezTo>
                    <a:pt x="92" y="51"/>
                    <a:pt x="92" y="51"/>
                    <a:pt x="87" y="59"/>
                  </a:cubicBezTo>
                  <a:cubicBezTo>
                    <a:pt x="88" y="59"/>
                    <a:pt x="88" y="59"/>
                    <a:pt x="89" y="59"/>
                  </a:cubicBezTo>
                  <a:cubicBezTo>
                    <a:pt x="88" y="60"/>
                    <a:pt x="88" y="60"/>
                    <a:pt x="87" y="60"/>
                  </a:cubicBezTo>
                  <a:cubicBezTo>
                    <a:pt x="87" y="60"/>
                    <a:pt x="88" y="60"/>
                    <a:pt x="88" y="61"/>
                  </a:cubicBezTo>
                  <a:cubicBezTo>
                    <a:pt x="90" y="61"/>
                    <a:pt x="91" y="59"/>
                    <a:pt x="92" y="58"/>
                  </a:cubicBezTo>
                  <a:cubicBezTo>
                    <a:pt x="98" y="57"/>
                    <a:pt x="98" y="59"/>
                    <a:pt x="98" y="67"/>
                  </a:cubicBezTo>
                  <a:cubicBezTo>
                    <a:pt x="98" y="67"/>
                    <a:pt x="98" y="67"/>
                    <a:pt x="99" y="67"/>
                  </a:cubicBezTo>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9" name="Freeform 87"/>
            <p:cNvSpPr/>
            <p:nvPr userDrawn="1"/>
          </p:nvSpPr>
          <p:spPr bwMode="auto">
            <a:xfrm>
              <a:off x="1415" y="933"/>
              <a:ext cx="31" cy="40"/>
            </a:xfrm>
            <a:custGeom>
              <a:avLst/>
              <a:gdLst>
                <a:gd name="T0" fmla="*/ 0 w 31"/>
                <a:gd name="T1" fmla="*/ 35 h 40"/>
                <a:gd name="T2" fmla="*/ 24 w 31"/>
                <a:gd name="T3" fmla="*/ 5 h 40"/>
                <a:gd name="T4" fmla="*/ 2 w 31"/>
                <a:gd name="T5" fmla="*/ 5 h 40"/>
                <a:gd name="T6" fmla="*/ 2 w 31"/>
                <a:gd name="T7" fmla="*/ 3 h 40"/>
                <a:gd name="T8" fmla="*/ 2 w 31"/>
                <a:gd name="T9" fmla="*/ 0 h 40"/>
                <a:gd name="T10" fmla="*/ 31 w 31"/>
                <a:gd name="T11" fmla="*/ 0 h 40"/>
                <a:gd name="T12" fmla="*/ 31 w 31"/>
                <a:gd name="T13" fmla="*/ 3 h 40"/>
                <a:gd name="T14" fmla="*/ 31 w 31"/>
                <a:gd name="T15" fmla="*/ 5 h 40"/>
                <a:gd name="T16" fmla="*/ 6 w 31"/>
                <a:gd name="T17" fmla="*/ 35 h 40"/>
                <a:gd name="T18" fmla="*/ 31 w 31"/>
                <a:gd name="T19" fmla="*/ 35 h 40"/>
                <a:gd name="T20" fmla="*/ 31 w 31"/>
                <a:gd name="T21" fmla="*/ 37 h 40"/>
                <a:gd name="T22" fmla="*/ 31 w 31"/>
                <a:gd name="T23" fmla="*/ 40 h 40"/>
                <a:gd name="T24" fmla="*/ 0 w 31"/>
                <a:gd name="T25" fmla="*/ 40 h 40"/>
                <a:gd name="T26" fmla="*/ 0 w 31"/>
                <a:gd name="T27" fmla="*/ 37 h 40"/>
                <a:gd name="T28" fmla="*/ 0 w 31"/>
                <a:gd name="T29" fmla="*/ 3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40">
                  <a:moveTo>
                    <a:pt x="0" y="35"/>
                  </a:moveTo>
                  <a:lnTo>
                    <a:pt x="24" y="5"/>
                  </a:lnTo>
                  <a:lnTo>
                    <a:pt x="2" y="5"/>
                  </a:lnTo>
                  <a:lnTo>
                    <a:pt x="2" y="3"/>
                  </a:lnTo>
                  <a:lnTo>
                    <a:pt x="2" y="0"/>
                  </a:lnTo>
                  <a:lnTo>
                    <a:pt x="31" y="0"/>
                  </a:lnTo>
                  <a:lnTo>
                    <a:pt x="31" y="3"/>
                  </a:lnTo>
                  <a:lnTo>
                    <a:pt x="31" y="5"/>
                  </a:lnTo>
                  <a:lnTo>
                    <a:pt x="6" y="35"/>
                  </a:lnTo>
                  <a:lnTo>
                    <a:pt x="31" y="35"/>
                  </a:lnTo>
                  <a:lnTo>
                    <a:pt x="31" y="37"/>
                  </a:lnTo>
                  <a:lnTo>
                    <a:pt x="31" y="40"/>
                  </a:lnTo>
                  <a:lnTo>
                    <a:pt x="0" y="40"/>
                  </a:lnTo>
                  <a:lnTo>
                    <a:pt x="0" y="37"/>
                  </a:lnTo>
                  <a:lnTo>
                    <a:pt x="0" y="35"/>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20" name="Freeform 88"/>
            <p:cNvSpPr/>
            <p:nvPr userDrawn="1"/>
          </p:nvSpPr>
          <p:spPr bwMode="auto">
            <a:xfrm>
              <a:off x="1458" y="933"/>
              <a:ext cx="31" cy="40"/>
            </a:xfrm>
            <a:custGeom>
              <a:avLst/>
              <a:gdLst>
                <a:gd name="T0" fmla="*/ 0 w 31"/>
                <a:gd name="T1" fmla="*/ 0 h 40"/>
                <a:gd name="T2" fmla="*/ 2 w 31"/>
                <a:gd name="T3" fmla="*/ 0 h 40"/>
                <a:gd name="T4" fmla="*/ 5 w 31"/>
                <a:gd name="T5" fmla="*/ 0 h 40"/>
                <a:gd name="T6" fmla="*/ 5 w 31"/>
                <a:gd name="T7" fmla="*/ 16 h 40"/>
                <a:gd name="T8" fmla="*/ 26 w 31"/>
                <a:gd name="T9" fmla="*/ 16 h 40"/>
                <a:gd name="T10" fmla="*/ 26 w 31"/>
                <a:gd name="T11" fmla="*/ 0 h 40"/>
                <a:gd name="T12" fmla="*/ 28 w 31"/>
                <a:gd name="T13" fmla="*/ 0 h 40"/>
                <a:gd name="T14" fmla="*/ 31 w 31"/>
                <a:gd name="T15" fmla="*/ 0 h 40"/>
                <a:gd name="T16" fmla="*/ 31 w 31"/>
                <a:gd name="T17" fmla="*/ 40 h 40"/>
                <a:gd name="T18" fmla="*/ 28 w 31"/>
                <a:gd name="T19" fmla="*/ 40 h 40"/>
                <a:gd name="T20" fmla="*/ 26 w 31"/>
                <a:gd name="T21" fmla="*/ 40 h 40"/>
                <a:gd name="T22" fmla="*/ 26 w 31"/>
                <a:gd name="T23" fmla="*/ 21 h 40"/>
                <a:gd name="T24" fmla="*/ 5 w 31"/>
                <a:gd name="T25" fmla="*/ 21 h 40"/>
                <a:gd name="T26" fmla="*/ 5 w 31"/>
                <a:gd name="T27" fmla="*/ 40 h 40"/>
                <a:gd name="T28" fmla="*/ 2 w 31"/>
                <a:gd name="T29" fmla="*/ 40 h 40"/>
                <a:gd name="T30" fmla="*/ 0 w 31"/>
                <a:gd name="T31" fmla="*/ 40 h 40"/>
                <a:gd name="T32" fmla="*/ 0 w 31"/>
                <a:gd name="T3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40">
                  <a:moveTo>
                    <a:pt x="0" y="0"/>
                  </a:moveTo>
                  <a:lnTo>
                    <a:pt x="2" y="0"/>
                  </a:lnTo>
                  <a:lnTo>
                    <a:pt x="5" y="0"/>
                  </a:lnTo>
                  <a:lnTo>
                    <a:pt x="5" y="16"/>
                  </a:lnTo>
                  <a:lnTo>
                    <a:pt x="26" y="16"/>
                  </a:lnTo>
                  <a:lnTo>
                    <a:pt x="26" y="0"/>
                  </a:lnTo>
                  <a:lnTo>
                    <a:pt x="28" y="0"/>
                  </a:lnTo>
                  <a:lnTo>
                    <a:pt x="31" y="0"/>
                  </a:lnTo>
                  <a:lnTo>
                    <a:pt x="31" y="40"/>
                  </a:lnTo>
                  <a:lnTo>
                    <a:pt x="28" y="40"/>
                  </a:lnTo>
                  <a:lnTo>
                    <a:pt x="26" y="40"/>
                  </a:lnTo>
                  <a:lnTo>
                    <a:pt x="26" y="21"/>
                  </a:lnTo>
                  <a:lnTo>
                    <a:pt x="5" y="21"/>
                  </a:lnTo>
                  <a:lnTo>
                    <a:pt x="5" y="40"/>
                  </a:lnTo>
                  <a:lnTo>
                    <a:pt x="2" y="40"/>
                  </a:lnTo>
                  <a:lnTo>
                    <a:pt x="0" y="40"/>
                  </a:lnTo>
                  <a:lnTo>
                    <a:pt x="0" y="0"/>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21" name="Freeform 89"/>
            <p:cNvSpPr/>
            <p:nvPr userDrawn="1"/>
          </p:nvSpPr>
          <p:spPr bwMode="auto">
            <a:xfrm>
              <a:off x="1503" y="933"/>
              <a:ext cx="29" cy="40"/>
            </a:xfrm>
            <a:custGeom>
              <a:avLst/>
              <a:gdLst>
                <a:gd name="T0" fmla="*/ 0 w 29"/>
                <a:gd name="T1" fmla="*/ 40 h 40"/>
                <a:gd name="T2" fmla="*/ 0 w 29"/>
                <a:gd name="T3" fmla="*/ 0 h 40"/>
                <a:gd name="T4" fmla="*/ 29 w 29"/>
                <a:gd name="T5" fmla="*/ 0 h 40"/>
                <a:gd name="T6" fmla="*/ 29 w 29"/>
                <a:gd name="T7" fmla="*/ 3 h 40"/>
                <a:gd name="T8" fmla="*/ 29 w 29"/>
                <a:gd name="T9" fmla="*/ 5 h 40"/>
                <a:gd name="T10" fmla="*/ 6 w 29"/>
                <a:gd name="T11" fmla="*/ 5 h 40"/>
                <a:gd name="T12" fmla="*/ 6 w 29"/>
                <a:gd name="T13" fmla="*/ 16 h 40"/>
                <a:gd name="T14" fmla="*/ 27 w 29"/>
                <a:gd name="T15" fmla="*/ 16 h 40"/>
                <a:gd name="T16" fmla="*/ 27 w 29"/>
                <a:gd name="T17" fmla="*/ 19 h 40"/>
                <a:gd name="T18" fmla="*/ 27 w 29"/>
                <a:gd name="T19" fmla="*/ 21 h 40"/>
                <a:gd name="T20" fmla="*/ 6 w 29"/>
                <a:gd name="T21" fmla="*/ 21 h 40"/>
                <a:gd name="T22" fmla="*/ 6 w 29"/>
                <a:gd name="T23" fmla="*/ 35 h 40"/>
                <a:gd name="T24" fmla="*/ 29 w 29"/>
                <a:gd name="T25" fmla="*/ 35 h 40"/>
                <a:gd name="T26" fmla="*/ 29 w 29"/>
                <a:gd name="T27" fmla="*/ 37 h 40"/>
                <a:gd name="T28" fmla="*/ 29 w 29"/>
                <a:gd name="T29" fmla="*/ 40 h 40"/>
                <a:gd name="T30" fmla="*/ 0 w 29"/>
                <a:gd name="T31"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40">
                  <a:moveTo>
                    <a:pt x="0" y="40"/>
                  </a:moveTo>
                  <a:lnTo>
                    <a:pt x="0" y="0"/>
                  </a:lnTo>
                  <a:lnTo>
                    <a:pt x="29" y="0"/>
                  </a:lnTo>
                  <a:lnTo>
                    <a:pt x="29" y="3"/>
                  </a:lnTo>
                  <a:lnTo>
                    <a:pt x="29" y="5"/>
                  </a:lnTo>
                  <a:lnTo>
                    <a:pt x="6" y="5"/>
                  </a:lnTo>
                  <a:lnTo>
                    <a:pt x="6" y="16"/>
                  </a:lnTo>
                  <a:lnTo>
                    <a:pt x="27" y="16"/>
                  </a:lnTo>
                  <a:lnTo>
                    <a:pt x="27" y="19"/>
                  </a:lnTo>
                  <a:lnTo>
                    <a:pt x="27" y="21"/>
                  </a:lnTo>
                  <a:lnTo>
                    <a:pt x="6" y="21"/>
                  </a:lnTo>
                  <a:lnTo>
                    <a:pt x="6" y="35"/>
                  </a:lnTo>
                  <a:lnTo>
                    <a:pt x="29" y="35"/>
                  </a:lnTo>
                  <a:lnTo>
                    <a:pt x="29" y="37"/>
                  </a:lnTo>
                  <a:lnTo>
                    <a:pt x="29" y="40"/>
                  </a:lnTo>
                  <a:lnTo>
                    <a:pt x="0" y="40"/>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22" name="Freeform 90"/>
            <p:cNvSpPr/>
            <p:nvPr userDrawn="1"/>
          </p:nvSpPr>
          <p:spPr bwMode="auto">
            <a:xfrm>
              <a:off x="1542" y="933"/>
              <a:ext cx="22" cy="40"/>
            </a:xfrm>
            <a:custGeom>
              <a:avLst/>
              <a:gdLst>
                <a:gd name="T0" fmla="*/ 14 w 18"/>
                <a:gd name="T1" fmla="*/ 0 h 32"/>
                <a:gd name="T2" fmla="*/ 16 w 18"/>
                <a:gd name="T3" fmla="*/ 0 h 32"/>
                <a:gd name="T4" fmla="*/ 18 w 18"/>
                <a:gd name="T5" fmla="*/ 0 h 32"/>
                <a:gd name="T6" fmla="*/ 18 w 18"/>
                <a:gd name="T7" fmla="*/ 23 h 32"/>
                <a:gd name="T8" fmla="*/ 16 w 18"/>
                <a:gd name="T9" fmla="*/ 30 h 32"/>
                <a:gd name="T10" fmla="*/ 9 w 18"/>
                <a:gd name="T11" fmla="*/ 32 h 32"/>
                <a:gd name="T12" fmla="*/ 2 w 18"/>
                <a:gd name="T13" fmla="*/ 30 h 32"/>
                <a:gd name="T14" fmla="*/ 0 w 18"/>
                <a:gd name="T15" fmla="*/ 23 h 32"/>
                <a:gd name="T16" fmla="*/ 0 w 18"/>
                <a:gd name="T17" fmla="*/ 21 h 32"/>
                <a:gd name="T18" fmla="*/ 4 w 18"/>
                <a:gd name="T19" fmla="*/ 21 h 32"/>
                <a:gd name="T20" fmla="*/ 4 w 18"/>
                <a:gd name="T21" fmla="*/ 23 h 32"/>
                <a:gd name="T22" fmla="*/ 6 w 18"/>
                <a:gd name="T23" fmla="*/ 27 h 32"/>
                <a:gd name="T24" fmla="*/ 9 w 18"/>
                <a:gd name="T25" fmla="*/ 29 h 32"/>
                <a:gd name="T26" fmla="*/ 13 w 18"/>
                <a:gd name="T27" fmla="*/ 27 h 32"/>
                <a:gd name="T28" fmla="*/ 14 w 18"/>
                <a:gd name="T29" fmla="*/ 23 h 32"/>
                <a:gd name="T30" fmla="*/ 14 w 18"/>
                <a:gd name="T3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 h="32">
                  <a:moveTo>
                    <a:pt x="14" y="0"/>
                  </a:moveTo>
                  <a:cubicBezTo>
                    <a:pt x="16" y="0"/>
                    <a:pt x="16" y="0"/>
                    <a:pt x="16" y="0"/>
                  </a:cubicBezTo>
                  <a:cubicBezTo>
                    <a:pt x="18" y="0"/>
                    <a:pt x="18" y="0"/>
                    <a:pt x="18" y="0"/>
                  </a:cubicBezTo>
                  <a:cubicBezTo>
                    <a:pt x="18" y="23"/>
                    <a:pt x="18" y="23"/>
                    <a:pt x="18" y="23"/>
                  </a:cubicBezTo>
                  <a:cubicBezTo>
                    <a:pt x="18" y="26"/>
                    <a:pt x="18" y="28"/>
                    <a:pt x="16" y="30"/>
                  </a:cubicBezTo>
                  <a:cubicBezTo>
                    <a:pt x="14" y="32"/>
                    <a:pt x="12" y="32"/>
                    <a:pt x="9" y="32"/>
                  </a:cubicBezTo>
                  <a:cubicBezTo>
                    <a:pt x="6" y="32"/>
                    <a:pt x="4" y="32"/>
                    <a:pt x="2" y="30"/>
                  </a:cubicBezTo>
                  <a:cubicBezTo>
                    <a:pt x="1" y="28"/>
                    <a:pt x="0" y="26"/>
                    <a:pt x="0" y="23"/>
                  </a:cubicBezTo>
                  <a:cubicBezTo>
                    <a:pt x="0" y="21"/>
                    <a:pt x="0" y="21"/>
                    <a:pt x="0" y="21"/>
                  </a:cubicBezTo>
                  <a:cubicBezTo>
                    <a:pt x="4" y="21"/>
                    <a:pt x="4" y="21"/>
                    <a:pt x="4" y="21"/>
                  </a:cubicBezTo>
                  <a:cubicBezTo>
                    <a:pt x="4" y="23"/>
                    <a:pt x="4" y="23"/>
                    <a:pt x="4" y="23"/>
                  </a:cubicBezTo>
                  <a:cubicBezTo>
                    <a:pt x="4" y="25"/>
                    <a:pt x="5" y="26"/>
                    <a:pt x="6" y="27"/>
                  </a:cubicBezTo>
                  <a:cubicBezTo>
                    <a:pt x="6" y="28"/>
                    <a:pt x="8" y="29"/>
                    <a:pt x="9" y="29"/>
                  </a:cubicBezTo>
                  <a:cubicBezTo>
                    <a:pt x="11" y="29"/>
                    <a:pt x="12" y="28"/>
                    <a:pt x="13" y="27"/>
                  </a:cubicBezTo>
                  <a:cubicBezTo>
                    <a:pt x="14" y="26"/>
                    <a:pt x="14" y="24"/>
                    <a:pt x="14" y="23"/>
                  </a:cubicBezTo>
                  <a:lnTo>
                    <a:pt x="14" y="0"/>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23" name="Freeform 91"/>
            <p:cNvSpPr/>
            <p:nvPr userDrawn="1"/>
          </p:nvSpPr>
          <p:spPr bwMode="auto">
            <a:xfrm>
              <a:off x="1579" y="933"/>
              <a:ext cx="5" cy="40"/>
            </a:xfrm>
            <a:custGeom>
              <a:avLst/>
              <a:gdLst>
                <a:gd name="T0" fmla="*/ 0 w 5"/>
                <a:gd name="T1" fmla="*/ 0 h 40"/>
                <a:gd name="T2" fmla="*/ 3 w 5"/>
                <a:gd name="T3" fmla="*/ 0 h 40"/>
                <a:gd name="T4" fmla="*/ 5 w 5"/>
                <a:gd name="T5" fmla="*/ 0 h 40"/>
                <a:gd name="T6" fmla="*/ 5 w 5"/>
                <a:gd name="T7" fmla="*/ 40 h 40"/>
                <a:gd name="T8" fmla="*/ 3 w 5"/>
                <a:gd name="T9" fmla="*/ 40 h 40"/>
                <a:gd name="T10" fmla="*/ 0 w 5"/>
                <a:gd name="T11" fmla="*/ 40 h 40"/>
                <a:gd name="T12" fmla="*/ 0 w 5"/>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5" h="40">
                  <a:moveTo>
                    <a:pt x="0" y="0"/>
                  </a:moveTo>
                  <a:lnTo>
                    <a:pt x="3" y="0"/>
                  </a:lnTo>
                  <a:lnTo>
                    <a:pt x="5" y="0"/>
                  </a:lnTo>
                  <a:lnTo>
                    <a:pt x="5" y="40"/>
                  </a:lnTo>
                  <a:lnTo>
                    <a:pt x="3" y="40"/>
                  </a:lnTo>
                  <a:lnTo>
                    <a:pt x="0" y="40"/>
                  </a:lnTo>
                  <a:lnTo>
                    <a:pt x="0" y="0"/>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24" name="Freeform 92"/>
            <p:cNvSpPr>
              <a:spLocks noEditPoints="1"/>
            </p:cNvSpPr>
            <p:nvPr userDrawn="1"/>
          </p:nvSpPr>
          <p:spPr bwMode="auto">
            <a:xfrm>
              <a:off x="1595" y="933"/>
              <a:ext cx="36" cy="40"/>
            </a:xfrm>
            <a:custGeom>
              <a:avLst/>
              <a:gdLst>
                <a:gd name="T0" fmla="*/ 15 w 36"/>
                <a:gd name="T1" fmla="*/ 0 h 40"/>
                <a:gd name="T2" fmla="*/ 19 w 36"/>
                <a:gd name="T3" fmla="*/ 0 h 40"/>
                <a:gd name="T4" fmla="*/ 21 w 36"/>
                <a:gd name="T5" fmla="*/ 0 h 40"/>
                <a:gd name="T6" fmla="*/ 36 w 36"/>
                <a:gd name="T7" fmla="*/ 40 h 40"/>
                <a:gd name="T8" fmla="*/ 33 w 36"/>
                <a:gd name="T9" fmla="*/ 40 h 40"/>
                <a:gd name="T10" fmla="*/ 30 w 36"/>
                <a:gd name="T11" fmla="*/ 40 h 40"/>
                <a:gd name="T12" fmla="*/ 26 w 36"/>
                <a:gd name="T13" fmla="*/ 27 h 40"/>
                <a:gd name="T14" fmla="*/ 10 w 36"/>
                <a:gd name="T15" fmla="*/ 27 h 40"/>
                <a:gd name="T16" fmla="*/ 7 w 36"/>
                <a:gd name="T17" fmla="*/ 40 h 40"/>
                <a:gd name="T18" fmla="*/ 4 w 36"/>
                <a:gd name="T19" fmla="*/ 40 h 40"/>
                <a:gd name="T20" fmla="*/ 0 w 36"/>
                <a:gd name="T21" fmla="*/ 40 h 40"/>
                <a:gd name="T22" fmla="*/ 15 w 36"/>
                <a:gd name="T23" fmla="*/ 0 h 40"/>
                <a:gd name="T24" fmla="*/ 12 w 36"/>
                <a:gd name="T25" fmla="*/ 24 h 40"/>
                <a:gd name="T26" fmla="*/ 24 w 36"/>
                <a:gd name="T27" fmla="*/ 24 h 40"/>
                <a:gd name="T28" fmla="*/ 19 w 36"/>
                <a:gd name="T29" fmla="*/ 5 h 40"/>
                <a:gd name="T30" fmla="*/ 19 w 36"/>
                <a:gd name="T31" fmla="*/ 5 h 40"/>
                <a:gd name="T32" fmla="*/ 12 w 36"/>
                <a:gd name="T33" fmla="*/ 2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 h="40">
                  <a:moveTo>
                    <a:pt x="15" y="0"/>
                  </a:moveTo>
                  <a:lnTo>
                    <a:pt x="19" y="0"/>
                  </a:lnTo>
                  <a:lnTo>
                    <a:pt x="21" y="0"/>
                  </a:lnTo>
                  <a:lnTo>
                    <a:pt x="36" y="40"/>
                  </a:lnTo>
                  <a:lnTo>
                    <a:pt x="33" y="40"/>
                  </a:lnTo>
                  <a:lnTo>
                    <a:pt x="30" y="40"/>
                  </a:lnTo>
                  <a:lnTo>
                    <a:pt x="26" y="27"/>
                  </a:lnTo>
                  <a:lnTo>
                    <a:pt x="10" y="27"/>
                  </a:lnTo>
                  <a:lnTo>
                    <a:pt x="7" y="40"/>
                  </a:lnTo>
                  <a:lnTo>
                    <a:pt x="4" y="40"/>
                  </a:lnTo>
                  <a:lnTo>
                    <a:pt x="0" y="40"/>
                  </a:lnTo>
                  <a:lnTo>
                    <a:pt x="15" y="0"/>
                  </a:lnTo>
                  <a:close/>
                  <a:moveTo>
                    <a:pt x="12" y="24"/>
                  </a:moveTo>
                  <a:lnTo>
                    <a:pt x="24" y="24"/>
                  </a:lnTo>
                  <a:lnTo>
                    <a:pt x="19" y="5"/>
                  </a:lnTo>
                  <a:lnTo>
                    <a:pt x="19" y="5"/>
                  </a:lnTo>
                  <a:lnTo>
                    <a:pt x="12" y="24"/>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25" name="Freeform 93"/>
            <p:cNvSpPr/>
            <p:nvPr userDrawn="1"/>
          </p:nvSpPr>
          <p:spPr bwMode="auto">
            <a:xfrm>
              <a:off x="1641" y="933"/>
              <a:ext cx="31" cy="40"/>
            </a:xfrm>
            <a:custGeom>
              <a:avLst/>
              <a:gdLst>
                <a:gd name="T0" fmla="*/ 5 w 31"/>
                <a:gd name="T1" fmla="*/ 40 h 40"/>
                <a:gd name="T2" fmla="*/ 3 w 31"/>
                <a:gd name="T3" fmla="*/ 40 h 40"/>
                <a:gd name="T4" fmla="*/ 0 w 31"/>
                <a:gd name="T5" fmla="*/ 40 h 40"/>
                <a:gd name="T6" fmla="*/ 0 w 31"/>
                <a:gd name="T7" fmla="*/ 0 h 40"/>
                <a:gd name="T8" fmla="*/ 4 w 31"/>
                <a:gd name="T9" fmla="*/ 0 h 40"/>
                <a:gd name="T10" fmla="*/ 6 w 31"/>
                <a:gd name="T11" fmla="*/ 0 h 40"/>
                <a:gd name="T12" fmla="*/ 26 w 31"/>
                <a:gd name="T13" fmla="*/ 32 h 40"/>
                <a:gd name="T14" fmla="*/ 26 w 31"/>
                <a:gd name="T15" fmla="*/ 0 h 40"/>
                <a:gd name="T16" fmla="*/ 29 w 31"/>
                <a:gd name="T17" fmla="*/ 0 h 40"/>
                <a:gd name="T18" fmla="*/ 31 w 31"/>
                <a:gd name="T19" fmla="*/ 0 h 40"/>
                <a:gd name="T20" fmla="*/ 31 w 31"/>
                <a:gd name="T21" fmla="*/ 40 h 40"/>
                <a:gd name="T22" fmla="*/ 29 w 31"/>
                <a:gd name="T23" fmla="*/ 40 h 40"/>
                <a:gd name="T24" fmla="*/ 26 w 31"/>
                <a:gd name="T25" fmla="*/ 40 h 40"/>
                <a:gd name="T26" fmla="*/ 5 w 31"/>
                <a:gd name="T27" fmla="*/ 8 h 40"/>
                <a:gd name="T28" fmla="*/ 5 w 31"/>
                <a:gd name="T29"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40">
                  <a:moveTo>
                    <a:pt x="5" y="40"/>
                  </a:moveTo>
                  <a:lnTo>
                    <a:pt x="3" y="40"/>
                  </a:lnTo>
                  <a:lnTo>
                    <a:pt x="0" y="40"/>
                  </a:lnTo>
                  <a:lnTo>
                    <a:pt x="0" y="0"/>
                  </a:lnTo>
                  <a:lnTo>
                    <a:pt x="4" y="0"/>
                  </a:lnTo>
                  <a:lnTo>
                    <a:pt x="6" y="0"/>
                  </a:lnTo>
                  <a:lnTo>
                    <a:pt x="26" y="32"/>
                  </a:lnTo>
                  <a:lnTo>
                    <a:pt x="26" y="0"/>
                  </a:lnTo>
                  <a:lnTo>
                    <a:pt x="29" y="0"/>
                  </a:lnTo>
                  <a:lnTo>
                    <a:pt x="31" y="0"/>
                  </a:lnTo>
                  <a:lnTo>
                    <a:pt x="31" y="40"/>
                  </a:lnTo>
                  <a:lnTo>
                    <a:pt x="29" y="40"/>
                  </a:lnTo>
                  <a:lnTo>
                    <a:pt x="26" y="40"/>
                  </a:lnTo>
                  <a:lnTo>
                    <a:pt x="5" y="8"/>
                  </a:lnTo>
                  <a:lnTo>
                    <a:pt x="5" y="40"/>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26" name="Freeform 94"/>
            <p:cNvSpPr/>
            <p:nvPr userDrawn="1"/>
          </p:nvSpPr>
          <p:spPr bwMode="auto">
            <a:xfrm>
              <a:off x="1687" y="932"/>
              <a:ext cx="36" cy="41"/>
            </a:xfrm>
            <a:custGeom>
              <a:avLst/>
              <a:gdLst>
                <a:gd name="T0" fmla="*/ 15 w 29"/>
                <a:gd name="T1" fmla="*/ 33 h 33"/>
                <a:gd name="T2" fmla="*/ 4 w 29"/>
                <a:gd name="T3" fmla="*/ 29 h 33"/>
                <a:gd name="T4" fmla="*/ 0 w 29"/>
                <a:gd name="T5" fmla="*/ 17 h 33"/>
                <a:gd name="T6" fmla="*/ 4 w 29"/>
                <a:gd name="T7" fmla="*/ 5 h 33"/>
                <a:gd name="T8" fmla="*/ 15 w 29"/>
                <a:gd name="T9" fmla="*/ 0 h 33"/>
                <a:gd name="T10" fmla="*/ 24 w 29"/>
                <a:gd name="T11" fmla="*/ 3 h 33"/>
                <a:gd name="T12" fmla="*/ 28 w 29"/>
                <a:gd name="T13" fmla="*/ 10 h 33"/>
                <a:gd name="T14" fmla="*/ 24 w 29"/>
                <a:gd name="T15" fmla="*/ 10 h 33"/>
                <a:gd name="T16" fmla="*/ 21 w 29"/>
                <a:gd name="T17" fmla="*/ 5 h 33"/>
                <a:gd name="T18" fmla="*/ 15 w 29"/>
                <a:gd name="T19" fmla="*/ 4 h 33"/>
                <a:gd name="T20" fmla="*/ 7 w 29"/>
                <a:gd name="T21" fmla="*/ 7 h 33"/>
                <a:gd name="T22" fmla="*/ 4 w 29"/>
                <a:gd name="T23" fmla="*/ 17 h 33"/>
                <a:gd name="T24" fmla="*/ 7 w 29"/>
                <a:gd name="T25" fmla="*/ 26 h 33"/>
                <a:gd name="T26" fmla="*/ 15 w 29"/>
                <a:gd name="T27" fmla="*/ 30 h 33"/>
                <a:gd name="T28" fmla="*/ 23 w 29"/>
                <a:gd name="T29" fmla="*/ 26 h 33"/>
                <a:gd name="T30" fmla="*/ 24 w 29"/>
                <a:gd name="T31" fmla="*/ 25 h 33"/>
                <a:gd name="T32" fmla="*/ 25 w 29"/>
                <a:gd name="T33" fmla="*/ 23 h 33"/>
                <a:gd name="T34" fmla="*/ 25 w 29"/>
                <a:gd name="T35" fmla="*/ 20 h 33"/>
                <a:gd name="T36" fmla="*/ 25 w 29"/>
                <a:gd name="T37" fmla="*/ 19 h 33"/>
                <a:gd name="T38" fmla="*/ 15 w 29"/>
                <a:gd name="T39" fmla="*/ 19 h 33"/>
                <a:gd name="T40" fmla="*/ 15 w 29"/>
                <a:gd name="T41" fmla="*/ 16 h 33"/>
                <a:gd name="T42" fmla="*/ 29 w 29"/>
                <a:gd name="T43" fmla="*/ 16 h 33"/>
                <a:gd name="T44" fmla="*/ 29 w 29"/>
                <a:gd name="T45" fmla="*/ 32 h 33"/>
                <a:gd name="T46" fmla="*/ 26 w 29"/>
                <a:gd name="T47" fmla="*/ 32 h 33"/>
                <a:gd name="T48" fmla="*/ 25 w 29"/>
                <a:gd name="T49" fmla="*/ 28 h 33"/>
                <a:gd name="T50" fmla="*/ 25 w 29"/>
                <a:gd name="T51" fmla="*/ 29 h 33"/>
                <a:gd name="T52" fmla="*/ 15 w 29"/>
                <a:gd name="T53"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 h="33">
                  <a:moveTo>
                    <a:pt x="15" y="33"/>
                  </a:moveTo>
                  <a:cubicBezTo>
                    <a:pt x="10" y="33"/>
                    <a:pt x="7" y="32"/>
                    <a:pt x="4" y="29"/>
                  </a:cubicBezTo>
                  <a:cubicBezTo>
                    <a:pt x="1" y="26"/>
                    <a:pt x="0" y="22"/>
                    <a:pt x="0" y="17"/>
                  </a:cubicBezTo>
                  <a:cubicBezTo>
                    <a:pt x="0" y="12"/>
                    <a:pt x="1" y="8"/>
                    <a:pt x="4" y="5"/>
                  </a:cubicBezTo>
                  <a:cubicBezTo>
                    <a:pt x="7" y="1"/>
                    <a:pt x="10" y="0"/>
                    <a:pt x="15" y="0"/>
                  </a:cubicBezTo>
                  <a:cubicBezTo>
                    <a:pt x="18" y="0"/>
                    <a:pt x="21" y="1"/>
                    <a:pt x="24" y="3"/>
                  </a:cubicBezTo>
                  <a:cubicBezTo>
                    <a:pt x="26" y="5"/>
                    <a:pt x="28" y="7"/>
                    <a:pt x="28" y="10"/>
                  </a:cubicBezTo>
                  <a:cubicBezTo>
                    <a:pt x="24" y="10"/>
                    <a:pt x="24" y="10"/>
                    <a:pt x="24" y="10"/>
                  </a:cubicBezTo>
                  <a:cubicBezTo>
                    <a:pt x="24" y="8"/>
                    <a:pt x="23" y="7"/>
                    <a:pt x="21" y="5"/>
                  </a:cubicBezTo>
                  <a:cubicBezTo>
                    <a:pt x="19" y="4"/>
                    <a:pt x="17" y="4"/>
                    <a:pt x="15" y="4"/>
                  </a:cubicBezTo>
                  <a:cubicBezTo>
                    <a:pt x="12" y="4"/>
                    <a:pt x="9" y="5"/>
                    <a:pt x="7" y="7"/>
                  </a:cubicBezTo>
                  <a:cubicBezTo>
                    <a:pt x="5" y="10"/>
                    <a:pt x="4" y="13"/>
                    <a:pt x="4" y="17"/>
                  </a:cubicBezTo>
                  <a:cubicBezTo>
                    <a:pt x="4" y="21"/>
                    <a:pt x="5" y="24"/>
                    <a:pt x="7" y="26"/>
                  </a:cubicBezTo>
                  <a:cubicBezTo>
                    <a:pt x="9" y="29"/>
                    <a:pt x="12" y="30"/>
                    <a:pt x="15" y="30"/>
                  </a:cubicBezTo>
                  <a:cubicBezTo>
                    <a:pt x="18" y="30"/>
                    <a:pt x="21" y="29"/>
                    <a:pt x="23" y="26"/>
                  </a:cubicBezTo>
                  <a:cubicBezTo>
                    <a:pt x="23" y="26"/>
                    <a:pt x="23" y="25"/>
                    <a:pt x="24" y="25"/>
                  </a:cubicBezTo>
                  <a:cubicBezTo>
                    <a:pt x="24" y="24"/>
                    <a:pt x="24" y="24"/>
                    <a:pt x="25" y="23"/>
                  </a:cubicBezTo>
                  <a:cubicBezTo>
                    <a:pt x="25" y="22"/>
                    <a:pt x="25" y="21"/>
                    <a:pt x="25" y="20"/>
                  </a:cubicBezTo>
                  <a:cubicBezTo>
                    <a:pt x="25" y="19"/>
                    <a:pt x="25" y="19"/>
                    <a:pt x="25" y="19"/>
                  </a:cubicBezTo>
                  <a:cubicBezTo>
                    <a:pt x="15" y="19"/>
                    <a:pt x="15" y="19"/>
                    <a:pt x="15" y="19"/>
                  </a:cubicBezTo>
                  <a:cubicBezTo>
                    <a:pt x="15" y="16"/>
                    <a:pt x="15" y="16"/>
                    <a:pt x="15" y="16"/>
                  </a:cubicBezTo>
                  <a:cubicBezTo>
                    <a:pt x="29" y="16"/>
                    <a:pt x="29" y="16"/>
                    <a:pt x="29" y="16"/>
                  </a:cubicBezTo>
                  <a:cubicBezTo>
                    <a:pt x="29" y="32"/>
                    <a:pt x="29" y="32"/>
                    <a:pt x="29" y="32"/>
                  </a:cubicBezTo>
                  <a:cubicBezTo>
                    <a:pt x="26" y="32"/>
                    <a:pt x="26" y="32"/>
                    <a:pt x="26" y="32"/>
                  </a:cubicBezTo>
                  <a:cubicBezTo>
                    <a:pt x="25" y="28"/>
                    <a:pt x="25" y="28"/>
                    <a:pt x="25" y="28"/>
                  </a:cubicBezTo>
                  <a:cubicBezTo>
                    <a:pt x="25" y="29"/>
                    <a:pt x="25" y="29"/>
                    <a:pt x="25" y="29"/>
                  </a:cubicBezTo>
                  <a:cubicBezTo>
                    <a:pt x="22" y="32"/>
                    <a:pt x="19" y="33"/>
                    <a:pt x="15" y="33"/>
                  </a:cubicBezTo>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27" name="Freeform 95"/>
            <p:cNvSpPr/>
            <p:nvPr userDrawn="1"/>
          </p:nvSpPr>
          <p:spPr bwMode="auto">
            <a:xfrm>
              <a:off x="1760" y="933"/>
              <a:ext cx="31" cy="40"/>
            </a:xfrm>
            <a:custGeom>
              <a:avLst/>
              <a:gdLst>
                <a:gd name="T0" fmla="*/ 25 w 25"/>
                <a:gd name="T1" fmla="*/ 20 h 32"/>
                <a:gd name="T2" fmla="*/ 21 w 25"/>
                <a:gd name="T3" fmla="*/ 29 h 32"/>
                <a:gd name="T4" fmla="*/ 12 w 25"/>
                <a:gd name="T5" fmla="*/ 32 h 32"/>
                <a:gd name="T6" fmla="*/ 3 w 25"/>
                <a:gd name="T7" fmla="*/ 29 h 32"/>
                <a:gd name="T8" fmla="*/ 0 w 25"/>
                <a:gd name="T9" fmla="*/ 20 h 32"/>
                <a:gd name="T10" fmla="*/ 0 w 25"/>
                <a:gd name="T11" fmla="*/ 0 h 32"/>
                <a:gd name="T12" fmla="*/ 2 w 25"/>
                <a:gd name="T13" fmla="*/ 0 h 32"/>
                <a:gd name="T14" fmla="*/ 4 w 25"/>
                <a:gd name="T15" fmla="*/ 0 h 32"/>
                <a:gd name="T16" fmla="*/ 4 w 25"/>
                <a:gd name="T17" fmla="*/ 20 h 32"/>
                <a:gd name="T18" fmla="*/ 6 w 25"/>
                <a:gd name="T19" fmla="*/ 26 h 32"/>
                <a:gd name="T20" fmla="*/ 12 w 25"/>
                <a:gd name="T21" fmla="*/ 29 h 32"/>
                <a:gd name="T22" fmla="*/ 18 w 25"/>
                <a:gd name="T23" fmla="*/ 26 h 32"/>
                <a:gd name="T24" fmla="*/ 20 w 25"/>
                <a:gd name="T25" fmla="*/ 20 h 32"/>
                <a:gd name="T26" fmla="*/ 20 w 25"/>
                <a:gd name="T27" fmla="*/ 0 h 32"/>
                <a:gd name="T28" fmla="*/ 22 w 25"/>
                <a:gd name="T29" fmla="*/ 0 h 32"/>
                <a:gd name="T30" fmla="*/ 25 w 25"/>
                <a:gd name="T31" fmla="*/ 0 h 32"/>
                <a:gd name="T32" fmla="*/ 25 w 25"/>
                <a:gd name="T33" fmla="*/ 2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32">
                  <a:moveTo>
                    <a:pt x="25" y="20"/>
                  </a:moveTo>
                  <a:cubicBezTo>
                    <a:pt x="25" y="24"/>
                    <a:pt x="23" y="27"/>
                    <a:pt x="21" y="29"/>
                  </a:cubicBezTo>
                  <a:cubicBezTo>
                    <a:pt x="19" y="31"/>
                    <a:pt x="16" y="32"/>
                    <a:pt x="12" y="32"/>
                  </a:cubicBezTo>
                  <a:cubicBezTo>
                    <a:pt x="8" y="32"/>
                    <a:pt x="5" y="31"/>
                    <a:pt x="3" y="29"/>
                  </a:cubicBezTo>
                  <a:cubicBezTo>
                    <a:pt x="1" y="27"/>
                    <a:pt x="0" y="24"/>
                    <a:pt x="0" y="20"/>
                  </a:cubicBezTo>
                  <a:cubicBezTo>
                    <a:pt x="0" y="0"/>
                    <a:pt x="0" y="0"/>
                    <a:pt x="0" y="0"/>
                  </a:cubicBezTo>
                  <a:cubicBezTo>
                    <a:pt x="2" y="0"/>
                    <a:pt x="2" y="0"/>
                    <a:pt x="2" y="0"/>
                  </a:cubicBezTo>
                  <a:cubicBezTo>
                    <a:pt x="4" y="0"/>
                    <a:pt x="4" y="0"/>
                    <a:pt x="4" y="0"/>
                  </a:cubicBezTo>
                  <a:cubicBezTo>
                    <a:pt x="4" y="20"/>
                    <a:pt x="4" y="20"/>
                    <a:pt x="4" y="20"/>
                  </a:cubicBezTo>
                  <a:cubicBezTo>
                    <a:pt x="4" y="23"/>
                    <a:pt x="5" y="25"/>
                    <a:pt x="6" y="26"/>
                  </a:cubicBezTo>
                  <a:cubicBezTo>
                    <a:pt x="7" y="28"/>
                    <a:pt x="9" y="29"/>
                    <a:pt x="12" y="29"/>
                  </a:cubicBezTo>
                  <a:cubicBezTo>
                    <a:pt x="15" y="29"/>
                    <a:pt x="17" y="28"/>
                    <a:pt x="18" y="26"/>
                  </a:cubicBezTo>
                  <a:cubicBezTo>
                    <a:pt x="20" y="25"/>
                    <a:pt x="20" y="23"/>
                    <a:pt x="20" y="20"/>
                  </a:cubicBezTo>
                  <a:cubicBezTo>
                    <a:pt x="20" y="0"/>
                    <a:pt x="20" y="0"/>
                    <a:pt x="20" y="0"/>
                  </a:cubicBezTo>
                  <a:cubicBezTo>
                    <a:pt x="22" y="0"/>
                    <a:pt x="22" y="0"/>
                    <a:pt x="22" y="0"/>
                  </a:cubicBezTo>
                  <a:cubicBezTo>
                    <a:pt x="25" y="0"/>
                    <a:pt x="25" y="0"/>
                    <a:pt x="25" y="0"/>
                  </a:cubicBezTo>
                  <a:lnTo>
                    <a:pt x="25" y="20"/>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28" name="Freeform 96"/>
            <p:cNvSpPr/>
            <p:nvPr userDrawn="1"/>
          </p:nvSpPr>
          <p:spPr bwMode="auto">
            <a:xfrm>
              <a:off x="1806" y="933"/>
              <a:ext cx="31" cy="40"/>
            </a:xfrm>
            <a:custGeom>
              <a:avLst/>
              <a:gdLst>
                <a:gd name="T0" fmla="*/ 5 w 31"/>
                <a:gd name="T1" fmla="*/ 40 h 40"/>
                <a:gd name="T2" fmla="*/ 2 w 31"/>
                <a:gd name="T3" fmla="*/ 40 h 40"/>
                <a:gd name="T4" fmla="*/ 0 w 31"/>
                <a:gd name="T5" fmla="*/ 40 h 40"/>
                <a:gd name="T6" fmla="*/ 0 w 31"/>
                <a:gd name="T7" fmla="*/ 0 h 40"/>
                <a:gd name="T8" fmla="*/ 2 w 31"/>
                <a:gd name="T9" fmla="*/ 0 h 40"/>
                <a:gd name="T10" fmla="*/ 6 w 31"/>
                <a:gd name="T11" fmla="*/ 0 h 40"/>
                <a:gd name="T12" fmla="*/ 26 w 31"/>
                <a:gd name="T13" fmla="*/ 32 h 40"/>
                <a:gd name="T14" fmla="*/ 26 w 31"/>
                <a:gd name="T15" fmla="*/ 0 h 40"/>
                <a:gd name="T16" fmla="*/ 28 w 31"/>
                <a:gd name="T17" fmla="*/ 0 h 40"/>
                <a:gd name="T18" fmla="*/ 31 w 31"/>
                <a:gd name="T19" fmla="*/ 0 h 40"/>
                <a:gd name="T20" fmla="*/ 31 w 31"/>
                <a:gd name="T21" fmla="*/ 40 h 40"/>
                <a:gd name="T22" fmla="*/ 28 w 31"/>
                <a:gd name="T23" fmla="*/ 40 h 40"/>
                <a:gd name="T24" fmla="*/ 25 w 31"/>
                <a:gd name="T25" fmla="*/ 40 h 40"/>
                <a:gd name="T26" fmla="*/ 5 w 31"/>
                <a:gd name="T27" fmla="*/ 8 h 40"/>
                <a:gd name="T28" fmla="*/ 5 w 31"/>
                <a:gd name="T29"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40">
                  <a:moveTo>
                    <a:pt x="5" y="40"/>
                  </a:moveTo>
                  <a:lnTo>
                    <a:pt x="2" y="40"/>
                  </a:lnTo>
                  <a:lnTo>
                    <a:pt x="0" y="40"/>
                  </a:lnTo>
                  <a:lnTo>
                    <a:pt x="0" y="0"/>
                  </a:lnTo>
                  <a:lnTo>
                    <a:pt x="2" y="0"/>
                  </a:lnTo>
                  <a:lnTo>
                    <a:pt x="6" y="0"/>
                  </a:lnTo>
                  <a:lnTo>
                    <a:pt x="26" y="32"/>
                  </a:lnTo>
                  <a:lnTo>
                    <a:pt x="26" y="0"/>
                  </a:lnTo>
                  <a:lnTo>
                    <a:pt x="28" y="0"/>
                  </a:lnTo>
                  <a:lnTo>
                    <a:pt x="31" y="0"/>
                  </a:lnTo>
                  <a:lnTo>
                    <a:pt x="31" y="40"/>
                  </a:lnTo>
                  <a:lnTo>
                    <a:pt x="28" y="40"/>
                  </a:lnTo>
                  <a:lnTo>
                    <a:pt x="25" y="40"/>
                  </a:lnTo>
                  <a:lnTo>
                    <a:pt x="5" y="8"/>
                  </a:lnTo>
                  <a:lnTo>
                    <a:pt x="5" y="40"/>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29" name="Freeform 97"/>
            <p:cNvSpPr/>
            <p:nvPr userDrawn="1"/>
          </p:nvSpPr>
          <p:spPr bwMode="auto">
            <a:xfrm>
              <a:off x="1852" y="933"/>
              <a:ext cx="5" cy="40"/>
            </a:xfrm>
            <a:custGeom>
              <a:avLst/>
              <a:gdLst>
                <a:gd name="T0" fmla="*/ 0 w 5"/>
                <a:gd name="T1" fmla="*/ 0 h 40"/>
                <a:gd name="T2" fmla="*/ 2 w 5"/>
                <a:gd name="T3" fmla="*/ 0 h 40"/>
                <a:gd name="T4" fmla="*/ 5 w 5"/>
                <a:gd name="T5" fmla="*/ 0 h 40"/>
                <a:gd name="T6" fmla="*/ 5 w 5"/>
                <a:gd name="T7" fmla="*/ 40 h 40"/>
                <a:gd name="T8" fmla="*/ 2 w 5"/>
                <a:gd name="T9" fmla="*/ 40 h 40"/>
                <a:gd name="T10" fmla="*/ 0 w 5"/>
                <a:gd name="T11" fmla="*/ 40 h 40"/>
                <a:gd name="T12" fmla="*/ 0 w 5"/>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5" h="40">
                  <a:moveTo>
                    <a:pt x="0" y="0"/>
                  </a:moveTo>
                  <a:lnTo>
                    <a:pt x="2" y="0"/>
                  </a:lnTo>
                  <a:lnTo>
                    <a:pt x="5" y="0"/>
                  </a:lnTo>
                  <a:lnTo>
                    <a:pt x="5" y="40"/>
                  </a:lnTo>
                  <a:lnTo>
                    <a:pt x="2" y="40"/>
                  </a:lnTo>
                  <a:lnTo>
                    <a:pt x="0" y="40"/>
                  </a:lnTo>
                  <a:lnTo>
                    <a:pt x="0" y="0"/>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30" name="Freeform 98"/>
            <p:cNvSpPr/>
            <p:nvPr userDrawn="1"/>
          </p:nvSpPr>
          <p:spPr bwMode="auto">
            <a:xfrm>
              <a:off x="1867" y="933"/>
              <a:ext cx="34" cy="40"/>
            </a:xfrm>
            <a:custGeom>
              <a:avLst/>
              <a:gdLst>
                <a:gd name="T0" fmla="*/ 0 w 34"/>
                <a:gd name="T1" fmla="*/ 0 h 40"/>
                <a:gd name="T2" fmla="*/ 3 w 34"/>
                <a:gd name="T3" fmla="*/ 0 h 40"/>
                <a:gd name="T4" fmla="*/ 6 w 34"/>
                <a:gd name="T5" fmla="*/ 0 h 40"/>
                <a:gd name="T6" fmla="*/ 17 w 34"/>
                <a:gd name="T7" fmla="*/ 34 h 40"/>
                <a:gd name="T8" fmla="*/ 17 w 34"/>
                <a:gd name="T9" fmla="*/ 34 h 40"/>
                <a:gd name="T10" fmla="*/ 28 w 34"/>
                <a:gd name="T11" fmla="*/ 0 h 40"/>
                <a:gd name="T12" fmla="*/ 32 w 34"/>
                <a:gd name="T13" fmla="*/ 0 h 40"/>
                <a:gd name="T14" fmla="*/ 34 w 34"/>
                <a:gd name="T15" fmla="*/ 0 h 40"/>
                <a:gd name="T16" fmla="*/ 21 w 34"/>
                <a:gd name="T17" fmla="*/ 40 h 40"/>
                <a:gd name="T18" fmla="*/ 17 w 34"/>
                <a:gd name="T19" fmla="*/ 40 h 40"/>
                <a:gd name="T20" fmla="*/ 15 w 34"/>
                <a:gd name="T21" fmla="*/ 40 h 40"/>
                <a:gd name="T22" fmla="*/ 0 w 34"/>
                <a:gd name="T2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0">
                  <a:moveTo>
                    <a:pt x="0" y="0"/>
                  </a:moveTo>
                  <a:lnTo>
                    <a:pt x="3" y="0"/>
                  </a:lnTo>
                  <a:lnTo>
                    <a:pt x="6" y="0"/>
                  </a:lnTo>
                  <a:lnTo>
                    <a:pt x="17" y="34"/>
                  </a:lnTo>
                  <a:lnTo>
                    <a:pt x="17" y="34"/>
                  </a:lnTo>
                  <a:lnTo>
                    <a:pt x="28" y="0"/>
                  </a:lnTo>
                  <a:lnTo>
                    <a:pt x="32" y="0"/>
                  </a:lnTo>
                  <a:lnTo>
                    <a:pt x="34" y="0"/>
                  </a:lnTo>
                  <a:lnTo>
                    <a:pt x="21" y="40"/>
                  </a:lnTo>
                  <a:lnTo>
                    <a:pt x="17" y="40"/>
                  </a:lnTo>
                  <a:lnTo>
                    <a:pt x="15" y="40"/>
                  </a:lnTo>
                  <a:lnTo>
                    <a:pt x="0" y="0"/>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31" name="Freeform 99"/>
            <p:cNvSpPr/>
            <p:nvPr userDrawn="1"/>
          </p:nvSpPr>
          <p:spPr bwMode="auto">
            <a:xfrm>
              <a:off x="1911" y="933"/>
              <a:ext cx="30" cy="40"/>
            </a:xfrm>
            <a:custGeom>
              <a:avLst/>
              <a:gdLst>
                <a:gd name="T0" fmla="*/ 0 w 30"/>
                <a:gd name="T1" fmla="*/ 40 h 40"/>
                <a:gd name="T2" fmla="*/ 0 w 30"/>
                <a:gd name="T3" fmla="*/ 0 h 40"/>
                <a:gd name="T4" fmla="*/ 30 w 30"/>
                <a:gd name="T5" fmla="*/ 0 h 40"/>
                <a:gd name="T6" fmla="*/ 30 w 30"/>
                <a:gd name="T7" fmla="*/ 3 h 40"/>
                <a:gd name="T8" fmla="*/ 30 w 30"/>
                <a:gd name="T9" fmla="*/ 5 h 40"/>
                <a:gd name="T10" fmla="*/ 6 w 30"/>
                <a:gd name="T11" fmla="*/ 5 h 40"/>
                <a:gd name="T12" fmla="*/ 6 w 30"/>
                <a:gd name="T13" fmla="*/ 16 h 40"/>
                <a:gd name="T14" fmla="*/ 27 w 30"/>
                <a:gd name="T15" fmla="*/ 16 h 40"/>
                <a:gd name="T16" fmla="*/ 27 w 30"/>
                <a:gd name="T17" fmla="*/ 19 h 40"/>
                <a:gd name="T18" fmla="*/ 27 w 30"/>
                <a:gd name="T19" fmla="*/ 21 h 40"/>
                <a:gd name="T20" fmla="*/ 6 w 30"/>
                <a:gd name="T21" fmla="*/ 21 h 40"/>
                <a:gd name="T22" fmla="*/ 6 w 30"/>
                <a:gd name="T23" fmla="*/ 35 h 40"/>
                <a:gd name="T24" fmla="*/ 30 w 30"/>
                <a:gd name="T25" fmla="*/ 35 h 40"/>
                <a:gd name="T26" fmla="*/ 30 w 30"/>
                <a:gd name="T27" fmla="*/ 37 h 40"/>
                <a:gd name="T28" fmla="*/ 30 w 30"/>
                <a:gd name="T29" fmla="*/ 40 h 40"/>
                <a:gd name="T30" fmla="*/ 0 w 30"/>
                <a:gd name="T31"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0">
                  <a:moveTo>
                    <a:pt x="0" y="40"/>
                  </a:moveTo>
                  <a:lnTo>
                    <a:pt x="0" y="0"/>
                  </a:lnTo>
                  <a:lnTo>
                    <a:pt x="30" y="0"/>
                  </a:lnTo>
                  <a:lnTo>
                    <a:pt x="30" y="3"/>
                  </a:lnTo>
                  <a:lnTo>
                    <a:pt x="30" y="5"/>
                  </a:lnTo>
                  <a:lnTo>
                    <a:pt x="6" y="5"/>
                  </a:lnTo>
                  <a:lnTo>
                    <a:pt x="6" y="16"/>
                  </a:lnTo>
                  <a:lnTo>
                    <a:pt x="27" y="16"/>
                  </a:lnTo>
                  <a:lnTo>
                    <a:pt x="27" y="19"/>
                  </a:lnTo>
                  <a:lnTo>
                    <a:pt x="27" y="21"/>
                  </a:lnTo>
                  <a:lnTo>
                    <a:pt x="6" y="21"/>
                  </a:lnTo>
                  <a:lnTo>
                    <a:pt x="6" y="35"/>
                  </a:lnTo>
                  <a:lnTo>
                    <a:pt x="30" y="35"/>
                  </a:lnTo>
                  <a:lnTo>
                    <a:pt x="30" y="37"/>
                  </a:lnTo>
                  <a:lnTo>
                    <a:pt x="30" y="40"/>
                  </a:lnTo>
                  <a:lnTo>
                    <a:pt x="0" y="40"/>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32" name="Freeform 100"/>
            <p:cNvSpPr>
              <a:spLocks noEditPoints="1"/>
            </p:cNvSpPr>
            <p:nvPr userDrawn="1"/>
          </p:nvSpPr>
          <p:spPr bwMode="auto">
            <a:xfrm>
              <a:off x="1955" y="933"/>
              <a:ext cx="33" cy="40"/>
            </a:xfrm>
            <a:custGeom>
              <a:avLst/>
              <a:gdLst>
                <a:gd name="T0" fmla="*/ 0 w 27"/>
                <a:gd name="T1" fmla="*/ 0 h 32"/>
                <a:gd name="T2" fmla="*/ 2 w 27"/>
                <a:gd name="T3" fmla="*/ 0 h 32"/>
                <a:gd name="T4" fmla="*/ 15 w 27"/>
                <a:gd name="T5" fmla="*/ 0 h 32"/>
                <a:gd name="T6" fmla="*/ 23 w 27"/>
                <a:gd name="T7" fmla="*/ 2 h 32"/>
                <a:gd name="T8" fmla="*/ 25 w 27"/>
                <a:gd name="T9" fmla="*/ 8 h 32"/>
                <a:gd name="T10" fmla="*/ 23 w 27"/>
                <a:gd name="T11" fmla="*/ 15 h 32"/>
                <a:gd name="T12" fmla="*/ 21 w 27"/>
                <a:gd name="T13" fmla="*/ 16 h 32"/>
                <a:gd name="T14" fmla="*/ 22 w 27"/>
                <a:gd name="T15" fmla="*/ 16 h 32"/>
                <a:gd name="T16" fmla="*/ 25 w 27"/>
                <a:gd name="T17" fmla="*/ 22 h 32"/>
                <a:gd name="T18" fmla="*/ 25 w 27"/>
                <a:gd name="T19" fmla="*/ 28 h 32"/>
                <a:gd name="T20" fmla="*/ 25 w 27"/>
                <a:gd name="T21" fmla="*/ 30 h 32"/>
                <a:gd name="T22" fmla="*/ 27 w 27"/>
                <a:gd name="T23" fmla="*/ 31 h 32"/>
                <a:gd name="T24" fmla="*/ 27 w 27"/>
                <a:gd name="T25" fmla="*/ 31 h 32"/>
                <a:gd name="T26" fmla="*/ 21 w 27"/>
                <a:gd name="T27" fmla="*/ 31 h 32"/>
                <a:gd name="T28" fmla="*/ 21 w 27"/>
                <a:gd name="T29" fmla="*/ 29 h 32"/>
                <a:gd name="T30" fmla="*/ 21 w 27"/>
                <a:gd name="T31" fmla="*/ 26 h 32"/>
                <a:gd name="T32" fmla="*/ 21 w 27"/>
                <a:gd name="T33" fmla="*/ 23 h 32"/>
                <a:gd name="T34" fmla="*/ 19 w 27"/>
                <a:gd name="T35" fmla="*/ 19 h 32"/>
                <a:gd name="T36" fmla="*/ 15 w 27"/>
                <a:gd name="T37" fmla="*/ 18 h 32"/>
                <a:gd name="T38" fmla="*/ 4 w 27"/>
                <a:gd name="T39" fmla="*/ 18 h 32"/>
                <a:gd name="T40" fmla="*/ 4 w 27"/>
                <a:gd name="T41" fmla="*/ 32 h 32"/>
                <a:gd name="T42" fmla="*/ 2 w 27"/>
                <a:gd name="T43" fmla="*/ 32 h 32"/>
                <a:gd name="T44" fmla="*/ 0 w 27"/>
                <a:gd name="T45" fmla="*/ 32 h 32"/>
                <a:gd name="T46" fmla="*/ 0 w 27"/>
                <a:gd name="T47" fmla="*/ 0 h 32"/>
                <a:gd name="T48" fmla="*/ 4 w 27"/>
                <a:gd name="T49" fmla="*/ 14 h 32"/>
                <a:gd name="T50" fmla="*/ 15 w 27"/>
                <a:gd name="T51" fmla="*/ 14 h 32"/>
                <a:gd name="T52" fmla="*/ 19 w 27"/>
                <a:gd name="T53" fmla="*/ 13 h 32"/>
                <a:gd name="T54" fmla="*/ 21 w 27"/>
                <a:gd name="T55" fmla="*/ 9 h 32"/>
                <a:gd name="T56" fmla="*/ 19 w 27"/>
                <a:gd name="T57" fmla="*/ 5 h 32"/>
                <a:gd name="T58" fmla="*/ 15 w 27"/>
                <a:gd name="T59" fmla="*/ 3 h 32"/>
                <a:gd name="T60" fmla="*/ 4 w 27"/>
                <a:gd name="T61" fmla="*/ 3 h 32"/>
                <a:gd name="T62" fmla="*/ 4 w 27"/>
                <a:gd name="T63" fmla="*/ 1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 h="32">
                  <a:moveTo>
                    <a:pt x="0" y="0"/>
                  </a:moveTo>
                  <a:cubicBezTo>
                    <a:pt x="2" y="0"/>
                    <a:pt x="2" y="0"/>
                    <a:pt x="2" y="0"/>
                  </a:cubicBezTo>
                  <a:cubicBezTo>
                    <a:pt x="15" y="0"/>
                    <a:pt x="15" y="0"/>
                    <a:pt x="15" y="0"/>
                  </a:cubicBezTo>
                  <a:cubicBezTo>
                    <a:pt x="18" y="0"/>
                    <a:pt x="21" y="1"/>
                    <a:pt x="23" y="2"/>
                  </a:cubicBezTo>
                  <a:cubicBezTo>
                    <a:pt x="24" y="3"/>
                    <a:pt x="25" y="6"/>
                    <a:pt x="25" y="8"/>
                  </a:cubicBezTo>
                  <a:cubicBezTo>
                    <a:pt x="25" y="11"/>
                    <a:pt x="24" y="13"/>
                    <a:pt x="23" y="15"/>
                  </a:cubicBezTo>
                  <a:cubicBezTo>
                    <a:pt x="22" y="15"/>
                    <a:pt x="22" y="16"/>
                    <a:pt x="21" y="16"/>
                  </a:cubicBezTo>
                  <a:cubicBezTo>
                    <a:pt x="22" y="16"/>
                    <a:pt x="22" y="16"/>
                    <a:pt x="22" y="16"/>
                  </a:cubicBezTo>
                  <a:cubicBezTo>
                    <a:pt x="24" y="17"/>
                    <a:pt x="25" y="19"/>
                    <a:pt x="25" y="22"/>
                  </a:cubicBezTo>
                  <a:cubicBezTo>
                    <a:pt x="25" y="28"/>
                    <a:pt x="25" y="28"/>
                    <a:pt x="25" y="28"/>
                  </a:cubicBezTo>
                  <a:cubicBezTo>
                    <a:pt x="25" y="29"/>
                    <a:pt x="25" y="29"/>
                    <a:pt x="25" y="30"/>
                  </a:cubicBezTo>
                  <a:cubicBezTo>
                    <a:pt x="26" y="30"/>
                    <a:pt x="26" y="30"/>
                    <a:pt x="27" y="31"/>
                  </a:cubicBezTo>
                  <a:cubicBezTo>
                    <a:pt x="27" y="31"/>
                    <a:pt x="27" y="31"/>
                    <a:pt x="27" y="31"/>
                  </a:cubicBezTo>
                  <a:cubicBezTo>
                    <a:pt x="21" y="31"/>
                    <a:pt x="21" y="31"/>
                    <a:pt x="21" y="31"/>
                  </a:cubicBezTo>
                  <a:cubicBezTo>
                    <a:pt x="21" y="31"/>
                    <a:pt x="21" y="31"/>
                    <a:pt x="21" y="29"/>
                  </a:cubicBezTo>
                  <a:cubicBezTo>
                    <a:pt x="21" y="28"/>
                    <a:pt x="21" y="27"/>
                    <a:pt x="21" y="26"/>
                  </a:cubicBezTo>
                  <a:cubicBezTo>
                    <a:pt x="21" y="23"/>
                    <a:pt x="21" y="23"/>
                    <a:pt x="21" y="23"/>
                  </a:cubicBezTo>
                  <a:cubicBezTo>
                    <a:pt x="21" y="21"/>
                    <a:pt x="20" y="20"/>
                    <a:pt x="19" y="19"/>
                  </a:cubicBezTo>
                  <a:cubicBezTo>
                    <a:pt x="18" y="18"/>
                    <a:pt x="17" y="18"/>
                    <a:pt x="15" y="18"/>
                  </a:cubicBezTo>
                  <a:cubicBezTo>
                    <a:pt x="4" y="18"/>
                    <a:pt x="4" y="18"/>
                    <a:pt x="4" y="18"/>
                  </a:cubicBezTo>
                  <a:cubicBezTo>
                    <a:pt x="4" y="32"/>
                    <a:pt x="4" y="32"/>
                    <a:pt x="4" y="32"/>
                  </a:cubicBezTo>
                  <a:cubicBezTo>
                    <a:pt x="2" y="32"/>
                    <a:pt x="2" y="32"/>
                    <a:pt x="2" y="32"/>
                  </a:cubicBezTo>
                  <a:cubicBezTo>
                    <a:pt x="0" y="32"/>
                    <a:pt x="0" y="32"/>
                    <a:pt x="0" y="32"/>
                  </a:cubicBezTo>
                  <a:lnTo>
                    <a:pt x="0" y="0"/>
                  </a:lnTo>
                  <a:close/>
                  <a:moveTo>
                    <a:pt x="4" y="14"/>
                  </a:moveTo>
                  <a:cubicBezTo>
                    <a:pt x="15" y="14"/>
                    <a:pt x="15" y="14"/>
                    <a:pt x="15" y="14"/>
                  </a:cubicBezTo>
                  <a:cubicBezTo>
                    <a:pt x="17" y="14"/>
                    <a:pt x="19" y="14"/>
                    <a:pt x="19" y="13"/>
                  </a:cubicBezTo>
                  <a:cubicBezTo>
                    <a:pt x="20" y="12"/>
                    <a:pt x="21" y="11"/>
                    <a:pt x="21" y="9"/>
                  </a:cubicBezTo>
                  <a:cubicBezTo>
                    <a:pt x="21" y="7"/>
                    <a:pt x="20" y="5"/>
                    <a:pt x="19" y="5"/>
                  </a:cubicBezTo>
                  <a:cubicBezTo>
                    <a:pt x="18" y="4"/>
                    <a:pt x="17" y="3"/>
                    <a:pt x="15" y="3"/>
                  </a:cubicBezTo>
                  <a:cubicBezTo>
                    <a:pt x="4" y="3"/>
                    <a:pt x="4" y="3"/>
                    <a:pt x="4" y="3"/>
                  </a:cubicBezTo>
                  <a:lnTo>
                    <a:pt x="4" y="14"/>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33" name="Freeform 101"/>
            <p:cNvSpPr/>
            <p:nvPr userDrawn="1"/>
          </p:nvSpPr>
          <p:spPr bwMode="auto">
            <a:xfrm>
              <a:off x="1999" y="932"/>
              <a:ext cx="31" cy="41"/>
            </a:xfrm>
            <a:custGeom>
              <a:avLst/>
              <a:gdLst>
                <a:gd name="T0" fmla="*/ 20 w 25"/>
                <a:gd name="T1" fmla="*/ 10 h 33"/>
                <a:gd name="T2" fmla="*/ 18 w 25"/>
                <a:gd name="T3" fmla="*/ 5 h 33"/>
                <a:gd name="T4" fmla="*/ 12 w 25"/>
                <a:gd name="T5" fmla="*/ 4 h 33"/>
                <a:gd name="T6" fmla="*/ 7 w 25"/>
                <a:gd name="T7" fmla="*/ 5 h 33"/>
                <a:gd name="T8" fmla="*/ 5 w 25"/>
                <a:gd name="T9" fmla="*/ 9 h 33"/>
                <a:gd name="T10" fmla="*/ 6 w 25"/>
                <a:gd name="T11" fmla="*/ 12 h 33"/>
                <a:gd name="T12" fmla="*/ 11 w 25"/>
                <a:gd name="T13" fmla="*/ 14 h 33"/>
                <a:gd name="T14" fmla="*/ 17 w 25"/>
                <a:gd name="T15" fmla="*/ 15 h 33"/>
                <a:gd name="T16" fmla="*/ 23 w 25"/>
                <a:gd name="T17" fmla="*/ 18 h 33"/>
                <a:gd name="T18" fmla="*/ 25 w 25"/>
                <a:gd name="T19" fmla="*/ 24 h 33"/>
                <a:gd name="T20" fmla="*/ 22 w 25"/>
                <a:gd name="T21" fmla="*/ 31 h 33"/>
                <a:gd name="T22" fmla="*/ 13 w 25"/>
                <a:gd name="T23" fmla="*/ 33 h 33"/>
                <a:gd name="T24" fmla="*/ 3 w 25"/>
                <a:gd name="T25" fmla="*/ 30 h 33"/>
                <a:gd name="T26" fmla="*/ 0 w 25"/>
                <a:gd name="T27" fmla="*/ 23 h 33"/>
                <a:gd name="T28" fmla="*/ 0 w 25"/>
                <a:gd name="T29" fmla="*/ 22 h 33"/>
                <a:gd name="T30" fmla="*/ 4 w 25"/>
                <a:gd name="T31" fmla="*/ 22 h 33"/>
                <a:gd name="T32" fmla="*/ 6 w 25"/>
                <a:gd name="T33" fmla="*/ 28 h 33"/>
                <a:gd name="T34" fmla="*/ 13 w 25"/>
                <a:gd name="T35" fmla="*/ 30 h 33"/>
                <a:gd name="T36" fmla="*/ 19 w 25"/>
                <a:gd name="T37" fmla="*/ 28 h 33"/>
                <a:gd name="T38" fmla="*/ 21 w 25"/>
                <a:gd name="T39" fmla="*/ 24 h 33"/>
                <a:gd name="T40" fmla="*/ 20 w 25"/>
                <a:gd name="T41" fmla="*/ 21 h 33"/>
                <a:gd name="T42" fmla="*/ 14 w 25"/>
                <a:gd name="T43" fmla="*/ 19 h 33"/>
                <a:gd name="T44" fmla="*/ 9 w 25"/>
                <a:gd name="T45" fmla="*/ 17 h 33"/>
                <a:gd name="T46" fmla="*/ 3 w 25"/>
                <a:gd name="T47" fmla="*/ 15 h 33"/>
                <a:gd name="T48" fmla="*/ 1 w 25"/>
                <a:gd name="T49" fmla="*/ 10 h 33"/>
                <a:gd name="T50" fmla="*/ 4 w 25"/>
                <a:gd name="T51" fmla="*/ 3 h 33"/>
                <a:gd name="T52" fmla="*/ 12 w 25"/>
                <a:gd name="T53" fmla="*/ 0 h 33"/>
                <a:gd name="T54" fmla="*/ 21 w 25"/>
                <a:gd name="T55" fmla="*/ 3 h 33"/>
                <a:gd name="T56" fmla="*/ 24 w 25"/>
                <a:gd name="T57" fmla="*/ 10 h 33"/>
                <a:gd name="T58" fmla="*/ 20 w 25"/>
                <a:gd name="T59" fmla="*/ 1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33">
                  <a:moveTo>
                    <a:pt x="20" y="10"/>
                  </a:moveTo>
                  <a:cubicBezTo>
                    <a:pt x="20" y="8"/>
                    <a:pt x="19" y="6"/>
                    <a:pt x="18" y="5"/>
                  </a:cubicBezTo>
                  <a:cubicBezTo>
                    <a:pt x="17" y="4"/>
                    <a:pt x="15" y="4"/>
                    <a:pt x="12" y="4"/>
                  </a:cubicBezTo>
                  <a:cubicBezTo>
                    <a:pt x="10" y="4"/>
                    <a:pt x="8" y="4"/>
                    <a:pt x="7" y="5"/>
                  </a:cubicBezTo>
                  <a:cubicBezTo>
                    <a:pt x="6" y="6"/>
                    <a:pt x="5" y="7"/>
                    <a:pt x="5" y="9"/>
                  </a:cubicBezTo>
                  <a:cubicBezTo>
                    <a:pt x="5" y="10"/>
                    <a:pt x="5" y="11"/>
                    <a:pt x="6" y="12"/>
                  </a:cubicBezTo>
                  <a:cubicBezTo>
                    <a:pt x="7" y="13"/>
                    <a:pt x="9" y="13"/>
                    <a:pt x="11" y="14"/>
                  </a:cubicBezTo>
                  <a:cubicBezTo>
                    <a:pt x="17" y="15"/>
                    <a:pt x="17" y="15"/>
                    <a:pt x="17" y="15"/>
                  </a:cubicBezTo>
                  <a:cubicBezTo>
                    <a:pt x="20" y="16"/>
                    <a:pt x="22" y="17"/>
                    <a:pt x="23" y="18"/>
                  </a:cubicBezTo>
                  <a:cubicBezTo>
                    <a:pt x="24" y="20"/>
                    <a:pt x="25" y="22"/>
                    <a:pt x="25" y="24"/>
                  </a:cubicBezTo>
                  <a:cubicBezTo>
                    <a:pt x="25" y="27"/>
                    <a:pt x="24" y="29"/>
                    <a:pt x="22" y="31"/>
                  </a:cubicBezTo>
                  <a:cubicBezTo>
                    <a:pt x="20" y="33"/>
                    <a:pt x="17" y="33"/>
                    <a:pt x="13" y="33"/>
                  </a:cubicBezTo>
                  <a:cubicBezTo>
                    <a:pt x="9" y="33"/>
                    <a:pt x="5" y="32"/>
                    <a:pt x="3" y="30"/>
                  </a:cubicBezTo>
                  <a:cubicBezTo>
                    <a:pt x="1" y="29"/>
                    <a:pt x="0" y="26"/>
                    <a:pt x="0" y="23"/>
                  </a:cubicBezTo>
                  <a:cubicBezTo>
                    <a:pt x="0" y="22"/>
                    <a:pt x="0" y="22"/>
                    <a:pt x="0" y="22"/>
                  </a:cubicBezTo>
                  <a:cubicBezTo>
                    <a:pt x="4" y="22"/>
                    <a:pt x="4" y="22"/>
                    <a:pt x="4" y="22"/>
                  </a:cubicBezTo>
                  <a:cubicBezTo>
                    <a:pt x="4" y="25"/>
                    <a:pt x="5" y="26"/>
                    <a:pt x="6" y="28"/>
                  </a:cubicBezTo>
                  <a:cubicBezTo>
                    <a:pt x="8" y="29"/>
                    <a:pt x="10" y="30"/>
                    <a:pt x="13" y="30"/>
                  </a:cubicBezTo>
                  <a:cubicBezTo>
                    <a:pt x="15" y="30"/>
                    <a:pt x="17" y="29"/>
                    <a:pt x="19" y="28"/>
                  </a:cubicBezTo>
                  <a:cubicBezTo>
                    <a:pt x="20" y="27"/>
                    <a:pt x="21" y="26"/>
                    <a:pt x="21" y="24"/>
                  </a:cubicBezTo>
                  <a:cubicBezTo>
                    <a:pt x="21" y="23"/>
                    <a:pt x="20" y="22"/>
                    <a:pt x="20" y="21"/>
                  </a:cubicBezTo>
                  <a:cubicBezTo>
                    <a:pt x="19" y="20"/>
                    <a:pt x="17" y="19"/>
                    <a:pt x="14" y="19"/>
                  </a:cubicBezTo>
                  <a:cubicBezTo>
                    <a:pt x="9" y="17"/>
                    <a:pt x="9" y="17"/>
                    <a:pt x="9" y="17"/>
                  </a:cubicBezTo>
                  <a:cubicBezTo>
                    <a:pt x="6" y="17"/>
                    <a:pt x="4" y="16"/>
                    <a:pt x="3" y="15"/>
                  </a:cubicBezTo>
                  <a:cubicBezTo>
                    <a:pt x="1" y="14"/>
                    <a:pt x="1" y="12"/>
                    <a:pt x="1" y="10"/>
                  </a:cubicBezTo>
                  <a:cubicBezTo>
                    <a:pt x="1" y="7"/>
                    <a:pt x="2" y="4"/>
                    <a:pt x="4" y="3"/>
                  </a:cubicBezTo>
                  <a:cubicBezTo>
                    <a:pt x="6" y="1"/>
                    <a:pt x="9" y="0"/>
                    <a:pt x="12" y="0"/>
                  </a:cubicBezTo>
                  <a:cubicBezTo>
                    <a:pt x="16" y="0"/>
                    <a:pt x="19" y="1"/>
                    <a:pt x="21" y="3"/>
                  </a:cubicBezTo>
                  <a:cubicBezTo>
                    <a:pt x="23" y="4"/>
                    <a:pt x="24" y="7"/>
                    <a:pt x="24" y="10"/>
                  </a:cubicBezTo>
                  <a:lnTo>
                    <a:pt x="20" y="10"/>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34" name="Freeform 102"/>
            <p:cNvSpPr/>
            <p:nvPr userDrawn="1"/>
          </p:nvSpPr>
          <p:spPr bwMode="auto">
            <a:xfrm>
              <a:off x="2044" y="933"/>
              <a:ext cx="5" cy="40"/>
            </a:xfrm>
            <a:custGeom>
              <a:avLst/>
              <a:gdLst>
                <a:gd name="T0" fmla="*/ 0 w 5"/>
                <a:gd name="T1" fmla="*/ 0 h 40"/>
                <a:gd name="T2" fmla="*/ 2 w 5"/>
                <a:gd name="T3" fmla="*/ 0 h 40"/>
                <a:gd name="T4" fmla="*/ 5 w 5"/>
                <a:gd name="T5" fmla="*/ 0 h 40"/>
                <a:gd name="T6" fmla="*/ 5 w 5"/>
                <a:gd name="T7" fmla="*/ 40 h 40"/>
                <a:gd name="T8" fmla="*/ 2 w 5"/>
                <a:gd name="T9" fmla="*/ 40 h 40"/>
                <a:gd name="T10" fmla="*/ 0 w 5"/>
                <a:gd name="T11" fmla="*/ 40 h 40"/>
                <a:gd name="T12" fmla="*/ 0 w 5"/>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5" h="40">
                  <a:moveTo>
                    <a:pt x="0" y="0"/>
                  </a:moveTo>
                  <a:lnTo>
                    <a:pt x="2" y="0"/>
                  </a:lnTo>
                  <a:lnTo>
                    <a:pt x="5" y="0"/>
                  </a:lnTo>
                  <a:lnTo>
                    <a:pt x="5" y="40"/>
                  </a:lnTo>
                  <a:lnTo>
                    <a:pt x="2" y="40"/>
                  </a:lnTo>
                  <a:lnTo>
                    <a:pt x="0" y="40"/>
                  </a:lnTo>
                  <a:lnTo>
                    <a:pt x="0" y="0"/>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35" name="Freeform 103"/>
            <p:cNvSpPr/>
            <p:nvPr userDrawn="1"/>
          </p:nvSpPr>
          <p:spPr bwMode="auto">
            <a:xfrm>
              <a:off x="2060" y="933"/>
              <a:ext cx="32" cy="40"/>
            </a:xfrm>
            <a:custGeom>
              <a:avLst/>
              <a:gdLst>
                <a:gd name="T0" fmla="*/ 13 w 32"/>
                <a:gd name="T1" fmla="*/ 5 h 40"/>
                <a:gd name="T2" fmla="*/ 0 w 32"/>
                <a:gd name="T3" fmla="*/ 5 h 40"/>
                <a:gd name="T4" fmla="*/ 0 w 32"/>
                <a:gd name="T5" fmla="*/ 3 h 40"/>
                <a:gd name="T6" fmla="*/ 0 w 32"/>
                <a:gd name="T7" fmla="*/ 0 h 40"/>
                <a:gd name="T8" fmla="*/ 32 w 32"/>
                <a:gd name="T9" fmla="*/ 0 h 40"/>
                <a:gd name="T10" fmla="*/ 32 w 32"/>
                <a:gd name="T11" fmla="*/ 3 h 40"/>
                <a:gd name="T12" fmla="*/ 32 w 32"/>
                <a:gd name="T13" fmla="*/ 5 h 40"/>
                <a:gd name="T14" fmla="*/ 18 w 32"/>
                <a:gd name="T15" fmla="*/ 5 h 40"/>
                <a:gd name="T16" fmla="*/ 18 w 32"/>
                <a:gd name="T17" fmla="*/ 40 h 40"/>
                <a:gd name="T18" fmla="*/ 16 w 32"/>
                <a:gd name="T19" fmla="*/ 40 h 40"/>
                <a:gd name="T20" fmla="*/ 13 w 32"/>
                <a:gd name="T21" fmla="*/ 40 h 40"/>
                <a:gd name="T22" fmla="*/ 13 w 32"/>
                <a:gd name="T23" fmla="*/ 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40">
                  <a:moveTo>
                    <a:pt x="13" y="5"/>
                  </a:moveTo>
                  <a:lnTo>
                    <a:pt x="0" y="5"/>
                  </a:lnTo>
                  <a:lnTo>
                    <a:pt x="0" y="3"/>
                  </a:lnTo>
                  <a:lnTo>
                    <a:pt x="0" y="0"/>
                  </a:lnTo>
                  <a:lnTo>
                    <a:pt x="32" y="0"/>
                  </a:lnTo>
                  <a:lnTo>
                    <a:pt x="32" y="3"/>
                  </a:lnTo>
                  <a:lnTo>
                    <a:pt x="32" y="5"/>
                  </a:lnTo>
                  <a:lnTo>
                    <a:pt x="18" y="5"/>
                  </a:lnTo>
                  <a:lnTo>
                    <a:pt x="18" y="40"/>
                  </a:lnTo>
                  <a:lnTo>
                    <a:pt x="16" y="40"/>
                  </a:lnTo>
                  <a:lnTo>
                    <a:pt x="13" y="40"/>
                  </a:lnTo>
                  <a:lnTo>
                    <a:pt x="13" y="5"/>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36" name="Freeform 104"/>
            <p:cNvSpPr/>
            <p:nvPr userDrawn="1"/>
          </p:nvSpPr>
          <p:spPr bwMode="auto">
            <a:xfrm>
              <a:off x="2101" y="933"/>
              <a:ext cx="34" cy="40"/>
            </a:xfrm>
            <a:custGeom>
              <a:avLst/>
              <a:gdLst>
                <a:gd name="T0" fmla="*/ 15 w 34"/>
                <a:gd name="T1" fmla="*/ 24 h 40"/>
                <a:gd name="T2" fmla="*/ 0 w 34"/>
                <a:gd name="T3" fmla="*/ 0 h 40"/>
                <a:gd name="T4" fmla="*/ 3 w 34"/>
                <a:gd name="T5" fmla="*/ 0 h 40"/>
                <a:gd name="T6" fmla="*/ 6 w 34"/>
                <a:gd name="T7" fmla="*/ 0 h 40"/>
                <a:gd name="T8" fmla="*/ 17 w 34"/>
                <a:gd name="T9" fmla="*/ 19 h 40"/>
                <a:gd name="T10" fmla="*/ 17 w 34"/>
                <a:gd name="T11" fmla="*/ 19 h 40"/>
                <a:gd name="T12" fmla="*/ 28 w 34"/>
                <a:gd name="T13" fmla="*/ 0 h 40"/>
                <a:gd name="T14" fmla="*/ 32 w 34"/>
                <a:gd name="T15" fmla="*/ 0 h 40"/>
                <a:gd name="T16" fmla="*/ 34 w 34"/>
                <a:gd name="T17" fmla="*/ 0 h 40"/>
                <a:gd name="T18" fmla="*/ 20 w 34"/>
                <a:gd name="T19" fmla="*/ 24 h 40"/>
                <a:gd name="T20" fmla="*/ 20 w 34"/>
                <a:gd name="T21" fmla="*/ 40 h 40"/>
                <a:gd name="T22" fmla="*/ 17 w 34"/>
                <a:gd name="T23" fmla="*/ 40 h 40"/>
                <a:gd name="T24" fmla="*/ 15 w 34"/>
                <a:gd name="T25" fmla="*/ 40 h 40"/>
                <a:gd name="T26" fmla="*/ 15 w 34"/>
                <a:gd name="T27" fmla="*/ 2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40">
                  <a:moveTo>
                    <a:pt x="15" y="24"/>
                  </a:moveTo>
                  <a:lnTo>
                    <a:pt x="0" y="0"/>
                  </a:lnTo>
                  <a:lnTo>
                    <a:pt x="3" y="0"/>
                  </a:lnTo>
                  <a:lnTo>
                    <a:pt x="6" y="0"/>
                  </a:lnTo>
                  <a:lnTo>
                    <a:pt x="17" y="19"/>
                  </a:lnTo>
                  <a:lnTo>
                    <a:pt x="17" y="19"/>
                  </a:lnTo>
                  <a:lnTo>
                    <a:pt x="28" y="0"/>
                  </a:lnTo>
                  <a:lnTo>
                    <a:pt x="32" y="0"/>
                  </a:lnTo>
                  <a:lnTo>
                    <a:pt x="34" y="0"/>
                  </a:lnTo>
                  <a:lnTo>
                    <a:pt x="20" y="24"/>
                  </a:lnTo>
                  <a:lnTo>
                    <a:pt x="20" y="40"/>
                  </a:lnTo>
                  <a:lnTo>
                    <a:pt x="17" y="40"/>
                  </a:lnTo>
                  <a:lnTo>
                    <a:pt x="15" y="40"/>
                  </a:lnTo>
                  <a:lnTo>
                    <a:pt x="15" y="24"/>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37" name="Freeform 105"/>
            <p:cNvSpPr>
              <a:spLocks noEditPoints="1"/>
            </p:cNvSpPr>
            <p:nvPr userDrawn="1"/>
          </p:nvSpPr>
          <p:spPr bwMode="auto">
            <a:xfrm>
              <a:off x="954" y="660"/>
              <a:ext cx="350" cy="353"/>
            </a:xfrm>
            <a:custGeom>
              <a:avLst/>
              <a:gdLst>
                <a:gd name="T0" fmla="*/ 142 w 283"/>
                <a:gd name="T1" fmla="*/ 0 h 283"/>
                <a:gd name="T2" fmla="*/ 283 w 283"/>
                <a:gd name="T3" fmla="*/ 142 h 283"/>
                <a:gd name="T4" fmla="*/ 142 w 283"/>
                <a:gd name="T5" fmla="*/ 283 h 283"/>
                <a:gd name="T6" fmla="*/ 0 w 283"/>
                <a:gd name="T7" fmla="*/ 142 h 283"/>
                <a:gd name="T8" fmla="*/ 142 w 283"/>
                <a:gd name="T9" fmla="*/ 0 h 283"/>
                <a:gd name="T10" fmla="*/ 142 w 283"/>
                <a:gd name="T11" fmla="*/ 6 h 283"/>
                <a:gd name="T12" fmla="*/ 6 w 283"/>
                <a:gd name="T13" fmla="*/ 142 h 283"/>
                <a:gd name="T14" fmla="*/ 142 w 283"/>
                <a:gd name="T15" fmla="*/ 277 h 283"/>
                <a:gd name="T16" fmla="*/ 278 w 283"/>
                <a:gd name="T17" fmla="*/ 142 h 283"/>
                <a:gd name="T18" fmla="*/ 142 w 283"/>
                <a:gd name="T19" fmla="*/ 6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3" h="283">
                  <a:moveTo>
                    <a:pt x="142" y="0"/>
                  </a:moveTo>
                  <a:cubicBezTo>
                    <a:pt x="220" y="0"/>
                    <a:pt x="283" y="64"/>
                    <a:pt x="283" y="142"/>
                  </a:cubicBezTo>
                  <a:cubicBezTo>
                    <a:pt x="283" y="219"/>
                    <a:pt x="220" y="283"/>
                    <a:pt x="142" y="283"/>
                  </a:cubicBezTo>
                  <a:cubicBezTo>
                    <a:pt x="64" y="283"/>
                    <a:pt x="0" y="219"/>
                    <a:pt x="0" y="142"/>
                  </a:cubicBezTo>
                  <a:cubicBezTo>
                    <a:pt x="0" y="64"/>
                    <a:pt x="64" y="0"/>
                    <a:pt x="142" y="0"/>
                  </a:cubicBezTo>
                  <a:moveTo>
                    <a:pt x="142" y="6"/>
                  </a:moveTo>
                  <a:cubicBezTo>
                    <a:pt x="67" y="6"/>
                    <a:pt x="6" y="67"/>
                    <a:pt x="6" y="142"/>
                  </a:cubicBezTo>
                  <a:cubicBezTo>
                    <a:pt x="6" y="216"/>
                    <a:pt x="67" y="277"/>
                    <a:pt x="142" y="277"/>
                  </a:cubicBezTo>
                  <a:cubicBezTo>
                    <a:pt x="217" y="277"/>
                    <a:pt x="278" y="216"/>
                    <a:pt x="278" y="142"/>
                  </a:cubicBezTo>
                  <a:cubicBezTo>
                    <a:pt x="278" y="67"/>
                    <a:pt x="217" y="6"/>
                    <a:pt x="142" y="6"/>
                  </a:cubicBezTo>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38" name="Freeform 106"/>
            <p:cNvSpPr/>
            <p:nvPr userDrawn="1"/>
          </p:nvSpPr>
          <p:spPr bwMode="auto">
            <a:xfrm>
              <a:off x="1033" y="739"/>
              <a:ext cx="193" cy="173"/>
            </a:xfrm>
            <a:custGeom>
              <a:avLst/>
              <a:gdLst>
                <a:gd name="T0" fmla="*/ 28 w 156"/>
                <a:gd name="T1" fmla="*/ 139 h 139"/>
                <a:gd name="T2" fmla="*/ 7 w 156"/>
                <a:gd name="T3" fmla="*/ 112 h 139"/>
                <a:gd name="T4" fmla="*/ 0 w 156"/>
                <a:gd name="T5" fmla="*/ 79 h 139"/>
                <a:gd name="T6" fmla="*/ 78 w 156"/>
                <a:gd name="T7" fmla="*/ 0 h 139"/>
                <a:gd name="T8" fmla="*/ 156 w 156"/>
                <a:gd name="T9" fmla="*/ 79 h 139"/>
                <a:gd name="T10" fmla="*/ 149 w 156"/>
                <a:gd name="T11" fmla="*/ 112 h 139"/>
                <a:gd name="T12" fmla="*/ 128 w 156"/>
                <a:gd name="T13" fmla="*/ 139 h 139"/>
                <a:gd name="T14" fmla="*/ 126 w 156"/>
                <a:gd name="T15" fmla="*/ 137 h 139"/>
                <a:gd name="T16" fmla="*/ 146 w 156"/>
                <a:gd name="T17" fmla="*/ 111 h 139"/>
                <a:gd name="T18" fmla="*/ 153 w 156"/>
                <a:gd name="T19" fmla="*/ 79 h 139"/>
                <a:gd name="T20" fmla="*/ 78 w 156"/>
                <a:gd name="T21" fmla="*/ 3 h 139"/>
                <a:gd name="T22" fmla="*/ 3 w 156"/>
                <a:gd name="T23" fmla="*/ 79 h 139"/>
                <a:gd name="T24" fmla="*/ 10 w 156"/>
                <a:gd name="T25" fmla="*/ 111 h 139"/>
                <a:gd name="T26" fmla="*/ 30 w 156"/>
                <a:gd name="T27" fmla="*/ 137 h 139"/>
                <a:gd name="T28" fmla="*/ 28 w 156"/>
                <a:gd name="T29" fmla="*/ 13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6" h="139">
                  <a:moveTo>
                    <a:pt x="28" y="139"/>
                  </a:moveTo>
                  <a:cubicBezTo>
                    <a:pt x="19" y="132"/>
                    <a:pt x="12" y="122"/>
                    <a:pt x="7" y="112"/>
                  </a:cubicBezTo>
                  <a:cubicBezTo>
                    <a:pt x="2" y="102"/>
                    <a:pt x="0" y="90"/>
                    <a:pt x="0" y="79"/>
                  </a:cubicBezTo>
                  <a:cubicBezTo>
                    <a:pt x="0" y="36"/>
                    <a:pt x="35" y="0"/>
                    <a:pt x="78" y="0"/>
                  </a:cubicBezTo>
                  <a:cubicBezTo>
                    <a:pt x="121" y="0"/>
                    <a:pt x="156" y="36"/>
                    <a:pt x="156" y="79"/>
                  </a:cubicBezTo>
                  <a:cubicBezTo>
                    <a:pt x="156" y="90"/>
                    <a:pt x="153" y="102"/>
                    <a:pt x="149" y="112"/>
                  </a:cubicBezTo>
                  <a:cubicBezTo>
                    <a:pt x="144" y="122"/>
                    <a:pt x="136" y="132"/>
                    <a:pt x="128" y="139"/>
                  </a:cubicBezTo>
                  <a:cubicBezTo>
                    <a:pt x="126" y="137"/>
                    <a:pt x="126" y="137"/>
                    <a:pt x="126" y="137"/>
                  </a:cubicBezTo>
                  <a:cubicBezTo>
                    <a:pt x="134" y="130"/>
                    <a:pt x="141" y="121"/>
                    <a:pt x="146" y="111"/>
                  </a:cubicBezTo>
                  <a:cubicBezTo>
                    <a:pt x="151" y="101"/>
                    <a:pt x="153" y="90"/>
                    <a:pt x="153" y="79"/>
                  </a:cubicBezTo>
                  <a:cubicBezTo>
                    <a:pt x="153" y="37"/>
                    <a:pt x="119" y="3"/>
                    <a:pt x="78" y="3"/>
                  </a:cubicBezTo>
                  <a:cubicBezTo>
                    <a:pt x="36" y="3"/>
                    <a:pt x="3" y="37"/>
                    <a:pt x="3" y="79"/>
                  </a:cubicBezTo>
                  <a:cubicBezTo>
                    <a:pt x="3" y="90"/>
                    <a:pt x="5" y="101"/>
                    <a:pt x="10" y="111"/>
                  </a:cubicBezTo>
                  <a:cubicBezTo>
                    <a:pt x="14" y="121"/>
                    <a:pt x="21" y="130"/>
                    <a:pt x="30" y="137"/>
                  </a:cubicBezTo>
                  <a:lnTo>
                    <a:pt x="28" y="139"/>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39" name="Freeform 107"/>
            <p:cNvSpPr/>
            <p:nvPr userDrawn="1"/>
          </p:nvSpPr>
          <p:spPr bwMode="auto">
            <a:xfrm>
              <a:off x="972" y="867"/>
              <a:ext cx="40" cy="29"/>
            </a:xfrm>
            <a:custGeom>
              <a:avLst/>
              <a:gdLst>
                <a:gd name="T0" fmla="*/ 8 w 40"/>
                <a:gd name="T1" fmla="*/ 29 h 29"/>
                <a:gd name="T2" fmla="*/ 0 w 40"/>
                <a:gd name="T3" fmla="*/ 10 h 29"/>
                <a:gd name="T4" fmla="*/ 4 w 40"/>
                <a:gd name="T5" fmla="*/ 9 h 29"/>
                <a:gd name="T6" fmla="*/ 35 w 40"/>
                <a:gd name="T7" fmla="*/ 14 h 29"/>
                <a:gd name="T8" fmla="*/ 30 w 40"/>
                <a:gd name="T9" fmla="*/ 1 h 29"/>
                <a:gd name="T10" fmla="*/ 34 w 40"/>
                <a:gd name="T11" fmla="*/ 0 h 29"/>
                <a:gd name="T12" fmla="*/ 40 w 40"/>
                <a:gd name="T13" fmla="*/ 16 h 29"/>
                <a:gd name="T14" fmla="*/ 36 w 40"/>
                <a:gd name="T15" fmla="*/ 17 h 29"/>
                <a:gd name="T16" fmla="*/ 7 w 40"/>
                <a:gd name="T17" fmla="*/ 14 h 29"/>
                <a:gd name="T18" fmla="*/ 12 w 40"/>
                <a:gd name="T19" fmla="*/ 27 h 29"/>
                <a:gd name="T20" fmla="*/ 8 w 40"/>
                <a:gd name="T21"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29">
                  <a:moveTo>
                    <a:pt x="8" y="29"/>
                  </a:moveTo>
                  <a:lnTo>
                    <a:pt x="0" y="10"/>
                  </a:lnTo>
                  <a:lnTo>
                    <a:pt x="4" y="9"/>
                  </a:lnTo>
                  <a:lnTo>
                    <a:pt x="35" y="14"/>
                  </a:lnTo>
                  <a:lnTo>
                    <a:pt x="30" y="1"/>
                  </a:lnTo>
                  <a:lnTo>
                    <a:pt x="34" y="0"/>
                  </a:lnTo>
                  <a:lnTo>
                    <a:pt x="40" y="16"/>
                  </a:lnTo>
                  <a:lnTo>
                    <a:pt x="36" y="17"/>
                  </a:lnTo>
                  <a:lnTo>
                    <a:pt x="7" y="14"/>
                  </a:lnTo>
                  <a:lnTo>
                    <a:pt x="12" y="27"/>
                  </a:lnTo>
                  <a:lnTo>
                    <a:pt x="8" y="29"/>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40" name="Freeform 108"/>
            <p:cNvSpPr/>
            <p:nvPr userDrawn="1"/>
          </p:nvSpPr>
          <p:spPr bwMode="auto">
            <a:xfrm>
              <a:off x="984" y="888"/>
              <a:ext cx="38" cy="31"/>
            </a:xfrm>
            <a:custGeom>
              <a:avLst/>
              <a:gdLst>
                <a:gd name="T0" fmla="*/ 7 w 38"/>
                <a:gd name="T1" fmla="*/ 31 h 31"/>
                <a:gd name="T2" fmla="*/ 6 w 38"/>
                <a:gd name="T3" fmla="*/ 28 h 31"/>
                <a:gd name="T4" fmla="*/ 19 w 38"/>
                <a:gd name="T5" fmla="*/ 21 h 31"/>
                <a:gd name="T6" fmla="*/ 14 w 38"/>
                <a:gd name="T7" fmla="*/ 11 h 31"/>
                <a:gd name="T8" fmla="*/ 1 w 38"/>
                <a:gd name="T9" fmla="*/ 19 h 31"/>
                <a:gd name="T10" fmla="*/ 0 w 38"/>
                <a:gd name="T11" fmla="*/ 15 h 31"/>
                <a:gd name="T12" fmla="*/ 29 w 38"/>
                <a:gd name="T13" fmla="*/ 0 h 31"/>
                <a:gd name="T14" fmla="*/ 32 w 38"/>
                <a:gd name="T15" fmla="*/ 4 h 31"/>
                <a:gd name="T16" fmla="*/ 18 w 38"/>
                <a:gd name="T17" fmla="*/ 10 h 31"/>
                <a:gd name="T18" fmla="*/ 23 w 38"/>
                <a:gd name="T19" fmla="*/ 19 h 31"/>
                <a:gd name="T20" fmla="*/ 35 w 38"/>
                <a:gd name="T21" fmla="*/ 13 h 31"/>
                <a:gd name="T22" fmla="*/ 38 w 38"/>
                <a:gd name="T23" fmla="*/ 16 h 31"/>
                <a:gd name="T24" fmla="*/ 7 w 38"/>
                <a:gd name="T25"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31">
                  <a:moveTo>
                    <a:pt x="7" y="31"/>
                  </a:moveTo>
                  <a:lnTo>
                    <a:pt x="6" y="28"/>
                  </a:lnTo>
                  <a:lnTo>
                    <a:pt x="19" y="21"/>
                  </a:lnTo>
                  <a:lnTo>
                    <a:pt x="14" y="11"/>
                  </a:lnTo>
                  <a:lnTo>
                    <a:pt x="1" y="19"/>
                  </a:lnTo>
                  <a:lnTo>
                    <a:pt x="0" y="15"/>
                  </a:lnTo>
                  <a:lnTo>
                    <a:pt x="29" y="0"/>
                  </a:lnTo>
                  <a:lnTo>
                    <a:pt x="32" y="4"/>
                  </a:lnTo>
                  <a:lnTo>
                    <a:pt x="18" y="10"/>
                  </a:lnTo>
                  <a:lnTo>
                    <a:pt x="23" y="19"/>
                  </a:lnTo>
                  <a:lnTo>
                    <a:pt x="35" y="13"/>
                  </a:lnTo>
                  <a:lnTo>
                    <a:pt x="38" y="16"/>
                  </a:lnTo>
                  <a:lnTo>
                    <a:pt x="7" y="31"/>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41" name="Freeform 109"/>
            <p:cNvSpPr/>
            <p:nvPr userDrawn="1"/>
          </p:nvSpPr>
          <p:spPr bwMode="auto">
            <a:xfrm>
              <a:off x="995" y="906"/>
              <a:ext cx="38" cy="33"/>
            </a:xfrm>
            <a:custGeom>
              <a:avLst/>
              <a:gdLst>
                <a:gd name="T0" fmla="*/ 11 w 38"/>
                <a:gd name="T1" fmla="*/ 33 h 33"/>
                <a:gd name="T2" fmla="*/ 0 w 38"/>
                <a:gd name="T3" fmla="*/ 18 h 33"/>
                <a:gd name="T4" fmla="*/ 28 w 38"/>
                <a:gd name="T5" fmla="*/ 0 h 33"/>
                <a:gd name="T6" fmla="*/ 38 w 38"/>
                <a:gd name="T7" fmla="*/ 15 h 33"/>
                <a:gd name="T8" fmla="*/ 36 w 38"/>
                <a:gd name="T9" fmla="*/ 17 h 33"/>
                <a:gd name="T10" fmla="*/ 27 w 38"/>
                <a:gd name="T11" fmla="*/ 6 h 33"/>
                <a:gd name="T12" fmla="*/ 18 w 38"/>
                <a:gd name="T13" fmla="*/ 11 h 33"/>
                <a:gd name="T14" fmla="*/ 26 w 38"/>
                <a:gd name="T15" fmla="*/ 21 h 33"/>
                <a:gd name="T16" fmla="*/ 23 w 38"/>
                <a:gd name="T17" fmla="*/ 23 h 33"/>
                <a:gd name="T18" fmla="*/ 16 w 38"/>
                <a:gd name="T19" fmla="*/ 13 h 33"/>
                <a:gd name="T20" fmla="*/ 6 w 38"/>
                <a:gd name="T21" fmla="*/ 20 h 33"/>
                <a:gd name="T22" fmla="*/ 13 w 38"/>
                <a:gd name="T23" fmla="*/ 31 h 33"/>
                <a:gd name="T24" fmla="*/ 11 w 38"/>
                <a:gd name="T25"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33">
                  <a:moveTo>
                    <a:pt x="11" y="33"/>
                  </a:moveTo>
                  <a:lnTo>
                    <a:pt x="0" y="18"/>
                  </a:lnTo>
                  <a:lnTo>
                    <a:pt x="28" y="0"/>
                  </a:lnTo>
                  <a:lnTo>
                    <a:pt x="38" y="15"/>
                  </a:lnTo>
                  <a:lnTo>
                    <a:pt x="36" y="17"/>
                  </a:lnTo>
                  <a:lnTo>
                    <a:pt x="27" y="6"/>
                  </a:lnTo>
                  <a:lnTo>
                    <a:pt x="18" y="11"/>
                  </a:lnTo>
                  <a:lnTo>
                    <a:pt x="26" y="21"/>
                  </a:lnTo>
                  <a:lnTo>
                    <a:pt x="23" y="23"/>
                  </a:lnTo>
                  <a:lnTo>
                    <a:pt x="16" y="13"/>
                  </a:lnTo>
                  <a:lnTo>
                    <a:pt x="6" y="20"/>
                  </a:lnTo>
                  <a:lnTo>
                    <a:pt x="13" y="31"/>
                  </a:lnTo>
                  <a:lnTo>
                    <a:pt x="11" y="33"/>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42" name="Freeform 110"/>
            <p:cNvSpPr/>
            <p:nvPr userDrawn="1"/>
          </p:nvSpPr>
          <p:spPr bwMode="auto">
            <a:xfrm>
              <a:off x="1026" y="934"/>
              <a:ext cx="24" cy="29"/>
            </a:xfrm>
            <a:custGeom>
              <a:avLst/>
              <a:gdLst>
                <a:gd name="T0" fmla="*/ 3 w 24"/>
                <a:gd name="T1" fmla="*/ 29 h 29"/>
                <a:gd name="T2" fmla="*/ 0 w 24"/>
                <a:gd name="T3" fmla="*/ 26 h 29"/>
                <a:gd name="T4" fmla="*/ 21 w 24"/>
                <a:gd name="T5" fmla="*/ 0 h 29"/>
                <a:gd name="T6" fmla="*/ 24 w 24"/>
                <a:gd name="T7" fmla="*/ 3 h 29"/>
                <a:gd name="T8" fmla="*/ 3 w 24"/>
                <a:gd name="T9" fmla="*/ 29 h 29"/>
              </a:gdLst>
              <a:ahLst/>
              <a:cxnLst>
                <a:cxn ang="0">
                  <a:pos x="T0" y="T1"/>
                </a:cxn>
                <a:cxn ang="0">
                  <a:pos x="T2" y="T3"/>
                </a:cxn>
                <a:cxn ang="0">
                  <a:pos x="T4" y="T5"/>
                </a:cxn>
                <a:cxn ang="0">
                  <a:pos x="T6" y="T7"/>
                </a:cxn>
                <a:cxn ang="0">
                  <a:pos x="T8" y="T9"/>
                </a:cxn>
              </a:cxnLst>
              <a:rect l="0" t="0" r="r" b="b"/>
              <a:pathLst>
                <a:path w="24" h="29">
                  <a:moveTo>
                    <a:pt x="3" y="29"/>
                  </a:moveTo>
                  <a:lnTo>
                    <a:pt x="0" y="26"/>
                  </a:lnTo>
                  <a:lnTo>
                    <a:pt x="21" y="0"/>
                  </a:lnTo>
                  <a:lnTo>
                    <a:pt x="24" y="3"/>
                  </a:lnTo>
                  <a:lnTo>
                    <a:pt x="3" y="29"/>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43" name="Freeform 111"/>
            <p:cNvSpPr>
              <a:spLocks noEditPoints="1"/>
            </p:cNvSpPr>
            <p:nvPr userDrawn="1"/>
          </p:nvSpPr>
          <p:spPr bwMode="auto">
            <a:xfrm>
              <a:off x="1034" y="942"/>
              <a:ext cx="29" cy="35"/>
            </a:xfrm>
            <a:custGeom>
              <a:avLst/>
              <a:gdLst>
                <a:gd name="T0" fmla="*/ 11 w 29"/>
                <a:gd name="T1" fmla="*/ 32 h 35"/>
                <a:gd name="T2" fmla="*/ 16 w 29"/>
                <a:gd name="T3" fmla="*/ 23 h 35"/>
                <a:gd name="T4" fmla="*/ 11 w 29"/>
                <a:gd name="T5" fmla="*/ 20 h 35"/>
                <a:gd name="T6" fmla="*/ 3 w 29"/>
                <a:gd name="T7" fmla="*/ 27 h 35"/>
                <a:gd name="T8" fmla="*/ 0 w 29"/>
                <a:gd name="T9" fmla="*/ 25 h 35"/>
                <a:gd name="T10" fmla="*/ 24 w 29"/>
                <a:gd name="T11" fmla="*/ 0 h 35"/>
                <a:gd name="T12" fmla="*/ 29 w 29"/>
                <a:gd name="T13" fmla="*/ 2 h 35"/>
                <a:gd name="T14" fmla="*/ 16 w 29"/>
                <a:gd name="T15" fmla="*/ 35 h 35"/>
                <a:gd name="T16" fmla="*/ 11 w 29"/>
                <a:gd name="T17" fmla="*/ 32 h 35"/>
                <a:gd name="T18" fmla="*/ 19 w 29"/>
                <a:gd name="T19" fmla="*/ 18 h 35"/>
                <a:gd name="T20" fmla="*/ 24 w 29"/>
                <a:gd name="T21" fmla="*/ 7 h 35"/>
                <a:gd name="T22" fmla="*/ 23 w 29"/>
                <a:gd name="T23" fmla="*/ 6 h 35"/>
                <a:gd name="T24" fmla="*/ 14 w 29"/>
                <a:gd name="T25" fmla="*/ 16 h 35"/>
                <a:gd name="T26" fmla="*/ 19 w 29"/>
                <a:gd name="T27"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35">
                  <a:moveTo>
                    <a:pt x="11" y="32"/>
                  </a:moveTo>
                  <a:lnTo>
                    <a:pt x="16" y="23"/>
                  </a:lnTo>
                  <a:lnTo>
                    <a:pt x="11" y="20"/>
                  </a:lnTo>
                  <a:lnTo>
                    <a:pt x="3" y="27"/>
                  </a:lnTo>
                  <a:lnTo>
                    <a:pt x="0" y="25"/>
                  </a:lnTo>
                  <a:lnTo>
                    <a:pt x="24" y="0"/>
                  </a:lnTo>
                  <a:lnTo>
                    <a:pt x="29" y="2"/>
                  </a:lnTo>
                  <a:lnTo>
                    <a:pt x="16" y="35"/>
                  </a:lnTo>
                  <a:lnTo>
                    <a:pt x="11" y="32"/>
                  </a:lnTo>
                  <a:close/>
                  <a:moveTo>
                    <a:pt x="19" y="18"/>
                  </a:moveTo>
                  <a:lnTo>
                    <a:pt x="24" y="7"/>
                  </a:lnTo>
                  <a:lnTo>
                    <a:pt x="23" y="6"/>
                  </a:lnTo>
                  <a:lnTo>
                    <a:pt x="14" y="16"/>
                  </a:lnTo>
                  <a:lnTo>
                    <a:pt x="19" y="18"/>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44" name="Freeform 112"/>
            <p:cNvSpPr/>
            <p:nvPr userDrawn="1"/>
          </p:nvSpPr>
          <p:spPr bwMode="auto">
            <a:xfrm>
              <a:off x="1054" y="948"/>
              <a:ext cx="32" cy="39"/>
            </a:xfrm>
            <a:custGeom>
              <a:avLst/>
              <a:gdLst>
                <a:gd name="T0" fmla="*/ 16 w 32"/>
                <a:gd name="T1" fmla="*/ 39 h 39"/>
                <a:gd name="T2" fmla="*/ 13 w 32"/>
                <a:gd name="T3" fmla="*/ 36 h 39"/>
                <a:gd name="T4" fmla="*/ 15 w 32"/>
                <a:gd name="T5" fmla="*/ 12 h 39"/>
                <a:gd name="T6" fmla="*/ 5 w 32"/>
                <a:gd name="T7" fmla="*/ 32 h 39"/>
                <a:gd name="T8" fmla="*/ 0 w 32"/>
                <a:gd name="T9" fmla="*/ 30 h 39"/>
                <a:gd name="T10" fmla="*/ 16 w 32"/>
                <a:gd name="T11" fmla="*/ 0 h 39"/>
                <a:gd name="T12" fmla="*/ 20 w 32"/>
                <a:gd name="T13" fmla="*/ 1 h 39"/>
                <a:gd name="T14" fmla="*/ 19 w 32"/>
                <a:gd name="T15" fmla="*/ 25 h 39"/>
                <a:gd name="T16" fmla="*/ 29 w 32"/>
                <a:gd name="T17" fmla="*/ 5 h 39"/>
                <a:gd name="T18" fmla="*/ 32 w 32"/>
                <a:gd name="T19" fmla="*/ 7 h 39"/>
                <a:gd name="T20" fmla="*/ 16 w 32"/>
                <a:gd name="T21"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39">
                  <a:moveTo>
                    <a:pt x="16" y="39"/>
                  </a:moveTo>
                  <a:lnTo>
                    <a:pt x="13" y="36"/>
                  </a:lnTo>
                  <a:lnTo>
                    <a:pt x="15" y="12"/>
                  </a:lnTo>
                  <a:lnTo>
                    <a:pt x="5" y="32"/>
                  </a:lnTo>
                  <a:lnTo>
                    <a:pt x="0" y="30"/>
                  </a:lnTo>
                  <a:lnTo>
                    <a:pt x="16" y="0"/>
                  </a:lnTo>
                  <a:lnTo>
                    <a:pt x="20" y="1"/>
                  </a:lnTo>
                  <a:lnTo>
                    <a:pt x="19" y="25"/>
                  </a:lnTo>
                  <a:lnTo>
                    <a:pt x="29" y="5"/>
                  </a:lnTo>
                  <a:lnTo>
                    <a:pt x="32" y="7"/>
                  </a:lnTo>
                  <a:lnTo>
                    <a:pt x="16" y="39"/>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45" name="Freeform 113"/>
            <p:cNvSpPr/>
            <p:nvPr userDrawn="1"/>
          </p:nvSpPr>
          <p:spPr bwMode="auto">
            <a:xfrm>
              <a:off x="1079" y="957"/>
              <a:ext cx="23" cy="36"/>
            </a:xfrm>
            <a:custGeom>
              <a:avLst/>
              <a:gdLst>
                <a:gd name="T0" fmla="*/ 12 w 19"/>
                <a:gd name="T1" fmla="*/ 29 h 29"/>
                <a:gd name="T2" fmla="*/ 10 w 19"/>
                <a:gd name="T3" fmla="*/ 29 h 29"/>
                <a:gd name="T4" fmla="*/ 10 w 19"/>
                <a:gd name="T5" fmla="*/ 26 h 29"/>
                <a:gd name="T6" fmla="*/ 8 w 19"/>
                <a:gd name="T7" fmla="*/ 27 h 29"/>
                <a:gd name="T8" fmla="*/ 5 w 19"/>
                <a:gd name="T9" fmla="*/ 27 h 29"/>
                <a:gd name="T10" fmla="*/ 1 w 19"/>
                <a:gd name="T11" fmla="*/ 23 h 29"/>
                <a:gd name="T12" fmla="*/ 1 w 19"/>
                <a:gd name="T13" fmla="*/ 13 h 29"/>
                <a:gd name="T14" fmla="*/ 6 w 19"/>
                <a:gd name="T15" fmla="*/ 3 h 29"/>
                <a:gd name="T16" fmla="*/ 14 w 19"/>
                <a:gd name="T17" fmla="*/ 1 h 29"/>
                <a:gd name="T18" fmla="*/ 18 w 19"/>
                <a:gd name="T19" fmla="*/ 11 h 29"/>
                <a:gd name="T20" fmla="*/ 15 w 19"/>
                <a:gd name="T21" fmla="*/ 11 h 29"/>
                <a:gd name="T22" fmla="*/ 13 w 19"/>
                <a:gd name="T23" fmla="*/ 4 h 29"/>
                <a:gd name="T24" fmla="*/ 8 w 19"/>
                <a:gd name="T25" fmla="*/ 6 h 29"/>
                <a:gd name="T26" fmla="*/ 5 w 19"/>
                <a:gd name="T27" fmla="*/ 14 h 29"/>
                <a:gd name="T28" fmla="*/ 4 w 19"/>
                <a:gd name="T29" fmla="*/ 21 h 29"/>
                <a:gd name="T30" fmla="*/ 6 w 19"/>
                <a:gd name="T31" fmla="*/ 24 h 29"/>
                <a:gd name="T32" fmla="*/ 9 w 19"/>
                <a:gd name="T33" fmla="*/ 24 h 29"/>
                <a:gd name="T34" fmla="*/ 12 w 19"/>
                <a:gd name="T35" fmla="*/ 20 h 29"/>
                <a:gd name="T36" fmla="*/ 12 w 19"/>
                <a:gd name="T37" fmla="*/ 18 h 29"/>
                <a:gd name="T38" fmla="*/ 8 w 19"/>
                <a:gd name="T39" fmla="*/ 17 h 29"/>
                <a:gd name="T40" fmla="*/ 9 w 19"/>
                <a:gd name="T41" fmla="*/ 14 h 29"/>
                <a:gd name="T42" fmla="*/ 16 w 19"/>
                <a:gd name="T43" fmla="*/ 17 h 29"/>
                <a:gd name="T44" fmla="*/ 12 w 19"/>
                <a:gd name="T45"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 h="29">
                  <a:moveTo>
                    <a:pt x="12" y="29"/>
                  </a:moveTo>
                  <a:cubicBezTo>
                    <a:pt x="10" y="29"/>
                    <a:pt x="10" y="29"/>
                    <a:pt x="10" y="29"/>
                  </a:cubicBezTo>
                  <a:cubicBezTo>
                    <a:pt x="10" y="26"/>
                    <a:pt x="10" y="26"/>
                    <a:pt x="10" y="26"/>
                  </a:cubicBezTo>
                  <a:cubicBezTo>
                    <a:pt x="9" y="27"/>
                    <a:pt x="9" y="27"/>
                    <a:pt x="8" y="27"/>
                  </a:cubicBezTo>
                  <a:cubicBezTo>
                    <a:pt x="7" y="27"/>
                    <a:pt x="6" y="27"/>
                    <a:pt x="5" y="27"/>
                  </a:cubicBezTo>
                  <a:cubicBezTo>
                    <a:pt x="3" y="26"/>
                    <a:pt x="2" y="25"/>
                    <a:pt x="1" y="23"/>
                  </a:cubicBezTo>
                  <a:cubicBezTo>
                    <a:pt x="0" y="20"/>
                    <a:pt x="0" y="17"/>
                    <a:pt x="1" y="13"/>
                  </a:cubicBezTo>
                  <a:cubicBezTo>
                    <a:pt x="3" y="8"/>
                    <a:pt x="4" y="5"/>
                    <a:pt x="6" y="3"/>
                  </a:cubicBezTo>
                  <a:cubicBezTo>
                    <a:pt x="9" y="1"/>
                    <a:pt x="12" y="0"/>
                    <a:pt x="14" y="1"/>
                  </a:cubicBezTo>
                  <a:cubicBezTo>
                    <a:pt x="17" y="2"/>
                    <a:pt x="19" y="6"/>
                    <a:pt x="18" y="11"/>
                  </a:cubicBezTo>
                  <a:cubicBezTo>
                    <a:pt x="15" y="11"/>
                    <a:pt x="15" y="11"/>
                    <a:pt x="15" y="11"/>
                  </a:cubicBezTo>
                  <a:cubicBezTo>
                    <a:pt x="16" y="9"/>
                    <a:pt x="15" y="5"/>
                    <a:pt x="13" y="4"/>
                  </a:cubicBezTo>
                  <a:cubicBezTo>
                    <a:pt x="11" y="4"/>
                    <a:pt x="9" y="4"/>
                    <a:pt x="8" y="6"/>
                  </a:cubicBezTo>
                  <a:cubicBezTo>
                    <a:pt x="7" y="7"/>
                    <a:pt x="6" y="10"/>
                    <a:pt x="5" y="14"/>
                  </a:cubicBezTo>
                  <a:cubicBezTo>
                    <a:pt x="4" y="17"/>
                    <a:pt x="3" y="20"/>
                    <a:pt x="4" y="21"/>
                  </a:cubicBezTo>
                  <a:cubicBezTo>
                    <a:pt x="4" y="23"/>
                    <a:pt x="5" y="24"/>
                    <a:pt x="6" y="24"/>
                  </a:cubicBezTo>
                  <a:cubicBezTo>
                    <a:pt x="7" y="25"/>
                    <a:pt x="9" y="25"/>
                    <a:pt x="9" y="24"/>
                  </a:cubicBezTo>
                  <a:cubicBezTo>
                    <a:pt x="10" y="23"/>
                    <a:pt x="11" y="22"/>
                    <a:pt x="12" y="20"/>
                  </a:cubicBezTo>
                  <a:cubicBezTo>
                    <a:pt x="12" y="18"/>
                    <a:pt x="12" y="18"/>
                    <a:pt x="12" y="18"/>
                  </a:cubicBezTo>
                  <a:cubicBezTo>
                    <a:pt x="8" y="17"/>
                    <a:pt x="8" y="17"/>
                    <a:pt x="8" y="17"/>
                  </a:cubicBezTo>
                  <a:cubicBezTo>
                    <a:pt x="9" y="14"/>
                    <a:pt x="9" y="14"/>
                    <a:pt x="9" y="14"/>
                  </a:cubicBezTo>
                  <a:cubicBezTo>
                    <a:pt x="16" y="17"/>
                    <a:pt x="16" y="17"/>
                    <a:pt x="16" y="17"/>
                  </a:cubicBezTo>
                  <a:lnTo>
                    <a:pt x="12" y="29"/>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46" name="Freeform 114"/>
            <p:cNvSpPr/>
            <p:nvPr userDrawn="1"/>
          </p:nvSpPr>
          <p:spPr bwMode="auto">
            <a:xfrm>
              <a:off x="1121" y="962"/>
              <a:ext cx="19" cy="33"/>
            </a:xfrm>
            <a:custGeom>
              <a:avLst/>
              <a:gdLst>
                <a:gd name="T0" fmla="*/ 15 w 15"/>
                <a:gd name="T1" fmla="*/ 19 h 27"/>
                <a:gd name="T2" fmla="*/ 13 w 15"/>
                <a:gd name="T3" fmla="*/ 25 h 27"/>
                <a:gd name="T4" fmla="*/ 7 w 15"/>
                <a:gd name="T5" fmla="*/ 27 h 27"/>
                <a:gd name="T6" fmla="*/ 1 w 15"/>
                <a:gd name="T7" fmla="*/ 25 h 27"/>
                <a:gd name="T8" fmla="*/ 0 w 15"/>
                <a:gd name="T9" fmla="*/ 19 h 27"/>
                <a:gd name="T10" fmla="*/ 0 w 15"/>
                <a:gd name="T11" fmla="*/ 0 h 27"/>
                <a:gd name="T12" fmla="*/ 4 w 15"/>
                <a:gd name="T13" fmla="*/ 0 h 27"/>
                <a:gd name="T14" fmla="*/ 3 w 15"/>
                <a:gd name="T15" fmla="*/ 19 h 27"/>
                <a:gd name="T16" fmla="*/ 4 w 15"/>
                <a:gd name="T17" fmla="*/ 23 h 27"/>
                <a:gd name="T18" fmla="*/ 7 w 15"/>
                <a:gd name="T19" fmla="*/ 24 h 27"/>
                <a:gd name="T20" fmla="*/ 10 w 15"/>
                <a:gd name="T21" fmla="*/ 23 h 27"/>
                <a:gd name="T22" fmla="*/ 11 w 15"/>
                <a:gd name="T23" fmla="*/ 19 h 27"/>
                <a:gd name="T24" fmla="*/ 12 w 15"/>
                <a:gd name="T25" fmla="*/ 0 h 27"/>
                <a:gd name="T26" fmla="*/ 15 w 15"/>
                <a:gd name="T27" fmla="*/ 0 h 27"/>
                <a:gd name="T28" fmla="*/ 15 w 15"/>
                <a:gd name="T29"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7">
                  <a:moveTo>
                    <a:pt x="15" y="19"/>
                  </a:moveTo>
                  <a:cubicBezTo>
                    <a:pt x="15" y="22"/>
                    <a:pt x="14" y="24"/>
                    <a:pt x="13" y="25"/>
                  </a:cubicBezTo>
                  <a:cubicBezTo>
                    <a:pt x="11" y="27"/>
                    <a:pt x="10" y="27"/>
                    <a:pt x="7" y="27"/>
                  </a:cubicBezTo>
                  <a:cubicBezTo>
                    <a:pt x="4" y="27"/>
                    <a:pt x="2" y="26"/>
                    <a:pt x="1" y="25"/>
                  </a:cubicBezTo>
                  <a:cubicBezTo>
                    <a:pt x="0" y="23"/>
                    <a:pt x="0" y="21"/>
                    <a:pt x="0" y="19"/>
                  </a:cubicBezTo>
                  <a:cubicBezTo>
                    <a:pt x="0" y="0"/>
                    <a:pt x="0" y="0"/>
                    <a:pt x="0" y="0"/>
                  </a:cubicBezTo>
                  <a:cubicBezTo>
                    <a:pt x="4" y="0"/>
                    <a:pt x="4" y="0"/>
                    <a:pt x="4" y="0"/>
                  </a:cubicBezTo>
                  <a:cubicBezTo>
                    <a:pt x="3" y="19"/>
                    <a:pt x="3" y="19"/>
                    <a:pt x="3" y="19"/>
                  </a:cubicBezTo>
                  <a:cubicBezTo>
                    <a:pt x="3" y="21"/>
                    <a:pt x="3" y="22"/>
                    <a:pt x="4" y="23"/>
                  </a:cubicBezTo>
                  <a:cubicBezTo>
                    <a:pt x="5" y="24"/>
                    <a:pt x="6" y="24"/>
                    <a:pt x="7" y="24"/>
                  </a:cubicBezTo>
                  <a:cubicBezTo>
                    <a:pt x="8" y="24"/>
                    <a:pt x="9" y="24"/>
                    <a:pt x="10" y="23"/>
                  </a:cubicBezTo>
                  <a:cubicBezTo>
                    <a:pt x="11" y="22"/>
                    <a:pt x="11" y="21"/>
                    <a:pt x="11" y="19"/>
                  </a:cubicBezTo>
                  <a:cubicBezTo>
                    <a:pt x="12" y="0"/>
                    <a:pt x="12" y="0"/>
                    <a:pt x="12" y="0"/>
                  </a:cubicBezTo>
                  <a:cubicBezTo>
                    <a:pt x="15" y="0"/>
                    <a:pt x="15" y="0"/>
                    <a:pt x="15" y="0"/>
                  </a:cubicBezTo>
                  <a:lnTo>
                    <a:pt x="15" y="19"/>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47" name="Freeform 115"/>
            <p:cNvSpPr/>
            <p:nvPr userDrawn="1"/>
          </p:nvSpPr>
          <p:spPr bwMode="auto">
            <a:xfrm>
              <a:off x="1142" y="959"/>
              <a:ext cx="21" cy="36"/>
            </a:xfrm>
            <a:custGeom>
              <a:avLst/>
              <a:gdLst>
                <a:gd name="T0" fmla="*/ 21 w 21"/>
                <a:gd name="T1" fmla="*/ 33 h 36"/>
                <a:gd name="T2" fmla="*/ 17 w 21"/>
                <a:gd name="T3" fmla="*/ 34 h 36"/>
                <a:gd name="T4" fmla="*/ 5 w 21"/>
                <a:gd name="T5" fmla="*/ 11 h 36"/>
                <a:gd name="T6" fmla="*/ 8 w 21"/>
                <a:gd name="T7" fmla="*/ 35 h 36"/>
                <a:gd name="T8" fmla="*/ 3 w 21"/>
                <a:gd name="T9" fmla="*/ 36 h 36"/>
                <a:gd name="T10" fmla="*/ 0 w 21"/>
                <a:gd name="T11" fmla="*/ 3 h 36"/>
                <a:gd name="T12" fmla="*/ 5 w 21"/>
                <a:gd name="T13" fmla="*/ 1 h 36"/>
                <a:gd name="T14" fmla="*/ 15 w 21"/>
                <a:gd name="T15" fmla="*/ 18 h 36"/>
                <a:gd name="T16" fmla="*/ 12 w 21"/>
                <a:gd name="T17" fmla="*/ 0 h 36"/>
                <a:gd name="T18" fmla="*/ 16 w 21"/>
                <a:gd name="T19" fmla="*/ 0 h 36"/>
                <a:gd name="T20" fmla="*/ 21 w 21"/>
                <a:gd name="T21" fmla="*/ 3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36">
                  <a:moveTo>
                    <a:pt x="21" y="33"/>
                  </a:moveTo>
                  <a:lnTo>
                    <a:pt x="17" y="34"/>
                  </a:lnTo>
                  <a:lnTo>
                    <a:pt x="5" y="11"/>
                  </a:lnTo>
                  <a:lnTo>
                    <a:pt x="8" y="35"/>
                  </a:lnTo>
                  <a:lnTo>
                    <a:pt x="3" y="36"/>
                  </a:lnTo>
                  <a:lnTo>
                    <a:pt x="0" y="3"/>
                  </a:lnTo>
                  <a:lnTo>
                    <a:pt x="5" y="1"/>
                  </a:lnTo>
                  <a:lnTo>
                    <a:pt x="15" y="18"/>
                  </a:lnTo>
                  <a:lnTo>
                    <a:pt x="12" y="0"/>
                  </a:lnTo>
                  <a:lnTo>
                    <a:pt x="16" y="0"/>
                  </a:lnTo>
                  <a:lnTo>
                    <a:pt x="21" y="33"/>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48" name="Freeform 116"/>
            <p:cNvSpPr/>
            <p:nvPr userDrawn="1"/>
          </p:nvSpPr>
          <p:spPr bwMode="auto">
            <a:xfrm>
              <a:off x="1162" y="957"/>
              <a:ext cx="14" cy="33"/>
            </a:xfrm>
            <a:custGeom>
              <a:avLst/>
              <a:gdLst>
                <a:gd name="T0" fmla="*/ 14 w 14"/>
                <a:gd name="T1" fmla="*/ 31 h 33"/>
                <a:gd name="T2" fmla="*/ 9 w 14"/>
                <a:gd name="T3" fmla="*/ 33 h 33"/>
                <a:gd name="T4" fmla="*/ 0 w 14"/>
                <a:gd name="T5" fmla="*/ 1 h 33"/>
                <a:gd name="T6" fmla="*/ 4 w 14"/>
                <a:gd name="T7" fmla="*/ 0 h 33"/>
                <a:gd name="T8" fmla="*/ 14 w 14"/>
                <a:gd name="T9" fmla="*/ 31 h 33"/>
              </a:gdLst>
              <a:ahLst/>
              <a:cxnLst>
                <a:cxn ang="0">
                  <a:pos x="T0" y="T1"/>
                </a:cxn>
                <a:cxn ang="0">
                  <a:pos x="T2" y="T3"/>
                </a:cxn>
                <a:cxn ang="0">
                  <a:pos x="T4" y="T5"/>
                </a:cxn>
                <a:cxn ang="0">
                  <a:pos x="T6" y="T7"/>
                </a:cxn>
                <a:cxn ang="0">
                  <a:pos x="T8" y="T9"/>
                </a:cxn>
              </a:cxnLst>
              <a:rect l="0" t="0" r="r" b="b"/>
              <a:pathLst>
                <a:path w="14" h="33">
                  <a:moveTo>
                    <a:pt x="14" y="31"/>
                  </a:moveTo>
                  <a:lnTo>
                    <a:pt x="9" y="33"/>
                  </a:lnTo>
                  <a:lnTo>
                    <a:pt x="0" y="1"/>
                  </a:lnTo>
                  <a:lnTo>
                    <a:pt x="4" y="0"/>
                  </a:lnTo>
                  <a:lnTo>
                    <a:pt x="14" y="31"/>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49" name="Freeform 117"/>
            <p:cNvSpPr/>
            <p:nvPr userDrawn="1"/>
          </p:nvSpPr>
          <p:spPr bwMode="auto">
            <a:xfrm>
              <a:off x="1169" y="948"/>
              <a:ext cx="23" cy="37"/>
            </a:xfrm>
            <a:custGeom>
              <a:avLst/>
              <a:gdLst>
                <a:gd name="T0" fmla="*/ 18 w 23"/>
                <a:gd name="T1" fmla="*/ 0 h 37"/>
                <a:gd name="T2" fmla="*/ 23 w 23"/>
                <a:gd name="T3" fmla="*/ 35 h 37"/>
                <a:gd name="T4" fmla="*/ 19 w 23"/>
                <a:gd name="T5" fmla="*/ 37 h 37"/>
                <a:gd name="T6" fmla="*/ 0 w 23"/>
                <a:gd name="T7" fmla="*/ 7 h 37"/>
                <a:gd name="T8" fmla="*/ 4 w 23"/>
                <a:gd name="T9" fmla="*/ 6 h 37"/>
                <a:gd name="T10" fmla="*/ 18 w 23"/>
                <a:gd name="T11" fmla="*/ 26 h 37"/>
                <a:gd name="T12" fmla="*/ 14 w 23"/>
                <a:gd name="T13" fmla="*/ 1 h 37"/>
                <a:gd name="T14" fmla="*/ 18 w 23"/>
                <a:gd name="T15" fmla="*/ 0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7">
                  <a:moveTo>
                    <a:pt x="18" y="0"/>
                  </a:moveTo>
                  <a:lnTo>
                    <a:pt x="23" y="35"/>
                  </a:lnTo>
                  <a:lnTo>
                    <a:pt x="19" y="37"/>
                  </a:lnTo>
                  <a:lnTo>
                    <a:pt x="0" y="7"/>
                  </a:lnTo>
                  <a:lnTo>
                    <a:pt x="4" y="6"/>
                  </a:lnTo>
                  <a:lnTo>
                    <a:pt x="18" y="26"/>
                  </a:lnTo>
                  <a:lnTo>
                    <a:pt x="14" y="1"/>
                  </a:lnTo>
                  <a:lnTo>
                    <a:pt x="18" y="0"/>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50" name="Freeform 118"/>
            <p:cNvSpPr/>
            <p:nvPr userDrawn="1"/>
          </p:nvSpPr>
          <p:spPr bwMode="auto">
            <a:xfrm>
              <a:off x="1188" y="939"/>
              <a:ext cx="33" cy="38"/>
            </a:xfrm>
            <a:custGeom>
              <a:avLst/>
              <a:gdLst>
                <a:gd name="T0" fmla="*/ 33 w 33"/>
                <a:gd name="T1" fmla="*/ 29 h 38"/>
                <a:gd name="T2" fmla="*/ 17 w 33"/>
                <a:gd name="T3" fmla="*/ 38 h 38"/>
                <a:gd name="T4" fmla="*/ 0 w 33"/>
                <a:gd name="T5" fmla="*/ 8 h 38"/>
                <a:gd name="T6" fmla="*/ 15 w 33"/>
                <a:gd name="T7" fmla="*/ 0 h 38"/>
                <a:gd name="T8" fmla="*/ 17 w 33"/>
                <a:gd name="T9" fmla="*/ 3 h 38"/>
                <a:gd name="T10" fmla="*/ 6 w 33"/>
                <a:gd name="T11" fmla="*/ 9 h 38"/>
                <a:gd name="T12" fmla="*/ 11 w 33"/>
                <a:gd name="T13" fmla="*/ 19 h 38"/>
                <a:gd name="T14" fmla="*/ 22 w 33"/>
                <a:gd name="T15" fmla="*/ 13 h 38"/>
                <a:gd name="T16" fmla="*/ 23 w 33"/>
                <a:gd name="T17" fmla="*/ 16 h 38"/>
                <a:gd name="T18" fmla="*/ 14 w 33"/>
                <a:gd name="T19" fmla="*/ 21 h 38"/>
                <a:gd name="T20" fmla="*/ 20 w 33"/>
                <a:gd name="T21" fmla="*/ 33 h 38"/>
                <a:gd name="T22" fmla="*/ 31 w 33"/>
                <a:gd name="T23" fmla="*/ 25 h 38"/>
                <a:gd name="T24" fmla="*/ 33 w 33"/>
                <a:gd name="T25"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 h="38">
                  <a:moveTo>
                    <a:pt x="33" y="29"/>
                  </a:moveTo>
                  <a:lnTo>
                    <a:pt x="17" y="38"/>
                  </a:lnTo>
                  <a:lnTo>
                    <a:pt x="0" y="8"/>
                  </a:lnTo>
                  <a:lnTo>
                    <a:pt x="15" y="0"/>
                  </a:lnTo>
                  <a:lnTo>
                    <a:pt x="17" y="3"/>
                  </a:lnTo>
                  <a:lnTo>
                    <a:pt x="6" y="9"/>
                  </a:lnTo>
                  <a:lnTo>
                    <a:pt x="11" y="19"/>
                  </a:lnTo>
                  <a:lnTo>
                    <a:pt x="22" y="13"/>
                  </a:lnTo>
                  <a:lnTo>
                    <a:pt x="23" y="16"/>
                  </a:lnTo>
                  <a:lnTo>
                    <a:pt x="14" y="21"/>
                  </a:lnTo>
                  <a:lnTo>
                    <a:pt x="20" y="33"/>
                  </a:lnTo>
                  <a:lnTo>
                    <a:pt x="31" y="25"/>
                  </a:lnTo>
                  <a:lnTo>
                    <a:pt x="33" y="29"/>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51" name="Freeform 119"/>
            <p:cNvSpPr>
              <a:spLocks noEditPoints="1"/>
            </p:cNvSpPr>
            <p:nvPr userDrawn="1"/>
          </p:nvSpPr>
          <p:spPr bwMode="auto">
            <a:xfrm>
              <a:off x="1205" y="931"/>
              <a:ext cx="34" cy="34"/>
            </a:xfrm>
            <a:custGeom>
              <a:avLst/>
              <a:gdLst>
                <a:gd name="T0" fmla="*/ 27 w 27"/>
                <a:gd name="T1" fmla="*/ 20 h 28"/>
                <a:gd name="T2" fmla="*/ 24 w 27"/>
                <a:gd name="T3" fmla="*/ 22 h 28"/>
                <a:gd name="T4" fmla="*/ 15 w 27"/>
                <a:gd name="T5" fmla="*/ 14 h 28"/>
                <a:gd name="T6" fmla="*/ 12 w 27"/>
                <a:gd name="T7" fmla="*/ 17 h 28"/>
                <a:gd name="T8" fmla="*/ 19 w 27"/>
                <a:gd name="T9" fmla="*/ 26 h 28"/>
                <a:gd name="T10" fmla="*/ 16 w 27"/>
                <a:gd name="T11" fmla="*/ 28 h 28"/>
                <a:gd name="T12" fmla="*/ 0 w 27"/>
                <a:gd name="T13" fmla="*/ 6 h 28"/>
                <a:gd name="T14" fmla="*/ 5 w 27"/>
                <a:gd name="T15" fmla="*/ 2 h 28"/>
                <a:gd name="T16" fmla="*/ 11 w 27"/>
                <a:gd name="T17" fmla="*/ 0 h 28"/>
                <a:gd name="T18" fmla="*/ 18 w 27"/>
                <a:gd name="T19" fmla="*/ 8 h 28"/>
                <a:gd name="T20" fmla="*/ 17 w 27"/>
                <a:gd name="T21" fmla="*/ 12 h 28"/>
                <a:gd name="T22" fmla="*/ 27 w 27"/>
                <a:gd name="T23" fmla="*/ 20 h 28"/>
                <a:gd name="T24" fmla="*/ 10 w 27"/>
                <a:gd name="T25" fmla="*/ 4 h 28"/>
                <a:gd name="T26" fmla="*/ 5 w 27"/>
                <a:gd name="T27" fmla="*/ 6 h 28"/>
                <a:gd name="T28" fmla="*/ 10 w 27"/>
                <a:gd name="T29" fmla="*/ 13 h 28"/>
                <a:gd name="T30" fmla="*/ 14 w 27"/>
                <a:gd name="T31" fmla="*/ 10 h 28"/>
                <a:gd name="T32" fmla="*/ 10 w 27"/>
                <a:gd name="T33"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28">
                  <a:moveTo>
                    <a:pt x="27" y="20"/>
                  </a:moveTo>
                  <a:cubicBezTo>
                    <a:pt x="24" y="22"/>
                    <a:pt x="24" y="22"/>
                    <a:pt x="24" y="22"/>
                  </a:cubicBezTo>
                  <a:cubicBezTo>
                    <a:pt x="15" y="14"/>
                    <a:pt x="15" y="14"/>
                    <a:pt x="15" y="14"/>
                  </a:cubicBezTo>
                  <a:cubicBezTo>
                    <a:pt x="12" y="17"/>
                    <a:pt x="12" y="17"/>
                    <a:pt x="12" y="17"/>
                  </a:cubicBezTo>
                  <a:cubicBezTo>
                    <a:pt x="19" y="26"/>
                    <a:pt x="19" y="26"/>
                    <a:pt x="19" y="26"/>
                  </a:cubicBezTo>
                  <a:cubicBezTo>
                    <a:pt x="16" y="28"/>
                    <a:pt x="16" y="28"/>
                    <a:pt x="16" y="28"/>
                  </a:cubicBezTo>
                  <a:cubicBezTo>
                    <a:pt x="0" y="6"/>
                    <a:pt x="0" y="6"/>
                    <a:pt x="0" y="6"/>
                  </a:cubicBezTo>
                  <a:cubicBezTo>
                    <a:pt x="5" y="2"/>
                    <a:pt x="5" y="2"/>
                    <a:pt x="5" y="2"/>
                  </a:cubicBezTo>
                  <a:cubicBezTo>
                    <a:pt x="7" y="1"/>
                    <a:pt x="9" y="0"/>
                    <a:pt x="11" y="0"/>
                  </a:cubicBezTo>
                  <a:cubicBezTo>
                    <a:pt x="16" y="1"/>
                    <a:pt x="18" y="4"/>
                    <a:pt x="18" y="8"/>
                  </a:cubicBezTo>
                  <a:cubicBezTo>
                    <a:pt x="18" y="9"/>
                    <a:pt x="18" y="11"/>
                    <a:pt x="17" y="12"/>
                  </a:cubicBezTo>
                  <a:lnTo>
                    <a:pt x="27" y="20"/>
                  </a:lnTo>
                  <a:close/>
                  <a:moveTo>
                    <a:pt x="10" y="4"/>
                  </a:moveTo>
                  <a:cubicBezTo>
                    <a:pt x="8" y="3"/>
                    <a:pt x="6" y="5"/>
                    <a:pt x="5" y="6"/>
                  </a:cubicBezTo>
                  <a:cubicBezTo>
                    <a:pt x="10" y="13"/>
                    <a:pt x="10" y="13"/>
                    <a:pt x="10" y="13"/>
                  </a:cubicBezTo>
                  <a:cubicBezTo>
                    <a:pt x="12" y="12"/>
                    <a:pt x="12" y="12"/>
                    <a:pt x="14" y="10"/>
                  </a:cubicBezTo>
                  <a:cubicBezTo>
                    <a:pt x="14" y="7"/>
                    <a:pt x="13" y="5"/>
                    <a:pt x="10" y="4"/>
                  </a:cubicBezTo>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52" name="Freeform 120"/>
            <p:cNvSpPr/>
            <p:nvPr userDrawn="1"/>
          </p:nvSpPr>
          <p:spPr bwMode="auto">
            <a:xfrm>
              <a:off x="1223" y="916"/>
              <a:ext cx="34" cy="29"/>
            </a:xfrm>
            <a:custGeom>
              <a:avLst/>
              <a:gdLst>
                <a:gd name="T0" fmla="*/ 22 w 28"/>
                <a:gd name="T1" fmla="*/ 10 h 24"/>
                <a:gd name="T2" fmla="*/ 19 w 28"/>
                <a:gd name="T3" fmla="*/ 24 h 24"/>
                <a:gd name="T4" fmla="*/ 14 w 28"/>
                <a:gd name="T5" fmla="*/ 23 h 24"/>
                <a:gd name="T6" fmla="*/ 15 w 28"/>
                <a:gd name="T7" fmla="*/ 20 h 24"/>
                <a:gd name="T8" fmla="*/ 18 w 28"/>
                <a:gd name="T9" fmla="*/ 21 h 24"/>
                <a:gd name="T10" fmla="*/ 20 w 28"/>
                <a:gd name="T11" fmla="*/ 13 h 24"/>
                <a:gd name="T12" fmla="*/ 17 w 28"/>
                <a:gd name="T13" fmla="*/ 12 h 24"/>
                <a:gd name="T14" fmla="*/ 8 w 28"/>
                <a:gd name="T15" fmla="*/ 15 h 24"/>
                <a:gd name="T16" fmla="*/ 0 w 28"/>
                <a:gd name="T17" fmla="*/ 9 h 24"/>
                <a:gd name="T18" fmla="*/ 2 w 28"/>
                <a:gd name="T19" fmla="*/ 4 h 24"/>
                <a:gd name="T20" fmla="*/ 11 w 28"/>
                <a:gd name="T21" fmla="*/ 2 h 24"/>
                <a:gd name="T22" fmla="*/ 10 w 28"/>
                <a:gd name="T23" fmla="*/ 5 h 24"/>
                <a:gd name="T24" fmla="*/ 4 w 28"/>
                <a:gd name="T25" fmla="*/ 6 h 24"/>
                <a:gd name="T26" fmla="*/ 3 w 28"/>
                <a:gd name="T27" fmla="*/ 9 h 24"/>
                <a:gd name="T28" fmla="*/ 7 w 28"/>
                <a:gd name="T29" fmla="*/ 12 h 24"/>
                <a:gd name="T30" fmla="*/ 17 w 28"/>
                <a:gd name="T31" fmla="*/ 9 h 24"/>
                <a:gd name="T32" fmla="*/ 22 w 28"/>
                <a:gd name="T33" fmla="*/ 1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24">
                  <a:moveTo>
                    <a:pt x="22" y="10"/>
                  </a:moveTo>
                  <a:cubicBezTo>
                    <a:pt x="28" y="13"/>
                    <a:pt x="26" y="23"/>
                    <a:pt x="19" y="24"/>
                  </a:cubicBezTo>
                  <a:cubicBezTo>
                    <a:pt x="17" y="24"/>
                    <a:pt x="15" y="24"/>
                    <a:pt x="14" y="23"/>
                  </a:cubicBezTo>
                  <a:cubicBezTo>
                    <a:pt x="15" y="20"/>
                    <a:pt x="15" y="20"/>
                    <a:pt x="15" y="20"/>
                  </a:cubicBezTo>
                  <a:cubicBezTo>
                    <a:pt x="16" y="21"/>
                    <a:pt x="17" y="21"/>
                    <a:pt x="18" y="21"/>
                  </a:cubicBezTo>
                  <a:cubicBezTo>
                    <a:pt x="23" y="20"/>
                    <a:pt x="23" y="15"/>
                    <a:pt x="20" y="13"/>
                  </a:cubicBezTo>
                  <a:cubicBezTo>
                    <a:pt x="19" y="12"/>
                    <a:pt x="18" y="12"/>
                    <a:pt x="17" y="12"/>
                  </a:cubicBezTo>
                  <a:cubicBezTo>
                    <a:pt x="13" y="13"/>
                    <a:pt x="11" y="15"/>
                    <a:pt x="8" y="15"/>
                  </a:cubicBezTo>
                  <a:cubicBezTo>
                    <a:pt x="4" y="15"/>
                    <a:pt x="1" y="13"/>
                    <a:pt x="0" y="9"/>
                  </a:cubicBezTo>
                  <a:cubicBezTo>
                    <a:pt x="0" y="7"/>
                    <a:pt x="1" y="5"/>
                    <a:pt x="2" y="4"/>
                  </a:cubicBezTo>
                  <a:cubicBezTo>
                    <a:pt x="4" y="0"/>
                    <a:pt x="8" y="0"/>
                    <a:pt x="11" y="2"/>
                  </a:cubicBezTo>
                  <a:cubicBezTo>
                    <a:pt x="10" y="5"/>
                    <a:pt x="10" y="5"/>
                    <a:pt x="10" y="5"/>
                  </a:cubicBezTo>
                  <a:cubicBezTo>
                    <a:pt x="8" y="4"/>
                    <a:pt x="5" y="4"/>
                    <a:pt x="4" y="6"/>
                  </a:cubicBezTo>
                  <a:cubicBezTo>
                    <a:pt x="3" y="7"/>
                    <a:pt x="3" y="8"/>
                    <a:pt x="3" y="9"/>
                  </a:cubicBezTo>
                  <a:cubicBezTo>
                    <a:pt x="4" y="11"/>
                    <a:pt x="5" y="12"/>
                    <a:pt x="7" y="12"/>
                  </a:cubicBezTo>
                  <a:cubicBezTo>
                    <a:pt x="11" y="11"/>
                    <a:pt x="13" y="8"/>
                    <a:pt x="17" y="9"/>
                  </a:cubicBezTo>
                  <a:cubicBezTo>
                    <a:pt x="18" y="9"/>
                    <a:pt x="20" y="9"/>
                    <a:pt x="22" y="10"/>
                  </a:cubicBezTo>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53" name="Freeform 121"/>
            <p:cNvSpPr/>
            <p:nvPr userDrawn="1"/>
          </p:nvSpPr>
          <p:spPr bwMode="auto">
            <a:xfrm>
              <a:off x="1234" y="906"/>
              <a:ext cx="31" cy="21"/>
            </a:xfrm>
            <a:custGeom>
              <a:avLst/>
              <a:gdLst>
                <a:gd name="T0" fmla="*/ 31 w 31"/>
                <a:gd name="T1" fmla="*/ 17 h 21"/>
                <a:gd name="T2" fmla="*/ 28 w 31"/>
                <a:gd name="T3" fmla="*/ 21 h 21"/>
                <a:gd name="T4" fmla="*/ 0 w 31"/>
                <a:gd name="T5" fmla="*/ 2 h 21"/>
                <a:gd name="T6" fmla="*/ 2 w 31"/>
                <a:gd name="T7" fmla="*/ 0 h 21"/>
                <a:gd name="T8" fmla="*/ 31 w 31"/>
                <a:gd name="T9" fmla="*/ 17 h 21"/>
              </a:gdLst>
              <a:ahLst/>
              <a:cxnLst>
                <a:cxn ang="0">
                  <a:pos x="T0" y="T1"/>
                </a:cxn>
                <a:cxn ang="0">
                  <a:pos x="T2" y="T3"/>
                </a:cxn>
                <a:cxn ang="0">
                  <a:pos x="T4" y="T5"/>
                </a:cxn>
                <a:cxn ang="0">
                  <a:pos x="T6" y="T7"/>
                </a:cxn>
                <a:cxn ang="0">
                  <a:pos x="T8" y="T9"/>
                </a:cxn>
              </a:cxnLst>
              <a:rect l="0" t="0" r="r" b="b"/>
              <a:pathLst>
                <a:path w="31" h="21">
                  <a:moveTo>
                    <a:pt x="31" y="17"/>
                  </a:moveTo>
                  <a:lnTo>
                    <a:pt x="28" y="21"/>
                  </a:lnTo>
                  <a:lnTo>
                    <a:pt x="0" y="2"/>
                  </a:lnTo>
                  <a:lnTo>
                    <a:pt x="2" y="0"/>
                  </a:lnTo>
                  <a:lnTo>
                    <a:pt x="31" y="17"/>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54" name="Freeform 122"/>
            <p:cNvSpPr/>
            <p:nvPr userDrawn="1"/>
          </p:nvSpPr>
          <p:spPr bwMode="auto">
            <a:xfrm>
              <a:off x="1239" y="884"/>
              <a:ext cx="36" cy="28"/>
            </a:xfrm>
            <a:custGeom>
              <a:avLst/>
              <a:gdLst>
                <a:gd name="T0" fmla="*/ 11 w 36"/>
                <a:gd name="T1" fmla="*/ 3 h 28"/>
                <a:gd name="T2" fmla="*/ 8 w 36"/>
                <a:gd name="T3" fmla="*/ 9 h 28"/>
                <a:gd name="T4" fmla="*/ 36 w 36"/>
                <a:gd name="T5" fmla="*/ 25 h 28"/>
                <a:gd name="T6" fmla="*/ 33 w 36"/>
                <a:gd name="T7" fmla="*/ 28 h 28"/>
                <a:gd name="T8" fmla="*/ 6 w 36"/>
                <a:gd name="T9" fmla="*/ 13 h 28"/>
                <a:gd name="T10" fmla="*/ 3 w 36"/>
                <a:gd name="T11" fmla="*/ 18 h 28"/>
                <a:gd name="T12" fmla="*/ 0 w 36"/>
                <a:gd name="T13" fmla="*/ 17 h 28"/>
                <a:gd name="T14" fmla="*/ 7 w 36"/>
                <a:gd name="T15" fmla="*/ 0 h 28"/>
                <a:gd name="T16" fmla="*/ 11 w 36"/>
                <a:gd name="T17" fmla="*/ 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28">
                  <a:moveTo>
                    <a:pt x="11" y="3"/>
                  </a:moveTo>
                  <a:lnTo>
                    <a:pt x="8" y="9"/>
                  </a:lnTo>
                  <a:lnTo>
                    <a:pt x="36" y="25"/>
                  </a:lnTo>
                  <a:lnTo>
                    <a:pt x="33" y="28"/>
                  </a:lnTo>
                  <a:lnTo>
                    <a:pt x="6" y="13"/>
                  </a:lnTo>
                  <a:lnTo>
                    <a:pt x="3" y="18"/>
                  </a:lnTo>
                  <a:lnTo>
                    <a:pt x="0" y="17"/>
                  </a:lnTo>
                  <a:lnTo>
                    <a:pt x="7" y="0"/>
                  </a:lnTo>
                  <a:lnTo>
                    <a:pt x="11" y="3"/>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55" name="Freeform 123"/>
            <p:cNvSpPr/>
            <p:nvPr userDrawn="1"/>
          </p:nvSpPr>
          <p:spPr bwMode="auto">
            <a:xfrm>
              <a:off x="1247" y="865"/>
              <a:ext cx="36" cy="23"/>
            </a:xfrm>
            <a:custGeom>
              <a:avLst/>
              <a:gdLst>
                <a:gd name="T0" fmla="*/ 8 w 36"/>
                <a:gd name="T1" fmla="*/ 0 h 23"/>
                <a:gd name="T2" fmla="*/ 25 w 36"/>
                <a:gd name="T3" fmla="*/ 14 h 23"/>
                <a:gd name="T4" fmla="*/ 36 w 36"/>
                <a:gd name="T5" fmla="*/ 19 h 23"/>
                <a:gd name="T6" fmla="*/ 34 w 36"/>
                <a:gd name="T7" fmla="*/ 23 h 23"/>
                <a:gd name="T8" fmla="*/ 24 w 36"/>
                <a:gd name="T9" fmla="*/ 18 h 23"/>
                <a:gd name="T10" fmla="*/ 0 w 36"/>
                <a:gd name="T11" fmla="*/ 18 h 23"/>
                <a:gd name="T12" fmla="*/ 2 w 36"/>
                <a:gd name="T13" fmla="*/ 14 h 23"/>
                <a:gd name="T14" fmla="*/ 18 w 36"/>
                <a:gd name="T15" fmla="*/ 14 h 23"/>
                <a:gd name="T16" fmla="*/ 7 w 36"/>
                <a:gd name="T17" fmla="*/ 5 h 23"/>
                <a:gd name="T18" fmla="*/ 8 w 36"/>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23">
                  <a:moveTo>
                    <a:pt x="8" y="0"/>
                  </a:moveTo>
                  <a:lnTo>
                    <a:pt x="25" y="14"/>
                  </a:lnTo>
                  <a:lnTo>
                    <a:pt x="36" y="19"/>
                  </a:lnTo>
                  <a:lnTo>
                    <a:pt x="34" y="23"/>
                  </a:lnTo>
                  <a:lnTo>
                    <a:pt x="24" y="18"/>
                  </a:lnTo>
                  <a:lnTo>
                    <a:pt x="0" y="18"/>
                  </a:lnTo>
                  <a:lnTo>
                    <a:pt x="2" y="14"/>
                  </a:lnTo>
                  <a:lnTo>
                    <a:pt x="18" y="14"/>
                  </a:lnTo>
                  <a:lnTo>
                    <a:pt x="7" y="5"/>
                  </a:lnTo>
                  <a:lnTo>
                    <a:pt x="8" y="0"/>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56" name="Freeform 124"/>
            <p:cNvSpPr/>
            <p:nvPr userDrawn="1"/>
          </p:nvSpPr>
          <p:spPr bwMode="auto">
            <a:xfrm>
              <a:off x="1010" y="928"/>
              <a:ext cx="34" cy="25"/>
            </a:xfrm>
            <a:custGeom>
              <a:avLst/>
              <a:gdLst>
                <a:gd name="T0" fmla="*/ 14 w 28"/>
                <a:gd name="T1" fmla="*/ 16 h 20"/>
                <a:gd name="T2" fmla="*/ 8 w 28"/>
                <a:gd name="T3" fmla="*/ 20 h 20"/>
                <a:gd name="T4" fmla="*/ 2 w 28"/>
                <a:gd name="T5" fmla="*/ 17 h 20"/>
                <a:gd name="T6" fmla="*/ 0 w 28"/>
                <a:gd name="T7" fmla="*/ 12 h 20"/>
                <a:gd name="T8" fmla="*/ 1 w 28"/>
                <a:gd name="T9" fmla="*/ 9 h 20"/>
                <a:gd name="T10" fmla="*/ 4 w 28"/>
                <a:gd name="T11" fmla="*/ 10 h 20"/>
                <a:gd name="T12" fmla="*/ 3 w 28"/>
                <a:gd name="T13" fmla="*/ 12 h 20"/>
                <a:gd name="T14" fmla="*/ 4 w 28"/>
                <a:gd name="T15" fmla="*/ 15 h 20"/>
                <a:gd name="T16" fmla="*/ 8 w 28"/>
                <a:gd name="T17" fmla="*/ 16 h 20"/>
                <a:gd name="T18" fmla="*/ 12 w 28"/>
                <a:gd name="T19" fmla="*/ 14 h 20"/>
                <a:gd name="T20" fmla="*/ 25 w 28"/>
                <a:gd name="T21" fmla="*/ 0 h 20"/>
                <a:gd name="T22" fmla="*/ 28 w 28"/>
                <a:gd name="T23" fmla="*/ 3 h 20"/>
                <a:gd name="T24" fmla="*/ 14 w 28"/>
                <a:gd name="T25"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 h="20">
                  <a:moveTo>
                    <a:pt x="14" y="16"/>
                  </a:moveTo>
                  <a:cubicBezTo>
                    <a:pt x="12" y="18"/>
                    <a:pt x="10" y="20"/>
                    <a:pt x="8" y="20"/>
                  </a:cubicBezTo>
                  <a:cubicBezTo>
                    <a:pt x="6" y="20"/>
                    <a:pt x="4" y="19"/>
                    <a:pt x="2" y="17"/>
                  </a:cubicBezTo>
                  <a:cubicBezTo>
                    <a:pt x="1" y="16"/>
                    <a:pt x="0" y="14"/>
                    <a:pt x="0" y="12"/>
                  </a:cubicBezTo>
                  <a:cubicBezTo>
                    <a:pt x="0" y="11"/>
                    <a:pt x="0" y="10"/>
                    <a:pt x="1" y="9"/>
                  </a:cubicBezTo>
                  <a:cubicBezTo>
                    <a:pt x="4" y="10"/>
                    <a:pt x="4" y="10"/>
                    <a:pt x="4" y="10"/>
                  </a:cubicBezTo>
                  <a:cubicBezTo>
                    <a:pt x="3" y="11"/>
                    <a:pt x="3" y="11"/>
                    <a:pt x="3" y="12"/>
                  </a:cubicBezTo>
                  <a:cubicBezTo>
                    <a:pt x="3" y="13"/>
                    <a:pt x="4" y="14"/>
                    <a:pt x="4" y="15"/>
                  </a:cubicBezTo>
                  <a:cubicBezTo>
                    <a:pt x="5" y="16"/>
                    <a:pt x="6" y="16"/>
                    <a:pt x="8" y="16"/>
                  </a:cubicBezTo>
                  <a:cubicBezTo>
                    <a:pt x="9" y="16"/>
                    <a:pt x="10" y="15"/>
                    <a:pt x="12" y="14"/>
                  </a:cubicBezTo>
                  <a:cubicBezTo>
                    <a:pt x="25" y="0"/>
                    <a:pt x="25" y="0"/>
                    <a:pt x="25" y="0"/>
                  </a:cubicBezTo>
                  <a:cubicBezTo>
                    <a:pt x="28" y="3"/>
                    <a:pt x="28" y="3"/>
                    <a:pt x="28" y="3"/>
                  </a:cubicBezTo>
                  <a:lnTo>
                    <a:pt x="14" y="16"/>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57" name="Freeform 125"/>
            <p:cNvSpPr>
              <a:spLocks noEditPoints="1"/>
            </p:cNvSpPr>
            <p:nvPr userDrawn="1"/>
          </p:nvSpPr>
          <p:spPr bwMode="auto">
            <a:xfrm>
              <a:off x="1073" y="917"/>
              <a:ext cx="106" cy="33"/>
            </a:xfrm>
            <a:custGeom>
              <a:avLst/>
              <a:gdLst>
                <a:gd name="T0" fmla="*/ 0 w 86"/>
                <a:gd name="T1" fmla="*/ 15 h 27"/>
                <a:gd name="T2" fmla="*/ 4 w 86"/>
                <a:gd name="T3" fmla="*/ 15 h 27"/>
                <a:gd name="T4" fmla="*/ 6 w 86"/>
                <a:gd name="T5" fmla="*/ 3 h 27"/>
                <a:gd name="T6" fmla="*/ 10 w 86"/>
                <a:gd name="T7" fmla="*/ 3 h 27"/>
                <a:gd name="T8" fmla="*/ 14 w 86"/>
                <a:gd name="T9" fmla="*/ 4 h 27"/>
                <a:gd name="T10" fmla="*/ 10 w 86"/>
                <a:gd name="T11" fmla="*/ 19 h 27"/>
                <a:gd name="T12" fmla="*/ 37 w 86"/>
                <a:gd name="T13" fmla="*/ 14 h 27"/>
                <a:gd name="T14" fmla="*/ 33 w 86"/>
                <a:gd name="T15" fmla="*/ 11 h 27"/>
                <a:gd name="T16" fmla="*/ 28 w 86"/>
                <a:gd name="T17" fmla="*/ 13 h 27"/>
                <a:gd name="T18" fmla="*/ 30 w 86"/>
                <a:gd name="T19" fmla="*/ 16 h 27"/>
                <a:gd name="T20" fmla="*/ 34 w 86"/>
                <a:gd name="T21" fmla="*/ 17 h 27"/>
                <a:gd name="T22" fmla="*/ 37 w 86"/>
                <a:gd name="T23" fmla="*/ 14 h 27"/>
                <a:gd name="T24" fmla="*/ 36 w 86"/>
                <a:gd name="T25" fmla="*/ 21 h 27"/>
                <a:gd name="T26" fmla="*/ 32 w 86"/>
                <a:gd name="T27" fmla="*/ 19 h 27"/>
                <a:gd name="T28" fmla="*/ 27 w 86"/>
                <a:gd name="T29" fmla="*/ 19 h 27"/>
                <a:gd name="T30" fmla="*/ 27 w 86"/>
                <a:gd name="T31" fmla="*/ 24 h 27"/>
                <a:gd name="T32" fmla="*/ 34 w 86"/>
                <a:gd name="T33" fmla="*/ 25 h 27"/>
                <a:gd name="T34" fmla="*/ 30 w 86"/>
                <a:gd name="T35" fmla="*/ 27 h 27"/>
                <a:gd name="T36" fmla="*/ 24 w 86"/>
                <a:gd name="T37" fmla="*/ 25 h 27"/>
                <a:gd name="T38" fmla="*/ 23 w 86"/>
                <a:gd name="T39" fmla="*/ 21 h 27"/>
                <a:gd name="T40" fmla="*/ 28 w 86"/>
                <a:gd name="T41" fmla="*/ 17 h 27"/>
                <a:gd name="T42" fmla="*/ 25 w 86"/>
                <a:gd name="T43" fmla="*/ 15 h 27"/>
                <a:gd name="T44" fmla="*/ 28 w 86"/>
                <a:gd name="T45" fmla="*/ 10 h 27"/>
                <a:gd name="T46" fmla="*/ 39 w 86"/>
                <a:gd name="T47" fmla="*/ 11 h 27"/>
                <a:gd name="T48" fmla="*/ 39 w 86"/>
                <a:gd name="T49" fmla="*/ 17 h 27"/>
                <a:gd name="T50" fmla="*/ 36 w 86"/>
                <a:gd name="T51" fmla="*/ 18 h 27"/>
                <a:gd name="T52" fmla="*/ 39 w 86"/>
                <a:gd name="T53" fmla="*/ 23 h 27"/>
                <a:gd name="T54" fmla="*/ 30 w 86"/>
                <a:gd name="T55" fmla="*/ 27 h 27"/>
                <a:gd name="T56" fmla="*/ 62 w 86"/>
                <a:gd name="T57" fmla="*/ 14 h 27"/>
                <a:gd name="T58" fmla="*/ 59 w 86"/>
                <a:gd name="T59" fmla="*/ 11 h 27"/>
                <a:gd name="T60" fmla="*/ 54 w 86"/>
                <a:gd name="T61" fmla="*/ 12 h 27"/>
                <a:gd name="T62" fmla="*/ 53 w 86"/>
                <a:gd name="T63" fmla="*/ 17 h 27"/>
                <a:gd name="T64" fmla="*/ 56 w 86"/>
                <a:gd name="T65" fmla="*/ 19 h 27"/>
                <a:gd name="T66" fmla="*/ 60 w 86"/>
                <a:gd name="T67" fmla="*/ 18 h 27"/>
                <a:gd name="T68" fmla="*/ 63 w 86"/>
                <a:gd name="T69" fmla="*/ 17 h 27"/>
                <a:gd name="T70" fmla="*/ 50 w 86"/>
                <a:gd name="T71" fmla="*/ 15 h 27"/>
                <a:gd name="T72" fmla="*/ 52 w 86"/>
                <a:gd name="T73" fmla="*/ 11 h 27"/>
                <a:gd name="T74" fmla="*/ 58 w 86"/>
                <a:gd name="T75" fmla="*/ 9 h 27"/>
                <a:gd name="T76" fmla="*/ 63 w 86"/>
                <a:gd name="T77" fmla="*/ 11 h 27"/>
                <a:gd name="T78" fmla="*/ 66 w 86"/>
                <a:gd name="T79" fmla="*/ 17 h 27"/>
                <a:gd name="T80" fmla="*/ 63 w 86"/>
                <a:gd name="T81" fmla="*/ 24 h 27"/>
                <a:gd name="T82" fmla="*/ 55 w 86"/>
                <a:gd name="T83" fmla="*/ 27 h 27"/>
                <a:gd name="T84" fmla="*/ 52 w 86"/>
                <a:gd name="T85" fmla="*/ 27 h 27"/>
                <a:gd name="T86" fmla="*/ 52 w 86"/>
                <a:gd name="T87" fmla="*/ 25 h 27"/>
                <a:gd name="T88" fmla="*/ 55 w 86"/>
                <a:gd name="T89" fmla="*/ 25 h 27"/>
                <a:gd name="T90" fmla="*/ 62 w 86"/>
                <a:gd name="T91" fmla="*/ 19 h 27"/>
                <a:gd name="T92" fmla="*/ 57 w 86"/>
                <a:gd name="T93" fmla="*/ 21 h 27"/>
                <a:gd name="T94" fmla="*/ 52 w 86"/>
                <a:gd name="T95" fmla="*/ 20 h 27"/>
                <a:gd name="T96" fmla="*/ 50 w 86"/>
                <a:gd name="T97" fmla="*/ 15 h 27"/>
                <a:gd name="T98" fmla="*/ 86 w 86"/>
                <a:gd name="T99" fmla="*/ 18 h 27"/>
                <a:gd name="T100" fmla="*/ 83 w 86"/>
                <a:gd name="T101" fmla="*/ 3 h 27"/>
                <a:gd name="T102" fmla="*/ 72 w 86"/>
                <a:gd name="T103" fmla="*/ 6 h 27"/>
                <a:gd name="T104" fmla="*/ 86 w 86"/>
                <a:gd name="T105" fmla="*/ 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6" h="27">
                  <a:moveTo>
                    <a:pt x="9" y="20"/>
                  </a:moveTo>
                  <a:cubicBezTo>
                    <a:pt x="0" y="15"/>
                    <a:pt x="0" y="15"/>
                    <a:pt x="0" y="15"/>
                  </a:cubicBezTo>
                  <a:cubicBezTo>
                    <a:pt x="0" y="13"/>
                    <a:pt x="0" y="13"/>
                    <a:pt x="0" y="13"/>
                  </a:cubicBezTo>
                  <a:cubicBezTo>
                    <a:pt x="4" y="15"/>
                    <a:pt x="4" y="15"/>
                    <a:pt x="4" y="15"/>
                  </a:cubicBezTo>
                  <a:cubicBezTo>
                    <a:pt x="10" y="5"/>
                    <a:pt x="10" y="5"/>
                    <a:pt x="10" y="5"/>
                  </a:cubicBezTo>
                  <a:cubicBezTo>
                    <a:pt x="6" y="3"/>
                    <a:pt x="6" y="3"/>
                    <a:pt x="6" y="3"/>
                  </a:cubicBezTo>
                  <a:cubicBezTo>
                    <a:pt x="7" y="2"/>
                    <a:pt x="7" y="2"/>
                    <a:pt x="7" y="2"/>
                  </a:cubicBezTo>
                  <a:cubicBezTo>
                    <a:pt x="8" y="3"/>
                    <a:pt x="9" y="3"/>
                    <a:pt x="10" y="3"/>
                  </a:cubicBezTo>
                  <a:cubicBezTo>
                    <a:pt x="11" y="3"/>
                    <a:pt x="11" y="3"/>
                    <a:pt x="12" y="2"/>
                  </a:cubicBezTo>
                  <a:cubicBezTo>
                    <a:pt x="14" y="4"/>
                    <a:pt x="14" y="4"/>
                    <a:pt x="14" y="4"/>
                  </a:cubicBezTo>
                  <a:cubicBezTo>
                    <a:pt x="6" y="17"/>
                    <a:pt x="6" y="17"/>
                    <a:pt x="6" y="17"/>
                  </a:cubicBezTo>
                  <a:cubicBezTo>
                    <a:pt x="10" y="19"/>
                    <a:pt x="10" y="19"/>
                    <a:pt x="10" y="19"/>
                  </a:cubicBezTo>
                  <a:lnTo>
                    <a:pt x="9" y="20"/>
                  </a:lnTo>
                  <a:close/>
                  <a:moveTo>
                    <a:pt x="37" y="14"/>
                  </a:moveTo>
                  <a:cubicBezTo>
                    <a:pt x="37" y="14"/>
                    <a:pt x="37" y="13"/>
                    <a:pt x="36" y="12"/>
                  </a:cubicBezTo>
                  <a:cubicBezTo>
                    <a:pt x="36" y="12"/>
                    <a:pt x="35" y="11"/>
                    <a:pt x="33" y="11"/>
                  </a:cubicBezTo>
                  <a:cubicBezTo>
                    <a:pt x="32" y="11"/>
                    <a:pt x="31" y="11"/>
                    <a:pt x="30" y="11"/>
                  </a:cubicBezTo>
                  <a:cubicBezTo>
                    <a:pt x="29" y="12"/>
                    <a:pt x="29" y="12"/>
                    <a:pt x="28" y="13"/>
                  </a:cubicBezTo>
                  <a:cubicBezTo>
                    <a:pt x="28" y="14"/>
                    <a:pt x="28" y="14"/>
                    <a:pt x="29" y="15"/>
                  </a:cubicBezTo>
                  <a:cubicBezTo>
                    <a:pt x="29" y="15"/>
                    <a:pt x="30" y="15"/>
                    <a:pt x="30" y="16"/>
                  </a:cubicBezTo>
                  <a:cubicBezTo>
                    <a:pt x="31" y="16"/>
                    <a:pt x="31" y="16"/>
                    <a:pt x="32" y="17"/>
                  </a:cubicBezTo>
                  <a:cubicBezTo>
                    <a:pt x="33" y="17"/>
                    <a:pt x="33" y="17"/>
                    <a:pt x="34" y="17"/>
                  </a:cubicBezTo>
                  <a:cubicBezTo>
                    <a:pt x="35" y="17"/>
                    <a:pt x="36" y="17"/>
                    <a:pt x="36" y="16"/>
                  </a:cubicBezTo>
                  <a:cubicBezTo>
                    <a:pt x="37" y="16"/>
                    <a:pt x="37" y="15"/>
                    <a:pt x="37" y="14"/>
                  </a:cubicBezTo>
                  <a:moveTo>
                    <a:pt x="36" y="23"/>
                  </a:moveTo>
                  <a:cubicBezTo>
                    <a:pt x="36" y="22"/>
                    <a:pt x="36" y="22"/>
                    <a:pt x="36" y="21"/>
                  </a:cubicBezTo>
                  <a:cubicBezTo>
                    <a:pt x="35" y="21"/>
                    <a:pt x="34" y="20"/>
                    <a:pt x="33" y="20"/>
                  </a:cubicBezTo>
                  <a:cubicBezTo>
                    <a:pt x="33" y="19"/>
                    <a:pt x="33" y="19"/>
                    <a:pt x="32" y="19"/>
                  </a:cubicBezTo>
                  <a:cubicBezTo>
                    <a:pt x="31" y="19"/>
                    <a:pt x="31" y="18"/>
                    <a:pt x="30" y="18"/>
                  </a:cubicBezTo>
                  <a:cubicBezTo>
                    <a:pt x="29" y="18"/>
                    <a:pt x="28" y="19"/>
                    <a:pt x="27" y="19"/>
                  </a:cubicBezTo>
                  <a:cubicBezTo>
                    <a:pt x="27" y="20"/>
                    <a:pt x="26" y="20"/>
                    <a:pt x="26" y="21"/>
                  </a:cubicBezTo>
                  <a:cubicBezTo>
                    <a:pt x="26" y="22"/>
                    <a:pt x="26" y="23"/>
                    <a:pt x="27" y="24"/>
                  </a:cubicBezTo>
                  <a:cubicBezTo>
                    <a:pt x="28" y="25"/>
                    <a:pt x="29" y="25"/>
                    <a:pt x="30" y="25"/>
                  </a:cubicBezTo>
                  <a:cubicBezTo>
                    <a:pt x="32" y="26"/>
                    <a:pt x="33" y="25"/>
                    <a:pt x="34" y="25"/>
                  </a:cubicBezTo>
                  <a:cubicBezTo>
                    <a:pt x="35" y="24"/>
                    <a:pt x="36" y="24"/>
                    <a:pt x="36" y="23"/>
                  </a:cubicBezTo>
                  <a:moveTo>
                    <a:pt x="30" y="27"/>
                  </a:moveTo>
                  <a:cubicBezTo>
                    <a:pt x="29" y="27"/>
                    <a:pt x="28" y="27"/>
                    <a:pt x="27" y="26"/>
                  </a:cubicBezTo>
                  <a:cubicBezTo>
                    <a:pt x="26" y="26"/>
                    <a:pt x="25" y="25"/>
                    <a:pt x="24" y="25"/>
                  </a:cubicBezTo>
                  <a:cubicBezTo>
                    <a:pt x="23" y="24"/>
                    <a:pt x="23" y="24"/>
                    <a:pt x="23" y="23"/>
                  </a:cubicBezTo>
                  <a:cubicBezTo>
                    <a:pt x="23" y="22"/>
                    <a:pt x="22" y="21"/>
                    <a:pt x="23" y="21"/>
                  </a:cubicBezTo>
                  <a:cubicBezTo>
                    <a:pt x="23" y="20"/>
                    <a:pt x="23" y="19"/>
                    <a:pt x="24" y="18"/>
                  </a:cubicBezTo>
                  <a:cubicBezTo>
                    <a:pt x="25" y="18"/>
                    <a:pt x="26" y="17"/>
                    <a:pt x="28" y="17"/>
                  </a:cubicBezTo>
                  <a:cubicBezTo>
                    <a:pt x="28" y="17"/>
                    <a:pt x="28" y="17"/>
                    <a:pt x="28" y="17"/>
                  </a:cubicBezTo>
                  <a:cubicBezTo>
                    <a:pt x="27" y="16"/>
                    <a:pt x="26" y="16"/>
                    <a:pt x="25" y="15"/>
                  </a:cubicBezTo>
                  <a:cubicBezTo>
                    <a:pt x="25" y="14"/>
                    <a:pt x="25" y="14"/>
                    <a:pt x="25" y="13"/>
                  </a:cubicBezTo>
                  <a:cubicBezTo>
                    <a:pt x="25" y="12"/>
                    <a:pt x="26" y="11"/>
                    <a:pt x="28" y="10"/>
                  </a:cubicBezTo>
                  <a:cubicBezTo>
                    <a:pt x="29" y="9"/>
                    <a:pt x="31" y="9"/>
                    <a:pt x="34" y="10"/>
                  </a:cubicBezTo>
                  <a:cubicBezTo>
                    <a:pt x="36" y="10"/>
                    <a:pt x="38" y="10"/>
                    <a:pt x="39" y="11"/>
                  </a:cubicBezTo>
                  <a:cubicBezTo>
                    <a:pt x="40" y="12"/>
                    <a:pt x="41" y="14"/>
                    <a:pt x="40" y="15"/>
                  </a:cubicBezTo>
                  <a:cubicBezTo>
                    <a:pt x="40" y="16"/>
                    <a:pt x="40" y="16"/>
                    <a:pt x="39" y="17"/>
                  </a:cubicBezTo>
                  <a:cubicBezTo>
                    <a:pt x="38" y="18"/>
                    <a:pt x="37" y="18"/>
                    <a:pt x="36" y="18"/>
                  </a:cubicBezTo>
                  <a:cubicBezTo>
                    <a:pt x="36" y="18"/>
                    <a:pt x="36" y="18"/>
                    <a:pt x="36" y="18"/>
                  </a:cubicBezTo>
                  <a:cubicBezTo>
                    <a:pt x="37" y="19"/>
                    <a:pt x="38" y="20"/>
                    <a:pt x="39" y="20"/>
                  </a:cubicBezTo>
                  <a:cubicBezTo>
                    <a:pt x="39" y="21"/>
                    <a:pt x="40" y="22"/>
                    <a:pt x="39" y="23"/>
                  </a:cubicBezTo>
                  <a:cubicBezTo>
                    <a:pt x="39" y="25"/>
                    <a:pt x="38" y="26"/>
                    <a:pt x="36" y="26"/>
                  </a:cubicBezTo>
                  <a:cubicBezTo>
                    <a:pt x="34" y="27"/>
                    <a:pt x="32" y="27"/>
                    <a:pt x="30" y="27"/>
                  </a:cubicBezTo>
                  <a:moveTo>
                    <a:pt x="63" y="17"/>
                  </a:moveTo>
                  <a:cubicBezTo>
                    <a:pt x="63" y="15"/>
                    <a:pt x="62" y="15"/>
                    <a:pt x="62" y="14"/>
                  </a:cubicBezTo>
                  <a:cubicBezTo>
                    <a:pt x="62" y="13"/>
                    <a:pt x="61" y="13"/>
                    <a:pt x="61" y="12"/>
                  </a:cubicBezTo>
                  <a:cubicBezTo>
                    <a:pt x="60" y="12"/>
                    <a:pt x="60" y="12"/>
                    <a:pt x="59" y="11"/>
                  </a:cubicBezTo>
                  <a:cubicBezTo>
                    <a:pt x="59" y="11"/>
                    <a:pt x="58" y="11"/>
                    <a:pt x="58" y="11"/>
                  </a:cubicBezTo>
                  <a:cubicBezTo>
                    <a:pt x="56" y="11"/>
                    <a:pt x="55" y="12"/>
                    <a:pt x="54" y="12"/>
                  </a:cubicBezTo>
                  <a:cubicBezTo>
                    <a:pt x="53" y="13"/>
                    <a:pt x="53" y="14"/>
                    <a:pt x="53" y="15"/>
                  </a:cubicBezTo>
                  <a:cubicBezTo>
                    <a:pt x="53" y="16"/>
                    <a:pt x="53" y="16"/>
                    <a:pt x="53" y="17"/>
                  </a:cubicBezTo>
                  <a:cubicBezTo>
                    <a:pt x="54" y="17"/>
                    <a:pt x="54" y="18"/>
                    <a:pt x="55" y="18"/>
                  </a:cubicBezTo>
                  <a:cubicBezTo>
                    <a:pt x="55" y="18"/>
                    <a:pt x="56" y="18"/>
                    <a:pt x="56" y="19"/>
                  </a:cubicBezTo>
                  <a:cubicBezTo>
                    <a:pt x="57" y="19"/>
                    <a:pt x="57" y="19"/>
                    <a:pt x="58" y="19"/>
                  </a:cubicBezTo>
                  <a:cubicBezTo>
                    <a:pt x="59" y="19"/>
                    <a:pt x="59" y="19"/>
                    <a:pt x="60" y="18"/>
                  </a:cubicBezTo>
                  <a:cubicBezTo>
                    <a:pt x="61" y="18"/>
                    <a:pt x="62" y="18"/>
                    <a:pt x="62" y="18"/>
                  </a:cubicBezTo>
                  <a:cubicBezTo>
                    <a:pt x="63" y="18"/>
                    <a:pt x="63" y="17"/>
                    <a:pt x="63" y="17"/>
                  </a:cubicBezTo>
                  <a:cubicBezTo>
                    <a:pt x="63" y="17"/>
                    <a:pt x="63" y="17"/>
                    <a:pt x="63" y="17"/>
                  </a:cubicBezTo>
                  <a:moveTo>
                    <a:pt x="50" y="15"/>
                  </a:moveTo>
                  <a:cubicBezTo>
                    <a:pt x="50" y="14"/>
                    <a:pt x="50" y="14"/>
                    <a:pt x="50" y="13"/>
                  </a:cubicBezTo>
                  <a:cubicBezTo>
                    <a:pt x="51" y="12"/>
                    <a:pt x="51" y="11"/>
                    <a:pt x="52" y="11"/>
                  </a:cubicBezTo>
                  <a:cubicBezTo>
                    <a:pt x="53" y="10"/>
                    <a:pt x="53" y="10"/>
                    <a:pt x="55" y="10"/>
                  </a:cubicBezTo>
                  <a:cubicBezTo>
                    <a:pt x="56" y="9"/>
                    <a:pt x="57" y="9"/>
                    <a:pt x="58" y="9"/>
                  </a:cubicBezTo>
                  <a:cubicBezTo>
                    <a:pt x="59" y="9"/>
                    <a:pt x="60" y="9"/>
                    <a:pt x="61" y="10"/>
                  </a:cubicBezTo>
                  <a:cubicBezTo>
                    <a:pt x="62" y="10"/>
                    <a:pt x="63" y="10"/>
                    <a:pt x="63" y="11"/>
                  </a:cubicBezTo>
                  <a:cubicBezTo>
                    <a:pt x="64" y="11"/>
                    <a:pt x="65" y="12"/>
                    <a:pt x="65" y="13"/>
                  </a:cubicBezTo>
                  <a:cubicBezTo>
                    <a:pt x="66" y="14"/>
                    <a:pt x="66" y="16"/>
                    <a:pt x="66" y="17"/>
                  </a:cubicBezTo>
                  <a:cubicBezTo>
                    <a:pt x="66" y="19"/>
                    <a:pt x="66" y="20"/>
                    <a:pt x="65" y="21"/>
                  </a:cubicBezTo>
                  <a:cubicBezTo>
                    <a:pt x="65" y="22"/>
                    <a:pt x="64" y="23"/>
                    <a:pt x="63" y="24"/>
                  </a:cubicBezTo>
                  <a:cubicBezTo>
                    <a:pt x="62" y="25"/>
                    <a:pt x="61" y="26"/>
                    <a:pt x="60" y="26"/>
                  </a:cubicBezTo>
                  <a:cubicBezTo>
                    <a:pt x="58" y="27"/>
                    <a:pt x="57" y="27"/>
                    <a:pt x="55" y="27"/>
                  </a:cubicBezTo>
                  <a:cubicBezTo>
                    <a:pt x="54" y="27"/>
                    <a:pt x="54" y="27"/>
                    <a:pt x="53" y="27"/>
                  </a:cubicBezTo>
                  <a:cubicBezTo>
                    <a:pt x="53" y="27"/>
                    <a:pt x="52" y="27"/>
                    <a:pt x="52" y="27"/>
                  </a:cubicBezTo>
                  <a:cubicBezTo>
                    <a:pt x="52" y="25"/>
                    <a:pt x="52" y="25"/>
                    <a:pt x="52" y="25"/>
                  </a:cubicBezTo>
                  <a:cubicBezTo>
                    <a:pt x="52" y="25"/>
                    <a:pt x="52" y="25"/>
                    <a:pt x="52" y="25"/>
                  </a:cubicBezTo>
                  <a:cubicBezTo>
                    <a:pt x="52" y="25"/>
                    <a:pt x="53" y="25"/>
                    <a:pt x="53" y="25"/>
                  </a:cubicBezTo>
                  <a:cubicBezTo>
                    <a:pt x="54" y="25"/>
                    <a:pt x="54" y="25"/>
                    <a:pt x="55" y="25"/>
                  </a:cubicBezTo>
                  <a:cubicBezTo>
                    <a:pt x="57" y="25"/>
                    <a:pt x="59" y="25"/>
                    <a:pt x="60" y="24"/>
                  </a:cubicBezTo>
                  <a:cubicBezTo>
                    <a:pt x="62" y="23"/>
                    <a:pt x="62" y="21"/>
                    <a:pt x="62" y="19"/>
                  </a:cubicBezTo>
                  <a:cubicBezTo>
                    <a:pt x="62" y="20"/>
                    <a:pt x="61" y="20"/>
                    <a:pt x="60" y="20"/>
                  </a:cubicBezTo>
                  <a:cubicBezTo>
                    <a:pt x="59" y="20"/>
                    <a:pt x="58" y="21"/>
                    <a:pt x="57" y="21"/>
                  </a:cubicBezTo>
                  <a:cubicBezTo>
                    <a:pt x="56" y="21"/>
                    <a:pt x="55" y="20"/>
                    <a:pt x="55" y="20"/>
                  </a:cubicBezTo>
                  <a:cubicBezTo>
                    <a:pt x="54" y="20"/>
                    <a:pt x="53" y="20"/>
                    <a:pt x="52" y="20"/>
                  </a:cubicBezTo>
                  <a:cubicBezTo>
                    <a:pt x="51" y="19"/>
                    <a:pt x="51" y="18"/>
                    <a:pt x="50" y="18"/>
                  </a:cubicBezTo>
                  <a:cubicBezTo>
                    <a:pt x="50" y="17"/>
                    <a:pt x="50" y="16"/>
                    <a:pt x="50" y="15"/>
                  </a:cubicBezTo>
                  <a:moveTo>
                    <a:pt x="86" y="1"/>
                  </a:moveTo>
                  <a:cubicBezTo>
                    <a:pt x="86" y="18"/>
                    <a:pt x="86" y="18"/>
                    <a:pt x="86" y="18"/>
                  </a:cubicBezTo>
                  <a:cubicBezTo>
                    <a:pt x="83" y="20"/>
                    <a:pt x="83" y="20"/>
                    <a:pt x="83" y="20"/>
                  </a:cubicBezTo>
                  <a:cubicBezTo>
                    <a:pt x="83" y="3"/>
                    <a:pt x="83" y="3"/>
                    <a:pt x="83" y="3"/>
                  </a:cubicBezTo>
                  <a:cubicBezTo>
                    <a:pt x="73" y="8"/>
                    <a:pt x="73" y="8"/>
                    <a:pt x="73" y="8"/>
                  </a:cubicBezTo>
                  <a:cubicBezTo>
                    <a:pt x="72" y="6"/>
                    <a:pt x="72" y="6"/>
                    <a:pt x="72" y="6"/>
                  </a:cubicBezTo>
                  <a:cubicBezTo>
                    <a:pt x="85" y="0"/>
                    <a:pt x="85" y="0"/>
                    <a:pt x="85" y="0"/>
                  </a:cubicBezTo>
                  <a:lnTo>
                    <a:pt x="86" y="1"/>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58" name="Freeform 126"/>
            <p:cNvSpPr/>
            <p:nvPr userDrawn="1"/>
          </p:nvSpPr>
          <p:spPr bwMode="auto">
            <a:xfrm>
              <a:off x="1184" y="728"/>
              <a:ext cx="14" cy="14"/>
            </a:xfrm>
            <a:custGeom>
              <a:avLst/>
              <a:gdLst>
                <a:gd name="T0" fmla="*/ 2 w 11"/>
                <a:gd name="T1" fmla="*/ 12 h 12"/>
                <a:gd name="T2" fmla="*/ 2 w 11"/>
                <a:gd name="T3" fmla="*/ 8 h 12"/>
                <a:gd name="T4" fmla="*/ 1 w 11"/>
                <a:gd name="T5" fmla="*/ 3 h 12"/>
                <a:gd name="T6" fmla="*/ 8 w 11"/>
                <a:gd name="T7" fmla="*/ 3 h 12"/>
                <a:gd name="T8" fmla="*/ 9 w 11"/>
                <a:gd name="T9" fmla="*/ 5 h 12"/>
                <a:gd name="T10" fmla="*/ 8 w 11"/>
                <a:gd name="T11" fmla="*/ 11 h 12"/>
                <a:gd name="T12" fmla="*/ 2 w 11"/>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1" h="12">
                  <a:moveTo>
                    <a:pt x="2" y="12"/>
                  </a:moveTo>
                  <a:cubicBezTo>
                    <a:pt x="0" y="11"/>
                    <a:pt x="1" y="10"/>
                    <a:pt x="2" y="8"/>
                  </a:cubicBezTo>
                  <a:cubicBezTo>
                    <a:pt x="2" y="7"/>
                    <a:pt x="1" y="5"/>
                    <a:pt x="1" y="3"/>
                  </a:cubicBezTo>
                  <a:cubicBezTo>
                    <a:pt x="2" y="0"/>
                    <a:pt x="6" y="2"/>
                    <a:pt x="8" y="3"/>
                  </a:cubicBezTo>
                  <a:cubicBezTo>
                    <a:pt x="8" y="3"/>
                    <a:pt x="9" y="4"/>
                    <a:pt x="9" y="5"/>
                  </a:cubicBezTo>
                  <a:cubicBezTo>
                    <a:pt x="10" y="7"/>
                    <a:pt x="11" y="10"/>
                    <a:pt x="8" y="11"/>
                  </a:cubicBezTo>
                  <a:cubicBezTo>
                    <a:pt x="6" y="12"/>
                    <a:pt x="4" y="12"/>
                    <a:pt x="2" y="12"/>
                  </a:cubicBezTo>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59" name="Freeform 127"/>
            <p:cNvSpPr/>
            <p:nvPr userDrawn="1"/>
          </p:nvSpPr>
          <p:spPr bwMode="auto">
            <a:xfrm>
              <a:off x="1148" y="686"/>
              <a:ext cx="51" cy="45"/>
            </a:xfrm>
            <a:custGeom>
              <a:avLst/>
              <a:gdLst>
                <a:gd name="T0" fmla="*/ 7 w 41"/>
                <a:gd name="T1" fmla="*/ 35 h 36"/>
                <a:gd name="T2" fmla="*/ 7 w 41"/>
                <a:gd name="T3" fmla="*/ 35 h 36"/>
                <a:gd name="T4" fmla="*/ 7 w 41"/>
                <a:gd name="T5" fmla="*/ 34 h 36"/>
                <a:gd name="T6" fmla="*/ 15 w 41"/>
                <a:gd name="T7" fmla="*/ 32 h 36"/>
                <a:gd name="T8" fmla="*/ 20 w 41"/>
                <a:gd name="T9" fmla="*/ 28 h 36"/>
                <a:gd name="T10" fmla="*/ 6 w 41"/>
                <a:gd name="T11" fmla="*/ 29 h 36"/>
                <a:gd name="T12" fmla="*/ 2 w 41"/>
                <a:gd name="T13" fmla="*/ 26 h 36"/>
                <a:gd name="T14" fmla="*/ 2 w 41"/>
                <a:gd name="T15" fmla="*/ 26 h 36"/>
                <a:gd name="T16" fmla="*/ 3 w 41"/>
                <a:gd name="T17" fmla="*/ 21 h 36"/>
                <a:gd name="T18" fmla="*/ 19 w 41"/>
                <a:gd name="T19" fmla="*/ 21 h 36"/>
                <a:gd name="T20" fmla="*/ 24 w 41"/>
                <a:gd name="T21" fmla="*/ 20 h 36"/>
                <a:gd name="T22" fmla="*/ 29 w 41"/>
                <a:gd name="T23" fmla="*/ 3 h 36"/>
                <a:gd name="T24" fmla="*/ 35 w 41"/>
                <a:gd name="T25" fmla="*/ 6 h 36"/>
                <a:gd name="T26" fmla="*/ 36 w 41"/>
                <a:gd name="T27" fmla="*/ 7 h 36"/>
                <a:gd name="T28" fmla="*/ 36 w 41"/>
                <a:gd name="T29" fmla="*/ 7 h 36"/>
                <a:gd name="T30" fmla="*/ 35 w 41"/>
                <a:gd name="T31" fmla="*/ 11 h 36"/>
                <a:gd name="T32" fmla="*/ 31 w 41"/>
                <a:gd name="T33" fmla="*/ 20 h 36"/>
                <a:gd name="T34" fmla="*/ 40 w 41"/>
                <a:gd name="T35" fmla="*/ 19 h 36"/>
                <a:gd name="T36" fmla="*/ 38 w 41"/>
                <a:gd name="T37" fmla="*/ 23 h 36"/>
                <a:gd name="T38" fmla="*/ 29 w 41"/>
                <a:gd name="T39" fmla="*/ 24 h 36"/>
                <a:gd name="T40" fmla="*/ 23 w 41"/>
                <a:gd name="T41" fmla="*/ 32 h 36"/>
                <a:gd name="T42" fmla="*/ 21 w 41"/>
                <a:gd name="T43" fmla="*/ 34 h 36"/>
                <a:gd name="T44" fmla="*/ 14 w 41"/>
                <a:gd name="T45" fmla="*/ 35 h 36"/>
                <a:gd name="T46" fmla="*/ 7 w 41"/>
                <a:gd name="T47" fmla="*/ 3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1" h="36">
                  <a:moveTo>
                    <a:pt x="7" y="35"/>
                  </a:moveTo>
                  <a:cubicBezTo>
                    <a:pt x="7" y="35"/>
                    <a:pt x="7" y="35"/>
                    <a:pt x="7" y="35"/>
                  </a:cubicBezTo>
                  <a:cubicBezTo>
                    <a:pt x="7" y="35"/>
                    <a:pt x="7" y="35"/>
                    <a:pt x="7" y="34"/>
                  </a:cubicBezTo>
                  <a:cubicBezTo>
                    <a:pt x="8" y="34"/>
                    <a:pt x="15" y="32"/>
                    <a:pt x="15" y="32"/>
                  </a:cubicBezTo>
                  <a:cubicBezTo>
                    <a:pt x="17" y="31"/>
                    <a:pt x="19" y="30"/>
                    <a:pt x="20" y="28"/>
                  </a:cubicBezTo>
                  <a:cubicBezTo>
                    <a:pt x="15" y="28"/>
                    <a:pt x="11" y="30"/>
                    <a:pt x="6" y="29"/>
                  </a:cubicBezTo>
                  <a:cubicBezTo>
                    <a:pt x="4" y="28"/>
                    <a:pt x="3" y="27"/>
                    <a:pt x="2" y="26"/>
                  </a:cubicBezTo>
                  <a:cubicBezTo>
                    <a:pt x="2" y="26"/>
                    <a:pt x="2" y="26"/>
                    <a:pt x="2" y="26"/>
                  </a:cubicBezTo>
                  <a:cubicBezTo>
                    <a:pt x="0" y="24"/>
                    <a:pt x="0" y="22"/>
                    <a:pt x="3" y="21"/>
                  </a:cubicBezTo>
                  <a:cubicBezTo>
                    <a:pt x="7" y="23"/>
                    <a:pt x="15" y="22"/>
                    <a:pt x="19" y="21"/>
                  </a:cubicBezTo>
                  <a:cubicBezTo>
                    <a:pt x="20" y="21"/>
                    <a:pt x="23" y="21"/>
                    <a:pt x="24" y="20"/>
                  </a:cubicBezTo>
                  <a:cubicBezTo>
                    <a:pt x="26" y="15"/>
                    <a:pt x="27" y="9"/>
                    <a:pt x="29" y="3"/>
                  </a:cubicBezTo>
                  <a:cubicBezTo>
                    <a:pt x="31" y="0"/>
                    <a:pt x="33" y="3"/>
                    <a:pt x="35" y="6"/>
                  </a:cubicBezTo>
                  <a:cubicBezTo>
                    <a:pt x="35" y="6"/>
                    <a:pt x="36" y="6"/>
                    <a:pt x="36" y="7"/>
                  </a:cubicBezTo>
                  <a:cubicBezTo>
                    <a:pt x="36" y="7"/>
                    <a:pt x="36" y="7"/>
                    <a:pt x="36" y="7"/>
                  </a:cubicBezTo>
                  <a:cubicBezTo>
                    <a:pt x="37" y="9"/>
                    <a:pt x="37" y="10"/>
                    <a:pt x="35" y="11"/>
                  </a:cubicBezTo>
                  <a:cubicBezTo>
                    <a:pt x="33" y="14"/>
                    <a:pt x="32" y="17"/>
                    <a:pt x="31" y="20"/>
                  </a:cubicBezTo>
                  <a:cubicBezTo>
                    <a:pt x="34" y="20"/>
                    <a:pt x="37" y="18"/>
                    <a:pt x="40" y="19"/>
                  </a:cubicBezTo>
                  <a:cubicBezTo>
                    <a:pt x="41" y="21"/>
                    <a:pt x="40" y="22"/>
                    <a:pt x="38" y="23"/>
                  </a:cubicBezTo>
                  <a:cubicBezTo>
                    <a:pt x="36" y="23"/>
                    <a:pt x="33" y="24"/>
                    <a:pt x="29" y="24"/>
                  </a:cubicBezTo>
                  <a:cubicBezTo>
                    <a:pt x="28" y="27"/>
                    <a:pt x="26" y="30"/>
                    <a:pt x="23" y="32"/>
                  </a:cubicBezTo>
                  <a:cubicBezTo>
                    <a:pt x="23" y="33"/>
                    <a:pt x="21" y="34"/>
                    <a:pt x="21" y="34"/>
                  </a:cubicBezTo>
                  <a:cubicBezTo>
                    <a:pt x="19" y="34"/>
                    <a:pt x="17" y="35"/>
                    <a:pt x="14" y="35"/>
                  </a:cubicBezTo>
                  <a:cubicBezTo>
                    <a:pt x="8" y="36"/>
                    <a:pt x="8" y="35"/>
                    <a:pt x="7" y="35"/>
                  </a:cubicBezTo>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60" name="Freeform 128"/>
            <p:cNvSpPr/>
            <p:nvPr userDrawn="1"/>
          </p:nvSpPr>
          <p:spPr bwMode="auto">
            <a:xfrm>
              <a:off x="1063" y="714"/>
              <a:ext cx="20" cy="41"/>
            </a:xfrm>
            <a:custGeom>
              <a:avLst/>
              <a:gdLst>
                <a:gd name="T0" fmla="*/ 7 w 16"/>
                <a:gd name="T1" fmla="*/ 33 h 33"/>
                <a:gd name="T2" fmla="*/ 0 w 16"/>
                <a:gd name="T3" fmla="*/ 30 h 33"/>
                <a:gd name="T4" fmla="*/ 0 w 16"/>
                <a:gd name="T5" fmla="*/ 28 h 33"/>
                <a:gd name="T6" fmla="*/ 10 w 16"/>
                <a:gd name="T7" fmla="*/ 11 h 33"/>
                <a:gd name="T8" fmla="*/ 12 w 16"/>
                <a:gd name="T9" fmla="*/ 3 h 33"/>
                <a:gd name="T10" fmla="*/ 12 w 16"/>
                <a:gd name="T11" fmla="*/ 2 h 33"/>
                <a:gd name="T12" fmla="*/ 12 w 16"/>
                <a:gd name="T13" fmla="*/ 2 h 33"/>
                <a:gd name="T14" fmla="*/ 15 w 16"/>
                <a:gd name="T15" fmla="*/ 2 h 33"/>
                <a:gd name="T16" fmla="*/ 14 w 16"/>
                <a:gd name="T17" fmla="*/ 7 h 33"/>
                <a:gd name="T18" fmla="*/ 13 w 16"/>
                <a:gd name="T19" fmla="*/ 16 h 33"/>
                <a:gd name="T20" fmla="*/ 13 w 16"/>
                <a:gd name="T21" fmla="*/ 19 h 33"/>
                <a:gd name="T22" fmla="*/ 11 w 16"/>
                <a:gd name="T23" fmla="*/ 26 h 33"/>
                <a:gd name="T24" fmla="*/ 9 w 16"/>
                <a:gd name="T25" fmla="*/ 33 h 33"/>
                <a:gd name="T26" fmla="*/ 7 w 16"/>
                <a:gd name="T2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33">
                  <a:moveTo>
                    <a:pt x="7" y="33"/>
                  </a:moveTo>
                  <a:cubicBezTo>
                    <a:pt x="5" y="33"/>
                    <a:pt x="2" y="31"/>
                    <a:pt x="0" y="30"/>
                  </a:cubicBezTo>
                  <a:cubicBezTo>
                    <a:pt x="0" y="30"/>
                    <a:pt x="0" y="29"/>
                    <a:pt x="0" y="28"/>
                  </a:cubicBezTo>
                  <a:cubicBezTo>
                    <a:pt x="4" y="23"/>
                    <a:pt x="7" y="17"/>
                    <a:pt x="10" y="11"/>
                  </a:cubicBezTo>
                  <a:cubicBezTo>
                    <a:pt x="11" y="8"/>
                    <a:pt x="11" y="5"/>
                    <a:pt x="12" y="3"/>
                  </a:cubicBezTo>
                  <a:cubicBezTo>
                    <a:pt x="12" y="3"/>
                    <a:pt x="12" y="3"/>
                    <a:pt x="12" y="2"/>
                  </a:cubicBezTo>
                  <a:cubicBezTo>
                    <a:pt x="12" y="2"/>
                    <a:pt x="12" y="2"/>
                    <a:pt x="12" y="2"/>
                  </a:cubicBezTo>
                  <a:cubicBezTo>
                    <a:pt x="13" y="1"/>
                    <a:pt x="14" y="0"/>
                    <a:pt x="15" y="2"/>
                  </a:cubicBezTo>
                  <a:cubicBezTo>
                    <a:pt x="16" y="3"/>
                    <a:pt x="14" y="5"/>
                    <a:pt x="14" y="7"/>
                  </a:cubicBezTo>
                  <a:cubicBezTo>
                    <a:pt x="14" y="10"/>
                    <a:pt x="14" y="13"/>
                    <a:pt x="13" y="16"/>
                  </a:cubicBezTo>
                  <a:cubicBezTo>
                    <a:pt x="13" y="16"/>
                    <a:pt x="13" y="16"/>
                    <a:pt x="13" y="19"/>
                  </a:cubicBezTo>
                  <a:cubicBezTo>
                    <a:pt x="12" y="21"/>
                    <a:pt x="11" y="24"/>
                    <a:pt x="11" y="26"/>
                  </a:cubicBezTo>
                  <a:cubicBezTo>
                    <a:pt x="10" y="28"/>
                    <a:pt x="10" y="31"/>
                    <a:pt x="9" y="33"/>
                  </a:cubicBezTo>
                  <a:cubicBezTo>
                    <a:pt x="8" y="33"/>
                    <a:pt x="8" y="33"/>
                    <a:pt x="7" y="33"/>
                  </a:cubicBezTo>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61" name="Freeform 129"/>
            <p:cNvSpPr/>
            <p:nvPr userDrawn="1"/>
          </p:nvSpPr>
          <p:spPr bwMode="auto">
            <a:xfrm>
              <a:off x="1090" y="704"/>
              <a:ext cx="16" cy="16"/>
            </a:xfrm>
            <a:custGeom>
              <a:avLst/>
              <a:gdLst>
                <a:gd name="T0" fmla="*/ 8 w 13"/>
                <a:gd name="T1" fmla="*/ 12 h 13"/>
                <a:gd name="T2" fmla="*/ 1 w 13"/>
                <a:gd name="T3" fmla="*/ 10 h 13"/>
                <a:gd name="T4" fmla="*/ 1 w 13"/>
                <a:gd name="T5" fmla="*/ 8 h 13"/>
                <a:gd name="T6" fmla="*/ 2 w 13"/>
                <a:gd name="T7" fmla="*/ 7 h 13"/>
                <a:gd name="T8" fmla="*/ 5 w 13"/>
                <a:gd name="T9" fmla="*/ 6 h 13"/>
                <a:gd name="T10" fmla="*/ 12 w 13"/>
                <a:gd name="T11" fmla="*/ 1 h 13"/>
                <a:gd name="T12" fmla="*/ 8 w 13"/>
                <a:gd name="T13" fmla="*/ 12 h 13"/>
              </a:gdLst>
              <a:ahLst/>
              <a:cxnLst>
                <a:cxn ang="0">
                  <a:pos x="T0" y="T1"/>
                </a:cxn>
                <a:cxn ang="0">
                  <a:pos x="T2" y="T3"/>
                </a:cxn>
                <a:cxn ang="0">
                  <a:pos x="T4" y="T5"/>
                </a:cxn>
                <a:cxn ang="0">
                  <a:pos x="T6" y="T7"/>
                </a:cxn>
                <a:cxn ang="0">
                  <a:pos x="T8" y="T9"/>
                </a:cxn>
                <a:cxn ang="0">
                  <a:pos x="T10" y="T11"/>
                </a:cxn>
                <a:cxn ang="0">
                  <a:pos x="T12" y="T13"/>
                </a:cxn>
              </a:cxnLst>
              <a:rect l="0" t="0" r="r" b="b"/>
              <a:pathLst>
                <a:path w="13" h="13">
                  <a:moveTo>
                    <a:pt x="8" y="12"/>
                  </a:moveTo>
                  <a:cubicBezTo>
                    <a:pt x="5" y="13"/>
                    <a:pt x="3" y="12"/>
                    <a:pt x="1" y="10"/>
                  </a:cubicBezTo>
                  <a:cubicBezTo>
                    <a:pt x="0" y="10"/>
                    <a:pt x="1" y="9"/>
                    <a:pt x="1" y="8"/>
                  </a:cubicBezTo>
                  <a:cubicBezTo>
                    <a:pt x="1" y="8"/>
                    <a:pt x="1" y="8"/>
                    <a:pt x="2" y="7"/>
                  </a:cubicBezTo>
                  <a:cubicBezTo>
                    <a:pt x="3" y="7"/>
                    <a:pt x="3" y="7"/>
                    <a:pt x="5" y="6"/>
                  </a:cubicBezTo>
                  <a:cubicBezTo>
                    <a:pt x="6" y="5"/>
                    <a:pt x="10" y="0"/>
                    <a:pt x="12" y="1"/>
                  </a:cubicBezTo>
                  <a:cubicBezTo>
                    <a:pt x="13" y="4"/>
                    <a:pt x="11" y="10"/>
                    <a:pt x="8" y="12"/>
                  </a:cubicBezTo>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62" name="Freeform 130"/>
            <p:cNvSpPr/>
            <p:nvPr userDrawn="1"/>
          </p:nvSpPr>
          <p:spPr bwMode="auto">
            <a:xfrm>
              <a:off x="1062" y="710"/>
              <a:ext cx="12" cy="14"/>
            </a:xfrm>
            <a:custGeom>
              <a:avLst/>
              <a:gdLst>
                <a:gd name="T0" fmla="*/ 5 w 10"/>
                <a:gd name="T1" fmla="*/ 11 h 11"/>
                <a:gd name="T2" fmla="*/ 1 w 10"/>
                <a:gd name="T3" fmla="*/ 4 h 11"/>
                <a:gd name="T4" fmla="*/ 6 w 10"/>
                <a:gd name="T5" fmla="*/ 1 h 11"/>
                <a:gd name="T6" fmla="*/ 10 w 10"/>
                <a:gd name="T7" fmla="*/ 6 h 11"/>
                <a:gd name="T8" fmla="*/ 5 w 10"/>
                <a:gd name="T9" fmla="*/ 11 h 11"/>
              </a:gdLst>
              <a:ahLst/>
              <a:cxnLst>
                <a:cxn ang="0">
                  <a:pos x="T0" y="T1"/>
                </a:cxn>
                <a:cxn ang="0">
                  <a:pos x="T2" y="T3"/>
                </a:cxn>
                <a:cxn ang="0">
                  <a:pos x="T4" y="T5"/>
                </a:cxn>
                <a:cxn ang="0">
                  <a:pos x="T6" y="T7"/>
                </a:cxn>
                <a:cxn ang="0">
                  <a:pos x="T8" y="T9"/>
                </a:cxn>
              </a:cxnLst>
              <a:rect l="0" t="0" r="r" b="b"/>
              <a:pathLst>
                <a:path w="10" h="11">
                  <a:moveTo>
                    <a:pt x="5" y="11"/>
                  </a:moveTo>
                  <a:cubicBezTo>
                    <a:pt x="3" y="10"/>
                    <a:pt x="1" y="5"/>
                    <a:pt x="1" y="4"/>
                  </a:cubicBezTo>
                  <a:cubicBezTo>
                    <a:pt x="0" y="1"/>
                    <a:pt x="3" y="0"/>
                    <a:pt x="6" y="1"/>
                  </a:cubicBezTo>
                  <a:cubicBezTo>
                    <a:pt x="9" y="2"/>
                    <a:pt x="10" y="3"/>
                    <a:pt x="10" y="6"/>
                  </a:cubicBezTo>
                  <a:cubicBezTo>
                    <a:pt x="8" y="9"/>
                    <a:pt x="7" y="9"/>
                    <a:pt x="5" y="11"/>
                  </a:cubicBezTo>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63" name="Freeform 131"/>
            <p:cNvSpPr/>
            <p:nvPr userDrawn="1"/>
          </p:nvSpPr>
          <p:spPr bwMode="auto">
            <a:xfrm>
              <a:off x="1085" y="688"/>
              <a:ext cx="19" cy="21"/>
            </a:xfrm>
            <a:custGeom>
              <a:avLst/>
              <a:gdLst>
                <a:gd name="T0" fmla="*/ 8 w 15"/>
                <a:gd name="T1" fmla="*/ 17 h 17"/>
                <a:gd name="T2" fmla="*/ 7 w 15"/>
                <a:gd name="T3" fmla="*/ 12 h 17"/>
                <a:gd name="T4" fmla="*/ 5 w 15"/>
                <a:gd name="T5" fmla="*/ 13 h 17"/>
                <a:gd name="T6" fmla="*/ 0 w 15"/>
                <a:gd name="T7" fmla="*/ 9 h 17"/>
                <a:gd name="T8" fmla="*/ 2 w 15"/>
                <a:gd name="T9" fmla="*/ 7 h 17"/>
                <a:gd name="T10" fmla="*/ 7 w 15"/>
                <a:gd name="T11" fmla="*/ 2 h 17"/>
                <a:gd name="T12" fmla="*/ 14 w 15"/>
                <a:gd name="T13" fmla="*/ 4 h 17"/>
                <a:gd name="T14" fmla="*/ 13 w 15"/>
                <a:gd name="T15" fmla="*/ 11 h 17"/>
                <a:gd name="T16" fmla="*/ 9 w 15"/>
                <a:gd name="T17" fmla="*/ 16 h 17"/>
                <a:gd name="T18" fmla="*/ 8 w 15"/>
                <a:gd name="T1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7">
                  <a:moveTo>
                    <a:pt x="8" y="17"/>
                  </a:moveTo>
                  <a:cubicBezTo>
                    <a:pt x="7" y="16"/>
                    <a:pt x="8" y="12"/>
                    <a:pt x="7" y="12"/>
                  </a:cubicBezTo>
                  <a:cubicBezTo>
                    <a:pt x="6" y="12"/>
                    <a:pt x="6" y="13"/>
                    <a:pt x="5" y="13"/>
                  </a:cubicBezTo>
                  <a:cubicBezTo>
                    <a:pt x="3" y="13"/>
                    <a:pt x="0" y="11"/>
                    <a:pt x="0" y="9"/>
                  </a:cubicBezTo>
                  <a:cubicBezTo>
                    <a:pt x="1" y="7"/>
                    <a:pt x="0" y="8"/>
                    <a:pt x="2" y="7"/>
                  </a:cubicBezTo>
                  <a:cubicBezTo>
                    <a:pt x="4" y="5"/>
                    <a:pt x="6" y="3"/>
                    <a:pt x="7" y="2"/>
                  </a:cubicBezTo>
                  <a:cubicBezTo>
                    <a:pt x="11" y="0"/>
                    <a:pt x="13" y="1"/>
                    <a:pt x="14" y="4"/>
                  </a:cubicBezTo>
                  <a:cubicBezTo>
                    <a:pt x="15" y="7"/>
                    <a:pt x="14" y="9"/>
                    <a:pt x="13" y="11"/>
                  </a:cubicBezTo>
                  <a:cubicBezTo>
                    <a:pt x="12" y="13"/>
                    <a:pt x="10" y="15"/>
                    <a:pt x="9" y="16"/>
                  </a:cubicBezTo>
                  <a:cubicBezTo>
                    <a:pt x="9" y="17"/>
                    <a:pt x="8" y="17"/>
                    <a:pt x="8" y="17"/>
                  </a:cubicBezTo>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64" name="Freeform 132"/>
            <p:cNvSpPr/>
            <p:nvPr userDrawn="1"/>
          </p:nvSpPr>
          <p:spPr bwMode="auto">
            <a:xfrm>
              <a:off x="1062" y="693"/>
              <a:ext cx="12" cy="13"/>
            </a:xfrm>
            <a:custGeom>
              <a:avLst/>
              <a:gdLst>
                <a:gd name="T0" fmla="*/ 4 w 10"/>
                <a:gd name="T1" fmla="*/ 11 h 11"/>
                <a:gd name="T2" fmla="*/ 3 w 10"/>
                <a:gd name="T3" fmla="*/ 9 h 11"/>
                <a:gd name="T4" fmla="*/ 1 w 10"/>
                <a:gd name="T5" fmla="*/ 6 h 11"/>
                <a:gd name="T6" fmla="*/ 1 w 10"/>
                <a:gd name="T7" fmla="*/ 0 h 11"/>
                <a:gd name="T8" fmla="*/ 10 w 10"/>
                <a:gd name="T9" fmla="*/ 5 h 11"/>
                <a:gd name="T10" fmla="*/ 4 w 10"/>
                <a:gd name="T11" fmla="*/ 11 h 11"/>
              </a:gdLst>
              <a:ahLst/>
              <a:cxnLst>
                <a:cxn ang="0">
                  <a:pos x="T0" y="T1"/>
                </a:cxn>
                <a:cxn ang="0">
                  <a:pos x="T2" y="T3"/>
                </a:cxn>
                <a:cxn ang="0">
                  <a:pos x="T4" y="T5"/>
                </a:cxn>
                <a:cxn ang="0">
                  <a:pos x="T6" y="T7"/>
                </a:cxn>
                <a:cxn ang="0">
                  <a:pos x="T8" y="T9"/>
                </a:cxn>
                <a:cxn ang="0">
                  <a:pos x="T10" y="T11"/>
                </a:cxn>
              </a:cxnLst>
              <a:rect l="0" t="0" r="r" b="b"/>
              <a:pathLst>
                <a:path w="10" h="11">
                  <a:moveTo>
                    <a:pt x="4" y="11"/>
                  </a:moveTo>
                  <a:cubicBezTo>
                    <a:pt x="3" y="11"/>
                    <a:pt x="3" y="10"/>
                    <a:pt x="3" y="9"/>
                  </a:cubicBezTo>
                  <a:cubicBezTo>
                    <a:pt x="3" y="8"/>
                    <a:pt x="2" y="7"/>
                    <a:pt x="1" y="6"/>
                  </a:cubicBezTo>
                  <a:cubicBezTo>
                    <a:pt x="0" y="3"/>
                    <a:pt x="0" y="2"/>
                    <a:pt x="1" y="0"/>
                  </a:cubicBezTo>
                  <a:cubicBezTo>
                    <a:pt x="3" y="0"/>
                    <a:pt x="10" y="1"/>
                    <a:pt x="10" y="5"/>
                  </a:cubicBezTo>
                  <a:cubicBezTo>
                    <a:pt x="9" y="7"/>
                    <a:pt x="6" y="10"/>
                    <a:pt x="4" y="11"/>
                  </a:cubicBezTo>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65" name="Freeform 133"/>
            <p:cNvSpPr/>
            <p:nvPr userDrawn="1"/>
          </p:nvSpPr>
          <p:spPr bwMode="auto">
            <a:xfrm>
              <a:off x="996" y="742"/>
              <a:ext cx="47" cy="83"/>
            </a:xfrm>
            <a:custGeom>
              <a:avLst/>
              <a:gdLst>
                <a:gd name="T0" fmla="*/ 22 w 38"/>
                <a:gd name="T1" fmla="*/ 64 h 66"/>
                <a:gd name="T2" fmla="*/ 13 w 38"/>
                <a:gd name="T3" fmla="*/ 61 h 66"/>
                <a:gd name="T4" fmla="*/ 13 w 38"/>
                <a:gd name="T5" fmla="*/ 59 h 66"/>
                <a:gd name="T6" fmla="*/ 13 w 38"/>
                <a:gd name="T7" fmla="*/ 59 h 66"/>
                <a:gd name="T8" fmla="*/ 8 w 38"/>
                <a:gd name="T9" fmla="*/ 46 h 66"/>
                <a:gd name="T10" fmla="*/ 7 w 38"/>
                <a:gd name="T11" fmla="*/ 42 h 66"/>
                <a:gd name="T12" fmla="*/ 10 w 38"/>
                <a:gd name="T13" fmla="*/ 44 h 66"/>
                <a:gd name="T14" fmla="*/ 11 w 38"/>
                <a:gd name="T15" fmla="*/ 42 h 66"/>
                <a:gd name="T16" fmla="*/ 11 w 38"/>
                <a:gd name="T17" fmla="*/ 33 h 66"/>
                <a:gd name="T18" fmla="*/ 8 w 38"/>
                <a:gd name="T19" fmla="*/ 31 h 66"/>
                <a:gd name="T20" fmla="*/ 4 w 38"/>
                <a:gd name="T21" fmla="*/ 34 h 66"/>
                <a:gd name="T22" fmla="*/ 4 w 38"/>
                <a:gd name="T23" fmla="*/ 27 h 66"/>
                <a:gd name="T24" fmla="*/ 0 w 38"/>
                <a:gd name="T25" fmla="*/ 23 h 66"/>
                <a:gd name="T26" fmla="*/ 6 w 38"/>
                <a:gd name="T27" fmla="*/ 21 h 66"/>
                <a:gd name="T28" fmla="*/ 10 w 38"/>
                <a:gd name="T29" fmla="*/ 23 h 66"/>
                <a:gd name="T30" fmla="*/ 11 w 38"/>
                <a:gd name="T31" fmla="*/ 25 h 66"/>
                <a:gd name="T32" fmla="*/ 12 w 38"/>
                <a:gd name="T33" fmla="*/ 24 h 66"/>
                <a:gd name="T34" fmla="*/ 12 w 38"/>
                <a:gd name="T35" fmla="*/ 17 h 66"/>
                <a:gd name="T36" fmla="*/ 7 w 38"/>
                <a:gd name="T37" fmla="*/ 10 h 66"/>
                <a:gd name="T38" fmla="*/ 12 w 38"/>
                <a:gd name="T39" fmla="*/ 6 h 66"/>
                <a:gd name="T40" fmla="*/ 13 w 38"/>
                <a:gd name="T41" fmla="*/ 1 h 66"/>
                <a:gd name="T42" fmla="*/ 14 w 38"/>
                <a:gd name="T43" fmla="*/ 0 h 66"/>
                <a:gd name="T44" fmla="*/ 16 w 38"/>
                <a:gd name="T45" fmla="*/ 1 h 66"/>
                <a:gd name="T46" fmla="*/ 18 w 38"/>
                <a:gd name="T47" fmla="*/ 12 h 66"/>
                <a:gd name="T48" fmla="*/ 17 w 38"/>
                <a:gd name="T49" fmla="*/ 8 h 66"/>
                <a:gd name="T50" fmla="*/ 22 w 38"/>
                <a:gd name="T51" fmla="*/ 3 h 66"/>
                <a:gd name="T52" fmla="*/ 25 w 38"/>
                <a:gd name="T53" fmla="*/ 7 h 66"/>
                <a:gd name="T54" fmla="*/ 26 w 38"/>
                <a:gd name="T55" fmla="*/ 8 h 66"/>
                <a:gd name="T56" fmla="*/ 35 w 38"/>
                <a:gd name="T57" fmla="*/ 15 h 66"/>
                <a:gd name="T58" fmla="*/ 37 w 38"/>
                <a:gd name="T59" fmla="*/ 19 h 66"/>
                <a:gd name="T60" fmla="*/ 37 w 38"/>
                <a:gd name="T61" fmla="*/ 20 h 66"/>
                <a:gd name="T62" fmla="*/ 37 w 38"/>
                <a:gd name="T63" fmla="*/ 20 h 66"/>
                <a:gd name="T64" fmla="*/ 36 w 38"/>
                <a:gd name="T65" fmla="*/ 24 h 66"/>
                <a:gd name="T66" fmla="*/ 23 w 38"/>
                <a:gd name="T67" fmla="*/ 15 h 66"/>
                <a:gd name="T68" fmla="*/ 23 w 38"/>
                <a:gd name="T69" fmla="*/ 15 h 66"/>
                <a:gd name="T70" fmla="*/ 27 w 38"/>
                <a:gd name="T71" fmla="*/ 25 h 66"/>
                <a:gd name="T72" fmla="*/ 22 w 38"/>
                <a:gd name="T73" fmla="*/ 27 h 66"/>
                <a:gd name="T74" fmla="*/ 22 w 38"/>
                <a:gd name="T75" fmla="*/ 25 h 66"/>
                <a:gd name="T76" fmla="*/ 15 w 38"/>
                <a:gd name="T77" fmla="*/ 19 h 66"/>
                <a:gd name="T78" fmla="*/ 16 w 38"/>
                <a:gd name="T79" fmla="*/ 27 h 66"/>
                <a:gd name="T80" fmla="*/ 17 w 38"/>
                <a:gd name="T81" fmla="*/ 31 h 66"/>
                <a:gd name="T82" fmla="*/ 21 w 38"/>
                <a:gd name="T83" fmla="*/ 35 h 66"/>
                <a:gd name="T84" fmla="*/ 22 w 38"/>
                <a:gd name="T85" fmla="*/ 38 h 66"/>
                <a:gd name="T86" fmla="*/ 22 w 38"/>
                <a:gd name="T87" fmla="*/ 39 h 66"/>
                <a:gd name="T88" fmla="*/ 22 w 38"/>
                <a:gd name="T89" fmla="*/ 44 h 66"/>
                <a:gd name="T90" fmla="*/ 21 w 38"/>
                <a:gd name="T91" fmla="*/ 44 h 66"/>
                <a:gd name="T92" fmla="*/ 17 w 38"/>
                <a:gd name="T93" fmla="*/ 38 h 66"/>
                <a:gd name="T94" fmla="*/ 16 w 38"/>
                <a:gd name="T95" fmla="*/ 44 h 66"/>
                <a:gd name="T96" fmla="*/ 13 w 38"/>
                <a:gd name="T97" fmla="*/ 46 h 66"/>
                <a:gd name="T98" fmla="*/ 13 w 38"/>
                <a:gd name="T99" fmla="*/ 46 h 66"/>
                <a:gd name="T100" fmla="*/ 12 w 38"/>
                <a:gd name="T101" fmla="*/ 47 h 66"/>
                <a:gd name="T102" fmla="*/ 14 w 38"/>
                <a:gd name="T103" fmla="*/ 50 h 66"/>
                <a:gd name="T104" fmla="*/ 23 w 38"/>
                <a:gd name="T105" fmla="*/ 62 h 66"/>
                <a:gd name="T106" fmla="*/ 22 w 38"/>
                <a:gd name="T107" fmla="*/ 6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8" h="66">
                  <a:moveTo>
                    <a:pt x="22" y="64"/>
                  </a:moveTo>
                  <a:cubicBezTo>
                    <a:pt x="19" y="66"/>
                    <a:pt x="12" y="65"/>
                    <a:pt x="13" y="61"/>
                  </a:cubicBezTo>
                  <a:cubicBezTo>
                    <a:pt x="13" y="60"/>
                    <a:pt x="13" y="59"/>
                    <a:pt x="13" y="59"/>
                  </a:cubicBezTo>
                  <a:cubicBezTo>
                    <a:pt x="13" y="59"/>
                    <a:pt x="13" y="59"/>
                    <a:pt x="13" y="59"/>
                  </a:cubicBezTo>
                  <a:cubicBezTo>
                    <a:pt x="12" y="54"/>
                    <a:pt x="9" y="50"/>
                    <a:pt x="8" y="46"/>
                  </a:cubicBezTo>
                  <a:cubicBezTo>
                    <a:pt x="7" y="45"/>
                    <a:pt x="7" y="44"/>
                    <a:pt x="7" y="42"/>
                  </a:cubicBezTo>
                  <a:cubicBezTo>
                    <a:pt x="8" y="42"/>
                    <a:pt x="9" y="43"/>
                    <a:pt x="10" y="44"/>
                  </a:cubicBezTo>
                  <a:cubicBezTo>
                    <a:pt x="11" y="44"/>
                    <a:pt x="11" y="43"/>
                    <a:pt x="11" y="42"/>
                  </a:cubicBezTo>
                  <a:cubicBezTo>
                    <a:pt x="11" y="39"/>
                    <a:pt x="11" y="36"/>
                    <a:pt x="11" y="33"/>
                  </a:cubicBezTo>
                  <a:cubicBezTo>
                    <a:pt x="10" y="32"/>
                    <a:pt x="9" y="31"/>
                    <a:pt x="8" y="31"/>
                  </a:cubicBezTo>
                  <a:cubicBezTo>
                    <a:pt x="8" y="32"/>
                    <a:pt x="6" y="37"/>
                    <a:pt x="4" y="34"/>
                  </a:cubicBezTo>
                  <a:cubicBezTo>
                    <a:pt x="5" y="32"/>
                    <a:pt x="5" y="29"/>
                    <a:pt x="4" y="27"/>
                  </a:cubicBezTo>
                  <a:cubicBezTo>
                    <a:pt x="2" y="25"/>
                    <a:pt x="0" y="24"/>
                    <a:pt x="0" y="23"/>
                  </a:cubicBezTo>
                  <a:cubicBezTo>
                    <a:pt x="0" y="20"/>
                    <a:pt x="4" y="20"/>
                    <a:pt x="6" y="21"/>
                  </a:cubicBezTo>
                  <a:cubicBezTo>
                    <a:pt x="8" y="21"/>
                    <a:pt x="8" y="17"/>
                    <a:pt x="10" y="23"/>
                  </a:cubicBezTo>
                  <a:cubicBezTo>
                    <a:pt x="10" y="24"/>
                    <a:pt x="11" y="24"/>
                    <a:pt x="11" y="25"/>
                  </a:cubicBezTo>
                  <a:cubicBezTo>
                    <a:pt x="12" y="25"/>
                    <a:pt x="12" y="24"/>
                    <a:pt x="12" y="24"/>
                  </a:cubicBezTo>
                  <a:cubicBezTo>
                    <a:pt x="12" y="22"/>
                    <a:pt x="12" y="19"/>
                    <a:pt x="12" y="17"/>
                  </a:cubicBezTo>
                  <a:cubicBezTo>
                    <a:pt x="10" y="15"/>
                    <a:pt x="8" y="13"/>
                    <a:pt x="7" y="10"/>
                  </a:cubicBezTo>
                  <a:cubicBezTo>
                    <a:pt x="7" y="8"/>
                    <a:pt x="10" y="6"/>
                    <a:pt x="12" y="6"/>
                  </a:cubicBezTo>
                  <a:cubicBezTo>
                    <a:pt x="13" y="4"/>
                    <a:pt x="13" y="3"/>
                    <a:pt x="13" y="1"/>
                  </a:cubicBezTo>
                  <a:cubicBezTo>
                    <a:pt x="13" y="1"/>
                    <a:pt x="13" y="1"/>
                    <a:pt x="14" y="0"/>
                  </a:cubicBezTo>
                  <a:cubicBezTo>
                    <a:pt x="15" y="0"/>
                    <a:pt x="15" y="0"/>
                    <a:pt x="16" y="1"/>
                  </a:cubicBezTo>
                  <a:cubicBezTo>
                    <a:pt x="18" y="3"/>
                    <a:pt x="14" y="11"/>
                    <a:pt x="18" y="12"/>
                  </a:cubicBezTo>
                  <a:cubicBezTo>
                    <a:pt x="19" y="11"/>
                    <a:pt x="18" y="9"/>
                    <a:pt x="17" y="8"/>
                  </a:cubicBezTo>
                  <a:cubicBezTo>
                    <a:pt x="17" y="6"/>
                    <a:pt x="20" y="4"/>
                    <a:pt x="22" y="3"/>
                  </a:cubicBezTo>
                  <a:cubicBezTo>
                    <a:pt x="26" y="3"/>
                    <a:pt x="25" y="4"/>
                    <a:pt x="25" y="7"/>
                  </a:cubicBezTo>
                  <a:cubicBezTo>
                    <a:pt x="26" y="7"/>
                    <a:pt x="26" y="8"/>
                    <a:pt x="26" y="8"/>
                  </a:cubicBezTo>
                  <a:cubicBezTo>
                    <a:pt x="30" y="11"/>
                    <a:pt x="30" y="11"/>
                    <a:pt x="35" y="15"/>
                  </a:cubicBezTo>
                  <a:cubicBezTo>
                    <a:pt x="36" y="16"/>
                    <a:pt x="37" y="17"/>
                    <a:pt x="37" y="19"/>
                  </a:cubicBezTo>
                  <a:cubicBezTo>
                    <a:pt x="37" y="19"/>
                    <a:pt x="37" y="19"/>
                    <a:pt x="37" y="20"/>
                  </a:cubicBezTo>
                  <a:cubicBezTo>
                    <a:pt x="37" y="20"/>
                    <a:pt x="37" y="20"/>
                    <a:pt x="37" y="20"/>
                  </a:cubicBezTo>
                  <a:cubicBezTo>
                    <a:pt x="38" y="21"/>
                    <a:pt x="38" y="24"/>
                    <a:pt x="36" y="24"/>
                  </a:cubicBezTo>
                  <a:cubicBezTo>
                    <a:pt x="32" y="21"/>
                    <a:pt x="27" y="18"/>
                    <a:pt x="23" y="15"/>
                  </a:cubicBezTo>
                  <a:cubicBezTo>
                    <a:pt x="23" y="15"/>
                    <a:pt x="23" y="15"/>
                    <a:pt x="23" y="15"/>
                  </a:cubicBezTo>
                  <a:cubicBezTo>
                    <a:pt x="25" y="17"/>
                    <a:pt x="27" y="22"/>
                    <a:pt x="27" y="25"/>
                  </a:cubicBezTo>
                  <a:cubicBezTo>
                    <a:pt x="26" y="26"/>
                    <a:pt x="24" y="27"/>
                    <a:pt x="22" y="27"/>
                  </a:cubicBezTo>
                  <a:cubicBezTo>
                    <a:pt x="22" y="26"/>
                    <a:pt x="22" y="26"/>
                    <a:pt x="22" y="25"/>
                  </a:cubicBezTo>
                  <a:cubicBezTo>
                    <a:pt x="21" y="23"/>
                    <a:pt x="17" y="21"/>
                    <a:pt x="15" y="19"/>
                  </a:cubicBezTo>
                  <a:cubicBezTo>
                    <a:pt x="14" y="21"/>
                    <a:pt x="16" y="25"/>
                    <a:pt x="16" y="27"/>
                  </a:cubicBezTo>
                  <a:cubicBezTo>
                    <a:pt x="16" y="28"/>
                    <a:pt x="16" y="30"/>
                    <a:pt x="17" y="31"/>
                  </a:cubicBezTo>
                  <a:cubicBezTo>
                    <a:pt x="18" y="32"/>
                    <a:pt x="19" y="34"/>
                    <a:pt x="21" y="35"/>
                  </a:cubicBezTo>
                  <a:cubicBezTo>
                    <a:pt x="21" y="36"/>
                    <a:pt x="22" y="37"/>
                    <a:pt x="22" y="38"/>
                  </a:cubicBezTo>
                  <a:cubicBezTo>
                    <a:pt x="22" y="38"/>
                    <a:pt x="22" y="38"/>
                    <a:pt x="22" y="39"/>
                  </a:cubicBezTo>
                  <a:cubicBezTo>
                    <a:pt x="23" y="40"/>
                    <a:pt x="24" y="44"/>
                    <a:pt x="22" y="44"/>
                  </a:cubicBezTo>
                  <a:cubicBezTo>
                    <a:pt x="21" y="44"/>
                    <a:pt x="21" y="44"/>
                    <a:pt x="21" y="44"/>
                  </a:cubicBezTo>
                  <a:cubicBezTo>
                    <a:pt x="20" y="41"/>
                    <a:pt x="18" y="39"/>
                    <a:pt x="17" y="38"/>
                  </a:cubicBezTo>
                  <a:cubicBezTo>
                    <a:pt x="16" y="40"/>
                    <a:pt x="17" y="42"/>
                    <a:pt x="16" y="44"/>
                  </a:cubicBezTo>
                  <a:cubicBezTo>
                    <a:pt x="15" y="45"/>
                    <a:pt x="14" y="46"/>
                    <a:pt x="13" y="46"/>
                  </a:cubicBezTo>
                  <a:cubicBezTo>
                    <a:pt x="13" y="46"/>
                    <a:pt x="13" y="46"/>
                    <a:pt x="13" y="46"/>
                  </a:cubicBezTo>
                  <a:cubicBezTo>
                    <a:pt x="12" y="46"/>
                    <a:pt x="12" y="46"/>
                    <a:pt x="12" y="47"/>
                  </a:cubicBezTo>
                  <a:cubicBezTo>
                    <a:pt x="12" y="48"/>
                    <a:pt x="13" y="49"/>
                    <a:pt x="14" y="50"/>
                  </a:cubicBezTo>
                  <a:cubicBezTo>
                    <a:pt x="16" y="54"/>
                    <a:pt x="19" y="58"/>
                    <a:pt x="23" y="62"/>
                  </a:cubicBezTo>
                  <a:cubicBezTo>
                    <a:pt x="23" y="63"/>
                    <a:pt x="23" y="63"/>
                    <a:pt x="22" y="64"/>
                  </a:cubicBezTo>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66" name="Freeform 134"/>
            <p:cNvSpPr/>
            <p:nvPr userDrawn="1"/>
          </p:nvSpPr>
          <p:spPr bwMode="auto">
            <a:xfrm>
              <a:off x="989" y="789"/>
              <a:ext cx="13" cy="11"/>
            </a:xfrm>
            <a:custGeom>
              <a:avLst/>
              <a:gdLst>
                <a:gd name="T0" fmla="*/ 9 w 11"/>
                <a:gd name="T1" fmla="*/ 9 h 9"/>
                <a:gd name="T2" fmla="*/ 7 w 11"/>
                <a:gd name="T3" fmla="*/ 7 h 9"/>
                <a:gd name="T4" fmla="*/ 0 w 11"/>
                <a:gd name="T5" fmla="*/ 2 h 9"/>
                <a:gd name="T6" fmla="*/ 0 w 11"/>
                <a:gd name="T7" fmla="*/ 1 h 9"/>
                <a:gd name="T8" fmla="*/ 7 w 11"/>
                <a:gd name="T9" fmla="*/ 0 h 9"/>
                <a:gd name="T10" fmla="*/ 9 w 11"/>
                <a:gd name="T11" fmla="*/ 9 h 9"/>
              </a:gdLst>
              <a:ahLst/>
              <a:cxnLst>
                <a:cxn ang="0">
                  <a:pos x="T0" y="T1"/>
                </a:cxn>
                <a:cxn ang="0">
                  <a:pos x="T2" y="T3"/>
                </a:cxn>
                <a:cxn ang="0">
                  <a:pos x="T4" y="T5"/>
                </a:cxn>
                <a:cxn ang="0">
                  <a:pos x="T6" y="T7"/>
                </a:cxn>
                <a:cxn ang="0">
                  <a:pos x="T8" y="T9"/>
                </a:cxn>
                <a:cxn ang="0">
                  <a:pos x="T10" y="T11"/>
                </a:cxn>
              </a:cxnLst>
              <a:rect l="0" t="0" r="r" b="b"/>
              <a:pathLst>
                <a:path w="11" h="9">
                  <a:moveTo>
                    <a:pt x="9" y="9"/>
                  </a:moveTo>
                  <a:cubicBezTo>
                    <a:pt x="8" y="9"/>
                    <a:pt x="7" y="8"/>
                    <a:pt x="7" y="7"/>
                  </a:cubicBezTo>
                  <a:cubicBezTo>
                    <a:pt x="3" y="6"/>
                    <a:pt x="1" y="5"/>
                    <a:pt x="0" y="2"/>
                  </a:cubicBezTo>
                  <a:cubicBezTo>
                    <a:pt x="0" y="2"/>
                    <a:pt x="0" y="2"/>
                    <a:pt x="0" y="1"/>
                  </a:cubicBezTo>
                  <a:cubicBezTo>
                    <a:pt x="2" y="1"/>
                    <a:pt x="5" y="0"/>
                    <a:pt x="7" y="0"/>
                  </a:cubicBezTo>
                  <a:cubicBezTo>
                    <a:pt x="11" y="1"/>
                    <a:pt x="10" y="6"/>
                    <a:pt x="9" y="9"/>
                  </a:cubicBezTo>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67" name="Freeform 135"/>
            <p:cNvSpPr/>
            <p:nvPr userDrawn="1"/>
          </p:nvSpPr>
          <p:spPr bwMode="auto">
            <a:xfrm>
              <a:off x="977" y="776"/>
              <a:ext cx="14" cy="13"/>
            </a:xfrm>
            <a:custGeom>
              <a:avLst/>
              <a:gdLst>
                <a:gd name="T0" fmla="*/ 10 w 11"/>
                <a:gd name="T1" fmla="*/ 10 h 10"/>
                <a:gd name="T2" fmla="*/ 9 w 11"/>
                <a:gd name="T3" fmla="*/ 10 h 10"/>
                <a:gd name="T4" fmla="*/ 8 w 11"/>
                <a:gd name="T5" fmla="*/ 8 h 10"/>
                <a:gd name="T6" fmla="*/ 1 w 11"/>
                <a:gd name="T7" fmla="*/ 2 h 10"/>
                <a:gd name="T8" fmla="*/ 4 w 11"/>
                <a:gd name="T9" fmla="*/ 2 h 10"/>
                <a:gd name="T10" fmla="*/ 11 w 11"/>
                <a:gd name="T11" fmla="*/ 5 h 10"/>
                <a:gd name="T12" fmla="*/ 10 w 11"/>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10" y="10"/>
                  </a:moveTo>
                  <a:cubicBezTo>
                    <a:pt x="9" y="10"/>
                    <a:pt x="9" y="10"/>
                    <a:pt x="9" y="10"/>
                  </a:cubicBezTo>
                  <a:cubicBezTo>
                    <a:pt x="8" y="9"/>
                    <a:pt x="8" y="9"/>
                    <a:pt x="8" y="8"/>
                  </a:cubicBezTo>
                  <a:cubicBezTo>
                    <a:pt x="4" y="8"/>
                    <a:pt x="0" y="6"/>
                    <a:pt x="1" y="2"/>
                  </a:cubicBezTo>
                  <a:cubicBezTo>
                    <a:pt x="2" y="1"/>
                    <a:pt x="2" y="2"/>
                    <a:pt x="4" y="2"/>
                  </a:cubicBezTo>
                  <a:cubicBezTo>
                    <a:pt x="7" y="2"/>
                    <a:pt x="11" y="0"/>
                    <a:pt x="11" y="5"/>
                  </a:cubicBezTo>
                  <a:cubicBezTo>
                    <a:pt x="11" y="6"/>
                    <a:pt x="10" y="8"/>
                    <a:pt x="10" y="10"/>
                  </a:cubicBezTo>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68" name="Freeform 136"/>
            <p:cNvSpPr/>
            <p:nvPr userDrawn="1"/>
          </p:nvSpPr>
          <p:spPr bwMode="auto">
            <a:xfrm>
              <a:off x="1048" y="786"/>
              <a:ext cx="163" cy="141"/>
            </a:xfrm>
            <a:custGeom>
              <a:avLst/>
              <a:gdLst>
                <a:gd name="T0" fmla="*/ 132 w 132"/>
                <a:gd name="T1" fmla="*/ 6 h 113"/>
                <a:gd name="T2" fmla="*/ 98 w 132"/>
                <a:gd name="T3" fmla="*/ 6 h 113"/>
                <a:gd name="T4" fmla="*/ 79 w 132"/>
                <a:gd name="T5" fmla="*/ 25 h 113"/>
                <a:gd name="T6" fmla="*/ 73 w 132"/>
                <a:gd name="T7" fmla="*/ 12 h 113"/>
                <a:gd name="T8" fmla="*/ 83 w 132"/>
                <a:gd name="T9" fmla="*/ 8 h 113"/>
                <a:gd name="T10" fmla="*/ 57 w 132"/>
                <a:gd name="T11" fmla="*/ 8 h 113"/>
                <a:gd name="T12" fmla="*/ 53 w 132"/>
                <a:gd name="T13" fmla="*/ 25 h 113"/>
                <a:gd name="T14" fmla="*/ 34 w 132"/>
                <a:gd name="T15" fmla="*/ 6 h 113"/>
                <a:gd name="T16" fmla="*/ 0 w 132"/>
                <a:gd name="T17" fmla="*/ 6 h 113"/>
                <a:gd name="T18" fmla="*/ 24 w 132"/>
                <a:gd name="T19" fmla="*/ 16 h 113"/>
                <a:gd name="T20" fmla="*/ 27 w 132"/>
                <a:gd name="T21" fmla="*/ 22 h 113"/>
                <a:gd name="T22" fmla="*/ 9 w 132"/>
                <a:gd name="T23" fmla="*/ 22 h 113"/>
                <a:gd name="T24" fmla="*/ 31 w 132"/>
                <a:gd name="T25" fmla="*/ 32 h 113"/>
                <a:gd name="T26" fmla="*/ 34 w 132"/>
                <a:gd name="T27" fmla="*/ 38 h 113"/>
                <a:gd name="T28" fmla="*/ 20 w 132"/>
                <a:gd name="T29" fmla="*/ 39 h 113"/>
                <a:gd name="T30" fmla="*/ 38 w 132"/>
                <a:gd name="T31" fmla="*/ 48 h 113"/>
                <a:gd name="T32" fmla="*/ 41 w 132"/>
                <a:gd name="T33" fmla="*/ 54 h 113"/>
                <a:gd name="T34" fmla="*/ 30 w 132"/>
                <a:gd name="T35" fmla="*/ 54 h 113"/>
                <a:gd name="T36" fmla="*/ 45 w 132"/>
                <a:gd name="T37" fmla="*/ 63 h 113"/>
                <a:gd name="T38" fmla="*/ 47 w 132"/>
                <a:gd name="T39" fmla="*/ 69 h 113"/>
                <a:gd name="T40" fmla="*/ 39 w 132"/>
                <a:gd name="T41" fmla="*/ 69 h 113"/>
                <a:gd name="T42" fmla="*/ 51 w 132"/>
                <a:gd name="T43" fmla="*/ 78 h 113"/>
                <a:gd name="T44" fmla="*/ 51 w 132"/>
                <a:gd name="T45" fmla="*/ 89 h 113"/>
                <a:gd name="T46" fmla="*/ 66 w 132"/>
                <a:gd name="T47" fmla="*/ 113 h 113"/>
                <a:gd name="T48" fmla="*/ 81 w 132"/>
                <a:gd name="T49" fmla="*/ 89 h 113"/>
                <a:gd name="T50" fmla="*/ 81 w 132"/>
                <a:gd name="T51" fmla="*/ 78 h 113"/>
                <a:gd name="T52" fmla="*/ 92 w 132"/>
                <a:gd name="T53" fmla="*/ 69 h 113"/>
                <a:gd name="T54" fmla="*/ 85 w 132"/>
                <a:gd name="T55" fmla="*/ 69 h 113"/>
                <a:gd name="T56" fmla="*/ 87 w 132"/>
                <a:gd name="T57" fmla="*/ 63 h 113"/>
                <a:gd name="T58" fmla="*/ 102 w 132"/>
                <a:gd name="T59" fmla="*/ 54 h 113"/>
                <a:gd name="T60" fmla="*/ 91 w 132"/>
                <a:gd name="T61" fmla="*/ 54 h 113"/>
                <a:gd name="T62" fmla="*/ 93 w 132"/>
                <a:gd name="T63" fmla="*/ 48 h 113"/>
                <a:gd name="T64" fmla="*/ 111 w 132"/>
                <a:gd name="T65" fmla="*/ 39 h 113"/>
                <a:gd name="T66" fmla="*/ 97 w 132"/>
                <a:gd name="T67" fmla="*/ 38 h 113"/>
                <a:gd name="T68" fmla="*/ 100 w 132"/>
                <a:gd name="T69" fmla="*/ 32 h 113"/>
                <a:gd name="T70" fmla="*/ 123 w 132"/>
                <a:gd name="T71" fmla="*/ 22 h 113"/>
                <a:gd name="T72" fmla="*/ 105 w 132"/>
                <a:gd name="T73" fmla="*/ 22 h 113"/>
                <a:gd name="T74" fmla="*/ 107 w 132"/>
                <a:gd name="T75" fmla="*/ 16 h 113"/>
                <a:gd name="T76" fmla="*/ 132 w 132"/>
                <a:gd name="T77" fmla="*/ 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2" h="113">
                  <a:moveTo>
                    <a:pt x="132" y="6"/>
                  </a:moveTo>
                  <a:cubicBezTo>
                    <a:pt x="98" y="6"/>
                    <a:pt x="98" y="6"/>
                    <a:pt x="98" y="6"/>
                  </a:cubicBezTo>
                  <a:cubicBezTo>
                    <a:pt x="88" y="6"/>
                    <a:pt x="83" y="16"/>
                    <a:pt x="79" y="25"/>
                  </a:cubicBezTo>
                  <a:cubicBezTo>
                    <a:pt x="73" y="12"/>
                    <a:pt x="73" y="12"/>
                    <a:pt x="73" y="12"/>
                  </a:cubicBezTo>
                  <a:cubicBezTo>
                    <a:pt x="83" y="8"/>
                    <a:pt x="83" y="8"/>
                    <a:pt x="83" y="8"/>
                  </a:cubicBezTo>
                  <a:cubicBezTo>
                    <a:pt x="77" y="3"/>
                    <a:pt x="59" y="0"/>
                    <a:pt x="57" y="8"/>
                  </a:cubicBezTo>
                  <a:cubicBezTo>
                    <a:pt x="53" y="25"/>
                    <a:pt x="53" y="25"/>
                    <a:pt x="53" y="25"/>
                  </a:cubicBezTo>
                  <a:cubicBezTo>
                    <a:pt x="50" y="17"/>
                    <a:pt x="45" y="6"/>
                    <a:pt x="34" y="6"/>
                  </a:cubicBezTo>
                  <a:cubicBezTo>
                    <a:pt x="0" y="6"/>
                    <a:pt x="0" y="6"/>
                    <a:pt x="0" y="6"/>
                  </a:cubicBezTo>
                  <a:cubicBezTo>
                    <a:pt x="4" y="14"/>
                    <a:pt x="8" y="17"/>
                    <a:pt x="24" y="16"/>
                  </a:cubicBezTo>
                  <a:cubicBezTo>
                    <a:pt x="27" y="22"/>
                    <a:pt x="27" y="22"/>
                    <a:pt x="27" y="22"/>
                  </a:cubicBezTo>
                  <a:cubicBezTo>
                    <a:pt x="9" y="22"/>
                    <a:pt x="9" y="22"/>
                    <a:pt x="9" y="22"/>
                  </a:cubicBezTo>
                  <a:cubicBezTo>
                    <a:pt x="14" y="32"/>
                    <a:pt x="17" y="32"/>
                    <a:pt x="31" y="32"/>
                  </a:cubicBezTo>
                  <a:cubicBezTo>
                    <a:pt x="34" y="38"/>
                    <a:pt x="34" y="38"/>
                    <a:pt x="34" y="38"/>
                  </a:cubicBezTo>
                  <a:cubicBezTo>
                    <a:pt x="20" y="39"/>
                    <a:pt x="20" y="39"/>
                    <a:pt x="20" y="39"/>
                  </a:cubicBezTo>
                  <a:cubicBezTo>
                    <a:pt x="23" y="45"/>
                    <a:pt x="27" y="48"/>
                    <a:pt x="38" y="48"/>
                  </a:cubicBezTo>
                  <a:cubicBezTo>
                    <a:pt x="41" y="54"/>
                    <a:pt x="41" y="54"/>
                    <a:pt x="41" y="54"/>
                  </a:cubicBezTo>
                  <a:cubicBezTo>
                    <a:pt x="30" y="54"/>
                    <a:pt x="30" y="54"/>
                    <a:pt x="30" y="54"/>
                  </a:cubicBezTo>
                  <a:cubicBezTo>
                    <a:pt x="34" y="61"/>
                    <a:pt x="36" y="64"/>
                    <a:pt x="45" y="63"/>
                  </a:cubicBezTo>
                  <a:cubicBezTo>
                    <a:pt x="47" y="69"/>
                    <a:pt x="47" y="69"/>
                    <a:pt x="47" y="69"/>
                  </a:cubicBezTo>
                  <a:cubicBezTo>
                    <a:pt x="39" y="69"/>
                    <a:pt x="39" y="69"/>
                    <a:pt x="39" y="69"/>
                  </a:cubicBezTo>
                  <a:cubicBezTo>
                    <a:pt x="43" y="77"/>
                    <a:pt x="46" y="77"/>
                    <a:pt x="51" y="78"/>
                  </a:cubicBezTo>
                  <a:cubicBezTo>
                    <a:pt x="55" y="78"/>
                    <a:pt x="56" y="86"/>
                    <a:pt x="51" y="89"/>
                  </a:cubicBezTo>
                  <a:cubicBezTo>
                    <a:pt x="66" y="113"/>
                    <a:pt x="66" y="113"/>
                    <a:pt x="66" y="113"/>
                  </a:cubicBezTo>
                  <a:cubicBezTo>
                    <a:pt x="81" y="89"/>
                    <a:pt x="81" y="89"/>
                    <a:pt x="81" y="89"/>
                  </a:cubicBezTo>
                  <a:cubicBezTo>
                    <a:pt x="76" y="86"/>
                    <a:pt x="76" y="78"/>
                    <a:pt x="81" y="78"/>
                  </a:cubicBezTo>
                  <a:cubicBezTo>
                    <a:pt x="85" y="77"/>
                    <a:pt x="89" y="77"/>
                    <a:pt x="92" y="69"/>
                  </a:cubicBezTo>
                  <a:cubicBezTo>
                    <a:pt x="85" y="69"/>
                    <a:pt x="85" y="69"/>
                    <a:pt x="85" y="69"/>
                  </a:cubicBezTo>
                  <a:cubicBezTo>
                    <a:pt x="87" y="63"/>
                    <a:pt x="87" y="63"/>
                    <a:pt x="87" y="63"/>
                  </a:cubicBezTo>
                  <a:cubicBezTo>
                    <a:pt x="96" y="64"/>
                    <a:pt x="98" y="60"/>
                    <a:pt x="102" y="54"/>
                  </a:cubicBezTo>
                  <a:cubicBezTo>
                    <a:pt x="91" y="54"/>
                    <a:pt x="91" y="54"/>
                    <a:pt x="91" y="54"/>
                  </a:cubicBezTo>
                  <a:cubicBezTo>
                    <a:pt x="93" y="48"/>
                    <a:pt x="93" y="48"/>
                    <a:pt x="93" y="48"/>
                  </a:cubicBezTo>
                  <a:cubicBezTo>
                    <a:pt x="105" y="48"/>
                    <a:pt x="108" y="45"/>
                    <a:pt x="111" y="39"/>
                  </a:cubicBezTo>
                  <a:cubicBezTo>
                    <a:pt x="97" y="38"/>
                    <a:pt x="97" y="38"/>
                    <a:pt x="97" y="38"/>
                  </a:cubicBezTo>
                  <a:cubicBezTo>
                    <a:pt x="100" y="32"/>
                    <a:pt x="100" y="32"/>
                    <a:pt x="100" y="32"/>
                  </a:cubicBezTo>
                  <a:cubicBezTo>
                    <a:pt x="115" y="32"/>
                    <a:pt x="118" y="32"/>
                    <a:pt x="123" y="22"/>
                  </a:cubicBezTo>
                  <a:cubicBezTo>
                    <a:pt x="105" y="22"/>
                    <a:pt x="105" y="22"/>
                    <a:pt x="105" y="22"/>
                  </a:cubicBezTo>
                  <a:cubicBezTo>
                    <a:pt x="107" y="16"/>
                    <a:pt x="107" y="16"/>
                    <a:pt x="107" y="16"/>
                  </a:cubicBezTo>
                  <a:cubicBezTo>
                    <a:pt x="123" y="17"/>
                    <a:pt x="128" y="14"/>
                    <a:pt x="132" y="6"/>
                  </a:cubicBezTo>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69" name="Freeform 137"/>
            <p:cNvSpPr>
              <a:spLocks noEditPoints="1"/>
            </p:cNvSpPr>
            <p:nvPr userDrawn="1"/>
          </p:nvSpPr>
          <p:spPr bwMode="auto">
            <a:xfrm>
              <a:off x="1214" y="757"/>
              <a:ext cx="64" cy="43"/>
            </a:xfrm>
            <a:custGeom>
              <a:avLst/>
              <a:gdLst>
                <a:gd name="T0" fmla="*/ 51 w 52"/>
                <a:gd name="T1" fmla="*/ 10 h 34"/>
                <a:gd name="T2" fmla="*/ 48 w 52"/>
                <a:gd name="T3" fmla="*/ 10 h 34"/>
                <a:gd name="T4" fmla="*/ 47 w 52"/>
                <a:gd name="T5" fmla="*/ 8 h 34"/>
                <a:gd name="T6" fmla="*/ 50 w 52"/>
                <a:gd name="T7" fmla="*/ 7 h 34"/>
                <a:gd name="T8" fmla="*/ 52 w 52"/>
                <a:gd name="T9" fmla="*/ 2 h 34"/>
                <a:gd name="T10" fmla="*/ 44 w 52"/>
                <a:gd name="T11" fmla="*/ 3 h 34"/>
                <a:gd name="T12" fmla="*/ 36 w 52"/>
                <a:gd name="T13" fmla="*/ 1 h 34"/>
                <a:gd name="T14" fmla="*/ 36 w 52"/>
                <a:gd name="T15" fmla="*/ 3 h 34"/>
                <a:gd name="T16" fmla="*/ 35 w 52"/>
                <a:gd name="T17" fmla="*/ 4 h 34"/>
                <a:gd name="T18" fmla="*/ 35 w 52"/>
                <a:gd name="T19" fmla="*/ 5 h 34"/>
                <a:gd name="T20" fmla="*/ 34 w 52"/>
                <a:gd name="T21" fmla="*/ 7 h 34"/>
                <a:gd name="T22" fmla="*/ 34 w 52"/>
                <a:gd name="T23" fmla="*/ 6 h 34"/>
                <a:gd name="T24" fmla="*/ 30 w 52"/>
                <a:gd name="T25" fmla="*/ 5 h 34"/>
                <a:gd name="T26" fmla="*/ 28 w 52"/>
                <a:gd name="T27" fmla="*/ 9 h 34"/>
                <a:gd name="T28" fmla="*/ 28 w 52"/>
                <a:gd name="T29" fmla="*/ 10 h 34"/>
                <a:gd name="T30" fmla="*/ 31 w 52"/>
                <a:gd name="T31" fmla="*/ 11 h 34"/>
                <a:gd name="T32" fmla="*/ 33 w 52"/>
                <a:gd name="T33" fmla="*/ 12 h 34"/>
                <a:gd name="T34" fmla="*/ 30 w 52"/>
                <a:gd name="T35" fmla="*/ 14 h 34"/>
                <a:gd name="T36" fmla="*/ 26 w 52"/>
                <a:gd name="T37" fmla="*/ 14 h 34"/>
                <a:gd name="T38" fmla="*/ 13 w 52"/>
                <a:gd name="T39" fmla="*/ 11 h 34"/>
                <a:gd name="T40" fmla="*/ 13 w 52"/>
                <a:gd name="T41" fmla="*/ 12 h 34"/>
                <a:gd name="T42" fmla="*/ 20 w 52"/>
                <a:gd name="T43" fmla="*/ 16 h 34"/>
                <a:gd name="T44" fmla="*/ 32 w 52"/>
                <a:gd name="T45" fmla="*/ 20 h 34"/>
                <a:gd name="T46" fmla="*/ 31 w 52"/>
                <a:gd name="T47" fmla="*/ 20 h 34"/>
                <a:gd name="T48" fmla="*/ 24 w 52"/>
                <a:gd name="T49" fmla="*/ 20 h 34"/>
                <a:gd name="T50" fmla="*/ 19 w 52"/>
                <a:gd name="T51" fmla="*/ 19 h 34"/>
                <a:gd name="T52" fmla="*/ 18 w 52"/>
                <a:gd name="T53" fmla="*/ 19 h 34"/>
                <a:gd name="T54" fmla="*/ 4 w 52"/>
                <a:gd name="T55" fmla="*/ 14 h 34"/>
                <a:gd name="T56" fmla="*/ 2 w 52"/>
                <a:gd name="T57" fmla="*/ 12 h 34"/>
                <a:gd name="T58" fmla="*/ 3 w 52"/>
                <a:gd name="T59" fmla="*/ 20 h 34"/>
                <a:gd name="T60" fmla="*/ 13 w 52"/>
                <a:gd name="T61" fmla="*/ 23 h 34"/>
                <a:gd name="T62" fmla="*/ 13 w 52"/>
                <a:gd name="T63" fmla="*/ 24 h 34"/>
                <a:gd name="T64" fmla="*/ 9 w 52"/>
                <a:gd name="T65" fmla="*/ 27 h 34"/>
                <a:gd name="T66" fmla="*/ 4 w 52"/>
                <a:gd name="T67" fmla="*/ 26 h 34"/>
                <a:gd name="T68" fmla="*/ 9 w 52"/>
                <a:gd name="T69" fmla="*/ 33 h 34"/>
                <a:gd name="T70" fmla="*/ 10 w 52"/>
                <a:gd name="T71" fmla="*/ 34 h 34"/>
                <a:gd name="T72" fmla="*/ 18 w 52"/>
                <a:gd name="T73" fmla="*/ 28 h 34"/>
                <a:gd name="T74" fmla="*/ 23 w 52"/>
                <a:gd name="T75" fmla="*/ 28 h 34"/>
                <a:gd name="T76" fmla="*/ 22 w 52"/>
                <a:gd name="T77" fmla="*/ 23 h 34"/>
                <a:gd name="T78" fmla="*/ 23 w 52"/>
                <a:gd name="T79" fmla="*/ 21 h 34"/>
                <a:gd name="T80" fmla="*/ 30 w 52"/>
                <a:gd name="T81" fmla="*/ 22 h 34"/>
                <a:gd name="T82" fmla="*/ 36 w 52"/>
                <a:gd name="T83" fmla="*/ 25 h 34"/>
                <a:gd name="T84" fmla="*/ 39 w 52"/>
                <a:gd name="T85" fmla="*/ 21 h 34"/>
                <a:gd name="T86" fmla="*/ 39 w 52"/>
                <a:gd name="T87" fmla="*/ 20 h 34"/>
                <a:gd name="T88" fmla="*/ 51 w 52"/>
                <a:gd name="T89" fmla="*/ 14 h 34"/>
                <a:gd name="T90" fmla="*/ 38 w 52"/>
                <a:gd name="T91" fmla="*/ 14 h 34"/>
                <a:gd name="T92" fmla="*/ 38 w 52"/>
                <a:gd name="T93" fmla="*/ 12 h 34"/>
                <a:gd name="T94" fmla="*/ 36 w 52"/>
                <a:gd name="T95" fmla="*/ 11 h 34"/>
                <a:gd name="T96" fmla="*/ 36 w 52"/>
                <a:gd name="T97" fmla="*/ 10 h 34"/>
                <a:gd name="T98" fmla="*/ 40 w 52"/>
                <a:gd name="T99" fmla="*/ 9 h 34"/>
                <a:gd name="T100" fmla="*/ 43 w 52"/>
                <a:gd name="T101" fmla="*/ 14 h 34"/>
                <a:gd name="T102" fmla="*/ 38 w 52"/>
                <a:gd name="T103" fmla="*/ 1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 h="34">
                  <a:moveTo>
                    <a:pt x="51" y="13"/>
                  </a:moveTo>
                  <a:cubicBezTo>
                    <a:pt x="51" y="12"/>
                    <a:pt x="51" y="12"/>
                    <a:pt x="51" y="12"/>
                  </a:cubicBezTo>
                  <a:cubicBezTo>
                    <a:pt x="51" y="11"/>
                    <a:pt x="51" y="11"/>
                    <a:pt x="51" y="10"/>
                  </a:cubicBezTo>
                  <a:cubicBezTo>
                    <a:pt x="51" y="10"/>
                    <a:pt x="50" y="10"/>
                    <a:pt x="50" y="10"/>
                  </a:cubicBezTo>
                  <a:cubicBezTo>
                    <a:pt x="49" y="10"/>
                    <a:pt x="49" y="10"/>
                    <a:pt x="49" y="10"/>
                  </a:cubicBezTo>
                  <a:cubicBezTo>
                    <a:pt x="48" y="10"/>
                    <a:pt x="48" y="10"/>
                    <a:pt x="48" y="10"/>
                  </a:cubicBezTo>
                  <a:cubicBezTo>
                    <a:pt x="48" y="9"/>
                    <a:pt x="48" y="9"/>
                    <a:pt x="48" y="9"/>
                  </a:cubicBezTo>
                  <a:cubicBezTo>
                    <a:pt x="48" y="9"/>
                    <a:pt x="48" y="9"/>
                    <a:pt x="48" y="9"/>
                  </a:cubicBezTo>
                  <a:cubicBezTo>
                    <a:pt x="47" y="8"/>
                    <a:pt x="47" y="8"/>
                    <a:pt x="47" y="8"/>
                  </a:cubicBezTo>
                  <a:cubicBezTo>
                    <a:pt x="47" y="8"/>
                    <a:pt x="47" y="8"/>
                    <a:pt x="47" y="8"/>
                  </a:cubicBezTo>
                  <a:cubicBezTo>
                    <a:pt x="48" y="8"/>
                    <a:pt x="48" y="8"/>
                    <a:pt x="48" y="8"/>
                  </a:cubicBezTo>
                  <a:cubicBezTo>
                    <a:pt x="48" y="7"/>
                    <a:pt x="49" y="7"/>
                    <a:pt x="50" y="7"/>
                  </a:cubicBezTo>
                  <a:cubicBezTo>
                    <a:pt x="50" y="7"/>
                    <a:pt x="50" y="7"/>
                    <a:pt x="50" y="7"/>
                  </a:cubicBezTo>
                  <a:cubicBezTo>
                    <a:pt x="50" y="7"/>
                    <a:pt x="50" y="7"/>
                    <a:pt x="50" y="7"/>
                  </a:cubicBezTo>
                  <a:cubicBezTo>
                    <a:pt x="51" y="6"/>
                    <a:pt x="52" y="4"/>
                    <a:pt x="52" y="2"/>
                  </a:cubicBezTo>
                  <a:cubicBezTo>
                    <a:pt x="52" y="2"/>
                    <a:pt x="51" y="2"/>
                    <a:pt x="50" y="2"/>
                  </a:cubicBezTo>
                  <a:cubicBezTo>
                    <a:pt x="49" y="2"/>
                    <a:pt x="48" y="2"/>
                    <a:pt x="46" y="3"/>
                  </a:cubicBezTo>
                  <a:cubicBezTo>
                    <a:pt x="46" y="3"/>
                    <a:pt x="45" y="3"/>
                    <a:pt x="44" y="3"/>
                  </a:cubicBezTo>
                  <a:cubicBezTo>
                    <a:pt x="43" y="3"/>
                    <a:pt x="43" y="3"/>
                    <a:pt x="43" y="3"/>
                  </a:cubicBezTo>
                  <a:cubicBezTo>
                    <a:pt x="41" y="2"/>
                    <a:pt x="41" y="2"/>
                    <a:pt x="36" y="0"/>
                  </a:cubicBezTo>
                  <a:cubicBezTo>
                    <a:pt x="36" y="0"/>
                    <a:pt x="36" y="0"/>
                    <a:pt x="36" y="1"/>
                  </a:cubicBezTo>
                  <a:cubicBezTo>
                    <a:pt x="35" y="1"/>
                    <a:pt x="35" y="2"/>
                    <a:pt x="36" y="3"/>
                  </a:cubicBezTo>
                  <a:cubicBezTo>
                    <a:pt x="36" y="3"/>
                    <a:pt x="36" y="3"/>
                    <a:pt x="36" y="3"/>
                  </a:cubicBezTo>
                  <a:cubicBezTo>
                    <a:pt x="36" y="3"/>
                    <a:pt x="36" y="3"/>
                    <a:pt x="36" y="3"/>
                  </a:cubicBezTo>
                  <a:cubicBezTo>
                    <a:pt x="36" y="3"/>
                    <a:pt x="36" y="3"/>
                    <a:pt x="36" y="3"/>
                  </a:cubicBezTo>
                  <a:cubicBezTo>
                    <a:pt x="35" y="4"/>
                    <a:pt x="35" y="4"/>
                    <a:pt x="35" y="4"/>
                  </a:cubicBezTo>
                  <a:cubicBezTo>
                    <a:pt x="35" y="4"/>
                    <a:pt x="35" y="4"/>
                    <a:pt x="35" y="4"/>
                  </a:cubicBezTo>
                  <a:cubicBezTo>
                    <a:pt x="35" y="4"/>
                    <a:pt x="35" y="4"/>
                    <a:pt x="35" y="4"/>
                  </a:cubicBezTo>
                  <a:cubicBezTo>
                    <a:pt x="35" y="4"/>
                    <a:pt x="35" y="4"/>
                    <a:pt x="35" y="4"/>
                  </a:cubicBezTo>
                  <a:cubicBezTo>
                    <a:pt x="35" y="4"/>
                    <a:pt x="35" y="5"/>
                    <a:pt x="35" y="5"/>
                  </a:cubicBezTo>
                  <a:cubicBezTo>
                    <a:pt x="35" y="5"/>
                    <a:pt x="35" y="5"/>
                    <a:pt x="35" y="5"/>
                  </a:cubicBezTo>
                  <a:cubicBezTo>
                    <a:pt x="35" y="6"/>
                    <a:pt x="35" y="6"/>
                    <a:pt x="35" y="6"/>
                  </a:cubicBezTo>
                  <a:cubicBezTo>
                    <a:pt x="34" y="7"/>
                    <a:pt x="34" y="7"/>
                    <a:pt x="34" y="7"/>
                  </a:cubicBezTo>
                  <a:cubicBezTo>
                    <a:pt x="34" y="7"/>
                    <a:pt x="34" y="7"/>
                    <a:pt x="34" y="7"/>
                  </a:cubicBezTo>
                  <a:cubicBezTo>
                    <a:pt x="34" y="7"/>
                    <a:pt x="34" y="7"/>
                    <a:pt x="34" y="7"/>
                  </a:cubicBezTo>
                  <a:cubicBezTo>
                    <a:pt x="34" y="6"/>
                    <a:pt x="34" y="6"/>
                    <a:pt x="34" y="6"/>
                  </a:cubicBezTo>
                  <a:cubicBezTo>
                    <a:pt x="33" y="6"/>
                    <a:pt x="33" y="6"/>
                    <a:pt x="32" y="5"/>
                  </a:cubicBezTo>
                  <a:cubicBezTo>
                    <a:pt x="32" y="5"/>
                    <a:pt x="32" y="5"/>
                    <a:pt x="32" y="5"/>
                  </a:cubicBezTo>
                  <a:cubicBezTo>
                    <a:pt x="31" y="5"/>
                    <a:pt x="31" y="5"/>
                    <a:pt x="30" y="5"/>
                  </a:cubicBezTo>
                  <a:cubicBezTo>
                    <a:pt x="30" y="6"/>
                    <a:pt x="30" y="6"/>
                    <a:pt x="30" y="6"/>
                  </a:cubicBezTo>
                  <a:cubicBezTo>
                    <a:pt x="30" y="7"/>
                    <a:pt x="30" y="7"/>
                    <a:pt x="30" y="7"/>
                  </a:cubicBezTo>
                  <a:cubicBezTo>
                    <a:pt x="30" y="7"/>
                    <a:pt x="30" y="8"/>
                    <a:pt x="28" y="9"/>
                  </a:cubicBezTo>
                  <a:cubicBezTo>
                    <a:pt x="27" y="8"/>
                    <a:pt x="27" y="8"/>
                    <a:pt x="27" y="8"/>
                  </a:cubicBezTo>
                  <a:cubicBezTo>
                    <a:pt x="26" y="8"/>
                    <a:pt x="26" y="9"/>
                    <a:pt x="26" y="9"/>
                  </a:cubicBezTo>
                  <a:cubicBezTo>
                    <a:pt x="26" y="10"/>
                    <a:pt x="26" y="10"/>
                    <a:pt x="28" y="10"/>
                  </a:cubicBezTo>
                  <a:cubicBezTo>
                    <a:pt x="29" y="10"/>
                    <a:pt x="29" y="11"/>
                    <a:pt x="30" y="11"/>
                  </a:cubicBezTo>
                  <a:cubicBezTo>
                    <a:pt x="30" y="11"/>
                    <a:pt x="30" y="11"/>
                    <a:pt x="30" y="11"/>
                  </a:cubicBezTo>
                  <a:cubicBezTo>
                    <a:pt x="31" y="11"/>
                    <a:pt x="31" y="11"/>
                    <a:pt x="31" y="11"/>
                  </a:cubicBezTo>
                  <a:cubicBezTo>
                    <a:pt x="32" y="11"/>
                    <a:pt x="32" y="11"/>
                    <a:pt x="32" y="11"/>
                  </a:cubicBezTo>
                  <a:cubicBezTo>
                    <a:pt x="33" y="11"/>
                    <a:pt x="33" y="11"/>
                    <a:pt x="33" y="11"/>
                  </a:cubicBezTo>
                  <a:cubicBezTo>
                    <a:pt x="33" y="12"/>
                    <a:pt x="33" y="12"/>
                    <a:pt x="33" y="12"/>
                  </a:cubicBezTo>
                  <a:cubicBezTo>
                    <a:pt x="31" y="12"/>
                    <a:pt x="31" y="12"/>
                    <a:pt x="31" y="12"/>
                  </a:cubicBezTo>
                  <a:cubicBezTo>
                    <a:pt x="31" y="12"/>
                    <a:pt x="31" y="13"/>
                    <a:pt x="30" y="13"/>
                  </a:cubicBezTo>
                  <a:cubicBezTo>
                    <a:pt x="30" y="14"/>
                    <a:pt x="30" y="14"/>
                    <a:pt x="30" y="14"/>
                  </a:cubicBezTo>
                  <a:cubicBezTo>
                    <a:pt x="29" y="15"/>
                    <a:pt x="29" y="15"/>
                    <a:pt x="29" y="15"/>
                  </a:cubicBezTo>
                  <a:cubicBezTo>
                    <a:pt x="29" y="14"/>
                    <a:pt x="29" y="14"/>
                    <a:pt x="29" y="14"/>
                  </a:cubicBezTo>
                  <a:cubicBezTo>
                    <a:pt x="28" y="14"/>
                    <a:pt x="27" y="14"/>
                    <a:pt x="26" y="14"/>
                  </a:cubicBezTo>
                  <a:cubicBezTo>
                    <a:pt x="24" y="13"/>
                    <a:pt x="24" y="13"/>
                    <a:pt x="24" y="13"/>
                  </a:cubicBezTo>
                  <a:cubicBezTo>
                    <a:pt x="22" y="13"/>
                    <a:pt x="18" y="12"/>
                    <a:pt x="15" y="11"/>
                  </a:cubicBezTo>
                  <a:cubicBezTo>
                    <a:pt x="15" y="11"/>
                    <a:pt x="14" y="11"/>
                    <a:pt x="13" y="11"/>
                  </a:cubicBezTo>
                  <a:cubicBezTo>
                    <a:pt x="12" y="10"/>
                    <a:pt x="12" y="10"/>
                    <a:pt x="12" y="10"/>
                  </a:cubicBezTo>
                  <a:cubicBezTo>
                    <a:pt x="11" y="11"/>
                    <a:pt x="11" y="11"/>
                    <a:pt x="11" y="11"/>
                  </a:cubicBezTo>
                  <a:cubicBezTo>
                    <a:pt x="12" y="11"/>
                    <a:pt x="12" y="12"/>
                    <a:pt x="13" y="12"/>
                  </a:cubicBezTo>
                  <a:cubicBezTo>
                    <a:pt x="13" y="12"/>
                    <a:pt x="13" y="12"/>
                    <a:pt x="13" y="12"/>
                  </a:cubicBezTo>
                  <a:cubicBezTo>
                    <a:pt x="14" y="13"/>
                    <a:pt x="14" y="15"/>
                    <a:pt x="16" y="16"/>
                  </a:cubicBezTo>
                  <a:cubicBezTo>
                    <a:pt x="17" y="16"/>
                    <a:pt x="18" y="16"/>
                    <a:pt x="20" y="16"/>
                  </a:cubicBezTo>
                  <a:cubicBezTo>
                    <a:pt x="23" y="16"/>
                    <a:pt x="28" y="17"/>
                    <a:pt x="31" y="19"/>
                  </a:cubicBezTo>
                  <a:cubicBezTo>
                    <a:pt x="32" y="20"/>
                    <a:pt x="32" y="20"/>
                    <a:pt x="32" y="20"/>
                  </a:cubicBezTo>
                  <a:cubicBezTo>
                    <a:pt x="32" y="20"/>
                    <a:pt x="32" y="20"/>
                    <a:pt x="32" y="20"/>
                  </a:cubicBezTo>
                  <a:cubicBezTo>
                    <a:pt x="32" y="20"/>
                    <a:pt x="32" y="20"/>
                    <a:pt x="32" y="20"/>
                  </a:cubicBezTo>
                  <a:cubicBezTo>
                    <a:pt x="32" y="20"/>
                    <a:pt x="32" y="20"/>
                    <a:pt x="32" y="20"/>
                  </a:cubicBezTo>
                  <a:cubicBezTo>
                    <a:pt x="31" y="20"/>
                    <a:pt x="31" y="20"/>
                    <a:pt x="31" y="20"/>
                  </a:cubicBezTo>
                  <a:cubicBezTo>
                    <a:pt x="30" y="20"/>
                    <a:pt x="30" y="21"/>
                    <a:pt x="30" y="21"/>
                  </a:cubicBezTo>
                  <a:cubicBezTo>
                    <a:pt x="29" y="21"/>
                    <a:pt x="29" y="21"/>
                    <a:pt x="29" y="21"/>
                  </a:cubicBezTo>
                  <a:cubicBezTo>
                    <a:pt x="26" y="20"/>
                    <a:pt x="26" y="20"/>
                    <a:pt x="24" y="20"/>
                  </a:cubicBezTo>
                  <a:cubicBezTo>
                    <a:pt x="23" y="19"/>
                    <a:pt x="22" y="18"/>
                    <a:pt x="21" y="18"/>
                  </a:cubicBezTo>
                  <a:cubicBezTo>
                    <a:pt x="21" y="18"/>
                    <a:pt x="20" y="19"/>
                    <a:pt x="19" y="19"/>
                  </a:cubicBezTo>
                  <a:cubicBezTo>
                    <a:pt x="19" y="19"/>
                    <a:pt x="19" y="19"/>
                    <a:pt x="19" y="19"/>
                  </a:cubicBezTo>
                  <a:cubicBezTo>
                    <a:pt x="19" y="19"/>
                    <a:pt x="19" y="19"/>
                    <a:pt x="19" y="19"/>
                  </a:cubicBezTo>
                  <a:cubicBezTo>
                    <a:pt x="19" y="20"/>
                    <a:pt x="19" y="20"/>
                    <a:pt x="19" y="20"/>
                  </a:cubicBezTo>
                  <a:cubicBezTo>
                    <a:pt x="18" y="19"/>
                    <a:pt x="18" y="19"/>
                    <a:pt x="18" y="19"/>
                  </a:cubicBezTo>
                  <a:cubicBezTo>
                    <a:pt x="18" y="19"/>
                    <a:pt x="18" y="19"/>
                    <a:pt x="17" y="19"/>
                  </a:cubicBezTo>
                  <a:cubicBezTo>
                    <a:pt x="16" y="19"/>
                    <a:pt x="15" y="18"/>
                    <a:pt x="14" y="18"/>
                  </a:cubicBezTo>
                  <a:cubicBezTo>
                    <a:pt x="10" y="17"/>
                    <a:pt x="7" y="16"/>
                    <a:pt x="4" y="14"/>
                  </a:cubicBezTo>
                  <a:cubicBezTo>
                    <a:pt x="3" y="13"/>
                    <a:pt x="3" y="13"/>
                    <a:pt x="2" y="12"/>
                  </a:cubicBezTo>
                  <a:cubicBezTo>
                    <a:pt x="2" y="12"/>
                    <a:pt x="2" y="12"/>
                    <a:pt x="2" y="12"/>
                  </a:cubicBezTo>
                  <a:cubicBezTo>
                    <a:pt x="2" y="12"/>
                    <a:pt x="2" y="12"/>
                    <a:pt x="2" y="12"/>
                  </a:cubicBezTo>
                  <a:cubicBezTo>
                    <a:pt x="2" y="11"/>
                    <a:pt x="2" y="11"/>
                    <a:pt x="2" y="11"/>
                  </a:cubicBezTo>
                  <a:cubicBezTo>
                    <a:pt x="1" y="11"/>
                    <a:pt x="1" y="12"/>
                    <a:pt x="0" y="12"/>
                  </a:cubicBezTo>
                  <a:cubicBezTo>
                    <a:pt x="0" y="14"/>
                    <a:pt x="2" y="19"/>
                    <a:pt x="3" y="20"/>
                  </a:cubicBezTo>
                  <a:cubicBezTo>
                    <a:pt x="4" y="20"/>
                    <a:pt x="5" y="21"/>
                    <a:pt x="6" y="21"/>
                  </a:cubicBezTo>
                  <a:cubicBezTo>
                    <a:pt x="8" y="21"/>
                    <a:pt x="11" y="22"/>
                    <a:pt x="12" y="23"/>
                  </a:cubicBezTo>
                  <a:cubicBezTo>
                    <a:pt x="13" y="23"/>
                    <a:pt x="13" y="23"/>
                    <a:pt x="13" y="23"/>
                  </a:cubicBezTo>
                  <a:cubicBezTo>
                    <a:pt x="13" y="23"/>
                    <a:pt x="13" y="23"/>
                    <a:pt x="13" y="23"/>
                  </a:cubicBezTo>
                  <a:cubicBezTo>
                    <a:pt x="13" y="23"/>
                    <a:pt x="13" y="23"/>
                    <a:pt x="13" y="23"/>
                  </a:cubicBezTo>
                  <a:cubicBezTo>
                    <a:pt x="13" y="24"/>
                    <a:pt x="13" y="24"/>
                    <a:pt x="13" y="24"/>
                  </a:cubicBezTo>
                  <a:cubicBezTo>
                    <a:pt x="12" y="25"/>
                    <a:pt x="11" y="26"/>
                    <a:pt x="10" y="26"/>
                  </a:cubicBezTo>
                  <a:cubicBezTo>
                    <a:pt x="10" y="27"/>
                    <a:pt x="10" y="27"/>
                    <a:pt x="10" y="27"/>
                  </a:cubicBezTo>
                  <a:cubicBezTo>
                    <a:pt x="10" y="27"/>
                    <a:pt x="9" y="27"/>
                    <a:pt x="9" y="27"/>
                  </a:cubicBezTo>
                  <a:cubicBezTo>
                    <a:pt x="9" y="27"/>
                    <a:pt x="9" y="27"/>
                    <a:pt x="9" y="27"/>
                  </a:cubicBezTo>
                  <a:cubicBezTo>
                    <a:pt x="9" y="28"/>
                    <a:pt x="8" y="28"/>
                    <a:pt x="8" y="28"/>
                  </a:cubicBezTo>
                  <a:cubicBezTo>
                    <a:pt x="7" y="28"/>
                    <a:pt x="5" y="27"/>
                    <a:pt x="4" y="26"/>
                  </a:cubicBezTo>
                  <a:cubicBezTo>
                    <a:pt x="4" y="26"/>
                    <a:pt x="3" y="26"/>
                    <a:pt x="3" y="26"/>
                  </a:cubicBezTo>
                  <a:cubicBezTo>
                    <a:pt x="3" y="26"/>
                    <a:pt x="3" y="26"/>
                    <a:pt x="3" y="26"/>
                  </a:cubicBezTo>
                  <a:cubicBezTo>
                    <a:pt x="4" y="29"/>
                    <a:pt x="6" y="31"/>
                    <a:pt x="9" y="33"/>
                  </a:cubicBezTo>
                  <a:cubicBezTo>
                    <a:pt x="9" y="34"/>
                    <a:pt x="9" y="34"/>
                    <a:pt x="9" y="34"/>
                  </a:cubicBezTo>
                  <a:cubicBezTo>
                    <a:pt x="10" y="34"/>
                    <a:pt x="10" y="34"/>
                    <a:pt x="10" y="34"/>
                  </a:cubicBezTo>
                  <a:cubicBezTo>
                    <a:pt x="10" y="34"/>
                    <a:pt x="10" y="34"/>
                    <a:pt x="10" y="34"/>
                  </a:cubicBezTo>
                  <a:cubicBezTo>
                    <a:pt x="12" y="34"/>
                    <a:pt x="15" y="31"/>
                    <a:pt x="16" y="29"/>
                  </a:cubicBezTo>
                  <a:cubicBezTo>
                    <a:pt x="16" y="29"/>
                    <a:pt x="17" y="28"/>
                    <a:pt x="17" y="28"/>
                  </a:cubicBezTo>
                  <a:cubicBezTo>
                    <a:pt x="18" y="28"/>
                    <a:pt x="18" y="28"/>
                    <a:pt x="18" y="28"/>
                  </a:cubicBezTo>
                  <a:cubicBezTo>
                    <a:pt x="19" y="27"/>
                    <a:pt x="19" y="27"/>
                    <a:pt x="19" y="27"/>
                  </a:cubicBezTo>
                  <a:cubicBezTo>
                    <a:pt x="19" y="27"/>
                    <a:pt x="19" y="27"/>
                    <a:pt x="19" y="27"/>
                  </a:cubicBezTo>
                  <a:cubicBezTo>
                    <a:pt x="21" y="27"/>
                    <a:pt x="22" y="27"/>
                    <a:pt x="23" y="28"/>
                  </a:cubicBezTo>
                  <a:cubicBezTo>
                    <a:pt x="24" y="28"/>
                    <a:pt x="25" y="26"/>
                    <a:pt x="25" y="25"/>
                  </a:cubicBezTo>
                  <a:cubicBezTo>
                    <a:pt x="25" y="25"/>
                    <a:pt x="25" y="25"/>
                    <a:pt x="25" y="25"/>
                  </a:cubicBezTo>
                  <a:cubicBezTo>
                    <a:pt x="24" y="24"/>
                    <a:pt x="23" y="23"/>
                    <a:pt x="22" y="23"/>
                  </a:cubicBezTo>
                  <a:cubicBezTo>
                    <a:pt x="22" y="23"/>
                    <a:pt x="22" y="23"/>
                    <a:pt x="22" y="23"/>
                  </a:cubicBezTo>
                  <a:cubicBezTo>
                    <a:pt x="22" y="22"/>
                    <a:pt x="22" y="22"/>
                    <a:pt x="22" y="22"/>
                  </a:cubicBezTo>
                  <a:cubicBezTo>
                    <a:pt x="23" y="21"/>
                    <a:pt x="23" y="21"/>
                    <a:pt x="23" y="21"/>
                  </a:cubicBezTo>
                  <a:cubicBezTo>
                    <a:pt x="23" y="20"/>
                    <a:pt x="23" y="20"/>
                    <a:pt x="23" y="20"/>
                  </a:cubicBezTo>
                  <a:cubicBezTo>
                    <a:pt x="24" y="20"/>
                    <a:pt x="24" y="20"/>
                    <a:pt x="24" y="20"/>
                  </a:cubicBezTo>
                  <a:cubicBezTo>
                    <a:pt x="26" y="21"/>
                    <a:pt x="28" y="22"/>
                    <a:pt x="30" y="22"/>
                  </a:cubicBezTo>
                  <a:cubicBezTo>
                    <a:pt x="32" y="23"/>
                    <a:pt x="32" y="23"/>
                    <a:pt x="32" y="23"/>
                  </a:cubicBezTo>
                  <a:cubicBezTo>
                    <a:pt x="33" y="23"/>
                    <a:pt x="33" y="23"/>
                    <a:pt x="33" y="23"/>
                  </a:cubicBezTo>
                  <a:cubicBezTo>
                    <a:pt x="34" y="24"/>
                    <a:pt x="35" y="25"/>
                    <a:pt x="36" y="25"/>
                  </a:cubicBezTo>
                  <a:cubicBezTo>
                    <a:pt x="36" y="25"/>
                    <a:pt x="37" y="25"/>
                    <a:pt x="37" y="25"/>
                  </a:cubicBezTo>
                  <a:cubicBezTo>
                    <a:pt x="38" y="23"/>
                    <a:pt x="39" y="22"/>
                    <a:pt x="39" y="21"/>
                  </a:cubicBezTo>
                  <a:cubicBezTo>
                    <a:pt x="39" y="21"/>
                    <a:pt x="39" y="21"/>
                    <a:pt x="39" y="21"/>
                  </a:cubicBezTo>
                  <a:cubicBezTo>
                    <a:pt x="39" y="21"/>
                    <a:pt x="40" y="21"/>
                    <a:pt x="40" y="21"/>
                  </a:cubicBezTo>
                  <a:cubicBezTo>
                    <a:pt x="39" y="21"/>
                    <a:pt x="39" y="21"/>
                    <a:pt x="39" y="21"/>
                  </a:cubicBezTo>
                  <a:cubicBezTo>
                    <a:pt x="39" y="20"/>
                    <a:pt x="39" y="20"/>
                    <a:pt x="39" y="20"/>
                  </a:cubicBezTo>
                  <a:cubicBezTo>
                    <a:pt x="39" y="20"/>
                    <a:pt x="40" y="20"/>
                    <a:pt x="40" y="20"/>
                  </a:cubicBezTo>
                  <a:cubicBezTo>
                    <a:pt x="43" y="19"/>
                    <a:pt x="47" y="17"/>
                    <a:pt x="50" y="16"/>
                  </a:cubicBezTo>
                  <a:cubicBezTo>
                    <a:pt x="51" y="15"/>
                    <a:pt x="52" y="15"/>
                    <a:pt x="51" y="14"/>
                  </a:cubicBezTo>
                  <a:cubicBezTo>
                    <a:pt x="51" y="13"/>
                    <a:pt x="51" y="13"/>
                    <a:pt x="51" y="13"/>
                  </a:cubicBezTo>
                  <a:moveTo>
                    <a:pt x="37" y="15"/>
                  </a:moveTo>
                  <a:cubicBezTo>
                    <a:pt x="38" y="14"/>
                    <a:pt x="38" y="14"/>
                    <a:pt x="38" y="14"/>
                  </a:cubicBezTo>
                  <a:cubicBezTo>
                    <a:pt x="39" y="13"/>
                    <a:pt x="39" y="13"/>
                    <a:pt x="39" y="13"/>
                  </a:cubicBezTo>
                  <a:cubicBezTo>
                    <a:pt x="39" y="13"/>
                    <a:pt x="39" y="12"/>
                    <a:pt x="38" y="12"/>
                  </a:cubicBezTo>
                  <a:cubicBezTo>
                    <a:pt x="38" y="12"/>
                    <a:pt x="38" y="12"/>
                    <a:pt x="38" y="12"/>
                  </a:cubicBezTo>
                  <a:cubicBezTo>
                    <a:pt x="38" y="12"/>
                    <a:pt x="38" y="12"/>
                    <a:pt x="38" y="12"/>
                  </a:cubicBezTo>
                  <a:cubicBezTo>
                    <a:pt x="37" y="12"/>
                    <a:pt x="37" y="12"/>
                    <a:pt x="37" y="12"/>
                  </a:cubicBezTo>
                  <a:cubicBezTo>
                    <a:pt x="36" y="11"/>
                    <a:pt x="36" y="11"/>
                    <a:pt x="36" y="11"/>
                  </a:cubicBezTo>
                  <a:cubicBezTo>
                    <a:pt x="36" y="11"/>
                    <a:pt x="36" y="11"/>
                    <a:pt x="36" y="11"/>
                  </a:cubicBezTo>
                  <a:cubicBezTo>
                    <a:pt x="37" y="10"/>
                    <a:pt x="37" y="10"/>
                    <a:pt x="37" y="10"/>
                  </a:cubicBezTo>
                  <a:cubicBezTo>
                    <a:pt x="36" y="10"/>
                    <a:pt x="36" y="10"/>
                    <a:pt x="36" y="10"/>
                  </a:cubicBezTo>
                  <a:cubicBezTo>
                    <a:pt x="37" y="10"/>
                    <a:pt x="37" y="10"/>
                    <a:pt x="37" y="10"/>
                  </a:cubicBezTo>
                  <a:cubicBezTo>
                    <a:pt x="40" y="9"/>
                    <a:pt x="40" y="9"/>
                    <a:pt x="40" y="9"/>
                  </a:cubicBezTo>
                  <a:cubicBezTo>
                    <a:pt x="40" y="9"/>
                    <a:pt x="40" y="9"/>
                    <a:pt x="40" y="9"/>
                  </a:cubicBezTo>
                  <a:cubicBezTo>
                    <a:pt x="41" y="9"/>
                    <a:pt x="41" y="9"/>
                    <a:pt x="41" y="9"/>
                  </a:cubicBezTo>
                  <a:cubicBezTo>
                    <a:pt x="41" y="10"/>
                    <a:pt x="43" y="11"/>
                    <a:pt x="43" y="13"/>
                  </a:cubicBezTo>
                  <a:cubicBezTo>
                    <a:pt x="43" y="14"/>
                    <a:pt x="43" y="14"/>
                    <a:pt x="43" y="14"/>
                  </a:cubicBezTo>
                  <a:cubicBezTo>
                    <a:pt x="42" y="15"/>
                    <a:pt x="40" y="16"/>
                    <a:pt x="38" y="16"/>
                  </a:cubicBezTo>
                  <a:cubicBezTo>
                    <a:pt x="38" y="16"/>
                    <a:pt x="38" y="16"/>
                    <a:pt x="38" y="16"/>
                  </a:cubicBezTo>
                  <a:cubicBezTo>
                    <a:pt x="38" y="15"/>
                    <a:pt x="38" y="15"/>
                    <a:pt x="38" y="15"/>
                  </a:cubicBezTo>
                  <a:cubicBezTo>
                    <a:pt x="37" y="15"/>
                    <a:pt x="37" y="15"/>
                    <a:pt x="37" y="15"/>
                  </a:cubicBez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70" name="Freeform 138"/>
            <p:cNvSpPr/>
            <p:nvPr userDrawn="1"/>
          </p:nvSpPr>
          <p:spPr bwMode="auto">
            <a:xfrm>
              <a:off x="1239" y="750"/>
              <a:ext cx="10" cy="19"/>
            </a:xfrm>
            <a:custGeom>
              <a:avLst/>
              <a:gdLst>
                <a:gd name="T0" fmla="*/ 2 w 8"/>
                <a:gd name="T1" fmla="*/ 15 h 15"/>
                <a:gd name="T2" fmla="*/ 0 w 8"/>
                <a:gd name="T3" fmla="*/ 14 h 15"/>
                <a:gd name="T4" fmla="*/ 2 w 8"/>
                <a:gd name="T5" fmla="*/ 9 h 15"/>
                <a:gd name="T6" fmla="*/ 3 w 8"/>
                <a:gd name="T7" fmla="*/ 8 h 15"/>
                <a:gd name="T8" fmla="*/ 3 w 8"/>
                <a:gd name="T9" fmla="*/ 8 h 15"/>
                <a:gd name="T10" fmla="*/ 3 w 8"/>
                <a:gd name="T11" fmla="*/ 7 h 15"/>
                <a:gd name="T12" fmla="*/ 4 w 8"/>
                <a:gd name="T13" fmla="*/ 5 h 15"/>
                <a:gd name="T14" fmla="*/ 5 w 8"/>
                <a:gd name="T15" fmla="*/ 4 h 15"/>
                <a:gd name="T16" fmla="*/ 7 w 8"/>
                <a:gd name="T17" fmla="*/ 0 h 15"/>
                <a:gd name="T18" fmla="*/ 8 w 8"/>
                <a:gd name="T19" fmla="*/ 1 h 15"/>
                <a:gd name="T20" fmla="*/ 8 w 8"/>
                <a:gd name="T21" fmla="*/ 2 h 15"/>
                <a:gd name="T22" fmla="*/ 8 w 8"/>
                <a:gd name="T23" fmla="*/ 2 h 15"/>
                <a:gd name="T24" fmla="*/ 8 w 8"/>
                <a:gd name="T25" fmla="*/ 3 h 15"/>
                <a:gd name="T26" fmla="*/ 8 w 8"/>
                <a:gd name="T27" fmla="*/ 7 h 15"/>
                <a:gd name="T28" fmla="*/ 8 w 8"/>
                <a:gd name="T29" fmla="*/ 8 h 15"/>
                <a:gd name="T30" fmla="*/ 8 w 8"/>
                <a:gd name="T31" fmla="*/ 9 h 15"/>
                <a:gd name="T32" fmla="*/ 6 w 8"/>
                <a:gd name="T33" fmla="*/ 13 h 15"/>
                <a:gd name="T34" fmla="*/ 5 w 8"/>
                <a:gd name="T35" fmla="*/ 14 h 15"/>
                <a:gd name="T36" fmla="*/ 5 w 8"/>
                <a:gd name="T37" fmla="*/ 14 h 15"/>
                <a:gd name="T38" fmla="*/ 3 w 8"/>
                <a:gd name="T39" fmla="*/ 15 h 15"/>
                <a:gd name="T40" fmla="*/ 2 w 8"/>
                <a:gd name="T4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5">
                  <a:moveTo>
                    <a:pt x="2" y="15"/>
                  </a:moveTo>
                  <a:cubicBezTo>
                    <a:pt x="2" y="15"/>
                    <a:pt x="1" y="14"/>
                    <a:pt x="0" y="14"/>
                  </a:cubicBezTo>
                  <a:cubicBezTo>
                    <a:pt x="0" y="12"/>
                    <a:pt x="1" y="11"/>
                    <a:pt x="2" y="9"/>
                  </a:cubicBezTo>
                  <a:cubicBezTo>
                    <a:pt x="2" y="9"/>
                    <a:pt x="3" y="8"/>
                    <a:pt x="3" y="8"/>
                  </a:cubicBezTo>
                  <a:cubicBezTo>
                    <a:pt x="3" y="8"/>
                    <a:pt x="3" y="8"/>
                    <a:pt x="3" y="8"/>
                  </a:cubicBezTo>
                  <a:cubicBezTo>
                    <a:pt x="3" y="7"/>
                    <a:pt x="3" y="7"/>
                    <a:pt x="3" y="7"/>
                  </a:cubicBezTo>
                  <a:cubicBezTo>
                    <a:pt x="4" y="7"/>
                    <a:pt x="4" y="6"/>
                    <a:pt x="4" y="5"/>
                  </a:cubicBezTo>
                  <a:cubicBezTo>
                    <a:pt x="4" y="5"/>
                    <a:pt x="4" y="4"/>
                    <a:pt x="5" y="4"/>
                  </a:cubicBezTo>
                  <a:cubicBezTo>
                    <a:pt x="5" y="2"/>
                    <a:pt x="6" y="0"/>
                    <a:pt x="7" y="0"/>
                  </a:cubicBezTo>
                  <a:cubicBezTo>
                    <a:pt x="7" y="0"/>
                    <a:pt x="8" y="0"/>
                    <a:pt x="8" y="1"/>
                  </a:cubicBezTo>
                  <a:cubicBezTo>
                    <a:pt x="8" y="1"/>
                    <a:pt x="8" y="1"/>
                    <a:pt x="8" y="2"/>
                  </a:cubicBezTo>
                  <a:cubicBezTo>
                    <a:pt x="8" y="2"/>
                    <a:pt x="8" y="2"/>
                    <a:pt x="8" y="2"/>
                  </a:cubicBezTo>
                  <a:cubicBezTo>
                    <a:pt x="8" y="3"/>
                    <a:pt x="8" y="3"/>
                    <a:pt x="8" y="3"/>
                  </a:cubicBezTo>
                  <a:cubicBezTo>
                    <a:pt x="8" y="5"/>
                    <a:pt x="8" y="6"/>
                    <a:pt x="8" y="7"/>
                  </a:cubicBezTo>
                  <a:cubicBezTo>
                    <a:pt x="8" y="8"/>
                    <a:pt x="8" y="8"/>
                    <a:pt x="8" y="8"/>
                  </a:cubicBezTo>
                  <a:cubicBezTo>
                    <a:pt x="8" y="8"/>
                    <a:pt x="8" y="9"/>
                    <a:pt x="8" y="9"/>
                  </a:cubicBezTo>
                  <a:cubicBezTo>
                    <a:pt x="7" y="11"/>
                    <a:pt x="7" y="12"/>
                    <a:pt x="6" y="13"/>
                  </a:cubicBezTo>
                  <a:cubicBezTo>
                    <a:pt x="5" y="14"/>
                    <a:pt x="5" y="14"/>
                    <a:pt x="5" y="14"/>
                  </a:cubicBezTo>
                  <a:cubicBezTo>
                    <a:pt x="5" y="14"/>
                    <a:pt x="5" y="14"/>
                    <a:pt x="5" y="14"/>
                  </a:cubicBezTo>
                  <a:cubicBezTo>
                    <a:pt x="4" y="14"/>
                    <a:pt x="3" y="15"/>
                    <a:pt x="3" y="15"/>
                  </a:cubicBezTo>
                  <a:lnTo>
                    <a:pt x="2" y="15"/>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71" name="Freeform 139"/>
            <p:cNvSpPr/>
            <p:nvPr userDrawn="1"/>
          </p:nvSpPr>
          <p:spPr bwMode="auto">
            <a:xfrm>
              <a:off x="1239" y="750"/>
              <a:ext cx="10" cy="19"/>
            </a:xfrm>
            <a:custGeom>
              <a:avLst/>
              <a:gdLst>
                <a:gd name="T0" fmla="*/ 2 w 8"/>
                <a:gd name="T1" fmla="*/ 15 h 15"/>
                <a:gd name="T2" fmla="*/ 3 w 8"/>
                <a:gd name="T3" fmla="*/ 15 h 15"/>
                <a:gd name="T4" fmla="*/ 5 w 8"/>
                <a:gd name="T5" fmla="*/ 14 h 15"/>
                <a:gd name="T6" fmla="*/ 5 w 8"/>
                <a:gd name="T7" fmla="*/ 14 h 15"/>
                <a:gd name="T8" fmla="*/ 6 w 8"/>
                <a:gd name="T9" fmla="*/ 13 h 15"/>
                <a:gd name="T10" fmla="*/ 8 w 8"/>
                <a:gd name="T11" fmla="*/ 9 h 15"/>
                <a:gd name="T12" fmla="*/ 8 w 8"/>
                <a:gd name="T13" fmla="*/ 8 h 15"/>
                <a:gd name="T14" fmla="*/ 8 w 8"/>
                <a:gd name="T15" fmla="*/ 7 h 15"/>
                <a:gd name="T16" fmla="*/ 8 w 8"/>
                <a:gd name="T17" fmla="*/ 3 h 15"/>
                <a:gd name="T18" fmla="*/ 8 w 8"/>
                <a:gd name="T19" fmla="*/ 2 h 15"/>
                <a:gd name="T20" fmla="*/ 8 w 8"/>
                <a:gd name="T21" fmla="*/ 2 h 15"/>
                <a:gd name="T22" fmla="*/ 8 w 8"/>
                <a:gd name="T23" fmla="*/ 2 h 15"/>
                <a:gd name="T24" fmla="*/ 8 w 8"/>
                <a:gd name="T25" fmla="*/ 1 h 15"/>
                <a:gd name="T26" fmla="*/ 7 w 8"/>
                <a:gd name="T27" fmla="*/ 0 h 15"/>
                <a:gd name="T28" fmla="*/ 5 w 8"/>
                <a:gd name="T29" fmla="*/ 4 h 15"/>
                <a:gd name="T30" fmla="*/ 4 w 8"/>
                <a:gd name="T31" fmla="*/ 5 h 15"/>
                <a:gd name="T32" fmla="*/ 3 w 8"/>
                <a:gd name="T33" fmla="*/ 7 h 15"/>
                <a:gd name="T34" fmla="*/ 3 w 8"/>
                <a:gd name="T35" fmla="*/ 8 h 15"/>
                <a:gd name="T36" fmla="*/ 3 w 8"/>
                <a:gd name="T37" fmla="*/ 8 h 15"/>
                <a:gd name="T38" fmla="*/ 2 w 8"/>
                <a:gd name="T39" fmla="*/ 9 h 15"/>
                <a:gd name="T40" fmla="*/ 0 w 8"/>
                <a:gd name="T41" fmla="*/ 14 h 15"/>
                <a:gd name="T42" fmla="*/ 2 w 8"/>
                <a:gd name="T43"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 h="15">
                  <a:moveTo>
                    <a:pt x="2" y="15"/>
                  </a:moveTo>
                  <a:cubicBezTo>
                    <a:pt x="3" y="15"/>
                    <a:pt x="3" y="15"/>
                    <a:pt x="3" y="15"/>
                  </a:cubicBezTo>
                  <a:cubicBezTo>
                    <a:pt x="3" y="15"/>
                    <a:pt x="4" y="14"/>
                    <a:pt x="5" y="14"/>
                  </a:cubicBezTo>
                  <a:cubicBezTo>
                    <a:pt x="5" y="14"/>
                    <a:pt x="5" y="14"/>
                    <a:pt x="5" y="14"/>
                  </a:cubicBezTo>
                  <a:cubicBezTo>
                    <a:pt x="6" y="13"/>
                    <a:pt x="6" y="13"/>
                    <a:pt x="6" y="13"/>
                  </a:cubicBezTo>
                  <a:cubicBezTo>
                    <a:pt x="7" y="12"/>
                    <a:pt x="7" y="10"/>
                    <a:pt x="8" y="9"/>
                  </a:cubicBezTo>
                  <a:cubicBezTo>
                    <a:pt x="8" y="9"/>
                    <a:pt x="8" y="8"/>
                    <a:pt x="8" y="8"/>
                  </a:cubicBezTo>
                  <a:cubicBezTo>
                    <a:pt x="8" y="7"/>
                    <a:pt x="8" y="7"/>
                    <a:pt x="8" y="7"/>
                  </a:cubicBezTo>
                  <a:cubicBezTo>
                    <a:pt x="8" y="6"/>
                    <a:pt x="8" y="5"/>
                    <a:pt x="8" y="3"/>
                  </a:cubicBezTo>
                  <a:cubicBezTo>
                    <a:pt x="8" y="3"/>
                    <a:pt x="8" y="3"/>
                    <a:pt x="8" y="2"/>
                  </a:cubicBezTo>
                  <a:cubicBezTo>
                    <a:pt x="8" y="2"/>
                    <a:pt x="8" y="2"/>
                    <a:pt x="8" y="2"/>
                  </a:cubicBezTo>
                  <a:cubicBezTo>
                    <a:pt x="8" y="2"/>
                    <a:pt x="8" y="2"/>
                    <a:pt x="8" y="2"/>
                  </a:cubicBezTo>
                  <a:cubicBezTo>
                    <a:pt x="8" y="1"/>
                    <a:pt x="8" y="1"/>
                    <a:pt x="8" y="1"/>
                  </a:cubicBezTo>
                  <a:cubicBezTo>
                    <a:pt x="8" y="0"/>
                    <a:pt x="7" y="0"/>
                    <a:pt x="7" y="0"/>
                  </a:cubicBezTo>
                  <a:cubicBezTo>
                    <a:pt x="6" y="0"/>
                    <a:pt x="5" y="2"/>
                    <a:pt x="5" y="4"/>
                  </a:cubicBezTo>
                  <a:cubicBezTo>
                    <a:pt x="5" y="4"/>
                    <a:pt x="4" y="5"/>
                    <a:pt x="4" y="5"/>
                  </a:cubicBezTo>
                  <a:cubicBezTo>
                    <a:pt x="4" y="6"/>
                    <a:pt x="4" y="7"/>
                    <a:pt x="3" y="7"/>
                  </a:cubicBezTo>
                  <a:cubicBezTo>
                    <a:pt x="3" y="8"/>
                    <a:pt x="3" y="8"/>
                    <a:pt x="3" y="8"/>
                  </a:cubicBezTo>
                  <a:cubicBezTo>
                    <a:pt x="3" y="8"/>
                    <a:pt x="3" y="8"/>
                    <a:pt x="3" y="8"/>
                  </a:cubicBezTo>
                  <a:cubicBezTo>
                    <a:pt x="3" y="8"/>
                    <a:pt x="2" y="9"/>
                    <a:pt x="2" y="9"/>
                  </a:cubicBezTo>
                  <a:cubicBezTo>
                    <a:pt x="1" y="11"/>
                    <a:pt x="0" y="12"/>
                    <a:pt x="0" y="14"/>
                  </a:cubicBezTo>
                  <a:cubicBezTo>
                    <a:pt x="1" y="14"/>
                    <a:pt x="2" y="15"/>
                    <a:pt x="2" y="15"/>
                  </a:cubicBezTo>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72" name="Freeform 140"/>
            <p:cNvSpPr/>
            <p:nvPr userDrawn="1"/>
          </p:nvSpPr>
          <p:spPr bwMode="auto">
            <a:xfrm>
              <a:off x="1229" y="757"/>
              <a:ext cx="7" cy="9"/>
            </a:xfrm>
            <a:custGeom>
              <a:avLst/>
              <a:gdLst>
                <a:gd name="T0" fmla="*/ 3 w 6"/>
                <a:gd name="T1" fmla="*/ 7 h 7"/>
                <a:gd name="T2" fmla="*/ 1 w 6"/>
                <a:gd name="T3" fmla="*/ 6 h 7"/>
                <a:gd name="T4" fmla="*/ 5 w 6"/>
                <a:gd name="T5" fmla="*/ 0 h 7"/>
                <a:gd name="T6" fmla="*/ 6 w 6"/>
                <a:gd name="T7" fmla="*/ 1 h 7"/>
                <a:gd name="T8" fmla="*/ 5 w 6"/>
                <a:gd name="T9" fmla="*/ 5 h 7"/>
                <a:gd name="T10" fmla="*/ 3 w 6"/>
                <a:gd name="T11" fmla="*/ 7 h 7"/>
              </a:gdLst>
              <a:ahLst/>
              <a:cxnLst>
                <a:cxn ang="0">
                  <a:pos x="T0" y="T1"/>
                </a:cxn>
                <a:cxn ang="0">
                  <a:pos x="T2" y="T3"/>
                </a:cxn>
                <a:cxn ang="0">
                  <a:pos x="T4" y="T5"/>
                </a:cxn>
                <a:cxn ang="0">
                  <a:pos x="T6" y="T7"/>
                </a:cxn>
                <a:cxn ang="0">
                  <a:pos x="T8" y="T9"/>
                </a:cxn>
                <a:cxn ang="0">
                  <a:pos x="T10" y="T11"/>
                </a:cxn>
              </a:cxnLst>
              <a:rect l="0" t="0" r="r" b="b"/>
              <a:pathLst>
                <a:path w="6" h="7">
                  <a:moveTo>
                    <a:pt x="3" y="7"/>
                  </a:moveTo>
                  <a:cubicBezTo>
                    <a:pt x="3" y="7"/>
                    <a:pt x="2" y="6"/>
                    <a:pt x="1" y="6"/>
                  </a:cubicBezTo>
                  <a:cubicBezTo>
                    <a:pt x="0" y="3"/>
                    <a:pt x="4" y="0"/>
                    <a:pt x="5" y="0"/>
                  </a:cubicBezTo>
                  <a:cubicBezTo>
                    <a:pt x="5" y="0"/>
                    <a:pt x="6" y="1"/>
                    <a:pt x="6" y="1"/>
                  </a:cubicBezTo>
                  <a:cubicBezTo>
                    <a:pt x="6" y="2"/>
                    <a:pt x="6" y="4"/>
                    <a:pt x="5" y="5"/>
                  </a:cubicBezTo>
                  <a:cubicBezTo>
                    <a:pt x="4" y="6"/>
                    <a:pt x="3" y="7"/>
                    <a:pt x="3" y="7"/>
                  </a:cubicBez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73" name="Freeform 141"/>
            <p:cNvSpPr/>
            <p:nvPr userDrawn="1"/>
          </p:nvSpPr>
          <p:spPr bwMode="auto">
            <a:xfrm>
              <a:off x="1229" y="757"/>
              <a:ext cx="7" cy="9"/>
            </a:xfrm>
            <a:custGeom>
              <a:avLst/>
              <a:gdLst>
                <a:gd name="T0" fmla="*/ 3 w 6"/>
                <a:gd name="T1" fmla="*/ 7 h 7"/>
                <a:gd name="T2" fmla="*/ 3 w 6"/>
                <a:gd name="T3" fmla="*/ 7 h 7"/>
                <a:gd name="T4" fmla="*/ 5 w 6"/>
                <a:gd name="T5" fmla="*/ 5 h 7"/>
                <a:gd name="T6" fmla="*/ 6 w 6"/>
                <a:gd name="T7" fmla="*/ 1 h 7"/>
                <a:gd name="T8" fmla="*/ 5 w 6"/>
                <a:gd name="T9" fmla="*/ 0 h 7"/>
                <a:gd name="T10" fmla="*/ 1 w 6"/>
                <a:gd name="T11" fmla="*/ 6 h 7"/>
                <a:gd name="T12" fmla="*/ 3 w 6"/>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3" y="7"/>
                  </a:moveTo>
                  <a:cubicBezTo>
                    <a:pt x="3" y="7"/>
                    <a:pt x="3" y="7"/>
                    <a:pt x="3" y="7"/>
                  </a:cubicBezTo>
                  <a:cubicBezTo>
                    <a:pt x="3" y="7"/>
                    <a:pt x="4" y="6"/>
                    <a:pt x="5" y="5"/>
                  </a:cubicBezTo>
                  <a:cubicBezTo>
                    <a:pt x="6" y="4"/>
                    <a:pt x="6" y="2"/>
                    <a:pt x="6" y="1"/>
                  </a:cubicBezTo>
                  <a:cubicBezTo>
                    <a:pt x="6" y="1"/>
                    <a:pt x="5" y="0"/>
                    <a:pt x="5" y="0"/>
                  </a:cubicBezTo>
                  <a:cubicBezTo>
                    <a:pt x="4" y="0"/>
                    <a:pt x="0" y="3"/>
                    <a:pt x="1" y="6"/>
                  </a:cubicBezTo>
                  <a:cubicBezTo>
                    <a:pt x="2" y="6"/>
                    <a:pt x="3" y="7"/>
                    <a:pt x="3" y="7"/>
                  </a:cubicBezTo>
                </a:path>
              </a:pathLst>
            </a:custGeom>
            <a:solidFill>
              <a:srgbClr val="003F88"/>
            </a:solidFill>
            <a:ln>
              <a:noFill/>
            </a:ln>
          </p:spPr>
          <p:txBody>
            <a:bodyPr vert="horz" wrap="square" lIns="91440" tIns="45720" rIns="91440" bIns="45720" numCol="1" anchor="t" anchorCtr="0" compatLnSpc="1"/>
            <a:lstStyle/>
            <a:p>
              <a:endParaRPr lang="zh-CN" altLang="en-US"/>
            </a:p>
          </p:txBody>
        </p:sp>
      </p:grpSp>
      <p:cxnSp>
        <p:nvCxnSpPr>
          <p:cNvPr id="76" name="直接连接符 75"/>
          <p:cNvCxnSpPr/>
          <p:nvPr userDrawn="1"/>
        </p:nvCxnSpPr>
        <p:spPr>
          <a:xfrm>
            <a:off x="719833" y="803088"/>
            <a:ext cx="10790378" cy="0"/>
          </a:xfrm>
          <a:prstGeom prst="line">
            <a:avLst/>
          </a:prstGeom>
          <a:ln w="38100">
            <a:solidFill>
              <a:srgbClr val="04428A"/>
            </a:solidFill>
          </a:ln>
        </p:spPr>
        <p:style>
          <a:lnRef idx="1">
            <a:schemeClr val="accent1"/>
          </a:lnRef>
          <a:fillRef idx="0">
            <a:schemeClr val="accent1"/>
          </a:fillRef>
          <a:effectRef idx="0">
            <a:schemeClr val="accent1"/>
          </a:effectRef>
          <a:fontRef idx="minor">
            <a:schemeClr val="tx1"/>
          </a:fontRef>
        </p:style>
      </p:cxnSp>
      <p:sp>
        <p:nvSpPr>
          <p:cNvPr id="77" name="矩形 76"/>
          <p:cNvSpPr/>
          <p:nvPr userDrawn="1"/>
        </p:nvSpPr>
        <p:spPr>
          <a:xfrm>
            <a:off x="304647" y="-5194"/>
            <a:ext cx="236852" cy="808281"/>
          </a:xfrm>
          <a:prstGeom prst="rect">
            <a:avLst/>
          </a:prstGeom>
          <a:solidFill>
            <a:srgbClr val="0442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44353" y="6468880"/>
            <a:ext cx="1865182" cy="39267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仅标题">
    <p:spTree>
      <p:nvGrpSpPr>
        <p:cNvPr id="1" name=""/>
        <p:cNvGrpSpPr/>
        <p:nvPr/>
      </p:nvGrpSpPr>
      <p:grpSpPr>
        <a:xfrm>
          <a:off x="0" y="0"/>
          <a:ext cx="0" cy="0"/>
          <a:chOff x="0" y="0"/>
          <a:chExt cx="0" cy="0"/>
        </a:xfrm>
      </p:grpSpPr>
      <p:sp>
        <p:nvSpPr>
          <p:cNvPr id="2" name="标题 1"/>
          <p:cNvSpPr>
            <a:spLocks noGrp="1"/>
          </p:cNvSpPr>
          <p:nvPr>
            <p:ph type="title"/>
          </p:nvPr>
        </p:nvSpPr>
        <p:spPr>
          <a:xfrm>
            <a:off x="319208" y="202011"/>
            <a:ext cx="8655953" cy="601075"/>
          </a:xfrm>
          <a:prstGeom prst="rect">
            <a:avLst/>
          </a:prstGeom>
        </p:spPr>
        <p:txBody>
          <a:bodyPr lIns="0" rIns="0" anchor="ctr">
            <a:normAutofit/>
          </a:bodyPr>
          <a:lstStyle>
            <a:lvl1pPr>
              <a:defRPr sz="2800" b="1">
                <a:latin typeface="方正粗雅宋简体" panose="02000000000000000000" pitchFamily="2" charset="-122"/>
                <a:ea typeface="方正粗雅宋简体" panose="02000000000000000000" pitchFamily="2" charset="-122"/>
              </a:defRPr>
            </a:lvl1pPr>
          </a:lstStyle>
          <a:p>
            <a:r>
              <a:rPr lang="zh-CN" altLang="en-US" dirty="0"/>
              <a:t>单击此处编辑母版标题样式</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9003382" y="6232973"/>
            <a:ext cx="2743200" cy="341761"/>
          </a:xfrm>
          <a:prstGeom prst="rect">
            <a:avLst/>
          </a:prstGeom>
        </p:spPr>
        <p:txBody>
          <a:bodyPr lIns="0" tIns="0" rIns="0" bIns="0" anchor="b"/>
          <a:lstStyle>
            <a:lvl1pPr algn="r">
              <a:defRPr sz="1600" b="1">
                <a:solidFill>
                  <a:schemeClr val="tx2"/>
                </a:solidFill>
              </a:defRPr>
            </a:lvl1pPr>
          </a:lstStyle>
          <a:p>
            <a:fld id="{1AAC388E-FA9E-4A2C-95EA-1F6B3A07935A}" type="slidenum">
              <a:rPr lang="zh-CN" altLang="en-US" smtClean="0"/>
              <a:t>‹#›</a:t>
            </a:fld>
            <a:endParaRPr lang="zh-CN" altLang="en-US"/>
          </a:p>
        </p:txBody>
      </p:sp>
      <p:grpSp>
        <p:nvGrpSpPr>
          <p:cNvPr id="3" name="Group 74"/>
          <p:cNvGrpSpPr>
            <a:grpSpLocks noChangeAspect="1"/>
          </p:cNvGrpSpPr>
          <p:nvPr userDrawn="1"/>
        </p:nvGrpSpPr>
        <p:grpSpPr bwMode="auto">
          <a:xfrm>
            <a:off x="9873198" y="224064"/>
            <a:ext cx="1873384" cy="521122"/>
            <a:chOff x="954" y="660"/>
            <a:chExt cx="1269" cy="353"/>
          </a:xfrm>
          <a:solidFill>
            <a:schemeClr val="tx2"/>
          </a:solidFill>
        </p:grpSpPr>
        <p:sp>
          <p:nvSpPr>
            <p:cNvPr id="5" name="Freeform 75"/>
            <p:cNvSpPr/>
            <p:nvPr userDrawn="1"/>
          </p:nvSpPr>
          <p:spPr bwMode="auto">
            <a:xfrm>
              <a:off x="1968" y="833"/>
              <a:ext cx="45" cy="46"/>
            </a:xfrm>
            <a:custGeom>
              <a:avLst/>
              <a:gdLst>
                <a:gd name="T0" fmla="*/ 10 w 36"/>
                <a:gd name="T1" fmla="*/ 35 h 37"/>
                <a:gd name="T2" fmla="*/ 6 w 36"/>
                <a:gd name="T3" fmla="*/ 25 h 37"/>
                <a:gd name="T4" fmla="*/ 0 w 36"/>
                <a:gd name="T5" fmla="*/ 11 h 37"/>
                <a:gd name="T6" fmla="*/ 23 w 36"/>
                <a:gd name="T7" fmla="*/ 4 h 37"/>
                <a:gd name="T8" fmla="*/ 28 w 36"/>
                <a:gd name="T9" fmla="*/ 9 h 37"/>
                <a:gd name="T10" fmla="*/ 30 w 36"/>
                <a:gd name="T11" fmla="*/ 29 h 37"/>
                <a:gd name="T12" fmla="*/ 10 w 36"/>
                <a:gd name="T13" fmla="*/ 35 h 37"/>
              </a:gdLst>
              <a:ahLst/>
              <a:cxnLst>
                <a:cxn ang="0">
                  <a:pos x="T0" y="T1"/>
                </a:cxn>
                <a:cxn ang="0">
                  <a:pos x="T2" y="T3"/>
                </a:cxn>
                <a:cxn ang="0">
                  <a:pos x="T4" y="T5"/>
                </a:cxn>
                <a:cxn ang="0">
                  <a:pos x="T6" y="T7"/>
                </a:cxn>
                <a:cxn ang="0">
                  <a:pos x="T8" y="T9"/>
                </a:cxn>
                <a:cxn ang="0">
                  <a:pos x="T10" y="T11"/>
                </a:cxn>
                <a:cxn ang="0">
                  <a:pos x="T12" y="T13"/>
                </a:cxn>
              </a:cxnLst>
              <a:rect l="0" t="0" r="r" b="b"/>
              <a:pathLst>
                <a:path w="36" h="37">
                  <a:moveTo>
                    <a:pt x="10" y="35"/>
                  </a:moveTo>
                  <a:cubicBezTo>
                    <a:pt x="3" y="34"/>
                    <a:pt x="7" y="31"/>
                    <a:pt x="6" y="25"/>
                  </a:cubicBezTo>
                  <a:cubicBezTo>
                    <a:pt x="5" y="20"/>
                    <a:pt x="0" y="14"/>
                    <a:pt x="0" y="11"/>
                  </a:cubicBezTo>
                  <a:cubicBezTo>
                    <a:pt x="1" y="0"/>
                    <a:pt x="15" y="0"/>
                    <a:pt x="23" y="4"/>
                  </a:cubicBezTo>
                  <a:cubicBezTo>
                    <a:pt x="25" y="4"/>
                    <a:pt x="26" y="7"/>
                    <a:pt x="28" y="9"/>
                  </a:cubicBezTo>
                  <a:cubicBezTo>
                    <a:pt x="32" y="14"/>
                    <a:pt x="36" y="23"/>
                    <a:pt x="30" y="29"/>
                  </a:cubicBezTo>
                  <a:cubicBezTo>
                    <a:pt x="25" y="34"/>
                    <a:pt x="17" y="37"/>
                    <a:pt x="10" y="35"/>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6" name="Freeform 76"/>
            <p:cNvSpPr/>
            <p:nvPr userDrawn="1"/>
          </p:nvSpPr>
          <p:spPr bwMode="auto">
            <a:xfrm>
              <a:off x="1837" y="698"/>
              <a:ext cx="160" cy="165"/>
            </a:xfrm>
            <a:custGeom>
              <a:avLst/>
              <a:gdLst>
                <a:gd name="T0" fmla="*/ 33 w 129"/>
                <a:gd name="T1" fmla="*/ 133 h 133"/>
                <a:gd name="T2" fmla="*/ 32 w 129"/>
                <a:gd name="T3" fmla="*/ 133 h 133"/>
                <a:gd name="T4" fmla="*/ 33 w 129"/>
                <a:gd name="T5" fmla="*/ 130 h 133"/>
                <a:gd name="T6" fmla="*/ 55 w 129"/>
                <a:gd name="T7" fmla="*/ 116 h 133"/>
                <a:gd name="T8" fmla="*/ 67 w 129"/>
                <a:gd name="T9" fmla="*/ 99 h 133"/>
                <a:gd name="T10" fmla="*/ 25 w 129"/>
                <a:gd name="T11" fmla="*/ 115 h 133"/>
                <a:gd name="T12" fmla="*/ 8 w 129"/>
                <a:gd name="T13" fmla="*/ 108 h 133"/>
                <a:gd name="T14" fmla="*/ 8 w 129"/>
                <a:gd name="T15" fmla="*/ 107 h 133"/>
                <a:gd name="T16" fmla="*/ 8 w 129"/>
                <a:gd name="T17" fmla="*/ 92 h 133"/>
                <a:gd name="T18" fmla="*/ 60 w 129"/>
                <a:gd name="T19" fmla="*/ 80 h 133"/>
                <a:gd name="T20" fmla="*/ 75 w 129"/>
                <a:gd name="T21" fmla="*/ 72 h 133"/>
                <a:gd name="T22" fmla="*/ 77 w 129"/>
                <a:gd name="T23" fmla="*/ 14 h 133"/>
                <a:gd name="T24" fmla="*/ 99 w 129"/>
                <a:gd name="T25" fmla="*/ 16 h 133"/>
                <a:gd name="T26" fmla="*/ 103 w 129"/>
                <a:gd name="T27" fmla="*/ 21 h 133"/>
                <a:gd name="T28" fmla="*/ 104 w 129"/>
                <a:gd name="T29" fmla="*/ 21 h 133"/>
                <a:gd name="T30" fmla="*/ 103 w 129"/>
                <a:gd name="T31" fmla="*/ 35 h 133"/>
                <a:gd name="T32" fmla="*/ 98 w 129"/>
                <a:gd name="T33" fmla="*/ 65 h 133"/>
                <a:gd name="T34" fmla="*/ 126 w 129"/>
                <a:gd name="T35" fmla="*/ 54 h 133"/>
                <a:gd name="T36" fmla="*/ 123 w 129"/>
                <a:gd name="T37" fmla="*/ 69 h 133"/>
                <a:gd name="T38" fmla="*/ 95 w 129"/>
                <a:gd name="T39" fmla="*/ 81 h 133"/>
                <a:gd name="T40" fmla="*/ 82 w 129"/>
                <a:gd name="T41" fmla="*/ 111 h 133"/>
                <a:gd name="T42" fmla="*/ 75 w 129"/>
                <a:gd name="T43" fmla="*/ 118 h 133"/>
                <a:gd name="T44" fmla="*/ 56 w 129"/>
                <a:gd name="T45" fmla="*/ 128 h 133"/>
                <a:gd name="T46" fmla="*/ 33 w 129"/>
                <a:gd name="T47"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9" h="133">
                  <a:moveTo>
                    <a:pt x="33" y="133"/>
                  </a:moveTo>
                  <a:cubicBezTo>
                    <a:pt x="33" y="133"/>
                    <a:pt x="33" y="133"/>
                    <a:pt x="32" y="133"/>
                  </a:cubicBezTo>
                  <a:cubicBezTo>
                    <a:pt x="32" y="132"/>
                    <a:pt x="32" y="131"/>
                    <a:pt x="33" y="130"/>
                  </a:cubicBezTo>
                  <a:cubicBezTo>
                    <a:pt x="35" y="130"/>
                    <a:pt x="55" y="117"/>
                    <a:pt x="55" y="116"/>
                  </a:cubicBezTo>
                  <a:cubicBezTo>
                    <a:pt x="60" y="111"/>
                    <a:pt x="66" y="106"/>
                    <a:pt x="67" y="99"/>
                  </a:cubicBezTo>
                  <a:cubicBezTo>
                    <a:pt x="53" y="104"/>
                    <a:pt x="40" y="114"/>
                    <a:pt x="25" y="115"/>
                  </a:cubicBezTo>
                  <a:cubicBezTo>
                    <a:pt x="18" y="113"/>
                    <a:pt x="13" y="110"/>
                    <a:pt x="8" y="108"/>
                  </a:cubicBezTo>
                  <a:cubicBezTo>
                    <a:pt x="8" y="107"/>
                    <a:pt x="8" y="107"/>
                    <a:pt x="8" y="107"/>
                  </a:cubicBezTo>
                  <a:cubicBezTo>
                    <a:pt x="1" y="102"/>
                    <a:pt x="0" y="95"/>
                    <a:pt x="8" y="92"/>
                  </a:cubicBezTo>
                  <a:cubicBezTo>
                    <a:pt x="23" y="96"/>
                    <a:pt x="46" y="85"/>
                    <a:pt x="60" y="80"/>
                  </a:cubicBezTo>
                  <a:cubicBezTo>
                    <a:pt x="63" y="78"/>
                    <a:pt x="72" y="75"/>
                    <a:pt x="75" y="72"/>
                  </a:cubicBezTo>
                  <a:cubicBezTo>
                    <a:pt x="78" y="52"/>
                    <a:pt x="76" y="33"/>
                    <a:pt x="77" y="14"/>
                  </a:cubicBezTo>
                  <a:cubicBezTo>
                    <a:pt x="82" y="0"/>
                    <a:pt x="90" y="10"/>
                    <a:pt x="99" y="16"/>
                  </a:cubicBezTo>
                  <a:cubicBezTo>
                    <a:pt x="99" y="18"/>
                    <a:pt x="101" y="19"/>
                    <a:pt x="103" y="21"/>
                  </a:cubicBezTo>
                  <a:cubicBezTo>
                    <a:pt x="103" y="21"/>
                    <a:pt x="103" y="21"/>
                    <a:pt x="104" y="21"/>
                  </a:cubicBezTo>
                  <a:cubicBezTo>
                    <a:pt x="107" y="27"/>
                    <a:pt x="108" y="30"/>
                    <a:pt x="103" y="35"/>
                  </a:cubicBezTo>
                  <a:cubicBezTo>
                    <a:pt x="99" y="44"/>
                    <a:pt x="97" y="54"/>
                    <a:pt x="98" y="65"/>
                  </a:cubicBezTo>
                  <a:cubicBezTo>
                    <a:pt x="108" y="63"/>
                    <a:pt x="114" y="55"/>
                    <a:pt x="126" y="54"/>
                  </a:cubicBezTo>
                  <a:cubicBezTo>
                    <a:pt x="129" y="60"/>
                    <a:pt x="128" y="65"/>
                    <a:pt x="123" y="69"/>
                  </a:cubicBezTo>
                  <a:cubicBezTo>
                    <a:pt x="114" y="73"/>
                    <a:pt x="105" y="77"/>
                    <a:pt x="95" y="81"/>
                  </a:cubicBezTo>
                  <a:cubicBezTo>
                    <a:pt x="93" y="91"/>
                    <a:pt x="89" y="103"/>
                    <a:pt x="82" y="111"/>
                  </a:cubicBezTo>
                  <a:cubicBezTo>
                    <a:pt x="81" y="113"/>
                    <a:pt x="76" y="117"/>
                    <a:pt x="75" y="118"/>
                  </a:cubicBezTo>
                  <a:cubicBezTo>
                    <a:pt x="69" y="122"/>
                    <a:pt x="63" y="126"/>
                    <a:pt x="56" y="128"/>
                  </a:cubicBezTo>
                  <a:cubicBezTo>
                    <a:pt x="37" y="133"/>
                    <a:pt x="37" y="133"/>
                    <a:pt x="33" y="133"/>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7" name="Freeform 77"/>
            <p:cNvSpPr/>
            <p:nvPr userDrawn="1"/>
          </p:nvSpPr>
          <p:spPr bwMode="auto">
            <a:xfrm>
              <a:off x="1630" y="796"/>
              <a:ext cx="94" cy="110"/>
            </a:xfrm>
            <a:custGeom>
              <a:avLst/>
              <a:gdLst>
                <a:gd name="T0" fmla="*/ 17 w 76"/>
                <a:gd name="T1" fmla="*/ 88 h 88"/>
                <a:gd name="T2" fmla="*/ 0 w 76"/>
                <a:gd name="T3" fmla="*/ 70 h 88"/>
                <a:gd name="T4" fmla="*/ 2 w 76"/>
                <a:gd name="T5" fmla="*/ 65 h 88"/>
                <a:gd name="T6" fmla="*/ 50 w 76"/>
                <a:gd name="T7" fmla="*/ 26 h 88"/>
                <a:gd name="T8" fmla="*/ 65 w 76"/>
                <a:gd name="T9" fmla="*/ 5 h 88"/>
                <a:gd name="T10" fmla="*/ 66 w 76"/>
                <a:gd name="T11" fmla="*/ 4 h 88"/>
                <a:gd name="T12" fmla="*/ 66 w 76"/>
                <a:gd name="T13" fmla="*/ 4 h 88"/>
                <a:gd name="T14" fmla="*/ 76 w 76"/>
                <a:gd name="T15" fmla="*/ 5 h 88"/>
                <a:gd name="T16" fmla="*/ 65 w 76"/>
                <a:gd name="T17" fmla="*/ 19 h 88"/>
                <a:gd name="T18" fmla="*/ 54 w 76"/>
                <a:gd name="T19" fmla="*/ 43 h 88"/>
                <a:gd name="T20" fmla="*/ 48 w 76"/>
                <a:gd name="T21" fmla="*/ 54 h 88"/>
                <a:gd name="T22" fmla="*/ 35 w 76"/>
                <a:gd name="T23" fmla="*/ 72 h 88"/>
                <a:gd name="T24" fmla="*/ 21 w 76"/>
                <a:gd name="T25" fmla="*/ 87 h 88"/>
                <a:gd name="T26" fmla="*/ 17 w 76"/>
                <a:gd name="T27" fmla="*/ 8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88">
                  <a:moveTo>
                    <a:pt x="17" y="88"/>
                  </a:moveTo>
                  <a:cubicBezTo>
                    <a:pt x="10" y="84"/>
                    <a:pt x="3" y="76"/>
                    <a:pt x="0" y="70"/>
                  </a:cubicBezTo>
                  <a:cubicBezTo>
                    <a:pt x="0" y="69"/>
                    <a:pt x="1" y="67"/>
                    <a:pt x="2" y="65"/>
                  </a:cubicBezTo>
                  <a:cubicBezTo>
                    <a:pt x="18" y="52"/>
                    <a:pt x="35" y="41"/>
                    <a:pt x="50" y="26"/>
                  </a:cubicBezTo>
                  <a:cubicBezTo>
                    <a:pt x="54" y="19"/>
                    <a:pt x="60" y="12"/>
                    <a:pt x="65" y="5"/>
                  </a:cubicBezTo>
                  <a:cubicBezTo>
                    <a:pt x="65" y="5"/>
                    <a:pt x="66" y="5"/>
                    <a:pt x="66" y="4"/>
                  </a:cubicBezTo>
                  <a:cubicBezTo>
                    <a:pt x="66" y="4"/>
                    <a:pt x="66" y="4"/>
                    <a:pt x="66" y="4"/>
                  </a:cubicBezTo>
                  <a:cubicBezTo>
                    <a:pt x="70" y="0"/>
                    <a:pt x="72" y="0"/>
                    <a:pt x="76" y="5"/>
                  </a:cubicBezTo>
                  <a:cubicBezTo>
                    <a:pt x="76" y="10"/>
                    <a:pt x="68" y="14"/>
                    <a:pt x="65" y="19"/>
                  </a:cubicBezTo>
                  <a:cubicBezTo>
                    <a:pt x="62" y="27"/>
                    <a:pt x="58" y="35"/>
                    <a:pt x="54" y="43"/>
                  </a:cubicBezTo>
                  <a:cubicBezTo>
                    <a:pt x="53" y="45"/>
                    <a:pt x="53" y="45"/>
                    <a:pt x="48" y="54"/>
                  </a:cubicBezTo>
                  <a:cubicBezTo>
                    <a:pt x="43" y="57"/>
                    <a:pt x="37" y="66"/>
                    <a:pt x="35" y="72"/>
                  </a:cubicBezTo>
                  <a:cubicBezTo>
                    <a:pt x="29" y="75"/>
                    <a:pt x="27" y="84"/>
                    <a:pt x="21" y="87"/>
                  </a:cubicBezTo>
                  <a:cubicBezTo>
                    <a:pt x="19" y="87"/>
                    <a:pt x="18" y="87"/>
                    <a:pt x="17" y="88"/>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8" name="Freeform 78"/>
            <p:cNvSpPr/>
            <p:nvPr userDrawn="1"/>
          </p:nvSpPr>
          <p:spPr bwMode="auto">
            <a:xfrm>
              <a:off x="1749" y="791"/>
              <a:ext cx="53" cy="41"/>
            </a:xfrm>
            <a:custGeom>
              <a:avLst/>
              <a:gdLst>
                <a:gd name="T0" fmla="*/ 19 w 43"/>
                <a:gd name="T1" fmla="*/ 33 h 33"/>
                <a:gd name="T2" fmla="*/ 0 w 43"/>
                <a:gd name="T3" fmla="*/ 20 h 33"/>
                <a:gd name="T4" fmla="*/ 2 w 43"/>
                <a:gd name="T5" fmla="*/ 14 h 33"/>
                <a:gd name="T6" fmla="*/ 6 w 43"/>
                <a:gd name="T7" fmla="*/ 13 h 33"/>
                <a:gd name="T8" fmla="*/ 17 w 43"/>
                <a:gd name="T9" fmla="*/ 12 h 33"/>
                <a:gd name="T10" fmla="*/ 43 w 43"/>
                <a:gd name="T11" fmla="*/ 5 h 33"/>
                <a:gd name="T12" fmla="*/ 19 w 43"/>
                <a:gd name="T13" fmla="*/ 33 h 33"/>
              </a:gdLst>
              <a:ahLst/>
              <a:cxnLst>
                <a:cxn ang="0">
                  <a:pos x="T0" y="T1"/>
                </a:cxn>
                <a:cxn ang="0">
                  <a:pos x="T2" y="T3"/>
                </a:cxn>
                <a:cxn ang="0">
                  <a:pos x="T4" y="T5"/>
                </a:cxn>
                <a:cxn ang="0">
                  <a:pos x="T6" y="T7"/>
                </a:cxn>
                <a:cxn ang="0">
                  <a:pos x="T8" y="T9"/>
                </a:cxn>
                <a:cxn ang="0">
                  <a:pos x="T10" y="T11"/>
                </a:cxn>
                <a:cxn ang="0">
                  <a:pos x="T12" y="T13"/>
                </a:cxn>
              </a:cxnLst>
              <a:rect l="0" t="0" r="r" b="b"/>
              <a:pathLst>
                <a:path w="43" h="33">
                  <a:moveTo>
                    <a:pt x="19" y="33"/>
                  </a:moveTo>
                  <a:cubicBezTo>
                    <a:pt x="9" y="33"/>
                    <a:pt x="6" y="26"/>
                    <a:pt x="0" y="20"/>
                  </a:cubicBezTo>
                  <a:cubicBezTo>
                    <a:pt x="0" y="18"/>
                    <a:pt x="2" y="16"/>
                    <a:pt x="2" y="14"/>
                  </a:cubicBezTo>
                  <a:cubicBezTo>
                    <a:pt x="4" y="14"/>
                    <a:pt x="4" y="14"/>
                    <a:pt x="6" y="13"/>
                  </a:cubicBezTo>
                  <a:cubicBezTo>
                    <a:pt x="10" y="12"/>
                    <a:pt x="12" y="12"/>
                    <a:pt x="17" y="12"/>
                  </a:cubicBezTo>
                  <a:cubicBezTo>
                    <a:pt x="22" y="11"/>
                    <a:pt x="38" y="0"/>
                    <a:pt x="43" y="5"/>
                  </a:cubicBezTo>
                  <a:cubicBezTo>
                    <a:pt x="43" y="17"/>
                    <a:pt x="30" y="30"/>
                    <a:pt x="19" y="33"/>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9" name="Freeform 79"/>
            <p:cNvSpPr/>
            <p:nvPr userDrawn="1"/>
          </p:nvSpPr>
          <p:spPr bwMode="auto">
            <a:xfrm>
              <a:off x="1668" y="766"/>
              <a:ext cx="36" cy="42"/>
            </a:xfrm>
            <a:custGeom>
              <a:avLst/>
              <a:gdLst>
                <a:gd name="T0" fmla="*/ 5 w 29"/>
                <a:gd name="T1" fmla="*/ 34 h 34"/>
                <a:gd name="T2" fmla="*/ 0 w 29"/>
                <a:gd name="T3" fmla="*/ 9 h 34"/>
                <a:gd name="T4" fmla="*/ 19 w 29"/>
                <a:gd name="T5" fmla="*/ 6 h 34"/>
                <a:gd name="T6" fmla="*/ 23 w 29"/>
                <a:gd name="T7" fmla="*/ 26 h 34"/>
                <a:gd name="T8" fmla="*/ 5 w 29"/>
                <a:gd name="T9" fmla="*/ 34 h 34"/>
              </a:gdLst>
              <a:ahLst/>
              <a:cxnLst>
                <a:cxn ang="0">
                  <a:pos x="T0" y="T1"/>
                </a:cxn>
                <a:cxn ang="0">
                  <a:pos x="T2" y="T3"/>
                </a:cxn>
                <a:cxn ang="0">
                  <a:pos x="T4" y="T5"/>
                </a:cxn>
                <a:cxn ang="0">
                  <a:pos x="T6" y="T7"/>
                </a:cxn>
                <a:cxn ang="0">
                  <a:pos x="T8" y="T9"/>
                </a:cxn>
              </a:cxnLst>
              <a:rect l="0" t="0" r="r" b="b"/>
              <a:pathLst>
                <a:path w="29" h="34">
                  <a:moveTo>
                    <a:pt x="5" y="34"/>
                  </a:moveTo>
                  <a:cubicBezTo>
                    <a:pt x="1" y="30"/>
                    <a:pt x="0" y="14"/>
                    <a:pt x="0" y="9"/>
                  </a:cubicBezTo>
                  <a:cubicBezTo>
                    <a:pt x="3" y="0"/>
                    <a:pt x="12" y="0"/>
                    <a:pt x="19" y="6"/>
                  </a:cubicBezTo>
                  <a:cubicBezTo>
                    <a:pt x="25" y="14"/>
                    <a:pt x="29" y="17"/>
                    <a:pt x="23" y="26"/>
                  </a:cubicBezTo>
                  <a:cubicBezTo>
                    <a:pt x="16" y="32"/>
                    <a:pt x="13" y="32"/>
                    <a:pt x="5" y="34"/>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10" name="Freeform 80"/>
            <p:cNvSpPr/>
            <p:nvPr userDrawn="1"/>
          </p:nvSpPr>
          <p:spPr bwMode="auto">
            <a:xfrm>
              <a:off x="1748" y="739"/>
              <a:ext cx="63" cy="60"/>
            </a:xfrm>
            <a:custGeom>
              <a:avLst/>
              <a:gdLst>
                <a:gd name="T0" fmla="*/ 17 w 51"/>
                <a:gd name="T1" fmla="*/ 48 h 48"/>
                <a:gd name="T2" fmla="*/ 21 w 51"/>
                <a:gd name="T3" fmla="*/ 30 h 48"/>
                <a:gd name="T4" fmla="*/ 13 w 51"/>
                <a:gd name="T5" fmla="*/ 32 h 48"/>
                <a:gd name="T6" fmla="*/ 3 w 51"/>
                <a:gd name="T7" fmla="*/ 15 h 48"/>
                <a:gd name="T8" fmla="*/ 13 w 51"/>
                <a:gd name="T9" fmla="*/ 11 h 48"/>
                <a:gd name="T10" fmla="*/ 33 w 51"/>
                <a:gd name="T11" fmla="*/ 2 h 48"/>
                <a:gd name="T12" fmla="*/ 51 w 51"/>
                <a:gd name="T13" fmla="*/ 18 h 48"/>
                <a:gd name="T14" fmla="*/ 39 w 51"/>
                <a:gd name="T15" fmla="*/ 36 h 48"/>
                <a:gd name="T16" fmla="*/ 22 w 51"/>
                <a:gd name="T17" fmla="*/ 47 h 48"/>
                <a:gd name="T18" fmla="*/ 17 w 51"/>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48">
                  <a:moveTo>
                    <a:pt x="17" y="48"/>
                  </a:moveTo>
                  <a:cubicBezTo>
                    <a:pt x="16" y="43"/>
                    <a:pt x="23" y="33"/>
                    <a:pt x="21" y="30"/>
                  </a:cubicBezTo>
                  <a:cubicBezTo>
                    <a:pt x="18" y="31"/>
                    <a:pt x="16" y="32"/>
                    <a:pt x="13" y="32"/>
                  </a:cubicBezTo>
                  <a:cubicBezTo>
                    <a:pt x="7" y="29"/>
                    <a:pt x="0" y="21"/>
                    <a:pt x="3" y="15"/>
                  </a:cubicBezTo>
                  <a:cubicBezTo>
                    <a:pt x="7" y="10"/>
                    <a:pt x="6" y="12"/>
                    <a:pt x="13" y="11"/>
                  </a:cubicBezTo>
                  <a:cubicBezTo>
                    <a:pt x="19" y="8"/>
                    <a:pt x="26" y="5"/>
                    <a:pt x="33" y="2"/>
                  </a:cubicBezTo>
                  <a:cubicBezTo>
                    <a:pt x="45" y="0"/>
                    <a:pt x="50" y="6"/>
                    <a:pt x="51" y="18"/>
                  </a:cubicBezTo>
                  <a:cubicBezTo>
                    <a:pt x="49" y="25"/>
                    <a:pt x="44" y="31"/>
                    <a:pt x="39" y="36"/>
                  </a:cubicBezTo>
                  <a:cubicBezTo>
                    <a:pt x="33" y="40"/>
                    <a:pt x="27" y="44"/>
                    <a:pt x="22" y="47"/>
                  </a:cubicBezTo>
                  <a:cubicBezTo>
                    <a:pt x="20" y="47"/>
                    <a:pt x="19" y="48"/>
                    <a:pt x="17" y="48"/>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11" name="Freeform 81"/>
            <p:cNvSpPr/>
            <p:nvPr userDrawn="1"/>
          </p:nvSpPr>
          <p:spPr bwMode="auto">
            <a:xfrm>
              <a:off x="1687" y="715"/>
              <a:ext cx="38" cy="42"/>
            </a:xfrm>
            <a:custGeom>
              <a:avLst/>
              <a:gdLst>
                <a:gd name="T0" fmla="*/ 3 w 31"/>
                <a:gd name="T1" fmla="*/ 34 h 34"/>
                <a:gd name="T2" fmla="*/ 3 w 31"/>
                <a:gd name="T3" fmla="*/ 29 h 34"/>
                <a:gd name="T4" fmla="*/ 0 w 31"/>
                <a:gd name="T5" fmla="*/ 16 h 34"/>
                <a:gd name="T6" fmla="*/ 7 w 31"/>
                <a:gd name="T7" fmla="*/ 0 h 34"/>
                <a:gd name="T8" fmla="*/ 26 w 31"/>
                <a:gd name="T9" fmla="*/ 23 h 34"/>
                <a:gd name="T10" fmla="*/ 3 w 31"/>
                <a:gd name="T11" fmla="*/ 34 h 34"/>
              </a:gdLst>
              <a:ahLst/>
              <a:cxnLst>
                <a:cxn ang="0">
                  <a:pos x="T0" y="T1"/>
                </a:cxn>
                <a:cxn ang="0">
                  <a:pos x="T2" y="T3"/>
                </a:cxn>
                <a:cxn ang="0">
                  <a:pos x="T4" y="T5"/>
                </a:cxn>
                <a:cxn ang="0">
                  <a:pos x="T6" y="T7"/>
                </a:cxn>
                <a:cxn ang="0">
                  <a:pos x="T8" y="T9"/>
                </a:cxn>
                <a:cxn ang="0">
                  <a:pos x="T10" y="T11"/>
                </a:cxn>
              </a:cxnLst>
              <a:rect l="0" t="0" r="r" b="b"/>
              <a:pathLst>
                <a:path w="31" h="34">
                  <a:moveTo>
                    <a:pt x="3" y="34"/>
                  </a:moveTo>
                  <a:cubicBezTo>
                    <a:pt x="1" y="32"/>
                    <a:pt x="2" y="31"/>
                    <a:pt x="3" y="29"/>
                  </a:cubicBezTo>
                  <a:cubicBezTo>
                    <a:pt x="3" y="24"/>
                    <a:pt x="0" y="20"/>
                    <a:pt x="0" y="16"/>
                  </a:cubicBezTo>
                  <a:cubicBezTo>
                    <a:pt x="1" y="7"/>
                    <a:pt x="0" y="4"/>
                    <a:pt x="7" y="0"/>
                  </a:cubicBezTo>
                  <a:cubicBezTo>
                    <a:pt x="12" y="3"/>
                    <a:pt x="31" y="12"/>
                    <a:pt x="26" y="23"/>
                  </a:cubicBezTo>
                  <a:cubicBezTo>
                    <a:pt x="21" y="29"/>
                    <a:pt x="11" y="33"/>
                    <a:pt x="3" y="34"/>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12" name="Freeform 82"/>
            <p:cNvSpPr/>
            <p:nvPr userDrawn="1"/>
          </p:nvSpPr>
          <p:spPr bwMode="auto">
            <a:xfrm>
              <a:off x="1365" y="728"/>
              <a:ext cx="244" cy="186"/>
            </a:xfrm>
            <a:custGeom>
              <a:avLst/>
              <a:gdLst>
                <a:gd name="T0" fmla="*/ 20 w 197"/>
                <a:gd name="T1" fmla="*/ 150 h 150"/>
                <a:gd name="T2" fmla="*/ 13 w 197"/>
                <a:gd name="T3" fmla="*/ 119 h 150"/>
                <a:gd name="T4" fmla="*/ 17 w 197"/>
                <a:gd name="T5" fmla="*/ 114 h 150"/>
                <a:gd name="T6" fmla="*/ 17 w 197"/>
                <a:gd name="T7" fmla="*/ 113 h 150"/>
                <a:gd name="T8" fmla="*/ 44 w 197"/>
                <a:gd name="T9" fmla="*/ 77 h 150"/>
                <a:gd name="T10" fmla="*/ 52 w 197"/>
                <a:gd name="T11" fmla="*/ 67 h 150"/>
                <a:gd name="T12" fmla="*/ 53 w 197"/>
                <a:gd name="T13" fmla="*/ 78 h 150"/>
                <a:gd name="T14" fmla="*/ 60 w 197"/>
                <a:gd name="T15" fmla="*/ 77 h 150"/>
                <a:gd name="T16" fmla="*/ 85 w 197"/>
                <a:gd name="T17" fmla="*/ 58 h 150"/>
                <a:gd name="T18" fmla="*/ 87 w 197"/>
                <a:gd name="T19" fmla="*/ 48 h 150"/>
                <a:gd name="T20" fmla="*/ 68 w 197"/>
                <a:gd name="T21" fmla="*/ 44 h 150"/>
                <a:gd name="T22" fmla="*/ 88 w 197"/>
                <a:gd name="T23" fmla="*/ 29 h 150"/>
                <a:gd name="T24" fmla="*/ 92 w 197"/>
                <a:gd name="T25" fmla="*/ 9 h 150"/>
                <a:gd name="T26" fmla="*/ 109 w 197"/>
                <a:gd name="T27" fmla="*/ 22 h 150"/>
                <a:gd name="T28" fmla="*/ 110 w 197"/>
                <a:gd name="T29" fmla="*/ 37 h 150"/>
                <a:gd name="T30" fmla="*/ 108 w 197"/>
                <a:gd name="T31" fmla="*/ 46 h 150"/>
                <a:gd name="T32" fmla="*/ 111 w 197"/>
                <a:gd name="T33" fmla="*/ 46 h 150"/>
                <a:gd name="T34" fmla="*/ 131 w 197"/>
                <a:gd name="T35" fmla="*/ 32 h 150"/>
                <a:gd name="T36" fmla="*/ 140 w 197"/>
                <a:gd name="T37" fmla="*/ 5 h 150"/>
                <a:gd name="T38" fmla="*/ 163 w 197"/>
                <a:gd name="T39" fmla="*/ 11 h 150"/>
                <a:gd name="T40" fmla="*/ 176 w 197"/>
                <a:gd name="T41" fmla="*/ 5 h 150"/>
                <a:gd name="T42" fmla="*/ 182 w 197"/>
                <a:gd name="T43" fmla="*/ 4 h 150"/>
                <a:gd name="T44" fmla="*/ 184 w 197"/>
                <a:gd name="T45" fmla="*/ 13 h 150"/>
                <a:gd name="T46" fmla="*/ 157 w 197"/>
                <a:gd name="T47" fmla="*/ 39 h 150"/>
                <a:gd name="T48" fmla="*/ 166 w 197"/>
                <a:gd name="T49" fmla="*/ 29 h 150"/>
                <a:gd name="T50" fmla="*/ 190 w 197"/>
                <a:gd name="T51" fmla="*/ 34 h 150"/>
                <a:gd name="T52" fmla="*/ 184 w 197"/>
                <a:gd name="T53" fmla="*/ 50 h 150"/>
                <a:gd name="T54" fmla="*/ 182 w 197"/>
                <a:gd name="T55" fmla="*/ 54 h 150"/>
                <a:gd name="T56" fmla="*/ 182 w 197"/>
                <a:gd name="T57" fmla="*/ 93 h 150"/>
                <a:gd name="T58" fmla="*/ 173 w 197"/>
                <a:gd name="T59" fmla="*/ 107 h 150"/>
                <a:gd name="T60" fmla="*/ 173 w 197"/>
                <a:gd name="T61" fmla="*/ 107 h 150"/>
                <a:gd name="T62" fmla="*/ 172 w 197"/>
                <a:gd name="T63" fmla="*/ 107 h 150"/>
                <a:gd name="T64" fmla="*/ 158 w 197"/>
                <a:gd name="T65" fmla="*/ 113 h 150"/>
                <a:gd name="T66" fmla="*/ 158 w 197"/>
                <a:gd name="T67" fmla="*/ 58 h 150"/>
                <a:gd name="T68" fmla="*/ 157 w 197"/>
                <a:gd name="T69" fmla="*/ 58 h 150"/>
                <a:gd name="T70" fmla="*/ 139 w 197"/>
                <a:gd name="T71" fmla="*/ 89 h 150"/>
                <a:gd name="T72" fmla="*/ 124 w 197"/>
                <a:gd name="T73" fmla="*/ 80 h 150"/>
                <a:gd name="T74" fmla="*/ 128 w 197"/>
                <a:gd name="T75" fmla="*/ 76 h 150"/>
                <a:gd name="T76" fmla="*/ 130 w 197"/>
                <a:gd name="T77" fmla="*/ 45 h 150"/>
                <a:gd name="T78" fmla="*/ 111 w 197"/>
                <a:gd name="T79" fmla="*/ 64 h 150"/>
                <a:gd name="T80" fmla="*/ 102 w 197"/>
                <a:gd name="T81" fmla="*/ 70 h 150"/>
                <a:gd name="T82" fmla="*/ 97 w 197"/>
                <a:gd name="T83" fmla="*/ 91 h 150"/>
                <a:gd name="T84" fmla="*/ 92 w 197"/>
                <a:gd name="T85" fmla="*/ 101 h 150"/>
                <a:gd name="T86" fmla="*/ 91 w 197"/>
                <a:gd name="T87" fmla="*/ 102 h 150"/>
                <a:gd name="T88" fmla="*/ 74 w 197"/>
                <a:gd name="T89" fmla="*/ 110 h 150"/>
                <a:gd name="T90" fmla="*/ 74 w 197"/>
                <a:gd name="T91" fmla="*/ 107 h 150"/>
                <a:gd name="T92" fmla="*/ 82 w 197"/>
                <a:gd name="T93" fmla="*/ 85 h 150"/>
                <a:gd name="T94" fmla="*/ 63 w 197"/>
                <a:gd name="T95" fmla="*/ 94 h 150"/>
                <a:gd name="T96" fmla="*/ 53 w 197"/>
                <a:gd name="T97" fmla="*/ 91 h 150"/>
                <a:gd name="T98" fmla="*/ 52 w 197"/>
                <a:gd name="T99" fmla="*/ 90 h 150"/>
                <a:gd name="T100" fmla="*/ 48 w 197"/>
                <a:gd name="T101" fmla="*/ 88 h 150"/>
                <a:gd name="T102" fmla="*/ 44 w 197"/>
                <a:gd name="T103" fmla="*/ 100 h 150"/>
                <a:gd name="T104" fmla="*/ 27 w 197"/>
                <a:gd name="T105" fmla="*/ 147 h 150"/>
                <a:gd name="T106" fmla="*/ 20 w 197"/>
                <a:gd name="T107"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7" h="150">
                  <a:moveTo>
                    <a:pt x="20" y="150"/>
                  </a:moveTo>
                  <a:cubicBezTo>
                    <a:pt x="9" y="146"/>
                    <a:pt x="0" y="124"/>
                    <a:pt x="13" y="119"/>
                  </a:cubicBezTo>
                  <a:cubicBezTo>
                    <a:pt x="13" y="117"/>
                    <a:pt x="15" y="115"/>
                    <a:pt x="17" y="114"/>
                  </a:cubicBezTo>
                  <a:cubicBezTo>
                    <a:pt x="17" y="114"/>
                    <a:pt x="17" y="113"/>
                    <a:pt x="17" y="113"/>
                  </a:cubicBezTo>
                  <a:cubicBezTo>
                    <a:pt x="27" y="103"/>
                    <a:pt x="35" y="88"/>
                    <a:pt x="44" y="77"/>
                  </a:cubicBezTo>
                  <a:cubicBezTo>
                    <a:pt x="46" y="72"/>
                    <a:pt x="47" y="68"/>
                    <a:pt x="52" y="67"/>
                  </a:cubicBezTo>
                  <a:cubicBezTo>
                    <a:pt x="55" y="69"/>
                    <a:pt x="54" y="74"/>
                    <a:pt x="53" y="78"/>
                  </a:cubicBezTo>
                  <a:cubicBezTo>
                    <a:pt x="54" y="79"/>
                    <a:pt x="58" y="78"/>
                    <a:pt x="60" y="77"/>
                  </a:cubicBezTo>
                  <a:cubicBezTo>
                    <a:pt x="68" y="71"/>
                    <a:pt x="78" y="65"/>
                    <a:pt x="85" y="58"/>
                  </a:cubicBezTo>
                  <a:cubicBezTo>
                    <a:pt x="86" y="55"/>
                    <a:pt x="86" y="52"/>
                    <a:pt x="87" y="48"/>
                  </a:cubicBezTo>
                  <a:cubicBezTo>
                    <a:pt x="81" y="50"/>
                    <a:pt x="64" y="54"/>
                    <a:pt x="68" y="44"/>
                  </a:cubicBezTo>
                  <a:cubicBezTo>
                    <a:pt x="75" y="41"/>
                    <a:pt x="84" y="36"/>
                    <a:pt x="88" y="29"/>
                  </a:cubicBezTo>
                  <a:cubicBezTo>
                    <a:pt x="90" y="22"/>
                    <a:pt x="89" y="14"/>
                    <a:pt x="92" y="9"/>
                  </a:cubicBezTo>
                  <a:cubicBezTo>
                    <a:pt x="99" y="5"/>
                    <a:pt x="108" y="14"/>
                    <a:pt x="109" y="22"/>
                  </a:cubicBezTo>
                  <a:cubicBezTo>
                    <a:pt x="112" y="27"/>
                    <a:pt x="121" y="21"/>
                    <a:pt x="110" y="37"/>
                  </a:cubicBezTo>
                  <a:cubicBezTo>
                    <a:pt x="108" y="39"/>
                    <a:pt x="108" y="42"/>
                    <a:pt x="108" y="46"/>
                  </a:cubicBezTo>
                  <a:cubicBezTo>
                    <a:pt x="109" y="46"/>
                    <a:pt x="110" y="46"/>
                    <a:pt x="111" y="46"/>
                  </a:cubicBezTo>
                  <a:cubicBezTo>
                    <a:pt x="117" y="41"/>
                    <a:pt x="124" y="36"/>
                    <a:pt x="131" y="32"/>
                  </a:cubicBezTo>
                  <a:cubicBezTo>
                    <a:pt x="133" y="22"/>
                    <a:pt x="135" y="14"/>
                    <a:pt x="140" y="5"/>
                  </a:cubicBezTo>
                  <a:cubicBezTo>
                    <a:pt x="147" y="0"/>
                    <a:pt x="156" y="5"/>
                    <a:pt x="163" y="11"/>
                  </a:cubicBezTo>
                  <a:cubicBezTo>
                    <a:pt x="168" y="11"/>
                    <a:pt x="172" y="8"/>
                    <a:pt x="176" y="5"/>
                  </a:cubicBezTo>
                  <a:cubicBezTo>
                    <a:pt x="178" y="4"/>
                    <a:pt x="178" y="4"/>
                    <a:pt x="182" y="4"/>
                  </a:cubicBezTo>
                  <a:cubicBezTo>
                    <a:pt x="183" y="7"/>
                    <a:pt x="184" y="9"/>
                    <a:pt x="184" y="13"/>
                  </a:cubicBezTo>
                  <a:cubicBezTo>
                    <a:pt x="181" y="24"/>
                    <a:pt x="151" y="27"/>
                    <a:pt x="157" y="39"/>
                  </a:cubicBezTo>
                  <a:cubicBezTo>
                    <a:pt x="162" y="39"/>
                    <a:pt x="164" y="33"/>
                    <a:pt x="166" y="29"/>
                  </a:cubicBezTo>
                  <a:cubicBezTo>
                    <a:pt x="171" y="26"/>
                    <a:pt x="184" y="30"/>
                    <a:pt x="190" y="34"/>
                  </a:cubicBezTo>
                  <a:cubicBezTo>
                    <a:pt x="197" y="42"/>
                    <a:pt x="192" y="45"/>
                    <a:pt x="184" y="50"/>
                  </a:cubicBezTo>
                  <a:cubicBezTo>
                    <a:pt x="183" y="52"/>
                    <a:pt x="183" y="53"/>
                    <a:pt x="182" y="54"/>
                  </a:cubicBezTo>
                  <a:cubicBezTo>
                    <a:pt x="181" y="70"/>
                    <a:pt x="181" y="70"/>
                    <a:pt x="182" y="93"/>
                  </a:cubicBezTo>
                  <a:cubicBezTo>
                    <a:pt x="179" y="99"/>
                    <a:pt x="177" y="102"/>
                    <a:pt x="173" y="107"/>
                  </a:cubicBezTo>
                  <a:cubicBezTo>
                    <a:pt x="173" y="107"/>
                    <a:pt x="173" y="107"/>
                    <a:pt x="173" y="107"/>
                  </a:cubicBezTo>
                  <a:cubicBezTo>
                    <a:pt x="172" y="107"/>
                    <a:pt x="172" y="107"/>
                    <a:pt x="172" y="107"/>
                  </a:cubicBezTo>
                  <a:cubicBezTo>
                    <a:pt x="169" y="112"/>
                    <a:pt x="162" y="117"/>
                    <a:pt x="158" y="113"/>
                  </a:cubicBezTo>
                  <a:cubicBezTo>
                    <a:pt x="158" y="94"/>
                    <a:pt x="159" y="75"/>
                    <a:pt x="158" y="58"/>
                  </a:cubicBezTo>
                  <a:cubicBezTo>
                    <a:pt x="158" y="58"/>
                    <a:pt x="157" y="58"/>
                    <a:pt x="157" y="58"/>
                  </a:cubicBezTo>
                  <a:cubicBezTo>
                    <a:pt x="156" y="67"/>
                    <a:pt x="147" y="84"/>
                    <a:pt x="139" y="89"/>
                  </a:cubicBezTo>
                  <a:cubicBezTo>
                    <a:pt x="132" y="90"/>
                    <a:pt x="126" y="86"/>
                    <a:pt x="124" y="80"/>
                  </a:cubicBezTo>
                  <a:cubicBezTo>
                    <a:pt x="125" y="78"/>
                    <a:pt x="126" y="77"/>
                    <a:pt x="128" y="76"/>
                  </a:cubicBezTo>
                  <a:cubicBezTo>
                    <a:pt x="132" y="68"/>
                    <a:pt x="130" y="53"/>
                    <a:pt x="130" y="45"/>
                  </a:cubicBezTo>
                  <a:cubicBezTo>
                    <a:pt x="125" y="46"/>
                    <a:pt x="115" y="59"/>
                    <a:pt x="111" y="64"/>
                  </a:cubicBezTo>
                  <a:cubicBezTo>
                    <a:pt x="108" y="66"/>
                    <a:pt x="105" y="68"/>
                    <a:pt x="102" y="70"/>
                  </a:cubicBezTo>
                  <a:cubicBezTo>
                    <a:pt x="100" y="77"/>
                    <a:pt x="98" y="84"/>
                    <a:pt x="97" y="91"/>
                  </a:cubicBezTo>
                  <a:cubicBezTo>
                    <a:pt x="95" y="95"/>
                    <a:pt x="93" y="98"/>
                    <a:pt x="92" y="101"/>
                  </a:cubicBezTo>
                  <a:cubicBezTo>
                    <a:pt x="91" y="101"/>
                    <a:pt x="91" y="101"/>
                    <a:pt x="91" y="102"/>
                  </a:cubicBezTo>
                  <a:cubicBezTo>
                    <a:pt x="88" y="106"/>
                    <a:pt x="80" y="118"/>
                    <a:pt x="74" y="110"/>
                  </a:cubicBezTo>
                  <a:cubicBezTo>
                    <a:pt x="74" y="109"/>
                    <a:pt x="74" y="108"/>
                    <a:pt x="74" y="107"/>
                  </a:cubicBezTo>
                  <a:cubicBezTo>
                    <a:pt x="79" y="101"/>
                    <a:pt x="82" y="92"/>
                    <a:pt x="82" y="85"/>
                  </a:cubicBezTo>
                  <a:cubicBezTo>
                    <a:pt x="75" y="87"/>
                    <a:pt x="70" y="94"/>
                    <a:pt x="63" y="94"/>
                  </a:cubicBezTo>
                  <a:cubicBezTo>
                    <a:pt x="59" y="93"/>
                    <a:pt x="55" y="92"/>
                    <a:pt x="53" y="91"/>
                  </a:cubicBezTo>
                  <a:cubicBezTo>
                    <a:pt x="53" y="90"/>
                    <a:pt x="53" y="90"/>
                    <a:pt x="52" y="90"/>
                  </a:cubicBezTo>
                  <a:cubicBezTo>
                    <a:pt x="51" y="89"/>
                    <a:pt x="49" y="87"/>
                    <a:pt x="48" y="88"/>
                  </a:cubicBezTo>
                  <a:cubicBezTo>
                    <a:pt x="47" y="91"/>
                    <a:pt x="45" y="96"/>
                    <a:pt x="44" y="100"/>
                  </a:cubicBezTo>
                  <a:cubicBezTo>
                    <a:pt x="37" y="115"/>
                    <a:pt x="32" y="130"/>
                    <a:pt x="27" y="147"/>
                  </a:cubicBezTo>
                  <a:cubicBezTo>
                    <a:pt x="24" y="149"/>
                    <a:pt x="23" y="150"/>
                    <a:pt x="20" y="150"/>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13" name="Freeform 83"/>
            <p:cNvSpPr/>
            <p:nvPr userDrawn="1"/>
          </p:nvSpPr>
          <p:spPr bwMode="auto">
            <a:xfrm>
              <a:off x="1401" y="757"/>
              <a:ext cx="37" cy="49"/>
            </a:xfrm>
            <a:custGeom>
              <a:avLst/>
              <a:gdLst>
                <a:gd name="T0" fmla="*/ 5 w 30"/>
                <a:gd name="T1" fmla="*/ 39 h 39"/>
                <a:gd name="T2" fmla="*/ 6 w 30"/>
                <a:gd name="T3" fmla="*/ 28 h 39"/>
                <a:gd name="T4" fmla="*/ 6 w 30"/>
                <a:gd name="T5" fmla="*/ 1 h 39"/>
                <a:gd name="T6" fmla="*/ 10 w 30"/>
                <a:gd name="T7" fmla="*/ 0 h 39"/>
                <a:gd name="T8" fmla="*/ 25 w 30"/>
                <a:gd name="T9" fmla="*/ 17 h 39"/>
                <a:gd name="T10" fmla="*/ 5 w 30"/>
                <a:gd name="T11" fmla="*/ 39 h 39"/>
              </a:gdLst>
              <a:ahLst/>
              <a:cxnLst>
                <a:cxn ang="0">
                  <a:pos x="T0" y="T1"/>
                </a:cxn>
                <a:cxn ang="0">
                  <a:pos x="T2" y="T3"/>
                </a:cxn>
                <a:cxn ang="0">
                  <a:pos x="T4" y="T5"/>
                </a:cxn>
                <a:cxn ang="0">
                  <a:pos x="T6" y="T7"/>
                </a:cxn>
                <a:cxn ang="0">
                  <a:pos x="T8" y="T9"/>
                </a:cxn>
                <a:cxn ang="0">
                  <a:pos x="T10" y="T11"/>
                </a:cxn>
              </a:cxnLst>
              <a:rect l="0" t="0" r="r" b="b"/>
              <a:pathLst>
                <a:path w="30" h="39">
                  <a:moveTo>
                    <a:pt x="5" y="39"/>
                  </a:moveTo>
                  <a:cubicBezTo>
                    <a:pt x="3" y="35"/>
                    <a:pt x="6" y="31"/>
                    <a:pt x="6" y="28"/>
                  </a:cubicBezTo>
                  <a:cubicBezTo>
                    <a:pt x="3" y="17"/>
                    <a:pt x="0" y="9"/>
                    <a:pt x="6" y="1"/>
                  </a:cubicBezTo>
                  <a:cubicBezTo>
                    <a:pt x="7" y="0"/>
                    <a:pt x="9" y="0"/>
                    <a:pt x="10" y="0"/>
                  </a:cubicBezTo>
                  <a:cubicBezTo>
                    <a:pt x="14" y="4"/>
                    <a:pt x="21" y="11"/>
                    <a:pt x="25" y="17"/>
                  </a:cubicBezTo>
                  <a:cubicBezTo>
                    <a:pt x="30" y="29"/>
                    <a:pt x="14" y="35"/>
                    <a:pt x="5" y="39"/>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14" name="Freeform 84"/>
            <p:cNvSpPr/>
            <p:nvPr userDrawn="1"/>
          </p:nvSpPr>
          <p:spPr bwMode="auto">
            <a:xfrm>
              <a:off x="1411" y="708"/>
              <a:ext cx="46" cy="47"/>
            </a:xfrm>
            <a:custGeom>
              <a:avLst/>
              <a:gdLst>
                <a:gd name="T0" fmla="*/ 7 w 37"/>
                <a:gd name="T1" fmla="*/ 38 h 38"/>
                <a:gd name="T2" fmla="*/ 4 w 37"/>
                <a:gd name="T3" fmla="*/ 36 h 38"/>
                <a:gd name="T4" fmla="*/ 6 w 37"/>
                <a:gd name="T5" fmla="*/ 29 h 38"/>
                <a:gd name="T6" fmla="*/ 11 w 37"/>
                <a:gd name="T7" fmla="*/ 0 h 38"/>
                <a:gd name="T8" fmla="*/ 16 w 37"/>
                <a:gd name="T9" fmla="*/ 7 h 38"/>
                <a:gd name="T10" fmla="*/ 24 w 37"/>
                <a:gd name="T11" fmla="*/ 32 h 38"/>
                <a:gd name="T12" fmla="*/ 7 w 37"/>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37" h="38">
                  <a:moveTo>
                    <a:pt x="7" y="38"/>
                  </a:moveTo>
                  <a:cubicBezTo>
                    <a:pt x="5" y="37"/>
                    <a:pt x="5" y="37"/>
                    <a:pt x="4" y="36"/>
                  </a:cubicBezTo>
                  <a:cubicBezTo>
                    <a:pt x="6" y="33"/>
                    <a:pt x="7" y="32"/>
                    <a:pt x="6" y="29"/>
                  </a:cubicBezTo>
                  <a:cubicBezTo>
                    <a:pt x="0" y="20"/>
                    <a:pt x="0" y="5"/>
                    <a:pt x="11" y="0"/>
                  </a:cubicBezTo>
                  <a:cubicBezTo>
                    <a:pt x="14" y="0"/>
                    <a:pt x="15" y="3"/>
                    <a:pt x="16" y="7"/>
                  </a:cubicBezTo>
                  <a:cubicBezTo>
                    <a:pt x="23" y="14"/>
                    <a:pt x="37" y="23"/>
                    <a:pt x="24" y="32"/>
                  </a:cubicBezTo>
                  <a:cubicBezTo>
                    <a:pt x="18" y="35"/>
                    <a:pt x="13" y="36"/>
                    <a:pt x="7" y="38"/>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15" name="Freeform 85"/>
            <p:cNvSpPr/>
            <p:nvPr userDrawn="1"/>
          </p:nvSpPr>
          <p:spPr bwMode="auto">
            <a:xfrm>
              <a:off x="2067" y="765"/>
              <a:ext cx="26" cy="39"/>
            </a:xfrm>
            <a:custGeom>
              <a:avLst/>
              <a:gdLst>
                <a:gd name="T0" fmla="*/ 10 w 21"/>
                <a:gd name="T1" fmla="*/ 31 h 31"/>
                <a:gd name="T2" fmla="*/ 3 w 21"/>
                <a:gd name="T3" fmla="*/ 4 h 31"/>
                <a:gd name="T4" fmla="*/ 21 w 21"/>
                <a:gd name="T5" fmla="*/ 18 h 31"/>
                <a:gd name="T6" fmla="*/ 10 w 21"/>
                <a:gd name="T7" fmla="*/ 31 h 31"/>
              </a:gdLst>
              <a:ahLst/>
              <a:cxnLst>
                <a:cxn ang="0">
                  <a:pos x="T0" y="T1"/>
                </a:cxn>
                <a:cxn ang="0">
                  <a:pos x="T2" y="T3"/>
                </a:cxn>
                <a:cxn ang="0">
                  <a:pos x="T4" y="T5"/>
                </a:cxn>
                <a:cxn ang="0">
                  <a:pos x="T6" y="T7"/>
                </a:cxn>
              </a:cxnLst>
              <a:rect l="0" t="0" r="r" b="b"/>
              <a:pathLst>
                <a:path w="21" h="31">
                  <a:moveTo>
                    <a:pt x="10" y="31"/>
                  </a:moveTo>
                  <a:cubicBezTo>
                    <a:pt x="0" y="27"/>
                    <a:pt x="2" y="11"/>
                    <a:pt x="3" y="4"/>
                  </a:cubicBezTo>
                  <a:cubicBezTo>
                    <a:pt x="11" y="0"/>
                    <a:pt x="20" y="9"/>
                    <a:pt x="21" y="18"/>
                  </a:cubicBezTo>
                  <a:cubicBezTo>
                    <a:pt x="19" y="27"/>
                    <a:pt x="19" y="29"/>
                    <a:pt x="10" y="31"/>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16" name="Freeform 86"/>
            <p:cNvSpPr>
              <a:spLocks noEditPoints="1"/>
            </p:cNvSpPr>
            <p:nvPr userDrawn="1"/>
          </p:nvSpPr>
          <p:spPr bwMode="auto">
            <a:xfrm>
              <a:off x="2057" y="673"/>
              <a:ext cx="166" cy="224"/>
            </a:xfrm>
            <a:custGeom>
              <a:avLst/>
              <a:gdLst>
                <a:gd name="T0" fmla="*/ 71 w 134"/>
                <a:gd name="T1" fmla="*/ 180 h 180"/>
                <a:gd name="T2" fmla="*/ 34 w 134"/>
                <a:gd name="T3" fmla="*/ 173 h 180"/>
                <a:gd name="T4" fmla="*/ 56 w 134"/>
                <a:gd name="T5" fmla="*/ 148 h 180"/>
                <a:gd name="T6" fmla="*/ 0 w 134"/>
                <a:gd name="T7" fmla="*/ 147 h 180"/>
                <a:gd name="T8" fmla="*/ 56 w 134"/>
                <a:gd name="T9" fmla="*/ 124 h 180"/>
                <a:gd name="T10" fmla="*/ 75 w 134"/>
                <a:gd name="T11" fmla="*/ 108 h 180"/>
                <a:gd name="T12" fmla="*/ 91 w 134"/>
                <a:gd name="T13" fmla="*/ 96 h 180"/>
                <a:gd name="T14" fmla="*/ 32 w 134"/>
                <a:gd name="T15" fmla="*/ 119 h 180"/>
                <a:gd name="T16" fmla="*/ 34 w 134"/>
                <a:gd name="T17" fmla="*/ 108 h 180"/>
                <a:gd name="T18" fmla="*/ 73 w 134"/>
                <a:gd name="T19" fmla="*/ 81 h 180"/>
                <a:gd name="T20" fmla="*/ 71 w 134"/>
                <a:gd name="T21" fmla="*/ 78 h 180"/>
                <a:gd name="T22" fmla="*/ 39 w 134"/>
                <a:gd name="T23" fmla="*/ 93 h 180"/>
                <a:gd name="T24" fmla="*/ 27 w 134"/>
                <a:gd name="T25" fmla="*/ 61 h 180"/>
                <a:gd name="T26" fmla="*/ 33 w 134"/>
                <a:gd name="T27" fmla="*/ 44 h 180"/>
                <a:gd name="T28" fmla="*/ 46 w 134"/>
                <a:gd name="T29" fmla="*/ 56 h 180"/>
                <a:gd name="T30" fmla="*/ 60 w 134"/>
                <a:gd name="T31" fmla="*/ 66 h 180"/>
                <a:gd name="T32" fmla="*/ 68 w 134"/>
                <a:gd name="T33" fmla="*/ 55 h 180"/>
                <a:gd name="T34" fmla="*/ 64 w 134"/>
                <a:gd name="T35" fmla="*/ 45 h 180"/>
                <a:gd name="T36" fmla="*/ 84 w 134"/>
                <a:gd name="T37" fmla="*/ 25 h 180"/>
                <a:gd name="T38" fmla="*/ 111 w 134"/>
                <a:gd name="T39" fmla="*/ 20 h 180"/>
                <a:gd name="T40" fmla="*/ 110 w 134"/>
                <a:gd name="T41" fmla="*/ 29 h 180"/>
                <a:gd name="T42" fmla="*/ 132 w 134"/>
                <a:gd name="T43" fmla="*/ 44 h 180"/>
                <a:gd name="T44" fmla="*/ 115 w 134"/>
                <a:gd name="T45" fmla="*/ 77 h 180"/>
                <a:gd name="T46" fmla="*/ 120 w 134"/>
                <a:gd name="T47" fmla="*/ 94 h 180"/>
                <a:gd name="T48" fmla="*/ 78 w 134"/>
                <a:gd name="T49" fmla="*/ 114 h 180"/>
                <a:gd name="T50" fmla="*/ 92 w 134"/>
                <a:gd name="T51" fmla="*/ 119 h 180"/>
                <a:gd name="T52" fmla="*/ 81 w 134"/>
                <a:gd name="T53" fmla="*/ 140 h 180"/>
                <a:gd name="T54" fmla="*/ 72 w 134"/>
                <a:gd name="T55" fmla="*/ 180 h 180"/>
                <a:gd name="T56" fmla="*/ 106 w 134"/>
                <a:gd name="T57" fmla="*/ 53 h 180"/>
                <a:gd name="T58" fmla="*/ 87 w 134"/>
                <a:gd name="T59" fmla="*/ 59 h 180"/>
                <a:gd name="T60" fmla="*/ 87 w 134"/>
                <a:gd name="T61" fmla="*/ 60 h 180"/>
                <a:gd name="T62" fmla="*/ 92 w 134"/>
                <a:gd name="T63" fmla="*/ 58 h 180"/>
                <a:gd name="T64" fmla="*/ 99 w 134"/>
                <a:gd name="T65" fmla="*/ 6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4" h="180">
                  <a:moveTo>
                    <a:pt x="72" y="180"/>
                  </a:moveTo>
                  <a:cubicBezTo>
                    <a:pt x="71" y="180"/>
                    <a:pt x="71" y="180"/>
                    <a:pt x="71" y="180"/>
                  </a:cubicBezTo>
                  <a:cubicBezTo>
                    <a:pt x="58" y="180"/>
                    <a:pt x="46" y="179"/>
                    <a:pt x="34" y="175"/>
                  </a:cubicBezTo>
                  <a:cubicBezTo>
                    <a:pt x="34" y="174"/>
                    <a:pt x="34" y="174"/>
                    <a:pt x="34" y="173"/>
                  </a:cubicBezTo>
                  <a:cubicBezTo>
                    <a:pt x="41" y="169"/>
                    <a:pt x="50" y="170"/>
                    <a:pt x="55" y="163"/>
                  </a:cubicBezTo>
                  <a:cubicBezTo>
                    <a:pt x="56" y="157"/>
                    <a:pt x="57" y="152"/>
                    <a:pt x="56" y="148"/>
                  </a:cubicBezTo>
                  <a:cubicBezTo>
                    <a:pt x="43" y="148"/>
                    <a:pt x="37" y="157"/>
                    <a:pt x="27" y="161"/>
                  </a:cubicBezTo>
                  <a:cubicBezTo>
                    <a:pt x="18" y="162"/>
                    <a:pt x="3" y="154"/>
                    <a:pt x="0" y="147"/>
                  </a:cubicBezTo>
                  <a:cubicBezTo>
                    <a:pt x="0" y="136"/>
                    <a:pt x="3" y="141"/>
                    <a:pt x="14" y="140"/>
                  </a:cubicBezTo>
                  <a:cubicBezTo>
                    <a:pt x="28" y="138"/>
                    <a:pt x="43" y="130"/>
                    <a:pt x="56" y="124"/>
                  </a:cubicBezTo>
                  <a:cubicBezTo>
                    <a:pt x="59" y="121"/>
                    <a:pt x="59" y="121"/>
                    <a:pt x="61" y="121"/>
                  </a:cubicBezTo>
                  <a:cubicBezTo>
                    <a:pt x="64" y="112"/>
                    <a:pt x="66" y="110"/>
                    <a:pt x="75" y="108"/>
                  </a:cubicBezTo>
                  <a:cubicBezTo>
                    <a:pt x="79" y="106"/>
                    <a:pt x="79" y="106"/>
                    <a:pt x="90" y="100"/>
                  </a:cubicBezTo>
                  <a:cubicBezTo>
                    <a:pt x="90" y="99"/>
                    <a:pt x="91" y="98"/>
                    <a:pt x="91" y="96"/>
                  </a:cubicBezTo>
                  <a:cubicBezTo>
                    <a:pt x="74" y="98"/>
                    <a:pt x="61" y="112"/>
                    <a:pt x="48" y="121"/>
                  </a:cubicBezTo>
                  <a:cubicBezTo>
                    <a:pt x="41" y="122"/>
                    <a:pt x="36" y="121"/>
                    <a:pt x="32" y="119"/>
                  </a:cubicBezTo>
                  <a:cubicBezTo>
                    <a:pt x="29" y="120"/>
                    <a:pt x="12" y="123"/>
                    <a:pt x="20" y="116"/>
                  </a:cubicBezTo>
                  <a:cubicBezTo>
                    <a:pt x="25" y="114"/>
                    <a:pt x="29" y="111"/>
                    <a:pt x="34" y="108"/>
                  </a:cubicBezTo>
                  <a:cubicBezTo>
                    <a:pt x="47" y="100"/>
                    <a:pt x="61" y="93"/>
                    <a:pt x="74" y="85"/>
                  </a:cubicBezTo>
                  <a:cubicBezTo>
                    <a:pt x="74" y="83"/>
                    <a:pt x="73" y="82"/>
                    <a:pt x="73" y="81"/>
                  </a:cubicBezTo>
                  <a:cubicBezTo>
                    <a:pt x="73" y="79"/>
                    <a:pt x="74" y="77"/>
                    <a:pt x="74" y="75"/>
                  </a:cubicBezTo>
                  <a:cubicBezTo>
                    <a:pt x="72" y="76"/>
                    <a:pt x="71" y="76"/>
                    <a:pt x="71" y="78"/>
                  </a:cubicBezTo>
                  <a:cubicBezTo>
                    <a:pt x="63" y="81"/>
                    <a:pt x="59" y="88"/>
                    <a:pt x="53" y="81"/>
                  </a:cubicBezTo>
                  <a:cubicBezTo>
                    <a:pt x="51" y="88"/>
                    <a:pt x="46" y="93"/>
                    <a:pt x="39" y="93"/>
                  </a:cubicBezTo>
                  <a:cubicBezTo>
                    <a:pt x="32" y="89"/>
                    <a:pt x="32" y="77"/>
                    <a:pt x="31" y="72"/>
                  </a:cubicBezTo>
                  <a:cubicBezTo>
                    <a:pt x="30" y="71"/>
                    <a:pt x="29" y="67"/>
                    <a:pt x="27" y="61"/>
                  </a:cubicBezTo>
                  <a:cubicBezTo>
                    <a:pt x="24" y="55"/>
                    <a:pt x="18" y="47"/>
                    <a:pt x="22" y="42"/>
                  </a:cubicBezTo>
                  <a:cubicBezTo>
                    <a:pt x="27" y="38"/>
                    <a:pt x="29" y="37"/>
                    <a:pt x="33" y="44"/>
                  </a:cubicBezTo>
                  <a:cubicBezTo>
                    <a:pt x="37" y="47"/>
                    <a:pt x="42" y="51"/>
                    <a:pt x="45" y="56"/>
                  </a:cubicBezTo>
                  <a:cubicBezTo>
                    <a:pt x="45" y="56"/>
                    <a:pt x="46" y="56"/>
                    <a:pt x="46" y="56"/>
                  </a:cubicBezTo>
                  <a:cubicBezTo>
                    <a:pt x="48" y="62"/>
                    <a:pt x="54" y="69"/>
                    <a:pt x="53" y="77"/>
                  </a:cubicBezTo>
                  <a:cubicBezTo>
                    <a:pt x="57" y="75"/>
                    <a:pt x="62" y="71"/>
                    <a:pt x="60" y="66"/>
                  </a:cubicBezTo>
                  <a:cubicBezTo>
                    <a:pt x="53" y="63"/>
                    <a:pt x="57" y="57"/>
                    <a:pt x="61" y="55"/>
                  </a:cubicBezTo>
                  <a:cubicBezTo>
                    <a:pt x="64" y="55"/>
                    <a:pt x="64" y="55"/>
                    <a:pt x="68" y="55"/>
                  </a:cubicBezTo>
                  <a:cubicBezTo>
                    <a:pt x="68" y="53"/>
                    <a:pt x="68" y="53"/>
                    <a:pt x="67" y="52"/>
                  </a:cubicBezTo>
                  <a:cubicBezTo>
                    <a:pt x="62" y="50"/>
                    <a:pt x="63" y="49"/>
                    <a:pt x="64" y="45"/>
                  </a:cubicBezTo>
                  <a:cubicBezTo>
                    <a:pt x="58" y="43"/>
                    <a:pt x="56" y="37"/>
                    <a:pt x="58" y="32"/>
                  </a:cubicBezTo>
                  <a:cubicBezTo>
                    <a:pt x="76" y="28"/>
                    <a:pt x="76" y="28"/>
                    <a:pt x="84" y="25"/>
                  </a:cubicBezTo>
                  <a:cubicBezTo>
                    <a:pt x="89" y="19"/>
                    <a:pt x="95" y="0"/>
                    <a:pt x="106" y="4"/>
                  </a:cubicBezTo>
                  <a:cubicBezTo>
                    <a:pt x="109" y="7"/>
                    <a:pt x="111" y="14"/>
                    <a:pt x="111" y="20"/>
                  </a:cubicBezTo>
                  <a:cubicBezTo>
                    <a:pt x="109" y="23"/>
                    <a:pt x="107" y="25"/>
                    <a:pt x="107" y="28"/>
                  </a:cubicBezTo>
                  <a:cubicBezTo>
                    <a:pt x="108" y="28"/>
                    <a:pt x="109" y="28"/>
                    <a:pt x="110" y="29"/>
                  </a:cubicBezTo>
                  <a:cubicBezTo>
                    <a:pt x="117" y="25"/>
                    <a:pt x="121" y="21"/>
                    <a:pt x="125" y="31"/>
                  </a:cubicBezTo>
                  <a:cubicBezTo>
                    <a:pt x="132" y="35"/>
                    <a:pt x="134" y="34"/>
                    <a:pt x="132" y="44"/>
                  </a:cubicBezTo>
                  <a:cubicBezTo>
                    <a:pt x="127" y="55"/>
                    <a:pt x="121" y="66"/>
                    <a:pt x="115" y="76"/>
                  </a:cubicBezTo>
                  <a:cubicBezTo>
                    <a:pt x="115" y="76"/>
                    <a:pt x="115" y="77"/>
                    <a:pt x="115" y="77"/>
                  </a:cubicBezTo>
                  <a:cubicBezTo>
                    <a:pt x="117" y="77"/>
                    <a:pt x="118" y="78"/>
                    <a:pt x="119" y="78"/>
                  </a:cubicBezTo>
                  <a:cubicBezTo>
                    <a:pt x="120" y="83"/>
                    <a:pt x="120" y="88"/>
                    <a:pt x="120" y="94"/>
                  </a:cubicBezTo>
                  <a:cubicBezTo>
                    <a:pt x="116" y="100"/>
                    <a:pt x="110" y="100"/>
                    <a:pt x="103" y="101"/>
                  </a:cubicBezTo>
                  <a:cubicBezTo>
                    <a:pt x="94" y="106"/>
                    <a:pt x="86" y="109"/>
                    <a:pt x="78" y="114"/>
                  </a:cubicBezTo>
                  <a:cubicBezTo>
                    <a:pt x="78" y="116"/>
                    <a:pt x="78" y="118"/>
                    <a:pt x="79" y="120"/>
                  </a:cubicBezTo>
                  <a:cubicBezTo>
                    <a:pt x="83" y="120"/>
                    <a:pt x="87" y="120"/>
                    <a:pt x="92" y="119"/>
                  </a:cubicBezTo>
                  <a:cubicBezTo>
                    <a:pt x="96" y="123"/>
                    <a:pt x="96" y="131"/>
                    <a:pt x="93" y="136"/>
                  </a:cubicBezTo>
                  <a:cubicBezTo>
                    <a:pt x="88" y="137"/>
                    <a:pt x="85" y="138"/>
                    <a:pt x="81" y="140"/>
                  </a:cubicBezTo>
                  <a:cubicBezTo>
                    <a:pt x="81" y="142"/>
                    <a:pt x="81" y="144"/>
                    <a:pt x="80" y="147"/>
                  </a:cubicBezTo>
                  <a:cubicBezTo>
                    <a:pt x="81" y="156"/>
                    <a:pt x="85" y="178"/>
                    <a:pt x="72" y="180"/>
                  </a:cubicBezTo>
                  <a:moveTo>
                    <a:pt x="99" y="67"/>
                  </a:moveTo>
                  <a:cubicBezTo>
                    <a:pt x="103" y="63"/>
                    <a:pt x="106" y="58"/>
                    <a:pt x="106" y="53"/>
                  </a:cubicBezTo>
                  <a:cubicBezTo>
                    <a:pt x="102" y="49"/>
                    <a:pt x="96" y="49"/>
                    <a:pt x="92" y="49"/>
                  </a:cubicBezTo>
                  <a:cubicBezTo>
                    <a:pt x="92" y="51"/>
                    <a:pt x="92" y="51"/>
                    <a:pt x="87" y="59"/>
                  </a:cubicBezTo>
                  <a:cubicBezTo>
                    <a:pt x="88" y="59"/>
                    <a:pt x="88" y="59"/>
                    <a:pt x="89" y="59"/>
                  </a:cubicBezTo>
                  <a:cubicBezTo>
                    <a:pt x="88" y="60"/>
                    <a:pt x="88" y="60"/>
                    <a:pt x="87" y="60"/>
                  </a:cubicBezTo>
                  <a:cubicBezTo>
                    <a:pt x="87" y="60"/>
                    <a:pt x="88" y="60"/>
                    <a:pt x="88" y="61"/>
                  </a:cubicBezTo>
                  <a:cubicBezTo>
                    <a:pt x="90" y="61"/>
                    <a:pt x="91" y="59"/>
                    <a:pt x="92" y="58"/>
                  </a:cubicBezTo>
                  <a:cubicBezTo>
                    <a:pt x="98" y="57"/>
                    <a:pt x="98" y="59"/>
                    <a:pt x="98" y="67"/>
                  </a:cubicBezTo>
                  <a:cubicBezTo>
                    <a:pt x="98" y="67"/>
                    <a:pt x="98" y="67"/>
                    <a:pt x="99" y="67"/>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17" name="Freeform 87"/>
            <p:cNvSpPr/>
            <p:nvPr userDrawn="1"/>
          </p:nvSpPr>
          <p:spPr bwMode="auto">
            <a:xfrm>
              <a:off x="1415" y="933"/>
              <a:ext cx="31" cy="40"/>
            </a:xfrm>
            <a:custGeom>
              <a:avLst/>
              <a:gdLst>
                <a:gd name="T0" fmla="*/ 0 w 31"/>
                <a:gd name="T1" fmla="*/ 35 h 40"/>
                <a:gd name="T2" fmla="*/ 24 w 31"/>
                <a:gd name="T3" fmla="*/ 5 h 40"/>
                <a:gd name="T4" fmla="*/ 2 w 31"/>
                <a:gd name="T5" fmla="*/ 5 h 40"/>
                <a:gd name="T6" fmla="*/ 2 w 31"/>
                <a:gd name="T7" fmla="*/ 3 h 40"/>
                <a:gd name="T8" fmla="*/ 2 w 31"/>
                <a:gd name="T9" fmla="*/ 0 h 40"/>
                <a:gd name="T10" fmla="*/ 31 w 31"/>
                <a:gd name="T11" fmla="*/ 0 h 40"/>
                <a:gd name="T12" fmla="*/ 31 w 31"/>
                <a:gd name="T13" fmla="*/ 3 h 40"/>
                <a:gd name="T14" fmla="*/ 31 w 31"/>
                <a:gd name="T15" fmla="*/ 5 h 40"/>
                <a:gd name="T16" fmla="*/ 6 w 31"/>
                <a:gd name="T17" fmla="*/ 35 h 40"/>
                <a:gd name="T18" fmla="*/ 31 w 31"/>
                <a:gd name="T19" fmla="*/ 35 h 40"/>
                <a:gd name="T20" fmla="*/ 31 w 31"/>
                <a:gd name="T21" fmla="*/ 37 h 40"/>
                <a:gd name="T22" fmla="*/ 31 w 31"/>
                <a:gd name="T23" fmla="*/ 40 h 40"/>
                <a:gd name="T24" fmla="*/ 0 w 31"/>
                <a:gd name="T25" fmla="*/ 40 h 40"/>
                <a:gd name="T26" fmla="*/ 0 w 31"/>
                <a:gd name="T27" fmla="*/ 37 h 40"/>
                <a:gd name="T28" fmla="*/ 0 w 31"/>
                <a:gd name="T29" fmla="*/ 3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40">
                  <a:moveTo>
                    <a:pt x="0" y="35"/>
                  </a:moveTo>
                  <a:lnTo>
                    <a:pt x="24" y="5"/>
                  </a:lnTo>
                  <a:lnTo>
                    <a:pt x="2" y="5"/>
                  </a:lnTo>
                  <a:lnTo>
                    <a:pt x="2" y="3"/>
                  </a:lnTo>
                  <a:lnTo>
                    <a:pt x="2" y="0"/>
                  </a:lnTo>
                  <a:lnTo>
                    <a:pt x="31" y="0"/>
                  </a:lnTo>
                  <a:lnTo>
                    <a:pt x="31" y="3"/>
                  </a:lnTo>
                  <a:lnTo>
                    <a:pt x="31" y="5"/>
                  </a:lnTo>
                  <a:lnTo>
                    <a:pt x="6" y="35"/>
                  </a:lnTo>
                  <a:lnTo>
                    <a:pt x="31" y="35"/>
                  </a:lnTo>
                  <a:lnTo>
                    <a:pt x="31" y="37"/>
                  </a:lnTo>
                  <a:lnTo>
                    <a:pt x="31" y="40"/>
                  </a:lnTo>
                  <a:lnTo>
                    <a:pt x="0" y="40"/>
                  </a:lnTo>
                  <a:lnTo>
                    <a:pt x="0" y="37"/>
                  </a:lnTo>
                  <a:lnTo>
                    <a:pt x="0" y="35"/>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18" name="Freeform 88"/>
            <p:cNvSpPr/>
            <p:nvPr userDrawn="1"/>
          </p:nvSpPr>
          <p:spPr bwMode="auto">
            <a:xfrm>
              <a:off x="1458" y="933"/>
              <a:ext cx="31" cy="40"/>
            </a:xfrm>
            <a:custGeom>
              <a:avLst/>
              <a:gdLst>
                <a:gd name="T0" fmla="*/ 0 w 31"/>
                <a:gd name="T1" fmla="*/ 0 h 40"/>
                <a:gd name="T2" fmla="*/ 2 w 31"/>
                <a:gd name="T3" fmla="*/ 0 h 40"/>
                <a:gd name="T4" fmla="*/ 5 w 31"/>
                <a:gd name="T5" fmla="*/ 0 h 40"/>
                <a:gd name="T6" fmla="*/ 5 w 31"/>
                <a:gd name="T7" fmla="*/ 16 h 40"/>
                <a:gd name="T8" fmla="*/ 26 w 31"/>
                <a:gd name="T9" fmla="*/ 16 h 40"/>
                <a:gd name="T10" fmla="*/ 26 w 31"/>
                <a:gd name="T11" fmla="*/ 0 h 40"/>
                <a:gd name="T12" fmla="*/ 28 w 31"/>
                <a:gd name="T13" fmla="*/ 0 h 40"/>
                <a:gd name="T14" fmla="*/ 31 w 31"/>
                <a:gd name="T15" fmla="*/ 0 h 40"/>
                <a:gd name="T16" fmla="*/ 31 w 31"/>
                <a:gd name="T17" fmla="*/ 40 h 40"/>
                <a:gd name="T18" fmla="*/ 28 w 31"/>
                <a:gd name="T19" fmla="*/ 40 h 40"/>
                <a:gd name="T20" fmla="*/ 26 w 31"/>
                <a:gd name="T21" fmla="*/ 40 h 40"/>
                <a:gd name="T22" fmla="*/ 26 w 31"/>
                <a:gd name="T23" fmla="*/ 21 h 40"/>
                <a:gd name="T24" fmla="*/ 5 w 31"/>
                <a:gd name="T25" fmla="*/ 21 h 40"/>
                <a:gd name="T26" fmla="*/ 5 w 31"/>
                <a:gd name="T27" fmla="*/ 40 h 40"/>
                <a:gd name="T28" fmla="*/ 2 w 31"/>
                <a:gd name="T29" fmla="*/ 40 h 40"/>
                <a:gd name="T30" fmla="*/ 0 w 31"/>
                <a:gd name="T31" fmla="*/ 40 h 40"/>
                <a:gd name="T32" fmla="*/ 0 w 31"/>
                <a:gd name="T3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40">
                  <a:moveTo>
                    <a:pt x="0" y="0"/>
                  </a:moveTo>
                  <a:lnTo>
                    <a:pt x="2" y="0"/>
                  </a:lnTo>
                  <a:lnTo>
                    <a:pt x="5" y="0"/>
                  </a:lnTo>
                  <a:lnTo>
                    <a:pt x="5" y="16"/>
                  </a:lnTo>
                  <a:lnTo>
                    <a:pt x="26" y="16"/>
                  </a:lnTo>
                  <a:lnTo>
                    <a:pt x="26" y="0"/>
                  </a:lnTo>
                  <a:lnTo>
                    <a:pt x="28" y="0"/>
                  </a:lnTo>
                  <a:lnTo>
                    <a:pt x="31" y="0"/>
                  </a:lnTo>
                  <a:lnTo>
                    <a:pt x="31" y="40"/>
                  </a:lnTo>
                  <a:lnTo>
                    <a:pt x="28" y="40"/>
                  </a:lnTo>
                  <a:lnTo>
                    <a:pt x="26" y="40"/>
                  </a:lnTo>
                  <a:lnTo>
                    <a:pt x="26" y="21"/>
                  </a:lnTo>
                  <a:lnTo>
                    <a:pt x="5" y="21"/>
                  </a:lnTo>
                  <a:lnTo>
                    <a:pt x="5" y="40"/>
                  </a:lnTo>
                  <a:lnTo>
                    <a:pt x="2" y="40"/>
                  </a:lnTo>
                  <a:lnTo>
                    <a:pt x="0" y="40"/>
                  </a:lnTo>
                  <a:lnTo>
                    <a:pt x="0" y="0"/>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19" name="Freeform 89"/>
            <p:cNvSpPr/>
            <p:nvPr userDrawn="1"/>
          </p:nvSpPr>
          <p:spPr bwMode="auto">
            <a:xfrm>
              <a:off x="1503" y="933"/>
              <a:ext cx="29" cy="40"/>
            </a:xfrm>
            <a:custGeom>
              <a:avLst/>
              <a:gdLst>
                <a:gd name="T0" fmla="*/ 0 w 29"/>
                <a:gd name="T1" fmla="*/ 40 h 40"/>
                <a:gd name="T2" fmla="*/ 0 w 29"/>
                <a:gd name="T3" fmla="*/ 0 h 40"/>
                <a:gd name="T4" fmla="*/ 29 w 29"/>
                <a:gd name="T5" fmla="*/ 0 h 40"/>
                <a:gd name="T6" fmla="*/ 29 w 29"/>
                <a:gd name="T7" fmla="*/ 3 h 40"/>
                <a:gd name="T8" fmla="*/ 29 w 29"/>
                <a:gd name="T9" fmla="*/ 5 h 40"/>
                <a:gd name="T10" fmla="*/ 6 w 29"/>
                <a:gd name="T11" fmla="*/ 5 h 40"/>
                <a:gd name="T12" fmla="*/ 6 w 29"/>
                <a:gd name="T13" fmla="*/ 16 h 40"/>
                <a:gd name="T14" fmla="*/ 27 w 29"/>
                <a:gd name="T15" fmla="*/ 16 h 40"/>
                <a:gd name="T16" fmla="*/ 27 w 29"/>
                <a:gd name="T17" fmla="*/ 19 h 40"/>
                <a:gd name="T18" fmla="*/ 27 w 29"/>
                <a:gd name="T19" fmla="*/ 21 h 40"/>
                <a:gd name="T20" fmla="*/ 6 w 29"/>
                <a:gd name="T21" fmla="*/ 21 h 40"/>
                <a:gd name="T22" fmla="*/ 6 w 29"/>
                <a:gd name="T23" fmla="*/ 35 h 40"/>
                <a:gd name="T24" fmla="*/ 29 w 29"/>
                <a:gd name="T25" fmla="*/ 35 h 40"/>
                <a:gd name="T26" fmla="*/ 29 w 29"/>
                <a:gd name="T27" fmla="*/ 37 h 40"/>
                <a:gd name="T28" fmla="*/ 29 w 29"/>
                <a:gd name="T29" fmla="*/ 40 h 40"/>
                <a:gd name="T30" fmla="*/ 0 w 29"/>
                <a:gd name="T31"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40">
                  <a:moveTo>
                    <a:pt x="0" y="40"/>
                  </a:moveTo>
                  <a:lnTo>
                    <a:pt x="0" y="0"/>
                  </a:lnTo>
                  <a:lnTo>
                    <a:pt x="29" y="0"/>
                  </a:lnTo>
                  <a:lnTo>
                    <a:pt x="29" y="3"/>
                  </a:lnTo>
                  <a:lnTo>
                    <a:pt x="29" y="5"/>
                  </a:lnTo>
                  <a:lnTo>
                    <a:pt x="6" y="5"/>
                  </a:lnTo>
                  <a:lnTo>
                    <a:pt x="6" y="16"/>
                  </a:lnTo>
                  <a:lnTo>
                    <a:pt x="27" y="16"/>
                  </a:lnTo>
                  <a:lnTo>
                    <a:pt x="27" y="19"/>
                  </a:lnTo>
                  <a:lnTo>
                    <a:pt x="27" y="21"/>
                  </a:lnTo>
                  <a:lnTo>
                    <a:pt x="6" y="21"/>
                  </a:lnTo>
                  <a:lnTo>
                    <a:pt x="6" y="35"/>
                  </a:lnTo>
                  <a:lnTo>
                    <a:pt x="29" y="35"/>
                  </a:lnTo>
                  <a:lnTo>
                    <a:pt x="29" y="37"/>
                  </a:lnTo>
                  <a:lnTo>
                    <a:pt x="29" y="40"/>
                  </a:lnTo>
                  <a:lnTo>
                    <a:pt x="0" y="40"/>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20" name="Freeform 90"/>
            <p:cNvSpPr/>
            <p:nvPr userDrawn="1"/>
          </p:nvSpPr>
          <p:spPr bwMode="auto">
            <a:xfrm>
              <a:off x="1542" y="933"/>
              <a:ext cx="22" cy="40"/>
            </a:xfrm>
            <a:custGeom>
              <a:avLst/>
              <a:gdLst>
                <a:gd name="T0" fmla="*/ 14 w 18"/>
                <a:gd name="T1" fmla="*/ 0 h 32"/>
                <a:gd name="T2" fmla="*/ 16 w 18"/>
                <a:gd name="T3" fmla="*/ 0 h 32"/>
                <a:gd name="T4" fmla="*/ 18 w 18"/>
                <a:gd name="T5" fmla="*/ 0 h 32"/>
                <a:gd name="T6" fmla="*/ 18 w 18"/>
                <a:gd name="T7" fmla="*/ 23 h 32"/>
                <a:gd name="T8" fmla="*/ 16 w 18"/>
                <a:gd name="T9" fmla="*/ 30 h 32"/>
                <a:gd name="T10" fmla="*/ 9 w 18"/>
                <a:gd name="T11" fmla="*/ 32 h 32"/>
                <a:gd name="T12" fmla="*/ 2 w 18"/>
                <a:gd name="T13" fmla="*/ 30 h 32"/>
                <a:gd name="T14" fmla="*/ 0 w 18"/>
                <a:gd name="T15" fmla="*/ 23 h 32"/>
                <a:gd name="T16" fmla="*/ 0 w 18"/>
                <a:gd name="T17" fmla="*/ 21 h 32"/>
                <a:gd name="T18" fmla="*/ 4 w 18"/>
                <a:gd name="T19" fmla="*/ 21 h 32"/>
                <a:gd name="T20" fmla="*/ 4 w 18"/>
                <a:gd name="T21" fmla="*/ 23 h 32"/>
                <a:gd name="T22" fmla="*/ 6 w 18"/>
                <a:gd name="T23" fmla="*/ 27 h 32"/>
                <a:gd name="T24" fmla="*/ 9 w 18"/>
                <a:gd name="T25" fmla="*/ 29 h 32"/>
                <a:gd name="T26" fmla="*/ 13 w 18"/>
                <a:gd name="T27" fmla="*/ 27 h 32"/>
                <a:gd name="T28" fmla="*/ 14 w 18"/>
                <a:gd name="T29" fmla="*/ 23 h 32"/>
                <a:gd name="T30" fmla="*/ 14 w 18"/>
                <a:gd name="T3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 h="32">
                  <a:moveTo>
                    <a:pt x="14" y="0"/>
                  </a:moveTo>
                  <a:cubicBezTo>
                    <a:pt x="16" y="0"/>
                    <a:pt x="16" y="0"/>
                    <a:pt x="16" y="0"/>
                  </a:cubicBezTo>
                  <a:cubicBezTo>
                    <a:pt x="18" y="0"/>
                    <a:pt x="18" y="0"/>
                    <a:pt x="18" y="0"/>
                  </a:cubicBezTo>
                  <a:cubicBezTo>
                    <a:pt x="18" y="23"/>
                    <a:pt x="18" y="23"/>
                    <a:pt x="18" y="23"/>
                  </a:cubicBezTo>
                  <a:cubicBezTo>
                    <a:pt x="18" y="26"/>
                    <a:pt x="18" y="28"/>
                    <a:pt x="16" y="30"/>
                  </a:cubicBezTo>
                  <a:cubicBezTo>
                    <a:pt x="14" y="32"/>
                    <a:pt x="12" y="32"/>
                    <a:pt x="9" y="32"/>
                  </a:cubicBezTo>
                  <a:cubicBezTo>
                    <a:pt x="6" y="32"/>
                    <a:pt x="4" y="32"/>
                    <a:pt x="2" y="30"/>
                  </a:cubicBezTo>
                  <a:cubicBezTo>
                    <a:pt x="1" y="28"/>
                    <a:pt x="0" y="26"/>
                    <a:pt x="0" y="23"/>
                  </a:cubicBezTo>
                  <a:cubicBezTo>
                    <a:pt x="0" y="21"/>
                    <a:pt x="0" y="21"/>
                    <a:pt x="0" y="21"/>
                  </a:cubicBezTo>
                  <a:cubicBezTo>
                    <a:pt x="4" y="21"/>
                    <a:pt x="4" y="21"/>
                    <a:pt x="4" y="21"/>
                  </a:cubicBezTo>
                  <a:cubicBezTo>
                    <a:pt x="4" y="23"/>
                    <a:pt x="4" y="23"/>
                    <a:pt x="4" y="23"/>
                  </a:cubicBezTo>
                  <a:cubicBezTo>
                    <a:pt x="4" y="25"/>
                    <a:pt x="5" y="26"/>
                    <a:pt x="6" y="27"/>
                  </a:cubicBezTo>
                  <a:cubicBezTo>
                    <a:pt x="6" y="28"/>
                    <a:pt x="8" y="29"/>
                    <a:pt x="9" y="29"/>
                  </a:cubicBezTo>
                  <a:cubicBezTo>
                    <a:pt x="11" y="29"/>
                    <a:pt x="12" y="28"/>
                    <a:pt x="13" y="27"/>
                  </a:cubicBezTo>
                  <a:cubicBezTo>
                    <a:pt x="14" y="26"/>
                    <a:pt x="14" y="24"/>
                    <a:pt x="14" y="23"/>
                  </a:cubicBezTo>
                  <a:lnTo>
                    <a:pt x="14" y="0"/>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21" name="Freeform 91"/>
            <p:cNvSpPr/>
            <p:nvPr userDrawn="1"/>
          </p:nvSpPr>
          <p:spPr bwMode="auto">
            <a:xfrm>
              <a:off x="1579" y="933"/>
              <a:ext cx="5" cy="40"/>
            </a:xfrm>
            <a:custGeom>
              <a:avLst/>
              <a:gdLst>
                <a:gd name="T0" fmla="*/ 0 w 5"/>
                <a:gd name="T1" fmla="*/ 0 h 40"/>
                <a:gd name="T2" fmla="*/ 3 w 5"/>
                <a:gd name="T3" fmla="*/ 0 h 40"/>
                <a:gd name="T4" fmla="*/ 5 w 5"/>
                <a:gd name="T5" fmla="*/ 0 h 40"/>
                <a:gd name="T6" fmla="*/ 5 w 5"/>
                <a:gd name="T7" fmla="*/ 40 h 40"/>
                <a:gd name="T8" fmla="*/ 3 w 5"/>
                <a:gd name="T9" fmla="*/ 40 h 40"/>
                <a:gd name="T10" fmla="*/ 0 w 5"/>
                <a:gd name="T11" fmla="*/ 40 h 40"/>
                <a:gd name="T12" fmla="*/ 0 w 5"/>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5" h="40">
                  <a:moveTo>
                    <a:pt x="0" y="0"/>
                  </a:moveTo>
                  <a:lnTo>
                    <a:pt x="3" y="0"/>
                  </a:lnTo>
                  <a:lnTo>
                    <a:pt x="5" y="0"/>
                  </a:lnTo>
                  <a:lnTo>
                    <a:pt x="5" y="40"/>
                  </a:lnTo>
                  <a:lnTo>
                    <a:pt x="3" y="40"/>
                  </a:lnTo>
                  <a:lnTo>
                    <a:pt x="0" y="40"/>
                  </a:lnTo>
                  <a:lnTo>
                    <a:pt x="0" y="0"/>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22" name="Freeform 92"/>
            <p:cNvSpPr>
              <a:spLocks noEditPoints="1"/>
            </p:cNvSpPr>
            <p:nvPr userDrawn="1"/>
          </p:nvSpPr>
          <p:spPr bwMode="auto">
            <a:xfrm>
              <a:off x="1595" y="933"/>
              <a:ext cx="36" cy="40"/>
            </a:xfrm>
            <a:custGeom>
              <a:avLst/>
              <a:gdLst>
                <a:gd name="T0" fmla="*/ 15 w 36"/>
                <a:gd name="T1" fmla="*/ 0 h 40"/>
                <a:gd name="T2" fmla="*/ 19 w 36"/>
                <a:gd name="T3" fmla="*/ 0 h 40"/>
                <a:gd name="T4" fmla="*/ 21 w 36"/>
                <a:gd name="T5" fmla="*/ 0 h 40"/>
                <a:gd name="T6" fmla="*/ 36 w 36"/>
                <a:gd name="T7" fmla="*/ 40 h 40"/>
                <a:gd name="T8" fmla="*/ 33 w 36"/>
                <a:gd name="T9" fmla="*/ 40 h 40"/>
                <a:gd name="T10" fmla="*/ 30 w 36"/>
                <a:gd name="T11" fmla="*/ 40 h 40"/>
                <a:gd name="T12" fmla="*/ 26 w 36"/>
                <a:gd name="T13" fmla="*/ 27 h 40"/>
                <a:gd name="T14" fmla="*/ 10 w 36"/>
                <a:gd name="T15" fmla="*/ 27 h 40"/>
                <a:gd name="T16" fmla="*/ 7 w 36"/>
                <a:gd name="T17" fmla="*/ 40 h 40"/>
                <a:gd name="T18" fmla="*/ 4 w 36"/>
                <a:gd name="T19" fmla="*/ 40 h 40"/>
                <a:gd name="T20" fmla="*/ 0 w 36"/>
                <a:gd name="T21" fmla="*/ 40 h 40"/>
                <a:gd name="T22" fmla="*/ 15 w 36"/>
                <a:gd name="T23" fmla="*/ 0 h 40"/>
                <a:gd name="T24" fmla="*/ 12 w 36"/>
                <a:gd name="T25" fmla="*/ 24 h 40"/>
                <a:gd name="T26" fmla="*/ 24 w 36"/>
                <a:gd name="T27" fmla="*/ 24 h 40"/>
                <a:gd name="T28" fmla="*/ 19 w 36"/>
                <a:gd name="T29" fmla="*/ 5 h 40"/>
                <a:gd name="T30" fmla="*/ 19 w 36"/>
                <a:gd name="T31" fmla="*/ 5 h 40"/>
                <a:gd name="T32" fmla="*/ 12 w 36"/>
                <a:gd name="T33" fmla="*/ 2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 h="40">
                  <a:moveTo>
                    <a:pt x="15" y="0"/>
                  </a:moveTo>
                  <a:lnTo>
                    <a:pt x="19" y="0"/>
                  </a:lnTo>
                  <a:lnTo>
                    <a:pt x="21" y="0"/>
                  </a:lnTo>
                  <a:lnTo>
                    <a:pt x="36" y="40"/>
                  </a:lnTo>
                  <a:lnTo>
                    <a:pt x="33" y="40"/>
                  </a:lnTo>
                  <a:lnTo>
                    <a:pt x="30" y="40"/>
                  </a:lnTo>
                  <a:lnTo>
                    <a:pt x="26" y="27"/>
                  </a:lnTo>
                  <a:lnTo>
                    <a:pt x="10" y="27"/>
                  </a:lnTo>
                  <a:lnTo>
                    <a:pt x="7" y="40"/>
                  </a:lnTo>
                  <a:lnTo>
                    <a:pt x="4" y="40"/>
                  </a:lnTo>
                  <a:lnTo>
                    <a:pt x="0" y="40"/>
                  </a:lnTo>
                  <a:lnTo>
                    <a:pt x="15" y="0"/>
                  </a:lnTo>
                  <a:close/>
                  <a:moveTo>
                    <a:pt x="12" y="24"/>
                  </a:moveTo>
                  <a:lnTo>
                    <a:pt x="24" y="24"/>
                  </a:lnTo>
                  <a:lnTo>
                    <a:pt x="19" y="5"/>
                  </a:lnTo>
                  <a:lnTo>
                    <a:pt x="19" y="5"/>
                  </a:lnTo>
                  <a:lnTo>
                    <a:pt x="12" y="24"/>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23" name="Freeform 93"/>
            <p:cNvSpPr/>
            <p:nvPr userDrawn="1"/>
          </p:nvSpPr>
          <p:spPr bwMode="auto">
            <a:xfrm>
              <a:off x="1641" y="933"/>
              <a:ext cx="31" cy="40"/>
            </a:xfrm>
            <a:custGeom>
              <a:avLst/>
              <a:gdLst>
                <a:gd name="T0" fmla="*/ 5 w 31"/>
                <a:gd name="T1" fmla="*/ 40 h 40"/>
                <a:gd name="T2" fmla="*/ 3 w 31"/>
                <a:gd name="T3" fmla="*/ 40 h 40"/>
                <a:gd name="T4" fmla="*/ 0 w 31"/>
                <a:gd name="T5" fmla="*/ 40 h 40"/>
                <a:gd name="T6" fmla="*/ 0 w 31"/>
                <a:gd name="T7" fmla="*/ 0 h 40"/>
                <a:gd name="T8" fmla="*/ 4 w 31"/>
                <a:gd name="T9" fmla="*/ 0 h 40"/>
                <a:gd name="T10" fmla="*/ 6 w 31"/>
                <a:gd name="T11" fmla="*/ 0 h 40"/>
                <a:gd name="T12" fmla="*/ 26 w 31"/>
                <a:gd name="T13" fmla="*/ 32 h 40"/>
                <a:gd name="T14" fmla="*/ 26 w 31"/>
                <a:gd name="T15" fmla="*/ 0 h 40"/>
                <a:gd name="T16" fmla="*/ 29 w 31"/>
                <a:gd name="T17" fmla="*/ 0 h 40"/>
                <a:gd name="T18" fmla="*/ 31 w 31"/>
                <a:gd name="T19" fmla="*/ 0 h 40"/>
                <a:gd name="T20" fmla="*/ 31 w 31"/>
                <a:gd name="T21" fmla="*/ 40 h 40"/>
                <a:gd name="T22" fmla="*/ 29 w 31"/>
                <a:gd name="T23" fmla="*/ 40 h 40"/>
                <a:gd name="T24" fmla="*/ 26 w 31"/>
                <a:gd name="T25" fmla="*/ 40 h 40"/>
                <a:gd name="T26" fmla="*/ 5 w 31"/>
                <a:gd name="T27" fmla="*/ 8 h 40"/>
                <a:gd name="T28" fmla="*/ 5 w 31"/>
                <a:gd name="T29"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40">
                  <a:moveTo>
                    <a:pt x="5" y="40"/>
                  </a:moveTo>
                  <a:lnTo>
                    <a:pt x="3" y="40"/>
                  </a:lnTo>
                  <a:lnTo>
                    <a:pt x="0" y="40"/>
                  </a:lnTo>
                  <a:lnTo>
                    <a:pt x="0" y="0"/>
                  </a:lnTo>
                  <a:lnTo>
                    <a:pt x="4" y="0"/>
                  </a:lnTo>
                  <a:lnTo>
                    <a:pt x="6" y="0"/>
                  </a:lnTo>
                  <a:lnTo>
                    <a:pt x="26" y="32"/>
                  </a:lnTo>
                  <a:lnTo>
                    <a:pt x="26" y="0"/>
                  </a:lnTo>
                  <a:lnTo>
                    <a:pt x="29" y="0"/>
                  </a:lnTo>
                  <a:lnTo>
                    <a:pt x="31" y="0"/>
                  </a:lnTo>
                  <a:lnTo>
                    <a:pt x="31" y="40"/>
                  </a:lnTo>
                  <a:lnTo>
                    <a:pt x="29" y="40"/>
                  </a:lnTo>
                  <a:lnTo>
                    <a:pt x="26" y="40"/>
                  </a:lnTo>
                  <a:lnTo>
                    <a:pt x="5" y="8"/>
                  </a:lnTo>
                  <a:lnTo>
                    <a:pt x="5" y="40"/>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24" name="Freeform 94"/>
            <p:cNvSpPr/>
            <p:nvPr userDrawn="1"/>
          </p:nvSpPr>
          <p:spPr bwMode="auto">
            <a:xfrm>
              <a:off x="1687" y="932"/>
              <a:ext cx="36" cy="41"/>
            </a:xfrm>
            <a:custGeom>
              <a:avLst/>
              <a:gdLst>
                <a:gd name="T0" fmla="*/ 15 w 29"/>
                <a:gd name="T1" fmla="*/ 33 h 33"/>
                <a:gd name="T2" fmla="*/ 4 w 29"/>
                <a:gd name="T3" fmla="*/ 29 h 33"/>
                <a:gd name="T4" fmla="*/ 0 w 29"/>
                <a:gd name="T5" fmla="*/ 17 h 33"/>
                <a:gd name="T6" fmla="*/ 4 w 29"/>
                <a:gd name="T7" fmla="*/ 5 h 33"/>
                <a:gd name="T8" fmla="*/ 15 w 29"/>
                <a:gd name="T9" fmla="*/ 0 h 33"/>
                <a:gd name="T10" fmla="*/ 24 w 29"/>
                <a:gd name="T11" fmla="*/ 3 h 33"/>
                <a:gd name="T12" fmla="*/ 28 w 29"/>
                <a:gd name="T13" fmla="*/ 10 h 33"/>
                <a:gd name="T14" fmla="*/ 24 w 29"/>
                <a:gd name="T15" fmla="*/ 10 h 33"/>
                <a:gd name="T16" fmla="*/ 21 w 29"/>
                <a:gd name="T17" fmla="*/ 5 h 33"/>
                <a:gd name="T18" fmla="*/ 15 w 29"/>
                <a:gd name="T19" fmla="*/ 4 h 33"/>
                <a:gd name="T20" fmla="*/ 7 w 29"/>
                <a:gd name="T21" fmla="*/ 7 h 33"/>
                <a:gd name="T22" fmla="*/ 4 w 29"/>
                <a:gd name="T23" fmla="*/ 17 h 33"/>
                <a:gd name="T24" fmla="*/ 7 w 29"/>
                <a:gd name="T25" fmla="*/ 26 h 33"/>
                <a:gd name="T26" fmla="*/ 15 w 29"/>
                <a:gd name="T27" fmla="*/ 30 h 33"/>
                <a:gd name="T28" fmla="*/ 23 w 29"/>
                <a:gd name="T29" fmla="*/ 26 h 33"/>
                <a:gd name="T30" fmla="*/ 24 w 29"/>
                <a:gd name="T31" fmla="*/ 25 h 33"/>
                <a:gd name="T32" fmla="*/ 25 w 29"/>
                <a:gd name="T33" fmla="*/ 23 h 33"/>
                <a:gd name="T34" fmla="*/ 25 w 29"/>
                <a:gd name="T35" fmla="*/ 20 h 33"/>
                <a:gd name="T36" fmla="*/ 25 w 29"/>
                <a:gd name="T37" fmla="*/ 19 h 33"/>
                <a:gd name="T38" fmla="*/ 15 w 29"/>
                <a:gd name="T39" fmla="*/ 19 h 33"/>
                <a:gd name="T40" fmla="*/ 15 w 29"/>
                <a:gd name="T41" fmla="*/ 16 h 33"/>
                <a:gd name="T42" fmla="*/ 29 w 29"/>
                <a:gd name="T43" fmla="*/ 16 h 33"/>
                <a:gd name="T44" fmla="*/ 29 w 29"/>
                <a:gd name="T45" fmla="*/ 32 h 33"/>
                <a:gd name="T46" fmla="*/ 26 w 29"/>
                <a:gd name="T47" fmla="*/ 32 h 33"/>
                <a:gd name="T48" fmla="*/ 25 w 29"/>
                <a:gd name="T49" fmla="*/ 28 h 33"/>
                <a:gd name="T50" fmla="*/ 25 w 29"/>
                <a:gd name="T51" fmla="*/ 29 h 33"/>
                <a:gd name="T52" fmla="*/ 15 w 29"/>
                <a:gd name="T53"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 h="33">
                  <a:moveTo>
                    <a:pt x="15" y="33"/>
                  </a:moveTo>
                  <a:cubicBezTo>
                    <a:pt x="10" y="33"/>
                    <a:pt x="7" y="32"/>
                    <a:pt x="4" y="29"/>
                  </a:cubicBezTo>
                  <a:cubicBezTo>
                    <a:pt x="1" y="26"/>
                    <a:pt x="0" y="22"/>
                    <a:pt x="0" y="17"/>
                  </a:cubicBezTo>
                  <a:cubicBezTo>
                    <a:pt x="0" y="12"/>
                    <a:pt x="1" y="8"/>
                    <a:pt x="4" y="5"/>
                  </a:cubicBezTo>
                  <a:cubicBezTo>
                    <a:pt x="7" y="1"/>
                    <a:pt x="10" y="0"/>
                    <a:pt x="15" y="0"/>
                  </a:cubicBezTo>
                  <a:cubicBezTo>
                    <a:pt x="18" y="0"/>
                    <a:pt x="21" y="1"/>
                    <a:pt x="24" y="3"/>
                  </a:cubicBezTo>
                  <a:cubicBezTo>
                    <a:pt x="26" y="5"/>
                    <a:pt x="28" y="7"/>
                    <a:pt x="28" y="10"/>
                  </a:cubicBezTo>
                  <a:cubicBezTo>
                    <a:pt x="24" y="10"/>
                    <a:pt x="24" y="10"/>
                    <a:pt x="24" y="10"/>
                  </a:cubicBezTo>
                  <a:cubicBezTo>
                    <a:pt x="24" y="8"/>
                    <a:pt x="23" y="7"/>
                    <a:pt x="21" y="5"/>
                  </a:cubicBezTo>
                  <a:cubicBezTo>
                    <a:pt x="19" y="4"/>
                    <a:pt x="17" y="4"/>
                    <a:pt x="15" y="4"/>
                  </a:cubicBezTo>
                  <a:cubicBezTo>
                    <a:pt x="12" y="4"/>
                    <a:pt x="9" y="5"/>
                    <a:pt x="7" y="7"/>
                  </a:cubicBezTo>
                  <a:cubicBezTo>
                    <a:pt x="5" y="10"/>
                    <a:pt x="4" y="13"/>
                    <a:pt x="4" y="17"/>
                  </a:cubicBezTo>
                  <a:cubicBezTo>
                    <a:pt x="4" y="21"/>
                    <a:pt x="5" y="24"/>
                    <a:pt x="7" y="26"/>
                  </a:cubicBezTo>
                  <a:cubicBezTo>
                    <a:pt x="9" y="29"/>
                    <a:pt x="12" y="30"/>
                    <a:pt x="15" y="30"/>
                  </a:cubicBezTo>
                  <a:cubicBezTo>
                    <a:pt x="18" y="30"/>
                    <a:pt x="21" y="29"/>
                    <a:pt x="23" y="26"/>
                  </a:cubicBezTo>
                  <a:cubicBezTo>
                    <a:pt x="23" y="26"/>
                    <a:pt x="23" y="25"/>
                    <a:pt x="24" y="25"/>
                  </a:cubicBezTo>
                  <a:cubicBezTo>
                    <a:pt x="24" y="24"/>
                    <a:pt x="24" y="24"/>
                    <a:pt x="25" y="23"/>
                  </a:cubicBezTo>
                  <a:cubicBezTo>
                    <a:pt x="25" y="22"/>
                    <a:pt x="25" y="21"/>
                    <a:pt x="25" y="20"/>
                  </a:cubicBezTo>
                  <a:cubicBezTo>
                    <a:pt x="25" y="19"/>
                    <a:pt x="25" y="19"/>
                    <a:pt x="25" y="19"/>
                  </a:cubicBezTo>
                  <a:cubicBezTo>
                    <a:pt x="15" y="19"/>
                    <a:pt x="15" y="19"/>
                    <a:pt x="15" y="19"/>
                  </a:cubicBezTo>
                  <a:cubicBezTo>
                    <a:pt x="15" y="16"/>
                    <a:pt x="15" y="16"/>
                    <a:pt x="15" y="16"/>
                  </a:cubicBezTo>
                  <a:cubicBezTo>
                    <a:pt x="29" y="16"/>
                    <a:pt x="29" y="16"/>
                    <a:pt x="29" y="16"/>
                  </a:cubicBezTo>
                  <a:cubicBezTo>
                    <a:pt x="29" y="32"/>
                    <a:pt x="29" y="32"/>
                    <a:pt x="29" y="32"/>
                  </a:cubicBezTo>
                  <a:cubicBezTo>
                    <a:pt x="26" y="32"/>
                    <a:pt x="26" y="32"/>
                    <a:pt x="26" y="32"/>
                  </a:cubicBezTo>
                  <a:cubicBezTo>
                    <a:pt x="25" y="28"/>
                    <a:pt x="25" y="28"/>
                    <a:pt x="25" y="28"/>
                  </a:cubicBezTo>
                  <a:cubicBezTo>
                    <a:pt x="25" y="29"/>
                    <a:pt x="25" y="29"/>
                    <a:pt x="25" y="29"/>
                  </a:cubicBezTo>
                  <a:cubicBezTo>
                    <a:pt x="22" y="32"/>
                    <a:pt x="19" y="33"/>
                    <a:pt x="15" y="33"/>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25" name="Freeform 95"/>
            <p:cNvSpPr/>
            <p:nvPr userDrawn="1"/>
          </p:nvSpPr>
          <p:spPr bwMode="auto">
            <a:xfrm>
              <a:off x="1760" y="933"/>
              <a:ext cx="31" cy="40"/>
            </a:xfrm>
            <a:custGeom>
              <a:avLst/>
              <a:gdLst>
                <a:gd name="T0" fmla="*/ 25 w 25"/>
                <a:gd name="T1" fmla="*/ 20 h 32"/>
                <a:gd name="T2" fmla="*/ 21 w 25"/>
                <a:gd name="T3" fmla="*/ 29 h 32"/>
                <a:gd name="T4" fmla="*/ 12 w 25"/>
                <a:gd name="T5" fmla="*/ 32 h 32"/>
                <a:gd name="T6" fmla="*/ 3 w 25"/>
                <a:gd name="T7" fmla="*/ 29 h 32"/>
                <a:gd name="T8" fmla="*/ 0 w 25"/>
                <a:gd name="T9" fmla="*/ 20 h 32"/>
                <a:gd name="T10" fmla="*/ 0 w 25"/>
                <a:gd name="T11" fmla="*/ 0 h 32"/>
                <a:gd name="T12" fmla="*/ 2 w 25"/>
                <a:gd name="T13" fmla="*/ 0 h 32"/>
                <a:gd name="T14" fmla="*/ 4 w 25"/>
                <a:gd name="T15" fmla="*/ 0 h 32"/>
                <a:gd name="T16" fmla="*/ 4 w 25"/>
                <a:gd name="T17" fmla="*/ 20 h 32"/>
                <a:gd name="T18" fmla="*/ 6 w 25"/>
                <a:gd name="T19" fmla="*/ 26 h 32"/>
                <a:gd name="T20" fmla="*/ 12 w 25"/>
                <a:gd name="T21" fmla="*/ 29 h 32"/>
                <a:gd name="T22" fmla="*/ 18 w 25"/>
                <a:gd name="T23" fmla="*/ 26 h 32"/>
                <a:gd name="T24" fmla="*/ 20 w 25"/>
                <a:gd name="T25" fmla="*/ 20 h 32"/>
                <a:gd name="T26" fmla="*/ 20 w 25"/>
                <a:gd name="T27" fmla="*/ 0 h 32"/>
                <a:gd name="T28" fmla="*/ 22 w 25"/>
                <a:gd name="T29" fmla="*/ 0 h 32"/>
                <a:gd name="T30" fmla="*/ 25 w 25"/>
                <a:gd name="T31" fmla="*/ 0 h 32"/>
                <a:gd name="T32" fmla="*/ 25 w 25"/>
                <a:gd name="T33" fmla="*/ 2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32">
                  <a:moveTo>
                    <a:pt x="25" y="20"/>
                  </a:moveTo>
                  <a:cubicBezTo>
                    <a:pt x="25" y="24"/>
                    <a:pt x="23" y="27"/>
                    <a:pt x="21" y="29"/>
                  </a:cubicBezTo>
                  <a:cubicBezTo>
                    <a:pt x="19" y="31"/>
                    <a:pt x="16" y="32"/>
                    <a:pt x="12" y="32"/>
                  </a:cubicBezTo>
                  <a:cubicBezTo>
                    <a:pt x="8" y="32"/>
                    <a:pt x="5" y="31"/>
                    <a:pt x="3" y="29"/>
                  </a:cubicBezTo>
                  <a:cubicBezTo>
                    <a:pt x="1" y="27"/>
                    <a:pt x="0" y="24"/>
                    <a:pt x="0" y="20"/>
                  </a:cubicBezTo>
                  <a:cubicBezTo>
                    <a:pt x="0" y="0"/>
                    <a:pt x="0" y="0"/>
                    <a:pt x="0" y="0"/>
                  </a:cubicBezTo>
                  <a:cubicBezTo>
                    <a:pt x="2" y="0"/>
                    <a:pt x="2" y="0"/>
                    <a:pt x="2" y="0"/>
                  </a:cubicBezTo>
                  <a:cubicBezTo>
                    <a:pt x="4" y="0"/>
                    <a:pt x="4" y="0"/>
                    <a:pt x="4" y="0"/>
                  </a:cubicBezTo>
                  <a:cubicBezTo>
                    <a:pt x="4" y="20"/>
                    <a:pt x="4" y="20"/>
                    <a:pt x="4" y="20"/>
                  </a:cubicBezTo>
                  <a:cubicBezTo>
                    <a:pt x="4" y="23"/>
                    <a:pt x="5" y="25"/>
                    <a:pt x="6" y="26"/>
                  </a:cubicBezTo>
                  <a:cubicBezTo>
                    <a:pt x="7" y="28"/>
                    <a:pt x="9" y="29"/>
                    <a:pt x="12" y="29"/>
                  </a:cubicBezTo>
                  <a:cubicBezTo>
                    <a:pt x="15" y="29"/>
                    <a:pt x="17" y="28"/>
                    <a:pt x="18" y="26"/>
                  </a:cubicBezTo>
                  <a:cubicBezTo>
                    <a:pt x="20" y="25"/>
                    <a:pt x="20" y="23"/>
                    <a:pt x="20" y="20"/>
                  </a:cubicBezTo>
                  <a:cubicBezTo>
                    <a:pt x="20" y="0"/>
                    <a:pt x="20" y="0"/>
                    <a:pt x="20" y="0"/>
                  </a:cubicBezTo>
                  <a:cubicBezTo>
                    <a:pt x="22" y="0"/>
                    <a:pt x="22" y="0"/>
                    <a:pt x="22" y="0"/>
                  </a:cubicBezTo>
                  <a:cubicBezTo>
                    <a:pt x="25" y="0"/>
                    <a:pt x="25" y="0"/>
                    <a:pt x="25" y="0"/>
                  </a:cubicBezTo>
                  <a:lnTo>
                    <a:pt x="25" y="20"/>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26" name="Freeform 96"/>
            <p:cNvSpPr/>
            <p:nvPr userDrawn="1"/>
          </p:nvSpPr>
          <p:spPr bwMode="auto">
            <a:xfrm>
              <a:off x="1806" y="933"/>
              <a:ext cx="31" cy="40"/>
            </a:xfrm>
            <a:custGeom>
              <a:avLst/>
              <a:gdLst>
                <a:gd name="T0" fmla="*/ 5 w 31"/>
                <a:gd name="T1" fmla="*/ 40 h 40"/>
                <a:gd name="T2" fmla="*/ 2 w 31"/>
                <a:gd name="T3" fmla="*/ 40 h 40"/>
                <a:gd name="T4" fmla="*/ 0 w 31"/>
                <a:gd name="T5" fmla="*/ 40 h 40"/>
                <a:gd name="T6" fmla="*/ 0 w 31"/>
                <a:gd name="T7" fmla="*/ 0 h 40"/>
                <a:gd name="T8" fmla="*/ 2 w 31"/>
                <a:gd name="T9" fmla="*/ 0 h 40"/>
                <a:gd name="T10" fmla="*/ 6 w 31"/>
                <a:gd name="T11" fmla="*/ 0 h 40"/>
                <a:gd name="T12" fmla="*/ 26 w 31"/>
                <a:gd name="T13" fmla="*/ 32 h 40"/>
                <a:gd name="T14" fmla="*/ 26 w 31"/>
                <a:gd name="T15" fmla="*/ 0 h 40"/>
                <a:gd name="T16" fmla="*/ 28 w 31"/>
                <a:gd name="T17" fmla="*/ 0 h 40"/>
                <a:gd name="T18" fmla="*/ 31 w 31"/>
                <a:gd name="T19" fmla="*/ 0 h 40"/>
                <a:gd name="T20" fmla="*/ 31 w 31"/>
                <a:gd name="T21" fmla="*/ 40 h 40"/>
                <a:gd name="T22" fmla="*/ 28 w 31"/>
                <a:gd name="T23" fmla="*/ 40 h 40"/>
                <a:gd name="T24" fmla="*/ 25 w 31"/>
                <a:gd name="T25" fmla="*/ 40 h 40"/>
                <a:gd name="T26" fmla="*/ 5 w 31"/>
                <a:gd name="T27" fmla="*/ 8 h 40"/>
                <a:gd name="T28" fmla="*/ 5 w 31"/>
                <a:gd name="T29"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40">
                  <a:moveTo>
                    <a:pt x="5" y="40"/>
                  </a:moveTo>
                  <a:lnTo>
                    <a:pt x="2" y="40"/>
                  </a:lnTo>
                  <a:lnTo>
                    <a:pt x="0" y="40"/>
                  </a:lnTo>
                  <a:lnTo>
                    <a:pt x="0" y="0"/>
                  </a:lnTo>
                  <a:lnTo>
                    <a:pt x="2" y="0"/>
                  </a:lnTo>
                  <a:lnTo>
                    <a:pt x="6" y="0"/>
                  </a:lnTo>
                  <a:lnTo>
                    <a:pt x="26" y="32"/>
                  </a:lnTo>
                  <a:lnTo>
                    <a:pt x="26" y="0"/>
                  </a:lnTo>
                  <a:lnTo>
                    <a:pt x="28" y="0"/>
                  </a:lnTo>
                  <a:lnTo>
                    <a:pt x="31" y="0"/>
                  </a:lnTo>
                  <a:lnTo>
                    <a:pt x="31" y="40"/>
                  </a:lnTo>
                  <a:lnTo>
                    <a:pt x="28" y="40"/>
                  </a:lnTo>
                  <a:lnTo>
                    <a:pt x="25" y="40"/>
                  </a:lnTo>
                  <a:lnTo>
                    <a:pt x="5" y="8"/>
                  </a:lnTo>
                  <a:lnTo>
                    <a:pt x="5" y="40"/>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27" name="Freeform 97"/>
            <p:cNvSpPr/>
            <p:nvPr userDrawn="1"/>
          </p:nvSpPr>
          <p:spPr bwMode="auto">
            <a:xfrm>
              <a:off x="1852" y="933"/>
              <a:ext cx="5" cy="40"/>
            </a:xfrm>
            <a:custGeom>
              <a:avLst/>
              <a:gdLst>
                <a:gd name="T0" fmla="*/ 0 w 5"/>
                <a:gd name="T1" fmla="*/ 0 h 40"/>
                <a:gd name="T2" fmla="*/ 2 w 5"/>
                <a:gd name="T3" fmla="*/ 0 h 40"/>
                <a:gd name="T4" fmla="*/ 5 w 5"/>
                <a:gd name="T5" fmla="*/ 0 h 40"/>
                <a:gd name="T6" fmla="*/ 5 w 5"/>
                <a:gd name="T7" fmla="*/ 40 h 40"/>
                <a:gd name="T8" fmla="*/ 2 w 5"/>
                <a:gd name="T9" fmla="*/ 40 h 40"/>
                <a:gd name="T10" fmla="*/ 0 w 5"/>
                <a:gd name="T11" fmla="*/ 40 h 40"/>
                <a:gd name="T12" fmla="*/ 0 w 5"/>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5" h="40">
                  <a:moveTo>
                    <a:pt x="0" y="0"/>
                  </a:moveTo>
                  <a:lnTo>
                    <a:pt x="2" y="0"/>
                  </a:lnTo>
                  <a:lnTo>
                    <a:pt x="5" y="0"/>
                  </a:lnTo>
                  <a:lnTo>
                    <a:pt x="5" y="40"/>
                  </a:lnTo>
                  <a:lnTo>
                    <a:pt x="2" y="40"/>
                  </a:lnTo>
                  <a:lnTo>
                    <a:pt x="0" y="40"/>
                  </a:lnTo>
                  <a:lnTo>
                    <a:pt x="0" y="0"/>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28" name="Freeform 98"/>
            <p:cNvSpPr/>
            <p:nvPr userDrawn="1"/>
          </p:nvSpPr>
          <p:spPr bwMode="auto">
            <a:xfrm>
              <a:off x="1867" y="933"/>
              <a:ext cx="34" cy="40"/>
            </a:xfrm>
            <a:custGeom>
              <a:avLst/>
              <a:gdLst>
                <a:gd name="T0" fmla="*/ 0 w 34"/>
                <a:gd name="T1" fmla="*/ 0 h 40"/>
                <a:gd name="T2" fmla="*/ 3 w 34"/>
                <a:gd name="T3" fmla="*/ 0 h 40"/>
                <a:gd name="T4" fmla="*/ 6 w 34"/>
                <a:gd name="T5" fmla="*/ 0 h 40"/>
                <a:gd name="T6" fmla="*/ 17 w 34"/>
                <a:gd name="T7" fmla="*/ 34 h 40"/>
                <a:gd name="T8" fmla="*/ 17 w 34"/>
                <a:gd name="T9" fmla="*/ 34 h 40"/>
                <a:gd name="T10" fmla="*/ 28 w 34"/>
                <a:gd name="T11" fmla="*/ 0 h 40"/>
                <a:gd name="T12" fmla="*/ 32 w 34"/>
                <a:gd name="T13" fmla="*/ 0 h 40"/>
                <a:gd name="T14" fmla="*/ 34 w 34"/>
                <a:gd name="T15" fmla="*/ 0 h 40"/>
                <a:gd name="T16" fmla="*/ 21 w 34"/>
                <a:gd name="T17" fmla="*/ 40 h 40"/>
                <a:gd name="T18" fmla="*/ 17 w 34"/>
                <a:gd name="T19" fmla="*/ 40 h 40"/>
                <a:gd name="T20" fmla="*/ 15 w 34"/>
                <a:gd name="T21" fmla="*/ 40 h 40"/>
                <a:gd name="T22" fmla="*/ 0 w 34"/>
                <a:gd name="T2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0">
                  <a:moveTo>
                    <a:pt x="0" y="0"/>
                  </a:moveTo>
                  <a:lnTo>
                    <a:pt x="3" y="0"/>
                  </a:lnTo>
                  <a:lnTo>
                    <a:pt x="6" y="0"/>
                  </a:lnTo>
                  <a:lnTo>
                    <a:pt x="17" y="34"/>
                  </a:lnTo>
                  <a:lnTo>
                    <a:pt x="17" y="34"/>
                  </a:lnTo>
                  <a:lnTo>
                    <a:pt x="28" y="0"/>
                  </a:lnTo>
                  <a:lnTo>
                    <a:pt x="32" y="0"/>
                  </a:lnTo>
                  <a:lnTo>
                    <a:pt x="34" y="0"/>
                  </a:lnTo>
                  <a:lnTo>
                    <a:pt x="21" y="40"/>
                  </a:lnTo>
                  <a:lnTo>
                    <a:pt x="17" y="40"/>
                  </a:lnTo>
                  <a:lnTo>
                    <a:pt x="15" y="40"/>
                  </a:lnTo>
                  <a:lnTo>
                    <a:pt x="0" y="0"/>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29" name="Freeform 99"/>
            <p:cNvSpPr/>
            <p:nvPr userDrawn="1"/>
          </p:nvSpPr>
          <p:spPr bwMode="auto">
            <a:xfrm>
              <a:off x="1911" y="933"/>
              <a:ext cx="30" cy="40"/>
            </a:xfrm>
            <a:custGeom>
              <a:avLst/>
              <a:gdLst>
                <a:gd name="T0" fmla="*/ 0 w 30"/>
                <a:gd name="T1" fmla="*/ 40 h 40"/>
                <a:gd name="T2" fmla="*/ 0 w 30"/>
                <a:gd name="T3" fmla="*/ 0 h 40"/>
                <a:gd name="T4" fmla="*/ 30 w 30"/>
                <a:gd name="T5" fmla="*/ 0 h 40"/>
                <a:gd name="T6" fmla="*/ 30 w 30"/>
                <a:gd name="T7" fmla="*/ 3 h 40"/>
                <a:gd name="T8" fmla="*/ 30 w 30"/>
                <a:gd name="T9" fmla="*/ 5 h 40"/>
                <a:gd name="T10" fmla="*/ 6 w 30"/>
                <a:gd name="T11" fmla="*/ 5 h 40"/>
                <a:gd name="T12" fmla="*/ 6 w 30"/>
                <a:gd name="T13" fmla="*/ 16 h 40"/>
                <a:gd name="T14" fmla="*/ 27 w 30"/>
                <a:gd name="T15" fmla="*/ 16 h 40"/>
                <a:gd name="T16" fmla="*/ 27 w 30"/>
                <a:gd name="T17" fmla="*/ 19 h 40"/>
                <a:gd name="T18" fmla="*/ 27 w 30"/>
                <a:gd name="T19" fmla="*/ 21 h 40"/>
                <a:gd name="T20" fmla="*/ 6 w 30"/>
                <a:gd name="T21" fmla="*/ 21 h 40"/>
                <a:gd name="T22" fmla="*/ 6 w 30"/>
                <a:gd name="T23" fmla="*/ 35 h 40"/>
                <a:gd name="T24" fmla="*/ 30 w 30"/>
                <a:gd name="T25" fmla="*/ 35 h 40"/>
                <a:gd name="T26" fmla="*/ 30 w 30"/>
                <a:gd name="T27" fmla="*/ 37 h 40"/>
                <a:gd name="T28" fmla="*/ 30 w 30"/>
                <a:gd name="T29" fmla="*/ 40 h 40"/>
                <a:gd name="T30" fmla="*/ 0 w 30"/>
                <a:gd name="T31"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0">
                  <a:moveTo>
                    <a:pt x="0" y="40"/>
                  </a:moveTo>
                  <a:lnTo>
                    <a:pt x="0" y="0"/>
                  </a:lnTo>
                  <a:lnTo>
                    <a:pt x="30" y="0"/>
                  </a:lnTo>
                  <a:lnTo>
                    <a:pt x="30" y="3"/>
                  </a:lnTo>
                  <a:lnTo>
                    <a:pt x="30" y="5"/>
                  </a:lnTo>
                  <a:lnTo>
                    <a:pt x="6" y="5"/>
                  </a:lnTo>
                  <a:lnTo>
                    <a:pt x="6" y="16"/>
                  </a:lnTo>
                  <a:lnTo>
                    <a:pt x="27" y="16"/>
                  </a:lnTo>
                  <a:lnTo>
                    <a:pt x="27" y="19"/>
                  </a:lnTo>
                  <a:lnTo>
                    <a:pt x="27" y="21"/>
                  </a:lnTo>
                  <a:lnTo>
                    <a:pt x="6" y="21"/>
                  </a:lnTo>
                  <a:lnTo>
                    <a:pt x="6" y="35"/>
                  </a:lnTo>
                  <a:lnTo>
                    <a:pt x="30" y="35"/>
                  </a:lnTo>
                  <a:lnTo>
                    <a:pt x="30" y="37"/>
                  </a:lnTo>
                  <a:lnTo>
                    <a:pt x="30" y="40"/>
                  </a:lnTo>
                  <a:lnTo>
                    <a:pt x="0" y="40"/>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30" name="Freeform 100"/>
            <p:cNvSpPr>
              <a:spLocks noEditPoints="1"/>
            </p:cNvSpPr>
            <p:nvPr userDrawn="1"/>
          </p:nvSpPr>
          <p:spPr bwMode="auto">
            <a:xfrm>
              <a:off x="1955" y="933"/>
              <a:ext cx="33" cy="40"/>
            </a:xfrm>
            <a:custGeom>
              <a:avLst/>
              <a:gdLst>
                <a:gd name="T0" fmla="*/ 0 w 27"/>
                <a:gd name="T1" fmla="*/ 0 h 32"/>
                <a:gd name="T2" fmla="*/ 2 w 27"/>
                <a:gd name="T3" fmla="*/ 0 h 32"/>
                <a:gd name="T4" fmla="*/ 15 w 27"/>
                <a:gd name="T5" fmla="*/ 0 h 32"/>
                <a:gd name="T6" fmla="*/ 23 w 27"/>
                <a:gd name="T7" fmla="*/ 2 h 32"/>
                <a:gd name="T8" fmla="*/ 25 w 27"/>
                <a:gd name="T9" fmla="*/ 8 h 32"/>
                <a:gd name="T10" fmla="*/ 23 w 27"/>
                <a:gd name="T11" fmla="*/ 15 h 32"/>
                <a:gd name="T12" fmla="*/ 21 w 27"/>
                <a:gd name="T13" fmla="*/ 16 h 32"/>
                <a:gd name="T14" fmla="*/ 22 w 27"/>
                <a:gd name="T15" fmla="*/ 16 h 32"/>
                <a:gd name="T16" fmla="*/ 25 w 27"/>
                <a:gd name="T17" fmla="*/ 22 h 32"/>
                <a:gd name="T18" fmla="*/ 25 w 27"/>
                <a:gd name="T19" fmla="*/ 28 h 32"/>
                <a:gd name="T20" fmla="*/ 25 w 27"/>
                <a:gd name="T21" fmla="*/ 30 h 32"/>
                <a:gd name="T22" fmla="*/ 27 w 27"/>
                <a:gd name="T23" fmla="*/ 31 h 32"/>
                <a:gd name="T24" fmla="*/ 27 w 27"/>
                <a:gd name="T25" fmla="*/ 31 h 32"/>
                <a:gd name="T26" fmla="*/ 21 w 27"/>
                <a:gd name="T27" fmla="*/ 31 h 32"/>
                <a:gd name="T28" fmla="*/ 21 w 27"/>
                <a:gd name="T29" fmla="*/ 29 h 32"/>
                <a:gd name="T30" fmla="*/ 21 w 27"/>
                <a:gd name="T31" fmla="*/ 26 h 32"/>
                <a:gd name="T32" fmla="*/ 21 w 27"/>
                <a:gd name="T33" fmla="*/ 23 h 32"/>
                <a:gd name="T34" fmla="*/ 19 w 27"/>
                <a:gd name="T35" fmla="*/ 19 h 32"/>
                <a:gd name="T36" fmla="*/ 15 w 27"/>
                <a:gd name="T37" fmla="*/ 18 h 32"/>
                <a:gd name="T38" fmla="*/ 4 w 27"/>
                <a:gd name="T39" fmla="*/ 18 h 32"/>
                <a:gd name="T40" fmla="*/ 4 w 27"/>
                <a:gd name="T41" fmla="*/ 32 h 32"/>
                <a:gd name="T42" fmla="*/ 2 w 27"/>
                <a:gd name="T43" fmla="*/ 32 h 32"/>
                <a:gd name="T44" fmla="*/ 0 w 27"/>
                <a:gd name="T45" fmla="*/ 32 h 32"/>
                <a:gd name="T46" fmla="*/ 0 w 27"/>
                <a:gd name="T47" fmla="*/ 0 h 32"/>
                <a:gd name="T48" fmla="*/ 4 w 27"/>
                <a:gd name="T49" fmla="*/ 14 h 32"/>
                <a:gd name="T50" fmla="*/ 15 w 27"/>
                <a:gd name="T51" fmla="*/ 14 h 32"/>
                <a:gd name="T52" fmla="*/ 19 w 27"/>
                <a:gd name="T53" fmla="*/ 13 h 32"/>
                <a:gd name="T54" fmla="*/ 21 w 27"/>
                <a:gd name="T55" fmla="*/ 9 h 32"/>
                <a:gd name="T56" fmla="*/ 19 w 27"/>
                <a:gd name="T57" fmla="*/ 5 h 32"/>
                <a:gd name="T58" fmla="*/ 15 w 27"/>
                <a:gd name="T59" fmla="*/ 3 h 32"/>
                <a:gd name="T60" fmla="*/ 4 w 27"/>
                <a:gd name="T61" fmla="*/ 3 h 32"/>
                <a:gd name="T62" fmla="*/ 4 w 27"/>
                <a:gd name="T63" fmla="*/ 1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 h="32">
                  <a:moveTo>
                    <a:pt x="0" y="0"/>
                  </a:moveTo>
                  <a:cubicBezTo>
                    <a:pt x="2" y="0"/>
                    <a:pt x="2" y="0"/>
                    <a:pt x="2" y="0"/>
                  </a:cubicBezTo>
                  <a:cubicBezTo>
                    <a:pt x="15" y="0"/>
                    <a:pt x="15" y="0"/>
                    <a:pt x="15" y="0"/>
                  </a:cubicBezTo>
                  <a:cubicBezTo>
                    <a:pt x="18" y="0"/>
                    <a:pt x="21" y="1"/>
                    <a:pt x="23" y="2"/>
                  </a:cubicBezTo>
                  <a:cubicBezTo>
                    <a:pt x="24" y="3"/>
                    <a:pt x="25" y="6"/>
                    <a:pt x="25" y="8"/>
                  </a:cubicBezTo>
                  <a:cubicBezTo>
                    <a:pt x="25" y="11"/>
                    <a:pt x="24" y="13"/>
                    <a:pt x="23" y="15"/>
                  </a:cubicBezTo>
                  <a:cubicBezTo>
                    <a:pt x="22" y="15"/>
                    <a:pt x="22" y="16"/>
                    <a:pt x="21" y="16"/>
                  </a:cubicBezTo>
                  <a:cubicBezTo>
                    <a:pt x="22" y="16"/>
                    <a:pt x="22" y="16"/>
                    <a:pt x="22" y="16"/>
                  </a:cubicBezTo>
                  <a:cubicBezTo>
                    <a:pt x="24" y="17"/>
                    <a:pt x="25" y="19"/>
                    <a:pt x="25" y="22"/>
                  </a:cubicBezTo>
                  <a:cubicBezTo>
                    <a:pt x="25" y="28"/>
                    <a:pt x="25" y="28"/>
                    <a:pt x="25" y="28"/>
                  </a:cubicBezTo>
                  <a:cubicBezTo>
                    <a:pt x="25" y="29"/>
                    <a:pt x="25" y="29"/>
                    <a:pt x="25" y="30"/>
                  </a:cubicBezTo>
                  <a:cubicBezTo>
                    <a:pt x="26" y="30"/>
                    <a:pt x="26" y="30"/>
                    <a:pt x="27" y="31"/>
                  </a:cubicBezTo>
                  <a:cubicBezTo>
                    <a:pt x="27" y="31"/>
                    <a:pt x="27" y="31"/>
                    <a:pt x="27" y="31"/>
                  </a:cubicBezTo>
                  <a:cubicBezTo>
                    <a:pt x="21" y="31"/>
                    <a:pt x="21" y="31"/>
                    <a:pt x="21" y="31"/>
                  </a:cubicBezTo>
                  <a:cubicBezTo>
                    <a:pt x="21" y="31"/>
                    <a:pt x="21" y="31"/>
                    <a:pt x="21" y="29"/>
                  </a:cubicBezTo>
                  <a:cubicBezTo>
                    <a:pt x="21" y="28"/>
                    <a:pt x="21" y="27"/>
                    <a:pt x="21" y="26"/>
                  </a:cubicBezTo>
                  <a:cubicBezTo>
                    <a:pt x="21" y="23"/>
                    <a:pt x="21" y="23"/>
                    <a:pt x="21" y="23"/>
                  </a:cubicBezTo>
                  <a:cubicBezTo>
                    <a:pt x="21" y="21"/>
                    <a:pt x="20" y="20"/>
                    <a:pt x="19" y="19"/>
                  </a:cubicBezTo>
                  <a:cubicBezTo>
                    <a:pt x="18" y="18"/>
                    <a:pt x="17" y="18"/>
                    <a:pt x="15" y="18"/>
                  </a:cubicBezTo>
                  <a:cubicBezTo>
                    <a:pt x="4" y="18"/>
                    <a:pt x="4" y="18"/>
                    <a:pt x="4" y="18"/>
                  </a:cubicBezTo>
                  <a:cubicBezTo>
                    <a:pt x="4" y="32"/>
                    <a:pt x="4" y="32"/>
                    <a:pt x="4" y="32"/>
                  </a:cubicBezTo>
                  <a:cubicBezTo>
                    <a:pt x="2" y="32"/>
                    <a:pt x="2" y="32"/>
                    <a:pt x="2" y="32"/>
                  </a:cubicBezTo>
                  <a:cubicBezTo>
                    <a:pt x="0" y="32"/>
                    <a:pt x="0" y="32"/>
                    <a:pt x="0" y="32"/>
                  </a:cubicBezTo>
                  <a:lnTo>
                    <a:pt x="0" y="0"/>
                  </a:lnTo>
                  <a:close/>
                  <a:moveTo>
                    <a:pt x="4" y="14"/>
                  </a:moveTo>
                  <a:cubicBezTo>
                    <a:pt x="15" y="14"/>
                    <a:pt x="15" y="14"/>
                    <a:pt x="15" y="14"/>
                  </a:cubicBezTo>
                  <a:cubicBezTo>
                    <a:pt x="17" y="14"/>
                    <a:pt x="19" y="14"/>
                    <a:pt x="19" y="13"/>
                  </a:cubicBezTo>
                  <a:cubicBezTo>
                    <a:pt x="20" y="12"/>
                    <a:pt x="21" y="11"/>
                    <a:pt x="21" y="9"/>
                  </a:cubicBezTo>
                  <a:cubicBezTo>
                    <a:pt x="21" y="7"/>
                    <a:pt x="20" y="5"/>
                    <a:pt x="19" y="5"/>
                  </a:cubicBezTo>
                  <a:cubicBezTo>
                    <a:pt x="18" y="4"/>
                    <a:pt x="17" y="3"/>
                    <a:pt x="15" y="3"/>
                  </a:cubicBezTo>
                  <a:cubicBezTo>
                    <a:pt x="4" y="3"/>
                    <a:pt x="4" y="3"/>
                    <a:pt x="4" y="3"/>
                  </a:cubicBezTo>
                  <a:lnTo>
                    <a:pt x="4" y="14"/>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31" name="Freeform 101"/>
            <p:cNvSpPr/>
            <p:nvPr userDrawn="1"/>
          </p:nvSpPr>
          <p:spPr bwMode="auto">
            <a:xfrm>
              <a:off x="1999" y="932"/>
              <a:ext cx="31" cy="41"/>
            </a:xfrm>
            <a:custGeom>
              <a:avLst/>
              <a:gdLst>
                <a:gd name="T0" fmla="*/ 20 w 25"/>
                <a:gd name="T1" fmla="*/ 10 h 33"/>
                <a:gd name="T2" fmla="*/ 18 w 25"/>
                <a:gd name="T3" fmla="*/ 5 h 33"/>
                <a:gd name="T4" fmla="*/ 12 w 25"/>
                <a:gd name="T5" fmla="*/ 4 h 33"/>
                <a:gd name="T6" fmla="*/ 7 w 25"/>
                <a:gd name="T7" fmla="*/ 5 h 33"/>
                <a:gd name="T8" fmla="*/ 5 w 25"/>
                <a:gd name="T9" fmla="*/ 9 h 33"/>
                <a:gd name="T10" fmla="*/ 6 w 25"/>
                <a:gd name="T11" fmla="*/ 12 h 33"/>
                <a:gd name="T12" fmla="*/ 11 w 25"/>
                <a:gd name="T13" fmla="*/ 14 h 33"/>
                <a:gd name="T14" fmla="*/ 17 w 25"/>
                <a:gd name="T15" fmla="*/ 15 h 33"/>
                <a:gd name="T16" fmla="*/ 23 w 25"/>
                <a:gd name="T17" fmla="*/ 18 h 33"/>
                <a:gd name="T18" fmla="*/ 25 w 25"/>
                <a:gd name="T19" fmla="*/ 24 h 33"/>
                <a:gd name="T20" fmla="*/ 22 w 25"/>
                <a:gd name="T21" fmla="*/ 31 h 33"/>
                <a:gd name="T22" fmla="*/ 13 w 25"/>
                <a:gd name="T23" fmla="*/ 33 h 33"/>
                <a:gd name="T24" fmla="*/ 3 w 25"/>
                <a:gd name="T25" fmla="*/ 30 h 33"/>
                <a:gd name="T26" fmla="*/ 0 w 25"/>
                <a:gd name="T27" fmla="*/ 23 h 33"/>
                <a:gd name="T28" fmla="*/ 0 w 25"/>
                <a:gd name="T29" fmla="*/ 22 h 33"/>
                <a:gd name="T30" fmla="*/ 4 w 25"/>
                <a:gd name="T31" fmla="*/ 22 h 33"/>
                <a:gd name="T32" fmla="*/ 6 w 25"/>
                <a:gd name="T33" fmla="*/ 28 h 33"/>
                <a:gd name="T34" fmla="*/ 13 w 25"/>
                <a:gd name="T35" fmla="*/ 30 h 33"/>
                <a:gd name="T36" fmla="*/ 19 w 25"/>
                <a:gd name="T37" fmla="*/ 28 h 33"/>
                <a:gd name="T38" fmla="*/ 21 w 25"/>
                <a:gd name="T39" fmla="*/ 24 h 33"/>
                <a:gd name="T40" fmla="*/ 20 w 25"/>
                <a:gd name="T41" fmla="*/ 21 h 33"/>
                <a:gd name="T42" fmla="*/ 14 w 25"/>
                <a:gd name="T43" fmla="*/ 19 h 33"/>
                <a:gd name="T44" fmla="*/ 9 w 25"/>
                <a:gd name="T45" fmla="*/ 17 h 33"/>
                <a:gd name="T46" fmla="*/ 3 w 25"/>
                <a:gd name="T47" fmla="*/ 15 h 33"/>
                <a:gd name="T48" fmla="*/ 1 w 25"/>
                <a:gd name="T49" fmla="*/ 10 h 33"/>
                <a:gd name="T50" fmla="*/ 4 w 25"/>
                <a:gd name="T51" fmla="*/ 3 h 33"/>
                <a:gd name="T52" fmla="*/ 12 w 25"/>
                <a:gd name="T53" fmla="*/ 0 h 33"/>
                <a:gd name="T54" fmla="*/ 21 w 25"/>
                <a:gd name="T55" fmla="*/ 3 h 33"/>
                <a:gd name="T56" fmla="*/ 24 w 25"/>
                <a:gd name="T57" fmla="*/ 10 h 33"/>
                <a:gd name="T58" fmla="*/ 20 w 25"/>
                <a:gd name="T59" fmla="*/ 1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33">
                  <a:moveTo>
                    <a:pt x="20" y="10"/>
                  </a:moveTo>
                  <a:cubicBezTo>
                    <a:pt x="20" y="8"/>
                    <a:pt x="19" y="6"/>
                    <a:pt x="18" y="5"/>
                  </a:cubicBezTo>
                  <a:cubicBezTo>
                    <a:pt x="17" y="4"/>
                    <a:pt x="15" y="4"/>
                    <a:pt x="12" y="4"/>
                  </a:cubicBezTo>
                  <a:cubicBezTo>
                    <a:pt x="10" y="4"/>
                    <a:pt x="8" y="4"/>
                    <a:pt x="7" y="5"/>
                  </a:cubicBezTo>
                  <a:cubicBezTo>
                    <a:pt x="6" y="6"/>
                    <a:pt x="5" y="7"/>
                    <a:pt x="5" y="9"/>
                  </a:cubicBezTo>
                  <a:cubicBezTo>
                    <a:pt x="5" y="10"/>
                    <a:pt x="5" y="11"/>
                    <a:pt x="6" y="12"/>
                  </a:cubicBezTo>
                  <a:cubicBezTo>
                    <a:pt x="7" y="13"/>
                    <a:pt x="9" y="13"/>
                    <a:pt x="11" y="14"/>
                  </a:cubicBezTo>
                  <a:cubicBezTo>
                    <a:pt x="17" y="15"/>
                    <a:pt x="17" y="15"/>
                    <a:pt x="17" y="15"/>
                  </a:cubicBezTo>
                  <a:cubicBezTo>
                    <a:pt x="20" y="16"/>
                    <a:pt x="22" y="17"/>
                    <a:pt x="23" y="18"/>
                  </a:cubicBezTo>
                  <a:cubicBezTo>
                    <a:pt x="24" y="20"/>
                    <a:pt x="25" y="22"/>
                    <a:pt x="25" y="24"/>
                  </a:cubicBezTo>
                  <a:cubicBezTo>
                    <a:pt x="25" y="27"/>
                    <a:pt x="24" y="29"/>
                    <a:pt x="22" y="31"/>
                  </a:cubicBezTo>
                  <a:cubicBezTo>
                    <a:pt x="20" y="33"/>
                    <a:pt x="17" y="33"/>
                    <a:pt x="13" y="33"/>
                  </a:cubicBezTo>
                  <a:cubicBezTo>
                    <a:pt x="9" y="33"/>
                    <a:pt x="5" y="32"/>
                    <a:pt x="3" y="30"/>
                  </a:cubicBezTo>
                  <a:cubicBezTo>
                    <a:pt x="1" y="29"/>
                    <a:pt x="0" y="26"/>
                    <a:pt x="0" y="23"/>
                  </a:cubicBezTo>
                  <a:cubicBezTo>
                    <a:pt x="0" y="22"/>
                    <a:pt x="0" y="22"/>
                    <a:pt x="0" y="22"/>
                  </a:cubicBezTo>
                  <a:cubicBezTo>
                    <a:pt x="4" y="22"/>
                    <a:pt x="4" y="22"/>
                    <a:pt x="4" y="22"/>
                  </a:cubicBezTo>
                  <a:cubicBezTo>
                    <a:pt x="4" y="25"/>
                    <a:pt x="5" y="26"/>
                    <a:pt x="6" y="28"/>
                  </a:cubicBezTo>
                  <a:cubicBezTo>
                    <a:pt x="8" y="29"/>
                    <a:pt x="10" y="30"/>
                    <a:pt x="13" y="30"/>
                  </a:cubicBezTo>
                  <a:cubicBezTo>
                    <a:pt x="15" y="30"/>
                    <a:pt x="17" y="29"/>
                    <a:pt x="19" y="28"/>
                  </a:cubicBezTo>
                  <a:cubicBezTo>
                    <a:pt x="20" y="27"/>
                    <a:pt x="21" y="26"/>
                    <a:pt x="21" y="24"/>
                  </a:cubicBezTo>
                  <a:cubicBezTo>
                    <a:pt x="21" y="23"/>
                    <a:pt x="20" y="22"/>
                    <a:pt x="20" y="21"/>
                  </a:cubicBezTo>
                  <a:cubicBezTo>
                    <a:pt x="19" y="20"/>
                    <a:pt x="17" y="19"/>
                    <a:pt x="14" y="19"/>
                  </a:cubicBezTo>
                  <a:cubicBezTo>
                    <a:pt x="9" y="17"/>
                    <a:pt x="9" y="17"/>
                    <a:pt x="9" y="17"/>
                  </a:cubicBezTo>
                  <a:cubicBezTo>
                    <a:pt x="6" y="17"/>
                    <a:pt x="4" y="16"/>
                    <a:pt x="3" y="15"/>
                  </a:cubicBezTo>
                  <a:cubicBezTo>
                    <a:pt x="1" y="14"/>
                    <a:pt x="1" y="12"/>
                    <a:pt x="1" y="10"/>
                  </a:cubicBezTo>
                  <a:cubicBezTo>
                    <a:pt x="1" y="7"/>
                    <a:pt x="2" y="4"/>
                    <a:pt x="4" y="3"/>
                  </a:cubicBezTo>
                  <a:cubicBezTo>
                    <a:pt x="6" y="1"/>
                    <a:pt x="9" y="0"/>
                    <a:pt x="12" y="0"/>
                  </a:cubicBezTo>
                  <a:cubicBezTo>
                    <a:pt x="16" y="0"/>
                    <a:pt x="19" y="1"/>
                    <a:pt x="21" y="3"/>
                  </a:cubicBezTo>
                  <a:cubicBezTo>
                    <a:pt x="23" y="4"/>
                    <a:pt x="24" y="7"/>
                    <a:pt x="24" y="10"/>
                  </a:cubicBezTo>
                  <a:lnTo>
                    <a:pt x="20" y="10"/>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32" name="Freeform 102"/>
            <p:cNvSpPr/>
            <p:nvPr userDrawn="1"/>
          </p:nvSpPr>
          <p:spPr bwMode="auto">
            <a:xfrm>
              <a:off x="2044" y="933"/>
              <a:ext cx="5" cy="40"/>
            </a:xfrm>
            <a:custGeom>
              <a:avLst/>
              <a:gdLst>
                <a:gd name="T0" fmla="*/ 0 w 5"/>
                <a:gd name="T1" fmla="*/ 0 h 40"/>
                <a:gd name="T2" fmla="*/ 2 w 5"/>
                <a:gd name="T3" fmla="*/ 0 h 40"/>
                <a:gd name="T4" fmla="*/ 5 w 5"/>
                <a:gd name="T5" fmla="*/ 0 h 40"/>
                <a:gd name="T6" fmla="*/ 5 w 5"/>
                <a:gd name="T7" fmla="*/ 40 h 40"/>
                <a:gd name="T8" fmla="*/ 2 w 5"/>
                <a:gd name="T9" fmla="*/ 40 h 40"/>
                <a:gd name="T10" fmla="*/ 0 w 5"/>
                <a:gd name="T11" fmla="*/ 40 h 40"/>
                <a:gd name="T12" fmla="*/ 0 w 5"/>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5" h="40">
                  <a:moveTo>
                    <a:pt x="0" y="0"/>
                  </a:moveTo>
                  <a:lnTo>
                    <a:pt x="2" y="0"/>
                  </a:lnTo>
                  <a:lnTo>
                    <a:pt x="5" y="0"/>
                  </a:lnTo>
                  <a:lnTo>
                    <a:pt x="5" y="40"/>
                  </a:lnTo>
                  <a:lnTo>
                    <a:pt x="2" y="40"/>
                  </a:lnTo>
                  <a:lnTo>
                    <a:pt x="0" y="40"/>
                  </a:lnTo>
                  <a:lnTo>
                    <a:pt x="0" y="0"/>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33" name="Freeform 103"/>
            <p:cNvSpPr/>
            <p:nvPr userDrawn="1"/>
          </p:nvSpPr>
          <p:spPr bwMode="auto">
            <a:xfrm>
              <a:off x="2060" y="933"/>
              <a:ext cx="32" cy="40"/>
            </a:xfrm>
            <a:custGeom>
              <a:avLst/>
              <a:gdLst>
                <a:gd name="T0" fmla="*/ 13 w 32"/>
                <a:gd name="T1" fmla="*/ 5 h 40"/>
                <a:gd name="T2" fmla="*/ 0 w 32"/>
                <a:gd name="T3" fmla="*/ 5 h 40"/>
                <a:gd name="T4" fmla="*/ 0 w 32"/>
                <a:gd name="T5" fmla="*/ 3 h 40"/>
                <a:gd name="T6" fmla="*/ 0 w 32"/>
                <a:gd name="T7" fmla="*/ 0 h 40"/>
                <a:gd name="T8" fmla="*/ 32 w 32"/>
                <a:gd name="T9" fmla="*/ 0 h 40"/>
                <a:gd name="T10" fmla="*/ 32 w 32"/>
                <a:gd name="T11" fmla="*/ 3 h 40"/>
                <a:gd name="T12" fmla="*/ 32 w 32"/>
                <a:gd name="T13" fmla="*/ 5 h 40"/>
                <a:gd name="T14" fmla="*/ 18 w 32"/>
                <a:gd name="T15" fmla="*/ 5 h 40"/>
                <a:gd name="T16" fmla="*/ 18 w 32"/>
                <a:gd name="T17" fmla="*/ 40 h 40"/>
                <a:gd name="T18" fmla="*/ 16 w 32"/>
                <a:gd name="T19" fmla="*/ 40 h 40"/>
                <a:gd name="T20" fmla="*/ 13 w 32"/>
                <a:gd name="T21" fmla="*/ 40 h 40"/>
                <a:gd name="T22" fmla="*/ 13 w 32"/>
                <a:gd name="T23" fmla="*/ 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40">
                  <a:moveTo>
                    <a:pt x="13" y="5"/>
                  </a:moveTo>
                  <a:lnTo>
                    <a:pt x="0" y="5"/>
                  </a:lnTo>
                  <a:lnTo>
                    <a:pt x="0" y="3"/>
                  </a:lnTo>
                  <a:lnTo>
                    <a:pt x="0" y="0"/>
                  </a:lnTo>
                  <a:lnTo>
                    <a:pt x="32" y="0"/>
                  </a:lnTo>
                  <a:lnTo>
                    <a:pt x="32" y="3"/>
                  </a:lnTo>
                  <a:lnTo>
                    <a:pt x="32" y="5"/>
                  </a:lnTo>
                  <a:lnTo>
                    <a:pt x="18" y="5"/>
                  </a:lnTo>
                  <a:lnTo>
                    <a:pt x="18" y="40"/>
                  </a:lnTo>
                  <a:lnTo>
                    <a:pt x="16" y="40"/>
                  </a:lnTo>
                  <a:lnTo>
                    <a:pt x="13" y="40"/>
                  </a:lnTo>
                  <a:lnTo>
                    <a:pt x="13" y="5"/>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34" name="Freeform 104"/>
            <p:cNvSpPr/>
            <p:nvPr userDrawn="1"/>
          </p:nvSpPr>
          <p:spPr bwMode="auto">
            <a:xfrm>
              <a:off x="2101" y="933"/>
              <a:ext cx="34" cy="40"/>
            </a:xfrm>
            <a:custGeom>
              <a:avLst/>
              <a:gdLst>
                <a:gd name="T0" fmla="*/ 15 w 34"/>
                <a:gd name="T1" fmla="*/ 24 h 40"/>
                <a:gd name="T2" fmla="*/ 0 w 34"/>
                <a:gd name="T3" fmla="*/ 0 h 40"/>
                <a:gd name="T4" fmla="*/ 3 w 34"/>
                <a:gd name="T5" fmla="*/ 0 h 40"/>
                <a:gd name="T6" fmla="*/ 6 w 34"/>
                <a:gd name="T7" fmla="*/ 0 h 40"/>
                <a:gd name="T8" fmla="*/ 17 w 34"/>
                <a:gd name="T9" fmla="*/ 19 h 40"/>
                <a:gd name="T10" fmla="*/ 17 w 34"/>
                <a:gd name="T11" fmla="*/ 19 h 40"/>
                <a:gd name="T12" fmla="*/ 28 w 34"/>
                <a:gd name="T13" fmla="*/ 0 h 40"/>
                <a:gd name="T14" fmla="*/ 32 w 34"/>
                <a:gd name="T15" fmla="*/ 0 h 40"/>
                <a:gd name="T16" fmla="*/ 34 w 34"/>
                <a:gd name="T17" fmla="*/ 0 h 40"/>
                <a:gd name="T18" fmla="*/ 20 w 34"/>
                <a:gd name="T19" fmla="*/ 24 h 40"/>
                <a:gd name="T20" fmla="*/ 20 w 34"/>
                <a:gd name="T21" fmla="*/ 40 h 40"/>
                <a:gd name="T22" fmla="*/ 17 w 34"/>
                <a:gd name="T23" fmla="*/ 40 h 40"/>
                <a:gd name="T24" fmla="*/ 15 w 34"/>
                <a:gd name="T25" fmla="*/ 40 h 40"/>
                <a:gd name="T26" fmla="*/ 15 w 34"/>
                <a:gd name="T27" fmla="*/ 2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40">
                  <a:moveTo>
                    <a:pt x="15" y="24"/>
                  </a:moveTo>
                  <a:lnTo>
                    <a:pt x="0" y="0"/>
                  </a:lnTo>
                  <a:lnTo>
                    <a:pt x="3" y="0"/>
                  </a:lnTo>
                  <a:lnTo>
                    <a:pt x="6" y="0"/>
                  </a:lnTo>
                  <a:lnTo>
                    <a:pt x="17" y="19"/>
                  </a:lnTo>
                  <a:lnTo>
                    <a:pt x="17" y="19"/>
                  </a:lnTo>
                  <a:lnTo>
                    <a:pt x="28" y="0"/>
                  </a:lnTo>
                  <a:lnTo>
                    <a:pt x="32" y="0"/>
                  </a:lnTo>
                  <a:lnTo>
                    <a:pt x="34" y="0"/>
                  </a:lnTo>
                  <a:lnTo>
                    <a:pt x="20" y="24"/>
                  </a:lnTo>
                  <a:lnTo>
                    <a:pt x="20" y="40"/>
                  </a:lnTo>
                  <a:lnTo>
                    <a:pt x="17" y="40"/>
                  </a:lnTo>
                  <a:lnTo>
                    <a:pt x="15" y="40"/>
                  </a:lnTo>
                  <a:lnTo>
                    <a:pt x="15" y="24"/>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35" name="Freeform 105"/>
            <p:cNvSpPr>
              <a:spLocks noEditPoints="1"/>
            </p:cNvSpPr>
            <p:nvPr userDrawn="1"/>
          </p:nvSpPr>
          <p:spPr bwMode="auto">
            <a:xfrm>
              <a:off x="954" y="660"/>
              <a:ext cx="350" cy="353"/>
            </a:xfrm>
            <a:custGeom>
              <a:avLst/>
              <a:gdLst>
                <a:gd name="T0" fmla="*/ 142 w 283"/>
                <a:gd name="T1" fmla="*/ 0 h 283"/>
                <a:gd name="T2" fmla="*/ 283 w 283"/>
                <a:gd name="T3" fmla="*/ 142 h 283"/>
                <a:gd name="T4" fmla="*/ 142 w 283"/>
                <a:gd name="T5" fmla="*/ 283 h 283"/>
                <a:gd name="T6" fmla="*/ 0 w 283"/>
                <a:gd name="T7" fmla="*/ 142 h 283"/>
                <a:gd name="T8" fmla="*/ 142 w 283"/>
                <a:gd name="T9" fmla="*/ 0 h 283"/>
                <a:gd name="T10" fmla="*/ 142 w 283"/>
                <a:gd name="T11" fmla="*/ 6 h 283"/>
                <a:gd name="T12" fmla="*/ 6 w 283"/>
                <a:gd name="T13" fmla="*/ 142 h 283"/>
                <a:gd name="T14" fmla="*/ 142 w 283"/>
                <a:gd name="T15" fmla="*/ 277 h 283"/>
                <a:gd name="T16" fmla="*/ 278 w 283"/>
                <a:gd name="T17" fmla="*/ 142 h 283"/>
                <a:gd name="T18" fmla="*/ 142 w 283"/>
                <a:gd name="T19" fmla="*/ 6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3" h="283">
                  <a:moveTo>
                    <a:pt x="142" y="0"/>
                  </a:moveTo>
                  <a:cubicBezTo>
                    <a:pt x="220" y="0"/>
                    <a:pt x="283" y="64"/>
                    <a:pt x="283" y="142"/>
                  </a:cubicBezTo>
                  <a:cubicBezTo>
                    <a:pt x="283" y="219"/>
                    <a:pt x="220" y="283"/>
                    <a:pt x="142" y="283"/>
                  </a:cubicBezTo>
                  <a:cubicBezTo>
                    <a:pt x="64" y="283"/>
                    <a:pt x="0" y="219"/>
                    <a:pt x="0" y="142"/>
                  </a:cubicBezTo>
                  <a:cubicBezTo>
                    <a:pt x="0" y="64"/>
                    <a:pt x="64" y="0"/>
                    <a:pt x="142" y="0"/>
                  </a:cubicBezTo>
                  <a:moveTo>
                    <a:pt x="142" y="6"/>
                  </a:moveTo>
                  <a:cubicBezTo>
                    <a:pt x="67" y="6"/>
                    <a:pt x="6" y="67"/>
                    <a:pt x="6" y="142"/>
                  </a:cubicBezTo>
                  <a:cubicBezTo>
                    <a:pt x="6" y="216"/>
                    <a:pt x="67" y="277"/>
                    <a:pt x="142" y="277"/>
                  </a:cubicBezTo>
                  <a:cubicBezTo>
                    <a:pt x="217" y="277"/>
                    <a:pt x="278" y="216"/>
                    <a:pt x="278" y="142"/>
                  </a:cubicBezTo>
                  <a:cubicBezTo>
                    <a:pt x="278" y="67"/>
                    <a:pt x="217" y="6"/>
                    <a:pt x="142" y="6"/>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36" name="Freeform 106"/>
            <p:cNvSpPr/>
            <p:nvPr userDrawn="1"/>
          </p:nvSpPr>
          <p:spPr bwMode="auto">
            <a:xfrm>
              <a:off x="1033" y="739"/>
              <a:ext cx="193" cy="173"/>
            </a:xfrm>
            <a:custGeom>
              <a:avLst/>
              <a:gdLst>
                <a:gd name="T0" fmla="*/ 28 w 156"/>
                <a:gd name="T1" fmla="*/ 139 h 139"/>
                <a:gd name="T2" fmla="*/ 7 w 156"/>
                <a:gd name="T3" fmla="*/ 112 h 139"/>
                <a:gd name="T4" fmla="*/ 0 w 156"/>
                <a:gd name="T5" fmla="*/ 79 h 139"/>
                <a:gd name="T6" fmla="*/ 78 w 156"/>
                <a:gd name="T7" fmla="*/ 0 h 139"/>
                <a:gd name="T8" fmla="*/ 156 w 156"/>
                <a:gd name="T9" fmla="*/ 79 h 139"/>
                <a:gd name="T10" fmla="*/ 149 w 156"/>
                <a:gd name="T11" fmla="*/ 112 h 139"/>
                <a:gd name="T12" fmla="*/ 128 w 156"/>
                <a:gd name="T13" fmla="*/ 139 h 139"/>
                <a:gd name="T14" fmla="*/ 126 w 156"/>
                <a:gd name="T15" fmla="*/ 137 h 139"/>
                <a:gd name="T16" fmla="*/ 146 w 156"/>
                <a:gd name="T17" fmla="*/ 111 h 139"/>
                <a:gd name="T18" fmla="*/ 153 w 156"/>
                <a:gd name="T19" fmla="*/ 79 h 139"/>
                <a:gd name="T20" fmla="*/ 78 w 156"/>
                <a:gd name="T21" fmla="*/ 3 h 139"/>
                <a:gd name="T22" fmla="*/ 3 w 156"/>
                <a:gd name="T23" fmla="*/ 79 h 139"/>
                <a:gd name="T24" fmla="*/ 10 w 156"/>
                <a:gd name="T25" fmla="*/ 111 h 139"/>
                <a:gd name="T26" fmla="*/ 30 w 156"/>
                <a:gd name="T27" fmla="*/ 137 h 139"/>
                <a:gd name="T28" fmla="*/ 28 w 156"/>
                <a:gd name="T29" fmla="*/ 13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6" h="139">
                  <a:moveTo>
                    <a:pt x="28" y="139"/>
                  </a:moveTo>
                  <a:cubicBezTo>
                    <a:pt x="19" y="132"/>
                    <a:pt x="12" y="122"/>
                    <a:pt x="7" y="112"/>
                  </a:cubicBezTo>
                  <a:cubicBezTo>
                    <a:pt x="2" y="102"/>
                    <a:pt x="0" y="90"/>
                    <a:pt x="0" y="79"/>
                  </a:cubicBezTo>
                  <a:cubicBezTo>
                    <a:pt x="0" y="36"/>
                    <a:pt x="35" y="0"/>
                    <a:pt x="78" y="0"/>
                  </a:cubicBezTo>
                  <a:cubicBezTo>
                    <a:pt x="121" y="0"/>
                    <a:pt x="156" y="36"/>
                    <a:pt x="156" y="79"/>
                  </a:cubicBezTo>
                  <a:cubicBezTo>
                    <a:pt x="156" y="90"/>
                    <a:pt x="153" y="102"/>
                    <a:pt x="149" y="112"/>
                  </a:cubicBezTo>
                  <a:cubicBezTo>
                    <a:pt x="144" y="122"/>
                    <a:pt x="136" y="132"/>
                    <a:pt x="128" y="139"/>
                  </a:cubicBezTo>
                  <a:cubicBezTo>
                    <a:pt x="126" y="137"/>
                    <a:pt x="126" y="137"/>
                    <a:pt x="126" y="137"/>
                  </a:cubicBezTo>
                  <a:cubicBezTo>
                    <a:pt x="134" y="130"/>
                    <a:pt x="141" y="121"/>
                    <a:pt x="146" y="111"/>
                  </a:cubicBezTo>
                  <a:cubicBezTo>
                    <a:pt x="151" y="101"/>
                    <a:pt x="153" y="90"/>
                    <a:pt x="153" y="79"/>
                  </a:cubicBezTo>
                  <a:cubicBezTo>
                    <a:pt x="153" y="37"/>
                    <a:pt x="119" y="3"/>
                    <a:pt x="78" y="3"/>
                  </a:cubicBezTo>
                  <a:cubicBezTo>
                    <a:pt x="36" y="3"/>
                    <a:pt x="3" y="37"/>
                    <a:pt x="3" y="79"/>
                  </a:cubicBezTo>
                  <a:cubicBezTo>
                    <a:pt x="3" y="90"/>
                    <a:pt x="5" y="101"/>
                    <a:pt x="10" y="111"/>
                  </a:cubicBezTo>
                  <a:cubicBezTo>
                    <a:pt x="14" y="121"/>
                    <a:pt x="21" y="130"/>
                    <a:pt x="30" y="137"/>
                  </a:cubicBezTo>
                  <a:lnTo>
                    <a:pt x="28" y="139"/>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37" name="Freeform 107"/>
            <p:cNvSpPr/>
            <p:nvPr userDrawn="1"/>
          </p:nvSpPr>
          <p:spPr bwMode="auto">
            <a:xfrm>
              <a:off x="972" y="867"/>
              <a:ext cx="40" cy="29"/>
            </a:xfrm>
            <a:custGeom>
              <a:avLst/>
              <a:gdLst>
                <a:gd name="T0" fmla="*/ 8 w 40"/>
                <a:gd name="T1" fmla="*/ 29 h 29"/>
                <a:gd name="T2" fmla="*/ 0 w 40"/>
                <a:gd name="T3" fmla="*/ 10 h 29"/>
                <a:gd name="T4" fmla="*/ 4 w 40"/>
                <a:gd name="T5" fmla="*/ 9 h 29"/>
                <a:gd name="T6" fmla="*/ 35 w 40"/>
                <a:gd name="T7" fmla="*/ 14 h 29"/>
                <a:gd name="T8" fmla="*/ 30 w 40"/>
                <a:gd name="T9" fmla="*/ 1 h 29"/>
                <a:gd name="T10" fmla="*/ 34 w 40"/>
                <a:gd name="T11" fmla="*/ 0 h 29"/>
                <a:gd name="T12" fmla="*/ 40 w 40"/>
                <a:gd name="T13" fmla="*/ 16 h 29"/>
                <a:gd name="T14" fmla="*/ 36 w 40"/>
                <a:gd name="T15" fmla="*/ 17 h 29"/>
                <a:gd name="T16" fmla="*/ 7 w 40"/>
                <a:gd name="T17" fmla="*/ 14 h 29"/>
                <a:gd name="T18" fmla="*/ 12 w 40"/>
                <a:gd name="T19" fmla="*/ 27 h 29"/>
                <a:gd name="T20" fmla="*/ 8 w 40"/>
                <a:gd name="T21"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29">
                  <a:moveTo>
                    <a:pt x="8" y="29"/>
                  </a:moveTo>
                  <a:lnTo>
                    <a:pt x="0" y="10"/>
                  </a:lnTo>
                  <a:lnTo>
                    <a:pt x="4" y="9"/>
                  </a:lnTo>
                  <a:lnTo>
                    <a:pt x="35" y="14"/>
                  </a:lnTo>
                  <a:lnTo>
                    <a:pt x="30" y="1"/>
                  </a:lnTo>
                  <a:lnTo>
                    <a:pt x="34" y="0"/>
                  </a:lnTo>
                  <a:lnTo>
                    <a:pt x="40" y="16"/>
                  </a:lnTo>
                  <a:lnTo>
                    <a:pt x="36" y="17"/>
                  </a:lnTo>
                  <a:lnTo>
                    <a:pt x="7" y="14"/>
                  </a:lnTo>
                  <a:lnTo>
                    <a:pt x="12" y="27"/>
                  </a:lnTo>
                  <a:lnTo>
                    <a:pt x="8" y="29"/>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38" name="Freeform 108"/>
            <p:cNvSpPr/>
            <p:nvPr userDrawn="1"/>
          </p:nvSpPr>
          <p:spPr bwMode="auto">
            <a:xfrm>
              <a:off x="984" y="888"/>
              <a:ext cx="38" cy="31"/>
            </a:xfrm>
            <a:custGeom>
              <a:avLst/>
              <a:gdLst>
                <a:gd name="T0" fmla="*/ 7 w 38"/>
                <a:gd name="T1" fmla="*/ 31 h 31"/>
                <a:gd name="T2" fmla="*/ 6 w 38"/>
                <a:gd name="T3" fmla="*/ 28 h 31"/>
                <a:gd name="T4" fmla="*/ 19 w 38"/>
                <a:gd name="T5" fmla="*/ 21 h 31"/>
                <a:gd name="T6" fmla="*/ 14 w 38"/>
                <a:gd name="T7" fmla="*/ 11 h 31"/>
                <a:gd name="T8" fmla="*/ 1 w 38"/>
                <a:gd name="T9" fmla="*/ 19 h 31"/>
                <a:gd name="T10" fmla="*/ 0 w 38"/>
                <a:gd name="T11" fmla="*/ 15 h 31"/>
                <a:gd name="T12" fmla="*/ 29 w 38"/>
                <a:gd name="T13" fmla="*/ 0 h 31"/>
                <a:gd name="T14" fmla="*/ 32 w 38"/>
                <a:gd name="T15" fmla="*/ 4 h 31"/>
                <a:gd name="T16" fmla="*/ 18 w 38"/>
                <a:gd name="T17" fmla="*/ 10 h 31"/>
                <a:gd name="T18" fmla="*/ 23 w 38"/>
                <a:gd name="T19" fmla="*/ 19 h 31"/>
                <a:gd name="T20" fmla="*/ 35 w 38"/>
                <a:gd name="T21" fmla="*/ 13 h 31"/>
                <a:gd name="T22" fmla="*/ 38 w 38"/>
                <a:gd name="T23" fmla="*/ 16 h 31"/>
                <a:gd name="T24" fmla="*/ 7 w 38"/>
                <a:gd name="T25"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31">
                  <a:moveTo>
                    <a:pt x="7" y="31"/>
                  </a:moveTo>
                  <a:lnTo>
                    <a:pt x="6" y="28"/>
                  </a:lnTo>
                  <a:lnTo>
                    <a:pt x="19" y="21"/>
                  </a:lnTo>
                  <a:lnTo>
                    <a:pt x="14" y="11"/>
                  </a:lnTo>
                  <a:lnTo>
                    <a:pt x="1" y="19"/>
                  </a:lnTo>
                  <a:lnTo>
                    <a:pt x="0" y="15"/>
                  </a:lnTo>
                  <a:lnTo>
                    <a:pt x="29" y="0"/>
                  </a:lnTo>
                  <a:lnTo>
                    <a:pt x="32" y="4"/>
                  </a:lnTo>
                  <a:lnTo>
                    <a:pt x="18" y="10"/>
                  </a:lnTo>
                  <a:lnTo>
                    <a:pt x="23" y="19"/>
                  </a:lnTo>
                  <a:lnTo>
                    <a:pt x="35" y="13"/>
                  </a:lnTo>
                  <a:lnTo>
                    <a:pt x="38" y="16"/>
                  </a:lnTo>
                  <a:lnTo>
                    <a:pt x="7" y="31"/>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39" name="Freeform 109"/>
            <p:cNvSpPr/>
            <p:nvPr userDrawn="1"/>
          </p:nvSpPr>
          <p:spPr bwMode="auto">
            <a:xfrm>
              <a:off x="995" y="906"/>
              <a:ext cx="38" cy="33"/>
            </a:xfrm>
            <a:custGeom>
              <a:avLst/>
              <a:gdLst>
                <a:gd name="T0" fmla="*/ 11 w 38"/>
                <a:gd name="T1" fmla="*/ 33 h 33"/>
                <a:gd name="T2" fmla="*/ 0 w 38"/>
                <a:gd name="T3" fmla="*/ 18 h 33"/>
                <a:gd name="T4" fmla="*/ 28 w 38"/>
                <a:gd name="T5" fmla="*/ 0 h 33"/>
                <a:gd name="T6" fmla="*/ 38 w 38"/>
                <a:gd name="T7" fmla="*/ 15 h 33"/>
                <a:gd name="T8" fmla="*/ 36 w 38"/>
                <a:gd name="T9" fmla="*/ 17 h 33"/>
                <a:gd name="T10" fmla="*/ 27 w 38"/>
                <a:gd name="T11" fmla="*/ 6 h 33"/>
                <a:gd name="T12" fmla="*/ 18 w 38"/>
                <a:gd name="T13" fmla="*/ 11 h 33"/>
                <a:gd name="T14" fmla="*/ 26 w 38"/>
                <a:gd name="T15" fmla="*/ 21 h 33"/>
                <a:gd name="T16" fmla="*/ 23 w 38"/>
                <a:gd name="T17" fmla="*/ 23 h 33"/>
                <a:gd name="T18" fmla="*/ 16 w 38"/>
                <a:gd name="T19" fmla="*/ 13 h 33"/>
                <a:gd name="T20" fmla="*/ 6 w 38"/>
                <a:gd name="T21" fmla="*/ 20 h 33"/>
                <a:gd name="T22" fmla="*/ 13 w 38"/>
                <a:gd name="T23" fmla="*/ 31 h 33"/>
                <a:gd name="T24" fmla="*/ 11 w 38"/>
                <a:gd name="T25"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33">
                  <a:moveTo>
                    <a:pt x="11" y="33"/>
                  </a:moveTo>
                  <a:lnTo>
                    <a:pt x="0" y="18"/>
                  </a:lnTo>
                  <a:lnTo>
                    <a:pt x="28" y="0"/>
                  </a:lnTo>
                  <a:lnTo>
                    <a:pt x="38" y="15"/>
                  </a:lnTo>
                  <a:lnTo>
                    <a:pt x="36" y="17"/>
                  </a:lnTo>
                  <a:lnTo>
                    <a:pt x="27" y="6"/>
                  </a:lnTo>
                  <a:lnTo>
                    <a:pt x="18" y="11"/>
                  </a:lnTo>
                  <a:lnTo>
                    <a:pt x="26" y="21"/>
                  </a:lnTo>
                  <a:lnTo>
                    <a:pt x="23" y="23"/>
                  </a:lnTo>
                  <a:lnTo>
                    <a:pt x="16" y="13"/>
                  </a:lnTo>
                  <a:lnTo>
                    <a:pt x="6" y="20"/>
                  </a:lnTo>
                  <a:lnTo>
                    <a:pt x="13" y="31"/>
                  </a:lnTo>
                  <a:lnTo>
                    <a:pt x="11" y="33"/>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40" name="Freeform 110"/>
            <p:cNvSpPr/>
            <p:nvPr userDrawn="1"/>
          </p:nvSpPr>
          <p:spPr bwMode="auto">
            <a:xfrm>
              <a:off x="1026" y="934"/>
              <a:ext cx="24" cy="29"/>
            </a:xfrm>
            <a:custGeom>
              <a:avLst/>
              <a:gdLst>
                <a:gd name="T0" fmla="*/ 3 w 24"/>
                <a:gd name="T1" fmla="*/ 29 h 29"/>
                <a:gd name="T2" fmla="*/ 0 w 24"/>
                <a:gd name="T3" fmla="*/ 26 h 29"/>
                <a:gd name="T4" fmla="*/ 21 w 24"/>
                <a:gd name="T5" fmla="*/ 0 h 29"/>
                <a:gd name="T6" fmla="*/ 24 w 24"/>
                <a:gd name="T7" fmla="*/ 3 h 29"/>
                <a:gd name="T8" fmla="*/ 3 w 24"/>
                <a:gd name="T9" fmla="*/ 29 h 29"/>
              </a:gdLst>
              <a:ahLst/>
              <a:cxnLst>
                <a:cxn ang="0">
                  <a:pos x="T0" y="T1"/>
                </a:cxn>
                <a:cxn ang="0">
                  <a:pos x="T2" y="T3"/>
                </a:cxn>
                <a:cxn ang="0">
                  <a:pos x="T4" y="T5"/>
                </a:cxn>
                <a:cxn ang="0">
                  <a:pos x="T6" y="T7"/>
                </a:cxn>
                <a:cxn ang="0">
                  <a:pos x="T8" y="T9"/>
                </a:cxn>
              </a:cxnLst>
              <a:rect l="0" t="0" r="r" b="b"/>
              <a:pathLst>
                <a:path w="24" h="29">
                  <a:moveTo>
                    <a:pt x="3" y="29"/>
                  </a:moveTo>
                  <a:lnTo>
                    <a:pt x="0" y="26"/>
                  </a:lnTo>
                  <a:lnTo>
                    <a:pt x="21" y="0"/>
                  </a:lnTo>
                  <a:lnTo>
                    <a:pt x="24" y="3"/>
                  </a:lnTo>
                  <a:lnTo>
                    <a:pt x="3" y="29"/>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41" name="Freeform 111"/>
            <p:cNvSpPr>
              <a:spLocks noEditPoints="1"/>
            </p:cNvSpPr>
            <p:nvPr userDrawn="1"/>
          </p:nvSpPr>
          <p:spPr bwMode="auto">
            <a:xfrm>
              <a:off x="1034" y="942"/>
              <a:ext cx="29" cy="35"/>
            </a:xfrm>
            <a:custGeom>
              <a:avLst/>
              <a:gdLst>
                <a:gd name="T0" fmla="*/ 11 w 29"/>
                <a:gd name="T1" fmla="*/ 32 h 35"/>
                <a:gd name="T2" fmla="*/ 16 w 29"/>
                <a:gd name="T3" fmla="*/ 23 h 35"/>
                <a:gd name="T4" fmla="*/ 11 w 29"/>
                <a:gd name="T5" fmla="*/ 20 h 35"/>
                <a:gd name="T6" fmla="*/ 3 w 29"/>
                <a:gd name="T7" fmla="*/ 27 h 35"/>
                <a:gd name="T8" fmla="*/ 0 w 29"/>
                <a:gd name="T9" fmla="*/ 25 h 35"/>
                <a:gd name="T10" fmla="*/ 24 w 29"/>
                <a:gd name="T11" fmla="*/ 0 h 35"/>
                <a:gd name="T12" fmla="*/ 29 w 29"/>
                <a:gd name="T13" fmla="*/ 2 h 35"/>
                <a:gd name="T14" fmla="*/ 16 w 29"/>
                <a:gd name="T15" fmla="*/ 35 h 35"/>
                <a:gd name="T16" fmla="*/ 11 w 29"/>
                <a:gd name="T17" fmla="*/ 32 h 35"/>
                <a:gd name="T18" fmla="*/ 19 w 29"/>
                <a:gd name="T19" fmla="*/ 18 h 35"/>
                <a:gd name="T20" fmla="*/ 24 w 29"/>
                <a:gd name="T21" fmla="*/ 7 h 35"/>
                <a:gd name="T22" fmla="*/ 23 w 29"/>
                <a:gd name="T23" fmla="*/ 6 h 35"/>
                <a:gd name="T24" fmla="*/ 14 w 29"/>
                <a:gd name="T25" fmla="*/ 16 h 35"/>
                <a:gd name="T26" fmla="*/ 19 w 29"/>
                <a:gd name="T27"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35">
                  <a:moveTo>
                    <a:pt x="11" y="32"/>
                  </a:moveTo>
                  <a:lnTo>
                    <a:pt x="16" y="23"/>
                  </a:lnTo>
                  <a:lnTo>
                    <a:pt x="11" y="20"/>
                  </a:lnTo>
                  <a:lnTo>
                    <a:pt x="3" y="27"/>
                  </a:lnTo>
                  <a:lnTo>
                    <a:pt x="0" y="25"/>
                  </a:lnTo>
                  <a:lnTo>
                    <a:pt x="24" y="0"/>
                  </a:lnTo>
                  <a:lnTo>
                    <a:pt x="29" y="2"/>
                  </a:lnTo>
                  <a:lnTo>
                    <a:pt x="16" y="35"/>
                  </a:lnTo>
                  <a:lnTo>
                    <a:pt x="11" y="32"/>
                  </a:lnTo>
                  <a:close/>
                  <a:moveTo>
                    <a:pt x="19" y="18"/>
                  </a:moveTo>
                  <a:lnTo>
                    <a:pt x="24" y="7"/>
                  </a:lnTo>
                  <a:lnTo>
                    <a:pt x="23" y="6"/>
                  </a:lnTo>
                  <a:lnTo>
                    <a:pt x="14" y="16"/>
                  </a:lnTo>
                  <a:lnTo>
                    <a:pt x="19" y="18"/>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42" name="Freeform 112"/>
            <p:cNvSpPr/>
            <p:nvPr userDrawn="1"/>
          </p:nvSpPr>
          <p:spPr bwMode="auto">
            <a:xfrm>
              <a:off x="1054" y="948"/>
              <a:ext cx="32" cy="39"/>
            </a:xfrm>
            <a:custGeom>
              <a:avLst/>
              <a:gdLst>
                <a:gd name="T0" fmla="*/ 16 w 32"/>
                <a:gd name="T1" fmla="*/ 39 h 39"/>
                <a:gd name="T2" fmla="*/ 13 w 32"/>
                <a:gd name="T3" fmla="*/ 36 h 39"/>
                <a:gd name="T4" fmla="*/ 15 w 32"/>
                <a:gd name="T5" fmla="*/ 12 h 39"/>
                <a:gd name="T6" fmla="*/ 5 w 32"/>
                <a:gd name="T7" fmla="*/ 32 h 39"/>
                <a:gd name="T8" fmla="*/ 0 w 32"/>
                <a:gd name="T9" fmla="*/ 30 h 39"/>
                <a:gd name="T10" fmla="*/ 16 w 32"/>
                <a:gd name="T11" fmla="*/ 0 h 39"/>
                <a:gd name="T12" fmla="*/ 20 w 32"/>
                <a:gd name="T13" fmla="*/ 1 h 39"/>
                <a:gd name="T14" fmla="*/ 19 w 32"/>
                <a:gd name="T15" fmla="*/ 25 h 39"/>
                <a:gd name="T16" fmla="*/ 29 w 32"/>
                <a:gd name="T17" fmla="*/ 5 h 39"/>
                <a:gd name="T18" fmla="*/ 32 w 32"/>
                <a:gd name="T19" fmla="*/ 7 h 39"/>
                <a:gd name="T20" fmla="*/ 16 w 32"/>
                <a:gd name="T21"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39">
                  <a:moveTo>
                    <a:pt x="16" y="39"/>
                  </a:moveTo>
                  <a:lnTo>
                    <a:pt x="13" y="36"/>
                  </a:lnTo>
                  <a:lnTo>
                    <a:pt x="15" y="12"/>
                  </a:lnTo>
                  <a:lnTo>
                    <a:pt x="5" y="32"/>
                  </a:lnTo>
                  <a:lnTo>
                    <a:pt x="0" y="30"/>
                  </a:lnTo>
                  <a:lnTo>
                    <a:pt x="16" y="0"/>
                  </a:lnTo>
                  <a:lnTo>
                    <a:pt x="20" y="1"/>
                  </a:lnTo>
                  <a:lnTo>
                    <a:pt x="19" y="25"/>
                  </a:lnTo>
                  <a:lnTo>
                    <a:pt x="29" y="5"/>
                  </a:lnTo>
                  <a:lnTo>
                    <a:pt x="32" y="7"/>
                  </a:lnTo>
                  <a:lnTo>
                    <a:pt x="16" y="39"/>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43" name="Freeform 113"/>
            <p:cNvSpPr/>
            <p:nvPr userDrawn="1"/>
          </p:nvSpPr>
          <p:spPr bwMode="auto">
            <a:xfrm>
              <a:off x="1079" y="957"/>
              <a:ext cx="23" cy="36"/>
            </a:xfrm>
            <a:custGeom>
              <a:avLst/>
              <a:gdLst>
                <a:gd name="T0" fmla="*/ 12 w 19"/>
                <a:gd name="T1" fmla="*/ 29 h 29"/>
                <a:gd name="T2" fmla="*/ 10 w 19"/>
                <a:gd name="T3" fmla="*/ 29 h 29"/>
                <a:gd name="T4" fmla="*/ 10 w 19"/>
                <a:gd name="T5" fmla="*/ 26 h 29"/>
                <a:gd name="T6" fmla="*/ 8 w 19"/>
                <a:gd name="T7" fmla="*/ 27 h 29"/>
                <a:gd name="T8" fmla="*/ 5 w 19"/>
                <a:gd name="T9" fmla="*/ 27 h 29"/>
                <a:gd name="T10" fmla="*/ 1 w 19"/>
                <a:gd name="T11" fmla="*/ 23 h 29"/>
                <a:gd name="T12" fmla="*/ 1 w 19"/>
                <a:gd name="T13" fmla="*/ 13 h 29"/>
                <a:gd name="T14" fmla="*/ 6 w 19"/>
                <a:gd name="T15" fmla="*/ 3 h 29"/>
                <a:gd name="T16" fmla="*/ 14 w 19"/>
                <a:gd name="T17" fmla="*/ 1 h 29"/>
                <a:gd name="T18" fmla="*/ 18 w 19"/>
                <a:gd name="T19" fmla="*/ 11 h 29"/>
                <a:gd name="T20" fmla="*/ 15 w 19"/>
                <a:gd name="T21" fmla="*/ 11 h 29"/>
                <a:gd name="T22" fmla="*/ 13 w 19"/>
                <a:gd name="T23" fmla="*/ 4 h 29"/>
                <a:gd name="T24" fmla="*/ 8 w 19"/>
                <a:gd name="T25" fmla="*/ 6 h 29"/>
                <a:gd name="T26" fmla="*/ 5 w 19"/>
                <a:gd name="T27" fmla="*/ 14 h 29"/>
                <a:gd name="T28" fmla="*/ 4 w 19"/>
                <a:gd name="T29" fmla="*/ 21 h 29"/>
                <a:gd name="T30" fmla="*/ 6 w 19"/>
                <a:gd name="T31" fmla="*/ 24 h 29"/>
                <a:gd name="T32" fmla="*/ 9 w 19"/>
                <a:gd name="T33" fmla="*/ 24 h 29"/>
                <a:gd name="T34" fmla="*/ 12 w 19"/>
                <a:gd name="T35" fmla="*/ 20 h 29"/>
                <a:gd name="T36" fmla="*/ 12 w 19"/>
                <a:gd name="T37" fmla="*/ 18 h 29"/>
                <a:gd name="T38" fmla="*/ 8 w 19"/>
                <a:gd name="T39" fmla="*/ 17 h 29"/>
                <a:gd name="T40" fmla="*/ 9 w 19"/>
                <a:gd name="T41" fmla="*/ 14 h 29"/>
                <a:gd name="T42" fmla="*/ 16 w 19"/>
                <a:gd name="T43" fmla="*/ 17 h 29"/>
                <a:gd name="T44" fmla="*/ 12 w 19"/>
                <a:gd name="T45"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 h="29">
                  <a:moveTo>
                    <a:pt x="12" y="29"/>
                  </a:moveTo>
                  <a:cubicBezTo>
                    <a:pt x="10" y="29"/>
                    <a:pt x="10" y="29"/>
                    <a:pt x="10" y="29"/>
                  </a:cubicBezTo>
                  <a:cubicBezTo>
                    <a:pt x="10" y="26"/>
                    <a:pt x="10" y="26"/>
                    <a:pt x="10" y="26"/>
                  </a:cubicBezTo>
                  <a:cubicBezTo>
                    <a:pt x="9" y="27"/>
                    <a:pt x="9" y="27"/>
                    <a:pt x="8" y="27"/>
                  </a:cubicBezTo>
                  <a:cubicBezTo>
                    <a:pt x="7" y="27"/>
                    <a:pt x="6" y="27"/>
                    <a:pt x="5" y="27"/>
                  </a:cubicBezTo>
                  <a:cubicBezTo>
                    <a:pt x="3" y="26"/>
                    <a:pt x="2" y="25"/>
                    <a:pt x="1" y="23"/>
                  </a:cubicBezTo>
                  <a:cubicBezTo>
                    <a:pt x="0" y="20"/>
                    <a:pt x="0" y="17"/>
                    <a:pt x="1" y="13"/>
                  </a:cubicBezTo>
                  <a:cubicBezTo>
                    <a:pt x="3" y="8"/>
                    <a:pt x="4" y="5"/>
                    <a:pt x="6" y="3"/>
                  </a:cubicBezTo>
                  <a:cubicBezTo>
                    <a:pt x="9" y="1"/>
                    <a:pt x="12" y="0"/>
                    <a:pt x="14" y="1"/>
                  </a:cubicBezTo>
                  <a:cubicBezTo>
                    <a:pt x="17" y="2"/>
                    <a:pt x="19" y="6"/>
                    <a:pt x="18" y="11"/>
                  </a:cubicBezTo>
                  <a:cubicBezTo>
                    <a:pt x="15" y="11"/>
                    <a:pt x="15" y="11"/>
                    <a:pt x="15" y="11"/>
                  </a:cubicBezTo>
                  <a:cubicBezTo>
                    <a:pt x="16" y="9"/>
                    <a:pt x="15" y="5"/>
                    <a:pt x="13" y="4"/>
                  </a:cubicBezTo>
                  <a:cubicBezTo>
                    <a:pt x="11" y="4"/>
                    <a:pt x="9" y="4"/>
                    <a:pt x="8" y="6"/>
                  </a:cubicBezTo>
                  <a:cubicBezTo>
                    <a:pt x="7" y="7"/>
                    <a:pt x="6" y="10"/>
                    <a:pt x="5" y="14"/>
                  </a:cubicBezTo>
                  <a:cubicBezTo>
                    <a:pt x="4" y="17"/>
                    <a:pt x="3" y="20"/>
                    <a:pt x="4" y="21"/>
                  </a:cubicBezTo>
                  <a:cubicBezTo>
                    <a:pt x="4" y="23"/>
                    <a:pt x="5" y="24"/>
                    <a:pt x="6" y="24"/>
                  </a:cubicBezTo>
                  <a:cubicBezTo>
                    <a:pt x="7" y="25"/>
                    <a:pt x="9" y="25"/>
                    <a:pt x="9" y="24"/>
                  </a:cubicBezTo>
                  <a:cubicBezTo>
                    <a:pt x="10" y="23"/>
                    <a:pt x="11" y="22"/>
                    <a:pt x="12" y="20"/>
                  </a:cubicBezTo>
                  <a:cubicBezTo>
                    <a:pt x="12" y="18"/>
                    <a:pt x="12" y="18"/>
                    <a:pt x="12" y="18"/>
                  </a:cubicBezTo>
                  <a:cubicBezTo>
                    <a:pt x="8" y="17"/>
                    <a:pt x="8" y="17"/>
                    <a:pt x="8" y="17"/>
                  </a:cubicBezTo>
                  <a:cubicBezTo>
                    <a:pt x="9" y="14"/>
                    <a:pt x="9" y="14"/>
                    <a:pt x="9" y="14"/>
                  </a:cubicBezTo>
                  <a:cubicBezTo>
                    <a:pt x="16" y="17"/>
                    <a:pt x="16" y="17"/>
                    <a:pt x="16" y="17"/>
                  </a:cubicBezTo>
                  <a:lnTo>
                    <a:pt x="12" y="29"/>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44" name="Freeform 114"/>
            <p:cNvSpPr/>
            <p:nvPr userDrawn="1"/>
          </p:nvSpPr>
          <p:spPr bwMode="auto">
            <a:xfrm>
              <a:off x="1121" y="962"/>
              <a:ext cx="19" cy="33"/>
            </a:xfrm>
            <a:custGeom>
              <a:avLst/>
              <a:gdLst>
                <a:gd name="T0" fmla="*/ 15 w 15"/>
                <a:gd name="T1" fmla="*/ 19 h 27"/>
                <a:gd name="T2" fmla="*/ 13 w 15"/>
                <a:gd name="T3" fmla="*/ 25 h 27"/>
                <a:gd name="T4" fmla="*/ 7 w 15"/>
                <a:gd name="T5" fmla="*/ 27 h 27"/>
                <a:gd name="T6" fmla="*/ 1 w 15"/>
                <a:gd name="T7" fmla="*/ 25 h 27"/>
                <a:gd name="T8" fmla="*/ 0 w 15"/>
                <a:gd name="T9" fmla="*/ 19 h 27"/>
                <a:gd name="T10" fmla="*/ 0 w 15"/>
                <a:gd name="T11" fmla="*/ 0 h 27"/>
                <a:gd name="T12" fmla="*/ 4 w 15"/>
                <a:gd name="T13" fmla="*/ 0 h 27"/>
                <a:gd name="T14" fmla="*/ 3 w 15"/>
                <a:gd name="T15" fmla="*/ 19 h 27"/>
                <a:gd name="T16" fmla="*/ 4 w 15"/>
                <a:gd name="T17" fmla="*/ 23 h 27"/>
                <a:gd name="T18" fmla="*/ 7 w 15"/>
                <a:gd name="T19" fmla="*/ 24 h 27"/>
                <a:gd name="T20" fmla="*/ 10 w 15"/>
                <a:gd name="T21" fmla="*/ 23 h 27"/>
                <a:gd name="T22" fmla="*/ 11 w 15"/>
                <a:gd name="T23" fmla="*/ 19 h 27"/>
                <a:gd name="T24" fmla="*/ 12 w 15"/>
                <a:gd name="T25" fmla="*/ 0 h 27"/>
                <a:gd name="T26" fmla="*/ 15 w 15"/>
                <a:gd name="T27" fmla="*/ 0 h 27"/>
                <a:gd name="T28" fmla="*/ 15 w 15"/>
                <a:gd name="T29"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7">
                  <a:moveTo>
                    <a:pt x="15" y="19"/>
                  </a:moveTo>
                  <a:cubicBezTo>
                    <a:pt x="15" y="22"/>
                    <a:pt x="14" y="24"/>
                    <a:pt x="13" y="25"/>
                  </a:cubicBezTo>
                  <a:cubicBezTo>
                    <a:pt x="11" y="27"/>
                    <a:pt x="10" y="27"/>
                    <a:pt x="7" y="27"/>
                  </a:cubicBezTo>
                  <a:cubicBezTo>
                    <a:pt x="4" y="27"/>
                    <a:pt x="2" y="26"/>
                    <a:pt x="1" y="25"/>
                  </a:cubicBezTo>
                  <a:cubicBezTo>
                    <a:pt x="0" y="23"/>
                    <a:pt x="0" y="21"/>
                    <a:pt x="0" y="19"/>
                  </a:cubicBezTo>
                  <a:cubicBezTo>
                    <a:pt x="0" y="0"/>
                    <a:pt x="0" y="0"/>
                    <a:pt x="0" y="0"/>
                  </a:cubicBezTo>
                  <a:cubicBezTo>
                    <a:pt x="4" y="0"/>
                    <a:pt x="4" y="0"/>
                    <a:pt x="4" y="0"/>
                  </a:cubicBezTo>
                  <a:cubicBezTo>
                    <a:pt x="3" y="19"/>
                    <a:pt x="3" y="19"/>
                    <a:pt x="3" y="19"/>
                  </a:cubicBezTo>
                  <a:cubicBezTo>
                    <a:pt x="3" y="21"/>
                    <a:pt x="3" y="22"/>
                    <a:pt x="4" y="23"/>
                  </a:cubicBezTo>
                  <a:cubicBezTo>
                    <a:pt x="5" y="24"/>
                    <a:pt x="6" y="24"/>
                    <a:pt x="7" y="24"/>
                  </a:cubicBezTo>
                  <a:cubicBezTo>
                    <a:pt x="8" y="24"/>
                    <a:pt x="9" y="24"/>
                    <a:pt x="10" y="23"/>
                  </a:cubicBezTo>
                  <a:cubicBezTo>
                    <a:pt x="11" y="22"/>
                    <a:pt x="11" y="21"/>
                    <a:pt x="11" y="19"/>
                  </a:cubicBezTo>
                  <a:cubicBezTo>
                    <a:pt x="12" y="0"/>
                    <a:pt x="12" y="0"/>
                    <a:pt x="12" y="0"/>
                  </a:cubicBezTo>
                  <a:cubicBezTo>
                    <a:pt x="15" y="0"/>
                    <a:pt x="15" y="0"/>
                    <a:pt x="15" y="0"/>
                  </a:cubicBezTo>
                  <a:lnTo>
                    <a:pt x="15" y="19"/>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45" name="Freeform 115"/>
            <p:cNvSpPr/>
            <p:nvPr userDrawn="1"/>
          </p:nvSpPr>
          <p:spPr bwMode="auto">
            <a:xfrm>
              <a:off x="1142" y="959"/>
              <a:ext cx="21" cy="36"/>
            </a:xfrm>
            <a:custGeom>
              <a:avLst/>
              <a:gdLst>
                <a:gd name="T0" fmla="*/ 21 w 21"/>
                <a:gd name="T1" fmla="*/ 33 h 36"/>
                <a:gd name="T2" fmla="*/ 17 w 21"/>
                <a:gd name="T3" fmla="*/ 34 h 36"/>
                <a:gd name="T4" fmla="*/ 5 w 21"/>
                <a:gd name="T5" fmla="*/ 11 h 36"/>
                <a:gd name="T6" fmla="*/ 8 w 21"/>
                <a:gd name="T7" fmla="*/ 35 h 36"/>
                <a:gd name="T8" fmla="*/ 3 w 21"/>
                <a:gd name="T9" fmla="*/ 36 h 36"/>
                <a:gd name="T10" fmla="*/ 0 w 21"/>
                <a:gd name="T11" fmla="*/ 3 h 36"/>
                <a:gd name="T12" fmla="*/ 5 w 21"/>
                <a:gd name="T13" fmla="*/ 1 h 36"/>
                <a:gd name="T14" fmla="*/ 15 w 21"/>
                <a:gd name="T15" fmla="*/ 18 h 36"/>
                <a:gd name="T16" fmla="*/ 12 w 21"/>
                <a:gd name="T17" fmla="*/ 0 h 36"/>
                <a:gd name="T18" fmla="*/ 16 w 21"/>
                <a:gd name="T19" fmla="*/ 0 h 36"/>
                <a:gd name="T20" fmla="*/ 21 w 21"/>
                <a:gd name="T21" fmla="*/ 3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36">
                  <a:moveTo>
                    <a:pt x="21" y="33"/>
                  </a:moveTo>
                  <a:lnTo>
                    <a:pt x="17" y="34"/>
                  </a:lnTo>
                  <a:lnTo>
                    <a:pt x="5" y="11"/>
                  </a:lnTo>
                  <a:lnTo>
                    <a:pt x="8" y="35"/>
                  </a:lnTo>
                  <a:lnTo>
                    <a:pt x="3" y="36"/>
                  </a:lnTo>
                  <a:lnTo>
                    <a:pt x="0" y="3"/>
                  </a:lnTo>
                  <a:lnTo>
                    <a:pt x="5" y="1"/>
                  </a:lnTo>
                  <a:lnTo>
                    <a:pt x="15" y="18"/>
                  </a:lnTo>
                  <a:lnTo>
                    <a:pt x="12" y="0"/>
                  </a:lnTo>
                  <a:lnTo>
                    <a:pt x="16" y="0"/>
                  </a:lnTo>
                  <a:lnTo>
                    <a:pt x="21" y="33"/>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46" name="Freeform 116"/>
            <p:cNvSpPr/>
            <p:nvPr userDrawn="1"/>
          </p:nvSpPr>
          <p:spPr bwMode="auto">
            <a:xfrm>
              <a:off x="1162" y="957"/>
              <a:ext cx="14" cy="33"/>
            </a:xfrm>
            <a:custGeom>
              <a:avLst/>
              <a:gdLst>
                <a:gd name="T0" fmla="*/ 14 w 14"/>
                <a:gd name="T1" fmla="*/ 31 h 33"/>
                <a:gd name="T2" fmla="*/ 9 w 14"/>
                <a:gd name="T3" fmla="*/ 33 h 33"/>
                <a:gd name="T4" fmla="*/ 0 w 14"/>
                <a:gd name="T5" fmla="*/ 1 h 33"/>
                <a:gd name="T6" fmla="*/ 4 w 14"/>
                <a:gd name="T7" fmla="*/ 0 h 33"/>
                <a:gd name="T8" fmla="*/ 14 w 14"/>
                <a:gd name="T9" fmla="*/ 31 h 33"/>
              </a:gdLst>
              <a:ahLst/>
              <a:cxnLst>
                <a:cxn ang="0">
                  <a:pos x="T0" y="T1"/>
                </a:cxn>
                <a:cxn ang="0">
                  <a:pos x="T2" y="T3"/>
                </a:cxn>
                <a:cxn ang="0">
                  <a:pos x="T4" y="T5"/>
                </a:cxn>
                <a:cxn ang="0">
                  <a:pos x="T6" y="T7"/>
                </a:cxn>
                <a:cxn ang="0">
                  <a:pos x="T8" y="T9"/>
                </a:cxn>
              </a:cxnLst>
              <a:rect l="0" t="0" r="r" b="b"/>
              <a:pathLst>
                <a:path w="14" h="33">
                  <a:moveTo>
                    <a:pt x="14" y="31"/>
                  </a:moveTo>
                  <a:lnTo>
                    <a:pt x="9" y="33"/>
                  </a:lnTo>
                  <a:lnTo>
                    <a:pt x="0" y="1"/>
                  </a:lnTo>
                  <a:lnTo>
                    <a:pt x="4" y="0"/>
                  </a:lnTo>
                  <a:lnTo>
                    <a:pt x="14" y="31"/>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47" name="Freeform 117"/>
            <p:cNvSpPr/>
            <p:nvPr userDrawn="1"/>
          </p:nvSpPr>
          <p:spPr bwMode="auto">
            <a:xfrm>
              <a:off x="1169" y="948"/>
              <a:ext cx="23" cy="37"/>
            </a:xfrm>
            <a:custGeom>
              <a:avLst/>
              <a:gdLst>
                <a:gd name="T0" fmla="*/ 18 w 23"/>
                <a:gd name="T1" fmla="*/ 0 h 37"/>
                <a:gd name="T2" fmla="*/ 23 w 23"/>
                <a:gd name="T3" fmla="*/ 35 h 37"/>
                <a:gd name="T4" fmla="*/ 19 w 23"/>
                <a:gd name="T5" fmla="*/ 37 h 37"/>
                <a:gd name="T6" fmla="*/ 0 w 23"/>
                <a:gd name="T7" fmla="*/ 7 h 37"/>
                <a:gd name="T8" fmla="*/ 4 w 23"/>
                <a:gd name="T9" fmla="*/ 6 h 37"/>
                <a:gd name="T10" fmla="*/ 18 w 23"/>
                <a:gd name="T11" fmla="*/ 26 h 37"/>
                <a:gd name="T12" fmla="*/ 14 w 23"/>
                <a:gd name="T13" fmla="*/ 1 h 37"/>
                <a:gd name="T14" fmla="*/ 18 w 23"/>
                <a:gd name="T15" fmla="*/ 0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7">
                  <a:moveTo>
                    <a:pt x="18" y="0"/>
                  </a:moveTo>
                  <a:lnTo>
                    <a:pt x="23" y="35"/>
                  </a:lnTo>
                  <a:lnTo>
                    <a:pt x="19" y="37"/>
                  </a:lnTo>
                  <a:lnTo>
                    <a:pt x="0" y="7"/>
                  </a:lnTo>
                  <a:lnTo>
                    <a:pt x="4" y="6"/>
                  </a:lnTo>
                  <a:lnTo>
                    <a:pt x="18" y="26"/>
                  </a:lnTo>
                  <a:lnTo>
                    <a:pt x="14" y="1"/>
                  </a:lnTo>
                  <a:lnTo>
                    <a:pt x="18" y="0"/>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48" name="Freeform 118"/>
            <p:cNvSpPr/>
            <p:nvPr userDrawn="1"/>
          </p:nvSpPr>
          <p:spPr bwMode="auto">
            <a:xfrm>
              <a:off x="1188" y="939"/>
              <a:ext cx="33" cy="38"/>
            </a:xfrm>
            <a:custGeom>
              <a:avLst/>
              <a:gdLst>
                <a:gd name="T0" fmla="*/ 33 w 33"/>
                <a:gd name="T1" fmla="*/ 29 h 38"/>
                <a:gd name="T2" fmla="*/ 17 w 33"/>
                <a:gd name="T3" fmla="*/ 38 h 38"/>
                <a:gd name="T4" fmla="*/ 0 w 33"/>
                <a:gd name="T5" fmla="*/ 8 h 38"/>
                <a:gd name="T6" fmla="*/ 15 w 33"/>
                <a:gd name="T7" fmla="*/ 0 h 38"/>
                <a:gd name="T8" fmla="*/ 17 w 33"/>
                <a:gd name="T9" fmla="*/ 3 h 38"/>
                <a:gd name="T10" fmla="*/ 6 w 33"/>
                <a:gd name="T11" fmla="*/ 9 h 38"/>
                <a:gd name="T12" fmla="*/ 11 w 33"/>
                <a:gd name="T13" fmla="*/ 19 h 38"/>
                <a:gd name="T14" fmla="*/ 22 w 33"/>
                <a:gd name="T15" fmla="*/ 13 h 38"/>
                <a:gd name="T16" fmla="*/ 23 w 33"/>
                <a:gd name="T17" fmla="*/ 16 h 38"/>
                <a:gd name="T18" fmla="*/ 14 w 33"/>
                <a:gd name="T19" fmla="*/ 21 h 38"/>
                <a:gd name="T20" fmla="*/ 20 w 33"/>
                <a:gd name="T21" fmla="*/ 33 h 38"/>
                <a:gd name="T22" fmla="*/ 31 w 33"/>
                <a:gd name="T23" fmla="*/ 25 h 38"/>
                <a:gd name="T24" fmla="*/ 33 w 33"/>
                <a:gd name="T25"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 h="38">
                  <a:moveTo>
                    <a:pt x="33" y="29"/>
                  </a:moveTo>
                  <a:lnTo>
                    <a:pt x="17" y="38"/>
                  </a:lnTo>
                  <a:lnTo>
                    <a:pt x="0" y="8"/>
                  </a:lnTo>
                  <a:lnTo>
                    <a:pt x="15" y="0"/>
                  </a:lnTo>
                  <a:lnTo>
                    <a:pt x="17" y="3"/>
                  </a:lnTo>
                  <a:lnTo>
                    <a:pt x="6" y="9"/>
                  </a:lnTo>
                  <a:lnTo>
                    <a:pt x="11" y="19"/>
                  </a:lnTo>
                  <a:lnTo>
                    <a:pt x="22" y="13"/>
                  </a:lnTo>
                  <a:lnTo>
                    <a:pt x="23" y="16"/>
                  </a:lnTo>
                  <a:lnTo>
                    <a:pt x="14" y="21"/>
                  </a:lnTo>
                  <a:lnTo>
                    <a:pt x="20" y="33"/>
                  </a:lnTo>
                  <a:lnTo>
                    <a:pt x="31" y="25"/>
                  </a:lnTo>
                  <a:lnTo>
                    <a:pt x="33" y="29"/>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49" name="Freeform 119"/>
            <p:cNvSpPr>
              <a:spLocks noEditPoints="1"/>
            </p:cNvSpPr>
            <p:nvPr userDrawn="1"/>
          </p:nvSpPr>
          <p:spPr bwMode="auto">
            <a:xfrm>
              <a:off x="1205" y="931"/>
              <a:ext cx="34" cy="34"/>
            </a:xfrm>
            <a:custGeom>
              <a:avLst/>
              <a:gdLst>
                <a:gd name="T0" fmla="*/ 27 w 27"/>
                <a:gd name="T1" fmla="*/ 20 h 28"/>
                <a:gd name="T2" fmla="*/ 24 w 27"/>
                <a:gd name="T3" fmla="*/ 22 h 28"/>
                <a:gd name="T4" fmla="*/ 15 w 27"/>
                <a:gd name="T5" fmla="*/ 14 h 28"/>
                <a:gd name="T6" fmla="*/ 12 w 27"/>
                <a:gd name="T7" fmla="*/ 17 h 28"/>
                <a:gd name="T8" fmla="*/ 19 w 27"/>
                <a:gd name="T9" fmla="*/ 26 h 28"/>
                <a:gd name="T10" fmla="*/ 16 w 27"/>
                <a:gd name="T11" fmla="*/ 28 h 28"/>
                <a:gd name="T12" fmla="*/ 0 w 27"/>
                <a:gd name="T13" fmla="*/ 6 h 28"/>
                <a:gd name="T14" fmla="*/ 5 w 27"/>
                <a:gd name="T15" fmla="*/ 2 h 28"/>
                <a:gd name="T16" fmla="*/ 11 w 27"/>
                <a:gd name="T17" fmla="*/ 0 h 28"/>
                <a:gd name="T18" fmla="*/ 18 w 27"/>
                <a:gd name="T19" fmla="*/ 8 h 28"/>
                <a:gd name="T20" fmla="*/ 17 w 27"/>
                <a:gd name="T21" fmla="*/ 12 h 28"/>
                <a:gd name="T22" fmla="*/ 27 w 27"/>
                <a:gd name="T23" fmla="*/ 20 h 28"/>
                <a:gd name="T24" fmla="*/ 10 w 27"/>
                <a:gd name="T25" fmla="*/ 4 h 28"/>
                <a:gd name="T26" fmla="*/ 5 w 27"/>
                <a:gd name="T27" fmla="*/ 6 h 28"/>
                <a:gd name="T28" fmla="*/ 10 w 27"/>
                <a:gd name="T29" fmla="*/ 13 h 28"/>
                <a:gd name="T30" fmla="*/ 14 w 27"/>
                <a:gd name="T31" fmla="*/ 10 h 28"/>
                <a:gd name="T32" fmla="*/ 10 w 27"/>
                <a:gd name="T33"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28">
                  <a:moveTo>
                    <a:pt x="27" y="20"/>
                  </a:moveTo>
                  <a:cubicBezTo>
                    <a:pt x="24" y="22"/>
                    <a:pt x="24" y="22"/>
                    <a:pt x="24" y="22"/>
                  </a:cubicBezTo>
                  <a:cubicBezTo>
                    <a:pt x="15" y="14"/>
                    <a:pt x="15" y="14"/>
                    <a:pt x="15" y="14"/>
                  </a:cubicBezTo>
                  <a:cubicBezTo>
                    <a:pt x="12" y="17"/>
                    <a:pt x="12" y="17"/>
                    <a:pt x="12" y="17"/>
                  </a:cubicBezTo>
                  <a:cubicBezTo>
                    <a:pt x="19" y="26"/>
                    <a:pt x="19" y="26"/>
                    <a:pt x="19" y="26"/>
                  </a:cubicBezTo>
                  <a:cubicBezTo>
                    <a:pt x="16" y="28"/>
                    <a:pt x="16" y="28"/>
                    <a:pt x="16" y="28"/>
                  </a:cubicBezTo>
                  <a:cubicBezTo>
                    <a:pt x="0" y="6"/>
                    <a:pt x="0" y="6"/>
                    <a:pt x="0" y="6"/>
                  </a:cubicBezTo>
                  <a:cubicBezTo>
                    <a:pt x="5" y="2"/>
                    <a:pt x="5" y="2"/>
                    <a:pt x="5" y="2"/>
                  </a:cubicBezTo>
                  <a:cubicBezTo>
                    <a:pt x="7" y="1"/>
                    <a:pt x="9" y="0"/>
                    <a:pt x="11" y="0"/>
                  </a:cubicBezTo>
                  <a:cubicBezTo>
                    <a:pt x="16" y="1"/>
                    <a:pt x="18" y="4"/>
                    <a:pt x="18" y="8"/>
                  </a:cubicBezTo>
                  <a:cubicBezTo>
                    <a:pt x="18" y="9"/>
                    <a:pt x="18" y="11"/>
                    <a:pt x="17" y="12"/>
                  </a:cubicBezTo>
                  <a:lnTo>
                    <a:pt x="27" y="20"/>
                  </a:lnTo>
                  <a:close/>
                  <a:moveTo>
                    <a:pt x="10" y="4"/>
                  </a:moveTo>
                  <a:cubicBezTo>
                    <a:pt x="8" y="3"/>
                    <a:pt x="6" y="5"/>
                    <a:pt x="5" y="6"/>
                  </a:cubicBezTo>
                  <a:cubicBezTo>
                    <a:pt x="10" y="13"/>
                    <a:pt x="10" y="13"/>
                    <a:pt x="10" y="13"/>
                  </a:cubicBezTo>
                  <a:cubicBezTo>
                    <a:pt x="12" y="12"/>
                    <a:pt x="12" y="12"/>
                    <a:pt x="14" y="10"/>
                  </a:cubicBezTo>
                  <a:cubicBezTo>
                    <a:pt x="14" y="7"/>
                    <a:pt x="13" y="5"/>
                    <a:pt x="10" y="4"/>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50" name="Freeform 120"/>
            <p:cNvSpPr/>
            <p:nvPr userDrawn="1"/>
          </p:nvSpPr>
          <p:spPr bwMode="auto">
            <a:xfrm>
              <a:off x="1223" y="916"/>
              <a:ext cx="34" cy="29"/>
            </a:xfrm>
            <a:custGeom>
              <a:avLst/>
              <a:gdLst>
                <a:gd name="T0" fmla="*/ 22 w 28"/>
                <a:gd name="T1" fmla="*/ 10 h 24"/>
                <a:gd name="T2" fmla="*/ 19 w 28"/>
                <a:gd name="T3" fmla="*/ 24 h 24"/>
                <a:gd name="T4" fmla="*/ 14 w 28"/>
                <a:gd name="T5" fmla="*/ 23 h 24"/>
                <a:gd name="T6" fmla="*/ 15 w 28"/>
                <a:gd name="T7" fmla="*/ 20 h 24"/>
                <a:gd name="T8" fmla="*/ 18 w 28"/>
                <a:gd name="T9" fmla="*/ 21 h 24"/>
                <a:gd name="T10" fmla="*/ 20 w 28"/>
                <a:gd name="T11" fmla="*/ 13 h 24"/>
                <a:gd name="T12" fmla="*/ 17 w 28"/>
                <a:gd name="T13" fmla="*/ 12 h 24"/>
                <a:gd name="T14" fmla="*/ 8 w 28"/>
                <a:gd name="T15" fmla="*/ 15 h 24"/>
                <a:gd name="T16" fmla="*/ 0 w 28"/>
                <a:gd name="T17" fmla="*/ 9 h 24"/>
                <a:gd name="T18" fmla="*/ 2 w 28"/>
                <a:gd name="T19" fmla="*/ 4 h 24"/>
                <a:gd name="T20" fmla="*/ 11 w 28"/>
                <a:gd name="T21" fmla="*/ 2 h 24"/>
                <a:gd name="T22" fmla="*/ 10 w 28"/>
                <a:gd name="T23" fmla="*/ 5 h 24"/>
                <a:gd name="T24" fmla="*/ 4 w 28"/>
                <a:gd name="T25" fmla="*/ 6 h 24"/>
                <a:gd name="T26" fmla="*/ 3 w 28"/>
                <a:gd name="T27" fmla="*/ 9 h 24"/>
                <a:gd name="T28" fmla="*/ 7 w 28"/>
                <a:gd name="T29" fmla="*/ 12 h 24"/>
                <a:gd name="T30" fmla="*/ 17 w 28"/>
                <a:gd name="T31" fmla="*/ 9 h 24"/>
                <a:gd name="T32" fmla="*/ 22 w 28"/>
                <a:gd name="T33" fmla="*/ 1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24">
                  <a:moveTo>
                    <a:pt x="22" y="10"/>
                  </a:moveTo>
                  <a:cubicBezTo>
                    <a:pt x="28" y="13"/>
                    <a:pt x="26" y="23"/>
                    <a:pt x="19" y="24"/>
                  </a:cubicBezTo>
                  <a:cubicBezTo>
                    <a:pt x="17" y="24"/>
                    <a:pt x="15" y="24"/>
                    <a:pt x="14" y="23"/>
                  </a:cubicBezTo>
                  <a:cubicBezTo>
                    <a:pt x="15" y="20"/>
                    <a:pt x="15" y="20"/>
                    <a:pt x="15" y="20"/>
                  </a:cubicBezTo>
                  <a:cubicBezTo>
                    <a:pt x="16" y="21"/>
                    <a:pt x="17" y="21"/>
                    <a:pt x="18" y="21"/>
                  </a:cubicBezTo>
                  <a:cubicBezTo>
                    <a:pt x="23" y="20"/>
                    <a:pt x="23" y="15"/>
                    <a:pt x="20" y="13"/>
                  </a:cubicBezTo>
                  <a:cubicBezTo>
                    <a:pt x="19" y="12"/>
                    <a:pt x="18" y="12"/>
                    <a:pt x="17" y="12"/>
                  </a:cubicBezTo>
                  <a:cubicBezTo>
                    <a:pt x="13" y="13"/>
                    <a:pt x="11" y="15"/>
                    <a:pt x="8" y="15"/>
                  </a:cubicBezTo>
                  <a:cubicBezTo>
                    <a:pt x="4" y="15"/>
                    <a:pt x="1" y="13"/>
                    <a:pt x="0" y="9"/>
                  </a:cubicBezTo>
                  <a:cubicBezTo>
                    <a:pt x="0" y="7"/>
                    <a:pt x="1" y="5"/>
                    <a:pt x="2" y="4"/>
                  </a:cubicBezTo>
                  <a:cubicBezTo>
                    <a:pt x="4" y="0"/>
                    <a:pt x="8" y="0"/>
                    <a:pt x="11" y="2"/>
                  </a:cubicBezTo>
                  <a:cubicBezTo>
                    <a:pt x="10" y="5"/>
                    <a:pt x="10" y="5"/>
                    <a:pt x="10" y="5"/>
                  </a:cubicBezTo>
                  <a:cubicBezTo>
                    <a:pt x="8" y="4"/>
                    <a:pt x="5" y="4"/>
                    <a:pt x="4" y="6"/>
                  </a:cubicBezTo>
                  <a:cubicBezTo>
                    <a:pt x="3" y="7"/>
                    <a:pt x="3" y="8"/>
                    <a:pt x="3" y="9"/>
                  </a:cubicBezTo>
                  <a:cubicBezTo>
                    <a:pt x="4" y="11"/>
                    <a:pt x="5" y="12"/>
                    <a:pt x="7" y="12"/>
                  </a:cubicBezTo>
                  <a:cubicBezTo>
                    <a:pt x="11" y="11"/>
                    <a:pt x="13" y="8"/>
                    <a:pt x="17" y="9"/>
                  </a:cubicBezTo>
                  <a:cubicBezTo>
                    <a:pt x="18" y="9"/>
                    <a:pt x="20" y="9"/>
                    <a:pt x="22" y="10"/>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51" name="Freeform 121"/>
            <p:cNvSpPr/>
            <p:nvPr userDrawn="1"/>
          </p:nvSpPr>
          <p:spPr bwMode="auto">
            <a:xfrm>
              <a:off x="1234" y="906"/>
              <a:ext cx="31" cy="21"/>
            </a:xfrm>
            <a:custGeom>
              <a:avLst/>
              <a:gdLst>
                <a:gd name="T0" fmla="*/ 31 w 31"/>
                <a:gd name="T1" fmla="*/ 17 h 21"/>
                <a:gd name="T2" fmla="*/ 28 w 31"/>
                <a:gd name="T3" fmla="*/ 21 h 21"/>
                <a:gd name="T4" fmla="*/ 0 w 31"/>
                <a:gd name="T5" fmla="*/ 2 h 21"/>
                <a:gd name="T6" fmla="*/ 2 w 31"/>
                <a:gd name="T7" fmla="*/ 0 h 21"/>
                <a:gd name="T8" fmla="*/ 31 w 31"/>
                <a:gd name="T9" fmla="*/ 17 h 21"/>
              </a:gdLst>
              <a:ahLst/>
              <a:cxnLst>
                <a:cxn ang="0">
                  <a:pos x="T0" y="T1"/>
                </a:cxn>
                <a:cxn ang="0">
                  <a:pos x="T2" y="T3"/>
                </a:cxn>
                <a:cxn ang="0">
                  <a:pos x="T4" y="T5"/>
                </a:cxn>
                <a:cxn ang="0">
                  <a:pos x="T6" y="T7"/>
                </a:cxn>
                <a:cxn ang="0">
                  <a:pos x="T8" y="T9"/>
                </a:cxn>
              </a:cxnLst>
              <a:rect l="0" t="0" r="r" b="b"/>
              <a:pathLst>
                <a:path w="31" h="21">
                  <a:moveTo>
                    <a:pt x="31" y="17"/>
                  </a:moveTo>
                  <a:lnTo>
                    <a:pt x="28" y="21"/>
                  </a:lnTo>
                  <a:lnTo>
                    <a:pt x="0" y="2"/>
                  </a:lnTo>
                  <a:lnTo>
                    <a:pt x="2" y="0"/>
                  </a:lnTo>
                  <a:lnTo>
                    <a:pt x="31" y="17"/>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52" name="Freeform 122"/>
            <p:cNvSpPr/>
            <p:nvPr userDrawn="1"/>
          </p:nvSpPr>
          <p:spPr bwMode="auto">
            <a:xfrm>
              <a:off x="1239" y="884"/>
              <a:ext cx="36" cy="28"/>
            </a:xfrm>
            <a:custGeom>
              <a:avLst/>
              <a:gdLst>
                <a:gd name="T0" fmla="*/ 11 w 36"/>
                <a:gd name="T1" fmla="*/ 3 h 28"/>
                <a:gd name="T2" fmla="*/ 8 w 36"/>
                <a:gd name="T3" fmla="*/ 9 h 28"/>
                <a:gd name="T4" fmla="*/ 36 w 36"/>
                <a:gd name="T5" fmla="*/ 25 h 28"/>
                <a:gd name="T6" fmla="*/ 33 w 36"/>
                <a:gd name="T7" fmla="*/ 28 h 28"/>
                <a:gd name="T8" fmla="*/ 6 w 36"/>
                <a:gd name="T9" fmla="*/ 13 h 28"/>
                <a:gd name="T10" fmla="*/ 3 w 36"/>
                <a:gd name="T11" fmla="*/ 18 h 28"/>
                <a:gd name="T12" fmla="*/ 0 w 36"/>
                <a:gd name="T13" fmla="*/ 17 h 28"/>
                <a:gd name="T14" fmla="*/ 7 w 36"/>
                <a:gd name="T15" fmla="*/ 0 h 28"/>
                <a:gd name="T16" fmla="*/ 11 w 36"/>
                <a:gd name="T17" fmla="*/ 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28">
                  <a:moveTo>
                    <a:pt x="11" y="3"/>
                  </a:moveTo>
                  <a:lnTo>
                    <a:pt x="8" y="9"/>
                  </a:lnTo>
                  <a:lnTo>
                    <a:pt x="36" y="25"/>
                  </a:lnTo>
                  <a:lnTo>
                    <a:pt x="33" y="28"/>
                  </a:lnTo>
                  <a:lnTo>
                    <a:pt x="6" y="13"/>
                  </a:lnTo>
                  <a:lnTo>
                    <a:pt x="3" y="18"/>
                  </a:lnTo>
                  <a:lnTo>
                    <a:pt x="0" y="17"/>
                  </a:lnTo>
                  <a:lnTo>
                    <a:pt x="7" y="0"/>
                  </a:lnTo>
                  <a:lnTo>
                    <a:pt x="11" y="3"/>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53" name="Freeform 123"/>
            <p:cNvSpPr/>
            <p:nvPr userDrawn="1"/>
          </p:nvSpPr>
          <p:spPr bwMode="auto">
            <a:xfrm>
              <a:off x="1247" y="865"/>
              <a:ext cx="36" cy="23"/>
            </a:xfrm>
            <a:custGeom>
              <a:avLst/>
              <a:gdLst>
                <a:gd name="T0" fmla="*/ 8 w 36"/>
                <a:gd name="T1" fmla="*/ 0 h 23"/>
                <a:gd name="T2" fmla="*/ 25 w 36"/>
                <a:gd name="T3" fmla="*/ 14 h 23"/>
                <a:gd name="T4" fmla="*/ 36 w 36"/>
                <a:gd name="T5" fmla="*/ 19 h 23"/>
                <a:gd name="T6" fmla="*/ 34 w 36"/>
                <a:gd name="T7" fmla="*/ 23 h 23"/>
                <a:gd name="T8" fmla="*/ 24 w 36"/>
                <a:gd name="T9" fmla="*/ 18 h 23"/>
                <a:gd name="T10" fmla="*/ 0 w 36"/>
                <a:gd name="T11" fmla="*/ 18 h 23"/>
                <a:gd name="T12" fmla="*/ 2 w 36"/>
                <a:gd name="T13" fmla="*/ 14 h 23"/>
                <a:gd name="T14" fmla="*/ 18 w 36"/>
                <a:gd name="T15" fmla="*/ 14 h 23"/>
                <a:gd name="T16" fmla="*/ 7 w 36"/>
                <a:gd name="T17" fmla="*/ 5 h 23"/>
                <a:gd name="T18" fmla="*/ 8 w 36"/>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23">
                  <a:moveTo>
                    <a:pt x="8" y="0"/>
                  </a:moveTo>
                  <a:lnTo>
                    <a:pt x="25" y="14"/>
                  </a:lnTo>
                  <a:lnTo>
                    <a:pt x="36" y="19"/>
                  </a:lnTo>
                  <a:lnTo>
                    <a:pt x="34" y="23"/>
                  </a:lnTo>
                  <a:lnTo>
                    <a:pt x="24" y="18"/>
                  </a:lnTo>
                  <a:lnTo>
                    <a:pt x="0" y="18"/>
                  </a:lnTo>
                  <a:lnTo>
                    <a:pt x="2" y="14"/>
                  </a:lnTo>
                  <a:lnTo>
                    <a:pt x="18" y="14"/>
                  </a:lnTo>
                  <a:lnTo>
                    <a:pt x="7" y="5"/>
                  </a:lnTo>
                  <a:lnTo>
                    <a:pt x="8" y="0"/>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54" name="Freeform 124"/>
            <p:cNvSpPr/>
            <p:nvPr userDrawn="1"/>
          </p:nvSpPr>
          <p:spPr bwMode="auto">
            <a:xfrm>
              <a:off x="1010" y="928"/>
              <a:ext cx="34" cy="25"/>
            </a:xfrm>
            <a:custGeom>
              <a:avLst/>
              <a:gdLst>
                <a:gd name="T0" fmla="*/ 14 w 28"/>
                <a:gd name="T1" fmla="*/ 16 h 20"/>
                <a:gd name="T2" fmla="*/ 8 w 28"/>
                <a:gd name="T3" fmla="*/ 20 h 20"/>
                <a:gd name="T4" fmla="*/ 2 w 28"/>
                <a:gd name="T5" fmla="*/ 17 h 20"/>
                <a:gd name="T6" fmla="*/ 0 w 28"/>
                <a:gd name="T7" fmla="*/ 12 h 20"/>
                <a:gd name="T8" fmla="*/ 1 w 28"/>
                <a:gd name="T9" fmla="*/ 9 h 20"/>
                <a:gd name="T10" fmla="*/ 4 w 28"/>
                <a:gd name="T11" fmla="*/ 10 h 20"/>
                <a:gd name="T12" fmla="*/ 3 w 28"/>
                <a:gd name="T13" fmla="*/ 12 h 20"/>
                <a:gd name="T14" fmla="*/ 4 w 28"/>
                <a:gd name="T15" fmla="*/ 15 h 20"/>
                <a:gd name="T16" fmla="*/ 8 w 28"/>
                <a:gd name="T17" fmla="*/ 16 h 20"/>
                <a:gd name="T18" fmla="*/ 12 w 28"/>
                <a:gd name="T19" fmla="*/ 14 h 20"/>
                <a:gd name="T20" fmla="*/ 25 w 28"/>
                <a:gd name="T21" fmla="*/ 0 h 20"/>
                <a:gd name="T22" fmla="*/ 28 w 28"/>
                <a:gd name="T23" fmla="*/ 3 h 20"/>
                <a:gd name="T24" fmla="*/ 14 w 28"/>
                <a:gd name="T25"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 h="20">
                  <a:moveTo>
                    <a:pt x="14" y="16"/>
                  </a:moveTo>
                  <a:cubicBezTo>
                    <a:pt x="12" y="18"/>
                    <a:pt x="10" y="20"/>
                    <a:pt x="8" y="20"/>
                  </a:cubicBezTo>
                  <a:cubicBezTo>
                    <a:pt x="6" y="20"/>
                    <a:pt x="4" y="19"/>
                    <a:pt x="2" y="17"/>
                  </a:cubicBezTo>
                  <a:cubicBezTo>
                    <a:pt x="1" y="16"/>
                    <a:pt x="0" y="14"/>
                    <a:pt x="0" y="12"/>
                  </a:cubicBezTo>
                  <a:cubicBezTo>
                    <a:pt x="0" y="11"/>
                    <a:pt x="0" y="10"/>
                    <a:pt x="1" y="9"/>
                  </a:cubicBezTo>
                  <a:cubicBezTo>
                    <a:pt x="4" y="10"/>
                    <a:pt x="4" y="10"/>
                    <a:pt x="4" y="10"/>
                  </a:cubicBezTo>
                  <a:cubicBezTo>
                    <a:pt x="3" y="11"/>
                    <a:pt x="3" y="11"/>
                    <a:pt x="3" y="12"/>
                  </a:cubicBezTo>
                  <a:cubicBezTo>
                    <a:pt x="3" y="13"/>
                    <a:pt x="4" y="14"/>
                    <a:pt x="4" y="15"/>
                  </a:cubicBezTo>
                  <a:cubicBezTo>
                    <a:pt x="5" y="16"/>
                    <a:pt x="6" y="16"/>
                    <a:pt x="8" y="16"/>
                  </a:cubicBezTo>
                  <a:cubicBezTo>
                    <a:pt x="9" y="16"/>
                    <a:pt x="10" y="15"/>
                    <a:pt x="12" y="14"/>
                  </a:cubicBezTo>
                  <a:cubicBezTo>
                    <a:pt x="25" y="0"/>
                    <a:pt x="25" y="0"/>
                    <a:pt x="25" y="0"/>
                  </a:cubicBezTo>
                  <a:cubicBezTo>
                    <a:pt x="28" y="3"/>
                    <a:pt x="28" y="3"/>
                    <a:pt x="28" y="3"/>
                  </a:cubicBezTo>
                  <a:lnTo>
                    <a:pt x="14" y="16"/>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55" name="Freeform 125"/>
            <p:cNvSpPr>
              <a:spLocks noEditPoints="1"/>
            </p:cNvSpPr>
            <p:nvPr userDrawn="1"/>
          </p:nvSpPr>
          <p:spPr bwMode="auto">
            <a:xfrm>
              <a:off x="1073" y="917"/>
              <a:ext cx="106" cy="33"/>
            </a:xfrm>
            <a:custGeom>
              <a:avLst/>
              <a:gdLst>
                <a:gd name="T0" fmla="*/ 0 w 86"/>
                <a:gd name="T1" fmla="*/ 15 h 27"/>
                <a:gd name="T2" fmla="*/ 4 w 86"/>
                <a:gd name="T3" fmla="*/ 15 h 27"/>
                <a:gd name="T4" fmla="*/ 6 w 86"/>
                <a:gd name="T5" fmla="*/ 3 h 27"/>
                <a:gd name="T6" fmla="*/ 10 w 86"/>
                <a:gd name="T7" fmla="*/ 3 h 27"/>
                <a:gd name="T8" fmla="*/ 14 w 86"/>
                <a:gd name="T9" fmla="*/ 4 h 27"/>
                <a:gd name="T10" fmla="*/ 10 w 86"/>
                <a:gd name="T11" fmla="*/ 19 h 27"/>
                <a:gd name="T12" fmla="*/ 37 w 86"/>
                <a:gd name="T13" fmla="*/ 14 h 27"/>
                <a:gd name="T14" fmla="*/ 33 w 86"/>
                <a:gd name="T15" fmla="*/ 11 h 27"/>
                <a:gd name="T16" fmla="*/ 28 w 86"/>
                <a:gd name="T17" fmla="*/ 13 h 27"/>
                <a:gd name="T18" fmla="*/ 30 w 86"/>
                <a:gd name="T19" fmla="*/ 16 h 27"/>
                <a:gd name="T20" fmla="*/ 34 w 86"/>
                <a:gd name="T21" fmla="*/ 17 h 27"/>
                <a:gd name="T22" fmla="*/ 37 w 86"/>
                <a:gd name="T23" fmla="*/ 14 h 27"/>
                <a:gd name="T24" fmla="*/ 36 w 86"/>
                <a:gd name="T25" fmla="*/ 21 h 27"/>
                <a:gd name="T26" fmla="*/ 32 w 86"/>
                <a:gd name="T27" fmla="*/ 19 h 27"/>
                <a:gd name="T28" fmla="*/ 27 w 86"/>
                <a:gd name="T29" fmla="*/ 19 h 27"/>
                <a:gd name="T30" fmla="*/ 27 w 86"/>
                <a:gd name="T31" fmla="*/ 24 h 27"/>
                <a:gd name="T32" fmla="*/ 34 w 86"/>
                <a:gd name="T33" fmla="*/ 25 h 27"/>
                <a:gd name="T34" fmla="*/ 30 w 86"/>
                <a:gd name="T35" fmla="*/ 27 h 27"/>
                <a:gd name="T36" fmla="*/ 24 w 86"/>
                <a:gd name="T37" fmla="*/ 25 h 27"/>
                <a:gd name="T38" fmla="*/ 23 w 86"/>
                <a:gd name="T39" fmla="*/ 21 h 27"/>
                <a:gd name="T40" fmla="*/ 28 w 86"/>
                <a:gd name="T41" fmla="*/ 17 h 27"/>
                <a:gd name="T42" fmla="*/ 25 w 86"/>
                <a:gd name="T43" fmla="*/ 15 h 27"/>
                <a:gd name="T44" fmla="*/ 28 w 86"/>
                <a:gd name="T45" fmla="*/ 10 h 27"/>
                <a:gd name="T46" fmla="*/ 39 w 86"/>
                <a:gd name="T47" fmla="*/ 11 h 27"/>
                <a:gd name="T48" fmla="*/ 39 w 86"/>
                <a:gd name="T49" fmla="*/ 17 h 27"/>
                <a:gd name="T50" fmla="*/ 36 w 86"/>
                <a:gd name="T51" fmla="*/ 18 h 27"/>
                <a:gd name="T52" fmla="*/ 39 w 86"/>
                <a:gd name="T53" fmla="*/ 23 h 27"/>
                <a:gd name="T54" fmla="*/ 30 w 86"/>
                <a:gd name="T55" fmla="*/ 27 h 27"/>
                <a:gd name="T56" fmla="*/ 62 w 86"/>
                <a:gd name="T57" fmla="*/ 14 h 27"/>
                <a:gd name="T58" fmla="*/ 59 w 86"/>
                <a:gd name="T59" fmla="*/ 11 h 27"/>
                <a:gd name="T60" fmla="*/ 54 w 86"/>
                <a:gd name="T61" fmla="*/ 12 h 27"/>
                <a:gd name="T62" fmla="*/ 53 w 86"/>
                <a:gd name="T63" fmla="*/ 17 h 27"/>
                <a:gd name="T64" fmla="*/ 56 w 86"/>
                <a:gd name="T65" fmla="*/ 19 h 27"/>
                <a:gd name="T66" fmla="*/ 60 w 86"/>
                <a:gd name="T67" fmla="*/ 18 h 27"/>
                <a:gd name="T68" fmla="*/ 63 w 86"/>
                <a:gd name="T69" fmla="*/ 17 h 27"/>
                <a:gd name="T70" fmla="*/ 50 w 86"/>
                <a:gd name="T71" fmla="*/ 15 h 27"/>
                <a:gd name="T72" fmla="*/ 52 w 86"/>
                <a:gd name="T73" fmla="*/ 11 h 27"/>
                <a:gd name="T74" fmla="*/ 58 w 86"/>
                <a:gd name="T75" fmla="*/ 9 h 27"/>
                <a:gd name="T76" fmla="*/ 63 w 86"/>
                <a:gd name="T77" fmla="*/ 11 h 27"/>
                <a:gd name="T78" fmla="*/ 66 w 86"/>
                <a:gd name="T79" fmla="*/ 17 h 27"/>
                <a:gd name="T80" fmla="*/ 63 w 86"/>
                <a:gd name="T81" fmla="*/ 24 h 27"/>
                <a:gd name="T82" fmla="*/ 55 w 86"/>
                <a:gd name="T83" fmla="*/ 27 h 27"/>
                <a:gd name="T84" fmla="*/ 52 w 86"/>
                <a:gd name="T85" fmla="*/ 27 h 27"/>
                <a:gd name="T86" fmla="*/ 52 w 86"/>
                <a:gd name="T87" fmla="*/ 25 h 27"/>
                <a:gd name="T88" fmla="*/ 55 w 86"/>
                <a:gd name="T89" fmla="*/ 25 h 27"/>
                <a:gd name="T90" fmla="*/ 62 w 86"/>
                <a:gd name="T91" fmla="*/ 19 h 27"/>
                <a:gd name="T92" fmla="*/ 57 w 86"/>
                <a:gd name="T93" fmla="*/ 21 h 27"/>
                <a:gd name="T94" fmla="*/ 52 w 86"/>
                <a:gd name="T95" fmla="*/ 20 h 27"/>
                <a:gd name="T96" fmla="*/ 50 w 86"/>
                <a:gd name="T97" fmla="*/ 15 h 27"/>
                <a:gd name="T98" fmla="*/ 86 w 86"/>
                <a:gd name="T99" fmla="*/ 18 h 27"/>
                <a:gd name="T100" fmla="*/ 83 w 86"/>
                <a:gd name="T101" fmla="*/ 3 h 27"/>
                <a:gd name="T102" fmla="*/ 72 w 86"/>
                <a:gd name="T103" fmla="*/ 6 h 27"/>
                <a:gd name="T104" fmla="*/ 86 w 86"/>
                <a:gd name="T105" fmla="*/ 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6" h="27">
                  <a:moveTo>
                    <a:pt x="9" y="20"/>
                  </a:moveTo>
                  <a:cubicBezTo>
                    <a:pt x="0" y="15"/>
                    <a:pt x="0" y="15"/>
                    <a:pt x="0" y="15"/>
                  </a:cubicBezTo>
                  <a:cubicBezTo>
                    <a:pt x="0" y="13"/>
                    <a:pt x="0" y="13"/>
                    <a:pt x="0" y="13"/>
                  </a:cubicBezTo>
                  <a:cubicBezTo>
                    <a:pt x="4" y="15"/>
                    <a:pt x="4" y="15"/>
                    <a:pt x="4" y="15"/>
                  </a:cubicBezTo>
                  <a:cubicBezTo>
                    <a:pt x="10" y="5"/>
                    <a:pt x="10" y="5"/>
                    <a:pt x="10" y="5"/>
                  </a:cubicBezTo>
                  <a:cubicBezTo>
                    <a:pt x="6" y="3"/>
                    <a:pt x="6" y="3"/>
                    <a:pt x="6" y="3"/>
                  </a:cubicBezTo>
                  <a:cubicBezTo>
                    <a:pt x="7" y="2"/>
                    <a:pt x="7" y="2"/>
                    <a:pt x="7" y="2"/>
                  </a:cubicBezTo>
                  <a:cubicBezTo>
                    <a:pt x="8" y="3"/>
                    <a:pt x="9" y="3"/>
                    <a:pt x="10" y="3"/>
                  </a:cubicBezTo>
                  <a:cubicBezTo>
                    <a:pt x="11" y="3"/>
                    <a:pt x="11" y="3"/>
                    <a:pt x="12" y="2"/>
                  </a:cubicBezTo>
                  <a:cubicBezTo>
                    <a:pt x="14" y="4"/>
                    <a:pt x="14" y="4"/>
                    <a:pt x="14" y="4"/>
                  </a:cubicBezTo>
                  <a:cubicBezTo>
                    <a:pt x="6" y="17"/>
                    <a:pt x="6" y="17"/>
                    <a:pt x="6" y="17"/>
                  </a:cubicBezTo>
                  <a:cubicBezTo>
                    <a:pt x="10" y="19"/>
                    <a:pt x="10" y="19"/>
                    <a:pt x="10" y="19"/>
                  </a:cubicBezTo>
                  <a:lnTo>
                    <a:pt x="9" y="20"/>
                  </a:lnTo>
                  <a:close/>
                  <a:moveTo>
                    <a:pt x="37" y="14"/>
                  </a:moveTo>
                  <a:cubicBezTo>
                    <a:pt x="37" y="14"/>
                    <a:pt x="37" y="13"/>
                    <a:pt x="36" y="12"/>
                  </a:cubicBezTo>
                  <a:cubicBezTo>
                    <a:pt x="36" y="12"/>
                    <a:pt x="35" y="11"/>
                    <a:pt x="33" y="11"/>
                  </a:cubicBezTo>
                  <a:cubicBezTo>
                    <a:pt x="32" y="11"/>
                    <a:pt x="31" y="11"/>
                    <a:pt x="30" y="11"/>
                  </a:cubicBezTo>
                  <a:cubicBezTo>
                    <a:pt x="29" y="12"/>
                    <a:pt x="29" y="12"/>
                    <a:pt x="28" y="13"/>
                  </a:cubicBezTo>
                  <a:cubicBezTo>
                    <a:pt x="28" y="14"/>
                    <a:pt x="28" y="14"/>
                    <a:pt x="29" y="15"/>
                  </a:cubicBezTo>
                  <a:cubicBezTo>
                    <a:pt x="29" y="15"/>
                    <a:pt x="30" y="15"/>
                    <a:pt x="30" y="16"/>
                  </a:cubicBezTo>
                  <a:cubicBezTo>
                    <a:pt x="31" y="16"/>
                    <a:pt x="31" y="16"/>
                    <a:pt x="32" y="17"/>
                  </a:cubicBezTo>
                  <a:cubicBezTo>
                    <a:pt x="33" y="17"/>
                    <a:pt x="33" y="17"/>
                    <a:pt x="34" y="17"/>
                  </a:cubicBezTo>
                  <a:cubicBezTo>
                    <a:pt x="35" y="17"/>
                    <a:pt x="36" y="17"/>
                    <a:pt x="36" y="16"/>
                  </a:cubicBezTo>
                  <a:cubicBezTo>
                    <a:pt x="37" y="16"/>
                    <a:pt x="37" y="15"/>
                    <a:pt x="37" y="14"/>
                  </a:cubicBezTo>
                  <a:moveTo>
                    <a:pt x="36" y="23"/>
                  </a:moveTo>
                  <a:cubicBezTo>
                    <a:pt x="36" y="22"/>
                    <a:pt x="36" y="22"/>
                    <a:pt x="36" y="21"/>
                  </a:cubicBezTo>
                  <a:cubicBezTo>
                    <a:pt x="35" y="21"/>
                    <a:pt x="34" y="20"/>
                    <a:pt x="33" y="20"/>
                  </a:cubicBezTo>
                  <a:cubicBezTo>
                    <a:pt x="33" y="19"/>
                    <a:pt x="33" y="19"/>
                    <a:pt x="32" y="19"/>
                  </a:cubicBezTo>
                  <a:cubicBezTo>
                    <a:pt x="31" y="19"/>
                    <a:pt x="31" y="18"/>
                    <a:pt x="30" y="18"/>
                  </a:cubicBezTo>
                  <a:cubicBezTo>
                    <a:pt x="29" y="18"/>
                    <a:pt x="28" y="19"/>
                    <a:pt x="27" y="19"/>
                  </a:cubicBezTo>
                  <a:cubicBezTo>
                    <a:pt x="27" y="20"/>
                    <a:pt x="26" y="20"/>
                    <a:pt x="26" y="21"/>
                  </a:cubicBezTo>
                  <a:cubicBezTo>
                    <a:pt x="26" y="22"/>
                    <a:pt x="26" y="23"/>
                    <a:pt x="27" y="24"/>
                  </a:cubicBezTo>
                  <a:cubicBezTo>
                    <a:pt x="28" y="25"/>
                    <a:pt x="29" y="25"/>
                    <a:pt x="30" y="25"/>
                  </a:cubicBezTo>
                  <a:cubicBezTo>
                    <a:pt x="32" y="26"/>
                    <a:pt x="33" y="25"/>
                    <a:pt x="34" y="25"/>
                  </a:cubicBezTo>
                  <a:cubicBezTo>
                    <a:pt x="35" y="24"/>
                    <a:pt x="36" y="24"/>
                    <a:pt x="36" y="23"/>
                  </a:cubicBezTo>
                  <a:moveTo>
                    <a:pt x="30" y="27"/>
                  </a:moveTo>
                  <a:cubicBezTo>
                    <a:pt x="29" y="27"/>
                    <a:pt x="28" y="27"/>
                    <a:pt x="27" y="26"/>
                  </a:cubicBezTo>
                  <a:cubicBezTo>
                    <a:pt x="26" y="26"/>
                    <a:pt x="25" y="25"/>
                    <a:pt x="24" y="25"/>
                  </a:cubicBezTo>
                  <a:cubicBezTo>
                    <a:pt x="23" y="24"/>
                    <a:pt x="23" y="24"/>
                    <a:pt x="23" y="23"/>
                  </a:cubicBezTo>
                  <a:cubicBezTo>
                    <a:pt x="23" y="22"/>
                    <a:pt x="22" y="21"/>
                    <a:pt x="23" y="21"/>
                  </a:cubicBezTo>
                  <a:cubicBezTo>
                    <a:pt x="23" y="20"/>
                    <a:pt x="23" y="19"/>
                    <a:pt x="24" y="18"/>
                  </a:cubicBezTo>
                  <a:cubicBezTo>
                    <a:pt x="25" y="18"/>
                    <a:pt x="26" y="17"/>
                    <a:pt x="28" y="17"/>
                  </a:cubicBezTo>
                  <a:cubicBezTo>
                    <a:pt x="28" y="17"/>
                    <a:pt x="28" y="17"/>
                    <a:pt x="28" y="17"/>
                  </a:cubicBezTo>
                  <a:cubicBezTo>
                    <a:pt x="27" y="16"/>
                    <a:pt x="26" y="16"/>
                    <a:pt x="25" y="15"/>
                  </a:cubicBezTo>
                  <a:cubicBezTo>
                    <a:pt x="25" y="14"/>
                    <a:pt x="25" y="14"/>
                    <a:pt x="25" y="13"/>
                  </a:cubicBezTo>
                  <a:cubicBezTo>
                    <a:pt x="25" y="12"/>
                    <a:pt x="26" y="11"/>
                    <a:pt x="28" y="10"/>
                  </a:cubicBezTo>
                  <a:cubicBezTo>
                    <a:pt x="29" y="9"/>
                    <a:pt x="31" y="9"/>
                    <a:pt x="34" y="10"/>
                  </a:cubicBezTo>
                  <a:cubicBezTo>
                    <a:pt x="36" y="10"/>
                    <a:pt x="38" y="10"/>
                    <a:pt x="39" y="11"/>
                  </a:cubicBezTo>
                  <a:cubicBezTo>
                    <a:pt x="40" y="12"/>
                    <a:pt x="41" y="14"/>
                    <a:pt x="40" y="15"/>
                  </a:cubicBezTo>
                  <a:cubicBezTo>
                    <a:pt x="40" y="16"/>
                    <a:pt x="40" y="16"/>
                    <a:pt x="39" y="17"/>
                  </a:cubicBezTo>
                  <a:cubicBezTo>
                    <a:pt x="38" y="18"/>
                    <a:pt x="37" y="18"/>
                    <a:pt x="36" y="18"/>
                  </a:cubicBezTo>
                  <a:cubicBezTo>
                    <a:pt x="36" y="18"/>
                    <a:pt x="36" y="18"/>
                    <a:pt x="36" y="18"/>
                  </a:cubicBezTo>
                  <a:cubicBezTo>
                    <a:pt x="37" y="19"/>
                    <a:pt x="38" y="20"/>
                    <a:pt x="39" y="20"/>
                  </a:cubicBezTo>
                  <a:cubicBezTo>
                    <a:pt x="39" y="21"/>
                    <a:pt x="40" y="22"/>
                    <a:pt x="39" y="23"/>
                  </a:cubicBezTo>
                  <a:cubicBezTo>
                    <a:pt x="39" y="25"/>
                    <a:pt x="38" y="26"/>
                    <a:pt x="36" y="26"/>
                  </a:cubicBezTo>
                  <a:cubicBezTo>
                    <a:pt x="34" y="27"/>
                    <a:pt x="32" y="27"/>
                    <a:pt x="30" y="27"/>
                  </a:cubicBezTo>
                  <a:moveTo>
                    <a:pt x="63" y="17"/>
                  </a:moveTo>
                  <a:cubicBezTo>
                    <a:pt x="63" y="15"/>
                    <a:pt x="62" y="15"/>
                    <a:pt x="62" y="14"/>
                  </a:cubicBezTo>
                  <a:cubicBezTo>
                    <a:pt x="62" y="13"/>
                    <a:pt x="61" y="13"/>
                    <a:pt x="61" y="12"/>
                  </a:cubicBezTo>
                  <a:cubicBezTo>
                    <a:pt x="60" y="12"/>
                    <a:pt x="60" y="12"/>
                    <a:pt x="59" y="11"/>
                  </a:cubicBezTo>
                  <a:cubicBezTo>
                    <a:pt x="59" y="11"/>
                    <a:pt x="58" y="11"/>
                    <a:pt x="58" y="11"/>
                  </a:cubicBezTo>
                  <a:cubicBezTo>
                    <a:pt x="56" y="11"/>
                    <a:pt x="55" y="12"/>
                    <a:pt x="54" y="12"/>
                  </a:cubicBezTo>
                  <a:cubicBezTo>
                    <a:pt x="53" y="13"/>
                    <a:pt x="53" y="14"/>
                    <a:pt x="53" y="15"/>
                  </a:cubicBezTo>
                  <a:cubicBezTo>
                    <a:pt x="53" y="16"/>
                    <a:pt x="53" y="16"/>
                    <a:pt x="53" y="17"/>
                  </a:cubicBezTo>
                  <a:cubicBezTo>
                    <a:pt x="54" y="17"/>
                    <a:pt x="54" y="18"/>
                    <a:pt x="55" y="18"/>
                  </a:cubicBezTo>
                  <a:cubicBezTo>
                    <a:pt x="55" y="18"/>
                    <a:pt x="56" y="18"/>
                    <a:pt x="56" y="19"/>
                  </a:cubicBezTo>
                  <a:cubicBezTo>
                    <a:pt x="57" y="19"/>
                    <a:pt x="57" y="19"/>
                    <a:pt x="58" y="19"/>
                  </a:cubicBezTo>
                  <a:cubicBezTo>
                    <a:pt x="59" y="19"/>
                    <a:pt x="59" y="19"/>
                    <a:pt x="60" y="18"/>
                  </a:cubicBezTo>
                  <a:cubicBezTo>
                    <a:pt x="61" y="18"/>
                    <a:pt x="62" y="18"/>
                    <a:pt x="62" y="18"/>
                  </a:cubicBezTo>
                  <a:cubicBezTo>
                    <a:pt x="63" y="18"/>
                    <a:pt x="63" y="17"/>
                    <a:pt x="63" y="17"/>
                  </a:cubicBezTo>
                  <a:cubicBezTo>
                    <a:pt x="63" y="17"/>
                    <a:pt x="63" y="17"/>
                    <a:pt x="63" y="17"/>
                  </a:cubicBezTo>
                  <a:moveTo>
                    <a:pt x="50" y="15"/>
                  </a:moveTo>
                  <a:cubicBezTo>
                    <a:pt x="50" y="14"/>
                    <a:pt x="50" y="14"/>
                    <a:pt x="50" y="13"/>
                  </a:cubicBezTo>
                  <a:cubicBezTo>
                    <a:pt x="51" y="12"/>
                    <a:pt x="51" y="11"/>
                    <a:pt x="52" y="11"/>
                  </a:cubicBezTo>
                  <a:cubicBezTo>
                    <a:pt x="53" y="10"/>
                    <a:pt x="53" y="10"/>
                    <a:pt x="55" y="10"/>
                  </a:cubicBezTo>
                  <a:cubicBezTo>
                    <a:pt x="56" y="9"/>
                    <a:pt x="57" y="9"/>
                    <a:pt x="58" y="9"/>
                  </a:cubicBezTo>
                  <a:cubicBezTo>
                    <a:pt x="59" y="9"/>
                    <a:pt x="60" y="9"/>
                    <a:pt x="61" y="10"/>
                  </a:cubicBezTo>
                  <a:cubicBezTo>
                    <a:pt x="62" y="10"/>
                    <a:pt x="63" y="10"/>
                    <a:pt x="63" y="11"/>
                  </a:cubicBezTo>
                  <a:cubicBezTo>
                    <a:pt x="64" y="11"/>
                    <a:pt x="65" y="12"/>
                    <a:pt x="65" y="13"/>
                  </a:cubicBezTo>
                  <a:cubicBezTo>
                    <a:pt x="66" y="14"/>
                    <a:pt x="66" y="16"/>
                    <a:pt x="66" y="17"/>
                  </a:cubicBezTo>
                  <a:cubicBezTo>
                    <a:pt x="66" y="19"/>
                    <a:pt x="66" y="20"/>
                    <a:pt x="65" y="21"/>
                  </a:cubicBezTo>
                  <a:cubicBezTo>
                    <a:pt x="65" y="22"/>
                    <a:pt x="64" y="23"/>
                    <a:pt x="63" y="24"/>
                  </a:cubicBezTo>
                  <a:cubicBezTo>
                    <a:pt x="62" y="25"/>
                    <a:pt x="61" y="26"/>
                    <a:pt x="60" y="26"/>
                  </a:cubicBezTo>
                  <a:cubicBezTo>
                    <a:pt x="58" y="27"/>
                    <a:pt x="57" y="27"/>
                    <a:pt x="55" y="27"/>
                  </a:cubicBezTo>
                  <a:cubicBezTo>
                    <a:pt x="54" y="27"/>
                    <a:pt x="54" y="27"/>
                    <a:pt x="53" y="27"/>
                  </a:cubicBezTo>
                  <a:cubicBezTo>
                    <a:pt x="53" y="27"/>
                    <a:pt x="52" y="27"/>
                    <a:pt x="52" y="27"/>
                  </a:cubicBezTo>
                  <a:cubicBezTo>
                    <a:pt x="52" y="25"/>
                    <a:pt x="52" y="25"/>
                    <a:pt x="52" y="25"/>
                  </a:cubicBezTo>
                  <a:cubicBezTo>
                    <a:pt x="52" y="25"/>
                    <a:pt x="52" y="25"/>
                    <a:pt x="52" y="25"/>
                  </a:cubicBezTo>
                  <a:cubicBezTo>
                    <a:pt x="52" y="25"/>
                    <a:pt x="53" y="25"/>
                    <a:pt x="53" y="25"/>
                  </a:cubicBezTo>
                  <a:cubicBezTo>
                    <a:pt x="54" y="25"/>
                    <a:pt x="54" y="25"/>
                    <a:pt x="55" y="25"/>
                  </a:cubicBezTo>
                  <a:cubicBezTo>
                    <a:pt x="57" y="25"/>
                    <a:pt x="59" y="25"/>
                    <a:pt x="60" y="24"/>
                  </a:cubicBezTo>
                  <a:cubicBezTo>
                    <a:pt x="62" y="23"/>
                    <a:pt x="62" y="21"/>
                    <a:pt x="62" y="19"/>
                  </a:cubicBezTo>
                  <a:cubicBezTo>
                    <a:pt x="62" y="20"/>
                    <a:pt x="61" y="20"/>
                    <a:pt x="60" y="20"/>
                  </a:cubicBezTo>
                  <a:cubicBezTo>
                    <a:pt x="59" y="20"/>
                    <a:pt x="58" y="21"/>
                    <a:pt x="57" y="21"/>
                  </a:cubicBezTo>
                  <a:cubicBezTo>
                    <a:pt x="56" y="21"/>
                    <a:pt x="55" y="20"/>
                    <a:pt x="55" y="20"/>
                  </a:cubicBezTo>
                  <a:cubicBezTo>
                    <a:pt x="54" y="20"/>
                    <a:pt x="53" y="20"/>
                    <a:pt x="52" y="20"/>
                  </a:cubicBezTo>
                  <a:cubicBezTo>
                    <a:pt x="51" y="19"/>
                    <a:pt x="51" y="18"/>
                    <a:pt x="50" y="18"/>
                  </a:cubicBezTo>
                  <a:cubicBezTo>
                    <a:pt x="50" y="17"/>
                    <a:pt x="50" y="16"/>
                    <a:pt x="50" y="15"/>
                  </a:cubicBezTo>
                  <a:moveTo>
                    <a:pt x="86" y="1"/>
                  </a:moveTo>
                  <a:cubicBezTo>
                    <a:pt x="86" y="18"/>
                    <a:pt x="86" y="18"/>
                    <a:pt x="86" y="18"/>
                  </a:cubicBezTo>
                  <a:cubicBezTo>
                    <a:pt x="83" y="20"/>
                    <a:pt x="83" y="20"/>
                    <a:pt x="83" y="20"/>
                  </a:cubicBezTo>
                  <a:cubicBezTo>
                    <a:pt x="83" y="3"/>
                    <a:pt x="83" y="3"/>
                    <a:pt x="83" y="3"/>
                  </a:cubicBezTo>
                  <a:cubicBezTo>
                    <a:pt x="73" y="8"/>
                    <a:pt x="73" y="8"/>
                    <a:pt x="73" y="8"/>
                  </a:cubicBezTo>
                  <a:cubicBezTo>
                    <a:pt x="72" y="6"/>
                    <a:pt x="72" y="6"/>
                    <a:pt x="72" y="6"/>
                  </a:cubicBezTo>
                  <a:cubicBezTo>
                    <a:pt x="85" y="0"/>
                    <a:pt x="85" y="0"/>
                    <a:pt x="85" y="0"/>
                  </a:cubicBezTo>
                  <a:lnTo>
                    <a:pt x="86" y="1"/>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56" name="Freeform 126"/>
            <p:cNvSpPr/>
            <p:nvPr userDrawn="1"/>
          </p:nvSpPr>
          <p:spPr bwMode="auto">
            <a:xfrm>
              <a:off x="1184" y="728"/>
              <a:ext cx="14" cy="14"/>
            </a:xfrm>
            <a:custGeom>
              <a:avLst/>
              <a:gdLst>
                <a:gd name="T0" fmla="*/ 2 w 11"/>
                <a:gd name="T1" fmla="*/ 12 h 12"/>
                <a:gd name="T2" fmla="*/ 2 w 11"/>
                <a:gd name="T3" fmla="*/ 8 h 12"/>
                <a:gd name="T4" fmla="*/ 1 w 11"/>
                <a:gd name="T5" fmla="*/ 3 h 12"/>
                <a:gd name="T6" fmla="*/ 8 w 11"/>
                <a:gd name="T7" fmla="*/ 3 h 12"/>
                <a:gd name="T8" fmla="*/ 9 w 11"/>
                <a:gd name="T9" fmla="*/ 5 h 12"/>
                <a:gd name="T10" fmla="*/ 8 w 11"/>
                <a:gd name="T11" fmla="*/ 11 h 12"/>
                <a:gd name="T12" fmla="*/ 2 w 11"/>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1" h="12">
                  <a:moveTo>
                    <a:pt x="2" y="12"/>
                  </a:moveTo>
                  <a:cubicBezTo>
                    <a:pt x="0" y="11"/>
                    <a:pt x="1" y="10"/>
                    <a:pt x="2" y="8"/>
                  </a:cubicBezTo>
                  <a:cubicBezTo>
                    <a:pt x="2" y="7"/>
                    <a:pt x="1" y="5"/>
                    <a:pt x="1" y="3"/>
                  </a:cubicBezTo>
                  <a:cubicBezTo>
                    <a:pt x="2" y="0"/>
                    <a:pt x="6" y="2"/>
                    <a:pt x="8" y="3"/>
                  </a:cubicBezTo>
                  <a:cubicBezTo>
                    <a:pt x="8" y="3"/>
                    <a:pt x="9" y="4"/>
                    <a:pt x="9" y="5"/>
                  </a:cubicBezTo>
                  <a:cubicBezTo>
                    <a:pt x="10" y="7"/>
                    <a:pt x="11" y="10"/>
                    <a:pt x="8" y="11"/>
                  </a:cubicBezTo>
                  <a:cubicBezTo>
                    <a:pt x="6" y="12"/>
                    <a:pt x="4" y="12"/>
                    <a:pt x="2" y="12"/>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57" name="Freeform 127"/>
            <p:cNvSpPr/>
            <p:nvPr userDrawn="1"/>
          </p:nvSpPr>
          <p:spPr bwMode="auto">
            <a:xfrm>
              <a:off x="1148" y="686"/>
              <a:ext cx="51" cy="45"/>
            </a:xfrm>
            <a:custGeom>
              <a:avLst/>
              <a:gdLst>
                <a:gd name="T0" fmla="*/ 7 w 41"/>
                <a:gd name="T1" fmla="*/ 35 h 36"/>
                <a:gd name="T2" fmla="*/ 7 w 41"/>
                <a:gd name="T3" fmla="*/ 35 h 36"/>
                <a:gd name="T4" fmla="*/ 7 w 41"/>
                <a:gd name="T5" fmla="*/ 34 h 36"/>
                <a:gd name="T6" fmla="*/ 15 w 41"/>
                <a:gd name="T7" fmla="*/ 32 h 36"/>
                <a:gd name="T8" fmla="*/ 20 w 41"/>
                <a:gd name="T9" fmla="*/ 28 h 36"/>
                <a:gd name="T10" fmla="*/ 6 w 41"/>
                <a:gd name="T11" fmla="*/ 29 h 36"/>
                <a:gd name="T12" fmla="*/ 2 w 41"/>
                <a:gd name="T13" fmla="*/ 26 h 36"/>
                <a:gd name="T14" fmla="*/ 2 w 41"/>
                <a:gd name="T15" fmla="*/ 26 h 36"/>
                <a:gd name="T16" fmla="*/ 3 w 41"/>
                <a:gd name="T17" fmla="*/ 21 h 36"/>
                <a:gd name="T18" fmla="*/ 19 w 41"/>
                <a:gd name="T19" fmla="*/ 21 h 36"/>
                <a:gd name="T20" fmla="*/ 24 w 41"/>
                <a:gd name="T21" fmla="*/ 20 h 36"/>
                <a:gd name="T22" fmla="*/ 29 w 41"/>
                <a:gd name="T23" fmla="*/ 3 h 36"/>
                <a:gd name="T24" fmla="*/ 35 w 41"/>
                <a:gd name="T25" fmla="*/ 6 h 36"/>
                <a:gd name="T26" fmla="*/ 36 w 41"/>
                <a:gd name="T27" fmla="*/ 7 h 36"/>
                <a:gd name="T28" fmla="*/ 36 w 41"/>
                <a:gd name="T29" fmla="*/ 7 h 36"/>
                <a:gd name="T30" fmla="*/ 35 w 41"/>
                <a:gd name="T31" fmla="*/ 11 h 36"/>
                <a:gd name="T32" fmla="*/ 31 w 41"/>
                <a:gd name="T33" fmla="*/ 20 h 36"/>
                <a:gd name="T34" fmla="*/ 40 w 41"/>
                <a:gd name="T35" fmla="*/ 19 h 36"/>
                <a:gd name="T36" fmla="*/ 38 w 41"/>
                <a:gd name="T37" fmla="*/ 23 h 36"/>
                <a:gd name="T38" fmla="*/ 29 w 41"/>
                <a:gd name="T39" fmla="*/ 24 h 36"/>
                <a:gd name="T40" fmla="*/ 23 w 41"/>
                <a:gd name="T41" fmla="*/ 32 h 36"/>
                <a:gd name="T42" fmla="*/ 21 w 41"/>
                <a:gd name="T43" fmla="*/ 34 h 36"/>
                <a:gd name="T44" fmla="*/ 14 w 41"/>
                <a:gd name="T45" fmla="*/ 35 h 36"/>
                <a:gd name="T46" fmla="*/ 7 w 41"/>
                <a:gd name="T47" fmla="*/ 3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1" h="36">
                  <a:moveTo>
                    <a:pt x="7" y="35"/>
                  </a:moveTo>
                  <a:cubicBezTo>
                    <a:pt x="7" y="35"/>
                    <a:pt x="7" y="35"/>
                    <a:pt x="7" y="35"/>
                  </a:cubicBezTo>
                  <a:cubicBezTo>
                    <a:pt x="7" y="35"/>
                    <a:pt x="7" y="35"/>
                    <a:pt x="7" y="34"/>
                  </a:cubicBezTo>
                  <a:cubicBezTo>
                    <a:pt x="8" y="34"/>
                    <a:pt x="15" y="32"/>
                    <a:pt x="15" y="32"/>
                  </a:cubicBezTo>
                  <a:cubicBezTo>
                    <a:pt x="17" y="31"/>
                    <a:pt x="19" y="30"/>
                    <a:pt x="20" y="28"/>
                  </a:cubicBezTo>
                  <a:cubicBezTo>
                    <a:pt x="15" y="28"/>
                    <a:pt x="11" y="30"/>
                    <a:pt x="6" y="29"/>
                  </a:cubicBezTo>
                  <a:cubicBezTo>
                    <a:pt x="4" y="28"/>
                    <a:pt x="3" y="27"/>
                    <a:pt x="2" y="26"/>
                  </a:cubicBezTo>
                  <a:cubicBezTo>
                    <a:pt x="2" y="26"/>
                    <a:pt x="2" y="26"/>
                    <a:pt x="2" y="26"/>
                  </a:cubicBezTo>
                  <a:cubicBezTo>
                    <a:pt x="0" y="24"/>
                    <a:pt x="0" y="22"/>
                    <a:pt x="3" y="21"/>
                  </a:cubicBezTo>
                  <a:cubicBezTo>
                    <a:pt x="7" y="23"/>
                    <a:pt x="15" y="22"/>
                    <a:pt x="19" y="21"/>
                  </a:cubicBezTo>
                  <a:cubicBezTo>
                    <a:pt x="20" y="21"/>
                    <a:pt x="23" y="21"/>
                    <a:pt x="24" y="20"/>
                  </a:cubicBezTo>
                  <a:cubicBezTo>
                    <a:pt x="26" y="15"/>
                    <a:pt x="27" y="9"/>
                    <a:pt x="29" y="3"/>
                  </a:cubicBezTo>
                  <a:cubicBezTo>
                    <a:pt x="31" y="0"/>
                    <a:pt x="33" y="3"/>
                    <a:pt x="35" y="6"/>
                  </a:cubicBezTo>
                  <a:cubicBezTo>
                    <a:pt x="35" y="6"/>
                    <a:pt x="36" y="6"/>
                    <a:pt x="36" y="7"/>
                  </a:cubicBezTo>
                  <a:cubicBezTo>
                    <a:pt x="36" y="7"/>
                    <a:pt x="36" y="7"/>
                    <a:pt x="36" y="7"/>
                  </a:cubicBezTo>
                  <a:cubicBezTo>
                    <a:pt x="37" y="9"/>
                    <a:pt x="37" y="10"/>
                    <a:pt x="35" y="11"/>
                  </a:cubicBezTo>
                  <a:cubicBezTo>
                    <a:pt x="33" y="14"/>
                    <a:pt x="32" y="17"/>
                    <a:pt x="31" y="20"/>
                  </a:cubicBezTo>
                  <a:cubicBezTo>
                    <a:pt x="34" y="20"/>
                    <a:pt x="37" y="18"/>
                    <a:pt x="40" y="19"/>
                  </a:cubicBezTo>
                  <a:cubicBezTo>
                    <a:pt x="41" y="21"/>
                    <a:pt x="40" y="22"/>
                    <a:pt x="38" y="23"/>
                  </a:cubicBezTo>
                  <a:cubicBezTo>
                    <a:pt x="36" y="23"/>
                    <a:pt x="33" y="24"/>
                    <a:pt x="29" y="24"/>
                  </a:cubicBezTo>
                  <a:cubicBezTo>
                    <a:pt x="28" y="27"/>
                    <a:pt x="26" y="30"/>
                    <a:pt x="23" y="32"/>
                  </a:cubicBezTo>
                  <a:cubicBezTo>
                    <a:pt x="23" y="33"/>
                    <a:pt x="21" y="34"/>
                    <a:pt x="21" y="34"/>
                  </a:cubicBezTo>
                  <a:cubicBezTo>
                    <a:pt x="19" y="34"/>
                    <a:pt x="17" y="35"/>
                    <a:pt x="14" y="35"/>
                  </a:cubicBezTo>
                  <a:cubicBezTo>
                    <a:pt x="8" y="36"/>
                    <a:pt x="8" y="35"/>
                    <a:pt x="7" y="35"/>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58" name="Freeform 128"/>
            <p:cNvSpPr/>
            <p:nvPr userDrawn="1"/>
          </p:nvSpPr>
          <p:spPr bwMode="auto">
            <a:xfrm>
              <a:off x="1063" y="714"/>
              <a:ext cx="20" cy="41"/>
            </a:xfrm>
            <a:custGeom>
              <a:avLst/>
              <a:gdLst>
                <a:gd name="T0" fmla="*/ 7 w 16"/>
                <a:gd name="T1" fmla="*/ 33 h 33"/>
                <a:gd name="T2" fmla="*/ 0 w 16"/>
                <a:gd name="T3" fmla="*/ 30 h 33"/>
                <a:gd name="T4" fmla="*/ 0 w 16"/>
                <a:gd name="T5" fmla="*/ 28 h 33"/>
                <a:gd name="T6" fmla="*/ 10 w 16"/>
                <a:gd name="T7" fmla="*/ 11 h 33"/>
                <a:gd name="T8" fmla="*/ 12 w 16"/>
                <a:gd name="T9" fmla="*/ 3 h 33"/>
                <a:gd name="T10" fmla="*/ 12 w 16"/>
                <a:gd name="T11" fmla="*/ 2 h 33"/>
                <a:gd name="T12" fmla="*/ 12 w 16"/>
                <a:gd name="T13" fmla="*/ 2 h 33"/>
                <a:gd name="T14" fmla="*/ 15 w 16"/>
                <a:gd name="T15" fmla="*/ 2 h 33"/>
                <a:gd name="T16" fmla="*/ 14 w 16"/>
                <a:gd name="T17" fmla="*/ 7 h 33"/>
                <a:gd name="T18" fmla="*/ 13 w 16"/>
                <a:gd name="T19" fmla="*/ 16 h 33"/>
                <a:gd name="T20" fmla="*/ 13 w 16"/>
                <a:gd name="T21" fmla="*/ 19 h 33"/>
                <a:gd name="T22" fmla="*/ 11 w 16"/>
                <a:gd name="T23" fmla="*/ 26 h 33"/>
                <a:gd name="T24" fmla="*/ 9 w 16"/>
                <a:gd name="T25" fmla="*/ 33 h 33"/>
                <a:gd name="T26" fmla="*/ 7 w 16"/>
                <a:gd name="T2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33">
                  <a:moveTo>
                    <a:pt x="7" y="33"/>
                  </a:moveTo>
                  <a:cubicBezTo>
                    <a:pt x="5" y="33"/>
                    <a:pt x="2" y="31"/>
                    <a:pt x="0" y="30"/>
                  </a:cubicBezTo>
                  <a:cubicBezTo>
                    <a:pt x="0" y="30"/>
                    <a:pt x="0" y="29"/>
                    <a:pt x="0" y="28"/>
                  </a:cubicBezTo>
                  <a:cubicBezTo>
                    <a:pt x="4" y="23"/>
                    <a:pt x="7" y="17"/>
                    <a:pt x="10" y="11"/>
                  </a:cubicBezTo>
                  <a:cubicBezTo>
                    <a:pt x="11" y="8"/>
                    <a:pt x="11" y="5"/>
                    <a:pt x="12" y="3"/>
                  </a:cubicBezTo>
                  <a:cubicBezTo>
                    <a:pt x="12" y="3"/>
                    <a:pt x="12" y="3"/>
                    <a:pt x="12" y="2"/>
                  </a:cubicBezTo>
                  <a:cubicBezTo>
                    <a:pt x="12" y="2"/>
                    <a:pt x="12" y="2"/>
                    <a:pt x="12" y="2"/>
                  </a:cubicBezTo>
                  <a:cubicBezTo>
                    <a:pt x="13" y="1"/>
                    <a:pt x="14" y="0"/>
                    <a:pt x="15" y="2"/>
                  </a:cubicBezTo>
                  <a:cubicBezTo>
                    <a:pt x="16" y="3"/>
                    <a:pt x="14" y="5"/>
                    <a:pt x="14" y="7"/>
                  </a:cubicBezTo>
                  <a:cubicBezTo>
                    <a:pt x="14" y="10"/>
                    <a:pt x="14" y="13"/>
                    <a:pt x="13" y="16"/>
                  </a:cubicBezTo>
                  <a:cubicBezTo>
                    <a:pt x="13" y="16"/>
                    <a:pt x="13" y="16"/>
                    <a:pt x="13" y="19"/>
                  </a:cubicBezTo>
                  <a:cubicBezTo>
                    <a:pt x="12" y="21"/>
                    <a:pt x="11" y="24"/>
                    <a:pt x="11" y="26"/>
                  </a:cubicBezTo>
                  <a:cubicBezTo>
                    <a:pt x="10" y="28"/>
                    <a:pt x="10" y="31"/>
                    <a:pt x="9" y="33"/>
                  </a:cubicBezTo>
                  <a:cubicBezTo>
                    <a:pt x="8" y="33"/>
                    <a:pt x="8" y="33"/>
                    <a:pt x="7" y="33"/>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59" name="Freeform 129"/>
            <p:cNvSpPr/>
            <p:nvPr userDrawn="1"/>
          </p:nvSpPr>
          <p:spPr bwMode="auto">
            <a:xfrm>
              <a:off x="1090" y="704"/>
              <a:ext cx="16" cy="16"/>
            </a:xfrm>
            <a:custGeom>
              <a:avLst/>
              <a:gdLst>
                <a:gd name="T0" fmla="*/ 8 w 13"/>
                <a:gd name="T1" fmla="*/ 12 h 13"/>
                <a:gd name="T2" fmla="*/ 1 w 13"/>
                <a:gd name="T3" fmla="*/ 10 h 13"/>
                <a:gd name="T4" fmla="*/ 1 w 13"/>
                <a:gd name="T5" fmla="*/ 8 h 13"/>
                <a:gd name="T6" fmla="*/ 2 w 13"/>
                <a:gd name="T7" fmla="*/ 7 h 13"/>
                <a:gd name="T8" fmla="*/ 5 w 13"/>
                <a:gd name="T9" fmla="*/ 6 h 13"/>
                <a:gd name="T10" fmla="*/ 12 w 13"/>
                <a:gd name="T11" fmla="*/ 1 h 13"/>
                <a:gd name="T12" fmla="*/ 8 w 13"/>
                <a:gd name="T13" fmla="*/ 12 h 13"/>
              </a:gdLst>
              <a:ahLst/>
              <a:cxnLst>
                <a:cxn ang="0">
                  <a:pos x="T0" y="T1"/>
                </a:cxn>
                <a:cxn ang="0">
                  <a:pos x="T2" y="T3"/>
                </a:cxn>
                <a:cxn ang="0">
                  <a:pos x="T4" y="T5"/>
                </a:cxn>
                <a:cxn ang="0">
                  <a:pos x="T6" y="T7"/>
                </a:cxn>
                <a:cxn ang="0">
                  <a:pos x="T8" y="T9"/>
                </a:cxn>
                <a:cxn ang="0">
                  <a:pos x="T10" y="T11"/>
                </a:cxn>
                <a:cxn ang="0">
                  <a:pos x="T12" y="T13"/>
                </a:cxn>
              </a:cxnLst>
              <a:rect l="0" t="0" r="r" b="b"/>
              <a:pathLst>
                <a:path w="13" h="13">
                  <a:moveTo>
                    <a:pt x="8" y="12"/>
                  </a:moveTo>
                  <a:cubicBezTo>
                    <a:pt x="5" y="13"/>
                    <a:pt x="3" y="12"/>
                    <a:pt x="1" y="10"/>
                  </a:cubicBezTo>
                  <a:cubicBezTo>
                    <a:pt x="0" y="10"/>
                    <a:pt x="1" y="9"/>
                    <a:pt x="1" y="8"/>
                  </a:cubicBezTo>
                  <a:cubicBezTo>
                    <a:pt x="1" y="8"/>
                    <a:pt x="1" y="8"/>
                    <a:pt x="2" y="7"/>
                  </a:cubicBezTo>
                  <a:cubicBezTo>
                    <a:pt x="3" y="7"/>
                    <a:pt x="3" y="7"/>
                    <a:pt x="5" y="6"/>
                  </a:cubicBezTo>
                  <a:cubicBezTo>
                    <a:pt x="6" y="5"/>
                    <a:pt x="10" y="0"/>
                    <a:pt x="12" y="1"/>
                  </a:cubicBezTo>
                  <a:cubicBezTo>
                    <a:pt x="13" y="4"/>
                    <a:pt x="11" y="10"/>
                    <a:pt x="8" y="12"/>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60" name="Freeform 130"/>
            <p:cNvSpPr/>
            <p:nvPr userDrawn="1"/>
          </p:nvSpPr>
          <p:spPr bwMode="auto">
            <a:xfrm>
              <a:off x="1062" y="710"/>
              <a:ext cx="12" cy="14"/>
            </a:xfrm>
            <a:custGeom>
              <a:avLst/>
              <a:gdLst>
                <a:gd name="T0" fmla="*/ 5 w 10"/>
                <a:gd name="T1" fmla="*/ 11 h 11"/>
                <a:gd name="T2" fmla="*/ 1 w 10"/>
                <a:gd name="T3" fmla="*/ 4 h 11"/>
                <a:gd name="T4" fmla="*/ 6 w 10"/>
                <a:gd name="T5" fmla="*/ 1 h 11"/>
                <a:gd name="T6" fmla="*/ 10 w 10"/>
                <a:gd name="T7" fmla="*/ 6 h 11"/>
                <a:gd name="T8" fmla="*/ 5 w 10"/>
                <a:gd name="T9" fmla="*/ 11 h 11"/>
              </a:gdLst>
              <a:ahLst/>
              <a:cxnLst>
                <a:cxn ang="0">
                  <a:pos x="T0" y="T1"/>
                </a:cxn>
                <a:cxn ang="0">
                  <a:pos x="T2" y="T3"/>
                </a:cxn>
                <a:cxn ang="0">
                  <a:pos x="T4" y="T5"/>
                </a:cxn>
                <a:cxn ang="0">
                  <a:pos x="T6" y="T7"/>
                </a:cxn>
                <a:cxn ang="0">
                  <a:pos x="T8" y="T9"/>
                </a:cxn>
              </a:cxnLst>
              <a:rect l="0" t="0" r="r" b="b"/>
              <a:pathLst>
                <a:path w="10" h="11">
                  <a:moveTo>
                    <a:pt x="5" y="11"/>
                  </a:moveTo>
                  <a:cubicBezTo>
                    <a:pt x="3" y="10"/>
                    <a:pt x="1" y="5"/>
                    <a:pt x="1" y="4"/>
                  </a:cubicBezTo>
                  <a:cubicBezTo>
                    <a:pt x="0" y="1"/>
                    <a:pt x="3" y="0"/>
                    <a:pt x="6" y="1"/>
                  </a:cubicBezTo>
                  <a:cubicBezTo>
                    <a:pt x="9" y="2"/>
                    <a:pt x="10" y="3"/>
                    <a:pt x="10" y="6"/>
                  </a:cubicBezTo>
                  <a:cubicBezTo>
                    <a:pt x="8" y="9"/>
                    <a:pt x="7" y="9"/>
                    <a:pt x="5" y="11"/>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61" name="Freeform 131"/>
            <p:cNvSpPr/>
            <p:nvPr userDrawn="1"/>
          </p:nvSpPr>
          <p:spPr bwMode="auto">
            <a:xfrm>
              <a:off x="1085" y="688"/>
              <a:ext cx="19" cy="21"/>
            </a:xfrm>
            <a:custGeom>
              <a:avLst/>
              <a:gdLst>
                <a:gd name="T0" fmla="*/ 8 w 15"/>
                <a:gd name="T1" fmla="*/ 17 h 17"/>
                <a:gd name="T2" fmla="*/ 7 w 15"/>
                <a:gd name="T3" fmla="*/ 12 h 17"/>
                <a:gd name="T4" fmla="*/ 5 w 15"/>
                <a:gd name="T5" fmla="*/ 13 h 17"/>
                <a:gd name="T6" fmla="*/ 0 w 15"/>
                <a:gd name="T7" fmla="*/ 9 h 17"/>
                <a:gd name="T8" fmla="*/ 2 w 15"/>
                <a:gd name="T9" fmla="*/ 7 h 17"/>
                <a:gd name="T10" fmla="*/ 7 w 15"/>
                <a:gd name="T11" fmla="*/ 2 h 17"/>
                <a:gd name="T12" fmla="*/ 14 w 15"/>
                <a:gd name="T13" fmla="*/ 4 h 17"/>
                <a:gd name="T14" fmla="*/ 13 w 15"/>
                <a:gd name="T15" fmla="*/ 11 h 17"/>
                <a:gd name="T16" fmla="*/ 9 w 15"/>
                <a:gd name="T17" fmla="*/ 16 h 17"/>
                <a:gd name="T18" fmla="*/ 8 w 15"/>
                <a:gd name="T1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7">
                  <a:moveTo>
                    <a:pt x="8" y="17"/>
                  </a:moveTo>
                  <a:cubicBezTo>
                    <a:pt x="7" y="16"/>
                    <a:pt x="8" y="12"/>
                    <a:pt x="7" y="12"/>
                  </a:cubicBezTo>
                  <a:cubicBezTo>
                    <a:pt x="6" y="12"/>
                    <a:pt x="6" y="13"/>
                    <a:pt x="5" y="13"/>
                  </a:cubicBezTo>
                  <a:cubicBezTo>
                    <a:pt x="3" y="13"/>
                    <a:pt x="0" y="11"/>
                    <a:pt x="0" y="9"/>
                  </a:cubicBezTo>
                  <a:cubicBezTo>
                    <a:pt x="1" y="7"/>
                    <a:pt x="0" y="8"/>
                    <a:pt x="2" y="7"/>
                  </a:cubicBezTo>
                  <a:cubicBezTo>
                    <a:pt x="4" y="5"/>
                    <a:pt x="6" y="3"/>
                    <a:pt x="7" y="2"/>
                  </a:cubicBezTo>
                  <a:cubicBezTo>
                    <a:pt x="11" y="0"/>
                    <a:pt x="13" y="1"/>
                    <a:pt x="14" y="4"/>
                  </a:cubicBezTo>
                  <a:cubicBezTo>
                    <a:pt x="15" y="7"/>
                    <a:pt x="14" y="9"/>
                    <a:pt x="13" y="11"/>
                  </a:cubicBezTo>
                  <a:cubicBezTo>
                    <a:pt x="12" y="13"/>
                    <a:pt x="10" y="15"/>
                    <a:pt x="9" y="16"/>
                  </a:cubicBezTo>
                  <a:cubicBezTo>
                    <a:pt x="9" y="17"/>
                    <a:pt x="8" y="17"/>
                    <a:pt x="8" y="17"/>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62" name="Freeform 132"/>
            <p:cNvSpPr/>
            <p:nvPr userDrawn="1"/>
          </p:nvSpPr>
          <p:spPr bwMode="auto">
            <a:xfrm>
              <a:off x="1062" y="693"/>
              <a:ext cx="12" cy="13"/>
            </a:xfrm>
            <a:custGeom>
              <a:avLst/>
              <a:gdLst>
                <a:gd name="T0" fmla="*/ 4 w 10"/>
                <a:gd name="T1" fmla="*/ 11 h 11"/>
                <a:gd name="T2" fmla="*/ 3 w 10"/>
                <a:gd name="T3" fmla="*/ 9 h 11"/>
                <a:gd name="T4" fmla="*/ 1 w 10"/>
                <a:gd name="T5" fmla="*/ 6 h 11"/>
                <a:gd name="T6" fmla="*/ 1 w 10"/>
                <a:gd name="T7" fmla="*/ 0 h 11"/>
                <a:gd name="T8" fmla="*/ 10 w 10"/>
                <a:gd name="T9" fmla="*/ 5 h 11"/>
                <a:gd name="T10" fmla="*/ 4 w 10"/>
                <a:gd name="T11" fmla="*/ 11 h 11"/>
              </a:gdLst>
              <a:ahLst/>
              <a:cxnLst>
                <a:cxn ang="0">
                  <a:pos x="T0" y="T1"/>
                </a:cxn>
                <a:cxn ang="0">
                  <a:pos x="T2" y="T3"/>
                </a:cxn>
                <a:cxn ang="0">
                  <a:pos x="T4" y="T5"/>
                </a:cxn>
                <a:cxn ang="0">
                  <a:pos x="T6" y="T7"/>
                </a:cxn>
                <a:cxn ang="0">
                  <a:pos x="T8" y="T9"/>
                </a:cxn>
                <a:cxn ang="0">
                  <a:pos x="T10" y="T11"/>
                </a:cxn>
              </a:cxnLst>
              <a:rect l="0" t="0" r="r" b="b"/>
              <a:pathLst>
                <a:path w="10" h="11">
                  <a:moveTo>
                    <a:pt x="4" y="11"/>
                  </a:moveTo>
                  <a:cubicBezTo>
                    <a:pt x="3" y="11"/>
                    <a:pt x="3" y="10"/>
                    <a:pt x="3" y="9"/>
                  </a:cubicBezTo>
                  <a:cubicBezTo>
                    <a:pt x="3" y="8"/>
                    <a:pt x="2" y="7"/>
                    <a:pt x="1" y="6"/>
                  </a:cubicBezTo>
                  <a:cubicBezTo>
                    <a:pt x="0" y="3"/>
                    <a:pt x="0" y="2"/>
                    <a:pt x="1" y="0"/>
                  </a:cubicBezTo>
                  <a:cubicBezTo>
                    <a:pt x="3" y="0"/>
                    <a:pt x="10" y="1"/>
                    <a:pt x="10" y="5"/>
                  </a:cubicBezTo>
                  <a:cubicBezTo>
                    <a:pt x="9" y="7"/>
                    <a:pt x="6" y="10"/>
                    <a:pt x="4" y="11"/>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63" name="Freeform 133"/>
            <p:cNvSpPr/>
            <p:nvPr userDrawn="1"/>
          </p:nvSpPr>
          <p:spPr bwMode="auto">
            <a:xfrm>
              <a:off x="996" y="742"/>
              <a:ext cx="47" cy="83"/>
            </a:xfrm>
            <a:custGeom>
              <a:avLst/>
              <a:gdLst>
                <a:gd name="T0" fmla="*/ 22 w 38"/>
                <a:gd name="T1" fmla="*/ 64 h 66"/>
                <a:gd name="T2" fmla="*/ 13 w 38"/>
                <a:gd name="T3" fmla="*/ 61 h 66"/>
                <a:gd name="T4" fmla="*/ 13 w 38"/>
                <a:gd name="T5" fmla="*/ 59 h 66"/>
                <a:gd name="T6" fmla="*/ 13 w 38"/>
                <a:gd name="T7" fmla="*/ 59 h 66"/>
                <a:gd name="T8" fmla="*/ 8 w 38"/>
                <a:gd name="T9" fmla="*/ 46 h 66"/>
                <a:gd name="T10" fmla="*/ 7 w 38"/>
                <a:gd name="T11" fmla="*/ 42 h 66"/>
                <a:gd name="T12" fmla="*/ 10 w 38"/>
                <a:gd name="T13" fmla="*/ 44 h 66"/>
                <a:gd name="T14" fmla="*/ 11 w 38"/>
                <a:gd name="T15" fmla="*/ 42 h 66"/>
                <a:gd name="T16" fmla="*/ 11 w 38"/>
                <a:gd name="T17" fmla="*/ 33 h 66"/>
                <a:gd name="T18" fmla="*/ 8 w 38"/>
                <a:gd name="T19" fmla="*/ 31 h 66"/>
                <a:gd name="T20" fmla="*/ 4 w 38"/>
                <a:gd name="T21" fmla="*/ 34 h 66"/>
                <a:gd name="T22" fmla="*/ 4 w 38"/>
                <a:gd name="T23" fmla="*/ 27 h 66"/>
                <a:gd name="T24" fmla="*/ 0 w 38"/>
                <a:gd name="T25" fmla="*/ 23 h 66"/>
                <a:gd name="T26" fmla="*/ 6 w 38"/>
                <a:gd name="T27" fmla="*/ 21 h 66"/>
                <a:gd name="T28" fmla="*/ 10 w 38"/>
                <a:gd name="T29" fmla="*/ 23 h 66"/>
                <a:gd name="T30" fmla="*/ 11 w 38"/>
                <a:gd name="T31" fmla="*/ 25 h 66"/>
                <a:gd name="T32" fmla="*/ 12 w 38"/>
                <a:gd name="T33" fmla="*/ 24 h 66"/>
                <a:gd name="T34" fmla="*/ 12 w 38"/>
                <a:gd name="T35" fmla="*/ 17 h 66"/>
                <a:gd name="T36" fmla="*/ 7 w 38"/>
                <a:gd name="T37" fmla="*/ 10 h 66"/>
                <a:gd name="T38" fmla="*/ 12 w 38"/>
                <a:gd name="T39" fmla="*/ 6 h 66"/>
                <a:gd name="T40" fmla="*/ 13 w 38"/>
                <a:gd name="T41" fmla="*/ 1 h 66"/>
                <a:gd name="T42" fmla="*/ 14 w 38"/>
                <a:gd name="T43" fmla="*/ 0 h 66"/>
                <a:gd name="T44" fmla="*/ 16 w 38"/>
                <a:gd name="T45" fmla="*/ 1 h 66"/>
                <a:gd name="T46" fmla="*/ 18 w 38"/>
                <a:gd name="T47" fmla="*/ 12 h 66"/>
                <a:gd name="T48" fmla="*/ 17 w 38"/>
                <a:gd name="T49" fmla="*/ 8 h 66"/>
                <a:gd name="T50" fmla="*/ 22 w 38"/>
                <a:gd name="T51" fmla="*/ 3 h 66"/>
                <a:gd name="T52" fmla="*/ 25 w 38"/>
                <a:gd name="T53" fmla="*/ 7 h 66"/>
                <a:gd name="T54" fmla="*/ 26 w 38"/>
                <a:gd name="T55" fmla="*/ 8 h 66"/>
                <a:gd name="T56" fmla="*/ 35 w 38"/>
                <a:gd name="T57" fmla="*/ 15 h 66"/>
                <a:gd name="T58" fmla="*/ 37 w 38"/>
                <a:gd name="T59" fmla="*/ 19 h 66"/>
                <a:gd name="T60" fmla="*/ 37 w 38"/>
                <a:gd name="T61" fmla="*/ 20 h 66"/>
                <a:gd name="T62" fmla="*/ 37 w 38"/>
                <a:gd name="T63" fmla="*/ 20 h 66"/>
                <a:gd name="T64" fmla="*/ 36 w 38"/>
                <a:gd name="T65" fmla="*/ 24 h 66"/>
                <a:gd name="T66" fmla="*/ 23 w 38"/>
                <a:gd name="T67" fmla="*/ 15 h 66"/>
                <a:gd name="T68" fmla="*/ 23 w 38"/>
                <a:gd name="T69" fmla="*/ 15 h 66"/>
                <a:gd name="T70" fmla="*/ 27 w 38"/>
                <a:gd name="T71" fmla="*/ 25 h 66"/>
                <a:gd name="T72" fmla="*/ 22 w 38"/>
                <a:gd name="T73" fmla="*/ 27 h 66"/>
                <a:gd name="T74" fmla="*/ 22 w 38"/>
                <a:gd name="T75" fmla="*/ 25 h 66"/>
                <a:gd name="T76" fmla="*/ 15 w 38"/>
                <a:gd name="T77" fmla="*/ 19 h 66"/>
                <a:gd name="T78" fmla="*/ 16 w 38"/>
                <a:gd name="T79" fmla="*/ 27 h 66"/>
                <a:gd name="T80" fmla="*/ 17 w 38"/>
                <a:gd name="T81" fmla="*/ 31 h 66"/>
                <a:gd name="T82" fmla="*/ 21 w 38"/>
                <a:gd name="T83" fmla="*/ 35 h 66"/>
                <a:gd name="T84" fmla="*/ 22 w 38"/>
                <a:gd name="T85" fmla="*/ 38 h 66"/>
                <a:gd name="T86" fmla="*/ 22 w 38"/>
                <a:gd name="T87" fmla="*/ 39 h 66"/>
                <a:gd name="T88" fmla="*/ 22 w 38"/>
                <a:gd name="T89" fmla="*/ 44 h 66"/>
                <a:gd name="T90" fmla="*/ 21 w 38"/>
                <a:gd name="T91" fmla="*/ 44 h 66"/>
                <a:gd name="T92" fmla="*/ 17 w 38"/>
                <a:gd name="T93" fmla="*/ 38 h 66"/>
                <a:gd name="T94" fmla="*/ 16 w 38"/>
                <a:gd name="T95" fmla="*/ 44 h 66"/>
                <a:gd name="T96" fmla="*/ 13 w 38"/>
                <a:gd name="T97" fmla="*/ 46 h 66"/>
                <a:gd name="T98" fmla="*/ 13 w 38"/>
                <a:gd name="T99" fmla="*/ 46 h 66"/>
                <a:gd name="T100" fmla="*/ 12 w 38"/>
                <a:gd name="T101" fmla="*/ 47 h 66"/>
                <a:gd name="T102" fmla="*/ 14 w 38"/>
                <a:gd name="T103" fmla="*/ 50 h 66"/>
                <a:gd name="T104" fmla="*/ 23 w 38"/>
                <a:gd name="T105" fmla="*/ 62 h 66"/>
                <a:gd name="T106" fmla="*/ 22 w 38"/>
                <a:gd name="T107" fmla="*/ 6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8" h="66">
                  <a:moveTo>
                    <a:pt x="22" y="64"/>
                  </a:moveTo>
                  <a:cubicBezTo>
                    <a:pt x="19" y="66"/>
                    <a:pt x="12" y="65"/>
                    <a:pt x="13" y="61"/>
                  </a:cubicBezTo>
                  <a:cubicBezTo>
                    <a:pt x="13" y="60"/>
                    <a:pt x="13" y="59"/>
                    <a:pt x="13" y="59"/>
                  </a:cubicBezTo>
                  <a:cubicBezTo>
                    <a:pt x="13" y="59"/>
                    <a:pt x="13" y="59"/>
                    <a:pt x="13" y="59"/>
                  </a:cubicBezTo>
                  <a:cubicBezTo>
                    <a:pt x="12" y="54"/>
                    <a:pt x="9" y="50"/>
                    <a:pt x="8" y="46"/>
                  </a:cubicBezTo>
                  <a:cubicBezTo>
                    <a:pt x="7" y="45"/>
                    <a:pt x="7" y="44"/>
                    <a:pt x="7" y="42"/>
                  </a:cubicBezTo>
                  <a:cubicBezTo>
                    <a:pt x="8" y="42"/>
                    <a:pt x="9" y="43"/>
                    <a:pt x="10" y="44"/>
                  </a:cubicBezTo>
                  <a:cubicBezTo>
                    <a:pt x="11" y="44"/>
                    <a:pt x="11" y="43"/>
                    <a:pt x="11" y="42"/>
                  </a:cubicBezTo>
                  <a:cubicBezTo>
                    <a:pt x="11" y="39"/>
                    <a:pt x="11" y="36"/>
                    <a:pt x="11" y="33"/>
                  </a:cubicBezTo>
                  <a:cubicBezTo>
                    <a:pt x="10" y="32"/>
                    <a:pt x="9" y="31"/>
                    <a:pt x="8" y="31"/>
                  </a:cubicBezTo>
                  <a:cubicBezTo>
                    <a:pt x="8" y="32"/>
                    <a:pt x="6" y="37"/>
                    <a:pt x="4" y="34"/>
                  </a:cubicBezTo>
                  <a:cubicBezTo>
                    <a:pt x="5" y="32"/>
                    <a:pt x="5" y="29"/>
                    <a:pt x="4" y="27"/>
                  </a:cubicBezTo>
                  <a:cubicBezTo>
                    <a:pt x="2" y="25"/>
                    <a:pt x="0" y="24"/>
                    <a:pt x="0" y="23"/>
                  </a:cubicBezTo>
                  <a:cubicBezTo>
                    <a:pt x="0" y="20"/>
                    <a:pt x="4" y="20"/>
                    <a:pt x="6" y="21"/>
                  </a:cubicBezTo>
                  <a:cubicBezTo>
                    <a:pt x="8" y="21"/>
                    <a:pt x="8" y="17"/>
                    <a:pt x="10" y="23"/>
                  </a:cubicBezTo>
                  <a:cubicBezTo>
                    <a:pt x="10" y="24"/>
                    <a:pt x="11" y="24"/>
                    <a:pt x="11" y="25"/>
                  </a:cubicBezTo>
                  <a:cubicBezTo>
                    <a:pt x="12" y="25"/>
                    <a:pt x="12" y="24"/>
                    <a:pt x="12" y="24"/>
                  </a:cubicBezTo>
                  <a:cubicBezTo>
                    <a:pt x="12" y="22"/>
                    <a:pt x="12" y="19"/>
                    <a:pt x="12" y="17"/>
                  </a:cubicBezTo>
                  <a:cubicBezTo>
                    <a:pt x="10" y="15"/>
                    <a:pt x="8" y="13"/>
                    <a:pt x="7" y="10"/>
                  </a:cubicBezTo>
                  <a:cubicBezTo>
                    <a:pt x="7" y="8"/>
                    <a:pt x="10" y="6"/>
                    <a:pt x="12" y="6"/>
                  </a:cubicBezTo>
                  <a:cubicBezTo>
                    <a:pt x="13" y="4"/>
                    <a:pt x="13" y="3"/>
                    <a:pt x="13" y="1"/>
                  </a:cubicBezTo>
                  <a:cubicBezTo>
                    <a:pt x="13" y="1"/>
                    <a:pt x="13" y="1"/>
                    <a:pt x="14" y="0"/>
                  </a:cubicBezTo>
                  <a:cubicBezTo>
                    <a:pt x="15" y="0"/>
                    <a:pt x="15" y="0"/>
                    <a:pt x="16" y="1"/>
                  </a:cubicBezTo>
                  <a:cubicBezTo>
                    <a:pt x="18" y="3"/>
                    <a:pt x="14" y="11"/>
                    <a:pt x="18" y="12"/>
                  </a:cubicBezTo>
                  <a:cubicBezTo>
                    <a:pt x="19" y="11"/>
                    <a:pt x="18" y="9"/>
                    <a:pt x="17" y="8"/>
                  </a:cubicBezTo>
                  <a:cubicBezTo>
                    <a:pt x="17" y="6"/>
                    <a:pt x="20" y="4"/>
                    <a:pt x="22" y="3"/>
                  </a:cubicBezTo>
                  <a:cubicBezTo>
                    <a:pt x="26" y="3"/>
                    <a:pt x="25" y="4"/>
                    <a:pt x="25" y="7"/>
                  </a:cubicBezTo>
                  <a:cubicBezTo>
                    <a:pt x="26" y="7"/>
                    <a:pt x="26" y="8"/>
                    <a:pt x="26" y="8"/>
                  </a:cubicBezTo>
                  <a:cubicBezTo>
                    <a:pt x="30" y="11"/>
                    <a:pt x="30" y="11"/>
                    <a:pt x="35" y="15"/>
                  </a:cubicBezTo>
                  <a:cubicBezTo>
                    <a:pt x="36" y="16"/>
                    <a:pt x="37" y="17"/>
                    <a:pt x="37" y="19"/>
                  </a:cubicBezTo>
                  <a:cubicBezTo>
                    <a:pt x="37" y="19"/>
                    <a:pt x="37" y="19"/>
                    <a:pt x="37" y="20"/>
                  </a:cubicBezTo>
                  <a:cubicBezTo>
                    <a:pt x="37" y="20"/>
                    <a:pt x="37" y="20"/>
                    <a:pt x="37" y="20"/>
                  </a:cubicBezTo>
                  <a:cubicBezTo>
                    <a:pt x="38" y="21"/>
                    <a:pt x="38" y="24"/>
                    <a:pt x="36" y="24"/>
                  </a:cubicBezTo>
                  <a:cubicBezTo>
                    <a:pt x="32" y="21"/>
                    <a:pt x="27" y="18"/>
                    <a:pt x="23" y="15"/>
                  </a:cubicBezTo>
                  <a:cubicBezTo>
                    <a:pt x="23" y="15"/>
                    <a:pt x="23" y="15"/>
                    <a:pt x="23" y="15"/>
                  </a:cubicBezTo>
                  <a:cubicBezTo>
                    <a:pt x="25" y="17"/>
                    <a:pt x="27" y="22"/>
                    <a:pt x="27" y="25"/>
                  </a:cubicBezTo>
                  <a:cubicBezTo>
                    <a:pt x="26" y="26"/>
                    <a:pt x="24" y="27"/>
                    <a:pt x="22" y="27"/>
                  </a:cubicBezTo>
                  <a:cubicBezTo>
                    <a:pt x="22" y="26"/>
                    <a:pt x="22" y="26"/>
                    <a:pt x="22" y="25"/>
                  </a:cubicBezTo>
                  <a:cubicBezTo>
                    <a:pt x="21" y="23"/>
                    <a:pt x="17" y="21"/>
                    <a:pt x="15" y="19"/>
                  </a:cubicBezTo>
                  <a:cubicBezTo>
                    <a:pt x="14" y="21"/>
                    <a:pt x="16" y="25"/>
                    <a:pt x="16" y="27"/>
                  </a:cubicBezTo>
                  <a:cubicBezTo>
                    <a:pt x="16" y="28"/>
                    <a:pt x="16" y="30"/>
                    <a:pt x="17" y="31"/>
                  </a:cubicBezTo>
                  <a:cubicBezTo>
                    <a:pt x="18" y="32"/>
                    <a:pt x="19" y="34"/>
                    <a:pt x="21" y="35"/>
                  </a:cubicBezTo>
                  <a:cubicBezTo>
                    <a:pt x="21" y="36"/>
                    <a:pt x="22" y="37"/>
                    <a:pt x="22" y="38"/>
                  </a:cubicBezTo>
                  <a:cubicBezTo>
                    <a:pt x="22" y="38"/>
                    <a:pt x="22" y="38"/>
                    <a:pt x="22" y="39"/>
                  </a:cubicBezTo>
                  <a:cubicBezTo>
                    <a:pt x="23" y="40"/>
                    <a:pt x="24" y="44"/>
                    <a:pt x="22" y="44"/>
                  </a:cubicBezTo>
                  <a:cubicBezTo>
                    <a:pt x="21" y="44"/>
                    <a:pt x="21" y="44"/>
                    <a:pt x="21" y="44"/>
                  </a:cubicBezTo>
                  <a:cubicBezTo>
                    <a:pt x="20" y="41"/>
                    <a:pt x="18" y="39"/>
                    <a:pt x="17" y="38"/>
                  </a:cubicBezTo>
                  <a:cubicBezTo>
                    <a:pt x="16" y="40"/>
                    <a:pt x="17" y="42"/>
                    <a:pt x="16" y="44"/>
                  </a:cubicBezTo>
                  <a:cubicBezTo>
                    <a:pt x="15" y="45"/>
                    <a:pt x="14" y="46"/>
                    <a:pt x="13" y="46"/>
                  </a:cubicBezTo>
                  <a:cubicBezTo>
                    <a:pt x="13" y="46"/>
                    <a:pt x="13" y="46"/>
                    <a:pt x="13" y="46"/>
                  </a:cubicBezTo>
                  <a:cubicBezTo>
                    <a:pt x="12" y="46"/>
                    <a:pt x="12" y="46"/>
                    <a:pt x="12" y="47"/>
                  </a:cubicBezTo>
                  <a:cubicBezTo>
                    <a:pt x="12" y="48"/>
                    <a:pt x="13" y="49"/>
                    <a:pt x="14" y="50"/>
                  </a:cubicBezTo>
                  <a:cubicBezTo>
                    <a:pt x="16" y="54"/>
                    <a:pt x="19" y="58"/>
                    <a:pt x="23" y="62"/>
                  </a:cubicBezTo>
                  <a:cubicBezTo>
                    <a:pt x="23" y="63"/>
                    <a:pt x="23" y="63"/>
                    <a:pt x="22" y="64"/>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64" name="Freeform 134"/>
            <p:cNvSpPr/>
            <p:nvPr userDrawn="1"/>
          </p:nvSpPr>
          <p:spPr bwMode="auto">
            <a:xfrm>
              <a:off x="989" y="789"/>
              <a:ext cx="13" cy="11"/>
            </a:xfrm>
            <a:custGeom>
              <a:avLst/>
              <a:gdLst>
                <a:gd name="T0" fmla="*/ 9 w 11"/>
                <a:gd name="T1" fmla="*/ 9 h 9"/>
                <a:gd name="T2" fmla="*/ 7 w 11"/>
                <a:gd name="T3" fmla="*/ 7 h 9"/>
                <a:gd name="T4" fmla="*/ 0 w 11"/>
                <a:gd name="T5" fmla="*/ 2 h 9"/>
                <a:gd name="T6" fmla="*/ 0 w 11"/>
                <a:gd name="T7" fmla="*/ 1 h 9"/>
                <a:gd name="T8" fmla="*/ 7 w 11"/>
                <a:gd name="T9" fmla="*/ 0 h 9"/>
                <a:gd name="T10" fmla="*/ 9 w 11"/>
                <a:gd name="T11" fmla="*/ 9 h 9"/>
              </a:gdLst>
              <a:ahLst/>
              <a:cxnLst>
                <a:cxn ang="0">
                  <a:pos x="T0" y="T1"/>
                </a:cxn>
                <a:cxn ang="0">
                  <a:pos x="T2" y="T3"/>
                </a:cxn>
                <a:cxn ang="0">
                  <a:pos x="T4" y="T5"/>
                </a:cxn>
                <a:cxn ang="0">
                  <a:pos x="T6" y="T7"/>
                </a:cxn>
                <a:cxn ang="0">
                  <a:pos x="T8" y="T9"/>
                </a:cxn>
                <a:cxn ang="0">
                  <a:pos x="T10" y="T11"/>
                </a:cxn>
              </a:cxnLst>
              <a:rect l="0" t="0" r="r" b="b"/>
              <a:pathLst>
                <a:path w="11" h="9">
                  <a:moveTo>
                    <a:pt x="9" y="9"/>
                  </a:moveTo>
                  <a:cubicBezTo>
                    <a:pt x="8" y="9"/>
                    <a:pt x="7" y="8"/>
                    <a:pt x="7" y="7"/>
                  </a:cubicBezTo>
                  <a:cubicBezTo>
                    <a:pt x="3" y="6"/>
                    <a:pt x="1" y="5"/>
                    <a:pt x="0" y="2"/>
                  </a:cubicBezTo>
                  <a:cubicBezTo>
                    <a:pt x="0" y="2"/>
                    <a:pt x="0" y="2"/>
                    <a:pt x="0" y="1"/>
                  </a:cubicBezTo>
                  <a:cubicBezTo>
                    <a:pt x="2" y="1"/>
                    <a:pt x="5" y="0"/>
                    <a:pt x="7" y="0"/>
                  </a:cubicBezTo>
                  <a:cubicBezTo>
                    <a:pt x="11" y="1"/>
                    <a:pt x="10" y="6"/>
                    <a:pt x="9" y="9"/>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65" name="Freeform 135"/>
            <p:cNvSpPr/>
            <p:nvPr userDrawn="1"/>
          </p:nvSpPr>
          <p:spPr bwMode="auto">
            <a:xfrm>
              <a:off x="977" y="776"/>
              <a:ext cx="14" cy="13"/>
            </a:xfrm>
            <a:custGeom>
              <a:avLst/>
              <a:gdLst>
                <a:gd name="T0" fmla="*/ 10 w 11"/>
                <a:gd name="T1" fmla="*/ 10 h 10"/>
                <a:gd name="T2" fmla="*/ 9 w 11"/>
                <a:gd name="T3" fmla="*/ 10 h 10"/>
                <a:gd name="T4" fmla="*/ 8 w 11"/>
                <a:gd name="T5" fmla="*/ 8 h 10"/>
                <a:gd name="T6" fmla="*/ 1 w 11"/>
                <a:gd name="T7" fmla="*/ 2 h 10"/>
                <a:gd name="T8" fmla="*/ 4 w 11"/>
                <a:gd name="T9" fmla="*/ 2 h 10"/>
                <a:gd name="T10" fmla="*/ 11 w 11"/>
                <a:gd name="T11" fmla="*/ 5 h 10"/>
                <a:gd name="T12" fmla="*/ 10 w 11"/>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10" y="10"/>
                  </a:moveTo>
                  <a:cubicBezTo>
                    <a:pt x="9" y="10"/>
                    <a:pt x="9" y="10"/>
                    <a:pt x="9" y="10"/>
                  </a:cubicBezTo>
                  <a:cubicBezTo>
                    <a:pt x="8" y="9"/>
                    <a:pt x="8" y="9"/>
                    <a:pt x="8" y="8"/>
                  </a:cubicBezTo>
                  <a:cubicBezTo>
                    <a:pt x="4" y="8"/>
                    <a:pt x="0" y="6"/>
                    <a:pt x="1" y="2"/>
                  </a:cubicBezTo>
                  <a:cubicBezTo>
                    <a:pt x="2" y="1"/>
                    <a:pt x="2" y="2"/>
                    <a:pt x="4" y="2"/>
                  </a:cubicBezTo>
                  <a:cubicBezTo>
                    <a:pt x="7" y="2"/>
                    <a:pt x="11" y="0"/>
                    <a:pt x="11" y="5"/>
                  </a:cubicBezTo>
                  <a:cubicBezTo>
                    <a:pt x="11" y="6"/>
                    <a:pt x="10" y="8"/>
                    <a:pt x="10" y="10"/>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66" name="Freeform 136"/>
            <p:cNvSpPr/>
            <p:nvPr userDrawn="1"/>
          </p:nvSpPr>
          <p:spPr bwMode="auto">
            <a:xfrm>
              <a:off x="1048" y="786"/>
              <a:ext cx="163" cy="141"/>
            </a:xfrm>
            <a:custGeom>
              <a:avLst/>
              <a:gdLst>
                <a:gd name="T0" fmla="*/ 132 w 132"/>
                <a:gd name="T1" fmla="*/ 6 h 113"/>
                <a:gd name="T2" fmla="*/ 98 w 132"/>
                <a:gd name="T3" fmla="*/ 6 h 113"/>
                <a:gd name="T4" fmla="*/ 79 w 132"/>
                <a:gd name="T5" fmla="*/ 25 h 113"/>
                <a:gd name="T6" fmla="*/ 73 w 132"/>
                <a:gd name="T7" fmla="*/ 12 h 113"/>
                <a:gd name="T8" fmla="*/ 83 w 132"/>
                <a:gd name="T9" fmla="*/ 8 h 113"/>
                <a:gd name="T10" fmla="*/ 57 w 132"/>
                <a:gd name="T11" fmla="*/ 8 h 113"/>
                <a:gd name="T12" fmla="*/ 53 w 132"/>
                <a:gd name="T13" fmla="*/ 25 h 113"/>
                <a:gd name="T14" fmla="*/ 34 w 132"/>
                <a:gd name="T15" fmla="*/ 6 h 113"/>
                <a:gd name="T16" fmla="*/ 0 w 132"/>
                <a:gd name="T17" fmla="*/ 6 h 113"/>
                <a:gd name="T18" fmla="*/ 24 w 132"/>
                <a:gd name="T19" fmla="*/ 16 h 113"/>
                <a:gd name="T20" fmla="*/ 27 w 132"/>
                <a:gd name="T21" fmla="*/ 22 h 113"/>
                <a:gd name="T22" fmla="*/ 9 w 132"/>
                <a:gd name="T23" fmla="*/ 22 h 113"/>
                <a:gd name="T24" fmla="*/ 31 w 132"/>
                <a:gd name="T25" fmla="*/ 32 h 113"/>
                <a:gd name="T26" fmla="*/ 34 w 132"/>
                <a:gd name="T27" fmla="*/ 38 h 113"/>
                <a:gd name="T28" fmla="*/ 20 w 132"/>
                <a:gd name="T29" fmla="*/ 39 h 113"/>
                <a:gd name="T30" fmla="*/ 38 w 132"/>
                <a:gd name="T31" fmla="*/ 48 h 113"/>
                <a:gd name="T32" fmla="*/ 41 w 132"/>
                <a:gd name="T33" fmla="*/ 54 h 113"/>
                <a:gd name="T34" fmla="*/ 30 w 132"/>
                <a:gd name="T35" fmla="*/ 54 h 113"/>
                <a:gd name="T36" fmla="*/ 45 w 132"/>
                <a:gd name="T37" fmla="*/ 63 h 113"/>
                <a:gd name="T38" fmla="*/ 47 w 132"/>
                <a:gd name="T39" fmla="*/ 69 h 113"/>
                <a:gd name="T40" fmla="*/ 39 w 132"/>
                <a:gd name="T41" fmla="*/ 69 h 113"/>
                <a:gd name="T42" fmla="*/ 51 w 132"/>
                <a:gd name="T43" fmla="*/ 78 h 113"/>
                <a:gd name="T44" fmla="*/ 51 w 132"/>
                <a:gd name="T45" fmla="*/ 89 h 113"/>
                <a:gd name="T46" fmla="*/ 66 w 132"/>
                <a:gd name="T47" fmla="*/ 113 h 113"/>
                <a:gd name="T48" fmla="*/ 81 w 132"/>
                <a:gd name="T49" fmla="*/ 89 h 113"/>
                <a:gd name="T50" fmla="*/ 81 w 132"/>
                <a:gd name="T51" fmla="*/ 78 h 113"/>
                <a:gd name="T52" fmla="*/ 92 w 132"/>
                <a:gd name="T53" fmla="*/ 69 h 113"/>
                <a:gd name="T54" fmla="*/ 85 w 132"/>
                <a:gd name="T55" fmla="*/ 69 h 113"/>
                <a:gd name="T56" fmla="*/ 87 w 132"/>
                <a:gd name="T57" fmla="*/ 63 h 113"/>
                <a:gd name="T58" fmla="*/ 102 w 132"/>
                <a:gd name="T59" fmla="*/ 54 h 113"/>
                <a:gd name="T60" fmla="*/ 91 w 132"/>
                <a:gd name="T61" fmla="*/ 54 h 113"/>
                <a:gd name="T62" fmla="*/ 93 w 132"/>
                <a:gd name="T63" fmla="*/ 48 h 113"/>
                <a:gd name="T64" fmla="*/ 111 w 132"/>
                <a:gd name="T65" fmla="*/ 39 h 113"/>
                <a:gd name="T66" fmla="*/ 97 w 132"/>
                <a:gd name="T67" fmla="*/ 38 h 113"/>
                <a:gd name="T68" fmla="*/ 100 w 132"/>
                <a:gd name="T69" fmla="*/ 32 h 113"/>
                <a:gd name="T70" fmla="*/ 123 w 132"/>
                <a:gd name="T71" fmla="*/ 22 h 113"/>
                <a:gd name="T72" fmla="*/ 105 w 132"/>
                <a:gd name="T73" fmla="*/ 22 h 113"/>
                <a:gd name="T74" fmla="*/ 107 w 132"/>
                <a:gd name="T75" fmla="*/ 16 h 113"/>
                <a:gd name="T76" fmla="*/ 132 w 132"/>
                <a:gd name="T77" fmla="*/ 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2" h="113">
                  <a:moveTo>
                    <a:pt x="132" y="6"/>
                  </a:moveTo>
                  <a:cubicBezTo>
                    <a:pt x="98" y="6"/>
                    <a:pt x="98" y="6"/>
                    <a:pt x="98" y="6"/>
                  </a:cubicBezTo>
                  <a:cubicBezTo>
                    <a:pt x="88" y="6"/>
                    <a:pt x="83" y="16"/>
                    <a:pt x="79" y="25"/>
                  </a:cubicBezTo>
                  <a:cubicBezTo>
                    <a:pt x="73" y="12"/>
                    <a:pt x="73" y="12"/>
                    <a:pt x="73" y="12"/>
                  </a:cubicBezTo>
                  <a:cubicBezTo>
                    <a:pt x="83" y="8"/>
                    <a:pt x="83" y="8"/>
                    <a:pt x="83" y="8"/>
                  </a:cubicBezTo>
                  <a:cubicBezTo>
                    <a:pt x="77" y="3"/>
                    <a:pt x="59" y="0"/>
                    <a:pt x="57" y="8"/>
                  </a:cubicBezTo>
                  <a:cubicBezTo>
                    <a:pt x="53" y="25"/>
                    <a:pt x="53" y="25"/>
                    <a:pt x="53" y="25"/>
                  </a:cubicBezTo>
                  <a:cubicBezTo>
                    <a:pt x="50" y="17"/>
                    <a:pt x="45" y="6"/>
                    <a:pt x="34" y="6"/>
                  </a:cubicBezTo>
                  <a:cubicBezTo>
                    <a:pt x="0" y="6"/>
                    <a:pt x="0" y="6"/>
                    <a:pt x="0" y="6"/>
                  </a:cubicBezTo>
                  <a:cubicBezTo>
                    <a:pt x="4" y="14"/>
                    <a:pt x="8" y="17"/>
                    <a:pt x="24" y="16"/>
                  </a:cubicBezTo>
                  <a:cubicBezTo>
                    <a:pt x="27" y="22"/>
                    <a:pt x="27" y="22"/>
                    <a:pt x="27" y="22"/>
                  </a:cubicBezTo>
                  <a:cubicBezTo>
                    <a:pt x="9" y="22"/>
                    <a:pt x="9" y="22"/>
                    <a:pt x="9" y="22"/>
                  </a:cubicBezTo>
                  <a:cubicBezTo>
                    <a:pt x="14" y="32"/>
                    <a:pt x="17" y="32"/>
                    <a:pt x="31" y="32"/>
                  </a:cubicBezTo>
                  <a:cubicBezTo>
                    <a:pt x="34" y="38"/>
                    <a:pt x="34" y="38"/>
                    <a:pt x="34" y="38"/>
                  </a:cubicBezTo>
                  <a:cubicBezTo>
                    <a:pt x="20" y="39"/>
                    <a:pt x="20" y="39"/>
                    <a:pt x="20" y="39"/>
                  </a:cubicBezTo>
                  <a:cubicBezTo>
                    <a:pt x="23" y="45"/>
                    <a:pt x="27" y="48"/>
                    <a:pt x="38" y="48"/>
                  </a:cubicBezTo>
                  <a:cubicBezTo>
                    <a:pt x="41" y="54"/>
                    <a:pt x="41" y="54"/>
                    <a:pt x="41" y="54"/>
                  </a:cubicBezTo>
                  <a:cubicBezTo>
                    <a:pt x="30" y="54"/>
                    <a:pt x="30" y="54"/>
                    <a:pt x="30" y="54"/>
                  </a:cubicBezTo>
                  <a:cubicBezTo>
                    <a:pt x="34" y="61"/>
                    <a:pt x="36" y="64"/>
                    <a:pt x="45" y="63"/>
                  </a:cubicBezTo>
                  <a:cubicBezTo>
                    <a:pt x="47" y="69"/>
                    <a:pt x="47" y="69"/>
                    <a:pt x="47" y="69"/>
                  </a:cubicBezTo>
                  <a:cubicBezTo>
                    <a:pt x="39" y="69"/>
                    <a:pt x="39" y="69"/>
                    <a:pt x="39" y="69"/>
                  </a:cubicBezTo>
                  <a:cubicBezTo>
                    <a:pt x="43" y="77"/>
                    <a:pt x="46" y="77"/>
                    <a:pt x="51" y="78"/>
                  </a:cubicBezTo>
                  <a:cubicBezTo>
                    <a:pt x="55" y="78"/>
                    <a:pt x="56" y="86"/>
                    <a:pt x="51" y="89"/>
                  </a:cubicBezTo>
                  <a:cubicBezTo>
                    <a:pt x="66" y="113"/>
                    <a:pt x="66" y="113"/>
                    <a:pt x="66" y="113"/>
                  </a:cubicBezTo>
                  <a:cubicBezTo>
                    <a:pt x="81" y="89"/>
                    <a:pt x="81" y="89"/>
                    <a:pt x="81" y="89"/>
                  </a:cubicBezTo>
                  <a:cubicBezTo>
                    <a:pt x="76" y="86"/>
                    <a:pt x="76" y="78"/>
                    <a:pt x="81" y="78"/>
                  </a:cubicBezTo>
                  <a:cubicBezTo>
                    <a:pt x="85" y="77"/>
                    <a:pt x="89" y="77"/>
                    <a:pt x="92" y="69"/>
                  </a:cubicBezTo>
                  <a:cubicBezTo>
                    <a:pt x="85" y="69"/>
                    <a:pt x="85" y="69"/>
                    <a:pt x="85" y="69"/>
                  </a:cubicBezTo>
                  <a:cubicBezTo>
                    <a:pt x="87" y="63"/>
                    <a:pt x="87" y="63"/>
                    <a:pt x="87" y="63"/>
                  </a:cubicBezTo>
                  <a:cubicBezTo>
                    <a:pt x="96" y="64"/>
                    <a:pt x="98" y="60"/>
                    <a:pt x="102" y="54"/>
                  </a:cubicBezTo>
                  <a:cubicBezTo>
                    <a:pt x="91" y="54"/>
                    <a:pt x="91" y="54"/>
                    <a:pt x="91" y="54"/>
                  </a:cubicBezTo>
                  <a:cubicBezTo>
                    <a:pt x="93" y="48"/>
                    <a:pt x="93" y="48"/>
                    <a:pt x="93" y="48"/>
                  </a:cubicBezTo>
                  <a:cubicBezTo>
                    <a:pt x="105" y="48"/>
                    <a:pt x="108" y="45"/>
                    <a:pt x="111" y="39"/>
                  </a:cubicBezTo>
                  <a:cubicBezTo>
                    <a:pt x="97" y="38"/>
                    <a:pt x="97" y="38"/>
                    <a:pt x="97" y="38"/>
                  </a:cubicBezTo>
                  <a:cubicBezTo>
                    <a:pt x="100" y="32"/>
                    <a:pt x="100" y="32"/>
                    <a:pt x="100" y="32"/>
                  </a:cubicBezTo>
                  <a:cubicBezTo>
                    <a:pt x="115" y="32"/>
                    <a:pt x="118" y="32"/>
                    <a:pt x="123" y="22"/>
                  </a:cubicBezTo>
                  <a:cubicBezTo>
                    <a:pt x="105" y="22"/>
                    <a:pt x="105" y="22"/>
                    <a:pt x="105" y="22"/>
                  </a:cubicBezTo>
                  <a:cubicBezTo>
                    <a:pt x="107" y="16"/>
                    <a:pt x="107" y="16"/>
                    <a:pt x="107" y="16"/>
                  </a:cubicBezTo>
                  <a:cubicBezTo>
                    <a:pt x="123" y="17"/>
                    <a:pt x="128" y="14"/>
                    <a:pt x="132" y="6"/>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67" name="Freeform 137"/>
            <p:cNvSpPr>
              <a:spLocks noEditPoints="1"/>
            </p:cNvSpPr>
            <p:nvPr userDrawn="1"/>
          </p:nvSpPr>
          <p:spPr bwMode="auto">
            <a:xfrm>
              <a:off x="1214" y="757"/>
              <a:ext cx="64" cy="43"/>
            </a:xfrm>
            <a:custGeom>
              <a:avLst/>
              <a:gdLst>
                <a:gd name="T0" fmla="*/ 51 w 52"/>
                <a:gd name="T1" fmla="*/ 10 h 34"/>
                <a:gd name="T2" fmla="*/ 48 w 52"/>
                <a:gd name="T3" fmla="*/ 10 h 34"/>
                <a:gd name="T4" fmla="*/ 47 w 52"/>
                <a:gd name="T5" fmla="*/ 8 h 34"/>
                <a:gd name="T6" fmla="*/ 50 w 52"/>
                <a:gd name="T7" fmla="*/ 7 h 34"/>
                <a:gd name="T8" fmla="*/ 52 w 52"/>
                <a:gd name="T9" fmla="*/ 2 h 34"/>
                <a:gd name="T10" fmla="*/ 44 w 52"/>
                <a:gd name="T11" fmla="*/ 3 h 34"/>
                <a:gd name="T12" fmla="*/ 36 w 52"/>
                <a:gd name="T13" fmla="*/ 1 h 34"/>
                <a:gd name="T14" fmla="*/ 36 w 52"/>
                <a:gd name="T15" fmla="*/ 3 h 34"/>
                <a:gd name="T16" fmla="*/ 35 w 52"/>
                <a:gd name="T17" fmla="*/ 4 h 34"/>
                <a:gd name="T18" fmla="*/ 35 w 52"/>
                <a:gd name="T19" fmla="*/ 5 h 34"/>
                <a:gd name="T20" fmla="*/ 34 w 52"/>
                <a:gd name="T21" fmla="*/ 7 h 34"/>
                <a:gd name="T22" fmla="*/ 34 w 52"/>
                <a:gd name="T23" fmla="*/ 6 h 34"/>
                <a:gd name="T24" fmla="*/ 30 w 52"/>
                <a:gd name="T25" fmla="*/ 5 h 34"/>
                <a:gd name="T26" fmla="*/ 28 w 52"/>
                <a:gd name="T27" fmla="*/ 9 h 34"/>
                <a:gd name="T28" fmla="*/ 28 w 52"/>
                <a:gd name="T29" fmla="*/ 10 h 34"/>
                <a:gd name="T30" fmla="*/ 31 w 52"/>
                <a:gd name="T31" fmla="*/ 11 h 34"/>
                <a:gd name="T32" fmla="*/ 33 w 52"/>
                <a:gd name="T33" fmla="*/ 12 h 34"/>
                <a:gd name="T34" fmla="*/ 30 w 52"/>
                <a:gd name="T35" fmla="*/ 14 h 34"/>
                <a:gd name="T36" fmla="*/ 26 w 52"/>
                <a:gd name="T37" fmla="*/ 14 h 34"/>
                <a:gd name="T38" fmla="*/ 13 w 52"/>
                <a:gd name="T39" fmla="*/ 11 h 34"/>
                <a:gd name="T40" fmla="*/ 13 w 52"/>
                <a:gd name="T41" fmla="*/ 12 h 34"/>
                <a:gd name="T42" fmla="*/ 20 w 52"/>
                <a:gd name="T43" fmla="*/ 16 h 34"/>
                <a:gd name="T44" fmla="*/ 32 w 52"/>
                <a:gd name="T45" fmla="*/ 20 h 34"/>
                <a:gd name="T46" fmla="*/ 31 w 52"/>
                <a:gd name="T47" fmla="*/ 20 h 34"/>
                <a:gd name="T48" fmla="*/ 24 w 52"/>
                <a:gd name="T49" fmla="*/ 20 h 34"/>
                <a:gd name="T50" fmla="*/ 19 w 52"/>
                <a:gd name="T51" fmla="*/ 19 h 34"/>
                <a:gd name="T52" fmla="*/ 18 w 52"/>
                <a:gd name="T53" fmla="*/ 19 h 34"/>
                <a:gd name="T54" fmla="*/ 4 w 52"/>
                <a:gd name="T55" fmla="*/ 14 h 34"/>
                <a:gd name="T56" fmla="*/ 2 w 52"/>
                <a:gd name="T57" fmla="*/ 12 h 34"/>
                <a:gd name="T58" fmla="*/ 3 w 52"/>
                <a:gd name="T59" fmla="*/ 20 h 34"/>
                <a:gd name="T60" fmla="*/ 13 w 52"/>
                <a:gd name="T61" fmla="*/ 23 h 34"/>
                <a:gd name="T62" fmla="*/ 13 w 52"/>
                <a:gd name="T63" fmla="*/ 24 h 34"/>
                <a:gd name="T64" fmla="*/ 9 w 52"/>
                <a:gd name="T65" fmla="*/ 27 h 34"/>
                <a:gd name="T66" fmla="*/ 4 w 52"/>
                <a:gd name="T67" fmla="*/ 26 h 34"/>
                <a:gd name="T68" fmla="*/ 9 w 52"/>
                <a:gd name="T69" fmla="*/ 33 h 34"/>
                <a:gd name="T70" fmla="*/ 10 w 52"/>
                <a:gd name="T71" fmla="*/ 34 h 34"/>
                <a:gd name="T72" fmla="*/ 18 w 52"/>
                <a:gd name="T73" fmla="*/ 28 h 34"/>
                <a:gd name="T74" fmla="*/ 23 w 52"/>
                <a:gd name="T75" fmla="*/ 28 h 34"/>
                <a:gd name="T76" fmla="*/ 22 w 52"/>
                <a:gd name="T77" fmla="*/ 23 h 34"/>
                <a:gd name="T78" fmla="*/ 23 w 52"/>
                <a:gd name="T79" fmla="*/ 21 h 34"/>
                <a:gd name="T80" fmla="*/ 30 w 52"/>
                <a:gd name="T81" fmla="*/ 22 h 34"/>
                <a:gd name="T82" fmla="*/ 36 w 52"/>
                <a:gd name="T83" fmla="*/ 25 h 34"/>
                <a:gd name="T84" fmla="*/ 39 w 52"/>
                <a:gd name="T85" fmla="*/ 21 h 34"/>
                <a:gd name="T86" fmla="*/ 39 w 52"/>
                <a:gd name="T87" fmla="*/ 20 h 34"/>
                <a:gd name="T88" fmla="*/ 51 w 52"/>
                <a:gd name="T89" fmla="*/ 14 h 34"/>
                <a:gd name="T90" fmla="*/ 38 w 52"/>
                <a:gd name="T91" fmla="*/ 14 h 34"/>
                <a:gd name="T92" fmla="*/ 38 w 52"/>
                <a:gd name="T93" fmla="*/ 12 h 34"/>
                <a:gd name="T94" fmla="*/ 36 w 52"/>
                <a:gd name="T95" fmla="*/ 11 h 34"/>
                <a:gd name="T96" fmla="*/ 36 w 52"/>
                <a:gd name="T97" fmla="*/ 10 h 34"/>
                <a:gd name="T98" fmla="*/ 40 w 52"/>
                <a:gd name="T99" fmla="*/ 9 h 34"/>
                <a:gd name="T100" fmla="*/ 43 w 52"/>
                <a:gd name="T101" fmla="*/ 14 h 34"/>
                <a:gd name="T102" fmla="*/ 38 w 52"/>
                <a:gd name="T103" fmla="*/ 1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 h="34">
                  <a:moveTo>
                    <a:pt x="51" y="13"/>
                  </a:moveTo>
                  <a:cubicBezTo>
                    <a:pt x="51" y="12"/>
                    <a:pt x="51" y="12"/>
                    <a:pt x="51" y="12"/>
                  </a:cubicBezTo>
                  <a:cubicBezTo>
                    <a:pt x="51" y="11"/>
                    <a:pt x="51" y="11"/>
                    <a:pt x="51" y="10"/>
                  </a:cubicBezTo>
                  <a:cubicBezTo>
                    <a:pt x="51" y="10"/>
                    <a:pt x="50" y="10"/>
                    <a:pt x="50" y="10"/>
                  </a:cubicBezTo>
                  <a:cubicBezTo>
                    <a:pt x="49" y="10"/>
                    <a:pt x="49" y="10"/>
                    <a:pt x="49" y="10"/>
                  </a:cubicBezTo>
                  <a:cubicBezTo>
                    <a:pt x="48" y="10"/>
                    <a:pt x="48" y="10"/>
                    <a:pt x="48" y="10"/>
                  </a:cubicBezTo>
                  <a:cubicBezTo>
                    <a:pt x="48" y="9"/>
                    <a:pt x="48" y="9"/>
                    <a:pt x="48" y="9"/>
                  </a:cubicBezTo>
                  <a:cubicBezTo>
                    <a:pt x="48" y="9"/>
                    <a:pt x="48" y="9"/>
                    <a:pt x="48" y="9"/>
                  </a:cubicBezTo>
                  <a:cubicBezTo>
                    <a:pt x="47" y="8"/>
                    <a:pt x="47" y="8"/>
                    <a:pt x="47" y="8"/>
                  </a:cubicBezTo>
                  <a:cubicBezTo>
                    <a:pt x="47" y="8"/>
                    <a:pt x="47" y="8"/>
                    <a:pt x="47" y="8"/>
                  </a:cubicBezTo>
                  <a:cubicBezTo>
                    <a:pt x="48" y="8"/>
                    <a:pt x="48" y="8"/>
                    <a:pt x="48" y="8"/>
                  </a:cubicBezTo>
                  <a:cubicBezTo>
                    <a:pt x="48" y="7"/>
                    <a:pt x="49" y="7"/>
                    <a:pt x="50" y="7"/>
                  </a:cubicBezTo>
                  <a:cubicBezTo>
                    <a:pt x="50" y="7"/>
                    <a:pt x="50" y="7"/>
                    <a:pt x="50" y="7"/>
                  </a:cubicBezTo>
                  <a:cubicBezTo>
                    <a:pt x="50" y="7"/>
                    <a:pt x="50" y="7"/>
                    <a:pt x="50" y="7"/>
                  </a:cubicBezTo>
                  <a:cubicBezTo>
                    <a:pt x="51" y="6"/>
                    <a:pt x="52" y="4"/>
                    <a:pt x="52" y="2"/>
                  </a:cubicBezTo>
                  <a:cubicBezTo>
                    <a:pt x="52" y="2"/>
                    <a:pt x="51" y="2"/>
                    <a:pt x="50" y="2"/>
                  </a:cubicBezTo>
                  <a:cubicBezTo>
                    <a:pt x="49" y="2"/>
                    <a:pt x="48" y="2"/>
                    <a:pt x="46" y="3"/>
                  </a:cubicBezTo>
                  <a:cubicBezTo>
                    <a:pt x="46" y="3"/>
                    <a:pt x="45" y="3"/>
                    <a:pt x="44" y="3"/>
                  </a:cubicBezTo>
                  <a:cubicBezTo>
                    <a:pt x="43" y="3"/>
                    <a:pt x="43" y="3"/>
                    <a:pt x="43" y="3"/>
                  </a:cubicBezTo>
                  <a:cubicBezTo>
                    <a:pt x="41" y="2"/>
                    <a:pt x="41" y="2"/>
                    <a:pt x="36" y="0"/>
                  </a:cubicBezTo>
                  <a:cubicBezTo>
                    <a:pt x="36" y="0"/>
                    <a:pt x="36" y="0"/>
                    <a:pt x="36" y="1"/>
                  </a:cubicBezTo>
                  <a:cubicBezTo>
                    <a:pt x="35" y="1"/>
                    <a:pt x="35" y="2"/>
                    <a:pt x="36" y="3"/>
                  </a:cubicBezTo>
                  <a:cubicBezTo>
                    <a:pt x="36" y="3"/>
                    <a:pt x="36" y="3"/>
                    <a:pt x="36" y="3"/>
                  </a:cubicBezTo>
                  <a:cubicBezTo>
                    <a:pt x="36" y="3"/>
                    <a:pt x="36" y="3"/>
                    <a:pt x="36" y="3"/>
                  </a:cubicBezTo>
                  <a:cubicBezTo>
                    <a:pt x="36" y="3"/>
                    <a:pt x="36" y="3"/>
                    <a:pt x="36" y="3"/>
                  </a:cubicBezTo>
                  <a:cubicBezTo>
                    <a:pt x="35" y="4"/>
                    <a:pt x="35" y="4"/>
                    <a:pt x="35" y="4"/>
                  </a:cubicBezTo>
                  <a:cubicBezTo>
                    <a:pt x="35" y="4"/>
                    <a:pt x="35" y="4"/>
                    <a:pt x="35" y="4"/>
                  </a:cubicBezTo>
                  <a:cubicBezTo>
                    <a:pt x="35" y="4"/>
                    <a:pt x="35" y="4"/>
                    <a:pt x="35" y="4"/>
                  </a:cubicBezTo>
                  <a:cubicBezTo>
                    <a:pt x="35" y="4"/>
                    <a:pt x="35" y="4"/>
                    <a:pt x="35" y="4"/>
                  </a:cubicBezTo>
                  <a:cubicBezTo>
                    <a:pt x="35" y="4"/>
                    <a:pt x="35" y="5"/>
                    <a:pt x="35" y="5"/>
                  </a:cubicBezTo>
                  <a:cubicBezTo>
                    <a:pt x="35" y="5"/>
                    <a:pt x="35" y="5"/>
                    <a:pt x="35" y="5"/>
                  </a:cubicBezTo>
                  <a:cubicBezTo>
                    <a:pt x="35" y="6"/>
                    <a:pt x="35" y="6"/>
                    <a:pt x="35" y="6"/>
                  </a:cubicBezTo>
                  <a:cubicBezTo>
                    <a:pt x="34" y="7"/>
                    <a:pt x="34" y="7"/>
                    <a:pt x="34" y="7"/>
                  </a:cubicBezTo>
                  <a:cubicBezTo>
                    <a:pt x="34" y="7"/>
                    <a:pt x="34" y="7"/>
                    <a:pt x="34" y="7"/>
                  </a:cubicBezTo>
                  <a:cubicBezTo>
                    <a:pt x="34" y="7"/>
                    <a:pt x="34" y="7"/>
                    <a:pt x="34" y="7"/>
                  </a:cubicBezTo>
                  <a:cubicBezTo>
                    <a:pt x="34" y="6"/>
                    <a:pt x="34" y="6"/>
                    <a:pt x="34" y="6"/>
                  </a:cubicBezTo>
                  <a:cubicBezTo>
                    <a:pt x="33" y="6"/>
                    <a:pt x="33" y="6"/>
                    <a:pt x="32" y="5"/>
                  </a:cubicBezTo>
                  <a:cubicBezTo>
                    <a:pt x="32" y="5"/>
                    <a:pt x="32" y="5"/>
                    <a:pt x="32" y="5"/>
                  </a:cubicBezTo>
                  <a:cubicBezTo>
                    <a:pt x="31" y="5"/>
                    <a:pt x="31" y="5"/>
                    <a:pt x="30" y="5"/>
                  </a:cubicBezTo>
                  <a:cubicBezTo>
                    <a:pt x="30" y="6"/>
                    <a:pt x="30" y="6"/>
                    <a:pt x="30" y="6"/>
                  </a:cubicBezTo>
                  <a:cubicBezTo>
                    <a:pt x="30" y="7"/>
                    <a:pt x="30" y="7"/>
                    <a:pt x="30" y="7"/>
                  </a:cubicBezTo>
                  <a:cubicBezTo>
                    <a:pt x="30" y="7"/>
                    <a:pt x="30" y="8"/>
                    <a:pt x="28" y="9"/>
                  </a:cubicBezTo>
                  <a:cubicBezTo>
                    <a:pt x="27" y="8"/>
                    <a:pt x="27" y="8"/>
                    <a:pt x="27" y="8"/>
                  </a:cubicBezTo>
                  <a:cubicBezTo>
                    <a:pt x="26" y="8"/>
                    <a:pt x="26" y="9"/>
                    <a:pt x="26" y="9"/>
                  </a:cubicBezTo>
                  <a:cubicBezTo>
                    <a:pt x="26" y="10"/>
                    <a:pt x="26" y="10"/>
                    <a:pt x="28" y="10"/>
                  </a:cubicBezTo>
                  <a:cubicBezTo>
                    <a:pt x="29" y="10"/>
                    <a:pt x="29" y="11"/>
                    <a:pt x="30" y="11"/>
                  </a:cubicBezTo>
                  <a:cubicBezTo>
                    <a:pt x="30" y="11"/>
                    <a:pt x="30" y="11"/>
                    <a:pt x="30" y="11"/>
                  </a:cubicBezTo>
                  <a:cubicBezTo>
                    <a:pt x="31" y="11"/>
                    <a:pt x="31" y="11"/>
                    <a:pt x="31" y="11"/>
                  </a:cubicBezTo>
                  <a:cubicBezTo>
                    <a:pt x="32" y="11"/>
                    <a:pt x="32" y="11"/>
                    <a:pt x="32" y="11"/>
                  </a:cubicBezTo>
                  <a:cubicBezTo>
                    <a:pt x="33" y="11"/>
                    <a:pt x="33" y="11"/>
                    <a:pt x="33" y="11"/>
                  </a:cubicBezTo>
                  <a:cubicBezTo>
                    <a:pt x="33" y="12"/>
                    <a:pt x="33" y="12"/>
                    <a:pt x="33" y="12"/>
                  </a:cubicBezTo>
                  <a:cubicBezTo>
                    <a:pt x="31" y="12"/>
                    <a:pt x="31" y="12"/>
                    <a:pt x="31" y="12"/>
                  </a:cubicBezTo>
                  <a:cubicBezTo>
                    <a:pt x="31" y="12"/>
                    <a:pt x="31" y="13"/>
                    <a:pt x="30" y="13"/>
                  </a:cubicBezTo>
                  <a:cubicBezTo>
                    <a:pt x="30" y="14"/>
                    <a:pt x="30" y="14"/>
                    <a:pt x="30" y="14"/>
                  </a:cubicBezTo>
                  <a:cubicBezTo>
                    <a:pt x="29" y="15"/>
                    <a:pt x="29" y="15"/>
                    <a:pt x="29" y="15"/>
                  </a:cubicBezTo>
                  <a:cubicBezTo>
                    <a:pt x="29" y="14"/>
                    <a:pt x="29" y="14"/>
                    <a:pt x="29" y="14"/>
                  </a:cubicBezTo>
                  <a:cubicBezTo>
                    <a:pt x="28" y="14"/>
                    <a:pt x="27" y="14"/>
                    <a:pt x="26" y="14"/>
                  </a:cubicBezTo>
                  <a:cubicBezTo>
                    <a:pt x="24" y="13"/>
                    <a:pt x="24" y="13"/>
                    <a:pt x="24" y="13"/>
                  </a:cubicBezTo>
                  <a:cubicBezTo>
                    <a:pt x="22" y="13"/>
                    <a:pt x="18" y="12"/>
                    <a:pt x="15" y="11"/>
                  </a:cubicBezTo>
                  <a:cubicBezTo>
                    <a:pt x="15" y="11"/>
                    <a:pt x="14" y="11"/>
                    <a:pt x="13" y="11"/>
                  </a:cubicBezTo>
                  <a:cubicBezTo>
                    <a:pt x="12" y="10"/>
                    <a:pt x="12" y="10"/>
                    <a:pt x="12" y="10"/>
                  </a:cubicBezTo>
                  <a:cubicBezTo>
                    <a:pt x="11" y="11"/>
                    <a:pt x="11" y="11"/>
                    <a:pt x="11" y="11"/>
                  </a:cubicBezTo>
                  <a:cubicBezTo>
                    <a:pt x="12" y="11"/>
                    <a:pt x="12" y="12"/>
                    <a:pt x="13" y="12"/>
                  </a:cubicBezTo>
                  <a:cubicBezTo>
                    <a:pt x="13" y="12"/>
                    <a:pt x="13" y="12"/>
                    <a:pt x="13" y="12"/>
                  </a:cubicBezTo>
                  <a:cubicBezTo>
                    <a:pt x="14" y="13"/>
                    <a:pt x="14" y="15"/>
                    <a:pt x="16" y="16"/>
                  </a:cubicBezTo>
                  <a:cubicBezTo>
                    <a:pt x="17" y="16"/>
                    <a:pt x="18" y="16"/>
                    <a:pt x="20" y="16"/>
                  </a:cubicBezTo>
                  <a:cubicBezTo>
                    <a:pt x="23" y="16"/>
                    <a:pt x="28" y="17"/>
                    <a:pt x="31" y="19"/>
                  </a:cubicBezTo>
                  <a:cubicBezTo>
                    <a:pt x="32" y="20"/>
                    <a:pt x="32" y="20"/>
                    <a:pt x="32" y="20"/>
                  </a:cubicBezTo>
                  <a:cubicBezTo>
                    <a:pt x="32" y="20"/>
                    <a:pt x="32" y="20"/>
                    <a:pt x="32" y="20"/>
                  </a:cubicBezTo>
                  <a:cubicBezTo>
                    <a:pt x="32" y="20"/>
                    <a:pt x="32" y="20"/>
                    <a:pt x="32" y="20"/>
                  </a:cubicBezTo>
                  <a:cubicBezTo>
                    <a:pt x="32" y="20"/>
                    <a:pt x="32" y="20"/>
                    <a:pt x="32" y="20"/>
                  </a:cubicBezTo>
                  <a:cubicBezTo>
                    <a:pt x="31" y="20"/>
                    <a:pt x="31" y="20"/>
                    <a:pt x="31" y="20"/>
                  </a:cubicBezTo>
                  <a:cubicBezTo>
                    <a:pt x="30" y="20"/>
                    <a:pt x="30" y="21"/>
                    <a:pt x="30" y="21"/>
                  </a:cubicBezTo>
                  <a:cubicBezTo>
                    <a:pt x="29" y="21"/>
                    <a:pt x="29" y="21"/>
                    <a:pt x="29" y="21"/>
                  </a:cubicBezTo>
                  <a:cubicBezTo>
                    <a:pt x="26" y="20"/>
                    <a:pt x="26" y="20"/>
                    <a:pt x="24" y="20"/>
                  </a:cubicBezTo>
                  <a:cubicBezTo>
                    <a:pt x="23" y="19"/>
                    <a:pt x="22" y="18"/>
                    <a:pt x="21" y="18"/>
                  </a:cubicBezTo>
                  <a:cubicBezTo>
                    <a:pt x="21" y="18"/>
                    <a:pt x="20" y="19"/>
                    <a:pt x="19" y="19"/>
                  </a:cubicBezTo>
                  <a:cubicBezTo>
                    <a:pt x="19" y="19"/>
                    <a:pt x="19" y="19"/>
                    <a:pt x="19" y="19"/>
                  </a:cubicBezTo>
                  <a:cubicBezTo>
                    <a:pt x="19" y="19"/>
                    <a:pt x="19" y="19"/>
                    <a:pt x="19" y="19"/>
                  </a:cubicBezTo>
                  <a:cubicBezTo>
                    <a:pt x="19" y="20"/>
                    <a:pt x="19" y="20"/>
                    <a:pt x="19" y="20"/>
                  </a:cubicBezTo>
                  <a:cubicBezTo>
                    <a:pt x="18" y="19"/>
                    <a:pt x="18" y="19"/>
                    <a:pt x="18" y="19"/>
                  </a:cubicBezTo>
                  <a:cubicBezTo>
                    <a:pt x="18" y="19"/>
                    <a:pt x="18" y="19"/>
                    <a:pt x="17" y="19"/>
                  </a:cubicBezTo>
                  <a:cubicBezTo>
                    <a:pt x="16" y="19"/>
                    <a:pt x="15" y="18"/>
                    <a:pt x="14" y="18"/>
                  </a:cubicBezTo>
                  <a:cubicBezTo>
                    <a:pt x="10" y="17"/>
                    <a:pt x="7" y="16"/>
                    <a:pt x="4" y="14"/>
                  </a:cubicBezTo>
                  <a:cubicBezTo>
                    <a:pt x="3" y="13"/>
                    <a:pt x="3" y="13"/>
                    <a:pt x="2" y="12"/>
                  </a:cubicBezTo>
                  <a:cubicBezTo>
                    <a:pt x="2" y="12"/>
                    <a:pt x="2" y="12"/>
                    <a:pt x="2" y="12"/>
                  </a:cubicBezTo>
                  <a:cubicBezTo>
                    <a:pt x="2" y="12"/>
                    <a:pt x="2" y="12"/>
                    <a:pt x="2" y="12"/>
                  </a:cubicBezTo>
                  <a:cubicBezTo>
                    <a:pt x="2" y="11"/>
                    <a:pt x="2" y="11"/>
                    <a:pt x="2" y="11"/>
                  </a:cubicBezTo>
                  <a:cubicBezTo>
                    <a:pt x="1" y="11"/>
                    <a:pt x="1" y="12"/>
                    <a:pt x="0" y="12"/>
                  </a:cubicBezTo>
                  <a:cubicBezTo>
                    <a:pt x="0" y="14"/>
                    <a:pt x="2" y="19"/>
                    <a:pt x="3" y="20"/>
                  </a:cubicBezTo>
                  <a:cubicBezTo>
                    <a:pt x="4" y="20"/>
                    <a:pt x="5" y="21"/>
                    <a:pt x="6" y="21"/>
                  </a:cubicBezTo>
                  <a:cubicBezTo>
                    <a:pt x="8" y="21"/>
                    <a:pt x="11" y="22"/>
                    <a:pt x="12" y="23"/>
                  </a:cubicBezTo>
                  <a:cubicBezTo>
                    <a:pt x="13" y="23"/>
                    <a:pt x="13" y="23"/>
                    <a:pt x="13" y="23"/>
                  </a:cubicBezTo>
                  <a:cubicBezTo>
                    <a:pt x="13" y="23"/>
                    <a:pt x="13" y="23"/>
                    <a:pt x="13" y="23"/>
                  </a:cubicBezTo>
                  <a:cubicBezTo>
                    <a:pt x="13" y="23"/>
                    <a:pt x="13" y="23"/>
                    <a:pt x="13" y="23"/>
                  </a:cubicBezTo>
                  <a:cubicBezTo>
                    <a:pt x="13" y="24"/>
                    <a:pt x="13" y="24"/>
                    <a:pt x="13" y="24"/>
                  </a:cubicBezTo>
                  <a:cubicBezTo>
                    <a:pt x="12" y="25"/>
                    <a:pt x="11" y="26"/>
                    <a:pt x="10" y="26"/>
                  </a:cubicBezTo>
                  <a:cubicBezTo>
                    <a:pt x="10" y="27"/>
                    <a:pt x="10" y="27"/>
                    <a:pt x="10" y="27"/>
                  </a:cubicBezTo>
                  <a:cubicBezTo>
                    <a:pt x="10" y="27"/>
                    <a:pt x="9" y="27"/>
                    <a:pt x="9" y="27"/>
                  </a:cubicBezTo>
                  <a:cubicBezTo>
                    <a:pt x="9" y="27"/>
                    <a:pt x="9" y="27"/>
                    <a:pt x="9" y="27"/>
                  </a:cubicBezTo>
                  <a:cubicBezTo>
                    <a:pt x="9" y="28"/>
                    <a:pt x="8" y="28"/>
                    <a:pt x="8" y="28"/>
                  </a:cubicBezTo>
                  <a:cubicBezTo>
                    <a:pt x="7" y="28"/>
                    <a:pt x="5" y="27"/>
                    <a:pt x="4" y="26"/>
                  </a:cubicBezTo>
                  <a:cubicBezTo>
                    <a:pt x="4" y="26"/>
                    <a:pt x="3" y="26"/>
                    <a:pt x="3" y="26"/>
                  </a:cubicBezTo>
                  <a:cubicBezTo>
                    <a:pt x="3" y="26"/>
                    <a:pt x="3" y="26"/>
                    <a:pt x="3" y="26"/>
                  </a:cubicBezTo>
                  <a:cubicBezTo>
                    <a:pt x="4" y="29"/>
                    <a:pt x="6" y="31"/>
                    <a:pt x="9" y="33"/>
                  </a:cubicBezTo>
                  <a:cubicBezTo>
                    <a:pt x="9" y="34"/>
                    <a:pt x="9" y="34"/>
                    <a:pt x="9" y="34"/>
                  </a:cubicBezTo>
                  <a:cubicBezTo>
                    <a:pt x="10" y="34"/>
                    <a:pt x="10" y="34"/>
                    <a:pt x="10" y="34"/>
                  </a:cubicBezTo>
                  <a:cubicBezTo>
                    <a:pt x="10" y="34"/>
                    <a:pt x="10" y="34"/>
                    <a:pt x="10" y="34"/>
                  </a:cubicBezTo>
                  <a:cubicBezTo>
                    <a:pt x="12" y="34"/>
                    <a:pt x="15" y="31"/>
                    <a:pt x="16" y="29"/>
                  </a:cubicBezTo>
                  <a:cubicBezTo>
                    <a:pt x="16" y="29"/>
                    <a:pt x="17" y="28"/>
                    <a:pt x="17" y="28"/>
                  </a:cubicBezTo>
                  <a:cubicBezTo>
                    <a:pt x="18" y="28"/>
                    <a:pt x="18" y="28"/>
                    <a:pt x="18" y="28"/>
                  </a:cubicBezTo>
                  <a:cubicBezTo>
                    <a:pt x="19" y="27"/>
                    <a:pt x="19" y="27"/>
                    <a:pt x="19" y="27"/>
                  </a:cubicBezTo>
                  <a:cubicBezTo>
                    <a:pt x="19" y="27"/>
                    <a:pt x="19" y="27"/>
                    <a:pt x="19" y="27"/>
                  </a:cubicBezTo>
                  <a:cubicBezTo>
                    <a:pt x="21" y="27"/>
                    <a:pt x="22" y="27"/>
                    <a:pt x="23" y="28"/>
                  </a:cubicBezTo>
                  <a:cubicBezTo>
                    <a:pt x="24" y="28"/>
                    <a:pt x="25" y="26"/>
                    <a:pt x="25" y="25"/>
                  </a:cubicBezTo>
                  <a:cubicBezTo>
                    <a:pt x="25" y="25"/>
                    <a:pt x="25" y="25"/>
                    <a:pt x="25" y="25"/>
                  </a:cubicBezTo>
                  <a:cubicBezTo>
                    <a:pt x="24" y="24"/>
                    <a:pt x="23" y="23"/>
                    <a:pt x="22" y="23"/>
                  </a:cubicBezTo>
                  <a:cubicBezTo>
                    <a:pt x="22" y="23"/>
                    <a:pt x="22" y="23"/>
                    <a:pt x="22" y="23"/>
                  </a:cubicBezTo>
                  <a:cubicBezTo>
                    <a:pt x="22" y="22"/>
                    <a:pt x="22" y="22"/>
                    <a:pt x="22" y="22"/>
                  </a:cubicBezTo>
                  <a:cubicBezTo>
                    <a:pt x="23" y="21"/>
                    <a:pt x="23" y="21"/>
                    <a:pt x="23" y="21"/>
                  </a:cubicBezTo>
                  <a:cubicBezTo>
                    <a:pt x="23" y="20"/>
                    <a:pt x="23" y="20"/>
                    <a:pt x="23" y="20"/>
                  </a:cubicBezTo>
                  <a:cubicBezTo>
                    <a:pt x="24" y="20"/>
                    <a:pt x="24" y="20"/>
                    <a:pt x="24" y="20"/>
                  </a:cubicBezTo>
                  <a:cubicBezTo>
                    <a:pt x="26" y="21"/>
                    <a:pt x="28" y="22"/>
                    <a:pt x="30" y="22"/>
                  </a:cubicBezTo>
                  <a:cubicBezTo>
                    <a:pt x="32" y="23"/>
                    <a:pt x="32" y="23"/>
                    <a:pt x="32" y="23"/>
                  </a:cubicBezTo>
                  <a:cubicBezTo>
                    <a:pt x="33" y="23"/>
                    <a:pt x="33" y="23"/>
                    <a:pt x="33" y="23"/>
                  </a:cubicBezTo>
                  <a:cubicBezTo>
                    <a:pt x="34" y="24"/>
                    <a:pt x="35" y="25"/>
                    <a:pt x="36" y="25"/>
                  </a:cubicBezTo>
                  <a:cubicBezTo>
                    <a:pt x="36" y="25"/>
                    <a:pt x="37" y="25"/>
                    <a:pt x="37" y="25"/>
                  </a:cubicBezTo>
                  <a:cubicBezTo>
                    <a:pt x="38" y="23"/>
                    <a:pt x="39" y="22"/>
                    <a:pt x="39" y="21"/>
                  </a:cubicBezTo>
                  <a:cubicBezTo>
                    <a:pt x="39" y="21"/>
                    <a:pt x="39" y="21"/>
                    <a:pt x="39" y="21"/>
                  </a:cubicBezTo>
                  <a:cubicBezTo>
                    <a:pt x="39" y="21"/>
                    <a:pt x="40" y="21"/>
                    <a:pt x="40" y="21"/>
                  </a:cubicBezTo>
                  <a:cubicBezTo>
                    <a:pt x="39" y="21"/>
                    <a:pt x="39" y="21"/>
                    <a:pt x="39" y="21"/>
                  </a:cubicBezTo>
                  <a:cubicBezTo>
                    <a:pt x="39" y="20"/>
                    <a:pt x="39" y="20"/>
                    <a:pt x="39" y="20"/>
                  </a:cubicBezTo>
                  <a:cubicBezTo>
                    <a:pt x="39" y="20"/>
                    <a:pt x="40" y="20"/>
                    <a:pt x="40" y="20"/>
                  </a:cubicBezTo>
                  <a:cubicBezTo>
                    <a:pt x="43" y="19"/>
                    <a:pt x="47" y="17"/>
                    <a:pt x="50" y="16"/>
                  </a:cubicBezTo>
                  <a:cubicBezTo>
                    <a:pt x="51" y="15"/>
                    <a:pt x="52" y="15"/>
                    <a:pt x="51" y="14"/>
                  </a:cubicBezTo>
                  <a:cubicBezTo>
                    <a:pt x="51" y="13"/>
                    <a:pt x="51" y="13"/>
                    <a:pt x="51" y="13"/>
                  </a:cubicBezTo>
                  <a:moveTo>
                    <a:pt x="37" y="15"/>
                  </a:moveTo>
                  <a:cubicBezTo>
                    <a:pt x="38" y="14"/>
                    <a:pt x="38" y="14"/>
                    <a:pt x="38" y="14"/>
                  </a:cubicBezTo>
                  <a:cubicBezTo>
                    <a:pt x="39" y="13"/>
                    <a:pt x="39" y="13"/>
                    <a:pt x="39" y="13"/>
                  </a:cubicBezTo>
                  <a:cubicBezTo>
                    <a:pt x="39" y="13"/>
                    <a:pt x="39" y="12"/>
                    <a:pt x="38" y="12"/>
                  </a:cubicBezTo>
                  <a:cubicBezTo>
                    <a:pt x="38" y="12"/>
                    <a:pt x="38" y="12"/>
                    <a:pt x="38" y="12"/>
                  </a:cubicBezTo>
                  <a:cubicBezTo>
                    <a:pt x="38" y="12"/>
                    <a:pt x="38" y="12"/>
                    <a:pt x="38" y="12"/>
                  </a:cubicBezTo>
                  <a:cubicBezTo>
                    <a:pt x="37" y="12"/>
                    <a:pt x="37" y="12"/>
                    <a:pt x="37" y="12"/>
                  </a:cubicBezTo>
                  <a:cubicBezTo>
                    <a:pt x="36" y="11"/>
                    <a:pt x="36" y="11"/>
                    <a:pt x="36" y="11"/>
                  </a:cubicBezTo>
                  <a:cubicBezTo>
                    <a:pt x="36" y="11"/>
                    <a:pt x="36" y="11"/>
                    <a:pt x="36" y="11"/>
                  </a:cubicBezTo>
                  <a:cubicBezTo>
                    <a:pt x="37" y="10"/>
                    <a:pt x="37" y="10"/>
                    <a:pt x="37" y="10"/>
                  </a:cubicBezTo>
                  <a:cubicBezTo>
                    <a:pt x="36" y="10"/>
                    <a:pt x="36" y="10"/>
                    <a:pt x="36" y="10"/>
                  </a:cubicBezTo>
                  <a:cubicBezTo>
                    <a:pt x="37" y="10"/>
                    <a:pt x="37" y="10"/>
                    <a:pt x="37" y="10"/>
                  </a:cubicBezTo>
                  <a:cubicBezTo>
                    <a:pt x="40" y="9"/>
                    <a:pt x="40" y="9"/>
                    <a:pt x="40" y="9"/>
                  </a:cubicBezTo>
                  <a:cubicBezTo>
                    <a:pt x="40" y="9"/>
                    <a:pt x="40" y="9"/>
                    <a:pt x="40" y="9"/>
                  </a:cubicBezTo>
                  <a:cubicBezTo>
                    <a:pt x="41" y="9"/>
                    <a:pt x="41" y="9"/>
                    <a:pt x="41" y="9"/>
                  </a:cubicBezTo>
                  <a:cubicBezTo>
                    <a:pt x="41" y="10"/>
                    <a:pt x="43" y="11"/>
                    <a:pt x="43" y="13"/>
                  </a:cubicBezTo>
                  <a:cubicBezTo>
                    <a:pt x="43" y="14"/>
                    <a:pt x="43" y="14"/>
                    <a:pt x="43" y="14"/>
                  </a:cubicBezTo>
                  <a:cubicBezTo>
                    <a:pt x="42" y="15"/>
                    <a:pt x="40" y="16"/>
                    <a:pt x="38" y="16"/>
                  </a:cubicBezTo>
                  <a:cubicBezTo>
                    <a:pt x="38" y="16"/>
                    <a:pt x="38" y="16"/>
                    <a:pt x="38" y="16"/>
                  </a:cubicBezTo>
                  <a:cubicBezTo>
                    <a:pt x="38" y="15"/>
                    <a:pt x="38" y="15"/>
                    <a:pt x="38" y="15"/>
                  </a:cubicBezTo>
                  <a:cubicBezTo>
                    <a:pt x="37" y="15"/>
                    <a:pt x="37" y="15"/>
                    <a:pt x="37" y="15"/>
                  </a:cubicBez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68" name="Freeform 138"/>
            <p:cNvSpPr/>
            <p:nvPr userDrawn="1"/>
          </p:nvSpPr>
          <p:spPr bwMode="auto">
            <a:xfrm>
              <a:off x="1239" y="750"/>
              <a:ext cx="10" cy="19"/>
            </a:xfrm>
            <a:custGeom>
              <a:avLst/>
              <a:gdLst>
                <a:gd name="T0" fmla="*/ 2 w 8"/>
                <a:gd name="T1" fmla="*/ 15 h 15"/>
                <a:gd name="T2" fmla="*/ 0 w 8"/>
                <a:gd name="T3" fmla="*/ 14 h 15"/>
                <a:gd name="T4" fmla="*/ 2 w 8"/>
                <a:gd name="T5" fmla="*/ 9 h 15"/>
                <a:gd name="T6" fmla="*/ 3 w 8"/>
                <a:gd name="T7" fmla="*/ 8 h 15"/>
                <a:gd name="T8" fmla="*/ 3 w 8"/>
                <a:gd name="T9" fmla="*/ 8 h 15"/>
                <a:gd name="T10" fmla="*/ 3 w 8"/>
                <a:gd name="T11" fmla="*/ 7 h 15"/>
                <a:gd name="T12" fmla="*/ 4 w 8"/>
                <a:gd name="T13" fmla="*/ 5 h 15"/>
                <a:gd name="T14" fmla="*/ 5 w 8"/>
                <a:gd name="T15" fmla="*/ 4 h 15"/>
                <a:gd name="T16" fmla="*/ 7 w 8"/>
                <a:gd name="T17" fmla="*/ 0 h 15"/>
                <a:gd name="T18" fmla="*/ 8 w 8"/>
                <a:gd name="T19" fmla="*/ 1 h 15"/>
                <a:gd name="T20" fmla="*/ 8 w 8"/>
                <a:gd name="T21" fmla="*/ 2 h 15"/>
                <a:gd name="T22" fmla="*/ 8 w 8"/>
                <a:gd name="T23" fmla="*/ 2 h 15"/>
                <a:gd name="T24" fmla="*/ 8 w 8"/>
                <a:gd name="T25" fmla="*/ 3 h 15"/>
                <a:gd name="T26" fmla="*/ 8 w 8"/>
                <a:gd name="T27" fmla="*/ 7 h 15"/>
                <a:gd name="T28" fmla="*/ 8 w 8"/>
                <a:gd name="T29" fmla="*/ 8 h 15"/>
                <a:gd name="T30" fmla="*/ 8 w 8"/>
                <a:gd name="T31" fmla="*/ 9 h 15"/>
                <a:gd name="T32" fmla="*/ 6 w 8"/>
                <a:gd name="T33" fmla="*/ 13 h 15"/>
                <a:gd name="T34" fmla="*/ 5 w 8"/>
                <a:gd name="T35" fmla="*/ 14 h 15"/>
                <a:gd name="T36" fmla="*/ 5 w 8"/>
                <a:gd name="T37" fmla="*/ 14 h 15"/>
                <a:gd name="T38" fmla="*/ 3 w 8"/>
                <a:gd name="T39" fmla="*/ 15 h 15"/>
                <a:gd name="T40" fmla="*/ 2 w 8"/>
                <a:gd name="T4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5">
                  <a:moveTo>
                    <a:pt x="2" y="15"/>
                  </a:moveTo>
                  <a:cubicBezTo>
                    <a:pt x="2" y="15"/>
                    <a:pt x="1" y="14"/>
                    <a:pt x="0" y="14"/>
                  </a:cubicBezTo>
                  <a:cubicBezTo>
                    <a:pt x="0" y="12"/>
                    <a:pt x="1" y="11"/>
                    <a:pt x="2" y="9"/>
                  </a:cubicBezTo>
                  <a:cubicBezTo>
                    <a:pt x="2" y="9"/>
                    <a:pt x="3" y="8"/>
                    <a:pt x="3" y="8"/>
                  </a:cubicBezTo>
                  <a:cubicBezTo>
                    <a:pt x="3" y="8"/>
                    <a:pt x="3" y="8"/>
                    <a:pt x="3" y="8"/>
                  </a:cubicBezTo>
                  <a:cubicBezTo>
                    <a:pt x="3" y="7"/>
                    <a:pt x="3" y="7"/>
                    <a:pt x="3" y="7"/>
                  </a:cubicBezTo>
                  <a:cubicBezTo>
                    <a:pt x="4" y="7"/>
                    <a:pt x="4" y="6"/>
                    <a:pt x="4" y="5"/>
                  </a:cubicBezTo>
                  <a:cubicBezTo>
                    <a:pt x="4" y="5"/>
                    <a:pt x="4" y="4"/>
                    <a:pt x="5" y="4"/>
                  </a:cubicBezTo>
                  <a:cubicBezTo>
                    <a:pt x="5" y="2"/>
                    <a:pt x="6" y="0"/>
                    <a:pt x="7" y="0"/>
                  </a:cubicBezTo>
                  <a:cubicBezTo>
                    <a:pt x="7" y="0"/>
                    <a:pt x="8" y="0"/>
                    <a:pt x="8" y="1"/>
                  </a:cubicBezTo>
                  <a:cubicBezTo>
                    <a:pt x="8" y="1"/>
                    <a:pt x="8" y="1"/>
                    <a:pt x="8" y="2"/>
                  </a:cubicBezTo>
                  <a:cubicBezTo>
                    <a:pt x="8" y="2"/>
                    <a:pt x="8" y="2"/>
                    <a:pt x="8" y="2"/>
                  </a:cubicBezTo>
                  <a:cubicBezTo>
                    <a:pt x="8" y="3"/>
                    <a:pt x="8" y="3"/>
                    <a:pt x="8" y="3"/>
                  </a:cubicBezTo>
                  <a:cubicBezTo>
                    <a:pt x="8" y="5"/>
                    <a:pt x="8" y="6"/>
                    <a:pt x="8" y="7"/>
                  </a:cubicBezTo>
                  <a:cubicBezTo>
                    <a:pt x="8" y="8"/>
                    <a:pt x="8" y="8"/>
                    <a:pt x="8" y="8"/>
                  </a:cubicBezTo>
                  <a:cubicBezTo>
                    <a:pt x="8" y="8"/>
                    <a:pt x="8" y="9"/>
                    <a:pt x="8" y="9"/>
                  </a:cubicBezTo>
                  <a:cubicBezTo>
                    <a:pt x="7" y="11"/>
                    <a:pt x="7" y="12"/>
                    <a:pt x="6" y="13"/>
                  </a:cubicBezTo>
                  <a:cubicBezTo>
                    <a:pt x="5" y="14"/>
                    <a:pt x="5" y="14"/>
                    <a:pt x="5" y="14"/>
                  </a:cubicBezTo>
                  <a:cubicBezTo>
                    <a:pt x="5" y="14"/>
                    <a:pt x="5" y="14"/>
                    <a:pt x="5" y="14"/>
                  </a:cubicBezTo>
                  <a:cubicBezTo>
                    <a:pt x="4" y="14"/>
                    <a:pt x="3" y="15"/>
                    <a:pt x="3" y="15"/>
                  </a:cubicBezTo>
                  <a:lnTo>
                    <a:pt x="2" y="15"/>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69" name="Freeform 139"/>
            <p:cNvSpPr/>
            <p:nvPr userDrawn="1"/>
          </p:nvSpPr>
          <p:spPr bwMode="auto">
            <a:xfrm>
              <a:off x="1239" y="750"/>
              <a:ext cx="10" cy="19"/>
            </a:xfrm>
            <a:custGeom>
              <a:avLst/>
              <a:gdLst>
                <a:gd name="T0" fmla="*/ 2 w 8"/>
                <a:gd name="T1" fmla="*/ 15 h 15"/>
                <a:gd name="T2" fmla="*/ 3 w 8"/>
                <a:gd name="T3" fmla="*/ 15 h 15"/>
                <a:gd name="T4" fmla="*/ 5 w 8"/>
                <a:gd name="T5" fmla="*/ 14 h 15"/>
                <a:gd name="T6" fmla="*/ 5 w 8"/>
                <a:gd name="T7" fmla="*/ 14 h 15"/>
                <a:gd name="T8" fmla="*/ 6 w 8"/>
                <a:gd name="T9" fmla="*/ 13 h 15"/>
                <a:gd name="T10" fmla="*/ 8 w 8"/>
                <a:gd name="T11" fmla="*/ 9 h 15"/>
                <a:gd name="T12" fmla="*/ 8 w 8"/>
                <a:gd name="T13" fmla="*/ 8 h 15"/>
                <a:gd name="T14" fmla="*/ 8 w 8"/>
                <a:gd name="T15" fmla="*/ 7 h 15"/>
                <a:gd name="T16" fmla="*/ 8 w 8"/>
                <a:gd name="T17" fmla="*/ 3 h 15"/>
                <a:gd name="T18" fmla="*/ 8 w 8"/>
                <a:gd name="T19" fmla="*/ 2 h 15"/>
                <a:gd name="T20" fmla="*/ 8 w 8"/>
                <a:gd name="T21" fmla="*/ 2 h 15"/>
                <a:gd name="T22" fmla="*/ 8 w 8"/>
                <a:gd name="T23" fmla="*/ 2 h 15"/>
                <a:gd name="T24" fmla="*/ 8 w 8"/>
                <a:gd name="T25" fmla="*/ 1 h 15"/>
                <a:gd name="T26" fmla="*/ 7 w 8"/>
                <a:gd name="T27" fmla="*/ 0 h 15"/>
                <a:gd name="T28" fmla="*/ 5 w 8"/>
                <a:gd name="T29" fmla="*/ 4 h 15"/>
                <a:gd name="T30" fmla="*/ 4 w 8"/>
                <a:gd name="T31" fmla="*/ 5 h 15"/>
                <a:gd name="T32" fmla="*/ 3 w 8"/>
                <a:gd name="T33" fmla="*/ 7 h 15"/>
                <a:gd name="T34" fmla="*/ 3 w 8"/>
                <a:gd name="T35" fmla="*/ 8 h 15"/>
                <a:gd name="T36" fmla="*/ 3 w 8"/>
                <a:gd name="T37" fmla="*/ 8 h 15"/>
                <a:gd name="T38" fmla="*/ 2 w 8"/>
                <a:gd name="T39" fmla="*/ 9 h 15"/>
                <a:gd name="T40" fmla="*/ 0 w 8"/>
                <a:gd name="T41" fmla="*/ 14 h 15"/>
                <a:gd name="T42" fmla="*/ 2 w 8"/>
                <a:gd name="T43"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 h="15">
                  <a:moveTo>
                    <a:pt x="2" y="15"/>
                  </a:moveTo>
                  <a:cubicBezTo>
                    <a:pt x="3" y="15"/>
                    <a:pt x="3" y="15"/>
                    <a:pt x="3" y="15"/>
                  </a:cubicBezTo>
                  <a:cubicBezTo>
                    <a:pt x="3" y="15"/>
                    <a:pt x="4" y="14"/>
                    <a:pt x="5" y="14"/>
                  </a:cubicBezTo>
                  <a:cubicBezTo>
                    <a:pt x="5" y="14"/>
                    <a:pt x="5" y="14"/>
                    <a:pt x="5" y="14"/>
                  </a:cubicBezTo>
                  <a:cubicBezTo>
                    <a:pt x="6" y="13"/>
                    <a:pt x="6" y="13"/>
                    <a:pt x="6" y="13"/>
                  </a:cubicBezTo>
                  <a:cubicBezTo>
                    <a:pt x="7" y="12"/>
                    <a:pt x="7" y="10"/>
                    <a:pt x="8" y="9"/>
                  </a:cubicBezTo>
                  <a:cubicBezTo>
                    <a:pt x="8" y="9"/>
                    <a:pt x="8" y="8"/>
                    <a:pt x="8" y="8"/>
                  </a:cubicBezTo>
                  <a:cubicBezTo>
                    <a:pt x="8" y="7"/>
                    <a:pt x="8" y="7"/>
                    <a:pt x="8" y="7"/>
                  </a:cubicBezTo>
                  <a:cubicBezTo>
                    <a:pt x="8" y="6"/>
                    <a:pt x="8" y="5"/>
                    <a:pt x="8" y="3"/>
                  </a:cubicBezTo>
                  <a:cubicBezTo>
                    <a:pt x="8" y="3"/>
                    <a:pt x="8" y="3"/>
                    <a:pt x="8" y="2"/>
                  </a:cubicBezTo>
                  <a:cubicBezTo>
                    <a:pt x="8" y="2"/>
                    <a:pt x="8" y="2"/>
                    <a:pt x="8" y="2"/>
                  </a:cubicBezTo>
                  <a:cubicBezTo>
                    <a:pt x="8" y="2"/>
                    <a:pt x="8" y="2"/>
                    <a:pt x="8" y="2"/>
                  </a:cubicBezTo>
                  <a:cubicBezTo>
                    <a:pt x="8" y="1"/>
                    <a:pt x="8" y="1"/>
                    <a:pt x="8" y="1"/>
                  </a:cubicBezTo>
                  <a:cubicBezTo>
                    <a:pt x="8" y="0"/>
                    <a:pt x="7" y="0"/>
                    <a:pt x="7" y="0"/>
                  </a:cubicBezTo>
                  <a:cubicBezTo>
                    <a:pt x="6" y="0"/>
                    <a:pt x="5" y="2"/>
                    <a:pt x="5" y="4"/>
                  </a:cubicBezTo>
                  <a:cubicBezTo>
                    <a:pt x="5" y="4"/>
                    <a:pt x="4" y="5"/>
                    <a:pt x="4" y="5"/>
                  </a:cubicBezTo>
                  <a:cubicBezTo>
                    <a:pt x="4" y="6"/>
                    <a:pt x="4" y="7"/>
                    <a:pt x="3" y="7"/>
                  </a:cubicBezTo>
                  <a:cubicBezTo>
                    <a:pt x="3" y="8"/>
                    <a:pt x="3" y="8"/>
                    <a:pt x="3" y="8"/>
                  </a:cubicBezTo>
                  <a:cubicBezTo>
                    <a:pt x="3" y="8"/>
                    <a:pt x="3" y="8"/>
                    <a:pt x="3" y="8"/>
                  </a:cubicBezTo>
                  <a:cubicBezTo>
                    <a:pt x="3" y="8"/>
                    <a:pt x="2" y="9"/>
                    <a:pt x="2" y="9"/>
                  </a:cubicBezTo>
                  <a:cubicBezTo>
                    <a:pt x="1" y="11"/>
                    <a:pt x="0" y="12"/>
                    <a:pt x="0" y="14"/>
                  </a:cubicBezTo>
                  <a:cubicBezTo>
                    <a:pt x="1" y="14"/>
                    <a:pt x="2" y="15"/>
                    <a:pt x="2" y="15"/>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70" name="Freeform 140"/>
            <p:cNvSpPr/>
            <p:nvPr userDrawn="1"/>
          </p:nvSpPr>
          <p:spPr bwMode="auto">
            <a:xfrm>
              <a:off x="1229" y="757"/>
              <a:ext cx="7" cy="9"/>
            </a:xfrm>
            <a:custGeom>
              <a:avLst/>
              <a:gdLst>
                <a:gd name="T0" fmla="*/ 3 w 6"/>
                <a:gd name="T1" fmla="*/ 7 h 7"/>
                <a:gd name="T2" fmla="*/ 1 w 6"/>
                <a:gd name="T3" fmla="*/ 6 h 7"/>
                <a:gd name="T4" fmla="*/ 5 w 6"/>
                <a:gd name="T5" fmla="*/ 0 h 7"/>
                <a:gd name="T6" fmla="*/ 6 w 6"/>
                <a:gd name="T7" fmla="*/ 1 h 7"/>
                <a:gd name="T8" fmla="*/ 5 w 6"/>
                <a:gd name="T9" fmla="*/ 5 h 7"/>
                <a:gd name="T10" fmla="*/ 3 w 6"/>
                <a:gd name="T11" fmla="*/ 7 h 7"/>
              </a:gdLst>
              <a:ahLst/>
              <a:cxnLst>
                <a:cxn ang="0">
                  <a:pos x="T0" y="T1"/>
                </a:cxn>
                <a:cxn ang="0">
                  <a:pos x="T2" y="T3"/>
                </a:cxn>
                <a:cxn ang="0">
                  <a:pos x="T4" y="T5"/>
                </a:cxn>
                <a:cxn ang="0">
                  <a:pos x="T6" y="T7"/>
                </a:cxn>
                <a:cxn ang="0">
                  <a:pos x="T8" y="T9"/>
                </a:cxn>
                <a:cxn ang="0">
                  <a:pos x="T10" y="T11"/>
                </a:cxn>
              </a:cxnLst>
              <a:rect l="0" t="0" r="r" b="b"/>
              <a:pathLst>
                <a:path w="6" h="7">
                  <a:moveTo>
                    <a:pt x="3" y="7"/>
                  </a:moveTo>
                  <a:cubicBezTo>
                    <a:pt x="3" y="7"/>
                    <a:pt x="2" y="6"/>
                    <a:pt x="1" y="6"/>
                  </a:cubicBezTo>
                  <a:cubicBezTo>
                    <a:pt x="0" y="3"/>
                    <a:pt x="4" y="0"/>
                    <a:pt x="5" y="0"/>
                  </a:cubicBezTo>
                  <a:cubicBezTo>
                    <a:pt x="5" y="0"/>
                    <a:pt x="6" y="1"/>
                    <a:pt x="6" y="1"/>
                  </a:cubicBezTo>
                  <a:cubicBezTo>
                    <a:pt x="6" y="2"/>
                    <a:pt x="6" y="4"/>
                    <a:pt x="5" y="5"/>
                  </a:cubicBezTo>
                  <a:cubicBezTo>
                    <a:pt x="4" y="6"/>
                    <a:pt x="3" y="7"/>
                    <a:pt x="3" y="7"/>
                  </a:cubicBez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71" name="Freeform 141"/>
            <p:cNvSpPr/>
            <p:nvPr userDrawn="1"/>
          </p:nvSpPr>
          <p:spPr bwMode="auto">
            <a:xfrm>
              <a:off x="1229" y="757"/>
              <a:ext cx="7" cy="9"/>
            </a:xfrm>
            <a:custGeom>
              <a:avLst/>
              <a:gdLst>
                <a:gd name="T0" fmla="*/ 3 w 6"/>
                <a:gd name="T1" fmla="*/ 7 h 7"/>
                <a:gd name="T2" fmla="*/ 3 w 6"/>
                <a:gd name="T3" fmla="*/ 7 h 7"/>
                <a:gd name="T4" fmla="*/ 5 w 6"/>
                <a:gd name="T5" fmla="*/ 5 h 7"/>
                <a:gd name="T6" fmla="*/ 6 w 6"/>
                <a:gd name="T7" fmla="*/ 1 h 7"/>
                <a:gd name="T8" fmla="*/ 5 w 6"/>
                <a:gd name="T9" fmla="*/ 0 h 7"/>
                <a:gd name="T10" fmla="*/ 1 w 6"/>
                <a:gd name="T11" fmla="*/ 6 h 7"/>
                <a:gd name="T12" fmla="*/ 3 w 6"/>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3" y="7"/>
                  </a:moveTo>
                  <a:cubicBezTo>
                    <a:pt x="3" y="7"/>
                    <a:pt x="3" y="7"/>
                    <a:pt x="3" y="7"/>
                  </a:cubicBezTo>
                  <a:cubicBezTo>
                    <a:pt x="3" y="7"/>
                    <a:pt x="4" y="6"/>
                    <a:pt x="5" y="5"/>
                  </a:cubicBezTo>
                  <a:cubicBezTo>
                    <a:pt x="6" y="4"/>
                    <a:pt x="6" y="2"/>
                    <a:pt x="6" y="1"/>
                  </a:cubicBezTo>
                  <a:cubicBezTo>
                    <a:pt x="6" y="1"/>
                    <a:pt x="5" y="0"/>
                    <a:pt x="5" y="0"/>
                  </a:cubicBezTo>
                  <a:cubicBezTo>
                    <a:pt x="4" y="0"/>
                    <a:pt x="0" y="3"/>
                    <a:pt x="1" y="6"/>
                  </a:cubicBezTo>
                  <a:cubicBezTo>
                    <a:pt x="2" y="6"/>
                    <a:pt x="3" y="7"/>
                    <a:pt x="3" y="7"/>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grpSp>
      <p:sp>
        <p:nvSpPr>
          <p:cNvPr id="72" name="文本框 71"/>
          <p:cNvSpPr txBox="1"/>
          <p:nvPr userDrawn="1"/>
        </p:nvSpPr>
        <p:spPr>
          <a:xfrm>
            <a:off x="445418" y="1954926"/>
            <a:ext cx="246221" cy="2948147"/>
          </a:xfrm>
          <a:prstGeom prst="rect">
            <a:avLst/>
          </a:prstGeom>
          <a:noFill/>
        </p:spPr>
        <p:txBody>
          <a:bodyPr vert="eaVert" wrap="square" lIns="0" tIns="0" rIns="0" bIns="0" rtlCol="0" anchor="ctr">
            <a:spAutoFit/>
          </a:bodyPr>
          <a:lstStyle/>
          <a:p>
            <a:pPr algn="dist"/>
            <a:r>
              <a:rPr lang="zh-CN" altLang="en-US" sz="1600" dirty="0">
                <a:solidFill>
                  <a:schemeClr val="bg1">
                    <a:lumMod val="65000"/>
                  </a:schemeClr>
                </a:solidFill>
                <a:latin typeface="方正粗雅宋简体" panose="02000000000000000000" pitchFamily="2" charset="-122"/>
                <a:ea typeface="方正粗雅宋简体" panose="02000000000000000000" pitchFamily="2" charset="-122"/>
              </a:rPr>
              <a:t>务求实学，存是去非</a:t>
            </a:r>
          </a:p>
        </p:txBody>
      </p:sp>
      <p:sp>
        <p:nvSpPr>
          <p:cNvPr id="73" name="文本框 72"/>
          <p:cNvSpPr txBox="1"/>
          <p:nvPr userDrawn="1"/>
        </p:nvSpPr>
        <p:spPr>
          <a:xfrm>
            <a:off x="11500361" y="1647567"/>
            <a:ext cx="246221" cy="3562866"/>
          </a:xfrm>
          <a:prstGeom prst="rect">
            <a:avLst/>
          </a:prstGeom>
          <a:noFill/>
        </p:spPr>
        <p:txBody>
          <a:bodyPr vert="eaVert" wrap="square" lIns="0" tIns="0" rIns="0" bIns="0" rtlCol="0" anchor="ctr">
            <a:spAutoFit/>
          </a:bodyPr>
          <a:lstStyle/>
          <a:p>
            <a:pPr algn="dist"/>
            <a:r>
              <a:rPr lang="zh-CN" altLang="en-US" sz="1600" dirty="0">
                <a:solidFill>
                  <a:schemeClr val="bg1">
                    <a:lumMod val="65000"/>
                  </a:schemeClr>
                </a:solidFill>
                <a:latin typeface="方正粗雅宋简体" panose="02000000000000000000" pitchFamily="2" charset="-122"/>
                <a:ea typeface="方正粗雅宋简体" panose="02000000000000000000" pitchFamily="2" charset="-122"/>
              </a:rPr>
              <a:t>正其谊、不谋其利，明其道、不计其功</a:t>
            </a:r>
          </a:p>
        </p:txBody>
      </p:sp>
      <p:grpSp>
        <p:nvGrpSpPr>
          <p:cNvPr id="74" name="组合 73"/>
          <p:cNvGrpSpPr/>
          <p:nvPr userDrawn="1"/>
        </p:nvGrpSpPr>
        <p:grpSpPr>
          <a:xfrm>
            <a:off x="445418" y="5902169"/>
            <a:ext cx="637411" cy="612930"/>
            <a:chOff x="1717634" y="914982"/>
            <a:chExt cx="637411" cy="612930"/>
          </a:xfrm>
          <a:solidFill>
            <a:schemeClr val="tx2"/>
          </a:solidFill>
        </p:grpSpPr>
        <p:sp>
          <p:nvSpPr>
            <p:cNvPr id="75" name="Freeform 6"/>
            <p:cNvSpPr/>
            <p:nvPr/>
          </p:nvSpPr>
          <p:spPr bwMode="auto">
            <a:xfrm>
              <a:off x="1717634" y="914982"/>
              <a:ext cx="315186" cy="288564"/>
            </a:xfrm>
            <a:custGeom>
              <a:avLst/>
              <a:gdLst>
                <a:gd name="T0" fmla="*/ 106 w 385"/>
                <a:gd name="T1" fmla="*/ 0 h 352"/>
                <a:gd name="T2" fmla="*/ 155 w 385"/>
                <a:gd name="T3" fmla="*/ 33 h 352"/>
                <a:gd name="T4" fmla="*/ 195 w 385"/>
                <a:gd name="T5" fmla="*/ 44 h 352"/>
                <a:gd name="T6" fmla="*/ 299 w 385"/>
                <a:gd name="T7" fmla="*/ 187 h 352"/>
                <a:gd name="T8" fmla="*/ 291 w 385"/>
                <a:gd name="T9" fmla="*/ 223 h 352"/>
                <a:gd name="T10" fmla="*/ 300 w 385"/>
                <a:gd name="T11" fmla="*/ 259 h 352"/>
                <a:gd name="T12" fmla="*/ 337 w 385"/>
                <a:gd name="T13" fmla="*/ 252 h 352"/>
                <a:gd name="T14" fmla="*/ 352 w 385"/>
                <a:gd name="T15" fmla="*/ 218 h 352"/>
                <a:gd name="T16" fmla="*/ 379 w 385"/>
                <a:gd name="T17" fmla="*/ 225 h 352"/>
                <a:gd name="T18" fmla="*/ 349 w 385"/>
                <a:gd name="T19" fmla="*/ 300 h 352"/>
                <a:gd name="T20" fmla="*/ 302 w 385"/>
                <a:gd name="T21" fmla="*/ 301 h 352"/>
                <a:gd name="T22" fmla="*/ 267 w 385"/>
                <a:gd name="T23" fmla="*/ 314 h 352"/>
                <a:gd name="T24" fmla="*/ 180 w 385"/>
                <a:gd name="T25" fmla="*/ 331 h 352"/>
                <a:gd name="T26" fmla="*/ 183 w 385"/>
                <a:gd name="T27" fmla="*/ 327 h 352"/>
                <a:gd name="T28" fmla="*/ 177 w 385"/>
                <a:gd name="T29" fmla="*/ 272 h 352"/>
                <a:gd name="T30" fmla="*/ 169 w 385"/>
                <a:gd name="T31" fmla="*/ 242 h 352"/>
                <a:gd name="T32" fmla="*/ 200 w 385"/>
                <a:gd name="T33" fmla="*/ 232 h 352"/>
                <a:gd name="T34" fmla="*/ 246 w 385"/>
                <a:gd name="T35" fmla="*/ 207 h 352"/>
                <a:gd name="T36" fmla="*/ 241 w 385"/>
                <a:gd name="T37" fmla="*/ 136 h 352"/>
                <a:gd name="T38" fmla="*/ 186 w 385"/>
                <a:gd name="T39" fmla="*/ 93 h 352"/>
                <a:gd name="T40" fmla="*/ 152 w 385"/>
                <a:gd name="T41" fmla="*/ 163 h 352"/>
                <a:gd name="T42" fmla="*/ 152 w 385"/>
                <a:gd name="T43" fmla="*/ 184 h 352"/>
                <a:gd name="T44" fmla="*/ 152 w 385"/>
                <a:gd name="T45" fmla="*/ 219 h 352"/>
                <a:gd name="T46" fmla="*/ 119 w 385"/>
                <a:gd name="T47" fmla="*/ 228 h 352"/>
                <a:gd name="T48" fmla="*/ 82 w 385"/>
                <a:gd name="T49" fmla="*/ 253 h 352"/>
                <a:gd name="T50" fmla="*/ 77 w 385"/>
                <a:gd name="T51" fmla="*/ 318 h 352"/>
                <a:gd name="T52" fmla="*/ 63 w 385"/>
                <a:gd name="T53" fmla="*/ 339 h 352"/>
                <a:gd name="T54" fmla="*/ 33 w 385"/>
                <a:gd name="T55" fmla="*/ 342 h 352"/>
                <a:gd name="T56" fmla="*/ 28 w 385"/>
                <a:gd name="T57" fmla="*/ 316 h 352"/>
                <a:gd name="T58" fmla="*/ 32 w 385"/>
                <a:gd name="T59" fmla="*/ 215 h 352"/>
                <a:gd name="T60" fmla="*/ 47 w 385"/>
                <a:gd name="T61" fmla="*/ 182 h 352"/>
                <a:gd name="T62" fmla="*/ 34 w 385"/>
                <a:gd name="T63" fmla="*/ 133 h 352"/>
                <a:gd name="T64" fmla="*/ 24 w 385"/>
                <a:gd name="T65" fmla="*/ 131 h 352"/>
                <a:gd name="T66" fmla="*/ 7 w 385"/>
                <a:gd name="T67" fmla="*/ 110 h 352"/>
                <a:gd name="T68" fmla="*/ 34 w 385"/>
                <a:gd name="T69" fmla="*/ 94 h 352"/>
                <a:gd name="T70" fmla="*/ 77 w 385"/>
                <a:gd name="T71" fmla="*/ 116 h 352"/>
                <a:gd name="T72" fmla="*/ 129 w 385"/>
                <a:gd name="T73" fmla="*/ 127 h 352"/>
                <a:gd name="T74" fmla="*/ 126 w 385"/>
                <a:gd name="T75" fmla="*/ 69 h 352"/>
                <a:gd name="T76" fmla="*/ 88 w 385"/>
                <a:gd name="T77" fmla="*/ 47 h 352"/>
                <a:gd name="T78" fmla="*/ 74 w 385"/>
                <a:gd name="T79" fmla="*/ 0 h 352"/>
                <a:gd name="T80" fmla="*/ 106 w 385"/>
                <a:gd name="T81" fmla="*/ 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85" h="352">
                  <a:moveTo>
                    <a:pt x="106" y="0"/>
                  </a:moveTo>
                  <a:cubicBezTo>
                    <a:pt x="122" y="11"/>
                    <a:pt x="138" y="24"/>
                    <a:pt x="155" y="33"/>
                  </a:cubicBezTo>
                  <a:cubicBezTo>
                    <a:pt x="167" y="39"/>
                    <a:pt x="181" y="42"/>
                    <a:pt x="195" y="44"/>
                  </a:cubicBezTo>
                  <a:cubicBezTo>
                    <a:pt x="275" y="55"/>
                    <a:pt x="312" y="107"/>
                    <a:pt x="299" y="187"/>
                  </a:cubicBezTo>
                  <a:cubicBezTo>
                    <a:pt x="297" y="199"/>
                    <a:pt x="291" y="211"/>
                    <a:pt x="291" y="223"/>
                  </a:cubicBezTo>
                  <a:cubicBezTo>
                    <a:pt x="292" y="235"/>
                    <a:pt x="294" y="249"/>
                    <a:pt x="300" y="259"/>
                  </a:cubicBezTo>
                  <a:cubicBezTo>
                    <a:pt x="313" y="276"/>
                    <a:pt x="329" y="272"/>
                    <a:pt x="337" y="252"/>
                  </a:cubicBezTo>
                  <a:cubicBezTo>
                    <a:pt x="341" y="240"/>
                    <a:pt x="344" y="228"/>
                    <a:pt x="352" y="218"/>
                  </a:cubicBezTo>
                  <a:cubicBezTo>
                    <a:pt x="363" y="205"/>
                    <a:pt x="374" y="208"/>
                    <a:pt x="379" y="225"/>
                  </a:cubicBezTo>
                  <a:cubicBezTo>
                    <a:pt x="385" y="248"/>
                    <a:pt x="371" y="291"/>
                    <a:pt x="349" y="300"/>
                  </a:cubicBezTo>
                  <a:cubicBezTo>
                    <a:pt x="335" y="306"/>
                    <a:pt x="317" y="303"/>
                    <a:pt x="302" y="301"/>
                  </a:cubicBezTo>
                  <a:cubicBezTo>
                    <a:pt x="287" y="300"/>
                    <a:pt x="276" y="300"/>
                    <a:pt x="267" y="314"/>
                  </a:cubicBezTo>
                  <a:cubicBezTo>
                    <a:pt x="248" y="345"/>
                    <a:pt x="214" y="352"/>
                    <a:pt x="180" y="331"/>
                  </a:cubicBezTo>
                  <a:cubicBezTo>
                    <a:pt x="181" y="330"/>
                    <a:pt x="182" y="328"/>
                    <a:pt x="183" y="327"/>
                  </a:cubicBezTo>
                  <a:cubicBezTo>
                    <a:pt x="210" y="304"/>
                    <a:pt x="209" y="289"/>
                    <a:pt x="177" y="272"/>
                  </a:cubicBezTo>
                  <a:cubicBezTo>
                    <a:pt x="163" y="264"/>
                    <a:pt x="161" y="255"/>
                    <a:pt x="169" y="242"/>
                  </a:cubicBezTo>
                  <a:cubicBezTo>
                    <a:pt x="177" y="229"/>
                    <a:pt x="184" y="221"/>
                    <a:pt x="200" y="232"/>
                  </a:cubicBezTo>
                  <a:cubicBezTo>
                    <a:pt x="229" y="251"/>
                    <a:pt x="245" y="242"/>
                    <a:pt x="246" y="207"/>
                  </a:cubicBezTo>
                  <a:cubicBezTo>
                    <a:pt x="247" y="183"/>
                    <a:pt x="246" y="159"/>
                    <a:pt x="241" y="136"/>
                  </a:cubicBezTo>
                  <a:cubicBezTo>
                    <a:pt x="235" y="108"/>
                    <a:pt x="212" y="91"/>
                    <a:pt x="186" y="93"/>
                  </a:cubicBezTo>
                  <a:cubicBezTo>
                    <a:pt x="190" y="123"/>
                    <a:pt x="173" y="144"/>
                    <a:pt x="152" y="163"/>
                  </a:cubicBezTo>
                  <a:cubicBezTo>
                    <a:pt x="145" y="170"/>
                    <a:pt x="143" y="177"/>
                    <a:pt x="152" y="184"/>
                  </a:cubicBezTo>
                  <a:cubicBezTo>
                    <a:pt x="164" y="195"/>
                    <a:pt x="159" y="208"/>
                    <a:pt x="152" y="219"/>
                  </a:cubicBezTo>
                  <a:cubicBezTo>
                    <a:pt x="144" y="229"/>
                    <a:pt x="134" y="235"/>
                    <a:pt x="119" y="228"/>
                  </a:cubicBezTo>
                  <a:cubicBezTo>
                    <a:pt x="92" y="216"/>
                    <a:pt x="84" y="222"/>
                    <a:pt x="82" y="253"/>
                  </a:cubicBezTo>
                  <a:cubicBezTo>
                    <a:pt x="80" y="275"/>
                    <a:pt x="80" y="297"/>
                    <a:pt x="77" y="318"/>
                  </a:cubicBezTo>
                  <a:cubicBezTo>
                    <a:pt x="76" y="326"/>
                    <a:pt x="70" y="336"/>
                    <a:pt x="63" y="339"/>
                  </a:cubicBezTo>
                  <a:cubicBezTo>
                    <a:pt x="54" y="343"/>
                    <a:pt x="42" y="345"/>
                    <a:pt x="33" y="342"/>
                  </a:cubicBezTo>
                  <a:cubicBezTo>
                    <a:pt x="28" y="340"/>
                    <a:pt x="25" y="323"/>
                    <a:pt x="28" y="316"/>
                  </a:cubicBezTo>
                  <a:cubicBezTo>
                    <a:pt x="40" y="282"/>
                    <a:pt x="42" y="250"/>
                    <a:pt x="32" y="215"/>
                  </a:cubicBezTo>
                  <a:cubicBezTo>
                    <a:pt x="29" y="206"/>
                    <a:pt x="39" y="191"/>
                    <a:pt x="47" y="182"/>
                  </a:cubicBezTo>
                  <a:cubicBezTo>
                    <a:pt x="69" y="156"/>
                    <a:pt x="67" y="145"/>
                    <a:pt x="34" y="133"/>
                  </a:cubicBezTo>
                  <a:cubicBezTo>
                    <a:pt x="31" y="132"/>
                    <a:pt x="27" y="132"/>
                    <a:pt x="24" y="131"/>
                  </a:cubicBezTo>
                  <a:cubicBezTo>
                    <a:pt x="15" y="126"/>
                    <a:pt x="0" y="124"/>
                    <a:pt x="7" y="110"/>
                  </a:cubicBezTo>
                  <a:cubicBezTo>
                    <a:pt x="12" y="102"/>
                    <a:pt x="26" y="92"/>
                    <a:pt x="34" y="94"/>
                  </a:cubicBezTo>
                  <a:cubicBezTo>
                    <a:pt x="49" y="97"/>
                    <a:pt x="66" y="105"/>
                    <a:pt x="77" y="116"/>
                  </a:cubicBezTo>
                  <a:cubicBezTo>
                    <a:pt x="96" y="136"/>
                    <a:pt x="114" y="141"/>
                    <a:pt x="129" y="127"/>
                  </a:cubicBezTo>
                  <a:cubicBezTo>
                    <a:pt x="146" y="111"/>
                    <a:pt x="145" y="85"/>
                    <a:pt x="126" y="69"/>
                  </a:cubicBezTo>
                  <a:cubicBezTo>
                    <a:pt x="115" y="60"/>
                    <a:pt x="102" y="52"/>
                    <a:pt x="88" y="47"/>
                  </a:cubicBezTo>
                  <a:cubicBezTo>
                    <a:pt x="59" y="34"/>
                    <a:pt x="56" y="27"/>
                    <a:pt x="74" y="0"/>
                  </a:cubicBezTo>
                  <a:cubicBezTo>
                    <a:pt x="85" y="0"/>
                    <a:pt x="95" y="0"/>
                    <a:pt x="10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7"/>
            <p:cNvSpPr>
              <a:spLocks noEditPoints="1"/>
            </p:cNvSpPr>
            <p:nvPr/>
          </p:nvSpPr>
          <p:spPr bwMode="auto">
            <a:xfrm>
              <a:off x="1722531" y="1236288"/>
              <a:ext cx="216958" cy="291624"/>
            </a:xfrm>
            <a:custGeom>
              <a:avLst/>
              <a:gdLst>
                <a:gd name="T0" fmla="*/ 20 w 265"/>
                <a:gd name="T1" fmla="*/ 356 h 356"/>
                <a:gd name="T2" fmla="*/ 2 w 265"/>
                <a:gd name="T3" fmla="*/ 340 h 356"/>
                <a:gd name="T4" fmla="*/ 45 w 265"/>
                <a:gd name="T5" fmla="*/ 263 h 356"/>
                <a:gd name="T6" fmla="*/ 73 w 265"/>
                <a:gd name="T7" fmla="*/ 232 h 356"/>
                <a:gd name="T8" fmla="*/ 117 w 265"/>
                <a:gd name="T9" fmla="*/ 227 h 356"/>
                <a:gd name="T10" fmla="*/ 114 w 265"/>
                <a:gd name="T11" fmla="*/ 180 h 356"/>
                <a:gd name="T12" fmla="*/ 68 w 265"/>
                <a:gd name="T13" fmla="*/ 186 h 356"/>
                <a:gd name="T14" fmla="*/ 0 w 265"/>
                <a:gd name="T15" fmla="*/ 134 h 356"/>
                <a:gd name="T16" fmla="*/ 1 w 265"/>
                <a:gd name="T17" fmla="*/ 52 h 356"/>
                <a:gd name="T18" fmla="*/ 11 w 265"/>
                <a:gd name="T19" fmla="*/ 29 h 356"/>
                <a:gd name="T20" fmla="*/ 32 w 265"/>
                <a:gd name="T21" fmla="*/ 35 h 356"/>
                <a:gd name="T22" fmla="*/ 39 w 265"/>
                <a:gd name="T23" fmla="*/ 114 h 356"/>
                <a:gd name="T24" fmla="*/ 67 w 265"/>
                <a:gd name="T25" fmla="*/ 150 h 356"/>
                <a:gd name="T26" fmla="*/ 116 w 265"/>
                <a:gd name="T27" fmla="*/ 138 h 356"/>
                <a:gd name="T28" fmla="*/ 106 w 265"/>
                <a:gd name="T29" fmla="*/ 108 h 356"/>
                <a:gd name="T30" fmla="*/ 64 w 265"/>
                <a:gd name="T31" fmla="*/ 58 h 356"/>
                <a:gd name="T32" fmla="*/ 120 w 265"/>
                <a:gd name="T33" fmla="*/ 4 h 356"/>
                <a:gd name="T34" fmla="*/ 187 w 265"/>
                <a:gd name="T35" fmla="*/ 80 h 356"/>
                <a:gd name="T36" fmla="*/ 167 w 265"/>
                <a:gd name="T37" fmla="*/ 102 h 356"/>
                <a:gd name="T38" fmla="*/ 153 w 265"/>
                <a:gd name="T39" fmla="*/ 129 h 356"/>
                <a:gd name="T40" fmla="*/ 179 w 265"/>
                <a:gd name="T41" fmla="*/ 148 h 356"/>
                <a:gd name="T42" fmla="*/ 227 w 265"/>
                <a:gd name="T43" fmla="*/ 105 h 356"/>
                <a:gd name="T44" fmla="*/ 232 w 265"/>
                <a:gd name="T45" fmla="*/ 54 h 356"/>
                <a:gd name="T46" fmla="*/ 231 w 265"/>
                <a:gd name="T47" fmla="*/ 40 h 356"/>
                <a:gd name="T48" fmla="*/ 245 w 265"/>
                <a:gd name="T49" fmla="*/ 26 h 356"/>
                <a:gd name="T50" fmla="*/ 260 w 265"/>
                <a:gd name="T51" fmla="*/ 38 h 356"/>
                <a:gd name="T52" fmla="*/ 263 w 265"/>
                <a:gd name="T53" fmla="*/ 128 h 356"/>
                <a:gd name="T54" fmla="*/ 200 w 265"/>
                <a:gd name="T55" fmla="*/ 176 h 356"/>
                <a:gd name="T56" fmla="*/ 188 w 265"/>
                <a:gd name="T57" fmla="*/ 176 h 356"/>
                <a:gd name="T58" fmla="*/ 156 w 265"/>
                <a:gd name="T59" fmla="*/ 209 h 356"/>
                <a:gd name="T60" fmla="*/ 179 w 265"/>
                <a:gd name="T61" fmla="*/ 231 h 356"/>
                <a:gd name="T62" fmla="*/ 191 w 265"/>
                <a:gd name="T63" fmla="*/ 228 h 356"/>
                <a:gd name="T64" fmla="*/ 225 w 265"/>
                <a:gd name="T65" fmla="*/ 262 h 356"/>
                <a:gd name="T66" fmla="*/ 226 w 265"/>
                <a:gd name="T67" fmla="*/ 298 h 356"/>
                <a:gd name="T68" fmla="*/ 227 w 265"/>
                <a:gd name="T69" fmla="*/ 325 h 356"/>
                <a:gd name="T70" fmla="*/ 208 w 265"/>
                <a:gd name="T71" fmla="*/ 347 h 356"/>
                <a:gd name="T72" fmla="*/ 192 w 265"/>
                <a:gd name="T73" fmla="*/ 330 h 356"/>
                <a:gd name="T74" fmla="*/ 187 w 265"/>
                <a:gd name="T75" fmla="*/ 279 h 356"/>
                <a:gd name="T76" fmla="*/ 175 w 265"/>
                <a:gd name="T77" fmla="*/ 261 h 356"/>
                <a:gd name="T78" fmla="*/ 164 w 265"/>
                <a:gd name="T79" fmla="*/ 279 h 356"/>
                <a:gd name="T80" fmla="*/ 160 w 265"/>
                <a:gd name="T81" fmla="*/ 334 h 356"/>
                <a:gd name="T82" fmla="*/ 137 w 265"/>
                <a:gd name="T83" fmla="*/ 347 h 356"/>
                <a:gd name="T84" fmla="*/ 116 w 265"/>
                <a:gd name="T85" fmla="*/ 334 h 356"/>
                <a:gd name="T86" fmla="*/ 112 w 265"/>
                <a:gd name="T87" fmla="*/ 278 h 356"/>
                <a:gd name="T88" fmla="*/ 98 w 265"/>
                <a:gd name="T89" fmla="*/ 264 h 356"/>
                <a:gd name="T90" fmla="*/ 88 w 265"/>
                <a:gd name="T91" fmla="*/ 278 h 356"/>
                <a:gd name="T92" fmla="*/ 36 w 265"/>
                <a:gd name="T93" fmla="*/ 356 h 356"/>
                <a:gd name="T94" fmla="*/ 20 w 265"/>
                <a:gd name="T95" fmla="*/ 356 h 356"/>
                <a:gd name="T96" fmla="*/ 152 w 265"/>
                <a:gd name="T97" fmla="*/ 62 h 356"/>
                <a:gd name="T98" fmla="*/ 131 w 265"/>
                <a:gd name="T99" fmla="*/ 32 h 356"/>
                <a:gd name="T100" fmla="*/ 102 w 265"/>
                <a:gd name="T101" fmla="*/ 53 h 356"/>
                <a:gd name="T102" fmla="*/ 129 w 265"/>
                <a:gd name="T103" fmla="*/ 79 h 356"/>
                <a:gd name="T104" fmla="*/ 152 w 265"/>
                <a:gd name="T105" fmla="*/ 62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65" h="356">
                  <a:moveTo>
                    <a:pt x="20" y="356"/>
                  </a:moveTo>
                  <a:cubicBezTo>
                    <a:pt x="15" y="352"/>
                    <a:pt x="10" y="347"/>
                    <a:pt x="2" y="340"/>
                  </a:cubicBezTo>
                  <a:cubicBezTo>
                    <a:pt x="43" y="327"/>
                    <a:pt x="46" y="296"/>
                    <a:pt x="45" y="263"/>
                  </a:cubicBezTo>
                  <a:cubicBezTo>
                    <a:pt x="43" y="234"/>
                    <a:pt x="44" y="234"/>
                    <a:pt x="73" y="232"/>
                  </a:cubicBezTo>
                  <a:cubicBezTo>
                    <a:pt x="87" y="231"/>
                    <a:pt x="100" y="229"/>
                    <a:pt x="117" y="227"/>
                  </a:cubicBezTo>
                  <a:cubicBezTo>
                    <a:pt x="116" y="212"/>
                    <a:pt x="115" y="196"/>
                    <a:pt x="114" y="180"/>
                  </a:cubicBezTo>
                  <a:cubicBezTo>
                    <a:pt x="96" y="182"/>
                    <a:pt x="82" y="184"/>
                    <a:pt x="68" y="186"/>
                  </a:cubicBezTo>
                  <a:cubicBezTo>
                    <a:pt x="37" y="191"/>
                    <a:pt x="1" y="177"/>
                    <a:pt x="0" y="134"/>
                  </a:cubicBezTo>
                  <a:cubicBezTo>
                    <a:pt x="0" y="106"/>
                    <a:pt x="0" y="79"/>
                    <a:pt x="1" y="52"/>
                  </a:cubicBezTo>
                  <a:cubicBezTo>
                    <a:pt x="1" y="44"/>
                    <a:pt x="5" y="35"/>
                    <a:pt x="11" y="29"/>
                  </a:cubicBezTo>
                  <a:cubicBezTo>
                    <a:pt x="18" y="20"/>
                    <a:pt x="30" y="23"/>
                    <a:pt x="32" y="35"/>
                  </a:cubicBezTo>
                  <a:cubicBezTo>
                    <a:pt x="35" y="61"/>
                    <a:pt x="38" y="88"/>
                    <a:pt x="39" y="114"/>
                  </a:cubicBezTo>
                  <a:cubicBezTo>
                    <a:pt x="40" y="134"/>
                    <a:pt x="49" y="145"/>
                    <a:pt x="67" y="150"/>
                  </a:cubicBezTo>
                  <a:cubicBezTo>
                    <a:pt x="86" y="156"/>
                    <a:pt x="103" y="153"/>
                    <a:pt x="116" y="138"/>
                  </a:cubicBezTo>
                  <a:cubicBezTo>
                    <a:pt x="125" y="127"/>
                    <a:pt x="120" y="112"/>
                    <a:pt x="106" y="108"/>
                  </a:cubicBezTo>
                  <a:cubicBezTo>
                    <a:pt x="71" y="97"/>
                    <a:pt x="62" y="86"/>
                    <a:pt x="64" y="58"/>
                  </a:cubicBezTo>
                  <a:cubicBezTo>
                    <a:pt x="67" y="30"/>
                    <a:pt x="91" y="7"/>
                    <a:pt x="120" y="4"/>
                  </a:cubicBezTo>
                  <a:cubicBezTo>
                    <a:pt x="173" y="0"/>
                    <a:pt x="205" y="34"/>
                    <a:pt x="187" y="80"/>
                  </a:cubicBezTo>
                  <a:cubicBezTo>
                    <a:pt x="184" y="89"/>
                    <a:pt x="175" y="99"/>
                    <a:pt x="167" y="102"/>
                  </a:cubicBezTo>
                  <a:cubicBezTo>
                    <a:pt x="152" y="107"/>
                    <a:pt x="147" y="118"/>
                    <a:pt x="153" y="129"/>
                  </a:cubicBezTo>
                  <a:cubicBezTo>
                    <a:pt x="157" y="138"/>
                    <a:pt x="169" y="146"/>
                    <a:pt x="179" y="148"/>
                  </a:cubicBezTo>
                  <a:cubicBezTo>
                    <a:pt x="198" y="151"/>
                    <a:pt x="221" y="130"/>
                    <a:pt x="227" y="105"/>
                  </a:cubicBezTo>
                  <a:cubicBezTo>
                    <a:pt x="231" y="89"/>
                    <a:pt x="231" y="71"/>
                    <a:pt x="232" y="54"/>
                  </a:cubicBezTo>
                  <a:cubicBezTo>
                    <a:pt x="232" y="49"/>
                    <a:pt x="230" y="44"/>
                    <a:pt x="231" y="40"/>
                  </a:cubicBezTo>
                  <a:cubicBezTo>
                    <a:pt x="235" y="34"/>
                    <a:pt x="240" y="26"/>
                    <a:pt x="245" y="26"/>
                  </a:cubicBezTo>
                  <a:cubicBezTo>
                    <a:pt x="250" y="25"/>
                    <a:pt x="260" y="33"/>
                    <a:pt x="260" y="38"/>
                  </a:cubicBezTo>
                  <a:cubicBezTo>
                    <a:pt x="263" y="68"/>
                    <a:pt x="265" y="98"/>
                    <a:pt x="263" y="128"/>
                  </a:cubicBezTo>
                  <a:cubicBezTo>
                    <a:pt x="261" y="155"/>
                    <a:pt x="234" y="173"/>
                    <a:pt x="200" y="176"/>
                  </a:cubicBezTo>
                  <a:cubicBezTo>
                    <a:pt x="196" y="176"/>
                    <a:pt x="192" y="176"/>
                    <a:pt x="188" y="176"/>
                  </a:cubicBezTo>
                  <a:cubicBezTo>
                    <a:pt x="155" y="176"/>
                    <a:pt x="156" y="176"/>
                    <a:pt x="156" y="209"/>
                  </a:cubicBezTo>
                  <a:cubicBezTo>
                    <a:pt x="156" y="227"/>
                    <a:pt x="166" y="230"/>
                    <a:pt x="179" y="231"/>
                  </a:cubicBezTo>
                  <a:cubicBezTo>
                    <a:pt x="183" y="231"/>
                    <a:pt x="187" y="229"/>
                    <a:pt x="191" y="228"/>
                  </a:cubicBezTo>
                  <a:cubicBezTo>
                    <a:pt x="224" y="226"/>
                    <a:pt x="227" y="229"/>
                    <a:pt x="225" y="262"/>
                  </a:cubicBezTo>
                  <a:cubicBezTo>
                    <a:pt x="224" y="274"/>
                    <a:pt x="225" y="286"/>
                    <a:pt x="226" y="298"/>
                  </a:cubicBezTo>
                  <a:cubicBezTo>
                    <a:pt x="226" y="307"/>
                    <a:pt x="230" y="317"/>
                    <a:pt x="227" y="325"/>
                  </a:cubicBezTo>
                  <a:cubicBezTo>
                    <a:pt x="223" y="334"/>
                    <a:pt x="214" y="340"/>
                    <a:pt x="208" y="347"/>
                  </a:cubicBezTo>
                  <a:cubicBezTo>
                    <a:pt x="202" y="342"/>
                    <a:pt x="193" y="337"/>
                    <a:pt x="192" y="330"/>
                  </a:cubicBezTo>
                  <a:cubicBezTo>
                    <a:pt x="189" y="314"/>
                    <a:pt x="190" y="296"/>
                    <a:pt x="187" y="279"/>
                  </a:cubicBezTo>
                  <a:cubicBezTo>
                    <a:pt x="186" y="272"/>
                    <a:pt x="180" y="262"/>
                    <a:pt x="175" y="261"/>
                  </a:cubicBezTo>
                  <a:cubicBezTo>
                    <a:pt x="162" y="258"/>
                    <a:pt x="164" y="270"/>
                    <a:pt x="164" y="279"/>
                  </a:cubicBezTo>
                  <a:cubicBezTo>
                    <a:pt x="162" y="297"/>
                    <a:pt x="160" y="316"/>
                    <a:pt x="160" y="334"/>
                  </a:cubicBezTo>
                  <a:cubicBezTo>
                    <a:pt x="159" y="352"/>
                    <a:pt x="146" y="347"/>
                    <a:pt x="137" y="347"/>
                  </a:cubicBezTo>
                  <a:cubicBezTo>
                    <a:pt x="127" y="348"/>
                    <a:pt x="116" y="350"/>
                    <a:pt x="116" y="334"/>
                  </a:cubicBezTo>
                  <a:cubicBezTo>
                    <a:pt x="116" y="315"/>
                    <a:pt x="115" y="296"/>
                    <a:pt x="112" y="278"/>
                  </a:cubicBezTo>
                  <a:cubicBezTo>
                    <a:pt x="111" y="273"/>
                    <a:pt x="103" y="269"/>
                    <a:pt x="98" y="264"/>
                  </a:cubicBezTo>
                  <a:cubicBezTo>
                    <a:pt x="95" y="269"/>
                    <a:pt x="88" y="273"/>
                    <a:pt x="88" y="278"/>
                  </a:cubicBezTo>
                  <a:cubicBezTo>
                    <a:pt x="84" y="313"/>
                    <a:pt x="71" y="342"/>
                    <a:pt x="36" y="356"/>
                  </a:cubicBezTo>
                  <a:cubicBezTo>
                    <a:pt x="31" y="356"/>
                    <a:pt x="25" y="356"/>
                    <a:pt x="20" y="356"/>
                  </a:cubicBezTo>
                  <a:close/>
                  <a:moveTo>
                    <a:pt x="152" y="62"/>
                  </a:moveTo>
                  <a:cubicBezTo>
                    <a:pt x="148" y="45"/>
                    <a:pt x="150" y="32"/>
                    <a:pt x="131" y="32"/>
                  </a:cubicBezTo>
                  <a:cubicBezTo>
                    <a:pt x="117" y="32"/>
                    <a:pt x="105" y="39"/>
                    <a:pt x="102" y="53"/>
                  </a:cubicBezTo>
                  <a:cubicBezTo>
                    <a:pt x="99" y="64"/>
                    <a:pt x="116" y="82"/>
                    <a:pt x="129" y="79"/>
                  </a:cubicBezTo>
                  <a:cubicBezTo>
                    <a:pt x="137" y="77"/>
                    <a:pt x="144" y="68"/>
                    <a:pt x="152"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8"/>
            <p:cNvSpPr/>
            <p:nvPr/>
          </p:nvSpPr>
          <p:spPr bwMode="auto">
            <a:xfrm>
              <a:off x="2056383" y="1243632"/>
              <a:ext cx="287340" cy="271121"/>
            </a:xfrm>
            <a:custGeom>
              <a:avLst/>
              <a:gdLst>
                <a:gd name="T0" fmla="*/ 52 w 351"/>
                <a:gd name="T1" fmla="*/ 170 h 331"/>
                <a:gd name="T2" fmla="*/ 56 w 351"/>
                <a:gd name="T3" fmla="*/ 115 h 331"/>
                <a:gd name="T4" fmla="*/ 51 w 351"/>
                <a:gd name="T5" fmla="*/ 13 h 331"/>
                <a:gd name="T6" fmla="*/ 66 w 351"/>
                <a:gd name="T7" fmla="*/ 1 h 331"/>
                <a:gd name="T8" fmla="*/ 83 w 351"/>
                <a:gd name="T9" fmla="*/ 19 h 331"/>
                <a:gd name="T10" fmla="*/ 84 w 351"/>
                <a:gd name="T11" fmla="*/ 79 h 331"/>
                <a:gd name="T12" fmla="*/ 127 w 351"/>
                <a:gd name="T13" fmla="*/ 112 h 331"/>
                <a:gd name="T14" fmla="*/ 144 w 351"/>
                <a:gd name="T15" fmla="*/ 81 h 331"/>
                <a:gd name="T16" fmla="*/ 135 w 351"/>
                <a:gd name="T17" fmla="*/ 61 h 331"/>
                <a:gd name="T18" fmla="*/ 142 w 351"/>
                <a:gd name="T19" fmla="*/ 29 h 331"/>
                <a:gd name="T20" fmla="*/ 175 w 351"/>
                <a:gd name="T21" fmla="*/ 28 h 331"/>
                <a:gd name="T22" fmla="*/ 188 w 351"/>
                <a:gd name="T23" fmla="*/ 55 h 331"/>
                <a:gd name="T24" fmla="*/ 182 w 351"/>
                <a:gd name="T25" fmla="*/ 80 h 331"/>
                <a:gd name="T26" fmla="*/ 193 w 351"/>
                <a:gd name="T27" fmla="*/ 111 h 331"/>
                <a:gd name="T28" fmla="*/ 233 w 351"/>
                <a:gd name="T29" fmla="*/ 93 h 331"/>
                <a:gd name="T30" fmla="*/ 232 w 351"/>
                <a:gd name="T31" fmla="*/ 27 h 331"/>
                <a:gd name="T32" fmla="*/ 234 w 351"/>
                <a:gd name="T33" fmla="*/ 7 h 331"/>
                <a:gd name="T34" fmla="*/ 255 w 351"/>
                <a:gd name="T35" fmla="*/ 4 h 331"/>
                <a:gd name="T36" fmla="*/ 313 w 351"/>
                <a:gd name="T37" fmla="*/ 16 h 331"/>
                <a:gd name="T38" fmla="*/ 331 w 351"/>
                <a:gd name="T39" fmla="*/ 34 h 331"/>
                <a:gd name="T40" fmla="*/ 309 w 351"/>
                <a:gd name="T41" fmla="*/ 45 h 331"/>
                <a:gd name="T42" fmla="*/ 279 w 351"/>
                <a:gd name="T43" fmla="*/ 70 h 331"/>
                <a:gd name="T44" fmla="*/ 275 w 351"/>
                <a:gd name="T45" fmla="*/ 139 h 331"/>
                <a:gd name="T46" fmla="*/ 236 w 351"/>
                <a:gd name="T47" fmla="*/ 175 h 331"/>
                <a:gd name="T48" fmla="*/ 211 w 351"/>
                <a:gd name="T49" fmla="*/ 173 h 331"/>
                <a:gd name="T50" fmla="*/ 190 w 351"/>
                <a:gd name="T51" fmla="*/ 180 h 331"/>
                <a:gd name="T52" fmla="*/ 197 w 351"/>
                <a:gd name="T53" fmla="*/ 208 h 331"/>
                <a:gd name="T54" fmla="*/ 287 w 351"/>
                <a:gd name="T55" fmla="*/ 212 h 331"/>
                <a:gd name="T56" fmla="*/ 300 w 351"/>
                <a:gd name="T57" fmla="*/ 192 h 331"/>
                <a:gd name="T58" fmla="*/ 305 w 351"/>
                <a:gd name="T59" fmla="*/ 165 h 331"/>
                <a:gd name="T60" fmla="*/ 321 w 351"/>
                <a:gd name="T61" fmla="*/ 150 h 331"/>
                <a:gd name="T62" fmla="*/ 339 w 351"/>
                <a:gd name="T63" fmla="*/ 166 h 331"/>
                <a:gd name="T64" fmla="*/ 331 w 351"/>
                <a:gd name="T65" fmla="*/ 231 h 331"/>
                <a:gd name="T66" fmla="*/ 285 w 351"/>
                <a:gd name="T67" fmla="*/ 258 h 331"/>
                <a:gd name="T68" fmla="*/ 154 w 351"/>
                <a:gd name="T69" fmla="*/ 250 h 331"/>
                <a:gd name="T70" fmla="*/ 137 w 351"/>
                <a:gd name="T71" fmla="*/ 251 h 331"/>
                <a:gd name="T72" fmla="*/ 125 w 351"/>
                <a:gd name="T73" fmla="*/ 270 h 331"/>
                <a:gd name="T74" fmla="*/ 140 w 351"/>
                <a:gd name="T75" fmla="*/ 286 h 331"/>
                <a:gd name="T76" fmla="*/ 315 w 351"/>
                <a:gd name="T77" fmla="*/ 289 h 331"/>
                <a:gd name="T78" fmla="*/ 333 w 351"/>
                <a:gd name="T79" fmla="*/ 288 h 331"/>
                <a:gd name="T80" fmla="*/ 350 w 351"/>
                <a:gd name="T81" fmla="*/ 304 h 331"/>
                <a:gd name="T82" fmla="*/ 343 w 351"/>
                <a:gd name="T83" fmla="*/ 324 h 331"/>
                <a:gd name="T84" fmla="*/ 317 w 351"/>
                <a:gd name="T85" fmla="*/ 330 h 331"/>
                <a:gd name="T86" fmla="*/ 45 w 351"/>
                <a:gd name="T87" fmla="*/ 331 h 331"/>
                <a:gd name="T88" fmla="*/ 3 w 351"/>
                <a:gd name="T89" fmla="*/ 295 h 331"/>
                <a:gd name="T90" fmla="*/ 6 w 351"/>
                <a:gd name="T91" fmla="*/ 221 h 331"/>
                <a:gd name="T92" fmla="*/ 29 w 351"/>
                <a:gd name="T93" fmla="*/ 204 h 331"/>
                <a:gd name="T94" fmla="*/ 39 w 351"/>
                <a:gd name="T95" fmla="*/ 225 h 331"/>
                <a:gd name="T96" fmla="*/ 47 w 351"/>
                <a:gd name="T97" fmla="*/ 268 h 331"/>
                <a:gd name="T98" fmla="*/ 65 w 351"/>
                <a:gd name="T99" fmla="*/ 283 h 331"/>
                <a:gd name="T100" fmla="*/ 70 w 351"/>
                <a:gd name="T101" fmla="*/ 263 h 331"/>
                <a:gd name="T102" fmla="*/ 68 w 351"/>
                <a:gd name="T103" fmla="*/ 243 h 331"/>
                <a:gd name="T104" fmla="*/ 104 w 351"/>
                <a:gd name="T105" fmla="*/ 210 h 331"/>
                <a:gd name="T106" fmla="*/ 123 w 351"/>
                <a:gd name="T107" fmla="*/ 208 h 331"/>
                <a:gd name="T108" fmla="*/ 135 w 351"/>
                <a:gd name="T109" fmla="*/ 187 h 331"/>
                <a:gd name="T110" fmla="*/ 118 w 351"/>
                <a:gd name="T111" fmla="*/ 172 h 331"/>
                <a:gd name="T112" fmla="*/ 79 w 351"/>
                <a:gd name="T113" fmla="*/ 176 h 331"/>
                <a:gd name="T114" fmla="*/ 57 w 351"/>
                <a:gd name="T115" fmla="*/ 175 h 331"/>
                <a:gd name="T116" fmla="*/ 52 w 351"/>
                <a:gd name="T117" fmla="*/ 17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1" h="331">
                  <a:moveTo>
                    <a:pt x="52" y="170"/>
                  </a:moveTo>
                  <a:cubicBezTo>
                    <a:pt x="80" y="151"/>
                    <a:pt x="66" y="134"/>
                    <a:pt x="56" y="115"/>
                  </a:cubicBezTo>
                  <a:cubicBezTo>
                    <a:pt x="38" y="83"/>
                    <a:pt x="42" y="47"/>
                    <a:pt x="51" y="13"/>
                  </a:cubicBezTo>
                  <a:cubicBezTo>
                    <a:pt x="52" y="8"/>
                    <a:pt x="63" y="0"/>
                    <a:pt x="66" y="1"/>
                  </a:cubicBezTo>
                  <a:cubicBezTo>
                    <a:pt x="73" y="5"/>
                    <a:pt x="82" y="12"/>
                    <a:pt x="83" y="19"/>
                  </a:cubicBezTo>
                  <a:cubicBezTo>
                    <a:pt x="85" y="39"/>
                    <a:pt x="83" y="59"/>
                    <a:pt x="84" y="79"/>
                  </a:cubicBezTo>
                  <a:cubicBezTo>
                    <a:pt x="85" y="105"/>
                    <a:pt x="103" y="118"/>
                    <a:pt x="127" y="112"/>
                  </a:cubicBezTo>
                  <a:cubicBezTo>
                    <a:pt x="144" y="107"/>
                    <a:pt x="150" y="97"/>
                    <a:pt x="144" y="81"/>
                  </a:cubicBezTo>
                  <a:cubicBezTo>
                    <a:pt x="141" y="74"/>
                    <a:pt x="135" y="68"/>
                    <a:pt x="135" y="61"/>
                  </a:cubicBezTo>
                  <a:cubicBezTo>
                    <a:pt x="135" y="50"/>
                    <a:pt x="136" y="35"/>
                    <a:pt x="142" y="29"/>
                  </a:cubicBezTo>
                  <a:cubicBezTo>
                    <a:pt x="149" y="24"/>
                    <a:pt x="166" y="23"/>
                    <a:pt x="175" y="28"/>
                  </a:cubicBezTo>
                  <a:cubicBezTo>
                    <a:pt x="182" y="31"/>
                    <a:pt x="186" y="45"/>
                    <a:pt x="188" y="55"/>
                  </a:cubicBezTo>
                  <a:cubicBezTo>
                    <a:pt x="189" y="63"/>
                    <a:pt x="184" y="72"/>
                    <a:pt x="182" y="80"/>
                  </a:cubicBezTo>
                  <a:cubicBezTo>
                    <a:pt x="178" y="93"/>
                    <a:pt x="176" y="106"/>
                    <a:pt x="193" y="111"/>
                  </a:cubicBezTo>
                  <a:cubicBezTo>
                    <a:pt x="212" y="116"/>
                    <a:pt x="231" y="109"/>
                    <a:pt x="233" y="93"/>
                  </a:cubicBezTo>
                  <a:cubicBezTo>
                    <a:pt x="235" y="71"/>
                    <a:pt x="232" y="49"/>
                    <a:pt x="232" y="27"/>
                  </a:cubicBezTo>
                  <a:cubicBezTo>
                    <a:pt x="232" y="20"/>
                    <a:pt x="230" y="10"/>
                    <a:pt x="234" y="7"/>
                  </a:cubicBezTo>
                  <a:cubicBezTo>
                    <a:pt x="239" y="3"/>
                    <a:pt x="248" y="3"/>
                    <a:pt x="255" y="4"/>
                  </a:cubicBezTo>
                  <a:cubicBezTo>
                    <a:pt x="275" y="7"/>
                    <a:pt x="294" y="10"/>
                    <a:pt x="313" y="16"/>
                  </a:cubicBezTo>
                  <a:cubicBezTo>
                    <a:pt x="320" y="18"/>
                    <a:pt x="331" y="27"/>
                    <a:pt x="331" y="34"/>
                  </a:cubicBezTo>
                  <a:cubicBezTo>
                    <a:pt x="332" y="47"/>
                    <a:pt x="321" y="47"/>
                    <a:pt x="309" y="45"/>
                  </a:cubicBezTo>
                  <a:cubicBezTo>
                    <a:pt x="285" y="40"/>
                    <a:pt x="280" y="45"/>
                    <a:pt x="279" y="70"/>
                  </a:cubicBezTo>
                  <a:cubicBezTo>
                    <a:pt x="279" y="93"/>
                    <a:pt x="278" y="116"/>
                    <a:pt x="275" y="139"/>
                  </a:cubicBezTo>
                  <a:cubicBezTo>
                    <a:pt x="273" y="168"/>
                    <a:pt x="264" y="175"/>
                    <a:pt x="236" y="175"/>
                  </a:cubicBezTo>
                  <a:cubicBezTo>
                    <a:pt x="228" y="174"/>
                    <a:pt x="219" y="172"/>
                    <a:pt x="211" y="173"/>
                  </a:cubicBezTo>
                  <a:cubicBezTo>
                    <a:pt x="203" y="173"/>
                    <a:pt x="190" y="177"/>
                    <a:pt x="190" y="180"/>
                  </a:cubicBezTo>
                  <a:cubicBezTo>
                    <a:pt x="189" y="190"/>
                    <a:pt x="191" y="204"/>
                    <a:pt x="197" y="208"/>
                  </a:cubicBezTo>
                  <a:cubicBezTo>
                    <a:pt x="225" y="226"/>
                    <a:pt x="257" y="223"/>
                    <a:pt x="287" y="212"/>
                  </a:cubicBezTo>
                  <a:cubicBezTo>
                    <a:pt x="293" y="210"/>
                    <a:pt x="297" y="199"/>
                    <a:pt x="300" y="192"/>
                  </a:cubicBezTo>
                  <a:cubicBezTo>
                    <a:pt x="303" y="183"/>
                    <a:pt x="301" y="173"/>
                    <a:pt x="305" y="165"/>
                  </a:cubicBezTo>
                  <a:cubicBezTo>
                    <a:pt x="307" y="158"/>
                    <a:pt x="317" y="149"/>
                    <a:pt x="321" y="150"/>
                  </a:cubicBezTo>
                  <a:cubicBezTo>
                    <a:pt x="328" y="152"/>
                    <a:pt x="339" y="161"/>
                    <a:pt x="339" y="166"/>
                  </a:cubicBezTo>
                  <a:cubicBezTo>
                    <a:pt x="338" y="188"/>
                    <a:pt x="336" y="210"/>
                    <a:pt x="331" y="231"/>
                  </a:cubicBezTo>
                  <a:cubicBezTo>
                    <a:pt x="325" y="253"/>
                    <a:pt x="305" y="259"/>
                    <a:pt x="285" y="258"/>
                  </a:cubicBezTo>
                  <a:cubicBezTo>
                    <a:pt x="242" y="257"/>
                    <a:pt x="198" y="253"/>
                    <a:pt x="154" y="250"/>
                  </a:cubicBezTo>
                  <a:cubicBezTo>
                    <a:pt x="149" y="249"/>
                    <a:pt x="141" y="248"/>
                    <a:pt x="137" y="251"/>
                  </a:cubicBezTo>
                  <a:cubicBezTo>
                    <a:pt x="131" y="256"/>
                    <a:pt x="124" y="264"/>
                    <a:pt x="125" y="270"/>
                  </a:cubicBezTo>
                  <a:cubicBezTo>
                    <a:pt x="125" y="276"/>
                    <a:pt x="134" y="286"/>
                    <a:pt x="140" y="286"/>
                  </a:cubicBezTo>
                  <a:cubicBezTo>
                    <a:pt x="198" y="288"/>
                    <a:pt x="257" y="288"/>
                    <a:pt x="315" y="289"/>
                  </a:cubicBezTo>
                  <a:cubicBezTo>
                    <a:pt x="321" y="289"/>
                    <a:pt x="328" y="286"/>
                    <a:pt x="333" y="288"/>
                  </a:cubicBezTo>
                  <a:cubicBezTo>
                    <a:pt x="340" y="291"/>
                    <a:pt x="348" y="297"/>
                    <a:pt x="350" y="304"/>
                  </a:cubicBezTo>
                  <a:cubicBezTo>
                    <a:pt x="351" y="309"/>
                    <a:pt x="348" y="320"/>
                    <a:pt x="343" y="324"/>
                  </a:cubicBezTo>
                  <a:cubicBezTo>
                    <a:pt x="336" y="329"/>
                    <a:pt x="326" y="330"/>
                    <a:pt x="317" y="330"/>
                  </a:cubicBezTo>
                  <a:cubicBezTo>
                    <a:pt x="227" y="331"/>
                    <a:pt x="136" y="331"/>
                    <a:pt x="45" y="331"/>
                  </a:cubicBezTo>
                  <a:cubicBezTo>
                    <a:pt x="16" y="331"/>
                    <a:pt x="7" y="325"/>
                    <a:pt x="3" y="295"/>
                  </a:cubicBezTo>
                  <a:cubicBezTo>
                    <a:pt x="0" y="271"/>
                    <a:pt x="3" y="245"/>
                    <a:pt x="6" y="221"/>
                  </a:cubicBezTo>
                  <a:cubicBezTo>
                    <a:pt x="7" y="214"/>
                    <a:pt x="21" y="209"/>
                    <a:pt x="29" y="204"/>
                  </a:cubicBezTo>
                  <a:cubicBezTo>
                    <a:pt x="33" y="211"/>
                    <a:pt x="38" y="218"/>
                    <a:pt x="39" y="225"/>
                  </a:cubicBezTo>
                  <a:cubicBezTo>
                    <a:pt x="43" y="240"/>
                    <a:pt x="42" y="255"/>
                    <a:pt x="47" y="268"/>
                  </a:cubicBezTo>
                  <a:cubicBezTo>
                    <a:pt x="49" y="274"/>
                    <a:pt x="59" y="278"/>
                    <a:pt x="65" y="283"/>
                  </a:cubicBezTo>
                  <a:cubicBezTo>
                    <a:pt x="67" y="276"/>
                    <a:pt x="70" y="270"/>
                    <a:pt x="70" y="263"/>
                  </a:cubicBezTo>
                  <a:cubicBezTo>
                    <a:pt x="71" y="257"/>
                    <a:pt x="68" y="250"/>
                    <a:pt x="68" y="243"/>
                  </a:cubicBezTo>
                  <a:cubicBezTo>
                    <a:pt x="67" y="210"/>
                    <a:pt x="71" y="207"/>
                    <a:pt x="104" y="210"/>
                  </a:cubicBezTo>
                  <a:cubicBezTo>
                    <a:pt x="110" y="211"/>
                    <a:pt x="118" y="211"/>
                    <a:pt x="123" y="208"/>
                  </a:cubicBezTo>
                  <a:cubicBezTo>
                    <a:pt x="129" y="203"/>
                    <a:pt x="136" y="194"/>
                    <a:pt x="135" y="187"/>
                  </a:cubicBezTo>
                  <a:cubicBezTo>
                    <a:pt x="134" y="181"/>
                    <a:pt x="125" y="172"/>
                    <a:pt x="118" y="172"/>
                  </a:cubicBezTo>
                  <a:cubicBezTo>
                    <a:pt x="105" y="170"/>
                    <a:pt x="92" y="175"/>
                    <a:pt x="79" y="176"/>
                  </a:cubicBezTo>
                  <a:cubicBezTo>
                    <a:pt x="72" y="176"/>
                    <a:pt x="64" y="175"/>
                    <a:pt x="57" y="175"/>
                  </a:cubicBezTo>
                  <a:cubicBezTo>
                    <a:pt x="56" y="173"/>
                    <a:pt x="54" y="171"/>
                    <a:pt x="52" y="17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9"/>
            <p:cNvSpPr/>
            <p:nvPr/>
          </p:nvSpPr>
          <p:spPr bwMode="auto">
            <a:xfrm>
              <a:off x="2057301" y="922326"/>
              <a:ext cx="297744" cy="283668"/>
            </a:xfrm>
            <a:custGeom>
              <a:avLst/>
              <a:gdLst>
                <a:gd name="T0" fmla="*/ 80 w 364"/>
                <a:gd name="T1" fmla="*/ 151 h 346"/>
                <a:gd name="T2" fmla="*/ 165 w 364"/>
                <a:gd name="T3" fmla="*/ 250 h 346"/>
                <a:gd name="T4" fmla="*/ 245 w 364"/>
                <a:gd name="T5" fmla="*/ 256 h 346"/>
                <a:gd name="T6" fmla="*/ 267 w 364"/>
                <a:gd name="T7" fmla="*/ 211 h 346"/>
                <a:gd name="T8" fmla="*/ 249 w 364"/>
                <a:gd name="T9" fmla="*/ 203 h 346"/>
                <a:gd name="T10" fmla="*/ 139 w 364"/>
                <a:gd name="T11" fmla="*/ 170 h 346"/>
                <a:gd name="T12" fmla="*/ 108 w 364"/>
                <a:gd name="T13" fmla="*/ 136 h 346"/>
                <a:gd name="T14" fmla="*/ 118 w 364"/>
                <a:gd name="T15" fmla="*/ 109 h 346"/>
                <a:gd name="T16" fmla="*/ 138 w 364"/>
                <a:gd name="T17" fmla="*/ 107 h 346"/>
                <a:gd name="T18" fmla="*/ 191 w 364"/>
                <a:gd name="T19" fmla="*/ 73 h 346"/>
                <a:gd name="T20" fmla="*/ 241 w 364"/>
                <a:gd name="T21" fmla="*/ 6 h 346"/>
                <a:gd name="T22" fmla="*/ 243 w 364"/>
                <a:gd name="T23" fmla="*/ 35 h 346"/>
                <a:gd name="T24" fmla="*/ 191 w 364"/>
                <a:gd name="T25" fmla="*/ 109 h 346"/>
                <a:gd name="T26" fmla="*/ 170 w 364"/>
                <a:gd name="T27" fmla="*/ 124 h 346"/>
                <a:gd name="T28" fmla="*/ 209 w 364"/>
                <a:gd name="T29" fmla="*/ 135 h 346"/>
                <a:gd name="T30" fmla="*/ 259 w 364"/>
                <a:gd name="T31" fmla="*/ 59 h 346"/>
                <a:gd name="T32" fmla="*/ 268 w 364"/>
                <a:gd name="T33" fmla="*/ 29 h 346"/>
                <a:gd name="T34" fmla="*/ 306 w 364"/>
                <a:gd name="T35" fmla="*/ 9 h 346"/>
                <a:gd name="T36" fmla="*/ 295 w 364"/>
                <a:gd name="T37" fmla="*/ 59 h 346"/>
                <a:gd name="T38" fmla="*/ 255 w 364"/>
                <a:gd name="T39" fmla="*/ 134 h 346"/>
                <a:gd name="T40" fmla="*/ 251 w 364"/>
                <a:gd name="T41" fmla="*/ 162 h 346"/>
                <a:gd name="T42" fmla="*/ 283 w 364"/>
                <a:gd name="T43" fmla="*/ 153 h 346"/>
                <a:gd name="T44" fmla="*/ 319 w 364"/>
                <a:gd name="T45" fmla="*/ 61 h 346"/>
                <a:gd name="T46" fmla="*/ 323 w 364"/>
                <a:gd name="T47" fmla="*/ 14 h 346"/>
                <a:gd name="T48" fmla="*/ 335 w 364"/>
                <a:gd name="T49" fmla="*/ 0 h 346"/>
                <a:gd name="T50" fmla="*/ 357 w 364"/>
                <a:gd name="T51" fmla="*/ 9 h 346"/>
                <a:gd name="T52" fmla="*/ 364 w 364"/>
                <a:gd name="T53" fmla="*/ 49 h 346"/>
                <a:gd name="T54" fmla="*/ 318 w 364"/>
                <a:gd name="T55" fmla="*/ 173 h 346"/>
                <a:gd name="T56" fmla="*/ 326 w 364"/>
                <a:gd name="T57" fmla="*/ 257 h 346"/>
                <a:gd name="T58" fmla="*/ 317 w 364"/>
                <a:gd name="T59" fmla="*/ 289 h 346"/>
                <a:gd name="T60" fmla="*/ 266 w 364"/>
                <a:gd name="T61" fmla="*/ 292 h 346"/>
                <a:gd name="T62" fmla="*/ 221 w 364"/>
                <a:gd name="T63" fmla="*/ 319 h 346"/>
                <a:gd name="T64" fmla="*/ 190 w 364"/>
                <a:gd name="T65" fmla="*/ 342 h 346"/>
                <a:gd name="T66" fmla="*/ 165 w 364"/>
                <a:gd name="T67" fmla="*/ 325 h 346"/>
                <a:gd name="T68" fmla="*/ 152 w 364"/>
                <a:gd name="T69" fmla="*/ 298 h 346"/>
                <a:gd name="T70" fmla="*/ 97 w 364"/>
                <a:gd name="T71" fmla="*/ 295 h 346"/>
                <a:gd name="T72" fmla="*/ 77 w 364"/>
                <a:gd name="T73" fmla="*/ 317 h 346"/>
                <a:gd name="T74" fmla="*/ 16 w 364"/>
                <a:gd name="T75" fmla="*/ 334 h 346"/>
                <a:gd name="T76" fmla="*/ 14 w 364"/>
                <a:gd name="T77" fmla="*/ 315 h 346"/>
                <a:gd name="T78" fmla="*/ 64 w 364"/>
                <a:gd name="T79" fmla="*/ 284 h 346"/>
                <a:gd name="T80" fmla="*/ 72 w 364"/>
                <a:gd name="T81" fmla="*/ 237 h 346"/>
                <a:gd name="T82" fmla="*/ 46 w 364"/>
                <a:gd name="T83" fmla="*/ 233 h 346"/>
                <a:gd name="T84" fmla="*/ 16 w 364"/>
                <a:gd name="T85" fmla="*/ 252 h 346"/>
                <a:gd name="T86" fmla="*/ 0 w 364"/>
                <a:gd name="T87" fmla="*/ 250 h 346"/>
                <a:gd name="T88" fmla="*/ 3 w 364"/>
                <a:gd name="T89" fmla="*/ 234 h 346"/>
                <a:gd name="T90" fmla="*/ 10 w 364"/>
                <a:gd name="T91" fmla="*/ 227 h 346"/>
                <a:gd name="T92" fmla="*/ 68 w 364"/>
                <a:gd name="T93" fmla="*/ 168 h 346"/>
                <a:gd name="T94" fmla="*/ 80 w 364"/>
                <a:gd name="T95" fmla="*/ 151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4" h="346">
                  <a:moveTo>
                    <a:pt x="80" y="151"/>
                  </a:moveTo>
                  <a:cubicBezTo>
                    <a:pt x="92" y="203"/>
                    <a:pt x="125" y="230"/>
                    <a:pt x="165" y="250"/>
                  </a:cubicBezTo>
                  <a:cubicBezTo>
                    <a:pt x="190" y="262"/>
                    <a:pt x="217" y="268"/>
                    <a:pt x="245" y="256"/>
                  </a:cubicBezTo>
                  <a:cubicBezTo>
                    <a:pt x="264" y="247"/>
                    <a:pt x="274" y="229"/>
                    <a:pt x="267" y="211"/>
                  </a:cubicBezTo>
                  <a:cubicBezTo>
                    <a:pt x="265" y="206"/>
                    <a:pt x="255" y="203"/>
                    <a:pt x="249" y="203"/>
                  </a:cubicBezTo>
                  <a:cubicBezTo>
                    <a:pt x="210" y="200"/>
                    <a:pt x="171" y="194"/>
                    <a:pt x="139" y="170"/>
                  </a:cubicBezTo>
                  <a:cubicBezTo>
                    <a:pt x="127" y="161"/>
                    <a:pt x="117" y="148"/>
                    <a:pt x="108" y="136"/>
                  </a:cubicBezTo>
                  <a:cubicBezTo>
                    <a:pt x="98" y="123"/>
                    <a:pt x="105" y="114"/>
                    <a:pt x="118" y="109"/>
                  </a:cubicBezTo>
                  <a:cubicBezTo>
                    <a:pt x="125" y="107"/>
                    <a:pt x="132" y="108"/>
                    <a:pt x="138" y="107"/>
                  </a:cubicBezTo>
                  <a:cubicBezTo>
                    <a:pt x="162" y="106"/>
                    <a:pt x="181" y="97"/>
                    <a:pt x="191" y="73"/>
                  </a:cubicBezTo>
                  <a:cubicBezTo>
                    <a:pt x="202" y="49"/>
                    <a:pt x="214" y="26"/>
                    <a:pt x="241" y="6"/>
                  </a:cubicBezTo>
                  <a:cubicBezTo>
                    <a:pt x="242" y="19"/>
                    <a:pt x="245" y="27"/>
                    <a:pt x="243" y="35"/>
                  </a:cubicBezTo>
                  <a:cubicBezTo>
                    <a:pt x="236" y="66"/>
                    <a:pt x="218" y="91"/>
                    <a:pt x="191" y="109"/>
                  </a:cubicBezTo>
                  <a:cubicBezTo>
                    <a:pt x="184" y="114"/>
                    <a:pt x="177" y="119"/>
                    <a:pt x="170" y="124"/>
                  </a:cubicBezTo>
                  <a:cubicBezTo>
                    <a:pt x="181" y="141"/>
                    <a:pt x="193" y="144"/>
                    <a:pt x="209" y="135"/>
                  </a:cubicBezTo>
                  <a:cubicBezTo>
                    <a:pt x="239" y="119"/>
                    <a:pt x="250" y="90"/>
                    <a:pt x="259" y="59"/>
                  </a:cubicBezTo>
                  <a:cubicBezTo>
                    <a:pt x="262" y="49"/>
                    <a:pt x="264" y="39"/>
                    <a:pt x="268" y="29"/>
                  </a:cubicBezTo>
                  <a:cubicBezTo>
                    <a:pt x="274" y="16"/>
                    <a:pt x="282" y="5"/>
                    <a:pt x="306" y="9"/>
                  </a:cubicBezTo>
                  <a:cubicBezTo>
                    <a:pt x="302" y="26"/>
                    <a:pt x="302" y="44"/>
                    <a:pt x="295" y="59"/>
                  </a:cubicBezTo>
                  <a:cubicBezTo>
                    <a:pt x="284" y="85"/>
                    <a:pt x="267" y="109"/>
                    <a:pt x="255" y="134"/>
                  </a:cubicBezTo>
                  <a:cubicBezTo>
                    <a:pt x="251" y="142"/>
                    <a:pt x="252" y="153"/>
                    <a:pt x="251" y="162"/>
                  </a:cubicBezTo>
                  <a:cubicBezTo>
                    <a:pt x="262" y="159"/>
                    <a:pt x="275" y="160"/>
                    <a:pt x="283" y="153"/>
                  </a:cubicBezTo>
                  <a:cubicBezTo>
                    <a:pt x="309" y="129"/>
                    <a:pt x="317" y="96"/>
                    <a:pt x="319" y="61"/>
                  </a:cubicBezTo>
                  <a:cubicBezTo>
                    <a:pt x="320" y="46"/>
                    <a:pt x="321" y="30"/>
                    <a:pt x="323" y="14"/>
                  </a:cubicBezTo>
                  <a:cubicBezTo>
                    <a:pt x="324" y="9"/>
                    <a:pt x="331" y="0"/>
                    <a:pt x="335" y="0"/>
                  </a:cubicBezTo>
                  <a:cubicBezTo>
                    <a:pt x="343" y="0"/>
                    <a:pt x="354" y="4"/>
                    <a:pt x="357" y="9"/>
                  </a:cubicBezTo>
                  <a:cubicBezTo>
                    <a:pt x="362" y="21"/>
                    <a:pt x="364" y="36"/>
                    <a:pt x="364" y="49"/>
                  </a:cubicBezTo>
                  <a:cubicBezTo>
                    <a:pt x="364" y="96"/>
                    <a:pt x="346" y="136"/>
                    <a:pt x="318" y="173"/>
                  </a:cubicBezTo>
                  <a:cubicBezTo>
                    <a:pt x="304" y="193"/>
                    <a:pt x="309" y="240"/>
                    <a:pt x="326" y="257"/>
                  </a:cubicBezTo>
                  <a:cubicBezTo>
                    <a:pt x="339" y="269"/>
                    <a:pt x="335" y="286"/>
                    <a:pt x="317" y="289"/>
                  </a:cubicBezTo>
                  <a:cubicBezTo>
                    <a:pt x="300" y="293"/>
                    <a:pt x="283" y="294"/>
                    <a:pt x="266" y="292"/>
                  </a:cubicBezTo>
                  <a:cubicBezTo>
                    <a:pt x="236" y="288"/>
                    <a:pt x="232" y="291"/>
                    <a:pt x="221" y="319"/>
                  </a:cubicBezTo>
                  <a:cubicBezTo>
                    <a:pt x="217" y="329"/>
                    <a:pt x="202" y="337"/>
                    <a:pt x="190" y="342"/>
                  </a:cubicBezTo>
                  <a:cubicBezTo>
                    <a:pt x="178" y="346"/>
                    <a:pt x="169" y="337"/>
                    <a:pt x="165" y="325"/>
                  </a:cubicBezTo>
                  <a:cubicBezTo>
                    <a:pt x="161" y="315"/>
                    <a:pt x="157" y="306"/>
                    <a:pt x="152" y="298"/>
                  </a:cubicBezTo>
                  <a:cubicBezTo>
                    <a:pt x="137" y="278"/>
                    <a:pt x="114" y="277"/>
                    <a:pt x="97" y="295"/>
                  </a:cubicBezTo>
                  <a:cubicBezTo>
                    <a:pt x="90" y="302"/>
                    <a:pt x="83" y="309"/>
                    <a:pt x="77" y="317"/>
                  </a:cubicBezTo>
                  <a:cubicBezTo>
                    <a:pt x="60" y="335"/>
                    <a:pt x="38" y="337"/>
                    <a:pt x="16" y="334"/>
                  </a:cubicBezTo>
                  <a:cubicBezTo>
                    <a:pt x="2" y="332"/>
                    <a:pt x="6" y="321"/>
                    <a:pt x="14" y="315"/>
                  </a:cubicBezTo>
                  <a:cubicBezTo>
                    <a:pt x="30" y="304"/>
                    <a:pt x="47" y="294"/>
                    <a:pt x="64" y="284"/>
                  </a:cubicBezTo>
                  <a:cubicBezTo>
                    <a:pt x="85" y="272"/>
                    <a:pt x="88" y="256"/>
                    <a:pt x="72" y="237"/>
                  </a:cubicBezTo>
                  <a:cubicBezTo>
                    <a:pt x="64" y="228"/>
                    <a:pt x="56" y="227"/>
                    <a:pt x="46" y="233"/>
                  </a:cubicBezTo>
                  <a:cubicBezTo>
                    <a:pt x="36" y="240"/>
                    <a:pt x="27" y="247"/>
                    <a:pt x="16" y="252"/>
                  </a:cubicBezTo>
                  <a:cubicBezTo>
                    <a:pt x="12" y="254"/>
                    <a:pt x="6" y="251"/>
                    <a:pt x="0" y="250"/>
                  </a:cubicBezTo>
                  <a:cubicBezTo>
                    <a:pt x="1" y="245"/>
                    <a:pt x="1" y="239"/>
                    <a:pt x="3" y="234"/>
                  </a:cubicBezTo>
                  <a:cubicBezTo>
                    <a:pt x="4" y="231"/>
                    <a:pt x="8" y="230"/>
                    <a:pt x="10" y="227"/>
                  </a:cubicBezTo>
                  <a:cubicBezTo>
                    <a:pt x="30" y="208"/>
                    <a:pt x="49" y="188"/>
                    <a:pt x="68" y="168"/>
                  </a:cubicBezTo>
                  <a:cubicBezTo>
                    <a:pt x="71" y="164"/>
                    <a:pt x="74" y="160"/>
                    <a:pt x="80" y="1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10"/>
            <p:cNvSpPr/>
            <p:nvPr/>
          </p:nvSpPr>
          <p:spPr bwMode="auto">
            <a:xfrm>
              <a:off x="1949281" y="1249141"/>
              <a:ext cx="74359" cy="268979"/>
            </a:xfrm>
            <a:custGeom>
              <a:avLst/>
              <a:gdLst>
                <a:gd name="T0" fmla="*/ 91 w 91"/>
                <a:gd name="T1" fmla="*/ 1 h 328"/>
                <a:gd name="T2" fmla="*/ 91 w 91"/>
                <a:gd name="T3" fmla="*/ 103 h 328"/>
                <a:gd name="T4" fmla="*/ 73 w 91"/>
                <a:gd name="T5" fmla="*/ 147 h 328"/>
                <a:gd name="T6" fmla="*/ 52 w 91"/>
                <a:gd name="T7" fmla="*/ 239 h 328"/>
                <a:gd name="T8" fmla="*/ 73 w 91"/>
                <a:gd name="T9" fmla="*/ 304 h 328"/>
                <a:gd name="T10" fmla="*/ 76 w 91"/>
                <a:gd name="T11" fmla="*/ 327 h 328"/>
                <a:gd name="T12" fmla="*/ 25 w 91"/>
                <a:gd name="T13" fmla="*/ 326 h 328"/>
                <a:gd name="T14" fmla="*/ 3 w 91"/>
                <a:gd name="T15" fmla="*/ 299 h 328"/>
                <a:gd name="T16" fmla="*/ 13 w 91"/>
                <a:gd name="T17" fmla="*/ 179 h 328"/>
                <a:gd name="T18" fmla="*/ 36 w 91"/>
                <a:gd name="T19" fmla="*/ 143 h 328"/>
                <a:gd name="T20" fmla="*/ 55 w 91"/>
                <a:gd name="T21" fmla="*/ 57 h 328"/>
                <a:gd name="T22" fmla="*/ 42 w 91"/>
                <a:gd name="T23" fmla="*/ 48 h 328"/>
                <a:gd name="T24" fmla="*/ 13 w 91"/>
                <a:gd name="T25" fmla="*/ 44 h 328"/>
                <a:gd name="T26" fmla="*/ 0 w 91"/>
                <a:gd name="T27" fmla="*/ 33 h 328"/>
                <a:gd name="T28" fmla="*/ 9 w 91"/>
                <a:gd name="T29" fmla="*/ 18 h 328"/>
                <a:gd name="T30" fmla="*/ 79 w 91"/>
                <a:gd name="T31" fmla="*/ 0 h 328"/>
                <a:gd name="T32" fmla="*/ 91 w 91"/>
                <a:gd name="T33" fmla="*/ 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1" h="328">
                  <a:moveTo>
                    <a:pt x="91" y="1"/>
                  </a:moveTo>
                  <a:cubicBezTo>
                    <a:pt x="91" y="37"/>
                    <a:pt x="90" y="70"/>
                    <a:pt x="91" y="103"/>
                  </a:cubicBezTo>
                  <a:cubicBezTo>
                    <a:pt x="91" y="120"/>
                    <a:pt x="88" y="136"/>
                    <a:pt x="73" y="147"/>
                  </a:cubicBezTo>
                  <a:cubicBezTo>
                    <a:pt x="43" y="172"/>
                    <a:pt x="44" y="205"/>
                    <a:pt x="52" y="239"/>
                  </a:cubicBezTo>
                  <a:cubicBezTo>
                    <a:pt x="57" y="261"/>
                    <a:pt x="66" y="282"/>
                    <a:pt x="73" y="304"/>
                  </a:cubicBezTo>
                  <a:cubicBezTo>
                    <a:pt x="75" y="311"/>
                    <a:pt x="75" y="318"/>
                    <a:pt x="76" y="327"/>
                  </a:cubicBezTo>
                  <a:cubicBezTo>
                    <a:pt x="57" y="327"/>
                    <a:pt x="41" y="328"/>
                    <a:pt x="25" y="326"/>
                  </a:cubicBezTo>
                  <a:cubicBezTo>
                    <a:pt x="10" y="325"/>
                    <a:pt x="2" y="317"/>
                    <a:pt x="3" y="299"/>
                  </a:cubicBezTo>
                  <a:cubicBezTo>
                    <a:pt x="7" y="259"/>
                    <a:pt x="7" y="219"/>
                    <a:pt x="13" y="179"/>
                  </a:cubicBezTo>
                  <a:cubicBezTo>
                    <a:pt x="15" y="166"/>
                    <a:pt x="26" y="153"/>
                    <a:pt x="36" y="143"/>
                  </a:cubicBezTo>
                  <a:cubicBezTo>
                    <a:pt x="60" y="118"/>
                    <a:pt x="58" y="88"/>
                    <a:pt x="55" y="57"/>
                  </a:cubicBezTo>
                  <a:cubicBezTo>
                    <a:pt x="55" y="54"/>
                    <a:pt x="47" y="49"/>
                    <a:pt x="42" y="48"/>
                  </a:cubicBezTo>
                  <a:cubicBezTo>
                    <a:pt x="33" y="46"/>
                    <a:pt x="22" y="46"/>
                    <a:pt x="13" y="44"/>
                  </a:cubicBezTo>
                  <a:cubicBezTo>
                    <a:pt x="8" y="42"/>
                    <a:pt x="1" y="37"/>
                    <a:pt x="0" y="33"/>
                  </a:cubicBezTo>
                  <a:cubicBezTo>
                    <a:pt x="0" y="28"/>
                    <a:pt x="5" y="19"/>
                    <a:pt x="9" y="18"/>
                  </a:cubicBezTo>
                  <a:cubicBezTo>
                    <a:pt x="32" y="11"/>
                    <a:pt x="56" y="6"/>
                    <a:pt x="79" y="0"/>
                  </a:cubicBezTo>
                  <a:cubicBezTo>
                    <a:pt x="82" y="0"/>
                    <a:pt x="86" y="1"/>
                    <a:pt x="9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11"/>
            <p:cNvSpPr/>
            <p:nvPr/>
          </p:nvSpPr>
          <p:spPr bwMode="auto">
            <a:xfrm>
              <a:off x="2041695" y="922326"/>
              <a:ext cx="153921" cy="155757"/>
            </a:xfrm>
            <a:custGeom>
              <a:avLst/>
              <a:gdLst>
                <a:gd name="T0" fmla="*/ 6 w 188"/>
                <a:gd name="T1" fmla="*/ 14 h 190"/>
                <a:gd name="T2" fmla="*/ 63 w 188"/>
                <a:gd name="T3" fmla="*/ 21 h 190"/>
                <a:gd name="T4" fmla="*/ 142 w 188"/>
                <a:gd name="T5" fmla="*/ 37 h 190"/>
                <a:gd name="T6" fmla="*/ 174 w 188"/>
                <a:gd name="T7" fmla="*/ 16 h 190"/>
                <a:gd name="T8" fmla="*/ 182 w 188"/>
                <a:gd name="T9" fmla="*/ 40 h 190"/>
                <a:gd name="T10" fmla="*/ 120 w 188"/>
                <a:gd name="T11" fmla="*/ 79 h 190"/>
                <a:gd name="T12" fmla="*/ 81 w 188"/>
                <a:gd name="T13" fmla="*/ 109 h 190"/>
                <a:gd name="T14" fmla="*/ 45 w 188"/>
                <a:gd name="T15" fmla="*/ 169 h 190"/>
                <a:gd name="T16" fmla="*/ 12 w 188"/>
                <a:gd name="T17" fmla="*/ 174 h 190"/>
                <a:gd name="T18" fmla="*/ 18 w 188"/>
                <a:gd name="T19" fmla="*/ 140 h 190"/>
                <a:gd name="T20" fmla="*/ 39 w 188"/>
                <a:gd name="T21" fmla="*/ 118 h 190"/>
                <a:gd name="T22" fmla="*/ 41 w 188"/>
                <a:gd name="T23" fmla="*/ 56 h 190"/>
                <a:gd name="T24" fmla="*/ 6 w 188"/>
                <a:gd name="T25" fmla="*/ 14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90">
                  <a:moveTo>
                    <a:pt x="6" y="14"/>
                  </a:moveTo>
                  <a:cubicBezTo>
                    <a:pt x="29" y="0"/>
                    <a:pt x="50" y="4"/>
                    <a:pt x="63" y="21"/>
                  </a:cubicBezTo>
                  <a:cubicBezTo>
                    <a:pt x="87" y="55"/>
                    <a:pt x="107" y="59"/>
                    <a:pt x="142" y="37"/>
                  </a:cubicBezTo>
                  <a:cubicBezTo>
                    <a:pt x="153" y="31"/>
                    <a:pt x="163" y="23"/>
                    <a:pt x="174" y="16"/>
                  </a:cubicBezTo>
                  <a:cubicBezTo>
                    <a:pt x="187" y="21"/>
                    <a:pt x="188" y="29"/>
                    <a:pt x="182" y="40"/>
                  </a:cubicBezTo>
                  <a:cubicBezTo>
                    <a:pt x="168" y="64"/>
                    <a:pt x="147" y="78"/>
                    <a:pt x="120" y="79"/>
                  </a:cubicBezTo>
                  <a:cubicBezTo>
                    <a:pt x="99" y="79"/>
                    <a:pt x="89" y="88"/>
                    <a:pt x="81" y="109"/>
                  </a:cubicBezTo>
                  <a:cubicBezTo>
                    <a:pt x="74" y="131"/>
                    <a:pt x="59" y="150"/>
                    <a:pt x="45" y="169"/>
                  </a:cubicBezTo>
                  <a:cubicBezTo>
                    <a:pt x="38" y="178"/>
                    <a:pt x="25" y="190"/>
                    <a:pt x="12" y="174"/>
                  </a:cubicBezTo>
                  <a:cubicBezTo>
                    <a:pt x="0" y="161"/>
                    <a:pt x="8" y="150"/>
                    <a:pt x="18" y="140"/>
                  </a:cubicBezTo>
                  <a:cubicBezTo>
                    <a:pt x="26" y="133"/>
                    <a:pt x="33" y="126"/>
                    <a:pt x="39" y="118"/>
                  </a:cubicBezTo>
                  <a:cubicBezTo>
                    <a:pt x="58" y="94"/>
                    <a:pt x="59" y="81"/>
                    <a:pt x="41" y="56"/>
                  </a:cubicBezTo>
                  <a:cubicBezTo>
                    <a:pt x="31" y="41"/>
                    <a:pt x="18" y="29"/>
                    <a:pt x="6"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81" name="标题 1"/>
          <p:cNvSpPr>
            <a:spLocks noGrp="1"/>
          </p:cNvSpPr>
          <p:nvPr>
            <p:ph type="title"/>
          </p:nvPr>
        </p:nvSpPr>
        <p:spPr>
          <a:xfrm>
            <a:off x="1768024" y="209027"/>
            <a:ext cx="8655953" cy="601075"/>
          </a:xfrm>
          <a:prstGeom prst="rect">
            <a:avLst/>
          </a:prstGeom>
        </p:spPr>
        <p:txBody>
          <a:bodyPr lIns="0" rIns="0" anchor="ctr">
            <a:normAutofit/>
          </a:bodyPr>
          <a:lstStyle>
            <a:lvl1pPr algn="ctr">
              <a:defRPr sz="3200" b="1">
                <a:latin typeface="方正粗雅宋简体" panose="02000000000000000000" pitchFamily="2" charset="-122"/>
                <a:ea typeface="方正粗雅宋简体" panose="02000000000000000000" pitchFamily="2" charset="-122"/>
              </a:defRPr>
            </a:lvl1pPr>
          </a:lstStyle>
          <a:p>
            <a:r>
              <a:rPr lang="zh-CN" altLang="en-US" dirty="0"/>
              <a:t>单击此处编辑母版标题样式</a:t>
            </a:r>
          </a:p>
        </p:txBody>
      </p:sp>
      <p:cxnSp>
        <p:nvCxnSpPr>
          <p:cNvPr id="84" name="直接连接符 83" hidden="1"/>
          <p:cNvCxnSpPr/>
          <p:nvPr userDrawn="1"/>
        </p:nvCxnSpPr>
        <p:spPr>
          <a:xfrm rot="5400000">
            <a:off x="702289" y="507839"/>
            <a:ext cx="404450"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5" name="矩形 84" hidden="1"/>
          <p:cNvSpPr/>
          <p:nvPr userDrawn="1"/>
        </p:nvSpPr>
        <p:spPr>
          <a:xfrm>
            <a:off x="869887" y="-22274"/>
            <a:ext cx="236852" cy="808281"/>
          </a:xfrm>
          <a:prstGeom prst="rect">
            <a:avLst/>
          </a:prstGeom>
          <a:solidFill>
            <a:srgbClr val="0442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文本占位符 87"/>
          <p:cNvSpPr>
            <a:spLocks noGrp="1"/>
          </p:cNvSpPr>
          <p:nvPr>
            <p:ph type="body" sz="quarter" idx="13"/>
          </p:nvPr>
        </p:nvSpPr>
        <p:spPr>
          <a:xfrm>
            <a:off x="3588785" y="827088"/>
            <a:ext cx="5014430" cy="601662"/>
          </a:xfrm>
          <a:prstGeom prst="rect">
            <a:avLst/>
          </a:prstGeom>
        </p:spPr>
        <p:txBody>
          <a:bodyPr/>
          <a:lstStyle>
            <a:lvl1pPr marL="0" indent="0" algn="ctr">
              <a:buNone/>
              <a:defRPr sz="1800" b="1">
                <a:solidFill>
                  <a:schemeClr val="tx2"/>
                </a:solidFill>
                <a:latin typeface="方正准雅宋简体" panose="02000000000000000000" pitchFamily="2" charset="-122"/>
                <a:ea typeface="方正准雅宋简体" panose="02000000000000000000"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0" name="副标题 2"/>
          <p:cNvSpPr txBox="1"/>
          <p:nvPr userDrawn="1"/>
        </p:nvSpPr>
        <p:spPr>
          <a:xfrm>
            <a:off x="1515340" y="4747371"/>
            <a:ext cx="2812728" cy="617036"/>
          </a:xfrm>
          <a:prstGeom prst="rect">
            <a:avLst/>
          </a:prstGeom>
          <a:solidFill>
            <a:srgbClr val="04428A"/>
          </a:solidFill>
        </p:spPr>
        <p:txBody>
          <a:bodyPr vert="horz" lIns="0" tIns="45720" rIns="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zh-CN" altLang="en-US" sz="2000" b="1" dirty="0">
              <a:solidFill>
                <a:schemeClr val="bg1"/>
              </a:solidFill>
              <a:latin typeface="+mj-ea"/>
              <a:ea typeface="+mj-ea"/>
            </a:endParaRPr>
          </a:p>
        </p:txBody>
      </p:sp>
      <p:sp>
        <p:nvSpPr>
          <p:cNvPr id="81" name="副标题 2"/>
          <p:cNvSpPr txBox="1"/>
          <p:nvPr userDrawn="1"/>
        </p:nvSpPr>
        <p:spPr>
          <a:xfrm>
            <a:off x="1515340" y="3841753"/>
            <a:ext cx="3225354" cy="617036"/>
          </a:xfrm>
          <a:prstGeom prst="rect">
            <a:avLst/>
          </a:prstGeom>
        </p:spPr>
        <p:txBody>
          <a:bodyPr vert="horz" lIns="0" tIns="45720" rIns="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rgbClr val="04428A"/>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sz="1400" b="1" kern="1200" dirty="0">
                <a:solidFill>
                  <a:schemeClr val="tx1">
                    <a:lumMod val="75000"/>
                    <a:lumOff val="25000"/>
                  </a:schemeClr>
                </a:solidFill>
                <a:effectLst/>
                <a:latin typeface="+mn-lt"/>
                <a:ea typeface="+mn-ea"/>
                <a:cs typeface="+mn-cs"/>
              </a:rPr>
              <a:t>This Paper is On the Guidance and Mentor XXX support</a:t>
            </a:r>
            <a:endParaRPr lang="zh-CN" altLang="zh-CN" sz="1400" b="1" kern="1200" dirty="0">
              <a:solidFill>
                <a:schemeClr val="tx1">
                  <a:lumMod val="75000"/>
                  <a:lumOff val="25000"/>
                </a:schemeClr>
              </a:solidFill>
              <a:effectLst/>
              <a:latin typeface="+mn-lt"/>
              <a:ea typeface="+mn-ea"/>
              <a:cs typeface="+mn-cs"/>
            </a:endParaRPr>
          </a:p>
        </p:txBody>
      </p:sp>
      <p:sp>
        <p:nvSpPr>
          <p:cNvPr id="85" name="文本占位符 84"/>
          <p:cNvSpPr>
            <a:spLocks noGrp="1"/>
          </p:cNvSpPr>
          <p:nvPr>
            <p:ph type="body" sz="quarter" idx="14" hasCustomPrompt="1"/>
          </p:nvPr>
        </p:nvSpPr>
        <p:spPr>
          <a:xfrm>
            <a:off x="1515340" y="4747371"/>
            <a:ext cx="2743200" cy="617537"/>
          </a:xfrm>
          <a:prstGeom prst="rect">
            <a:avLst/>
          </a:prstGeom>
        </p:spPr>
        <p:txBody>
          <a:bodyPr anchor="ctr"/>
          <a:lstStyle>
            <a:lvl1pPr marL="0" indent="0" algn="l">
              <a:buNone/>
              <a:defRPr b="1">
                <a:solidFill>
                  <a:schemeClr val="bg1"/>
                </a:solidFill>
                <a:latin typeface="+mj-ea"/>
                <a:ea typeface="+mj-ea"/>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答辩人信息</a:t>
            </a:r>
          </a:p>
        </p:txBody>
      </p:sp>
      <p:grpSp>
        <p:nvGrpSpPr>
          <p:cNvPr id="87" name="Group 74"/>
          <p:cNvGrpSpPr>
            <a:grpSpLocks noChangeAspect="1"/>
          </p:cNvGrpSpPr>
          <p:nvPr userDrawn="1"/>
        </p:nvGrpSpPr>
        <p:grpSpPr bwMode="auto">
          <a:xfrm>
            <a:off x="1511922" y="1044653"/>
            <a:ext cx="2014537" cy="560387"/>
            <a:chOff x="954" y="660"/>
            <a:chExt cx="1269" cy="353"/>
          </a:xfrm>
        </p:grpSpPr>
        <p:sp>
          <p:nvSpPr>
            <p:cNvPr id="89" name="Freeform 75"/>
            <p:cNvSpPr/>
            <p:nvPr userDrawn="1"/>
          </p:nvSpPr>
          <p:spPr bwMode="auto">
            <a:xfrm>
              <a:off x="1968" y="833"/>
              <a:ext cx="45" cy="46"/>
            </a:xfrm>
            <a:custGeom>
              <a:avLst/>
              <a:gdLst>
                <a:gd name="T0" fmla="*/ 10 w 36"/>
                <a:gd name="T1" fmla="*/ 35 h 37"/>
                <a:gd name="T2" fmla="*/ 6 w 36"/>
                <a:gd name="T3" fmla="*/ 25 h 37"/>
                <a:gd name="T4" fmla="*/ 0 w 36"/>
                <a:gd name="T5" fmla="*/ 11 h 37"/>
                <a:gd name="T6" fmla="*/ 23 w 36"/>
                <a:gd name="T7" fmla="*/ 4 h 37"/>
                <a:gd name="T8" fmla="*/ 28 w 36"/>
                <a:gd name="T9" fmla="*/ 9 h 37"/>
                <a:gd name="T10" fmla="*/ 30 w 36"/>
                <a:gd name="T11" fmla="*/ 29 h 37"/>
                <a:gd name="T12" fmla="*/ 10 w 36"/>
                <a:gd name="T13" fmla="*/ 35 h 37"/>
              </a:gdLst>
              <a:ahLst/>
              <a:cxnLst>
                <a:cxn ang="0">
                  <a:pos x="T0" y="T1"/>
                </a:cxn>
                <a:cxn ang="0">
                  <a:pos x="T2" y="T3"/>
                </a:cxn>
                <a:cxn ang="0">
                  <a:pos x="T4" y="T5"/>
                </a:cxn>
                <a:cxn ang="0">
                  <a:pos x="T6" y="T7"/>
                </a:cxn>
                <a:cxn ang="0">
                  <a:pos x="T8" y="T9"/>
                </a:cxn>
                <a:cxn ang="0">
                  <a:pos x="T10" y="T11"/>
                </a:cxn>
                <a:cxn ang="0">
                  <a:pos x="T12" y="T13"/>
                </a:cxn>
              </a:cxnLst>
              <a:rect l="0" t="0" r="r" b="b"/>
              <a:pathLst>
                <a:path w="36" h="37">
                  <a:moveTo>
                    <a:pt x="10" y="35"/>
                  </a:moveTo>
                  <a:cubicBezTo>
                    <a:pt x="3" y="34"/>
                    <a:pt x="7" y="31"/>
                    <a:pt x="6" y="25"/>
                  </a:cubicBezTo>
                  <a:cubicBezTo>
                    <a:pt x="5" y="20"/>
                    <a:pt x="0" y="14"/>
                    <a:pt x="0" y="11"/>
                  </a:cubicBezTo>
                  <a:cubicBezTo>
                    <a:pt x="1" y="0"/>
                    <a:pt x="15" y="0"/>
                    <a:pt x="23" y="4"/>
                  </a:cubicBezTo>
                  <a:cubicBezTo>
                    <a:pt x="25" y="4"/>
                    <a:pt x="26" y="7"/>
                    <a:pt x="28" y="9"/>
                  </a:cubicBezTo>
                  <a:cubicBezTo>
                    <a:pt x="32" y="14"/>
                    <a:pt x="36" y="23"/>
                    <a:pt x="30" y="29"/>
                  </a:cubicBezTo>
                  <a:cubicBezTo>
                    <a:pt x="25" y="34"/>
                    <a:pt x="17" y="37"/>
                    <a:pt x="10" y="35"/>
                  </a:cubicBezTo>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90" name="Freeform 76"/>
            <p:cNvSpPr/>
            <p:nvPr userDrawn="1"/>
          </p:nvSpPr>
          <p:spPr bwMode="auto">
            <a:xfrm>
              <a:off x="1837" y="698"/>
              <a:ext cx="160" cy="165"/>
            </a:xfrm>
            <a:custGeom>
              <a:avLst/>
              <a:gdLst>
                <a:gd name="T0" fmla="*/ 33 w 129"/>
                <a:gd name="T1" fmla="*/ 133 h 133"/>
                <a:gd name="T2" fmla="*/ 32 w 129"/>
                <a:gd name="T3" fmla="*/ 133 h 133"/>
                <a:gd name="T4" fmla="*/ 33 w 129"/>
                <a:gd name="T5" fmla="*/ 130 h 133"/>
                <a:gd name="T6" fmla="*/ 55 w 129"/>
                <a:gd name="T7" fmla="*/ 116 h 133"/>
                <a:gd name="T8" fmla="*/ 67 w 129"/>
                <a:gd name="T9" fmla="*/ 99 h 133"/>
                <a:gd name="T10" fmla="*/ 25 w 129"/>
                <a:gd name="T11" fmla="*/ 115 h 133"/>
                <a:gd name="T12" fmla="*/ 8 w 129"/>
                <a:gd name="T13" fmla="*/ 108 h 133"/>
                <a:gd name="T14" fmla="*/ 8 w 129"/>
                <a:gd name="T15" fmla="*/ 107 h 133"/>
                <a:gd name="T16" fmla="*/ 8 w 129"/>
                <a:gd name="T17" fmla="*/ 92 h 133"/>
                <a:gd name="T18" fmla="*/ 60 w 129"/>
                <a:gd name="T19" fmla="*/ 80 h 133"/>
                <a:gd name="T20" fmla="*/ 75 w 129"/>
                <a:gd name="T21" fmla="*/ 72 h 133"/>
                <a:gd name="T22" fmla="*/ 77 w 129"/>
                <a:gd name="T23" fmla="*/ 14 h 133"/>
                <a:gd name="T24" fmla="*/ 99 w 129"/>
                <a:gd name="T25" fmla="*/ 16 h 133"/>
                <a:gd name="T26" fmla="*/ 103 w 129"/>
                <a:gd name="T27" fmla="*/ 21 h 133"/>
                <a:gd name="T28" fmla="*/ 104 w 129"/>
                <a:gd name="T29" fmla="*/ 21 h 133"/>
                <a:gd name="T30" fmla="*/ 103 w 129"/>
                <a:gd name="T31" fmla="*/ 35 h 133"/>
                <a:gd name="T32" fmla="*/ 98 w 129"/>
                <a:gd name="T33" fmla="*/ 65 h 133"/>
                <a:gd name="T34" fmla="*/ 126 w 129"/>
                <a:gd name="T35" fmla="*/ 54 h 133"/>
                <a:gd name="T36" fmla="*/ 123 w 129"/>
                <a:gd name="T37" fmla="*/ 69 h 133"/>
                <a:gd name="T38" fmla="*/ 95 w 129"/>
                <a:gd name="T39" fmla="*/ 81 h 133"/>
                <a:gd name="T40" fmla="*/ 82 w 129"/>
                <a:gd name="T41" fmla="*/ 111 h 133"/>
                <a:gd name="T42" fmla="*/ 75 w 129"/>
                <a:gd name="T43" fmla="*/ 118 h 133"/>
                <a:gd name="T44" fmla="*/ 56 w 129"/>
                <a:gd name="T45" fmla="*/ 128 h 133"/>
                <a:gd name="T46" fmla="*/ 33 w 129"/>
                <a:gd name="T47"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9" h="133">
                  <a:moveTo>
                    <a:pt x="33" y="133"/>
                  </a:moveTo>
                  <a:cubicBezTo>
                    <a:pt x="33" y="133"/>
                    <a:pt x="33" y="133"/>
                    <a:pt x="32" y="133"/>
                  </a:cubicBezTo>
                  <a:cubicBezTo>
                    <a:pt x="32" y="132"/>
                    <a:pt x="32" y="131"/>
                    <a:pt x="33" y="130"/>
                  </a:cubicBezTo>
                  <a:cubicBezTo>
                    <a:pt x="35" y="130"/>
                    <a:pt x="55" y="117"/>
                    <a:pt x="55" y="116"/>
                  </a:cubicBezTo>
                  <a:cubicBezTo>
                    <a:pt x="60" y="111"/>
                    <a:pt x="66" y="106"/>
                    <a:pt x="67" y="99"/>
                  </a:cubicBezTo>
                  <a:cubicBezTo>
                    <a:pt x="53" y="104"/>
                    <a:pt x="40" y="114"/>
                    <a:pt x="25" y="115"/>
                  </a:cubicBezTo>
                  <a:cubicBezTo>
                    <a:pt x="18" y="113"/>
                    <a:pt x="13" y="110"/>
                    <a:pt x="8" y="108"/>
                  </a:cubicBezTo>
                  <a:cubicBezTo>
                    <a:pt x="8" y="107"/>
                    <a:pt x="8" y="107"/>
                    <a:pt x="8" y="107"/>
                  </a:cubicBezTo>
                  <a:cubicBezTo>
                    <a:pt x="1" y="102"/>
                    <a:pt x="0" y="95"/>
                    <a:pt x="8" y="92"/>
                  </a:cubicBezTo>
                  <a:cubicBezTo>
                    <a:pt x="23" y="96"/>
                    <a:pt x="46" y="85"/>
                    <a:pt x="60" y="80"/>
                  </a:cubicBezTo>
                  <a:cubicBezTo>
                    <a:pt x="63" y="78"/>
                    <a:pt x="72" y="75"/>
                    <a:pt x="75" y="72"/>
                  </a:cubicBezTo>
                  <a:cubicBezTo>
                    <a:pt x="78" y="52"/>
                    <a:pt x="76" y="33"/>
                    <a:pt x="77" y="14"/>
                  </a:cubicBezTo>
                  <a:cubicBezTo>
                    <a:pt x="82" y="0"/>
                    <a:pt x="90" y="10"/>
                    <a:pt x="99" y="16"/>
                  </a:cubicBezTo>
                  <a:cubicBezTo>
                    <a:pt x="99" y="18"/>
                    <a:pt x="101" y="19"/>
                    <a:pt x="103" y="21"/>
                  </a:cubicBezTo>
                  <a:cubicBezTo>
                    <a:pt x="103" y="21"/>
                    <a:pt x="103" y="21"/>
                    <a:pt x="104" y="21"/>
                  </a:cubicBezTo>
                  <a:cubicBezTo>
                    <a:pt x="107" y="27"/>
                    <a:pt x="108" y="30"/>
                    <a:pt x="103" y="35"/>
                  </a:cubicBezTo>
                  <a:cubicBezTo>
                    <a:pt x="99" y="44"/>
                    <a:pt x="97" y="54"/>
                    <a:pt x="98" y="65"/>
                  </a:cubicBezTo>
                  <a:cubicBezTo>
                    <a:pt x="108" y="63"/>
                    <a:pt x="114" y="55"/>
                    <a:pt x="126" y="54"/>
                  </a:cubicBezTo>
                  <a:cubicBezTo>
                    <a:pt x="129" y="60"/>
                    <a:pt x="128" y="65"/>
                    <a:pt x="123" y="69"/>
                  </a:cubicBezTo>
                  <a:cubicBezTo>
                    <a:pt x="114" y="73"/>
                    <a:pt x="105" y="77"/>
                    <a:pt x="95" y="81"/>
                  </a:cubicBezTo>
                  <a:cubicBezTo>
                    <a:pt x="93" y="91"/>
                    <a:pt x="89" y="103"/>
                    <a:pt x="82" y="111"/>
                  </a:cubicBezTo>
                  <a:cubicBezTo>
                    <a:pt x="81" y="113"/>
                    <a:pt x="76" y="117"/>
                    <a:pt x="75" y="118"/>
                  </a:cubicBezTo>
                  <a:cubicBezTo>
                    <a:pt x="69" y="122"/>
                    <a:pt x="63" y="126"/>
                    <a:pt x="56" y="128"/>
                  </a:cubicBezTo>
                  <a:cubicBezTo>
                    <a:pt x="37" y="133"/>
                    <a:pt x="37" y="133"/>
                    <a:pt x="33" y="133"/>
                  </a:cubicBezTo>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91" name="Freeform 77"/>
            <p:cNvSpPr/>
            <p:nvPr userDrawn="1"/>
          </p:nvSpPr>
          <p:spPr bwMode="auto">
            <a:xfrm>
              <a:off x="1630" y="796"/>
              <a:ext cx="94" cy="110"/>
            </a:xfrm>
            <a:custGeom>
              <a:avLst/>
              <a:gdLst>
                <a:gd name="T0" fmla="*/ 17 w 76"/>
                <a:gd name="T1" fmla="*/ 88 h 88"/>
                <a:gd name="T2" fmla="*/ 0 w 76"/>
                <a:gd name="T3" fmla="*/ 70 h 88"/>
                <a:gd name="T4" fmla="*/ 2 w 76"/>
                <a:gd name="T5" fmla="*/ 65 h 88"/>
                <a:gd name="T6" fmla="*/ 50 w 76"/>
                <a:gd name="T7" fmla="*/ 26 h 88"/>
                <a:gd name="T8" fmla="*/ 65 w 76"/>
                <a:gd name="T9" fmla="*/ 5 h 88"/>
                <a:gd name="T10" fmla="*/ 66 w 76"/>
                <a:gd name="T11" fmla="*/ 4 h 88"/>
                <a:gd name="T12" fmla="*/ 66 w 76"/>
                <a:gd name="T13" fmla="*/ 4 h 88"/>
                <a:gd name="T14" fmla="*/ 76 w 76"/>
                <a:gd name="T15" fmla="*/ 5 h 88"/>
                <a:gd name="T16" fmla="*/ 65 w 76"/>
                <a:gd name="T17" fmla="*/ 19 h 88"/>
                <a:gd name="T18" fmla="*/ 54 w 76"/>
                <a:gd name="T19" fmla="*/ 43 h 88"/>
                <a:gd name="T20" fmla="*/ 48 w 76"/>
                <a:gd name="T21" fmla="*/ 54 h 88"/>
                <a:gd name="T22" fmla="*/ 35 w 76"/>
                <a:gd name="T23" fmla="*/ 72 h 88"/>
                <a:gd name="T24" fmla="*/ 21 w 76"/>
                <a:gd name="T25" fmla="*/ 87 h 88"/>
                <a:gd name="T26" fmla="*/ 17 w 76"/>
                <a:gd name="T27" fmla="*/ 8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88">
                  <a:moveTo>
                    <a:pt x="17" y="88"/>
                  </a:moveTo>
                  <a:cubicBezTo>
                    <a:pt x="10" y="84"/>
                    <a:pt x="3" y="76"/>
                    <a:pt x="0" y="70"/>
                  </a:cubicBezTo>
                  <a:cubicBezTo>
                    <a:pt x="0" y="69"/>
                    <a:pt x="1" y="67"/>
                    <a:pt x="2" y="65"/>
                  </a:cubicBezTo>
                  <a:cubicBezTo>
                    <a:pt x="18" y="52"/>
                    <a:pt x="35" y="41"/>
                    <a:pt x="50" y="26"/>
                  </a:cubicBezTo>
                  <a:cubicBezTo>
                    <a:pt x="54" y="19"/>
                    <a:pt x="60" y="12"/>
                    <a:pt x="65" y="5"/>
                  </a:cubicBezTo>
                  <a:cubicBezTo>
                    <a:pt x="65" y="5"/>
                    <a:pt x="66" y="5"/>
                    <a:pt x="66" y="4"/>
                  </a:cubicBezTo>
                  <a:cubicBezTo>
                    <a:pt x="66" y="4"/>
                    <a:pt x="66" y="4"/>
                    <a:pt x="66" y="4"/>
                  </a:cubicBezTo>
                  <a:cubicBezTo>
                    <a:pt x="70" y="0"/>
                    <a:pt x="72" y="0"/>
                    <a:pt x="76" y="5"/>
                  </a:cubicBezTo>
                  <a:cubicBezTo>
                    <a:pt x="76" y="10"/>
                    <a:pt x="68" y="14"/>
                    <a:pt x="65" y="19"/>
                  </a:cubicBezTo>
                  <a:cubicBezTo>
                    <a:pt x="62" y="27"/>
                    <a:pt x="58" y="35"/>
                    <a:pt x="54" y="43"/>
                  </a:cubicBezTo>
                  <a:cubicBezTo>
                    <a:pt x="53" y="45"/>
                    <a:pt x="53" y="45"/>
                    <a:pt x="48" y="54"/>
                  </a:cubicBezTo>
                  <a:cubicBezTo>
                    <a:pt x="43" y="57"/>
                    <a:pt x="37" y="66"/>
                    <a:pt x="35" y="72"/>
                  </a:cubicBezTo>
                  <a:cubicBezTo>
                    <a:pt x="29" y="75"/>
                    <a:pt x="27" y="84"/>
                    <a:pt x="21" y="87"/>
                  </a:cubicBezTo>
                  <a:cubicBezTo>
                    <a:pt x="19" y="87"/>
                    <a:pt x="18" y="87"/>
                    <a:pt x="17" y="88"/>
                  </a:cubicBezTo>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92" name="Freeform 78"/>
            <p:cNvSpPr/>
            <p:nvPr userDrawn="1"/>
          </p:nvSpPr>
          <p:spPr bwMode="auto">
            <a:xfrm>
              <a:off x="1749" y="791"/>
              <a:ext cx="53" cy="41"/>
            </a:xfrm>
            <a:custGeom>
              <a:avLst/>
              <a:gdLst>
                <a:gd name="T0" fmla="*/ 19 w 43"/>
                <a:gd name="T1" fmla="*/ 33 h 33"/>
                <a:gd name="T2" fmla="*/ 0 w 43"/>
                <a:gd name="T3" fmla="*/ 20 h 33"/>
                <a:gd name="T4" fmla="*/ 2 w 43"/>
                <a:gd name="T5" fmla="*/ 14 h 33"/>
                <a:gd name="T6" fmla="*/ 6 w 43"/>
                <a:gd name="T7" fmla="*/ 13 h 33"/>
                <a:gd name="T8" fmla="*/ 17 w 43"/>
                <a:gd name="T9" fmla="*/ 12 h 33"/>
                <a:gd name="T10" fmla="*/ 43 w 43"/>
                <a:gd name="T11" fmla="*/ 5 h 33"/>
                <a:gd name="T12" fmla="*/ 19 w 43"/>
                <a:gd name="T13" fmla="*/ 33 h 33"/>
              </a:gdLst>
              <a:ahLst/>
              <a:cxnLst>
                <a:cxn ang="0">
                  <a:pos x="T0" y="T1"/>
                </a:cxn>
                <a:cxn ang="0">
                  <a:pos x="T2" y="T3"/>
                </a:cxn>
                <a:cxn ang="0">
                  <a:pos x="T4" y="T5"/>
                </a:cxn>
                <a:cxn ang="0">
                  <a:pos x="T6" y="T7"/>
                </a:cxn>
                <a:cxn ang="0">
                  <a:pos x="T8" y="T9"/>
                </a:cxn>
                <a:cxn ang="0">
                  <a:pos x="T10" y="T11"/>
                </a:cxn>
                <a:cxn ang="0">
                  <a:pos x="T12" y="T13"/>
                </a:cxn>
              </a:cxnLst>
              <a:rect l="0" t="0" r="r" b="b"/>
              <a:pathLst>
                <a:path w="43" h="33">
                  <a:moveTo>
                    <a:pt x="19" y="33"/>
                  </a:moveTo>
                  <a:cubicBezTo>
                    <a:pt x="9" y="33"/>
                    <a:pt x="6" y="26"/>
                    <a:pt x="0" y="20"/>
                  </a:cubicBezTo>
                  <a:cubicBezTo>
                    <a:pt x="0" y="18"/>
                    <a:pt x="2" y="16"/>
                    <a:pt x="2" y="14"/>
                  </a:cubicBezTo>
                  <a:cubicBezTo>
                    <a:pt x="4" y="14"/>
                    <a:pt x="4" y="14"/>
                    <a:pt x="6" y="13"/>
                  </a:cubicBezTo>
                  <a:cubicBezTo>
                    <a:pt x="10" y="12"/>
                    <a:pt x="12" y="12"/>
                    <a:pt x="17" y="12"/>
                  </a:cubicBezTo>
                  <a:cubicBezTo>
                    <a:pt x="22" y="11"/>
                    <a:pt x="38" y="0"/>
                    <a:pt x="43" y="5"/>
                  </a:cubicBezTo>
                  <a:cubicBezTo>
                    <a:pt x="43" y="17"/>
                    <a:pt x="30" y="30"/>
                    <a:pt x="19" y="33"/>
                  </a:cubicBezTo>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93" name="Freeform 79"/>
            <p:cNvSpPr/>
            <p:nvPr userDrawn="1"/>
          </p:nvSpPr>
          <p:spPr bwMode="auto">
            <a:xfrm>
              <a:off x="1668" y="766"/>
              <a:ext cx="36" cy="42"/>
            </a:xfrm>
            <a:custGeom>
              <a:avLst/>
              <a:gdLst>
                <a:gd name="T0" fmla="*/ 5 w 29"/>
                <a:gd name="T1" fmla="*/ 34 h 34"/>
                <a:gd name="T2" fmla="*/ 0 w 29"/>
                <a:gd name="T3" fmla="*/ 9 h 34"/>
                <a:gd name="T4" fmla="*/ 19 w 29"/>
                <a:gd name="T5" fmla="*/ 6 h 34"/>
                <a:gd name="T6" fmla="*/ 23 w 29"/>
                <a:gd name="T7" fmla="*/ 26 h 34"/>
                <a:gd name="T8" fmla="*/ 5 w 29"/>
                <a:gd name="T9" fmla="*/ 34 h 34"/>
              </a:gdLst>
              <a:ahLst/>
              <a:cxnLst>
                <a:cxn ang="0">
                  <a:pos x="T0" y="T1"/>
                </a:cxn>
                <a:cxn ang="0">
                  <a:pos x="T2" y="T3"/>
                </a:cxn>
                <a:cxn ang="0">
                  <a:pos x="T4" y="T5"/>
                </a:cxn>
                <a:cxn ang="0">
                  <a:pos x="T6" y="T7"/>
                </a:cxn>
                <a:cxn ang="0">
                  <a:pos x="T8" y="T9"/>
                </a:cxn>
              </a:cxnLst>
              <a:rect l="0" t="0" r="r" b="b"/>
              <a:pathLst>
                <a:path w="29" h="34">
                  <a:moveTo>
                    <a:pt x="5" y="34"/>
                  </a:moveTo>
                  <a:cubicBezTo>
                    <a:pt x="1" y="30"/>
                    <a:pt x="0" y="14"/>
                    <a:pt x="0" y="9"/>
                  </a:cubicBezTo>
                  <a:cubicBezTo>
                    <a:pt x="3" y="0"/>
                    <a:pt x="12" y="0"/>
                    <a:pt x="19" y="6"/>
                  </a:cubicBezTo>
                  <a:cubicBezTo>
                    <a:pt x="25" y="14"/>
                    <a:pt x="29" y="17"/>
                    <a:pt x="23" y="26"/>
                  </a:cubicBezTo>
                  <a:cubicBezTo>
                    <a:pt x="16" y="32"/>
                    <a:pt x="13" y="32"/>
                    <a:pt x="5" y="34"/>
                  </a:cubicBezTo>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94" name="Freeform 80"/>
            <p:cNvSpPr/>
            <p:nvPr userDrawn="1"/>
          </p:nvSpPr>
          <p:spPr bwMode="auto">
            <a:xfrm>
              <a:off x="1748" y="739"/>
              <a:ext cx="63" cy="60"/>
            </a:xfrm>
            <a:custGeom>
              <a:avLst/>
              <a:gdLst>
                <a:gd name="T0" fmla="*/ 17 w 51"/>
                <a:gd name="T1" fmla="*/ 48 h 48"/>
                <a:gd name="T2" fmla="*/ 21 w 51"/>
                <a:gd name="T3" fmla="*/ 30 h 48"/>
                <a:gd name="T4" fmla="*/ 13 w 51"/>
                <a:gd name="T5" fmla="*/ 32 h 48"/>
                <a:gd name="T6" fmla="*/ 3 w 51"/>
                <a:gd name="T7" fmla="*/ 15 h 48"/>
                <a:gd name="T8" fmla="*/ 13 w 51"/>
                <a:gd name="T9" fmla="*/ 11 h 48"/>
                <a:gd name="T10" fmla="*/ 33 w 51"/>
                <a:gd name="T11" fmla="*/ 2 h 48"/>
                <a:gd name="T12" fmla="*/ 51 w 51"/>
                <a:gd name="T13" fmla="*/ 18 h 48"/>
                <a:gd name="T14" fmla="*/ 39 w 51"/>
                <a:gd name="T15" fmla="*/ 36 h 48"/>
                <a:gd name="T16" fmla="*/ 22 w 51"/>
                <a:gd name="T17" fmla="*/ 47 h 48"/>
                <a:gd name="T18" fmla="*/ 17 w 51"/>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48">
                  <a:moveTo>
                    <a:pt x="17" y="48"/>
                  </a:moveTo>
                  <a:cubicBezTo>
                    <a:pt x="16" y="43"/>
                    <a:pt x="23" y="33"/>
                    <a:pt x="21" y="30"/>
                  </a:cubicBezTo>
                  <a:cubicBezTo>
                    <a:pt x="18" y="31"/>
                    <a:pt x="16" y="32"/>
                    <a:pt x="13" y="32"/>
                  </a:cubicBezTo>
                  <a:cubicBezTo>
                    <a:pt x="7" y="29"/>
                    <a:pt x="0" y="21"/>
                    <a:pt x="3" y="15"/>
                  </a:cubicBezTo>
                  <a:cubicBezTo>
                    <a:pt x="7" y="10"/>
                    <a:pt x="6" y="12"/>
                    <a:pt x="13" y="11"/>
                  </a:cubicBezTo>
                  <a:cubicBezTo>
                    <a:pt x="19" y="8"/>
                    <a:pt x="26" y="5"/>
                    <a:pt x="33" y="2"/>
                  </a:cubicBezTo>
                  <a:cubicBezTo>
                    <a:pt x="45" y="0"/>
                    <a:pt x="50" y="6"/>
                    <a:pt x="51" y="18"/>
                  </a:cubicBezTo>
                  <a:cubicBezTo>
                    <a:pt x="49" y="25"/>
                    <a:pt x="44" y="31"/>
                    <a:pt x="39" y="36"/>
                  </a:cubicBezTo>
                  <a:cubicBezTo>
                    <a:pt x="33" y="40"/>
                    <a:pt x="27" y="44"/>
                    <a:pt x="22" y="47"/>
                  </a:cubicBezTo>
                  <a:cubicBezTo>
                    <a:pt x="20" y="47"/>
                    <a:pt x="19" y="48"/>
                    <a:pt x="17" y="48"/>
                  </a:cubicBezTo>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95" name="Freeform 81"/>
            <p:cNvSpPr/>
            <p:nvPr userDrawn="1"/>
          </p:nvSpPr>
          <p:spPr bwMode="auto">
            <a:xfrm>
              <a:off x="1687" y="715"/>
              <a:ext cx="38" cy="42"/>
            </a:xfrm>
            <a:custGeom>
              <a:avLst/>
              <a:gdLst>
                <a:gd name="T0" fmla="*/ 3 w 31"/>
                <a:gd name="T1" fmla="*/ 34 h 34"/>
                <a:gd name="T2" fmla="*/ 3 w 31"/>
                <a:gd name="T3" fmla="*/ 29 h 34"/>
                <a:gd name="T4" fmla="*/ 0 w 31"/>
                <a:gd name="T5" fmla="*/ 16 h 34"/>
                <a:gd name="T6" fmla="*/ 7 w 31"/>
                <a:gd name="T7" fmla="*/ 0 h 34"/>
                <a:gd name="T8" fmla="*/ 26 w 31"/>
                <a:gd name="T9" fmla="*/ 23 h 34"/>
                <a:gd name="T10" fmla="*/ 3 w 31"/>
                <a:gd name="T11" fmla="*/ 34 h 34"/>
              </a:gdLst>
              <a:ahLst/>
              <a:cxnLst>
                <a:cxn ang="0">
                  <a:pos x="T0" y="T1"/>
                </a:cxn>
                <a:cxn ang="0">
                  <a:pos x="T2" y="T3"/>
                </a:cxn>
                <a:cxn ang="0">
                  <a:pos x="T4" y="T5"/>
                </a:cxn>
                <a:cxn ang="0">
                  <a:pos x="T6" y="T7"/>
                </a:cxn>
                <a:cxn ang="0">
                  <a:pos x="T8" y="T9"/>
                </a:cxn>
                <a:cxn ang="0">
                  <a:pos x="T10" y="T11"/>
                </a:cxn>
              </a:cxnLst>
              <a:rect l="0" t="0" r="r" b="b"/>
              <a:pathLst>
                <a:path w="31" h="34">
                  <a:moveTo>
                    <a:pt x="3" y="34"/>
                  </a:moveTo>
                  <a:cubicBezTo>
                    <a:pt x="1" y="32"/>
                    <a:pt x="2" y="31"/>
                    <a:pt x="3" y="29"/>
                  </a:cubicBezTo>
                  <a:cubicBezTo>
                    <a:pt x="3" y="24"/>
                    <a:pt x="0" y="20"/>
                    <a:pt x="0" y="16"/>
                  </a:cubicBezTo>
                  <a:cubicBezTo>
                    <a:pt x="1" y="7"/>
                    <a:pt x="0" y="4"/>
                    <a:pt x="7" y="0"/>
                  </a:cubicBezTo>
                  <a:cubicBezTo>
                    <a:pt x="12" y="3"/>
                    <a:pt x="31" y="12"/>
                    <a:pt x="26" y="23"/>
                  </a:cubicBezTo>
                  <a:cubicBezTo>
                    <a:pt x="21" y="29"/>
                    <a:pt x="11" y="33"/>
                    <a:pt x="3" y="34"/>
                  </a:cubicBezTo>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96" name="Freeform 82"/>
            <p:cNvSpPr/>
            <p:nvPr userDrawn="1"/>
          </p:nvSpPr>
          <p:spPr bwMode="auto">
            <a:xfrm>
              <a:off x="1365" y="728"/>
              <a:ext cx="244" cy="186"/>
            </a:xfrm>
            <a:custGeom>
              <a:avLst/>
              <a:gdLst>
                <a:gd name="T0" fmla="*/ 20 w 197"/>
                <a:gd name="T1" fmla="*/ 150 h 150"/>
                <a:gd name="T2" fmla="*/ 13 w 197"/>
                <a:gd name="T3" fmla="*/ 119 h 150"/>
                <a:gd name="T4" fmla="*/ 17 w 197"/>
                <a:gd name="T5" fmla="*/ 114 h 150"/>
                <a:gd name="T6" fmla="*/ 17 w 197"/>
                <a:gd name="T7" fmla="*/ 113 h 150"/>
                <a:gd name="T8" fmla="*/ 44 w 197"/>
                <a:gd name="T9" fmla="*/ 77 h 150"/>
                <a:gd name="T10" fmla="*/ 52 w 197"/>
                <a:gd name="T11" fmla="*/ 67 h 150"/>
                <a:gd name="T12" fmla="*/ 53 w 197"/>
                <a:gd name="T13" fmla="*/ 78 h 150"/>
                <a:gd name="T14" fmla="*/ 60 w 197"/>
                <a:gd name="T15" fmla="*/ 77 h 150"/>
                <a:gd name="T16" fmla="*/ 85 w 197"/>
                <a:gd name="T17" fmla="*/ 58 h 150"/>
                <a:gd name="T18" fmla="*/ 87 w 197"/>
                <a:gd name="T19" fmla="*/ 48 h 150"/>
                <a:gd name="T20" fmla="*/ 68 w 197"/>
                <a:gd name="T21" fmla="*/ 44 h 150"/>
                <a:gd name="T22" fmla="*/ 88 w 197"/>
                <a:gd name="T23" fmla="*/ 29 h 150"/>
                <a:gd name="T24" fmla="*/ 92 w 197"/>
                <a:gd name="T25" fmla="*/ 9 h 150"/>
                <a:gd name="T26" fmla="*/ 109 w 197"/>
                <a:gd name="T27" fmla="*/ 22 h 150"/>
                <a:gd name="T28" fmla="*/ 110 w 197"/>
                <a:gd name="T29" fmla="*/ 37 h 150"/>
                <a:gd name="T30" fmla="*/ 108 w 197"/>
                <a:gd name="T31" fmla="*/ 46 h 150"/>
                <a:gd name="T32" fmla="*/ 111 w 197"/>
                <a:gd name="T33" fmla="*/ 46 h 150"/>
                <a:gd name="T34" fmla="*/ 131 w 197"/>
                <a:gd name="T35" fmla="*/ 32 h 150"/>
                <a:gd name="T36" fmla="*/ 140 w 197"/>
                <a:gd name="T37" fmla="*/ 5 h 150"/>
                <a:gd name="T38" fmla="*/ 163 w 197"/>
                <a:gd name="T39" fmla="*/ 11 h 150"/>
                <a:gd name="T40" fmla="*/ 176 w 197"/>
                <a:gd name="T41" fmla="*/ 5 h 150"/>
                <a:gd name="T42" fmla="*/ 182 w 197"/>
                <a:gd name="T43" fmla="*/ 4 h 150"/>
                <a:gd name="T44" fmla="*/ 184 w 197"/>
                <a:gd name="T45" fmla="*/ 13 h 150"/>
                <a:gd name="T46" fmla="*/ 157 w 197"/>
                <a:gd name="T47" fmla="*/ 39 h 150"/>
                <a:gd name="T48" fmla="*/ 166 w 197"/>
                <a:gd name="T49" fmla="*/ 29 h 150"/>
                <a:gd name="T50" fmla="*/ 190 w 197"/>
                <a:gd name="T51" fmla="*/ 34 h 150"/>
                <a:gd name="T52" fmla="*/ 184 w 197"/>
                <a:gd name="T53" fmla="*/ 50 h 150"/>
                <a:gd name="T54" fmla="*/ 182 w 197"/>
                <a:gd name="T55" fmla="*/ 54 h 150"/>
                <a:gd name="T56" fmla="*/ 182 w 197"/>
                <a:gd name="T57" fmla="*/ 93 h 150"/>
                <a:gd name="T58" fmla="*/ 173 w 197"/>
                <a:gd name="T59" fmla="*/ 107 h 150"/>
                <a:gd name="T60" fmla="*/ 173 w 197"/>
                <a:gd name="T61" fmla="*/ 107 h 150"/>
                <a:gd name="T62" fmla="*/ 172 w 197"/>
                <a:gd name="T63" fmla="*/ 107 h 150"/>
                <a:gd name="T64" fmla="*/ 158 w 197"/>
                <a:gd name="T65" fmla="*/ 113 h 150"/>
                <a:gd name="T66" fmla="*/ 158 w 197"/>
                <a:gd name="T67" fmla="*/ 58 h 150"/>
                <a:gd name="T68" fmla="*/ 157 w 197"/>
                <a:gd name="T69" fmla="*/ 58 h 150"/>
                <a:gd name="T70" fmla="*/ 139 w 197"/>
                <a:gd name="T71" fmla="*/ 89 h 150"/>
                <a:gd name="T72" fmla="*/ 124 w 197"/>
                <a:gd name="T73" fmla="*/ 80 h 150"/>
                <a:gd name="T74" fmla="*/ 128 w 197"/>
                <a:gd name="T75" fmla="*/ 76 h 150"/>
                <a:gd name="T76" fmla="*/ 130 w 197"/>
                <a:gd name="T77" fmla="*/ 45 h 150"/>
                <a:gd name="T78" fmla="*/ 111 w 197"/>
                <a:gd name="T79" fmla="*/ 64 h 150"/>
                <a:gd name="T80" fmla="*/ 102 w 197"/>
                <a:gd name="T81" fmla="*/ 70 h 150"/>
                <a:gd name="T82" fmla="*/ 97 w 197"/>
                <a:gd name="T83" fmla="*/ 91 h 150"/>
                <a:gd name="T84" fmla="*/ 92 w 197"/>
                <a:gd name="T85" fmla="*/ 101 h 150"/>
                <a:gd name="T86" fmla="*/ 91 w 197"/>
                <a:gd name="T87" fmla="*/ 102 h 150"/>
                <a:gd name="T88" fmla="*/ 74 w 197"/>
                <a:gd name="T89" fmla="*/ 110 h 150"/>
                <a:gd name="T90" fmla="*/ 74 w 197"/>
                <a:gd name="T91" fmla="*/ 107 h 150"/>
                <a:gd name="T92" fmla="*/ 82 w 197"/>
                <a:gd name="T93" fmla="*/ 85 h 150"/>
                <a:gd name="T94" fmla="*/ 63 w 197"/>
                <a:gd name="T95" fmla="*/ 94 h 150"/>
                <a:gd name="T96" fmla="*/ 53 w 197"/>
                <a:gd name="T97" fmla="*/ 91 h 150"/>
                <a:gd name="T98" fmla="*/ 52 w 197"/>
                <a:gd name="T99" fmla="*/ 90 h 150"/>
                <a:gd name="T100" fmla="*/ 48 w 197"/>
                <a:gd name="T101" fmla="*/ 88 h 150"/>
                <a:gd name="T102" fmla="*/ 44 w 197"/>
                <a:gd name="T103" fmla="*/ 100 h 150"/>
                <a:gd name="T104" fmla="*/ 27 w 197"/>
                <a:gd name="T105" fmla="*/ 147 h 150"/>
                <a:gd name="T106" fmla="*/ 20 w 197"/>
                <a:gd name="T107"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7" h="150">
                  <a:moveTo>
                    <a:pt x="20" y="150"/>
                  </a:moveTo>
                  <a:cubicBezTo>
                    <a:pt x="9" y="146"/>
                    <a:pt x="0" y="124"/>
                    <a:pt x="13" y="119"/>
                  </a:cubicBezTo>
                  <a:cubicBezTo>
                    <a:pt x="13" y="117"/>
                    <a:pt x="15" y="115"/>
                    <a:pt x="17" y="114"/>
                  </a:cubicBezTo>
                  <a:cubicBezTo>
                    <a:pt x="17" y="114"/>
                    <a:pt x="17" y="113"/>
                    <a:pt x="17" y="113"/>
                  </a:cubicBezTo>
                  <a:cubicBezTo>
                    <a:pt x="27" y="103"/>
                    <a:pt x="35" y="88"/>
                    <a:pt x="44" y="77"/>
                  </a:cubicBezTo>
                  <a:cubicBezTo>
                    <a:pt x="46" y="72"/>
                    <a:pt x="47" y="68"/>
                    <a:pt x="52" y="67"/>
                  </a:cubicBezTo>
                  <a:cubicBezTo>
                    <a:pt x="55" y="69"/>
                    <a:pt x="54" y="74"/>
                    <a:pt x="53" y="78"/>
                  </a:cubicBezTo>
                  <a:cubicBezTo>
                    <a:pt x="54" y="79"/>
                    <a:pt x="58" y="78"/>
                    <a:pt x="60" y="77"/>
                  </a:cubicBezTo>
                  <a:cubicBezTo>
                    <a:pt x="68" y="71"/>
                    <a:pt x="78" y="65"/>
                    <a:pt x="85" y="58"/>
                  </a:cubicBezTo>
                  <a:cubicBezTo>
                    <a:pt x="86" y="55"/>
                    <a:pt x="86" y="52"/>
                    <a:pt x="87" y="48"/>
                  </a:cubicBezTo>
                  <a:cubicBezTo>
                    <a:pt x="81" y="50"/>
                    <a:pt x="64" y="54"/>
                    <a:pt x="68" y="44"/>
                  </a:cubicBezTo>
                  <a:cubicBezTo>
                    <a:pt x="75" y="41"/>
                    <a:pt x="84" y="36"/>
                    <a:pt x="88" y="29"/>
                  </a:cubicBezTo>
                  <a:cubicBezTo>
                    <a:pt x="90" y="22"/>
                    <a:pt x="89" y="14"/>
                    <a:pt x="92" y="9"/>
                  </a:cubicBezTo>
                  <a:cubicBezTo>
                    <a:pt x="99" y="5"/>
                    <a:pt x="108" y="14"/>
                    <a:pt x="109" y="22"/>
                  </a:cubicBezTo>
                  <a:cubicBezTo>
                    <a:pt x="112" y="27"/>
                    <a:pt x="121" y="21"/>
                    <a:pt x="110" y="37"/>
                  </a:cubicBezTo>
                  <a:cubicBezTo>
                    <a:pt x="108" y="39"/>
                    <a:pt x="108" y="42"/>
                    <a:pt x="108" y="46"/>
                  </a:cubicBezTo>
                  <a:cubicBezTo>
                    <a:pt x="109" y="46"/>
                    <a:pt x="110" y="46"/>
                    <a:pt x="111" y="46"/>
                  </a:cubicBezTo>
                  <a:cubicBezTo>
                    <a:pt x="117" y="41"/>
                    <a:pt x="124" y="36"/>
                    <a:pt x="131" y="32"/>
                  </a:cubicBezTo>
                  <a:cubicBezTo>
                    <a:pt x="133" y="22"/>
                    <a:pt x="135" y="14"/>
                    <a:pt x="140" y="5"/>
                  </a:cubicBezTo>
                  <a:cubicBezTo>
                    <a:pt x="147" y="0"/>
                    <a:pt x="156" y="5"/>
                    <a:pt x="163" y="11"/>
                  </a:cubicBezTo>
                  <a:cubicBezTo>
                    <a:pt x="168" y="11"/>
                    <a:pt x="172" y="8"/>
                    <a:pt x="176" y="5"/>
                  </a:cubicBezTo>
                  <a:cubicBezTo>
                    <a:pt x="178" y="4"/>
                    <a:pt x="178" y="4"/>
                    <a:pt x="182" y="4"/>
                  </a:cubicBezTo>
                  <a:cubicBezTo>
                    <a:pt x="183" y="7"/>
                    <a:pt x="184" y="9"/>
                    <a:pt x="184" y="13"/>
                  </a:cubicBezTo>
                  <a:cubicBezTo>
                    <a:pt x="181" y="24"/>
                    <a:pt x="151" y="27"/>
                    <a:pt x="157" y="39"/>
                  </a:cubicBezTo>
                  <a:cubicBezTo>
                    <a:pt x="162" y="39"/>
                    <a:pt x="164" y="33"/>
                    <a:pt x="166" y="29"/>
                  </a:cubicBezTo>
                  <a:cubicBezTo>
                    <a:pt x="171" y="26"/>
                    <a:pt x="184" y="30"/>
                    <a:pt x="190" y="34"/>
                  </a:cubicBezTo>
                  <a:cubicBezTo>
                    <a:pt x="197" y="42"/>
                    <a:pt x="192" y="45"/>
                    <a:pt x="184" y="50"/>
                  </a:cubicBezTo>
                  <a:cubicBezTo>
                    <a:pt x="183" y="52"/>
                    <a:pt x="183" y="53"/>
                    <a:pt x="182" y="54"/>
                  </a:cubicBezTo>
                  <a:cubicBezTo>
                    <a:pt x="181" y="70"/>
                    <a:pt x="181" y="70"/>
                    <a:pt x="182" y="93"/>
                  </a:cubicBezTo>
                  <a:cubicBezTo>
                    <a:pt x="179" y="99"/>
                    <a:pt x="177" y="102"/>
                    <a:pt x="173" y="107"/>
                  </a:cubicBezTo>
                  <a:cubicBezTo>
                    <a:pt x="173" y="107"/>
                    <a:pt x="173" y="107"/>
                    <a:pt x="173" y="107"/>
                  </a:cubicBezTo>
                  <a:cubicBezTo>
                    <a:pt x="172" y="107"/>
                    <a:pt x="172" y="107"/>
                    <a:pt x="172" y="107"/>
                  </a:cubicBezTo>
                  <a:cubicBezTo>
                    <a:pt x="169" y="112"/>
                    <a:pt x="162" y="117"/>
                    <a:pt x="158" y="113"/>
                  </a:cubicBezTo>
                  <a:cubicBezTo>
                    <a:pt x="158" y="94"/>
                    <a:pt x="159" y="75"/>
                    <a:pt x="158" y="58"/>
                  </a:cubicBezTo>
                  <a:cubicBezTo>
                    <a:pt x="158" y="58"/>
                    <a:pt x="157" y="58"/>
                    <a:pt x="157" y="58"/>
                  </a:cubicBezTo>
                  <a:cubicBezTo>
                    <a:pt x="156" y="67"/>
                    <a:pt x="147" y="84"/>
                    <a:pt x="139" y="89"/>
                  </a:cubicBezTo>
                  <a:cubicBezTo>
                    <a:pt x="132" y="90"/>
                    <a:pt x="126" y="86"/>
                    <a:pt x="124" y="80"/>
                  </a:cubicBezTo>
                  <a:cubicBezTo>
                    <a:pt x="125" y="78"/>
                    <a:pt x="126" y="77"/>
                    <a:pt x="128" y="76"/>
                  </a:cubicBezTo>
                  <a:cubicBezTo>
                    <a:pt x="132" y="68"/>
                    <a:pt x="130" y="53"/>
                    <a:pt x="130" y="45"/>
                  </a:cubicBezTo>
                  <a:cubicBezTo>
                    <a:pt x="125" y="46"/>
                    <a:pt x="115" y="59"/>
                    <a:pt x="111" y="64"/>
                  </a:cubicBezTo>
                  <a:cubicBezTo>
                    <a:pt x="108" y="66"/>
                    <a:pt x="105" y="68"/>
                    <a:pt x="102" y="70"/>
                  </a:cubicBezTo>
                  <a:cubicBezTo>
                    <a:pt x="100" y="77"/>
                    <a:pt x="98" y="84"/>
                    <a:pt x="97" y="91"/>
                  </a:cubicBezTo>
                  <a:cubicBezTo>
                    <a:pt x="95" y="95"/>
                    <a:pt x="93" y="98"/>
                    <a:pt x="92" y="101"/>
                  </a:cubicBezTo>
                  <a:cubicBezTo>
                    <a:pt x="91" y="101"/>
                    <a:pt x="91" y="101"/>
                    <a:pt x="91" y="102"/>
                  </a:cubicBezTo>
                  <a:cubicBezTo>
                    <a:pt x="88" y="106"/>
                    <a:pt x="80" y="118"/>
                    <a:pt x="74" y="110"/>
                  </a:cubicBezTo>
                  <a:cubicBezTo>
                    <a:pt x="74" y="109"/>
                    <a:pt x="74" y="108"/>
                    <a:pt x="74" y="107"/>
                  </a:cubicBezTo>
                  <a:cubicBezTo>
                    <a:pt x="79" y="101"/>
                    <a:pt x="82" y="92"/>
                    <a:pt x="82" y="85"/>
                  </a:cubicBezTo>
                  <a:cubicBezTo>
                    <a:pt x="75" y="87"/>
                    <a:pt x="70" y="94"/>
                    <a:pt x="63" y="94"/>
                  </a:cubicBezTo>
                  <a:cubicBezTo>
                    <a:pt x="59" y="93"/>
                    <a:pt x="55" y="92"/>
                    <a:pt x="53" y="91"/>
                  </a:cubicBezTo>
                  <a:cubicBezTo>
                    <a:pt x="53" y="90"/>
                    <a:pt x="53" y="90"/>
                    <a:pt x="52" y="90"/>
                  </a:cubicBezTo>
                  <a:cubicBezTo>
                    <a:pt x="51" y="89"/>
                    <a:pt x="49" y="87"/>
                    <a:pt x="48" y="88"/>
                  </a:cubicBezTo>
                  <a:cubicBezTo>
                    <a:pt x="47" y="91"/>
                    <a:pt x="45" y="96"/>
                    <a:pt x="44" y="100"/>
                  </a:cubicBezTo>
                  <a:cubicBezTo>
                    <a:pt x="37" y="115"/>
                    <a:pt x="32" y="130"/>
                    <a:pt x="27" y="147"/>
                  </a:cubicBezTo>
                  <a:cubicBezTo>
                    <a:pt x="24" y="149"/>
                    <a:pt x="23" y="150"/>
                    <a:pt x="20" y="150"/>
                  </a:cubicBezTo>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97" name="Freeform 83"/>
            <p:cNvSpPr/>
            <p:nvPr userDrawn="1"/>
          </p:nvSpPr>
          <p:spPr bwMode="auto">
            <a:xfrm>
              <a:off x="1401" y="757"/>
              <a:ext cx="37" cy="49"/>
            </a:xfrm>
            <a:custGeom>
              <a:avLst/>
              <a:gdLst>
                <a:gd name="T0" fmla="*/ 5 w 30"/>
                <a:gd name="T1" fmla="*/ 39 h 39"/>
                <a:gd name="T2" fmla="*/ 6 w 30"/>
                <a:gd name="T3" fmla="*/ 28 h 39"/>
                <a:gd name="T4" fmla="*/ 6 w 30"/>
                <a:gd name="T5" fmla="*/ 1 h 39"/>
                <a:gd name="T6" fmla="*/ 10 w 30"/>
                <a:gd name="T7" fmla="*/ 0 h 39"/>
                <a:gd name="T8" fmla="*/ 25 w 30"/>
                <a:gd name="T9" fmla="*/ 17 h 39"/>
                <a:gd name="T10" fmla="*/ 5 w 30"/>
                <a:gd name="T11" fmla="*/ 39 h 39"/>
              </a:gdLst>
              <a:ahLst/>
              <a:cxnLst>
                <a:cxn ang="0">
                  <a:pos x="T0" y="T1"/>
                </a:cxn>
                <a:cxn ang="0">
                  <a:pos x="T2" y="T3"/>
                </a:cxn>
                <a:cxn ang="0">
                  <a:pos x="T4" y="T5"/>
                </a:cxn>
                <a:cxn ang="0">
                  <a:pos x="T6" y="T7"/>
                </a:cxn>
                <a:cxn ang="0">
                  <a:pos x="T8" y="T9"/>
                </a:cxn>
                <a:cxn ang="0">
                  <a:pos x="T10" y="T11"/>
                </a:cxn>
              </a:cxnLst>
              <a:rect l="0" t="0" r="r" b="b"/>
              <a:pathLst>
                <a:path w="30" h="39">
                  <a:moveTo>
                    <a:pt x="5" y="39"/>
                  </a:moveTo>
                  <a:cubicBezTo>
                    <a:pt x="3" y="35"/>
                    <a:pt x="6" y="31"/>
                    <a:pt x="6" y="28"/>
                  </a:cubicBezTo>
                  <a:cubicBezTo>
                    <a:pt x="3" y="17"/>
                    <a:pt x="0" y="9"/>
                    <a:pt x="6" y="1"/>
                  </a:cubicBezTo>
                  <a:cubicBezTo>
                    <a:pt x="7" y="0"/>
                    <a:pt x="9" y="0"/>
                    <a:pt x="10" y="0"/>
                  </a:cubicBezTo>
                  <a:cubicBezTo>
                    <a:pt x="14" y="4"/>
                    <a:pt x="21" y="11"/>
                    <a:pt x="25" y="17"/>
                  </a:cubicBezTo>
                  <a:cubicBezTo>
                    <a:pt x="30" y="29"/>
                    <a:pt x="14" y="35"/>
                    <a:pt x="5" y="39"/>
                  </a:cubicBezTo>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98" name="Freeform 84"/>
            <p:cNvSpPr/>
            <p:nvPr userDrawn="1"/>
          </p:nvSpPr>
          <p:spPr bwMode="auto">
            <a:xfrm>
              <a:off x="1411" y="708"/>
              <a:ext cx="46" cy="47"/>
            </a:xfrm>
            <a:custGeom>
              <a:avLst/>
              <a:gdLst>
                <a:gd name="T0" fmla="*/ 7 w 37"/>
                <a:gd name="T1" fmla="*/ 38 h 38"/>
                <a:gd name="T2" fmla="*/ 4 w 37"/>
                <a:gd name="T3" fmla="*/ 36 h 38"/>
                <a:gd name="T4" fmla="*/ 6 w 37"/>
                <a:gd name="T5" fmla="*/ 29 h 38"/>
                <a:gd name="T6" fmla="*/ 11 w 37"/>
                <a:gd name="T7" fmla="*/ 0 h 38"/>
                <a:gd name="T8" fmla="*/ 16 w 37"/>
                <a:gd name="T9" fmla="*/ 7 h 38"/>
                <a:gd name="T10" fmla="*/ 24 w 37"/>
                <a:gd name="T11" fmla="*/ 32 h 38"/>
                <a:gd name="T12" fmla="*/ 7 w 37"/>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37" h="38">
                  <a:moveTo>
                    <a:pt x="7" y="38"/>
                  </a:moveTo>
                  <a:cubicBezTo>
                    <a:pt x="5" y="37"/>
                    <a:pt x="5" y="37"/>
                    <a:pt x="4" y="36"/>
                  </a:cubicBezTo>
                  <a:cubicBezTo>
                    <a:pt x="6" y="33"/>
                    <a:pt x="7" y="32"/>
                    <a:pt x="6" y="29"/>
                  </a:cubicBezTo>
                  <a:cubicBezTo>
                    <a:pt x="0" y="20"/>
                    <a:pt x="0" y="5"/>
                    <a:pt x="11" y="0"/>
                  </a:cubicBezTo>
                  <a:cubicBezTo>
                    <a:pt x="14" y="0"/>
                    <a:pt x="15" y="3"/>
                    <a:pt x="16" y="7"/>
                  </a:cubicBezTo>
                  <a:cubicBezTo>
                    <a:pt x="23" y="14"/>
                    <a:pt x="37" y="23"/>
                    <a:pt x="24" y="32"/>
                  </a:cubicBezTo>
                  <a:cubicBezTo>
                    <a:pt x="18" y="35"/>
                    <a:pt x="13" y="36"/>
                    <a:pt x="7" y="38"/>
                  </a:cubicBezTo>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99" name="Freeform 85"/>
            <p:cNvSpPr/>
            <p:nvPr userDrawn="1"/>
          </p:nvSpPr>
          <p:spPr bwMode="auto">
            <a:xfrm>
              <a:off x="2067" y="765"/>
              <a:ext cx="26" cy="39"/>
            </a:xfrm>
            <a:custGeom>
              <a:avLst/>
              <a:gdLst>
                <a:gd name="T0" fmla="*/ 10 w 21"/>
                <a:gd name="T1" fmla="*/ 31 h 31"/>
                <a:gd name="T2" fmla="*/ 3 w 21"/>
                <a:gd name="T3" fmla="*/ 4 h 31"/>
                <a:gd name="T4" fmla="*/ 21 w 21"/>
                <a:gd name="T5" fmla="*/ 18 h 31"/>
                <a:gd name="T6" fmla="*/ 10 w 21"/>
                <a:gd name="T7" fmla="*/ 31 h 31"/>
              </a:gdLst>
              <a:ahLst/>
              <a:cxnLst>
                <a:cxn ang="0">
                  <a:pos x="T0" y="T1"/>
                </a:cxn>
                <a:cxn ang="0">
                  <a:pos x="T2" y="T3"/>
                </a:cxn>
                <a:cxn ang="0">
                  <a:pos x="T4" y="T5"/>
                </a:cxn>
                <a:cxn ang="0">
                  <a:pos x="T6" y="T7"/>
                </a:cxn>
              </a:cxnLst>
              <a:rect l="0" t="0" r="r" b="b"/>
              <a:pathLst>
                <a:path w="21" h="31">
                  <a:moveTo>
                    <a:pt x="10" y="31"/>
                  </a:moveTo>
                  <a:cubicBezTo>
                    <a:pt x="0" y="27"/>
                    <a:pt x="2" y="11"/>
                    <a:pt x="3" y="4"/>
                  </a:cubicBezTo>
                  <a:cubicBezTo>
                    <a:pt x="11" y="0"/>
                    <a:pt x="20" y="9"/>
                    <a:pt x="21" y="18"/>
                  </a:cubicBezTo>
                  <a:cubicBezTo>
                    <a:pt x="19" y="27"/>
                    <a:pt x="19" y="29"/>
                    <a:pt x="10" y="31"/>
                  </a:cubicBezTo>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00" name="Freeform 86"/>
            <p:cNvSpPr>
              <a:spLocks noEditPoints="1"/>
            </p:cNvSpPr>
            <p:nvPr userDrawn="1"/>
          </p:nvSpPr>
          <p:spPr bwMode="auto">
            <a:xfrm>
              <a:off x="2057" y="673"/>
              <a:ext cx="166" cy="224"/>
            </a:xfrm>
            <a:custGeom>
              <a:avLst/>
              <a:gdLst>
                <a:gd name="T0" fmla="*/ 71 w 134"/>
                <a:gd name="T1" fmla="*/ 180 h 180"/>
                <a:gd name="T2" fmla="*/ 34 w 134"/>
                <a:gd name="T3" fmla="*/ 173 h 180"/>
                <a:gd name="T4" fmla="*/ 56 w 134"/>
                <a:gd name="T5" fmla="*/ 148 h 180"/>
                <a:gd name="T6" fmla="*/ 0 w 134"/>
                <a:gd name="T7" fmla="*/ 147 h 180"/>
                <a:gd name="T8" fmla="*/ 56 w 134"/>
                <a:gd name="T9" fmla="*/ 124 h 180"/>
                <a:gd name="T10" fmla="*/ 75 w 134"/>
                <a:gd name="T11" fmla="*/ 108 h 180"/>
                <a:gd name="T12" fmla="*/ 91 w 134"/>
                <a:gd name="T13" fmla="*/ 96 h 180"/>
                <a:gd name="T14" fmla="*/ 32 w 134"/>
                <a:gd name="T15" fmla="*/ 119 h 180"/>
                <a:gd name="T16" fmla="*/ 34 w 134"/>
                <a:gd name="T17" fmla="*/ 108 h 180"/>
                <a:gd name="T18" fmla="*/ 73 w 134"/>
                <a:gd name="T19" fmla="*/ 81 h 180"/>
                <a:gd name="T20" fmla="*/ 71 w 134"/>
                <a:gd name="T21" fmla="*/ 78 h 180"/>
                <a:gd name="T22" fmla="*/ 39 w 134"/>
                <a:gd name="T23" fmla="*/ 93 h 180"/>
                <a:gd name="T24" fmla="*/ 27 w 134"/>
                <a:gd name="T25" fmla="*/ 61 h 180"/>
                <a:gd name="T26" fmla="*/ 33 w 134"/>
                <a:gd name="T27" fmla="*/ 44 h 180"/>
                <a:gd name="T28" fmla="*/ 46 w 134"/>
                <a:gd name="T29" fmla="*/ 56 h 180"/>
                <a:gd name="T30" fmla="*/ 60 w 134"/>
                <a:gd name="T31" fmla="*/ 66 h 180"/>
                <a:gd name="T32" fmla="*/ 68 w 134"/>
                <a:gd name="T33" fmla="*/ 55 h 180"/>
                <a:gd name="T34" fmla="*/ 64 w 134"/>
                <a:gd name="T35" fmla="*/ 45 h 180"/>
                <a:gd name="T36" fmla="*/ 84 w 134"/>
                <a:gd name="T37" fmla="*/ 25 h 180"/>
                <a:gd name="T38" fmla="*/ 111 w 134"/>
                <a:gd name="T39" fmla="*/ 20 h 180"/>
                <a:gd name="T40" fmla="*/ 110 w 134"/>
                <a:gd name="T41" fmla="*/ 29 h 180"/>
                <a:gd name="T42" fmla="*/ 132 w 134"/>
                <a:gd name="T43" fmla="*/ 44 h 180"/>
                <a:gd name="T44" fmla="*/ 115 w 134"/>
                <a:gd name="T45" fmla="*/ 77 h 180"/>
                <a:gd name="T46" fmla="*/ 120 w 134"/>
                <a:gd name="T47" fmla="*/ 94 h 180"/>
                <a:gd name="T48" fmla="*/ 78 w 134"/>
                <a:gd name="T49" fmla="*/ 114 h 180"/>
                <a:gd name="T50" fmla="*/ 92 w 134"/>
                <a:gd name="T51" fmla="*/ 119 h 180"/>
                <a:gd name="T52" fmla="*/ 81 w 134"/>
                <a:gd name="T53" fmla="*/ 140 h 180"/>
                <a:gd name="T54" fmla="*/ 72 w 134"/>
                <a:gd name="T55" fmla="*/ 180 h 180"/>
                <a:gd name="T56" fmla="*/ 106 w 134"/>
                <a:gd name="T57" fmla="*/ 53 h 180"/>
                <a:gd name="T58" fmla="*/ 87 w 134"/>
                <a:gd name="T59" fmla="*/ 59 h 180"/>
                <a:gd name="T60" fmla="*/ 87 w 134"/>
                <a:gd name="T61" fmla="*/ 60 h 180"/>
                <a:gd name="T62" fmla="*/ 92 w 134"/>
                <a:gd name="T63" fmla="*/ 58 h 180"/>
                <a:gd name="T64" fmla="*/ 99 w 134"/>
                <a:gd name="T65" fmla="*/ 6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4" h="180">
                  <a:moveTo>
                    <a:pt x="72" y="180"/>
                  </a:moveTo>
                  <a:cubicBezTo>
                    <a:pt x="71" y="180"/>
                    <a:pt x="71" y="180"/>
                    <a:pt x="71" y="180"/>
                  </a:cubicBezTo>
                  <a:cubicBezTo>
                    <a:pt x="58" y="180"/>
                    <a:pt x="46" y="179"/>
                    <a:pt x="34" y="175"/>
                  </a:cubicBezTo>
                  <a:cubicBezTo>
                    <a:pt x="34" y="174"/>
                    <a:pt x="34" y="174"/>
                    <a:pt x="34" y="173"/>
                  </a:cubicBezTo>
                  <a:cubicBezTo>
                    <a:pt x="41" y="169"/>
                    <a:pt x="50" y="170"/>
                    <a:pt x="55" y="163"/>
                  </a:cubicBezTo>
                  <a:cubicBezTo>
                    <a:pt x="56" y="157"/>
                    <a:pt x="57" y="152"/>
                    <a:pt x="56" y="148"/>
                  </a:cubicBezTo>
                  <a:cubicBezTo>
                    <a:pt x="43" y="148"/>
                    <a:pt x="37" y="157"/>
                    <a:pt x="27" y="161"/>
                  </a:cubicBezTo>
                  <a:cubicBezTo>
                    <a:pt x="18" y="162"/>
                    <a:pt x="3" y="154"/>
                    <a:pt x="0" y="147"/>
                  </a:cubicBezTo>
                  <a:cubicBezTo>
                    <a:pt x="0" y="136"/>
                    <a:pt x="3" y="141"/>
                    <a:pt x="14" y="140"/>
                  </a:cubicBezTo>
                  <a:cubicBezTo>
                    <a:pt x="28" y="138"/>
                    <a:pt x="43" y="130"/>
                    <a:pt x="56" y="124"/>
                  </a:cubicBezTo>
                  <a:cubicBezTo>
                    <a:pt x="59" y="121"/>
                    <a:pt x="59" y="121"/>
                    <a:pt x="61" y="121"/>
                  </a:cubicBezTo>
                  <a:cubicBezTo>
                    <a:pt x="64" y="112"/>
                    <a:pt x="66" y="110"/>
                    <a:pt x="75" y="108"/>
                  </a:cubicBezTo>
                  <a:cubicBezTo>
                    <a:pt x="79" y="106"/>
                    <a:pt x="79" y="106"/>
                    <a:pt x="90" y="100"/>
                  </a:cubicBezTo>
                  <a:cubicBezTo>
                    <a:pt x="90" y="99"/>
                    <a:pt x="91" y="98"/>
                    <a:pt x="91" y="96"/>
                  </a:cubicBezTo>
                  <a:cubicBezTo>
                    <a:pt x="74" y="98"/>
                    <a:pt x="61" y="112"/>
                    <a:pt x="48" y="121"/>
                  </a:cubicBezTo>
                  <a:cubicBezTo>
                    <a:pt x="41" y="122"/>
                    <a:pt x="36" y="121"/>
                    <a:pt x="32" y="119"/>
                  </a:cubicBezTo>
                  <a:cubicBezTo>
                    <a:pt x="29" y="120"/>
                    <a:pt x="12" y="123"/>
                    <a:pt x="20" y="116"/>
                  </a:cubicBezTo>
                  <a:cubicBezTo>
                    <a:pt x="25" y="114"/>
                    <a:pt x="29" y="111"/>
                    <a:pt x="34" y="108"/>
                  </a:cubicBezTo>
                  <a:cubicBezTo>
                    <a:pt x="47" y="100"/>
                    <a:pt x="61" y="93"/>
                    <a:pt x="74" y="85"/>
                  </a:cubicBezTo>
                  <a:cubicBezTo>
                    <a:pt x="74" y="83"/>
                    <a:pt x="73" y="82"/>
                    <a:pt x="73" y="81"/>
                  </a:cubicBezTo>
                  <a:cubicBezTo>
                    <a:pt x="73" y="79"/>
                    <a:pt x="74" y="77"/>
                    <a:pt x="74" y="75"/>
                  </a:cubicBezTo>
                  <a:cubicBezTo>
                    <a:pt x="72" y="76"/>
                    <a:pt x="71" y="76"/>
                    <a:pt x="71" y="78"/>
                  </a:cubicBezTo>
                  <a:cubicBezTo>
                    <a:pt x="63" y="81"/>
                    <a:pt x="59" y="88"/>
                    <a:pt x="53" y="81"/>
                  </a:cubicBezTo>
                  <a:cubicBezTo>
                    <a:pt x="51" y="88"/>
                    <a:pt x="46" y="93"/>
                    <a:pt x="39" y="93"/>
                  </a:cubicBezTo>
                  <a:cubicBezTo>
                    <a:pt x="32" y="89"/>
                    <a:pt x="32" y="77"/>
                    <a:pt x="31" y="72"/>
                  </a:cubicBezTo>
                  <a:cubicBezTo>
                    <a:pt x="30" y="71"/>
                    <a:pt x="29" y="67"/>
                    <a:pt x="27" y="61"/>
                  </a:cubicBezTo>
                  <a:cubicBezTo>
                    <a:pt x="24" y="55"/>
                    <a:pt x="18" y="47"/>
                    <a:pt x="22" y="42"/>
                  </a:cubicBezTo>
                  <a:cubicBezTo>
                    <a:pt x="27" y="38"/>
                    <a:pt x="29" y="37"/>
                    <a:pt x="33" y="44"/>
                  </a:cubicBezTo>
                  <a:cubicBezTo>
                    <a:pt x="37" y="47"/>
                    <a:pt x="42" y="51"/>
                    <a:pt x="45" y="56"/>
                  </a:cubicBezTo>
                  <a:cubicBezTo>
                    <a:pt x="45" y="56"/>
                    <a:pt x="46" y="56"/>
                    <a:pt x="46" y="56"/>
                  </a:cubicBezTo>
                  <a:cubicBezTo>
                    <a:pt x="48" y="62"/>
                    <a:pt x="54" y="69"/>
                    <a:pt x="53" y="77"/>
                  </a:cubicBezTo>
                  <a:cubicBezTo>
                    <a:pt x="57" y="75"/>
                    <a:pt x="62" y="71"/>
                    <a:pt x="60" y="66"/>
                  </a:cubicBezTo>
                  <a:cubicBezTo>
                    <a:pt x="53" y="63"/>
                    <a:pt x="57" y="57"/>
                    <a:pt x="61" y="55"/>
                  </a:cubicBezTo>
                  <a:cubicBezTo>
                    <a:pt x="64" y="55"/>
                    <a:pt x="64" y="55"/>
                    <a:pt x="68" y="55"/>
                  </a:cubicBezTo>
                  <a:cubicBezTo>
                    <a:pt x="68" y="53"/>
                    <a:pt x="68" y="53"/>
                    <a:pt x="67" y="52"/>
                  </a:cubicBezTo>
                  <a:cubicBezTo>
                    <a:pt x="62" y="50"/>
                    <a:pt x="63" y="49"/>
                    <a:pt x="64" y="45"/>
                  </a:cubicBezTo>
                  <a:cubicBezTo>
                    <a:pt x="58" y="43"/>
                    <a:pt x="56" y="37"/>
                    <a:pt x="58" y="32"/>
                  </a:cubicBezTo>
                  <a:cubicBezTo>
                    <a:pt x="76" y="28"/>
                    <a:pt x="76" y="28"/>
                    <a:pt x="84" y="25"/>
                  </a:cubicBezTo>
                  <a:cubicBezTo>
                    <a:pt x="89" y="19"/>
                    <a:pt x="95" y="0"/>
                    <a:pt x="106" y="4"/>
                  </a:cubicBezTo>
                  <a:cubicBezTo>
                    <a:pt x="109" y="7"/>
                    <a:pt x="111" y="14"/>
                    <a:pt x="111" y="20"/>
                  </a:cubicBezTo>
                  <a:cubicBezTo>
                    <a:pt x="109" y="23"/>
                    <a:pt x="107" y="25"/>
                    <a:pt x="107" y="28"/>
                  </a:cubicBezTo>
                  <a:cubicBezTo>
                    <a:pt x="108" y="28"/>
                    <a:pt x="109" y="28"/>
                    <a:pt x="110" y="29"/>
                  </a:cubicBezTo>
                  <a:cubicBezTo>
                    <a:pt x="117" y="25"/>
                    <a:pt x="121" y="21"/>
                    <a:pt x="125" y="31"/>
                  </a:cubicBezTo>
                  <a:cubicBezTo>
                    <a:pt x="132" y="35"/>
                    <a:pt x="134" y="34"/>
                    <a:pt x="132" y="44"/>
                  </a:cubicBezTo>
                  <a:cubicBezTo>
                    <a:pt x="127" y="55"/>
                    <a:pt x="121" y="66"/>
                    <a:pt x="115" y="76"/>
                  </a:cubicBezTo>
                  <a:cubicBezTo>
                    <a:pt x="115" y="76"/>
                    <a:pt x="115" y="77"/>
                    <a:pt x="115" y="77"/>
                  </a:cubicBezTo>
                  <a:cubicBezTo>
                    <a:pt x="117" y="77"/>
                    <a:pt x="118" y="78"/>
                    <a:pt x="119" y="78"/>
                  </a:cubicBezTo>
                  <a:cubicBezTo>
                    <a:pt x="120" y="83"/>
                    <a:pt x="120" y="88"/>
                    <a:pt x="120" y="94"/>
                  </a:cubicBezTo>
                  <a:cubicBezTo>
                    <a:pt x="116" y="100"/>
                    <a:pt x="110" y="100"/>
                    <a:pt x="103" y="101"/>
                  </a:cubicBezTo>
                  <a:cubicBezTo>
                    <a:pt x="94" y="106"/>
                    <a:pt x="86" y="109"/>
                    <a:pt x="78" y="114"/>
                  </a:cubicBezTo>
                  <a:cubicBezTo>
                    <a:pt x="78" y="116"/>
                    <a:pt x="78" y="118"/>
                    <a:pt x="79" y="120"/>
                  </a:cubicBezTo>
                  <a:cubicBezTo>
                    <a:pt x="83" y="120"/>
                    <a:pt x="87" y="120"/>
                    <a:pt x="92" y="119"/>
                  </a:cubicBezTo>
                  <a:cubicBezTo>
                    <a:pt x="96" y="123"/>
                    <a:pt x="96" y="131"/>
                    <a:pt x="93" y="136"/>
                  </a:cubicBezTo>
                  <a:cubicBezTo>
                    <a:pt x="88" y="137"/>
                    <a:pt x="85" y="138"/>
                    <a:pt x="81" y="140"/>
                  </a:cubicBezTo>
                  <a:cubicBezTo>
                    <a:pt x="81" y="142"/>
                    <a:pt x="81" y="144"/>
                    <a:pt x="80" y="147"/>
                  </a:cubicBezTo>
                  <a:cubicBezTo>
                    <a:pt x="81" y="156"/>
                    <a:pt x="85" y="178"/>
                    <a:pt x="72" y="180"/>
                  </a:cubicBezTo>
                  <a:moveTo>
                    <a:pt x="99" y="67"/>
                  </a:moveTo>
                  <a:cubicBezTo>
                    <a:pt x="103" y="63"/>
                    <a:pt x="106" y="58"/>
                    <a:pt x="106" y="53"/>
                  </a:cubicBezTo>
                  <a:cubicBezTo>
                    <a:pt x="102" y="49"/>
                    <a:pt x="96" y="49"/>
                    <a:pt x="92" y="49"/>
                  </a:cubicBezTo>
                  <a:cubicBezTo>
                    <a:pt x="92" y="51"/>
                    <a:pt x="92" y="51"/>
                    <a:pt x="87" y="59"/>
                  </a:cubicBezTo>
                  <a:cubicBezTo>
                    <a:pt x="88" y="59"/>
                    <a:pt x="88" y="59"/>
                    <a:pt x="89" y="59"/>
                  </a:cubicBezTo>
                  <a:cubicBezTo>
                    <a:pt x="88" y="60"/>
                    <a:pt x="88" y="60"/>
                    <a:pt x="87" y="60"/>
                  </a:cubicBezTo>
                  <a:cubicBezTo>
                    <a:pt x="87" y="60"/>
                    <a:pt x="88" y="60"/>
                    <a:pt x="88" y="61"/>
                  </a:cubicBezTo>
                  <a:cubicBezTo>
                    <a:pt x="90" y="61"/>
                    <a:pt x="91" y="59"/>
                    <a:pt x="92" y="58"/>
                  </a:cubicBezTo>
                  <a:cubicBezTo>
                    <a:pt x="98" y="57"/>
                    <a:pt x="98" y="59"/>
                    <a:pt x="98" y="67"/>
                  </a:cubicBezTo>
                  <a:cubicBezTo>
                    <a:pt x="98" y="67"/>
                    <a:pt x="98" y="67"/>
                    <a:pt x="99" y="67"/>
                  </a:cubicBezTo>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01" name="Freeform 87"/>
            <p:cNvSpPr/>
            <p:nvPr userDrawn="1"/>
          </p:nvSpPr>
          <p:spPr bwMode="auto">
            <a:xfrm>
              <a:off x="1415" y="933"/>
              <a:ext cx="31" cy="40"/>
            </a:xfrm>
            <a:custGeom>
              <a:avLst/>
              <a:gdLst>
                <a:gd name="T0" fmla="*/ 0 w 31"/>
                <a:gd name="T1" fmla="*/ 35 h 40"/>
                <a:gd name="T2" fmla="*/ 24 w 31"/>
                <a:gd name="T3" fmla="*/ 5 h 40"/>
                <a:gd name="T4" fmla="*/ 2 w 31"/>
                <a:gd name="T5" fmla="*/ 5 h 40"/>
                <a:gd name="T6" fmla="*/ 2 w 31"/>
                <a:gd name="T7" fmla="*/ 3 h 40"/>
                <a:gd name="T8" fmla="*/ 2 w 31"/>
                <a:gd name="T9" fmla="*/ 0 h 40"/>
                <a:gd name="T10" fmla="*/ 31 w 31"/>
                <a:gd name="T11" fmla="*/ 0 h 40"/>
                <a:gd name="T12" fmla="*/ 31 w 31"/>
                <a:gd name="T13" fmla="*/ 3 h 40"/>
                <a:gd name="T14" fmla="*/ 31 w 31"/>
                <a:gd name="T15" fmla="*/ 5 h 40"/>
                <a:gd name="T16" fmla="*/ 6 w 31"/>
                <a:gd name="T17" fmla="*/ 35 h 40"/>
                <a:gd name="T18" fmla="*/ 31 w 31"/>
                <a:gd name="T19" fmla="*/ 35 h 40"/>
                <a:gd name="T20" fmla="*/ 31 w 31"/>
                <a:gd name="T21" fmla="*/ 37 h 40"/>
                <a:gd name="T22" fmla="*/ 31 w 31"/>
                <a:gd name="T23" fmla="*/ 40 h 40"/>
                <a:gd name="T24" fmla="*/ 0 w 31"/>
                <a:gd name="T25" fmla="*/ 40 h 40"/>
                <a:gd name="T26" fmla="*/ 0 w 31"/>
                <a:gd name="T27" fmla="*/ 37 h 40"/>
                <a:gd name="T28" fmla="*/ 0 w 31"/>
                <a:gd name="T29" fmla="*/ 3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40">
                  <a:moveTo>
                    <a:pt x="0" y="35"/>
                  </a:moveTo>
                  <a:lnTo>
                    <a:pt x="24" y="5"/>
                  </a:lnTo>
                  <a:lnTo>
                    <a:pt x="2" y="5"/>
                  </a:lnTo>
                  <a:lnTo>
                    <a:pt x="2" y="3"/>
                  </a:lnTo>
                  <a:lnTo>
                    <a:pt x="2" y="0"/>
                  </a:lnTo>
                  <a:lnTo>
                    <a:pt x="31" y="0"/>
                  </a:lnTo>
                  <a:lnTo>
                    <a:pt x="31" y="3"/>
                  </a:lnTo>
                  <a:lnTo>
                    <a:pt x="31" y="5"/>
                  </a:lnTo>
                  <a:lnTo>
                    <a:pt x="6" y="35"/>
                  </a:lnTo>
                  <a:lnTo>
                    <a:pt x="31" y="35"/>
                  </a:lnTo>
                  <a:lnTo>
                    <a:pt x="31" y="37"/>
                  </a:lnTo>
                  <a:lnTo>
                    <a:pt x="31" y="40"/>
                  </a:lnTo>
                  <a:lnTo>
                    <a:pt x="0" y="40"/>
                  </a:lnTo>
                  <a:lnTo>
                    <a:pt x="0" y="37"/>
                  </a:lnTo>
                  <a:lnTo>
                    <a:pt x="0" y="35"/>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02" name="Freeform 88"/>
            <p:cNvSpPr/>
            <p:nvPr userDrawn="1"/>
          </p:nvSpPr>
          <p:spPr bwMode="auto">
            <a:xfrm>
              <a:off x="1458" y="933"/>
              <a:ext cx="31" cy="40"/>
            </a:xfrm>
            <a:custGeom>
              <a:avLst/>
              <a:gdLst>
                <a:gd name="T0" fmla="*/ 0 w 31"/>
                <a:gd name="T1" fmla="*/ 0 h 40"/>
                <a:gd name="T2" fmla="*/ 2 w 31"/>
                <a:gd name="T3" fmla="*/ 0 h 40"/>
                <a:gd name="T4" fmla="*/ 5 w 31"/>
                <a:gd name="T5" fmla="*/ 0 h 40"/>
                <a:gd name="T6" fmla="*/ 5 w 31"/>
                <a:gd name="T7" fmla="*/ 16 h 40"/>
                <a:gd name="T8" fmla="*/ 26 w 31"/>
                <a:gd name="T9" fmla="*/ 16 h 40"/>
                <a:gd name="T10" fmla="*/ 26 w 31"/>
                <a:gd name="T11" fmla="*/ 0 h 40"/>
                <a:gd name="T12" fmla="*/ 28 w 31"/>
                <a:gd name="T13" fmla="*/ 0 h 40"/>
                <a:gd name="T14" fmla="*/ 31 w 31"/>
                <a:gd name="T15" fmla="*/ 0 h 40"/>
                <a:gd name="T16" fmla="*/ 31 w 31"/>
                <a:gd name="T17" fmla="*/ 40 h 40"/>
                <a:gd name="T18" fmla="*/ 28 w 31"/>
                <a:gd name="T19" fmla="*/ 40 h 40"/>
                <a:gd name="T20" fmla="*/ 26 w 31"/>
                <a:gd name="T21" fmla="*/ 40 h 40"/>
                <a:gd name="T22" fmla="*/ 26 w 31"/>
                <a:gd name="T23" fmla="*/ 21 h 40"/>
                <a:gd name="T24" fmla="*/ 5 w 31"/>
                <a:gd name="T25" fmla="*/ 21 h 40"/>
                <a:gd name="T26" fmla="*/ 5 w 31"/>
                <a:gd name="T27" fmla="*/ 40 h 40"/>
                <a:gd name="T28" fmla="*/ 2 w 31"/>
                <a:gd name="T29" fmla="*/ 40 h 40"/>
                <a:gd name="T30" fmla="*/ 0 w 31"/>
                <a:gd name="T31" fmla="*/ 40 h 40"/>
                <a:gd name="T32" fmla="*/ 0 w 31"/>
                <a:gd name="T3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40">
                  <a:moveTo>
                    <a:pt x="0" y="0"/>
                  </a:moveTo>
                  <a:lnTo>
                    <a:pt x="2" y="0"/>
                  </a:lnTo>
                  <a:lnTo>
                    <a:pt x="5" y="0"/>
                  </a:lnTo>
                  <a:lnTo>
                    <a:pt x="5" y="16"/>
                  </a:lnTo>
                  <a:lnTo>
                    <a:pt x="26" y="16"/>
                  </a:lnTo>
                  <a:lnTo>
                    <a:pt x="26" y="0"/>
                  </a:lnTo>
                  <a:lnTo>
                    <a:pt x="28" y="0"/>
                  </a:lnTo>
                  <a:lnTo>
                    <a:pt x="31" y="0"/>
                  </a:lnTo>
                  <a:lnTo>
                    <a:pt x="31" y="40"/>
                  </a:lnTo>
                  <a:lnTo>
                    <a:pt x="28" y="40"/>
                  </a:lnTo>
                  <a:lnTo>
                    <a:pt x="26" y="40"/>
                  </a:lnTo>
                  <a:lnTo>
                    <a:pt x="26" y="21"/>
                  </a:lnTo>
                  <a:lnTo>
                    <a:pt x="5" y="21"/>
                  </a:lnTo>
                  <a:lnTo>
                    <a:pt x="5" y="40"/>
                  </a:lnTo>
                  <a:lnTo>
                    <a:pt x="2" y="40"/>
                  </a:lnTo>
                  <a:lnTo>
                    <a:pt x="0" y="40"/>
                  </a:lnTo>
                  <a:lnTo>
                    <a:pt x="0" y="0"/>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03" name="Freeform 89"/>
            <p:cNvSpPr/>
            <p:nvPr userDrawn="1"/>
          </p:nvSpPr>
          <p:spPr bwMode="auto">
            <a:xfrm>
              <a:off x="1503" y="933"/>
              <a:ext cx="29" cy="40"/>
            </a:xfrm>
            <a:custGeom>
              <a:avLst/>
              <a:gdLst>
                <a:gd name="T0" fmla="*/ 0 w 29"/>
                <a:gd name="T1" fmla="*/ 40 h 40"/>
                <a:gd name="T2" fmla="*/ 0 w 29"/>
                <a:gd name="T3" fmla="*/ 0 h 40"/>
                <a:gd name="T4" fmla="*/ 29 w 29"/>
                <a:gd name="T5" fmla="*/ 0 h 40"/>
                <a:gd name="T6" fmla="*/ 29 w 29"/>
                <a:gd name="T7" fmla="*/ 3 h 40"/>
                <a:gd name="T8" fmla="*/ 29 w 29"/>
                <a:gd name="T9" fmla="*/ 5 h 40"/>
                <a:gd name="T10" fmla="*/ 6 w 29"/>
                <a:gd name="T11" fmla="*/ 5 h 40"/>
                <a:gd name="T12" fmla="*/ 6 w 29"/>
                <a:gd name="T13" fmla="*/ 16 h 40"/>
                <a:gd name="T14" fmla="*/ 27 w 29"/>
                <a:gd name="T15" fmla="*/ 16 h 40"/>
                <a:gd name="T16" fmla="*/ 27 w 29"/>
                <a:gd name="T17" fmla="*/ 19 h 40"/>
                <a:gd name="T18" fmla="*/ 27 w 29"/>
                <a:gd name="T19" fmla="*/ 21 h 40"/>
                <a:gd name="T20" fmla="*/ 6 w 29"/>
                <a:gd name="T21" fmla="*/ 21 h 40"/>
                <a:gd name="T22" fmla="*/ 6 w 29"/>
                <a:gd name="T23" fmla="*/ 35 h 40"/>
                <a:gd name="T24" fmla="*/ 29 w 29"/>
                <a:gd name="T25" fmla="*/ 35 h 40"/>
                <a:gd name="T26" fmla="*/ 29 w 29"/>
                <a:gd name="T27" fmla="*/ 37 h 40"/>
                <a:gd name="T28" fmla="*/ 29 w 29"/>
                <a:gd name="T29" fmla="*/ 40 h 40"/>
                <a:gd name="T30" fmla="*/ 0 w 29"/>
                <a:gd name="T31"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40">
                  <a:moveTo>
                    <a:pt x="0" y="40"/>
                  </a:moveTo>
                  <a:lnTo>
                    <a:pt x="0" y="0"/>
                  </a:lnTo>
                  <a:lnTo>
                    <a:pt x="29" y="0"/>
                  </a:lnTo>
                  <a:lnTo>
                    <a:pt x="29" y="3"/>
                  </a:lnTo>
                  <a:lnTo>
                    <a:pt x="29" y="5"/>
                  </a:lnTo>
                  <a:lnTo>
                    <a:pt x="6" y="5"/>
                  </a:lnTo>
                  <a:lnTo>
                    <a:pt x="6" y="16"/>
                  </a:lnTo>
                  <a:lnTo>
                    <a:pt x="27" y="16"/>
                  </a:lnTo>
                  <a:lnTo>
                    <a:pt x="27" y="19"/>
                  </a:lnTo>
                  <a:lnTo>
                    <a:pt x="27" y="21"/>
                  </a:lnTo>
                  <a:lnTo>
                    <a:pt x="6" y="21"/>
                  </a:lnTo>
                  <a:lnTo>
                    <a:pt x="6" y="35"/>
                  </a:lnTo>
                  <a:lnTo>
                    <a:pt x="29" y="35"/>
                  </a:lnTo>
                  <a:lnTo>
                    <a:pt x="29" y="37"/>
                  </a:lnTo>
                  <a:lnTo>
                    <a:pt x="29" y="40"/>
                  </a:lnTo>
                  <a:lnTo>
                    <a:pt x="0" y="40"/>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04" name="Freeform 90"/>
            <p:cNvSpPr/>
            <p:nvPr userDrawn="1"/>
          </p:nvSpPr>
          <p:spPr bwMode="auto">
            <a:xfrm>
              <a:off x="1542" y="933"/>
              <a:ext cx="22" cy="40"/>
            </a:xfrm>
            <a:custGeom>
              <a:avLst/>
              <a:gdLst>
                <a:gd name="T0" fmla="*/ 14 w 18"/>
                <a:gd name="T1" fmla="*/ 0 h 32"/>
                <a:gd name="T2" fmla="*/ 16 w 18"/>
                <a:gd name="T3" fmla="*/ 0 h 32"/>
                <a:gd name="T4" fmla="*/ 18 w 18"/>
                <a:gd name="T5" fmla="*/ 0 h 32"/>
                <a:gd name="T6" fmla="*/ 18 w 18"/>
                <a:gd name="T7" fmla="*/ 23 h 32"/>
                <a:gd name="T8" fmla="*/ 16 w 18"/>
                <a:gd name="T9" fmla="*/ 30 h 32"/>
                <a:gd name="T10" fmla="*/ 9 w 18"/>
                <a:gd name="T11" fmla="*/ 32 h 32"/>
                <a:gd name="T12" fmla="*/ 2 w 18"/>
                <a:gd name="T13" fmla="*/ 30 h 32"/>
                <a:gd name="T14" fmla="*/ 0 w 18"/>
                <a:gd name="T15" fmla="*/ 23 h 32"/>
                <a:gd name="T16" fmla="*/ 0 w 18"/>
                <a:gd name="T17" fmla="*/ 21 h 32"/>
                <a:gd name="T18" fmla="*/ 4 w 18"/>
                <a:gd name="T19" fmla="*/ 21 h 32"/>
                <a:gd name="T20" fmla="*/ 4 w 18"/>
                <a:gd name="T21" fmla="*/ 23 h 32"/>
                <a:gd name="T22" fmla="*/ 6 w 18"/>
                <a:gd name="T23" fmla="*/ 27 h 32"/>
                <a:gd name="T24" fmla="*/ 9 w 18"/>
                <a:gd name="T25" fmla="*/ 29 h 32"/>
                <a:gd name="T26" fmla="*/ 13 w 18"/>
                <a:gd name="T27" fmla="*/ 27 h 32"/>
                <a:gd name="T28" fmla="*/ 14 w 18"/>
                <a:gd name="T29" fmla="*/ 23 h 32"/>
                <a:gd name="T30" fmla="*/ 14 w 18"/>
                <a:gd name="T3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 h="32">
                  <a:moveTo>
                    <a:pt x="14" y="0"/>
                  </a:moveTo>
                  <a:cubicBezTo>
                    <a:pt x="16" y="0"/>
                    <a:pt x="16" y="0"/>
                    <a:pt x="16" y="0"/>
                  </a:cubicBezTo>
                  <a:cubicBezTo>
                    <a:pt x="18" y="0"/>
                    <a:pt x="18" y="0"/>
                    <a:pt x="18" y="0"/>
                  </a:cubicBezTo>
                  <a:cubicBezTo>
                    <a:pt x="18" y="23"/>
                    <a:pt x="18" y="23"/>
                    <a:pt x="18" y="23"/>
                  </a:cubicBezTo>
                  <a:cubicBezTo>
                    <a:pt x="18" y="26"/>
                    <a:pt x="18" y="28"/>
                    <a:pt x="16" y="30"/>
                  </a:cubicBezTo>
                  <a:cubicBezTo>
                    <a:pt x="14" y="32"/>
                    <a:pt x="12" y="32"/>
                    <a:pt x="9" y="32"/>
                  </a:cubicBezTo>
                  <a:cubicBezTo>
                    <a:pt x="6" y="32"/>
                    <a:pt x="4" y="32"/>
                    <a:pt x="2" y="30"/>
                  </a:cubicBezTo>
                  <a:cubicBezTo>
                    <a:pt x="1" y="28"/>
                    <a:pt x="0" y="26"/>
                    <a:pt x="0" y="23"/>
                  </a:cubicBezTo>
                  <a:cubicBezTo>
                    <a:pt x="0" y="21"/>
                    <a:pt x="0" y="21"/>
                    <a:pt x="0" y="21"/>
                  </a:cubicBezTo>
                  <a:cubicBezTo>
                    <a:pt x="4" y="21"/>
                    <a:pt x="4" y="21"/>
                    <a:pt x="4" y="21"/>
                  </a:cubicBezTo>
                  <a:cubicBezTo>
                    <a:pt x="4" y="23"/>
                    <a:pt x="4" y="23"/>
                    <a:pt x="4" y="23"/>
                  </a:cubicBezTo>
                  <a:cubicBezTo>
                    <a:pt x="4" y="25"/>
                    <a:pt x="5" y="26"/>
                    <a:pt x="6" y="27"/>
                  </a:cubicBezTo>
                  <a:cubicBezTo>
                    <a:pt x="6" y="28"/>
                    <a:pt x="8" y="29"/>
                    <a:pt x="9" y="29"/>
                  </a:cubicBezTo>
                  <a:cubicBezTo>
                    <a:pt x="11" y="29"/>
                    <a:pt x="12" y="28"/>
                    <a:pt x="13" y="27"/>
                  </a:cubicBezTo>
                  <a:cubicBezTo>
                    <a:pt x="14" y="26"/>
                    <a:pt x="14" y="24"/>
                    <a:pt x="14" y="23"/>
                  </a:cubicBezTo>
                  <a:lnTo>
                    <a:pt x="14" y="0"/>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05" name="Freeform 91"/>
            <p:cNvSpPr/>
            <p:nvPr userDrawn="1"/>
          </p:nvSpPr>
          <p:spPr bwMode="auto">
            <a:xfrm>
              <a:off x="1579" y="933"/>
              <a:ext cx="5" cy="40"/>
            </a:xfrm>
            <a:custGeom>
              <a:avLst/>
              <a:gdLst>
                <a:gd name="T0" fmla="*/ 0 w 5"/>
                <a:gd name="T1" fmla="*/ 0 h 40"/>
                <a:gd name="T2" fmla="*/ 3 w 5"/>
                <a:gd name="T3" fmla="*/ 0 h 40"/>
                <a:gd name="T4" fmla="*/ 5 w 5"/>
                <a:gd name="T5" fmla="*/ 0 h 40"/>
                <a:gd name="T6" fmla="*/ 5 w 5"/>
                <a:gd name="T7" fmla="*/ 40 h 40"/>
                <a:gd name="T8" fmla="*/ 3 w 5"/>
                <a:gd name="T9" fmla="*/ 40 h 40"/>
                <a:gd name="T10" fmla="*/ 0 w 5"/>
                <a:gd name="T11" fmla="*/ 40 h 40"/>
                <a:gd name="T12" fmla="*/ 0 w 5"/>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5" h="40">
                  <a:moveTo>
                    <a:pt x="0" y="0"/>
                  </a:moveTo>
                  <a:lnTo>
                    <a:pt x="3" y="0"/>
                  </a:lnTo>
                  <a:lnTo>
                    <a:pt x="5" y="0"/>
                  </a:lnTo>
                  <a:lnTo>
                    <a:pt x="5" y="40"/>
                  </a:lnTo>
                  <a:lnTo>
                    <a:pt x="3" y="40"/>
                  </a:lnTo>
                  <a:lnTo>
                    <a:pt x="0" y="40"/>
                  </a:lnTo>
                  <a:lnTo>
                    <a:pt x="0" y="0"/>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06" name="Freeform 92"/>
            <p:cNvSpPr>
              <a:spLocks noEditPoints="1"/>
            </p:cNvSpPr>
            <p:nvPr userDrawn="1"/>
          </p:nvSpPr>
          <p:spPr bwMode="auto">
            <a:xfrm>
              <a:off x="1595" y="933"/>
              <a:ext cx="36" cy="40"/>
            </a:xfrm>
            <a:custGeom>
              <a:avLst/>
              <a:gdLst>
                <a:gd name="T0" fmla="*/ 15 w 36"/>
                <a:gd name="T1" fmla="*/ 0 h 40"/>
                <a:gd name="T2" fmla="*/ 19 w 36"/>
                <a:gd name="T3" fmla="*/ 0 h 40"/>
                <a:gd name="T4" fmla="*/ 21 w 36"/>
                <a:gd name="T5" fmla="*/ 0 h 40"/>
                <a:gd name="T6" fmla="*/ 36 w 36"/>
                <a:gd name="T7" fmla="*/ 40 h 40"/>
                <a:gd name="T8" fmla="*/ 33 w 36"/>
                <a:gd name="T9" fmla="*/ 40 h 40"/>
                <a:gd name="T10" fmla="*/ 30 w 36"/>
                <a:gd name="T11" fmla="*/ 40 h 40"/>
                <a:gd name="T12" fmla="*/ 26 w 36"/>
                <a:gd name="T13" fmla="*/ 27 h 40"/>
                <a:gd name="T14" fmla="*/ 10 w 36"/>
                <a:gd name="T15" fmla="*/ 27 h 40"/>
                <a:gd name="T16" fmla="*/ 7 w 36"/>
                <a:gd name="T17" fmla="*/ 40 h 40"/>
                <a:gd name="T18" fmla="*/ 4 w 36"/>
                <a:gd name="T19" fmla="*/ 40 h 40"/>
                <a:gd name="T20" fmla="*/ 0 w 36"/>
                <a:gd name="T21" fmla="*/ 40 h 40"/>
                <a:gd name="T22" fmla="*/ 15 w 36"/>
                <a:gd name="T23" fmla="*/ 0 h 40"/>
                <a:gd name="T24" fmla="*/ 12 w 36"/>
                <a:gd name="T25" fmla="*/ 24 h 40"/>
                <a:gd name="T26" fmla="*/ 24 w 36"/>
                <a:gd name="T27" fmla="*/ 24 h 40"/>
                <a:gd name="T28" fmla="*/ 19 w 36"/>
                <a:gd name="T29" fmla="*/ 5 h 40"/>
                <a:gd name="T30" fmla="*/ 19 w 36"/>
                <a:gd name="T31" fmla="*/ 5 h 40"/>
                <a:gd name="T32" fmla="*/ 12 w 36"/>
                <a:gd name="T33" fmla="*/ 2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 h="40">
                  <a:moveTo>
                    <a:pt x="15" y="0"/>
                  </a:moveTo>
                  <a:lnTo>
                    <a:pt x="19" y="0"/>
                  </a:lnTo>
                  <a:lnTo>
                    <a:pt x="21" y="0"/>
                  </a:lnTo>
                  <a:lnTo>
                    <a:pt x="36" y="40"/>
                  </a:lnTo>
                  <a:lnTo>
                    <a:pt x="33" y="40"/>
                  </a:lnTo>
                  <a:lnTo>
                    <a:pt x="30" y="40"/>
                  </a:lnTo>
                  <a:lnTo>
                    <a:pt x="26" y="27"/>
                  </a:lnTo>
                  <a:lnTo>
                    <a:pt x="10" y="27"/>
                  </a:lnTo>
                  <a:lnTo>
                    <a:pt x="7" y="40"/>
                  </a:lnTo>
                  <a:lnTo>
                    <a:pt x="4" y="40"/>
                  </a:lnTo>
                  <a:lnTo>
                    <a:pt x="0" y="40"/>
                  </a:lnTo>
                  <a:lnTo>
                    <a:pt x="15" y="0"/>
                  </a:lnTo>
                  <a:close/>
                  <a:moveTo>
                    <a:pt x="12" y="24"/>
                  </a:moveTo>
                  <a:lnTo>
                    <a:pt x="24" y="24"/>
                  </a:lnTo>
                  <a:lnTo>
                    <a:pt x="19" y="5"/>
                  </a:lnTo>
                  <a:lnTo>
                    <a:pt x="19" y="5"/>
                  </a:lnTo>
                  <a:lnTo>
                    <a:pt x="12" y="24"/>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07" name="Freeform 93"/>
            <p:cNvSpPr/>
            <p:nvPr userDrawn="1"/>
          </p:nvSpPr>
          <p:spPr bwMode="auto">
            <a:xfrm>
              <a:off x="1641" y="933"/>
              <a:ext cx="31" cy="40"/>
            </a:xfrm>
            <a:custGeom>
              <a:avLst/>
              <a:gdLst>
                <a:gd name="T0" fmla="*/ 5 w 31"/>
                <a:gd name="T1" fmla="*/ 40 h 40"/>
                <a:gd name="T2" fmla="*/ 3 w 31"/>
                <a:gd name="T3" fmla="*/ 40 h 40"/>
                <a:gd name="T4" fmla="*/ 0 w 31"/>
                <a:gd name="T5" fmla="*/ 40 h 40"/>
                <a:gd name="T6" fmla="*/ 0 w 31"/>
                <a:gd name="T7" fmla="*/ 0 h 40"/>
                <a:gd name="T8" fmla="*/ 4 w 31"/>
                <a:gd name="T9" fmla="*/ 0 h 40"/>
                <a:gd name="T10" fmla="*/ 6 w 31"/>
                <a:gd name="T11" fmla="*/ 0 h 40"/>
                <a:gd name="T12" fmla="*/ 26 w 31"/>
                <a:gd name="T13" fmla="*/ 32 h 40"/>
                <a:gd name="T14" fmla="*/ 26 w 31"/>
                <a:gd name="T15" fmla="*/ 0 h 40"/>
                <a:gd name="T16" fmla="*/ 29 w 31"/>
                <a:gd name="T17" fmla="*/ 0 h 40"/>
                <a:gd name="T18" fmla="*/ 31 w 31"/>
                <a:gd name="T19" fmla="*/ 0 h 40"/>
                <a:gd name="T20" fmla="*/ 31 w 31"/>
                <a:gd name="T21" fmla="*/ 40 h 40"/>
                <a:gd name="T22" fmla="*/ 29 w 31"/>
                <a:gd name="T23" fmla="*/ 40 h 40"/>
                <a:gd name="T24" fmla="*/ 26 w 31"/>
                <a:gd name="T25" fmla="*/ 40 h 40"/>
                <a:gd name="T26" fmla="*/ 5 w 31"/>
                <a:gd name="T27" fmla="*/ 8 h 40"/>
                <a:gd name="T28" fmla="*/ 5 w 31"/>
                <a:gd name="T29"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40">
                  <a:moveTo>
                    <a:pt x="5" y="40"/>
                  </a:moveTo>
                  <a:lnTo>
                    <a:pt x="3" y="40"/>
                  </a:lnTo>
                  <a:lnTo>
                    <a:pt x="0" y="40"/>
                  </a:lnTo>
                  <a:lnTo>
                    <a:pt x="0" y="0"/>
                  </a:lnTo>
                  <a:lnTo>
                    <a:pt x="4" y="0"/>
                  </a:lnTo>
                  <a:lnTo>
                    <a:pt x="6" y="0"/>
                  </a:lnTo>
                  <a:lnTo>
                    <a:pt x="26" y="32"/>
                  </a:lnTo>
                  <a:lnTo>
                    <a:pt x="26" y="0"/>
                  </a:lnTo>
                  <a:lnTo>
                    <a:pt x="29" y="0"/>
                  </a:lnTo>
                  <a:lnTo>
                    <a:pt x="31" y="0"/>
                  </a:lnTo>
                  <a:lnTo>
                    <a:pt x="31" y="40"/>
                  </a:lnTo>
                  <a:lnTo>
                    <a:pt x="29" y="40"/>
                  </a:lnTo>
                  <a:lnTo>
                    <a:pt x="26" y="40"/>
                  </a:lnTo>
                  <a:lnTo>
                    <a:pt x="5" y="8"/>
                  </a:lnTo>
                  <a:lnTo>
                    <a:pt x="5" y="40"/>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08" name="Freeform 94"/>
            <p:cNvSpPr/>
            <p:nvPr userDrawn="1"/>
          </p:nvSpPr>
          <p:spPr bwMode="auto">
            <a:xfrm>
              <a:off x="1687" y="932"/>
              <a:ext cx="36" cy="41"/>
            </a:xfrm>
            <a:custGeom>
              <a:avLst/>
              <a:gdLst>
                <a:gd name="T0" fmla="*/ 15 w 29"/>
                <a:gd name="T1" fmla="*/ 33 h 33"/>
                <a:gd name="T2" fmla="*/ 4 w 29"/>
                <a:gd name="T3" fmla="*/ 29 h 33"/>
                <a:gd name="T4" fmla="*/ 0 w 29"/>
                <a:gd name="T5" fmla="*/ 17 h 33"/>
                <a:gd name="T6" fmla="*/ 4 w 29"/>
                <a:gd name="T7" fmla="*/ 5 h 33"/>
                <a:gd name="T8" fmla="*/ 15 w 29"/>
                <a:gd name="T9" fmla="*/ 0 h 33"/>
                <a:gd name="T10" fmla="*/ 24 w 29"/>
                <a:gd name="T11" fmla="*/ 3 h 33"/>
                <a:gd name="T12" fmla="*/ 28 w 29"/>
                <a:gd name="T13" fmla="*/ 10 h 33"/>
                <a:gd name="T14" fmla="*/ 24 w 29"/>
                <a:gd name="T15" fmla="*/ 10 h 33"/>
                <a:gd name="T16" fmla="*/ 21 w 29"/>
                <a:gd name="T17" fmla="*/ 5 h 33"/>
                <a:gd name="T18" fmla="*/ 15 w 29"/>
                <a:gd name="T19" fmla="*/ 4 h 33"/>
                <a:gd name="T20" fmla="*/ 7 w 29"/>
                <a:gd name="T21" fmla="*/ 7 h 33"/>
                <a:gd name="T22" fmla="*/ 4 w 29"/>
                <a:gd name="T23" fmla="*/ 17 h 33"/>
                <a:gd name="T24" fmla="*/ 7 w 29"/>
                <a:gd name="T25" fmla="*/ 26 h 33"/>
                <a:gd name="T26" fmla="*/ 15 w 29"/>
                <a:gd name="T27" fmla="*/ 30 h 33"/>
                <a:gd name="T28" fmla="*/ 23 w 29"/>
                <a:gd name="T29" fmla="*/ 26 h 33"/>
                <a:gd name="T30" fmla="*/ 24 w 29"/>
                <a:gd name="T31" fmla="*/ 25 h 33"/>
                <a:gd name="T32" fmla="*/ 25 w 29"/>
                <a:gd name="T33" fmla="*/ 23 h 33"/>
                <a:gd name="T34" fmla="*/ 25 w 29"/>
                <a:gd name="T35" fmla="*/ 20 h 33"/>
                <a:gd name="T36" fmla="*/ 25 w 29"/>
                <a:gd name="T37" fmla="*/ 19 h 33"/>
                <a:gd name="T38" fmla="*/ 15 w 29"/>
                <a:gd name="T39" fmla="*/ 19 h 33"/>
                <a:gd name="T40" fmla="*/ 15 w 29"/>
                <a:gd name="T41" fmla="*/ 16 h 33"/>
                <a:gd name="T42" fmla="*/ 29 w 29"/>
                <a:gd name="T43" fmla="*/ 16 h 33"/>
                <a:gd name="T44" fmla="*/ 29 w 29"/>
                <a:gd name="T45" fmla="*/ 32 h 33"/>
                <a:gd name="T46" fmla="*/ 26 w 29"/>
                <a:gd name="T47" fmla="*/ 32 h 33"/>
                <a:gd name="T48" fmla="*/ 25 w 29"/>
                <a:gd name="T49" fmla="*/ 28 h 33"/>
                <a:gd name="T50" fmla="*/ 25 w 29"/>
                <a:gd name="T51" fmla="*/ 29 h 33"/>
                <a:gd name="T52" fmla="*/ 15 w 29"/>
                <a:gd name="T53"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 h="33">
                  <a:moveTo>
                    <a:pt x="15" y="33"/>
                  </a:moveTo>
                  <a:cubicBezTo>
                    <a:pt x="10" y="33"/>
                    <a:pt x="7" y="32"/>
                    <a:pt x="4" y="29"/>
                  </a:cubicBezTo>
                  <a:cubicBezTo>
                    <a:pt x="1" y="26"/>
                    <a:pt x="0" y="22"/>
                    <a:pt x="0" y="17"/>
                  </a:cubicBezTo>
                  <a:cubicBezTo>
                    <a:pt x="0" y="12"/>
                    <a:pt x="1" y="8"/>
                    <a:pt x="4" y="5"/>
                  </a:cubicBezTo>
                  <a:cubicBezTo>
                    <a:pt x="7" y="1"/>
                    <a:pt x="10" y="0"/>
                    <a:pt x="15" y="0"/>
                  </a:cubicBezTo>
                  <a:cubicBezTo>
                    <a:pt x="18" y="0"/>
                    <a:pt x="21" y="1"/>
                    <a:pt x="24" y="3"/>
                  </a:cubicBezTo>
                  <a:cubicBezTo>
                    <a:pt x="26" y="5"/>
                    <a:pt x="28" y="7"/>
                    <a:pt x="28" y="10"/>
                  </a:cubicBezTo>
                  <a:cubicBezTo>
                    <a:pt x="24" y="10"/>
                    <a:pt x="24" y="10"/>
                    <a:pt x="24" y="10"/>
                  </a:cubicBezTo>
                  <a:cubicBezTo>
                    <a:pt x="24" y="8"/>
                    <a:pt x="23" y="7"/>
                    <a:pt x="21" y="5"/>
                  </a:cubicBezTo>
                  <a:cubicBezTo>
                    <a:pt x="19" y="4"/>
                    <a:pt x="17" y="4"/>
                    <a:pt x="15" y="4"/>
                  </a:cubicBezTo>
                  <a:cubicBezTo>
                    <a:pt x="12" y="4"/>
                    <a:pt x="9" y="5"/>
                    <a:pt x="7" y="7"/>
                  </a:cubicBezTo>
                  <a:cubicBezTo>
                    <a:pt x="5" y="10"/>
                    <a:pt x="4" y="13"/>
                    <a:pt x="4" y="17"/>
                  </a:cubicBezTo>
                  <a:cubicBezTo>
                    <a:pt x="4" y="21"/>
                    <a:pt x="5" y="24"/>
                    <a:pt x="7" y="26"/>
                  </a:cubicBezTo>
                  <a:cubicBezTo>
                    <a:pt x="9" y="29"/>
                    <a:pt x="12" y="30"/>
                    <a:pt x="15" y="30"/>
                  </a:cubicBezTo>
                  <a:cubicBezTo>
                    <a:pt x="18" y="30"/>
                    <a:pt x="21" y="29"/>
                    <a:pt x="23" y="26"/>
                  </a:cubicBezTo>
                  <a:cubicBezTo>
                    <a:pt x="23" y="26"/>
                    <a:pt x="23" y="25"/>
                    <a:pt x="24" y="25"/>
                  </a:cubicBezTo>
                  <a:cubicBezTo>
                    <a:pt x="24" y="24"/>
                    <a:pt x="24" y="24"/>
                    <a:pt x="25" y="23"/>
                  </a:cubicBezTo>
                  <a:cubicBezTo>
                    <a:pt x="25" y="22"/>
                    <a:pt x="25" y="21"/>
                    <a:pt x="25" y="20"/>
                  </a:cubicBezTo>
                  <a:cubicBezTo>
                    <a:pt x="25" y="19"/>
                    <a:pt x="25" y="19"/>
                    <a:pt x="25" y="19"/>
                  </a:cubicBezTo>
                  <a:cubicBezTo>
                    <a:pt x="15" y="19"/>
                    <a:pt x="15" y="19"/>
                    <a:pt x="15" y="19"/>
                  </a:cubicBezTo>
                  <a:cubicBezTo>
                    <a:pt x="15" y="16"/>
                    <a:pt x="15" y="16"/>
                    <a:pt x="15" y="16"/>
                  </a:cubicBezTo>
                  <a:cubicBezTo>
                    <a:pt x="29" y="16"/>
                    <a:pt x="29" y="16"/>
                    <a:pt x="29" y="16"/>
                  </a:cubicBezTo>
                  <a:cubicBezTo>
                    <a:pt x="29" y="32"/>
                    <a:pt x="29" y="32"/>
                    <a:pt x="29" y="32"/>
                  </a:cubicBezTo>
                  <a:cubicBezTo>
                    <a:pt x="26" y="32"/>
                    <a:pt x="26" y="32"/>
                    <a:pt x="26" y="32"/>
                  </a:cubicBezTo>
                  <a:cubicBezTo>
                    <a:pt x="25" y="28"/>
                    <a:pt x="25" y="28"/>
                    <a:pt x="25" y="28"/>
                  </a:cubicBezTo>
                  <a:cubicBezTo>
                    <a:pt x="25" y="29"/>
                    <a:pt x="25" y="29"/>
                    <a:pt x="25" y="29"/>
                  </a:cubicBezTo>
                  <a:cubicBezTo>
                    <a:pt x="22" y="32"/>
                    <a:pt x="19" y="33"/>
                    <a:pt x="15" y="33"/>
                  </a:cubicBezTo>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09" name="Freeform 95"/>
            <p:cNvSpPr/>
            <p:nvPr userDrawn="1"/>
          </p:nvSpPr>
          <p:spPr bwMode="auto">
            <a:xfrm>
              <a:off x="1760" y="933"/>
              <a:ext cx="31" cy="40"/>
            </a:xfrm>
            <a:custGeom>
              <a:avLst/>
              <a:gdLst>
                <a:gd name="T0" fmla="*/ 25 w 25"/>
                <a:gd name="T1" fmla="*/ 20 h 32"/>
                <a:gd name="T2" fmla="*/ 21 w 25"/>
                <a:gd name="T3" fmla="*/ 29 h 32"/>
                <a:gd name="T4" fmla="*/ 12 w 25"/>
                <a:gd name="T5" fmla="*/ 32 h 32"/>
                <a:gd name="T6" fmla="*/ 3 w 25"/>
                <a:gd name="T7" fmla="*/ 29 h 32"/>
                <a:gd name="T8" fmla="*/ 0 w 25"/>
                <a:gd name="T9" fmla="*/ 20 h 32"/>
                <a:gd name="T10" fmla="*/ 0 w 25"/>
                <a:gd name="T11" fmla="*/ 0 h 32"/>
                <a:gd name="T12" fmla="*/ 2 w 25"/>
                <a:gd name="T13" fmla="*/ 0 h 32"/>
                <a:gd name="T14" fmla="*/ 4 w 25"/>
                <a:gd name="T15" fmla="*/ 0 h 32"/>
                <a:gd name="T16" fmla="*/ 4 w 25"/>
                <a:gd name="T17" fmla="*/ 20 h 32"/>
                <a:gd name="T18" fmla="*/ 6 w 25"/>
                <a:gd name="T19" fmla="*/ 26 h 32"/>
                <a:gd name="T20" fmla="*/ 12 w 25"/>
                <a:gd name="T21" fmla="*/ 29 h 32"/>
                <a:gd name="T22" fmla="*/ 18 w 25"/>
                <a:gd name="T23" fmla="*/ 26 h 32"/>
                <a:gd name="T24" fmla="*/ 20 w 25"/>
                <a:gd name="T25" fmla="*/ 20 h 32"/>
                <a:gd name="T26" fmla="*/ 20 w 25"/>
                <a:gd name="T27" fmla="*/ 0 h 32"/>
                <a:gd name="T28" fmla="*/ 22 w 25"/>
                <a:gd name="T29" fmla="*/ 0 h 32"/>
                <a:gd name="T30" fmla="*/ 25 w 25"/>
                <a:gd name="T31" fmla="*/ 0 h 32"/>
                <a:gd name="T32" fmla="*/ 25 w 25"/>
                <a:gd name="T33" fmla="*/ 2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32">
                  <a:moveTo>
                    <a:pt x="25" y="20"/>
                  </a:moveTo>
                  <a:cubicBezTo>
                    <a:pt x="25" y="24"/>
                    <a:pt x="23" y="27"/>
                    <a:pt x="21" y="29"/>
                  </a:cubicBezTo>
                  <a:cubicBezTo>
                    <a:pt x="19" y="31"/>
                    <a:pt x="16" y="32"/>
                    <a:pt x="12" y="32"/>
                  </a:cubicBezTo>
                  <a:cubicBezTo>
                    <a:pt x="8" y="32"/>
                    <a:pt x="5" y="31"/>
                    <a:pt x="3" y="29"/>
                  </a:cubicBezTo>
                  <a:cubicBezTo>
                    <a:pt x="1" y="27"/>
                    <a:pt x="0" y="24"/>
                    <a:pt x="0" y="20"/>
                  </a:cubicBezTo>
                  <a:cubicBezTo>
                    <a:pt x="0" y="0"/>
                    <a:pt x="0" y="0"/>
                    <a:pt x="0" y="0"/>
                  </a:cubicBezTo>
                  <a:cubicBezTo>
                    <a:pt x="2" y="0"/>
                    <a:pt x="2" y="0"/>
                    <a:pt x="2" y="0"/>
                  </a:cubicBezTo>
                  <a:cubicBezTo>
                    <a:pt x="4" y="0"/>
                    <a:pt x="4" y="0"/>
                    <a:pt x="4" y="0"/>
                  </a:cubicBezTo>
                  <a:cubicBezTo>
                    <a:pt x="4" y="20"/>
                    <a:pt x="4" y="20"/>
                    <a:pt x="4" y="20"/>
                  </a:cubicBezTo>
                  <a:cubicBezTo>
                    <a:pt x="4" y="23"/>
                    <a:pt x="5" y="25"/>
                    <a:pt x="6" y="26"/>
                  </a:cubicBezTo>
                  <a:cubicBezTo>
                    <a:pt x="7" y="28"/>
                    <a:pt x="9" y="29"/>
                    <a:pt x="12" y="29"/>
                  </a:cubicBezTo>
                  <a:cubicBezTo>
                    <a:pt x="15" y="29"/>
                    <a:pt x="17" y="28"/>
                    <a:pt x="18" y="26"/>
                  </a:cubicBezTo>
                  <a:cubicBezTo>
                    <a:pt x="20" y="25"/>
                    <a:pt x="20" y="23"/>
                    <a:pt x="20" y="20"/>
                  </a:cubicBezTo>
                  <a:cubicBezTo>
                    <a:pt x="20" y="0"/>
                    <a:pt x="20" y="0"/>
                    <a:pt x="20" y="0"/>
                  </a:cubicBezTo>
                  <a:cubicBezTo>
                    <a:pt x="22" y="0"/>
                    <a:pt x="22" y="0"/>
                    <a:pt x="22" y="0"/>
                  </a:cubicBezTo>
                  <a:cubicBezTo>
                    <a:pt x="25" y="0"/>
                    <a:pt x="25" y="0"/>
                    <a:pt x="25" y="0"/>
                  </a:cubicBezTo>
                  <a:lnTo>
                    <a:pt x="25" y="20"/>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10" name="Freeform 96"/>
            <p:cNvSpPr/>
            <p:nvPr userDrawn="1"/>
          </p:nvSpPr>
          <p:spPr bwMode="auto">
            <a:xfrm>
              <a:off x="1806" y="933"/>
              <a:ext cx="31" cy="40"/>
            </a:xfrm>
            <a:custGeom>
              <a:avLst/>
              <a:gdLst>
                <a:gd name="T0" fmla="*/ 5 w 31"/>
                <a:gd name="T1" fmla="*/ 40 h 40"/>
                <a:gd name="T2" fmla="*/ 2 w 31"/>
                <a:gd name="T3" fmla="*/ 40 h 40"/>
                <a:gd name="T4" fmla="*/ 0 w 31"/>
                <a:gd name="T5" fmla="*/ 40 h 40"/>
                <a:gd name="T6" fmla="*/ 0 w 31"/>
                <a:gd name="T7" fmla="*/ 0 h 40"/>
                <a:gd name="T8" fmla="*/ 2 w 31"/>
                <a:gd name="T9" fmla="*/ 0 h 40"/>
                <a:gd name="T10" fmla="*/ 6 w 31"/>
                <a:gd name="T11" fmla="*/ 0 h 40"/>
                <a:gd name="T12" fmla="*/ 26 w 31"/>
                <a:gd name="T13" fmla="*/ 32 h 40"/>
                <a:gd name="T14" fmla="*/ 26 w 31"/>
                <a:gd name="T15" fmla="*/ 0 h 40"/>
                <a:gd name="T16" fmla="*/ 28 w 31"/>
                <a:gd name="T17" fmla="*/ 0 h 40"/>
                <a:gd name="T18" fmla="*/ 31 w 31"/>
                <a:gd name="T19" fmla="*/ 0 h 40"/>
                <a:gd name="T20" fmla="*/ 31 w 31"/>
                <a:gd name="T21" fmla="*/ 40 h 40"/>
                <a:gd name="T22" fmla="*/ 28 w 31"/>
                <a:gd name="T23" fmla="*/ 40 h 40"/>
                <a:gd name="T24" fmla="*/ 25 w 31"/>
                <a:gd name="T25" fmla="*/ 40 h 40"/>
                <a:gd name="T26" fmla="*/ 5 w 31"/>
                <a:gd name="T27" fmla="*/ 8 h 40"/>
                <a:gd name="T28" fmla="*/ 5 w 31"/>
                <a:gd name="T29"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40">
                  <a:moveTo>
                    <a:pt x="5" y="40"/>
                  </a:moveTo>
                  <a:lnTo>
                    <a:pt x="2" y="40"/>
                  </a:lnTo>
                  <a:lnTo>
                    <a:pt x="0" y="40"/>
                  </a:lnTo>
                  <a:lnTo>
                    <a:pt x="0" y="0"/>
                  </a:lnTo>
                  <a:lnTo>
                    <a:pt x="2" y="0"/>
                  </a:lnTo>
                  <a:lnTo>
                    <a:pt x="6" y="0"/>
                  </a:lnTo>
                  <a:lnTo>
                    <a:pt x="26" y="32"/>
                  </a:lnTo>
                  <a:lnTo>
                    <a:pt x="26" y="0"/>
                  </a:lnTo>
                  <a:lnTo>
                    <a:pt x="28" y="0"/>
                  </a:lnTo>
                  <a:lnTo>
                    <a:pt x="31" y="0"/>
                  </a:lnTo>
                  <a:lnTo>
                    <a:pt x="31" y="40"/>
                  </a:lnTo>
                  <a:lnTo>
                    <a:pt x="28" y="40"/>
                  </a:lnTo>
                  <a:lnTo>
                    <a:pt x="25" y="40"/>
                  </a:lnTo>
                  <a:lnTo>
                    <a:pt x="5" y="8"/>
                  </a:lnTo>
                  <a:lnTo>
                    <a:pt x="5" y="40"/>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11" name="Freeform 97"/>
            <p:cNvSpPr/>
            <p:nvPr userDrawn="1"/>
          </p:nvSpPr>
          <p:spPr bwMode="auto">
            <a:xfrm>
              <a:off x="1852" y="933"/>
              <a:ext cx="5" cy="40"/>
            </a:xfrm>
            <a:custGeom>
              <a:avLst/>
              <a:gdLst>
                <a:gd name="T0" fmla="*/ 0 w 5"/>
                <a:gd name="T1" fmla="*/ 0 h 40"/>
                <a:gd name="T2" fmla="*/ 2 w 5"/>
                <a:gd name="T3" fmla="*/ 0 h 40"/>
                <a:gd name="T4" fmla="*/ 5 w 5"/>
                <a:gd name="T5" fmla="*/ 0 h 40"/>
                <a:gd name="T6" fmla="*/ 5 w 5"/>
                <a:gd name="T7" fmla="*/ 40 h 40"/>
                <a:gd name="T8" fmla="*/ 2 w 5"/>
                <a:gd name="T9" fmla="*/ 40 h 40"/>
                <a:gd name="T10" fmla="*/ 0 w 5"/>
                <a:gd name="T11" fmla="*/ 40 h 40"/>
                <a:gd name="T12" fmla="*/ 0 w 5"/>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5" h="40">
                  <a:moveTo>
                    <a:pt x="0" y="0"/>
                  </a:moveTo>
                  <a:lnTo>
                    <a:pt x="2" y="0"/>
                  </a:lnTo>
                  <a:lnTo>
                    <a:pt x="5" y="0"/>
                  </a:lnTo>
                  <a:lnTo>
                    <a:pt x="5" y="40"/>
                  </a:lnTo>
                  <a:lnTo>
                    <a:pt x="2" y="40"/>
                  </a:lnTo>
                  <a:lnTo>
                    <a:pt x="0" y="40"/>
                  </a:lnTo>
                  <a:lnTo>
                    <a:pt x="0" y="0"/>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12" name="Freeform 98"/>
            <p:cNvSpPr/>
            <p:nvPr userDrawn="1"/>
          </p:nvSpPr>
          <p:spPr bwMode="auto">
            <a:xfrm>
              <a:off x="1867" y="933"/>
              <a:ext cx="34" cy="40"/>
            </a:xfrm>
            <a:custGeom>
              <a:avLst/>
              <a:gdLst>
                <a:gd name="T0" fmla="*/ 0 w 34"/>
                <a:gd name="T1" fmla="*/ 0 h 40"/>
                <a:gd name="T2" fmla="*/ 3 w 34"/>
                <a:gd name="T3" fmla="*/ 0 h 40"/>
                <a:gd name="T4" fmla="*/ 6 w 34"/>
                <a:gd name="T5" fmla="*/ 0 h 40"/>
                <a:gd name="T6" fmla="*/ 17 w 34"/>
                <a:gd name="T7" fmla="*/ 34 h 40"/>
                <a:gd name="T8" fmla="*/ 17 w 34"/>
                <a:gd name="T9" fmla="*/ 34 h 40"/>
                <a:gd name="T10" fmla="*/ 28 w 34"/>
                <a:gd name="T11" fmla="*/ 0 h 40"/>
                <a:gd name="T12" fmla="*/ 32 w 34"/>
                <a:gd name="T13" fmla="*/ 0 h 40"/>
                <a:gd name="T14" fmla="*/ 34 w 34"/>
                <a:gd name="T15" fmla="*/ 0 h 40"/>
                <a:gd name="T16" fmla="*/ 21 w 34"/>
                <a:gd name="T17" fmla="*/ 40 h 40"/>
                <a:gd name="T18" fmla="*/ 17 w 34"/>
                <a:gd name="T19" fmla="*/ 40 h 40"/>
                <a:gd name="T20" fmla="*/ 15 w 34"/>
                <a:gd name="T21" fmla="*/ 40 h 40"/>
                <a:gd name="T22" fmla="*/ 0 w 34"/>
                <a:gd name="T2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0">
                  <a:moveTo>
                    <a:pt x="0" y="0"/>
                  </a:moveTo>
                  <a:lnTo>
                    <a:pt x="3" y="0"/>
                  </a:lnTo>
                  <a:lnTo>
                    <a:pt x="6" y="0"/>
                  </a:lnTo>
                  <a:lnTo>
                    <a:pt x="17" y="34"/>
                  </a:lnTo>
                  <a:lnTo>
                    <a:pt x="17" y="34"/>
                  </a:lnTo>
                  <a:lnTo>
                    <a:pt x="28" y="0"/>
                  </a:lnTo>
                  <a:lnTo>
                    <a:pt x="32" y="0"/>
                  </a:lnTo>
                  <a:lnTo>
                    <a:pt x="34" y="0"/>
                  </a:lnTo>
                  <a:lnTo>
                    <a:pt x="21" y="40"/>
                  </a:lnTo>
                  <a:lnTo>
                    <a:pt x="17" y="40"/>
                  </a:lnTo>
                  <a:lnTo>
                    <a:pt x="15" y="40"/>
                  </a:lnTo>
                  <a:lnTo>
                    <a:pt x="0" y="0"/>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13" name="Freeform 99"/>
            <p:cNvSpPr/>
            <p:nvPr userDrawn="1"/>
          </p:nvSpPr>
          <p:spPr bwMode="auto">
            <a:xfrm>
              <a:off x="1911" y="933"/>
              <a:ext cx="30" cy="40"/>
            </a:xfrm>
            <a:custGeom>
              <a:avLst/>
              <a:gdLst>
                <a:gd name="T0" fmla="*/ 0 w 30"/>
                <a:gd name="T1" fmla="*/ 40 h 40"/>
                <a:gd name="T2" fmla="*/ 0 w 30"/>
                <a:gd name="T3" fmla="*/ 0 h 40"/>
                <a:gd name="T4" fmla="*/ 30 w 30"/>
                <a:gd name="T5" fmla="*/ 0 h 40"/>
                <a:gd name="T6" fmla="*/ 30 w 30"/>
                <a:gd name="T7" fmla="*/ 3 h 40"/>
                <a:gd name="T8" fmla="*/ 30 w 30"/>
                <a:gd name="T9" fmla="*/ 5 h 40"/>
                <a:gd name="T10" fmla="*/ 6 w 30"/>
                <a:gd name="T11" fmla="*/ 5 h 40"/>
                <a:gd name="T12" fmla="*/ 6 w 30"/>
                <a:gd name="T13" fmla="*/ 16 h 40"/>
                <a:gd name="T14" fmla="*/ 27 w 30"/>
                <a:gd name="T15" fmla="*/ 16 h 40"/>
                <a:gd name="T16" fmla="*/ 27 w 30"/>
                <a:gd name="T17" fmla="*/ 19 h 40"/>
                <a:gd name="T18" fmla="*/ 27 w 30"/>
                <a:gd name="T19" fmla="*/ 21 h 40"/>
                <a:gd name="T20" fmla="*/ 6 w 30"/>
                <a:gd name="T21" fmla="*/ 21 h 40"/>
                <a:gd name="T22" fmla="*/ 6 w 30"/>
                <a:gd name="T23" fmla="*/ 35 h 40"/>
                <a:gd name="T24" fmla="*/ 30 w 30"/>
                <a:gd name="T25" fmla="*/ 35 h 40"/>
                <a:gd name="T26" fmla="*/ 30 w 30"/>
                <a:gd name="T27" fmla="*/ 37 h 40"/>
                <a:gd name="T28" fmla="*/ 30 w 30"/>
                <a:gd name="T29" fmla="*/ 40 h 40"/>
                <a:gd name="T30" fmla="*/ 0 w 30"/>
                <a:gd name="T31"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0">
                  <a:moveTo>
                    <a:pt x="0" y="40"/>
                  </a:moveTo>
                  <a:lnTo>
                    <a:pt x="0" y="0"/>
                  </a:lnTo>
                  <a:lnTo>
                    <a:pt x="30" y="0"/>
                  </a:lnTo>
                  <a:lnTo>
                    <a:pt x="30" y="3"/>
                  </a:lnTo>
                  <a:lnTo>
                    <a:pt x="30" y="5"/>
                  </a:lnTo>
                  <a:lnTo>
                    <a:pt x="6" y="5"/>
                  </a:lnTo>
                  <a:lnTo>
                    <a:pt x="6" y="16"/>
                  </a:lnTo>
                  <a:lnTo>
                    <a:pt x="27" y="16"/>
                  </a:lnTo>
                  <a:lnTo>
                    <a:pt x="27" y="19"/>
                  </a:lnTo>
                  <a:lnTo>
                    <a:pt x="27" y="21"/>
                  </a:lnTo>
                  <a:lnTo>
                    <a:pt x="6" y="21"/>
                  </a:lnTo>
                  <a:lnTo>
                    <a:pt x="6" y="35"/>
                  </a:lnTo>
                  <a:lnTo>
                    <a:pt x="30" y="35"/>
                  </a:lnTo>
                  <a:lnTo>
                    <a:pt x="30" y="37"/>
                  </a:lnTo>
                  <a:lnTo>
                    <a:pt x="30" y="40"/>
                  </a:lnTo>
                  <a:lnTo>
                    <a:pt x="0" y="40"/>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14" name="Freeform 100"/>
            <p:cNvSpPr>
              <a:spLocks noEditPoints="1"/>
            </p:cNvSpPr>
            <p:nvPr userDrawn="1"/>
          </p:nvSpPr>
          <p:spPr bwMode="auto">
            <a:xfrm>
              <a:off x="1955" y="933"/>
              <a:ext cx="33" cy="40"/>
            </a:xfrm>
            <a:custGeom>
              <a:avLst/>
              <a:gdLst>
                <a:gd name="T0" fmla="*/ 0 w 27"/>
                <a:gd name="T1" fmla="*/ 0 h 32"/>
                <a:gd name="T2" fmla="*/ 2 w 27"/>
                <a:gd name="T3" fmla="*/ 0 h 32"/>
                <a:gd name="T4" fmla="*/ 15 w 27"/>
                <a:gd name="T5" fmla="*/ 0 h 32"/>
                <a:gd name="T6" fmla="*/ 23 w 27"/>
                <a:gd name="T7" fmla="*/ 2 h 32"/>
                <a:gd name="T8" fmla="*/ 25 w 27"/>
                <a:gd name="T9" fmla="*/ 8 h 32"/>
                <a:gd name="T10" fmla="*/ 23 w 27"/>
                <a:gd name="T11" fmla="*/ 15 h 32"/>
                <a:gd name="T12" fmla="*/ 21 w 27"/>
                <a:gd name="T13" fmla="*/ 16 h 32"/>
                <a:gd name="T14" fmla="*/ 22 w 27"/>
                <a:gd name="T15" fmla="*/ 16 h 32"/>
                <a:gd name="T16" fmla="*/ 25 w 27"/>
                <a:gd name="T17" fmla="*/ 22 h 32"/>
                <a:gd name="T18" fmla="*/ 25 w 27"/>
                <a:gd name="T19" fmla="*/ 28 h 32"/>
                <a:gd name="T20" fmla="*/ 25 w 27"/>
                <a:gd name="T21" fmla="*/ 30 h 32"/>
                <a:gd name="T22" fmla="*/ 27 w 27"/>
                <a:gd name="T23" fmla="*/ 31 h 32"/>
                <a:gd name="T24" fmla="*/ 27 w 27"/>
                <a:gd name="T25" fmla="*/ 31 h 32"/>
                <a:gd name="T26" fmla="*/ 21 w 27"/>
                <a:gd name="T27" fmla="*/ 31 h 32"/>
                <a:gd name="T28" fmla="*/ 21 w 27"/>
                <a:gd name="T29" fmla="*/ 29 h 32"/>
                <a:gd name="T30" fmla="*/ 21 w 27"/>
                <a:gd name="T31" fmla="*/ 26 h 32"/>
                <a:gd name="T32" fmla="*/ 21 w 27"/>
                <a:gd name="T33" fmla="*/ 23 h 32"/>
                <a:gd name="T34" fmla="*/ 19 w 27"/>
                <a:gd name="T35" fmla="*/ 19 h 32"/>
                <a:gd name="T36" fmla="*/ 15 w 27"/>
                <a:gd name="T37" fmla="*/ 18 h 32"/>
                <a:gd name="T38" fmla="*/ 4 w 27"/>
                <a:gd name="T39" fmla="*/ 18 h 32"/>
                <a:gd name="T40" fmla="*/ 4 w 27"/>
                <a:gd name="T41" fmla="*/ 32 h 32"/>
                <a:gd name="T42" fmla="*/ 2 w 27"/>
                <a:gd name="T43" fmla="*/ 32 h 32"/>
                <a:gd name="T44" fmla="*/ 0 w 27"/>
                <a:gd name="T45" fmla="*/ 32 h 32"/>
                <a:gd name="T46" fmla="*/ 0 w 27"/>
                <a:gd name="T47" fmla="*/ 0 h 32"/>
                <a:gd name="T48" fmla="*/ 4 w 27"/>
                <a:gd name="T49" fmla="*/ 14 h 32"/>
                <a:gd name="T50" fmla="*/ 15 w 27"/>
                <a:gd name="T51" fmla="*/ 14 h 32"/>
                <a:gd name="T52" fmla="*/ 19 w 27"/>
                <a:gd name="T53" fmla="*/ 13 h 32"/>
                <a:gd name="T54" fmla="*/ 21 w 27"/>
                <a:gd name="T55" fmla="*/ 9 h 32"/>
                <a:gd name="T56" fmla="*/ 19 w 27"/>
                <a:gd name="T57" fmla="*/ 5 h 32"/>
                <a:gd name="T58" fmla="*/ 15 w 27"/>
                <a:gd name="T59" fmla="*/ 3 h 32"/>
                <a:gd name="T60" fmla="*/ 4 w 27"/>
                <a:gd name="T61" fmla="*/ 3 h 32"/>
                <a:gd name="T62" fmla="*/ 4 w 27"/>
                <a:gd name="T63" fmla="*/ 1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 h="32">
                  <a:moveTo>
                    <a:pt x="0" y="0"/>
                  </a:moveTo>
                  <a:cubicBezTo>
                    <a:pt x="2" y="0"/>
                    <a:pt x="2" y="0"/>
                    <a:pt x="2" y="0"/>
                  </a:cubicBezTo>
                  <a:cubicBezTo>
                    <a:pt x="15" y="0"/>
                    <a:pt x="15" y="0"/>
                    <a:pt x="15" y="0"/>
                  </a:cubicBezTo>
                  <a:cubicBezTo>
                    <a:pt x="18" y="0"/>
                    <a:pt x="21" y="1"/>
                    <a:pt x="23" y="2"/>
                  </a:cubicBezTo>
                  <a:cubicBezTo>
                    <a:pt x="24" y="3"/>
                    <a:pt x="25" y="6"/>
                    <a:pt x="25" y="8"/>
                  </a:cubicBezTo>
                  <a:cubicBezTo>
                    <a:pt x="25" y="11"/>
                    <a:pt x="24" y="13"/>
                    <a:pt x="23" y="15"/>
                  </a:cubicBezTo>
                  <a:cubicBezTo>
                    <a:pt x="22" y="15"/>
                    <a:pt x="22" y="16"/>
                    <a:pt x="21" y="16"/>
                  </a:cubicBezTo>
                  <a:cubicBezTo>
                    <a:pt x="22" y="16"/>
                    <a:pt x="22" y="16"/>
                    <a:pt x="22" y="16"/>
                  </a:cubicBezTo>
                  <a:cubicBezTo>
                    <a:pt x="24" y="17"/>
                    <a:pt x="25" y="19"/>
                    <a:pt x="25" y="22"/>
                  </a:cubicBezTo>
                  <a:cubicBezTo>
                    <a:pt x="25" y="28"/>
                    <a:pt x="25" y="28"/>
                    <a:pt x="25" y="28"/>
                  </a:cubicBezTo>
                  <a:cubicBezTo>
                    <a:pt x="25" y="29"/>
                    <a:pt x="25" y="29"/>
                    <a:pt x="25" y="30"/>
                  </a:cubicBezTo>
                  <a:cubicBezTo>
                    <a:pt x="26" y="30"/>
                    <a:pt x="26" y="30"/>
                    <a:pt x="27" y="31"/>
                  </a:cubicBezTo>
                  <a:cubicBezTo>
                    <a:pt x="27" y="31"/>
                    <a:pt x="27" y="31"/>
                    <a:pt x="27" y="31"/>
                  </a:cubicBezTo>
                  <a:cubicBezTo>
                    <a:pt x="21" y="31"/>
                    <a:pt x="21" y="31"/>
                    <a:pt x="21" y="31"/>
                  </a:cubicBezTo>
                  <a:cubicBezTo>
                    <a:pt x="21" y="31"/>
                    <a:pt x="21" y="31"/>
                    <a:pt x="21" y="29"/>
                  </a:cubicBezTo>
                  <a:cubicBezTo>
                    <a:pt x="21" y="28"/>
                    <a:pt x="21" y="27"/>
                    <a:pt x="21" y="26"/>
                  </a:cubicBezTo>
                  <a:cubicBezTo>
                    <a:pt x="21" y="23"/>
                    <a:pt x="21" y="23"/>
                    <a:pt x="21" y="23"/>
                  </a:cubicBezTo>
                  <a:cubicBezTo>
                    <a:pt x="21" y="21"/>
                    <a:pt x="20" y="20"/>
                    <a:pt x="19" y="19"/>
                  </a:cubicBezTo>
                  <a:cubicBezTo>
                    <a:pt x="18" y="18"/>
                    <a:pt x="17" y="18"/>
                    <a:pt x="15" y="18"/>
                  </a:cubicBezTo>
                  <a:cubicBezTo>
                    <a:pt x="4" y="18"/>
                    <a:pt x="4" y="18"/>
                    <a:pt x="4" y="18"/>
                  </a:cubicBezTo>
                  <a:cubicBezTo>
                    <a:pt x="4" y="32"/>
                    <a:pt x="4" y="32"/>
                    <a:pt x="4" y="32"/>
                  </a:cubicBezTo>
                  <a:cubicBezTo>
                    <a:pt x="2" y="32"/>
                    <a:pt x="2" y="32"/>
                    <a:pt x="2" y="32"/>
                  </a:cubicBezTo>
                  <a:cubicBezTo>
                    <a:pt x="0" y="32"/>
                    <a:pt x="0" y="32"/>
                    <a:pt x="0" y="32"/>
                  </a:cubicBezTo>
                  <a:lnTo>
                    <a:pt x="0" y="0"/>
                  </a:lnTo>
                  <a:close/>
                  <a:moveTo>
                    <a:pt x="4" y="14"/>
                  </a:moveTo>
                  <a:cubicBezTo>
                    <a:pt x="15" y="14"/>
                    <a:pt x="15" y="14"/>
                    <a:pt x="15" y="14"/>
                  </a:cubicBezTo>
                  <a:cubicBezTo>
                    <a:pt x="17" y="14"/>
                    <a:pt x="19" y="14"/>
                    <a:pt x="19" y="13"/>
                  </a:cubicBezTo>
                  <a:cubicBezTo>
                    <a:pt x="20" y="12"/>
                    <a:pt x="21" y="11"/>
                    <a:pt x="21" y="9"/>
                  </a:cubicBezTo>
                  <a:cubicBezTo>
                    <a:pt x="21" y="7"/>
                    <a:pt x="20" y="5"/>
                    <a:pt x="19" y="5"/>
                  </a:cubicBezTo>
                  <a:cubicBezTo>
                    <a:pt x="18" y="4"/>
                    <a:pt x="17" y="3"/>
                    <a:pt x="15" y="3"/>
                  </a:cubicBezTo>
                  <a:cubicBezTo>
                    <a:pt x="4" y="3"/>
                    <a:pt x="4" y="3"/>
                    <a:pt x="4" y="3"/>
                  </a:cubicBezTo>
                  <a:lnTo>
                    <a:pt x="4" y="14"/>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15" name="Freeform 101"/>
            <p:cNvSpPr/>
            <p:nvPr userDrawn="1"/>
          </p:nvSpPr>
          <p:spPr bwMode="auto">
            <a:xfrm>
              <a:off x="1999" y="932"/>
              <a:ext cx="31" cy="41"/>
            </a:xfrm>
            <a:custGeom>
              <a:avLst/>
              <a:gdLst>
                <a:gd name="T0" fmla="*/ 20 w 25"/>
                <a:gd name="T1" fmla="*/ 10 h 33"/>
                <a:gd name="T2" fmla="*/ 18 w 25"/>
                <a:gd name="T3" fmla="*/ 5 h 33"/>
                <a:gd name="T4" fmla="*/ 12 w 25"/>
                <a:gd name="T5" fmla="*/ 4 h 33"/>
                <a:gd name="T6" fmla="*/ 7 w 25"/>
                <a:gd name="T7" fmla="*/ 5 h 33"/>
                <a:gd name="T8" fmla="*/ 5 w 25"/>
                <a:gd name="T9" fmla="*/ 9 h 33"/>
                <a:gd name="T10" fmla="*/ 6 w 25"/>
                <a:gd name="T11" fmla="*/ 12 h 33"/>
                <a:gd name="T12" fmla="*/ 11 w 25"/>
                <a:gd name="T13" fmla="*/ 14 h 33"/>
                <a:gd name="T14" fmla="*/ 17 w 25"/>
                <a:gd name="T15" fmla="*/ 15 h 33"/>
                <a:gd name="T16" fmla="*/ 23 w 25"/>
                <a:gd name="T17" fmla="*/ 18 h 33"/>
                <a:gd name="T18" fmla="*/ 25 w 25"/>
                <a:gd name="T19" fmla="*/ 24 h 33"/>
                <a:gd name="T20" fmla="*/ 22 w 25"/>
                <a:gd name="T21" fmla="*/ 31 h 33"/>
                <a:gd name="T22" fmla="*/ 13 w 25"/>
                <a:gd name="T23" fmla="*/ 33 h 33"/>
                <a:gd name="T24" fmla="*/ 3 w 25"/>
                <a:gd name="T25" fmla="*/ 30 h 33"/>
                <a:gd name="T26" fmla="*/ 0 w 25"/>
                <a:gd name="T27" fmla="*/ 23 h 33"/>
                <a:gd name="T28" fmla="*/ 0 w 25"/>
                <a:gd name="T29" fmla="*/ 22 h 33"/>
                <a:gd name="T30" fmla="*/ 4 w 25"/>
                <a:gd name="T31" fmla="*/ 22 h 33"/>
                <a:gd name="T32" fmla="*/ 6 w 25"/>
                <a:gd name="T33" fmla="*/ 28 h 33"/>
                <a:gd name="T34" fmla="*/ 13 w 25"/>
                <a:gd name="T35" fmla="*/ 30 h 33"/>
                <a:gd name="T36" fmla="*/ 19 w 25"/>
                <a:gd name="T37" fmla="*/ 28 h 33"/>
                <a:gd name="T38" fmla="*/ 21 w 25"/>
                <a:gd name="T39" fmla="*/ 24 h 33"/>
                <a:gd name="T40" fmla="*/ 20 w 25"/>
                <a:gd name="T41" fmla="*/ 21 h 33"/>
                <a:gd name="T42" fmla="*/ 14 w 25"/>
                <a:gd name="T43" fmla="*/ 19 h 33"/>
                <a:gd name="T44" fmla="*/ 9 w 25"/>
                <a:gd name="T45" fmla="*/ 17 h 33"/>
                <a:gd name="T46" fmla="*/ 3 w 25"/>
                <a:gd name="T47" fmla="*/ 15 h 33"/>
                <a:gd name="T48" fmla="*/ 1 w 25"/>
                <a:gd name="T49" fmla="*/ 10 h 33"/>
                <a:gd name="T50" fmla="*/ 4 w 25"/>
                <a:gd name="T51" fmla="*/ 3 h 33"/>
                <a:gd name="T52" fmla="*/ 12 w 25"/>
                <a:gd name="T53" fmla="*/ 0 h 33"/>
                <a:gd name="T54" fmla="*/ 21 w 25"/>
                <a:gd name="T55" fmla="*/ 3 h 33"/>
                <a:gd name="T56" fmla="*/ 24 w 25"/>
                <a:gd name="T57" fmla="*/ 10 h 33"/>
                <a:gd name="T58" fmla="*/ 20 w 25"/>
                <a:gd name="T59" fmla="*/ 1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33">
                  <a:moveTo>
                    <a:pt x="20" y="10"/>
                  </a:moveTo>
                  <a:cubicBezTo>
                    <a:pt x="20" y="8"/>
                    <a:pt x="19" y="6"/>
                    <a:pt x="18" y="5"/>
                  </a:cubicBezTo>
                  <a:cubicBezTo>
                    <a:pt x="17" y="4"/>
                    <a:pt x="15" y="4"/>
                    <a:pt x="12" y="4"/>
                  </a:cubicBezTo>
                  <a:cubicBezTo>
                    <a:pt x="10" y="4"/>
                    <a:pt x="8" y="4"/>
                    <a:pt x="7" y="5"/>
                  </a:cubicBezTo>
                  <a:cubicBezTo>
                    <a:pt x="6" y="6"/>
                    <a:pt x="5" y="7"/>
                    <a:pt x="5" y="9"/>
                  </a:cubicBezTo>
                  <a:cubicBezTo>
                    <a:pt x="5" y="10"/>
                    <a:pt x="5" y="11"/>
                    <a:pt x="6" y="12"/>
                  </a:cubicBezTo>
                  <a:cubicBezTo>
                    <a:pt x="7" y="13"/>
                    <a:pt x="9" y="13"/>
                    <a:pt x="11" y="14"/>
                  </a:cubicBezTo>
                  <a:cubicBezTo>
                    <a:pt x="17" y="15"/>
                    <a:pt x="17" y="15"/>
                    <a:pt x="17" y="15"/>
                  </a:cubicBezTo>
                  <a:cubicBezTo>
                    <a:pt x="20" y="16"/>
                    <a:pt x="22" y="17"/>
                    <a:pt x="23" y="18"/>
                  </a:cubicBezTo>
                  <a:cubicBezTo>
                    <a:pt x="24" y="20"/>
                    <a:pt x="25" y="22"/>
                    <a:pt x="25" y="24"/>
                  </a:cubicBezTo>
                  <a:cubicBezTo>
                    <a:pt x="25" y="27"/>
                    <a:pt x="24" y="29"/>
                    <a:pt x="22" y="31"/>
                  </a:cubicBezTo>
                  <a:cubicBezTo>
                    <a:pt x="20" y="33"/>
                    <a:pt x="17" y="33"/>
                    <a:pt x="13" y="33"/>
                  </a:cubicBezTo>
                  <a:cubicBezTo>
                    <a:pt x="9" y="33"/>
                    <a:pt x="5" y="32"/>
                    <a:pt x="3" y="30"/>
                  </a:cubicBezTo>
                  <a:cubicBezTo>
                    <a:pt x="1" y="29"/>
                    <a:pt x="0" y="26"/>
                    <a:pt x="0" y="23"/>
                  </a:cubicBezTo>
                  <a:cubicBezTo>
                    <a:pt x="0" y="22"/>
                    <a:pt x="0" y="22"/>
                    <a:pt x="0" y="22"/>
                  </a:cubicBezTo>
                  <a:cubicBezTo>
                    <a:pt x="4" y="22"/>
                    <a:pt x="4" y="22"/>
                    <a:pt x="4" y="22"/>
                  </a:cubicBezTo>
                  <a:cubicBezTo>
                    <a:pt x="4" y="25"/>
                    <a:pt x="5" y="26"/>
                    <a:pt x="6" y="28"/>
                  </a:cubicBezTo>
                  <a:cubicBezTo>
                    <a:pt x="8" y="29"/>
                    <a:pt x="10" y="30"/>
                    <a:pt x="13" y="30"/>
                  </a:cubicBezTo>
                  <a:cubicBezTo>
                    <a:pt x="15" y="30"/>
                    <a:pt x="17" y="29"/>
                    <a:pt x="19" y="28"/>
                  </a:cubicBezTo>
                  <a:cubicBezTo>
                    <a:pt x="20" y="27"/>
                    <a:pt x="21" y="26"/>
                    <a:pt x="21" y="24"/>
                  </a:cubicBezTo>
                  <a:cubicBezTo>
                    <a:pt x="21" y="23"/>
                    <a:pt x="20" y="22"/>
                    <a:pt x="20" y="21"/>
                  </a:cubicBezTo>
                  <a:cubicBezTo>
                    <a:pt x="19" y="20"/>
                    <a:pt x="17" y="19"/>
                    <a:pt x="14" y="19"/>
                  </a:cubicBezTo>
                  <a:cubicBezTo>
                    <a:pt x="9" y="17"/>
                    <a:pt x="9" y="17"/>
                    <a:pt x="9" y="17"/>
                  </a:cubicBezTo>
                  <a:cubicBezTo>
                    <a:pt x="6" y="17"/>
                    <a:pt x="4" y="16"/>
                    <a:pt x="3" y="15"/>
                  </a:cubicBezTo>
                  <a:cubicBezTo>
                    <a:pt x="1" y="14"/>
                    <a:pt x="1" y="12"/>
                    <a:pt x="1" y="10"/>
                  </a:cubicBezTo>
                  <a:cubicBezTo>
                    <a:pt x="1" y="7"/>
                    <a:pt x="2" y="4"/>
                    <a:pt x="4" y="3"/>
                  </a:cubicBezTo>
                  <a:cubicBezTo>
                    <a:pt x="6" y="1"/>
                    <a:pt x="9" y="0"/>
                    <a:pt x="12" y="0"/>
                  </a:cubicBezTo>
                  <a:cubicBezTo>
                    <a:pt x="16" y="0"/>
                    <a:pt x="19" y="1"/>
                    <a:pt x="21" y="3"/>
                  </a:cubicBezTo>
                  <a:cubicBezTo>
                    <a:pt x="23" y="4"/>
                    <a:pt x="24" y="7"/>
                    <a:pt x="24" y="10"/>
                  </a:cubicBezTo>
                  <a:lnTo>
                    <a:pt x="20" y="10"/>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16" name="Freeform 102"/>
            <p:cNvSpPr/>
            <p:nvPr userDrawn="1"/>
          </p:nvSpPr>
          <p:spPr bwMode="auto">
            <a:xfrm>
              <a:off x="2044" y="933"/>
              <a:ext cx="5" cy="40"/>
            </a:xfrm>
            <a:custGeom>
              <a:avLst/>
              <a:gdLst>
                <a:gd name="T0" fmla="*/ 0 w 5"/>
                <a:gd name="T1" fmla="*/ 0 h 40"/>
                <a:gd name="T2" fmla="*/ 2 w 5"/>
                <a:gd name="T3" fmla="*/ 0 h 40"/>
                <a:gd name="T4" fmla="*/ 5 w 5"/>
                <a:gd name="T5" fmla="*/ 0 h 40"/>
                <a:gd name="T6" fmla="*/ 5 w 5"/>
                <a:gd name="T7" fmla="*/ 40 h 40"/>
                <a:gd name="T8" fmla="*/ 2 w 5"/>
                <a:gd name="T9" fmla="*/ 40 h 40"/>
                <a:gd name="T10" fmla="*/ 0 w 5"/>
                <a:gd name="T11" fmla="*/ 40 h 40"/>
                <a:gd name="T12" fmla="*/ 0 w 5"/>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5" h="40">
                  <a:moveTo>
                    <a:pt x="0" y="0"/>
                  </a:moveTo>
                  <a:lnTo>
                    <a:pt x="2" y="0"/>
                  </a:lnTo>
                  <a:lnTo>
                    <a:pt x="5" y="0"/>
                  </a:lnTo>
                  <a:lnTo>
                    <a:pt x="5" y="40"/>
                  </a:lnTo>
                  <a:lnTo>
                    <a:pt x="2" y="40"/>
                  </a:lnTo>
                  <a:lnTo>
                    <a:pt x="0" y="40"/>
                  </a:lnTo>
                  <a:lnTo>
                    <a:pt x="0" y="0"/>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17" name="Freeform 103"/>
            <p:cNvSpPr/>
            <p:nvPr userDrawn="1"/>
          </p:nvSpPr>
          <p:spPr bwMode="auto">
            <a:xfrm>
              <a:off x="2060" y="933"/>
              <a:ext cx="32" cy="40"/>
            </a:xfrm>
            <a:custGeom>
              <a:avLst/>
              <a:gdLst>
                <a:gd name="T0" fmla="*/ 13 w 32"/>
                <a:gd name="T1" fmla="*/ 5 h 40"/>
                <a:gd name="T2" fmla="*/ 0 w 32"/>
                <a:gd name="T3" fmla="*/ 5 h 40"/>
                <a:gd name="T4" fmla="*/ 0 w 32"/>
                <a:gd name="T5" fmla="*/ 3 h 40"/>
                <a:gd name="T6" fmla="*/ 0 w 32"/>
                <a:gd name="T7" fmla="*/ 0 h 40"/>
                <a:gd name="T8" fmla="*/ 32 w 32"/>
                <a:gd name="T9" fmla="*/ 0 h 40"/>
                <a:gd name="T10" fmla="*/ 32 w 32"/>
                <a:gd name="T11" fmla="*/ 3 h 40"/>
                <a:gd name="T12" fmla="*/ 32 w 32"/>
                <a:gd name="T13" fmla="*/ 5 h 40"/>
                <a:gd name="T14" fmla="*/ 18 w 32"/>
                <a:gd name="T15" fmla="*/ 5 h 40"/>
                <a:gd name="T16" fmla="*/ 18 w 32"/>
                <a:gd name="T17" fmla="*/ 40 h 40"/>
                <a:gd name="T18" fmla="*/ 16 w 32"/>
                <a:gd name="T19" fmla="*/ 40 h 40"/>
                <a:gd name="T20" fmla="*/ 13 w 32"/>
                <a:gd name="T21" fmla="*/ 40 h 40"/>
                <a:gd name="T22" fmla="*/ 13 w 32"/>
                <a:gd name="T23" fmla="*/ 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40">
                  <a:moveTo>
                    <a:pt x="13" y="5"/>
                  </a:moveTo>
                  <a:lnTo>
                    <a:pt x="0" y="5"/>
                  </a:lnTo>
                  <a:lnTo>
                    <a:pt x="0" y="3"/>
                  </a:lnTo>
                  <a:lnTo>
                    <a:pt x="0" y="0"/>
                  </a:lnTo>
                  <a:lnTo>
                    <a:pt x="32" y="0"/>
                  </a:lnTo>
                  <a:lnTo>
                    <a:pt x="32" y="3"/>
                  </a:lnTo>
                  <a:lnTo>
                    <a:pt x="32" y="5"/>
                  </a:lnTo>
                  <a:lnTo>
                    <a:pt x="18" y="5"/>
                  </a:lnTo>
                  <a:lnTo>
                    <a:pt x="18" y="40"/>
                  </a:lnTo>
                  <a:lnTo>
                    <a:pt x="16" y="40"/>
                  </a:lnTo>
                  <a:lnTo>
                    <a:pt x="13" y="40"/>
                  </a:lnTo>
                  <a:lnTo>
                    <a:pt x="13" y="5"/>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18" name="Freeform 104"/>
            <p:cNvSpPr/>
            <p:nvPr userDrawn="1"/>
          </p:nvSpPr>
          <p:spPr bwMode="auto">
            <a:xfrm>
              <a:off x="2101" y="933"/>
              <a:ext cx="34" cy="40"/>
            </a:xfrm>
            <a:custGeom>
              <a:avLst/>
              <a:gdLst>
                <a:gd name="T0" fmla="*/ 15 w 34"/>
                <a:gd name="T1" fmla="*/ 24 h 40"/>
                <a:gd name="T2" fmla="*/ 0 w 34"/>
                <a:gd name="T3" fmla="*/ 0 h 40"/>
                <a:gd name="T4" fmla="*/ 3 w 34"/>
                <a:gd name="T5" fmla="*/ 0 h 40"/>
                <a:gd name="T6" fmla="*/ 6 w 34"/>
                <a:gd name="T7" fmla="*/ 0 h 40"/>
                <a:gd name="T8" fmla="*/ 17 w 34"/>
                <a:gd name="T9" fmla="*/ 19 h 40"/>
                <a:gd name="T10" fmla="*/ 17 w 34"/>
                <a:gd name="T11" fmla="*/ 19 h 40"/>
                <a:gd name="T12" fmla="*/ 28 w 34"/>
                <a:gd name="T13" fmla="*/ 0 h 40"/>
                <a:gd name="T14" fmla="*/ 32 w 34"/>
                <a:gd name="T15" fmla="*/ 0 h 40"/>
                <a:gd name="T16" fmla="*/ 34 w 34"/>
                <a:gd name="T17" fmla="*/ 0 h 40"/>
                <a:gd name="T18" fmla="*/ 20 w 34"/>
                <a:gd name="T19" fmla="*/ 24 h 40"/>
                <a:gd name="T20" fmla="*/ 20 w 34"/>
                <a:gd name="T21" fmla="*/ 40 h 40"/>
                <a:gd name="T22" fmla="*/ 17 w 34"/>
                <a:gd name="T23" fmla="*/ 40 h 40"/>
                <a:gd name="T24" fmla="*/ 15 w 34"/>
                <a:gd name="T25" fmla="*/ 40 h 40"/>
                <a:gd name="T26" fmla="*/ 15 w 34"/>
                <a:gd name="T27" fmla="*/ 2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40">
                  <a:moveTo>
                    <a:pt x="15" y="24"/>
                  </a:moveTo>
                  <a:lnTo>
                    <a:pt x="0" y="0"/>
                  </a:lnTo>
                  <a:lnTo>
                    <a:pt x="3" y="0"/>
                  </a:lnTo>
                  <a:lnTo>
                    <a:pt x="6" y="0"/>
                  </a:lnTo>
                  <a:lnTo>
                    <a:pt x="17" y="19"/>
                  </a:lnTo>
                  <a:lnTo>
                    <a:pt x="17" y="19"/>
                  </a:lnTo>
                  <a:lnTo>
                    <a:pt x="28" y="0"/>
                  </a:lnTo>
                  <a:lnTo>
                    <a:pt x="32" y="0"/>
                  </a:lnTo>
                  <a:lnTo>
                    <a:pt x="34" y="0"/>
                  </a:lnTo>
                  <a:lnTo>
                    <a:pt x="20" y="24"/>
                  </a:lnTo>
                  <a:lnTo>
                    <a:pt x="20" y="40"/>
                  </a:lnTo>
                  <a:lnTo>
                    <a:pt x="17" y="40"/>
                  </a:lnTo>
                  <a:lnTo>
                    <a:pt x="15" y="40"/>
                  </a:lnTo>
                  <a:lnTo>
                    <a:pt x="15" y="24"/>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19" name="Freeform 105"/>
            <p:cNvSpPr>
              <a:spLocks noEditPoints="1"/>
            </p:cNvSpPr>
            <p:nvPr userDrawn="1"/>
          </p:nvSpPr>
          <p:spPr bwMode="auto">
            <a:xfrm>
              <a:off x="954" y="660"/>
              <a:ext cx="350" cy="353"/>
            </a:xfrm>
            <a:custGeom>
              <a:avLst/>
              <a:gdLst>
                <a:gd name="T0" fmla="*/ 142 w 283"/>
                <a:gd name="T1" fmla="*/ 0 h 283"/>
                <a:gd name="T2" fmla="*/ 283 w 283"/>
                <a:gd name="T3" fmla="*/ 142 h 283"/>
                <a:gd name="T4" fmla="*/ 142 w 283"/>
                <a:gd name="T5" fmla="*/ 283 h 283"/>
                <a:gd name="T6" fmla="*/ 0 w 283"/>
                <a:gd name="T7" fmla="*/ 142 h 283"/>
                <a:gd name="T8" fmla="*/ 142 w 283"/>
                <a:gd name="T9" fmla="*/ 0 h 283"/>
                <a:gd name="T10" fmla="*/ 142 w 283"/>
                <a:gd name="T11" fmla="*/ 6 h 283"/>
                <a:gd name="T12" fmla="*/ 6 w 283"/>
                <a:gd name="T13" fmla="*/ 142 h 283"/>
                <a:gd name="T14" fmla="*/ 142 w 283"/>
                <a:gd name="T15" fmla="*/ 277 h 283"/>
                <a:gd name="T16" fmla="*/ 278 w 283"/>
                <a:gd name="T17" fmla="*/ 142 h 283"/>
                <a:gd name="T18" fmla="*/ 142 w 283"/>
                <a:gd name="T19" fmla="*/ 6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3" h="283">
                  <a:moveTo>
                    <a:pt x="142" y="0"/>
                  </a:moveTo>
                  <a:cubicBezTo>
                    <a:pt x="220" y="0"/>
                    <a:pt x="283" y="64"/>
                    <a:pt x="283" y="142"/>
                  </a:cubicBezTo>
                  <a:cubicBezTo>
                    <a:pt x="283" y="219"/>
                    <a:pt x="220" y="283"/>
                    <a:pt x="142" y="283"/>
                  </a:cubicBezTo>
                  <a:cubicBezTo>
                    <a:pt x="64" y="283"/>
                    <a:pt x="0" y="219"/>
                    <a:pt x="0" y="142"/>
                  </a:cubicBezTo>
                  <a:cubicBezTo>
                    <a:pt x="0" y="64"/>
                    <a:pt x="64" y="0"/>
                    <a:pt x="142" y="0"/>
                  </a:cubicBezTo>
                  <a:moveTo>
                    <a:pt x="142" y="6"/>
                  </a:moveTo>
                  <a:cubicBezTo>
                    <a:pt x="67" y="6"/>
                    <a:pt x="6" y="67"/>
                    <a:pt x="6" y="142"/>
                  </a:cubicBezTo>
                  <a:cubicBezTo>
                    <a:pt x="6" y="216"/>
                    <a:pt x="67" y="277"/>
                    <a:pt x="142" y="277"/>
                  </a:cubicBezTo>
                  <a:cubicBezTo>
                    <a:pt x="217" y="277"/>
                    <a:pt x="278" y="216"/>
                    <a:pt x="278" y="142"/>
                  </a:cubicBezTo>
                  <a:cubicBezTo>
                    <a:pt x="278" y="67"/>
                    <a:pt x="217" y="6"/>
                    <a:pt x="142" y="6"/>
                  </a:cubicBezTo>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20" name="Freeform 106"/>
            <p:cNvSpPr/>
            <p:nvPr userDrawn="1"/>
          </p:nvSpPr>
          <p:spPr bwMode="auto">
            <a:xfrm>
              <a:off x="1033" y="739"/>
              <a:ext cx="193" cy="173"/>
            </a:xfrm>
            <a:custGeom>
              <a:avLst/>
              <a:gdLst>
                <a:gd name="T0" fmla="*/ 28 w 156"/>
                <a:gd name="T1" fmla="*/ 139 h 139"/>
                <a:gd name="T2" fmla="*/ 7 w 156"/>
                <a:gd name="T3" fmla="*/ 112 h 139"/>
                <a:gd name="T4" fmla="*/ 0 w 156"/>
                <a:gd name="T5" fmla="*/ 79 h 139"/>
                <a:gd name="T6" fmla="*/ 78 w 156"/>
                <a:gd name="T7" fmla="*/ 0 h 139"/>
                <a:gd name="T8" fmla="*/ 156 w 156"/>
                <a:gd name="T9" fmla="*/ 79 h 139"/>
                <a:gd name="T10" fmla="*/ 149 w 156"/>
                <a:gd name="T11" fmla="*/ 112 h 139"/>
                <a:gd name="T12" fmla="*/ 128 w 156"/>
                <a:gd name="T13" fmla="*/ 139 h 139"/>
                <a:gd name="T14" fmla="*/ 126 w 156"/>
                <a:gd name="T15" fmla="*/ 137 h 139"/>
                <a:gd name="T16" fmla="*/ 146 w 156"/>
                <a:gd name="T17" fmla="*/ 111 h 139"/>
                <a:gd name="T18" fmla="*/ 153 w 156"/>
                <a:gd name="T19" fmla="*/ 79 h 139"/>
                <a:gd name="T20" fmla="*/ 78 w 156"/>
                <a:gd name="T21" fmla="*/ 3 h 139"/>
                <a:gd name="T22" fmla="*/ 3 w 156"/>
                <a:gd name="T23" fmla="*/ 79 h 139"/>
                <a:gd name="T24" fmla="*/ 10 w 156"/>
                <a:gd name="T25" fmla="*/ 111 h 139"/>
                <a:gd name="T26" fmla="*/ 30 w 156"/>
                <a:gd name="T27" fmla="*/ 137 h 139"/>
                <a:gd name="T28" fmla="*/ 28 w 156"/>
                <a:gd name="T29" fmla="*/ 13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6" h="139">
                  <a:moveTo>
                    <a:pt x="28" y="139"/>
                  </a:moveTo>
                  <a:cubicBezTo>
                    <a:pt x="19" y="132"/>
                    <a:pt x="12" y="122"/>
                    <a:pt x="7" y="112"/>
                  </a:cubicBezTo>
                  <a:cubicBezTo>
                    <a:pt x="2" y="102"/>
                    <a:pt x="0" y="90"/>
                    <a:pt x="0" y="79"/>
                  </a:cubicBezTo>
                  <a:cubicBezTo>
                    <a:pt x="0" y="36"/>
                    <a:pt x="35" y="0"/>
                    <a:pt x="78" y="0"/>
                  </a:cubicBezTo>
                  <a:cubicBezTo>
                    <a:pt x="121" y="0"/>
                    <a:pt x="156" y="36"/>
                    <a:pt x="156" y="79"/>
                  </a:cubicBezTo>
                  <a:cubicBezTo>
                    <a:pt x="156" y="90"/>
                    <a:pt x="153" y="102"/>
                    <a:pt x="149" y="112"/>
                  </a:cubicBezTo>
                  <a:cubicBezTo>
                    <a:pt x="144" y="122"/>
                    <a:pt x="136" y="132"/>
                    <a:pt x="128" y="139"/>
                  </a:cubicBezTo>
                  <a:cubicBezTo>
                    <a:pt x="126" y="137"/>
                    <a:pt x="126" y="137"/>
                    <a:pt x="126" y="137"/>
                  </a:cubicBezTo>
                  <a:cubicBezTo>
                    <a:pt x="134" y="130"/>
                    <a:pt x="141" y="121"/>
                    <a:pt x="146" y="111"/>
                  </a:cubicBezTo>
                  <a:cubicBezTo>
                    <a:pt x="151" y="101"/>
                    <a:pt x="153" y="90"/>
                    <a:pt x="153" y="79"/>
                  </a:cubicBezTo>
                  <a:cubicBezTo>
                    <a:pt x="153" y="37"/>
                    <a:pt x="119" y="3"/>
                    <a:pt x="78" y="3"/>
                  </a:cubicBezTo>
                  <a:cubicBezTo>
                    <a:pt x="36" y="3"/>
                    <a:pt x="3" y="37"/>
                    <a:pt x="3" y="79"/>
                  </a:cubicBezTo>
                  <a:cubicBezTo>
                    <a:pt x="3" y="90"/>
                    <a:pt x="5" y="101"/>
                    <a:pt x="10" y="111"/>
                  </a:cubicBezTo>
                  <a:cubicBezTo>
                    <a:pt x="14" y="121"/>
                    <a:pt x="21" y="130"/>
                    <a:pt x="30" y="137"/>
                  </a:cubicBezTo>
                  <a:lnTo>
                    <a:pt x="28" y="139"/>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21" name="Freeform 107"/>
            <p:cNvSpPr/>
            <p:nvPr userDrawn="1"/>
          </p:nvSpPr>
          <p:spPr bwMode="auto">
            <a:xfrm>
              <a:off x="972" y="867"/>
              <a:ext cx="40" cy="29"/>
            </a:xfrm>
            <a:custGeom>
              <a:avLst/>
              <a:gdLst>
                <a:gd name="T0" fmla="*/ 8 w 40"/>
                <a:gd name="T1" fmla="*/ 29 h 29"/>
                <a:gd name="T2" fmla="*/ 0 w 40"/>
                <a:gd name="T3" fmla="*/ 10 h 29"/>
                <a:gd name="T4" fmla="*/ 4 w 40"/>
                <a:gd name="T5" fmla="*/ 9 h 29"/>
                <a:gd name="T6" fmla="*/ 35 w 40"/>
                <a:gd name="T7" fmla="*/ 14 h 29"/>
                <a:gd name="T8" fmla="*/ 30 w 40"/>
                <a:gd name="T9" fmla="*/ 1 h 29"/>
                <a:gd name="T10" fmla="*/ 34 w 40"/>
                <a:gd name="T11" fmla="*/ 0 h 29"/>
                <a:gd name="T12" fmla="*/ 40 w 40"/>
                <a:gd name="T13" fmla="*/ 16 h 29"/>
                <a:gd name="T14" fmla="*/ 36 w 40"/>
                <a:gd name="T15" fmla="*/ 17 h 29"/>
                <a:gd name="T16" fmla="*/ 7 w 40"/>
                <a:gd name="T17" fmla="*/ 14 h 29"/>
                <a:gd name="T18" fmla="*/ 12 w 40"/>
                <a:gd name="T19" fmla="*/ 27 h 29"/>
                <a:gd name="T20" fmla="*/ 8 w 40"/>
                <a:gd name="T21"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29">
                  <a:moveTo>
                    <a:pt x="8" y="29"/>
                  </a:moveTo>
                  <a:lnTo>
                    <a:pt x="0" y="10"/>
                  </a:lnTo>
                  <a:lnTo>
                    <a:pt x="4" y="9"/>
                  </a:lnTo>
                  <a:lnTo>
                    <a:pt x="35" y="14"/>
                  </a:lnTo>
                  <a:lnTo>
                    <a:pt x="30" y="1"/>
                  </a:lnTo>
                  <a:lnTo>
                    <a:pt x="34" y="0"/>
                  </a:lnTo>
                  <a:lnTo>
                    <a:pt x="40" y="16"/>
                  </a:lnTo>
                  <a:lnTo>
                    <a:pt x="36" y="17"/>
                  </a:lnTo>
                  <a:lnTo>
                    <a:pt x="7" y="14"/>
                  </a:lnTo>
                  <a:lnTo>
                    <a:pt x="12" y="27"/>
                  </a:lnTo>
                  <a:lnTo>
                    <a:pt x="8" y="29"/>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22" name="Freeform 108"/>
            <p:cNvSpPr/>
            <p:nvPr userDrawn="1"/>
          </p:nvSpPr>
          <p:spPr bwMode="auto">
            <a:xfrm>
              <a:off x="984" y="888"/>
              <a:ext cx="38" cy="31"/>
            </a:xfrm>
            <a:custGeom>
              <a:avLst/>
              <a:gdLst>
                <a:gd name="T0" fmla="*/ 7 w 38"/>
                <a:gd name="T1" fmla="*/ 31 h 31"/>
                <a:gd name="T2" fmla="*/ 6 w 38"/>
                <a:gd name="T3" fmla="*/ 28 h 31"/>
                <a:gd name="T4" fmla="*/ 19 w 38"/>
                <a:gd name="T5" fmla="*/ 21 h 31"/>
                <a:gd name="T6" fmla="*/ 14 w 38"/>
                <a:gd name="T7" fmla="*/ 11 h 31"/>
                <a:gd name="T8" fmla="*/ 1 w 38"/>
                <a:gd name="T9" fmla="*/ 19 h 31"/>
                <a:gd name="T10" fmla="*/ 0 w 38"/>
                <a:gd name="T11" fmla="*/ 15 h 31"/>
                <a:gd name="T12" fmla="*/ 29 w 38"/>
                <a:gd name="T13" fmla="*/ 0 h 31"/>
                <a:gd name="T14" fmla="*/ 32 w 38"/>
                <a:gd name="T15" fmla="*/ 4 h 31"/>
                <a:gd name="T16" fmla="*/ 18 w 38"/>
                <a:gd name="T17" fmla="*/ 10 h 31"/>
                <a:gd name="T18" fmla="*/ 23 w 38"/>
                <a:gd name="T19" fmla="*/ 19 h 31"/>
                <a:gd name="T20" fmla="*/ 35 w 38"/>
                <a:gd name="T21" fmla="*/ 13 h 31"/>
                <a:gd name="T22" fmla="*/ 38 w 38"/>
                <a:gd name="T23" fmla="*/ 16 h 31"/>
                <a:gd name="T24" fmla="*/ 7 w 38"/>
                <a:gd name="T25"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31">
                  <a:moveTo>
                    <a:pt x="7" y="31"/>
                  </a:moveTo>
                  <a:lnTo>
                    <a:pt x="6" y="28"/>
                  </a:lnTo>
                  <a:lnTo>
                    <a:pt x="19" y="21"/>
                  </a:lnTo>
                  <a:lnTo>
                    <a:pt x="14" y="11"/>
                  </a:lnTo>
                  <a:lnTo>
                    <a:pt x="1" y="19"/>
                  </a:lnTo>
                  <a:lnTo>
                    <a:pt x="0" y="15"/>
                  </a:lnTo>
                  <a:lnTo>
                    <a:pt x="29" y="0"/>
                  </a:lnTo>
                  <a:lnTo>
                    <a:pt x="32" y="4"/>
                  </a:lnTo>
                  <a:lnTo>
                    <a:pt x="18" y="10"/>
                  </a:lnTo>
                  <a:lnTo>
                    <a:pt x="23" y="19"/>
                  </a:lnTo>
                  <a:lnTo>
                    <a:pt x="35" y="13"/>
                  </a:lnTo>
                  <a:lnTo>
                    <a:pt x="38" y="16"/>
                  </a:lnTo>
                  <a:lnTo>
                    <a:pt x="7" y="31"/>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23" name="Freeform 109"/>
            <p:cNvSpPr/>
            <p:nvPr userDrawn="1"/>
          </p:nvSpPr>
          <p:spPr bwMode="auto">
            <a:xfrm>
              <a:off x="995" y="906"/>
              <a:ext cx="38" cy="33"/>
            </a:xfrm>
            <a:custGeom>
              <a:avLst/>
              <a:gdLst>
                <a:gd name="T0" fmla="*/ 11 w 38"/>
                <a:gd name="T1" fmla="*/ 33 h 33"/>
                <a:gd name="T2" fmla="*/ 0 w 38"/>
                <a:gd name="T3" fmla="*/ 18 h 33"/>
                <a:gd name="T4" fmla="*/ 28 w 38"/>
                <a:gd name="T5" fmla="*/ 0 h 33"/>
                <a:gd name="T6" fmla="*/ 38 w 38"/>
                <a:gd name="T7" fmla="*/ 15 h 33"/>
                <a:gd name="T8" fmla="*/ 36 w 38"/>
                <a:gd name="T9" fmla="*/ 17 h 33"/>
                <a:gd name="T10" fmla="*/ 27 w 38"/>
                <a:gd name="T11" fmla="*/ 6 h 33"/>
                <a:gd name="T12" fmla="*/ 18 w 38"/>
                <a:gd name="T13" fmla="*/ 11 h 33"/>
                <a:gd name="T14" fmla="*/ 26 w 38"/>
                <a:gd name="T15" fmla="*/ 21 h 33"/>
                <a:gd name="T16" fmla="*/ 23 w 38"/>
                <a:gd name="T17" fmla="*/ 23 h 33"/>
                <a:gd name="T18" fmla="*/ 16 w 38"/>
                <a:gd name="T19" fmla="*/ 13 h 33"/>
                <a:gd name="T20" fmla="*/ 6 w 38"/>
                <a:gd name="T21" fmla="*/ 20 h 33"/>
                <a:gd name="T22" fmla="*/ 13 w 38"/>
                <a:gd name="T23" fmla="*/ 31 h 33"/>
                <a:gd name="T24" fmla="*/ 11 w 38"/>
                <a:gd name="T25"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33">
                  <a:moveTo>
                    <a:pt x="11" y="33"/>
                  </a:moveTo>
                  <a:lnTo>
                    <a:pt x="0" y="18"/>
                  </a:lnTo>
                  <a:lnTo>
                    <a:pt x="28" y="0"/>
                  </a:lnTo>
                  <a:lnTo>
                    <a:pt x="38" y="15"/>
                  </a:lnTo>
                  <a:lnTo>
                    <a:pt x="36" y="17"/>
                  </a:lnTo>
                  <a:lnTo>
                    <a:pt x="27" y="6"/>
                  </a:lnTo>
                  <a:lnTo>
                    <a:pt x="18" y="11"/>
                  </a:lnTo>
                  <a:lnTo>
                    <a:pt x="26" y="21"/>
                  </a:lnTo>
                  <a:lnTo>
                    <a:pt x="23" y="23"/>
                  </a:lnTo>
                  <a:lnTo>
                    <a:pt x="16" y="13"/>
                  </a:lnTo>
                  <a:lnTo>
                    <a:pt x="6" y="20"/>
                  </a:lnTo>
                  <a:lnTo>
                    <a:pt x="13" y="31"/>
                  </a:lnTo>
                  <a:lnTo>
                    <a:pt x="11" y="33"/>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24" name="Freeform 110"/>
            <p:cNvSpPr/>
            <p:nvPr userDrawn="1"/>
          </p:nvSpPr>
          <p:spPr bwMode="auto">
            <a:xfrm>
              <a:off x="1026" y="934"/>
              <a:ext cx="24" cy="29"/>
            </a:xfrm>
            <a:custGeom>
              <a:avLst/>
              <a:gdLst>
                <a:gd name="T0" fmla="*/ 3 w 24"/>
                <a:gd name="T1" fmla="*/ 29 h 29"/>
                <a:gd name="T2" fmla="*/ 0 w 24"/>
                <a:gd name="T3" fmla="*/ 26 h 29"/>
                <a:gd name="T4" fmla="*/ 21 w 24"/>
                <a:gd name="T5" fmla="*/ 0 h 29"/>
                <a:gd name="T6" fmla="*/ 24 w 24"/>
                <a:gd name="T7" fmla="*/ 3 h 29"/>
                <a:gd name="T8" fmla="*/ 3 w 24"/>
                <a:gd name="T9" fmla="*/ 29 h 29"/>
              </a:gdLst>
              <a:ahLst/>
              <a:cxnLst>
                <a:cxn ang="0">
                  <a:pos x="T0" y="T1"/>
                </a:cxn>
                <a:cxn ang="0">
                  <a:pos x="T2" y="T3"/>
                </a:cxn>
                <a:cxn ang="0">
                  <a:pos x="T4" y="T5"/>
                </a:cxn>
                <a:cxn ang="0">
                  <a:pos x="T6" y="T7"/>
                </a:cxn>
                <a:cxn ang="0">
                  <a:pos x="T8" y="T9"/>
                </a:cxn>
              </a:cxnLst>
              <a:rect l="0" t="0" r="r" b="b"/>
              <a:pathLst>
                <a:path w="24" h="29">
                  <a:moveTo>
                    <a:pt x="3" y="29"/>
                  </a:moveTo>
                  <a:lnTo>
                    <a:pt x="0" y="26"/>
                  </a:lnTo>
                  <a:lnTo>
                    <a:pt x="21" y="0"/>
                  </a:lnTo>
                  <a:lnTo>
                    <a:pt x="24" y="3"/>
                  </a:lnTo>
                  <a:lnTo>
                    <a:pt x="3" y="29"/>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25" name="Freeform 111"/>
            <p:cNvSpPr>
              <a:spLocks noEditPoints="1"/>
            </p:cNvSpPr>
            <p:nvPr userDrawn="1"/>
          </p:nvSpPr>
          <p:spPr bwMode="auto">
            <a:xfrm>
              <a:off x="1034" y="942"/>
              <a:ext cx="29" cy="35"/>
            </a:xfrm>
            <a:custGeom>
              <a:avLst/>
              <a:gdLst>
                <a:gd name="T0" fmla="*/ 11 w 29"/>
                <a:gd name="T1" fmla="*/ 32 h 35"/>
                <a:gd name="T2" fmla="*/ 16 w 29"/>
                <a:gd name="T3" fmla="*/ 23 h 35"/>
                <a:gd name="T4" fmla="*/ 11 w 29"/>
                <a:gd name="T5" fmla="*/ 20 h 35"/>
                <a:gd name="T6" fmla="*/ 3 w 29"/>
                <a:gd name="T7" fmla="*/ 27 h 35"/>
                <a:gd name="T8" fmla="*/ 0 w 29"/>
                <a:gd name="T9" fmla="*/ 25 h 35"/>
                <a:gd name="T10" fmla="*/ 24 w 29"/>
                <a:gd name="T11" fmla="*/ 0 h 35"/>
                <a:gd name="T12" fmla="*/ 29 w 29"/>
                <a:gd name="T13" fmla="*/ 2 h 35"/>
                <a:gd name="T14" fmla="*/ 16 w 29"/>
                <a:gd name="T15" fmla="*/ 35 h 35"/>
                <a:gd name="T16" fmla="*/ 11 w 29"/>
                <a:gd name="T17" fmla="*/ 32 h 35"/>
                <a:gd name="T18" fmla="*/ 19 w 29"/>
                <a:gd name="T19" fmla="*/ 18 h 35"/>
                <a:gd name="T20" fmla="*/ 24 w 29"/>
                <a:gd name="T21" fmla="*/ 7 h 35"/>
                <a:gd name="T22" fmla="*/ 23 w 29"/>
                <a:gd name="T23" fmla="*/ 6 h 35"/>
                <a:gd name="T24" fmla="*/ 14 w 29"/>
                <a:gd name="T25" fmla="*/ 16 h 35"/>
                <a:gd name="T26" fmla="*/ 19 w 29"/>
                <a:gd name="T27"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35">
                  <a:moveTo>
                    <a:pt x="11" y="32"/>
                  </a:moveTo>
                  <a:lnTo>
                    <a:pt x="16" y="23"/>
                  </a:lnTo>
                  <a:lnTo>
                    <a:pt x="11" y="20"/>
                  </a:lnTo>
                  <a:lnTo>
                    <a:pt x="3" y="27"/>
                  </a:lnTo>
                  <a:lnTo>
                    <a:pt x="0" y="25"/>
                  </a:lnTo>
                  <a:lnTo>
                    <a:pt x="24" y="0"/>
                  </a:lnTo>
                  <a:lnTo>
                    <a:pt x="29" y="2"/>
                  </a:lnTo>
                  <a:lnTo>
                    <a:pt x="16" y="35"/>
                  </a:lnTo>
                  <a:lnTo>
                    <a:pt x="11" y="32"/>
                  </a:lnTo>
                  <a:close/>
                  <a:moveTo>
                    <a:pt x="19" y="18"/>
                  </a:moveTo>
                  <a:lnTo>
                    <a:pt x="24" y="7"/>
                  </a:lnTo>
                  <a:lnTo>
                    <a:pt x="23" y="6"/>
                  </a:lnTo>
                  <a:lnTo>
                    <a:pt x="14" y="16"/>
                  </a:lnTo>
                  <a:lnTo>
                    <a:pt x="19" y="18"/>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26" name="Freeform 112"/>
            <p:cNvSpPr/>
            <p:nvPr userDrawn="1"/>
          </p:nvSpPr>
          <p:spPr bwMode="auto">
            <a:xfrm>
              <a:off x="1054" y="948"/>
              <a:ext cx="32" cy="39"/>
            </a:xfrm>
            <a:custGeom>
              <a:avLst/>
              <a:gdLst>
                <a:gd name="T0" fmla="*/ 16 w 32"/>
                <a:gd name="T1" fmla="*/ 39 h 39"/>
                <a:gd name="T2" fmla="*/ 13 w 32"/>
                <a:gd name="T3" fmla="*/ 36 h 39"/>
                <a:gd name="T4" fmla="*/ 15 w 32"/>
                <a:gd name="T5" fmla="*/ 12 h 39"/>
                <a:gd name="T6" fmla="*/ 5 w 32"/>
                <a:gd name="T7" fmla="*/ 32 h 39"/>
                <a:gd name="T8" fmla="*/ 0 w 32"/>
                <a:gd name="T9" fmla="*/ 30 h 39"/>
                <a:gd name="T10" fmla="*/ 16 w 32"/>
                <a:gd name="T11" fmla="*/ 0 h 39"/>
                <a:gd name="T12" fmla="*/ 20 w 32"/>
                <a:gd name="T13" fmla="*/ 1 h 39"/>
                <a:gd name="T14" fmla="*/ 19 w 32"/>
                <a:gd name="T15" fmla="*/ 25 h 39"/>
                <a:gd name="T16" fmla="*/ 29 w 32"/>
                <a:gd name="T17" fmla="*/ 5 h 39"/>
                <a:gd name="T18" fmla="*/ 32 w 32"/>
                <a:gd name="T19" fmla="*/ 7 h 39"/>
                <a:gd name="T20" fmla="*/ 16 w 32"/>
                <a:gd name="T21"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39">
                  <a:moveTo>
                    <a:pt x="16" y="39"/>
                  </a:moveTo>
                  <a:lnTo>
                    <a:pt x="13" y="36"/>
                  </a:lnTo>
                  <a:lnTo>
                    <a:pt x="15" y="12"/>
                  </a:lnTo>
                  <a:lnTo>
                    <a:pt x="5" y="32"/>
                  </a:lnTo>
                  <a:lnTo>
                    <a:pt x="0" y="30"/>
                  </a:lnTo>
                  <a:lnTo>
                    <a:pt x="16" y="0"/>
                  </a:lnTo>
                  <a:lnTo>
                    <a:pt x="20" y="1"/>
                  </a:lnTo>
                  <a:lnTo>
                    <a:pt x="19" y="25"/>
                  </a:lnTo>
                  <a:lnTo>
                    <a:pt x="29" y="5"/>
                  </a:lnTo>
                  <a:lnTo>
                    <a:pt x="32" y="7"/>
                  </a:lnTo>
                  <a:lnTo>
                    <a:pt x="16" y="39"/>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27" name="Freeform 113"/>
            <p:cNvSpPr/>
            <p:nvPr userDrawn="1"/>
          </p:nvSpPr>
          <p:spPr bwMode="auto">
            <a:xfrm>
              <a:off x="1079" y="957"/>
              <a:ext cx="23" cy="36"/>
            </a:xfrm>
            <a:custGeom>
              <a:avLst/>
              <a:gdLst>
                <a:gd name="T0" fmla="*/ 12 w 19"/>
                <a:gd name="T1" fmla="*/ 29 h 29"/>
                <a:gd name="T2" fmla="*/ 10 w 19"/>
                <a:gd name="T3" fmla="*/ 29 h 29"/>
                <a:gd name="T4" fmla="*/ 10 w 19"/>
                <a:gd name="T5" fmla="*/ 26 h 29"/>
                <a:gd name="T6" fmla="*/ 8 w 19"/>
                <a:gd name="T7" fmla="*/ 27 h 29"/>
                <a:gd name="T8" fmla="*/ 5 w 19"/>
                <a:gd name="T9" fmla="*/ 27 h 29"/>
                <a:gd name="T10" fmla="*/ 1 w 19"/>
                <a:gd name="T11" fmla="*/ 23 h 29"/>
                <a:gd name="T12" fmla="*/ 1 w 19"/>
                <a:gd name="T13" fmla="*/ 13 h 29"/>
                <a:gd name="T14" fmla="*/ 6 w 19"/>
                <a:gd name="T15" fmla="*/ 3 h 29"/>
                <a:gd name="T16" fmla="*/ 14 w 19"/>
                <a:gd name="T17" fmla="*/ 1 h 29"/>
                <a:gd name="T18" fmla="*/ 18 w 19"/>
                <a:gd name="T19" fmla="*/ 11 h 29"/>
                <a:gd name="T20" fmla="*/ 15 w 19"/>
                <a:gd name="T21" fmla="*/ 11 h 29"/>
                <a:gd name="T22" fmla="*/ 13 w 19"/>
                <a:gd name="T23" fmla="*/ 4 h 29"/>
                <a:gd name="T24" fmla="*/ 8 w 19"/>
                <a:gd name="T25" fmla="*/ 6 h 29"/>
                <a:gd name="T26" fmla="*/ 5 w 19"/>
                <a:gd name="T27" fmla="*/ 14 h 29"/>
                <a:gd name="T28" fmla="*/ 4 w 19"/>
                <a:gd name="T29" fmla="*/ 21 h 29"/>
                <a:gd name="T30" fmla="*/ 6 w 19"/>
                <a:gd name="T31" fmla="*/ 24 h 29"/>
                <a:gd name="T32" fmla="*/ 9 w 19"/>
                <a:gd name="T33" fmla="*/ 24 h 29"/>
                <a:gd name="T34" fmla="*/ 12 w 19"/>
                <a:gd name="T35" fmla="*/ 20 h 29"/>
                <a:gd name="T36" fmla="*/ 12 w 19"/>
                <a:gd name="T37" fmla="*/ 18 h 29"/>
                <a:gd name="T38" fmla="*/ 8 w 19"/>
                <a:gd name="T39" fmla="*/ 17 h 29"/>
                <a:gd name="T40" fmla="*/ 9 w 19"/>
                <a:gd name="T41" fmla="*/ 14 h 29"/>
                <a:gd name="T42" fmla="*/ 16 w 19"/>
                <a:gd name="T43" fmla="*/ 17 h 29"/>
                <a:gd name="T44" fmla="*/ 12 w 19"/>
                <a:gd name="T45"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 h="29">
                  <a:moveTo>
                    <a:pt x="12" y="29"/>
                  </a:moveTo>
                  <a:cubicBezTo>
                    <a:pt x="10" y="29"/>
                    <a:pt x="10" y="29"/>
                    <a:pt x="10" y="29"/>
                  </a:cubicBezTo>
                  <a:cubicBezTo>
                    <a:pt x="10" y="26"/>
                    <a:pt x="10" y="26"/>
                    <a:pt x="10" y="26"/>
                  </a:cubicBezTo>
                  <a:cubicBezTo>
                    <a:pt x="9" y="27"/>
                    <a:pt x="9" y="27"/>
                    <a:pt x="8" y="27"/>
                  </a:cubicBezTo>
                  <a:cubicBezTo>
                    <a:pt x="7" y="27"/>
                    <a:pt x="6" y="27"/>
                    <a:pt x="5" y="27"/>
                  </a:cubicBezTo>
                  <a:cubicBezTo>
                    <a:pt x="3" y="26"/>
                    <a:pt x="2" y="25"/>
                    <a:pt x="1" y="23"/>
                  </a:cubicBezTo>
                  <a:cubicBezTo>
                    <a:pt x="0" y="20"/>
                    <a:pt x="0" y="17"/>
                    <a:pt x="1" y="13"/>
                  </a:cubicBezTo>
                  <a:cubicBezTo>
                    <a:pt x="3" y="8"/>
                    <a:pt x="4" y="5"/>
                    <a:pt x="6" y="3"/>
                  </a:cubicBezTo>
                  <a:cubicBezTo>
                    <a:pt x="9" y="1"/>
                    <a:pt x="12" y="0"/>
                    <a:pt x="14" y="1"/>
                  </a:cubicBezTo>
                  <a:cubicBezTo>
                    <a:pt x="17" y="2"/>
                    <a:pt x="19" y="6"/>
                    <a:pt x="18" y="11"/>
                  </a:cubicBezTo>
                  <a:cubicBezTo>
                    <a:pt x="15" y="11"/>
                    <a:pt x="15" y="11"/>
                    <a:pt x="15" y="11"/>
                  </a:cubicBezTo>
                  <a:cubicBezTo>
                    <a:pt x="16" y="9"/>
                    <a:pt x="15" y="5"/>
                    <a:pt x="13" y="4"/>
                  </a:cubicBezTo>
                  <a:cubicBezTo>
                    <a:pt x="11" y="4"/>
                    <a:pt x="9" y="4"/>
                    <a:pt x="8" y="6"/>
                  </a:cubicBezTo>
                  <a:cubicBezTo>
                    <a:pt x="7" y="7"/>
                    <a:pt x="6" y="10"/>
                    <a:pt x="5" y="14"/>
                  </a:cubicBezTo>
                  <a:cubicBezTo>
                    <a:pt x="4" y="17"/>
                    <a:pt x="3" y="20"/>
                    <a:pt x="4" y="21"/>
                  </a:cubicBezTo>
                  <a:cubicBezTo>
                    <a:pt x="4" y="23"/>
                    <a:pt x="5" y="24"/>
                    <a:pt x="6" y="24"/>
                  </a:cubicBezTo>
                  <a:cubicBezTo>
                    <a:pt x="7" y="25"/>
                    <a:pt x="9" y="25"/>
                    <a:pt x="9" y="24"/>
                  </a:cubicBezTo>
                  <a:cubicBezTo>
                    <a:pt x="10" y="23"/>
                    <a:pt x="11" y="22"/>
                    <a:pt x="12" y="20"/>
                  </a:cubicBezTo>
                  <a:cubicBezTo>
                    <a:pt x="12" y="18"/>
                    <a:pt x="12" y="18"/>
                    <a:pt x="12" y="18"/>
                  </a:cubicBezTo>
                  <a:cubicBezTo>
                    <a:pt x="8" y="17"/>
                    <a:pt x="8" y="17"/>
                    <a:pt x="8" y="17"/>
                  </a:cubicBezTo>
                  <a:cubicBezTo>
                    <a:pt x="9" y="14"/>
                    <a:pt x="9" y="14"/>
                    <a:pt x="9" y="14"/>
                  </a:cubicBezTo>
                  <a:cubicBezTo>
                    <a:pt x="16" y="17"/>
                    <a:pt x="16" y="17"/>
                    <a:pt x="16" y="17"/>
                  </a:cubicBezTo>
                  <a:lnTo>
                    <a:pt x="12" y="29"/>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28" name="Freeform 114"/>
            <p:cNvSpPr/>
            <p:nvPr userDrawn="1"/>
          </p:nvSpPr>
          <p:spPr bwMode="auto">
            <a:xfrm>
              <a:off x="1121" y="962"/>
              <a:ext cx="19" cy="33"/>
            </a:xfrm>
            <a:custGeom>
              <a:avLst/>
              <a:gdLst>
                <a:gd name="T0" fmla="*/ 15 w 15"/>
                <a:gd name="T1" fmla="*/ 19 h 27"/>
                <a:gd name="T2" fmla="*/ 13 w 15"/>
                <a:gd name="T3" fmla="*/ 25 h 27"/>
                <a:gd name="T4" fmla="*/ 7 w 15"/>
                <a:gd name="T5" fmla="*/ 27 h 27"/>
                <a:gd name="T6" fmla="*/ 1 w 15"/>
                <a:gd name="T7" fmla="*/ 25 h 27"/>
                <a:gd name="T8" fmla="*/ 0 w 15"/>
                <a:gd name="T9" fmla="*/ 19 h 27"/>
                <a:gd name="T10" fmla="*/ 0 w 15"/>
                <a:gd name="T11" fmla="*/ 0 h 27"/>
                <a:gd name="T12" fmla="*/ 4 w 15"/>
                <a:gd name="T13" fmla="*/ 0 h 27"/>
                <a:gd name="T14" fmla="*/ 3 w 15"/>
                <a:gd name="T15" fmla="*/ 19 h 27"/>
                <a:gd name="T16" fmla="*/ 4 w 15"/>
                <a:gd name="T17" fmla="*/ 23 h 27"/>
                <a:gd name="T18" fmla="*/ 7 w 15"/>
                <a:gd name="T19" fmla="*/ 24 h 27"/>
                <a:gd name="T20" fmla="*/ 10 w 15"/>
                <a:gd name="T21" fmla="*/ 23 h 27"/>
                <a:gd name="T22" fmla="*/ 11 w 15"/>
                <a:gd name="T23" fmla="*/ 19 h 27"/>
                <a:gd name="T24" fmla="*/ 12 w 15"/>
                <a:gd name="T25" fmla="*/ 0 h 27"/>
                <a:gd name="T26" fmla="*/ 15 w 15"/>
                <a:gd name="T27" fmla="*/ 0 h 27"/>
                <a:gd name="T28" fmla="*/ 15 w 15"/>
                <a:gd name="T29"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7">
                  <a:moveTo>
                    <a:pt x="15" y="19"/>
                  </a:moveTo>
                  <a:cubicBezTo>
                    <a:pt x="15" y="22"/>
                    <a:pt x="14" y="24"/>
                    <a:pt x="13" y="25"/>
                  </a:cubicBezTo>
                  <a:cubicBezTo>
                    <a:pt x="11" y="27"/>
                    <a:pt x="10" y="27"/>
                    <a:pt x="7" y="27"/>
                  </a:cubicBezTo>
                  <a:cubicBezTo>
                    <a:pt x="4" y="27"/>
                    <a:pt x="2" y="26"/>
                    <a:pt x="1" y="25"/>
                  </a:cubicBezTo>
                  <a:cubicBezTo>
                    <a:pt x="0" y="23"/>
                    <a:pt x="0" y="21"/>
                    <a:pt x="0" y="19"/>
                  </a:cubicBezTo>
                  <a:cubicBezTo>
                    <a:pt x="0" y="0"/>
                    <a:pt x="0" y="0"/>
                    <a:pt x="0" y="0"/>
                  </a:cubicBezTo>
                  <a:cubicBezTo>
                    <a:pt x="4" y="0"/>
                    <a:pt x="4" y="0"/>
                    <a:pt x="4" y="0"/>
                  </a:cubicBezTo>
                  <a:cubicBezTo>
                    <a:pt x="3" y="19"/>
                    <a:pt x="3" y="19"/>
                    <a:pt x="3" y="19"/>
                  </a:cubicBezTo>
                  <a:cubicBezTo>
                    <a:pt x="3" y="21"/>
                    <a:pt x="3" y="22"/>
                    <a:pt x="4" y="23"/>
                  </a:cubicBezTo>
                  <a:cubicBezTo>
                    <a:pt x="5" y="24"/>
                    <a:pt x="6" y="24"/>
                    <a:pt x="7" y="24"/>
                  </a:cubicBezTo>
                  <a:cubicBezTo>
                    <a:pt x="8" y="24"/>
                    <a:pt x="9" y="24"/>
                    <a:pt x="10" y="23"/>
                  </a:cubicBezTo>
                  <a:cubicBezTo>
                    <a:pt x="11" y="22"/>
                    <a:pt x="11" y="21"/>
                    <a:pt x="11" y="19"/>
                  </a:cubicBezTo>
                  <a:cubicBezTo>
                    <a:pt x="12" y="0"/>
                    <a:pt x="12" y="0"/>
                    <a:pt x="12" y="0"/>
                  </a:cubicBezTo>
                  <a:cubicBezTo>
                    <a:pt x="15" y="0"/>
                    <a:pt x="15" y="0"/>
                    <a:pt x="15" y="0"/>
                  </a:cubicBezTo>
                  <a:lnTo>
                    <a:pt x="15" y="19"/>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29" name="Freeform 115"/>
            <p:cNvSpPr/>
            <p:nvPr userDrawn="1"/>
          </p:nvSpPr>
          <p:spPr bwMode="auto">
            <a:xfrm>
              <a:off x="1142" y="959"/>
              <a:ext cx="21" cy="36"/>
            </a:xfrm>
            <a:custGeom>
              <a:avLst/>
              <a:gdLst>
                <a:gd name="T0" fmla="*/ 21 w 21"/>
                <a:gd name="T1" fmla="*/ 33 h 36"/>
                <a:gd name="T2" fmla="*/ 17 w 21"/>
                <a:gd name="T3" fmla="*/ 34 h 36"/>
                <a:gd name="T4" fmla="*/ 5 w 21"/>
                <a:gd name="T5" fmla="*/ 11 h 36"/>
                <a:gd name="T6" fmla="*/ 8 w 21"/>
                <a:gd name="T7" fmla="*/ 35 h 36"/>
                <a:gd name="T8" fmla="*/ 3 w 21"/>
                <a:gd name="T9" fmla="*/ 36 h 36"/>
                <a:gd name="T10" fmla="*/ 0 w 21"/>
                <a:gd name="T11" fmla="*/ 3 h 36"/>
                <a:gd name="T12" fmla="*/ 5 w 21"/>
                <a:gd name="T13" fmla="*/ 1 h 36"/>
                <a:gd name="T14" fmla="*/ 15 w 21"/>
                <a:gd name="T15" fmla="*/ 18 h 36"/>
                <a:gd name="T16" fmla="*/ 12 w 21"/>
                <a:gd name="T17" fmla="*/ 0 h 36"/>
                <a:gd name="T18" fmla="*/ 16 w 21"/>
                <a:gd name="T19" fmla="*/ 0 h 36"/>
                <a:gd name="T20" fmla="*/ 21 w 21"/>
                <a:gd name="T21" fmla="*/ 3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36">
                  <a:moveTo>
                    <a:pt x="21" y="33"/>
                  </a:moveTo>
                  <a:lnTo>
                    <a:pt x="17" y="34"/>
                  </a:lnTo>
                  <a:lnTo>
                    <a:pt x="5" y="11"/>
                  </a:lnTo>
                  <a:lnTo>
                    <a:pt x="8" y="35"/>
                  </a:lnTo>
                  <a:lnTo>
                    <a:pt x="3" y="36"/>
                  </a:lnTo>
                  <a:lnTo>
                    <a:pt x="0" y="3"/>
                  </a:lnTo>
                  <a:lnTo>
                    <a:pt x="5" y="1"/>
                  </a:lnTo>
                  <a:lnTo>
                    <a:pt x="15" y="18"/>
                  </a:lnTo>
                  <a:lnTo>
                    <a:pt x="12" y="0"/>
                  </a:lnTo>
                  <a:lnTo>
                    <a:pt x="16" y="0"/>
                  </a:lnTo>
                  <a:lnTo>
                    <a:pt x="21" y="33"/>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30" name="Freeform 116"/>
            <p:cNvSpPr/>
            <p:nvPr userDrawn="1"/>
          </p:nvSpPr>
          <p:spPr bwMode="auto">
            <a:xfrm>
              <a:off x="1162" y="957"/>
              <a:ext cx="14" cy="33"/>
            </a:xfrm>
            <a:custGeom>
              <a:avLst/>
              <a:gdLst>
                <a:gd name="T0" fmla="*/ 14 w 14"/>
                <a:gd name="T1" fmla="*/ 31 h 33"/>
                <a:gd name="T2" fmla="*/ 9 w 14"/>
                <a:gd name="T3" fmla="*/ 33 h 33"/>
                <a:gd name="T4" fmla="*/ 0 w 14"/>
                <a:gd name="T5" fmla="*/ 1 h 33"/>
                <a:gd name="T6" fmla="*/ 4 w 14"/>
                <a:gd name="T7" fmla="*/ 0 h 33"/>
                <a:gd name="T8" fmla="*/ 14 w 14"/>
                <a:gd name="T9" fmla="*/ 31 h 33"/>
              </a:gdLst>
              <a:ahLst/>
              <a:cxnLst>
                <a:cxn ang="0">
                  <a:pos x="T0" y="T1"/>
                </a:cxn>
                <a:cxn ang="0">
                  <a:pos x="T2" y="T3"/>
                </a:cxn>
                <a:cxn ang="0">
                  <a:pos x="T4" y="T5"/>
                </a:cxn>
                <a:cxn ang="0">
                  <a:pos x="T6" y="T7"/>
                </a:cxn>
                <a:cxn ang="0">
                  <a:pos x="T8" y="T9"/>
                </a:cxn>
              </a:cxnLst>
              <a:rect l="0" t="0" r="r" b="b"/>
              <a:pathLst>
                <a:path w="14" h="33">
                  <a:moveTo>
                    <a:pt x="14" y="31"/>
                  </a:moveTo>
                  <a:lnTo>
                    <a:pt x="9" y="33"/>
                  </a:lnTo>
                  <a:lnTo>
                    <a:pt x="0" y="1"/>
                  </a:lnTo>
                  <a:lnTo>
                    <a:pt x="4" y="0"/>
                  </a:lnTo>
                  <a:lnTo>
                    <a:pt x="14" y="31"/>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31" name="Freeform 117"/>
            <p:cNvSpPr/>
            <p:nvPr userDrawn="1"/>
          </p:nvSpPr>
          <p:spPr bwMode="auto">
            <a:xfrm>
              <a:off x="1169" y="948"/>
              <a:ext cx="23" cy="37"/>
            </a:xfrm>
            <a:custGeom>
              <a:avLst/>
              <a:gdLst>
                <a:gd name="T0" fmla="*/ 18 w 23"/>
                <a:gd name="T1" fmla="*/ 0 h 37"/>
                <a:gd name="T2" fmla="*/ 23 w 23"/>
                <a:gd name="T3" fmla="*/ 35 h 37"/>
                <a:gd name="T4" fmla="*/ 19 w 23"/>
                <a:gd name="T5" fmla="*/ 37 h 37"/>
                <a:gd name="T6" fmla="*/ 0 w 23"/>
                <a:gd name="T7" fmla="*/ 7 h 37"/>
                <a:gd name="T8" fmla="*/ 4 w 23"/>
                <a:gd name="T9" fmla="*/ 6 h 37"/>
                <a:gd name="T10" fmla="*/ 18 w 23"/>
                <a:gd name="T11" fmla="*/ 26 h 37"/>
                <a:gd name="T12" fmla="*/ 14 w 23"/>
                <a:gd name="T13" fmla="*/ 1 h 37"/>
                <a:gd name="T14" fmla="*/ 18 w 23"/>
                <a:gd name="T15" fmla="*/ 0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7">
                  <a:moveTo>
                    <a:pt x="18" y="0"/>
                  </a:moveTo>
                  <a:lnTo>
                    <a:pt x="23" y="35"/>
                  </a:lnTo>
                  <a:lnTo>
                    <a:pt x="19" y="37"/>
                  </a:lnTo>
                  <a:lnTo>
                    <a:pt x="0" y="7"/>
                  </a:lnTo>
                  <a:lnTo>
                    <a:pt x="4" y="6"/>
                  </a:lnTo>
                  <a:lnTo>
                    <a:pt x="18" y="26"/>
                  </a:lnTo>
                  <a:lnTo>
                    <a:pt x="14" y="1"/>
                  </a:lnTo>
                  <a:lnTo>
                    <a:pt x="18" y="0"/>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32" name="Freeform 118"/>
            <p:cNvSpPr/>
            <p:nvPr userDrawn="1"/>
          </p:nvSpPr>
          <p:spPr bwMode="auto">
            <a:xfrm>
              <a:off x="1188" y="939"/>
              <a:ext cx="33" cy="38"/>
            </a:xfrm>
            <a:custGeom>
              <a:avLst/>
              <a:gdLst>
                <a:gd name="T0" fmla="*/ 33 w 33"/>
                <a:gd name="T1" fmla="*/ 29 h 38"/>
                <a:gd name="T2" fmla="*/ 17 w 33"/>
                <a:gd name="T3" fmla="*/ 38 h 38"/>
                <a:gd name="T4" fmla="*/ 0 w 33"/>
                <a:gd name="T5" fmla="*/ 8 h 38"/>
                <a:gd name="T6" fmla="*/ 15 w 33"/>
                <a:gd name="T7" fmla="*/ 0 h 38"/>
                <a:gd name="T8" fmla="*/ 17 w 33"/>
                <a:gd name="T9" fmla="*/ 3 h 38"/>
                <a:gd name="T10" fmla="*/ 6 w 33"/>
                <a:gd name="T11" fmla="*/ 9 h 38"/>
                <a:gd name="T12" fmla="*/ 11 w 33"/>
                <a:gd name="T13" fmla="*/ 19 h 38"/>
                <a:gd name="T14" fmla="*/ 22 w 33"/>
                <a:gd name="T15" fmla="*/ 13 h 38"/>
                <a:gd name="T16" fmla="*/ 23 w 33"/>
                <a:gd name="T17" fmla="*/ 16 h 38"/>
                <a:gd name="T18" fmla="*/ 14 w 33"/>
                <a:gd name="T19" fmla="*/ 21 h 38"/>
                <a:gd name="T20" fmla="*/ 20 w 33"/>
                <a:gd name="T21" fmla="*/ 33 h 38"/>
                <a:gd name="T22" fmla="*/ 31 w 33"/>
                <a:gd name="T23" fmla="*/ 25 h 38"/>
                <a:gd name="T24" fmla="*/ 33 w 33"/>
                <a:gd name="T25"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 h="38">
                  <a:moveTo>
                    <a:pt x="33" y="29"/>
                  </a:moveTo>
                  <a:lnTo>
                    <a:pt x="17" y="38"/>
                  </a:lnTo>
                  <a:lnTo>
                    <a:pt x="0" y="8"/>
                  </a:lnTo>
                  <a:lnTo>
                    <a:pt x="15" y="0"/>
                  </a:lnTo>
                  <a:lnTo>
                    <a:pt x="17" y="3"/>
                  </a:lnTo>
                  <a:lnTo>
                    <a:pt x="6" y="9"/>
                  </a:lnTo>
                  <a:lnTo>
                    <a:pt x="11" y="19"/>
                  </a:lnTo>
                  <a:lnTo>
                    <a:pt x="22" y="13"/>
                  </a:lnTo>
                  <a:lnTo>
                    <a:pt x="23" y="16"/>
                  </a:lnTo>
                  <a:lnTo>
                    <a:pt x="14" y="21"/>
                  </a:lnTo>
                  <a:lnTo>
                    <a:pt x="20" y="33"/>
                  </a:lnTo>
                  <a:lnTo>
                    <a:pt x="31" y="25"/>
                  </a:lnTo>
                  <a:lnTo>
                    <a:pt x="33" y="29"/>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33" name="Freeform 119"/>
            <p:cNvSpPr>
              <a:spLocks noEditPoints="1"/>
            </p:cNvSpPr>
            <p:nvPr userDrawn="1"/>
          </p:nvSpPr>
          <p:spPr bwMode="auto">
            <a:xfrm>
              <a:off x="1205" y="931"/>
              <a:ext cx="34" cy="34"/>
            </a:xfrm>
            <a:custGeom>
              <a:avLst/>
              <a:gdLst>
                <a:gd name="T0" fmla="*/ 27 w 27"/>
                <a:gd name="T1" fmla="*/ 20 h 28"/>
                <a:gd name="T2" fmla="*/ 24 w 27"/>
                <a:gd name="T3" fmla="*/ 22 h 28"/>
                <a:gd name="T4" fmla="*/ 15 w 27"/>
                <a:gd name="T5" fmla="*/ 14 h 28"/>
                <a:gd name="T6" fmla="*/ 12 w 27"/>
                <a:gd name="T7" fmla="*/ 17 h 28"/>
                <a:gd name="T8" fmla="*/ 19 w 27"/>
                <a:gd name="T9" fmla="*/ 26 h 28"/>
                <a:gd name="T10" fmla="*/ 16 w 27"/>
                <a:gd name="T11" fmla="*/ 28 h 28"/>
                <a:gd name="T12" fmla="*/ 0 w 27"/>
                <a:gd name="T13" fmla="*/ 6 h 28"/>
                <a:gd name="T14" fmla="*/ 5 w 27"/>
                <a:gd name="T15" fmla="*/ 2 h 28"/>
                <a:gd name="T16" fmla="*/ 11 w 27"/>
                <a:gd name="T17" fmla="*/ 0 h 28"/>
                <a:gd name="T18" fmla="*/ 18 w 27"/>
                <a:gd name="T19" fmla="*/ 8 h 28"/>
                <a:gd name="T20" fmla="*/ 17 w 27"/>
                <a:gd name="T21" fmla="*/ 12 h 28"/>
                <a:gd name="T22" fmla="*/ 27 w 27"/>
                <a:gd name="T23" fmla="*/ 20 h 28"/>
                <a:gd name="T24" fmla="*/ 10 w 27"/>
                <a:gd name="T25" fmla="*/ 4 h 28"/>
                <a:gd name="T26" fmla="*/ 5 w 27"/>
                <a:gd name="T27" fmla="*/ 6 h 28"/>
                <a:gd name="T28" fmla="*/ 10 w 27"/>
                <a:gd name="T29" fmla="*/ 13 h 28"/>
                <a:gd name="T30" fmla="*/ 14 w 27"/>
                <a:gd name="T31" fmla="*/ 10 h 28"/>
                <a:gd name="T32" fmla="*/ 10 w 27"/>
                <a:gd name="T33"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28">
                  <a:moveTo>
                    <a:pt x="27" y="20"/>
                  </a:moveTo>
                  <a:cubicBezTo>
                    <a:pt x="24" y="22"/>
                    <a:pt x="24" y="22"/>
                    <a:pt x="24" y="22"/>
                  </a:cubicBezTo>
                  <a:cubicBezTo>
                    <a:pt x="15" y="14"/>
                    <a:pt x="15" y="14"/>
                    <a:pt x="15" y="14"/>
                  </a:cubicBezTo>
                  <a:cubicBezTo>
                    <a:pt x="12" y="17"/>
                    <a:pt x="12" y="17"/>
                    <a:pt x="12" y="17"/>
                  </a:cubicBezTo>
                  <a:cubicBezTo>
                    <a:pt x="19" y="26"/>
                    <a:pt x="19" y="26"/>
                    <a:pt x="19" y="26"/>
                  </a:cubicBezTo>
                  <a:cubicBezTo>
                    <a:pt x="16" y="28"/>
                    <a:pt x="16" y="28"/>
                    <a:pt x="16" y="28"/>
                  </a:cubicBezTo>
                  <a:cubicBezTo>
                    <a:pt x="0" y="6"/>
                    <a:pt x="0" y="6"/>
                    <a:pt x="0" y="6"/>
                  </a:cubicBezTo>
                  <a:cubicBezTo>
                    <a:pt x="5" y="2"/>
                    <a:pt x="5" y="2"/>
                    <a:pt x="5" y="2"/>
                  </a:cubicBezTo>
                  <a:cubicBezTo>
                    <a:pt x="7" y="1"/>
                    <a:pt x="9" y="0"/>
                    <a:pt x="11" y="0"/>
                  </a:cubicBezTo>
                  <a:cubicBezTo>
                    <a:pt x="16" y="1"/>
                    <a:pt x="18" y="4"/>
                    <a:pt x="18" y="8"/>
                  </a:cubicBezTo>
                  <a:cubicBezTo>
                    <a:pt x="18" y="9"/>
                    <a:pt x="18" y="11"/>
                    <a:pt x="17" y="12"/>
                  </a:cubicBezTo>
                  <a:lnTo>
                    <a:pt x="27" y="20"/>
                  </a:lnTo>
                  <a:close/>
                  <a:moveTo>
                    <a:pt x="10" y="4"/>
                  </a:moveTo>
                  <a:cubicBezTo>
                    <a:pt x="8" y="3"/>
                    <a:pt x="6" y="5"/>
                    <a:pt x="5" y="6"/>
                  </a:cubicBezTo>
                  <a:cubicBezTo>
                    <a:pt x="10" y="13"/>
                    <a:pt x="10" y="13"/>
                    <a:pt x="10" y="13"/>
                  </a:cubicBezTo>
                  <a:cubicBezTo>
                    <a:pt x="12" y="12"/>
                    <a:pt x="12" y="12"/>
                    <a:pt x="14" y="10"/>
                  </a:cubicBezTo>
                  <a:cubicBezTo>
                    <a:pt x="14" y="7"/>
                    <a:pt x="13" y="5"/>
                    <a:pt x="10" y="4"/>
                  </a:cubicBezTo>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34" name="Freeform 120"/>
            <p:cNvSpPr/>
            <p:nvPr userDrawn="1"/>
          </p:nvSpPr>
          <p:spPr bwMode="auto">
            <a:xfrm>
              <a:off x="1223" y="916"/>
              <a:ext cx="34" cy="29"/>
            </a:xfrm>
            <a:custGeom>
              <a:avLst/>
              <a:gdLst>
                <a:gd name="T0" fmla="*/ 22 w 28"/>
                <a:gd name="T1" fmla="*/ 10 h 24"/>
                <a:gd name="T2" fmla="*/ 19 w 28"/>
                <a:gd name="T3" fmla="*/ 24 h 24"/>
                <a:gd name="T4" fmla="*/ 14 w 28"/>
                <a:gd name="T5" fmla="*/ 23 h 24"/>
                <a:gd name="T6" fmla="*/ 15 w 28"/>
                <a:gd name="T7" fmla="*/ 20 h 24"/>
                <a:gd name="T8" fmla="*/ 18 w 28"/>
                <a:gd name="T9" fmla="*/ 21 h 24"/>
                <a:gd name="T10" fmla="*/ 20 w 28"/>
                <a:gd name="T11" fmla="*/ 13 h 24"/>
                <a:gd name="T12" fmla="*/ 17 w 28"/>
                <a:gd name="T13" fmla="*/ 12 h 24"/>
                <a:gd name="T14" fmla="*/ 8 w 28"/>
                <a:gd name="T15" fmla="*/ 15 h 24"/>
                <a:gd name="T16" fmla="*/ 0 w 28"/>
                <a:gd name="T17" fmla="*/ 9 h 24"/>
                <a:gd name="T18" fmla="*/ 2 w 28"/>
                <a:gd name="T19" fmla="*/ 4 h 24"/>
                <a:gd name="T20" fmla="*/ 11 w 28"/>
                <a:gd name="T21" fmla="*/ 2 h 24"/>
                <a:gd name="T22" fmla="*/ 10 w 28"/>
                <a:gd name="T23" fmla="*/ 5 h 24"/>
                <a:gd name="T24" fmla="*/ 4 w 28"/>
                <a:gd name="T25" fmla="*/ 6 h 24"/>
                <a:gd name="T26" fmla="*/ 3 w 28"/>
                <a:gd name="T27" fmla="*/ 9 h 24"/>
                <a:gd name="T28" fmla="*/ 7 w 28"/>
                <a:gd name="T29" fmla="*/ 12 h 24"/>
                <a:gd name="T30" fmla="*/ 17 w 28"/>
                <a:gd name="T31" fmla="*/ 9 h 24"/>
                <a:gd name="T32" fmla="*/ 22 w 28"/>
                <a:gd name="T33" fmla="*/ 1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24">
                  <a:moveTo>
                    <a:pt x="22" y="10"/>
                  </a:moveTo>
                  <a:cubicBezTo>
                    <a:pt x="28" y="13"/>
                    <a:pt x="26" y="23"/>
                    <a:pt x="19" y="24"/>
                  </a:cubicBezTo>
                  <a:cubicBezTo>
                    <a:pt x="17" y="24"/>
                    <a:pt x="15" y="24"/>
                    <a:pt x="14" y="23"/>
                  </a:cubicBezTo>
                  <a:cubicBezTo>
                    <a:pt x="15" y="20"/>
                    <a:pt x="15" y="20"/>
                    <a:pt x="15" y="20"/>
                  </a:cubicBezTo>
                  <a:cubicBezTo>
                    <a:pt x="16" y="21"/>
                    <a:pt x="17" y="21"/>
                    <a:pt x="18" y="21"/>
                  </a:cubicBezTo>
                  <a:cubicBezTo>
                    <a:pt x="23" y="20"/>
                    <a:pt x="23" y="15"/>
                    <a:pt x="20" y="13"/>
                  </a:cubicBezTo>
                  <a:cubicBezTo>
                    <a:pt x="19" y="12"/>
                    <a:pt x="18" y="12"/>
                    <a:pt x="17" y="12"/>
                  </a:cubicBezTo>
                  <a:cubicBezTo>
                    <a:pt x="13" y="13"/>
                    <a:pt x="11" y="15"/>
                    <a:pt x="8" y="15"/>
                  </a:cubicBezTo>
                  <a:cubicBezTo>
                    <a:pt x="4" y="15"/>
                    <a:pt x="1" y="13"/>
                    <a:pt x="0" y="9"/>
                  </a:cubicBezTo>
                  <a:cubicBezTo>
                    <a:pt x="0" y="7"/>
                    <a:pt x="1" y="5"/>
                    <a:pt x="2" y="4"/>
                  </a:cubicBezTo>
                  <a:cubicBezTo>
                    <a:pt x="4" y="0"/>
                    <a:pt x="8" y="0"/>
                    <a:pt x="11" y="2"/>
                  </a:cubicBezTo>
                  <a:cubicBezTo>
                    <a:pt x="10" y="5"/>
                    <a:pt x="10" y="5"/>
                    <a:pt x="10" y="5"/>
                  </a:cubicBezTo>
                  <a:cubicBezTo>
                    <a:pt x="8" y="4"/>
                    <a:pt x="5" y="4"/>
                    <a:pt x="4" y="6"/>
                  </a:cubicBezTo>
                  <a:cubicBezTo>
                    <a:pt x="3" y="7"/>
                    <a:pt x="3" y="8"/>
                    <a:pt x="3" y="9"/>
                  </a:cubicBezTo>
                  <a:cubicBezTo>
                    <a:pt x="4" y="11"/>
                    <a:pt x="5" y="12"/>
                    <a:pt x="7" y="12"/>
                  </a:cubicBezTo>
                  <a:cubicBezTo>
                    <a:pt x="11" y="11"/>
                    <a:pt x="13" y="8"/>
                    <a:pt x="17" y="9"/>
                  </a:cubicBezTo>
                  <a:cubicBezTo>
                    <a:pt x="18" y="9"/>
                    <a:pt x="20" y="9"/>
                    <a:pt x="22" y="10"/>
                  </a:cubicBezTo>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35" name="Freeform 121"/>
            <p:cNvSpPr/>
            <p:nvPr userDrawn="1"/>
          </p:nvSpPr>
          <p:spPr bwMode="auto">
            <a:xfrm>
              <a:off x="1234" y="906"/>
              <a:ext cx="31" cy="21"/>
            </a:xfrm>
            <a:custGeom>
              <a:avLst/>
              <a:gdLst>
                <a:gd name="T0" fmla="*/ 31 w 31"/>
                <a:gd name="T1" fmla="*/ 17 h 21"/>
                <a:gd name="T2" fmla="*/ 28 w 31"/>
                <a:gd name="T3" fmla="*/ 21 h 21"/>
                <a:gd name="T4" fmla="*/ 0 w 31"/>
                <a:gd name="T5" fmla="*/ 2 h 21"/>
                <a:gd name="T6" fmla="*/ 2 w 31"/>
                <a:gd name="T7" fmla="*/ 0 h 21"/>
                <a:gd name="T8" fmla="*/ 31 w 31"/>
                <a:gd name="T9" fmla="*/ 17 h 21"/>
              </a:gdLst>
              <a:ahLst/>
              <a:cxnLst>
                <a:cxn ang="0">
                  <a:pos x="T0" y="T1"/>
                </a:cxn>
                <a:cxn ang="0">
                  <a:pos x="T2" y="T3"/>
                </a:cxn>
                <a:cxn ang="0">
                  <a:pos x="T4" y="T5"/>
                </a:cxn>
                <a:cxn ang="0">
                  <a:pos x="T6" y="T7"/>
                </a:cxn>
                <a:cxn ang="0">
                  <a:pos x="T8" y="T9"/>
                </a:cxn>
              </a:cxnLst>
              <a:rect l="0" t="0" r="r" b="b"/>
              <a:pathLst>
                <a:path w="31" h="21">
                  <a:moveTo>
                    <a:pt x="31" y="17"/>
                  </a:moveTo>
                  <a:lnTo>
                    <a:pt x="28" y="21"/>
                  </a:lnTo>
                  <a:lnTo>
                    <a:pt x="0" y="2"/>
                  </a:lnTo>
                  <a:lnTo>
                    <a:pt x="2" y="0"/>
                  </a:lnTo>
                  <a:lnTo>
                    <a:pt x="31" y="17"/>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36" name="Freeform 122"/>
            <p:cNvSpPr/>
            <p:nvPr userDrawn="1"/>
          </p:nvSpPr>
          <p:spPr bwMode="auto">
            <a:xfrm>
              <a:off x="1239" y="884"/>
              <a:ext cx="36" cy="28"/>
            </a:xfrm>
            <a:custGeom>
              <a:avLst/>
              <a:gdLst>
                <a:gd name="T0" fmla="*/ 11 w 36"/>
                <a:gd name="T1" fmla="*/ 3 h 28"/>
                <a:gd name="T2" fmla="*/ 8 w 36"/>
                <a:gd name="T3" fmla="*/ 9 h 28"/>
                <a:gd name="T4" fmla="*/ 36 w 36"/>
                <a:gd name="T5" fmla="*/ 25 h 28"/>
                <a:gd name="T6" fmla="*/ 33 w 36"/>
                <a:gd name="T7" fmla="*/ 28 h 28"/>
                <a:gd name="T8" fmla="*/ 6 w 36"/>
                <a:gd name="T9" fmla="*/ 13 h 28"/>
                <a:gd name="T10" fmla="*/ 3 w 36"/>
                <a:gd name="T11" fmla="*/ 18 h 28"/>
                <a:gd name="T12" fmla="*/ 0 w 36"/>
                <a:gd name="T13" fmla="*/ 17 h 28"/>
                <a:gd name="T14" fmla="*/ 7 w 36"/>
                <a:gd name="T15" fmla="*/ 0 h 28"/>
                <a:gd name="T16" fmla="*/ 11 w 36"/>
                <a:gd name="T17" fmla="*/ 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28">
                  <a:moveTo>
                    <a:pt x="11" y="3"/>
                  </a:moveTo>
                  <a:lnTo>
                    <a:pt x="8" y="9"/>
                  </a:lnTo>
                  <a:lnTo>
                    <a:pt x="36" y="25"/>
                  </a:lnTo>
                  <a:lnTo>
                    <a:pt x="33" y="28"/>
                  </a:lnTo>
                  <a:lnTo>
                    <a:pt x="6" y="13"/>
                  </a:lnTo>
                  <a:lnTo>
                    <a:pt x="3" y="18"/>
                  </a:lnTo>
                  <a:lnTo>
                    <a:pt x="0" y="17"/>
                  </a:lnTo>
                  <a:lnTo>
                    <a:pt x="7" y="0"/>
                  </a:lnTo>
                  <a:lnTo>
                    <a:pt x="11" y="3"/>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37" name="Freeform 123"/>
            <p:cNvSpPr/>
            <p:nvPr userDrawn="1"/>
          </p:nvSpPr>
          <p:spPr bwMode="auto">
            <a:xfrm>
              <a:off x="1247" y="865"/>
              <a:ext cx="36" cy="23"/>
            </a:xfrm>
            <a:custGeom>
              <a:avLst/>
              <a:gdLst>
                <a:gd name="T0" fmla="*/ 8 w 36"/>
                <a:gd name="T1" fmla="*/ 0 h 23"/>
                <a:gd name="T2" fmla="*/ 25 w 36"/>
                <a:gd name="T3" fmla="*/ 14 h 23"/>
                <a:gd name="T4" fmla="*/ 36 w 36"/>
                <a:gd name="T5" fmla="*/ 19 h 23"/>
                <a:gd name="T6" fmla="*/ 34 w 36"/>
                <a:gd name="T7" fmla="*/ 23 h 23"/>
                <a:gd name="T8" fmla="*/ 24 w 36"/>
                <a:gd name="T9" fmla="*/ 18 h 23"/>
                <a:gd name="T10" fmla="*/ 0 w 36"/>
                <a:gd name="T11" fmla="*/ 18 h 23"/>
                <a:gd name="T12" fmla="*/ 2 w 36"/>
                <a:gd name="T13" fmla="*/ 14 h 23"/>
                <a:gd name="T14" fmla="*/ 18 w 36"/>
                <a:gd name="T15" fmla="*/ 14 h 23"/>
                <a:gd name="T16" fmla="*/ 7 w 36"/>
                <a:gd name="T17" fmla="*/ 5 h 23"/>
                <a:gd name="T18" fmla="*/ 8 w 36"/>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23">
                  <a:moveTo>
                    <a:pt x="8" y="0"/>
                  </a:moveTo>
                  <a:lnTo>
                    <a:pt x="25" y="14"/>
                  </a:lnTo>
                  <a:lnTo>
                    <a:pt x="36" y="19"/>
                  </a:lnTo>
                  <a:lnTo>
                    <a:pt x="34" y="23"/>
                  </a:lnTo>
                  <a:lnTo>
                    <a:pt x="24" y="18"/>
                  </a:lnTo>
                  <a:lnTo>
                    <a:pt x="0" y="18"/>
                  </a:lnTo>
                  <a:lnTo>
                    <a:pt x="2" y="14"/>
                  </a:lnTo>
                  <a:lnTo>
                    <a:pt x="18" y="14"/>
                  </a:lnTo>
                  <a:lnTo>
                    <a:pt x="7" y="5"/>
                  </a:lnTo>
                  <a:lnTo>
                    <a:pt x="8" y="0"/>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38" name="Freeform 124"/>
            <p:cNvSpPr/>
            <p:nvPr userDrawn="1"/>
          </p:nvSpPr>
          <p:spPr bwMode="auto">
            <a:xfrm>
              <a:off x="1010" y="928"/>
              <a:ext cx="34" cy="25"/>
            </a:xfrm>
            <a:custGeom>
              <a:avLst/>
              <a:gdLst>
                <a:gd name="T0" fmla="*/ 14 w 28"/>
                <a:gd name="T1" fmla="*/ 16 h 20"/>
                <a:gd name="T2" fmla="*/ 8 w 28"/>
                <a:gd name="T3" fmla="*/ 20 h 20"/>
                <a:gd name="T4" fmla="*/ 2 w 28"/>
                <a:gd name="T5" fmla="*/ 17 h 20"/>
                <a:gd name="T6" fmla="*/ 0 w 28"/>
                <a:gd name="T7" fmla="*/ 12 h 20"/>
                <a:gd name="T8" fmla="*/ 1 w 28"/>
                <a:gd name="T9" fmla="*/ 9 h 20"/>
                <a:gd name="T10" fmla="*/ 4 w 28"/>
                <a:gd name="T11" fmla="*/ 10 h 20"/>
                <a:gd name="T12" fmla="*/ 3 w 28"/>
                <a:gd name="T13" fmla="*/ 12 h 20"/>
                <a:gd name="T14" fmla="*/ 4 w 28"/>
                <a:gd name="T15" fmla="*/ 15 h 20"/>
                <a:gd name="T16" fmla="*/ 8 w 28"/>
                <a:gd name="T17" fmla="*/ 16 h 20"/>
                <a:gd name="T18" fmla="*/ 12 w 28"/>
                <a:gd name="T19" fmla="*/ 14 h 20"/>
                <a:gd name="T20" fmla="*/ 25 w 28"/>
                <a:gd name="T21" fmla="*/ 0 h 20"/>
                <a:gd name="T22" fmla="*/ 28 w 28"/>
                <a:gd name="T23" fmla="*/ 3 h 20"/>
                <a:gd name="T24" fmla="*/ 14 w 28"/>
                <a:gd name="T25"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 h="20">
                  <a:moveTo>
                    <a:pt x="14" y="16"/>
                  </a:moveTo>
                  <a:cubicBezTo>
                    <a:pt x="12" y="18"/>
                    <a:pt x="10" y="20"/>
                    <a:pt x="8" y="20"/>
                  </a:cubicBezTo>
                  <a:cubicBezTo>
                    <a:pt x="6" y="20"/>
                    <a:pt x="4" y="19"/>
                    <a:pt x="2" y="17"/>
                  </a:cubicBezTo>
                  <a:cubicBezTo>
                    <a:pt x="1" y="16"/>
                    <a:pt x="0" y="14"/>
                    <a:pt x="0" y="12"/>
                  </a:cubicBezTo>
                  <a:cubicBezTo>
                    <a:pt x="0" y="11"/>
                    <a:pt x="0" y="10"/>
                    <a:pt x="1" y="9"/>
                  </a:cubicBezTo>
                  <a:cubicBezTo>
                    <a:pt x="4" y="10"/>
                    <a:pt x="4" y="10"/>
                    <a:pt x="4" y="10"/>
                  </a:cubicBezTo>
                  <a:cubicBezTo>
                    <a:pt x="3" y="11"/>
                    <a:pt x="3" y="11"/>
                    <a:pt x="3" y="12"/>
                  </a:cubicBezTo>
                  <a:cubicBezTo>
                    <a:pt x="3" y="13"/>
                    <a:pt x="4" y="14"/>
                    <a:pt x="4" y="15"/>
                  </a:cubicBezTo>
                  <a:cubicBezTo>
                    <a:pt x="5" y="16"/>
                    <a:pt x="6" y="16"/>
                    <a:pt x="8" y="16"/>
                  </a:cubicBezTo>
                  <a:cubicBezTo>
                    <a:pt x="9" y="16"/>
                    <a:pt x="10" y="15"/>
                    <a:pt x="12" y="14"/>
                  </a:cubicBezTo>
                  <a:cubicBezTo>
                    <a:pt x="25" y="0"/>
                    <a:pt x="25" y="0"/>
                    <a:pt x="25" y="0"/>
                  </a:cubicBezTo>
                  <a:cubicBezTo>
                    <a:pt x="28" y="3"/>
                    <a:pt x="28" y="3"/>
                    <a:pt x="28" y="3"/>
                  </a:cubicBezTo>
                  <a:lnTo>
                    <a:pt x="14" y="16"/>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39" name="Freeform 125"/>
            <p:cNvSpPr>
              <a:spLocks noEditPoints="1"/>
            </p:cNvSpPr>
            <p:nvPr userDrawn="1"/>
          </p:nvSpPr>
          <p:spPr bwMode="auto">
            <a:xfrm>
              <a:off x="1073" y="917"/>
              <a:ext cx="106" cy="33"/>
            </a:xfrm>
            <a:custGeom>
              <a:avLst/>
              <a:gdLst>
                <a:gd name="T0" fmla="*/ 0 w 86"/>
                <a:gd name="T1" fmla="*/ 15 h 27"/>
                <a:gd name="T2" fmla="*/ 4 w 86"/>
                <a:gd name="T3" fmla="*/ 15 h 27"/>
                <a:gd name="T4" fmla="*/ 6 w 86"/>
                <a:gd name="T5" fmla="*/ 3 h 27"/>
                <a:gd name="T6" fmla="*/ 10 w 86"/>
                <a:gd name="T7" fmla="*/ 3 h 27"/>
                <a:gd name="T8" fmla="*/ 14 w 86"/>
                <a:gd name="T9" fmla="*/ 4 h 27"/>
                <a:gd name="T10" fmla="*/ 10 w 86"/>
                <a:gd name="T11" fmla="*/ 19 h 27"/>
                <a:gd name="T12" fmla="*/ 37 w 86"/>
                <a:gd name="T13" fmla="*/ 14 h 27"/>
                <a:gd name="T14" fmla="*/ 33 w 86"/>
                <a:gd name="T15" fmla="*/ 11 h 27"/>
                <a:gd name="T16" fmla="*/ 28 w 86"/>
                <a:gd name="T17" fmla="*/ 13 h 27"/>
                <a:gd name="T18" fmla="*/ 30 w 86"/>
                <a:gd name="T19" fmla="*/ 16 h 27"/>
                <a:gd name="T20" fmla="*/ 34 w 86"/>
                <a:gd name="T21" fmla="*/ 17 h 27"/>
                <a:gd name="T22" fmla="*/ 37 w 86"/>
                <a:gd name="T23" fmla="*/ 14 h 27"/>
                <a:gd name="T24" fmla="*/ 36 w 86"/>
                <a:gd name="T25" fmla="*/ 21 h 27"/>
                <a:gd name="T26" fmla="*/ 32 w 86"/>
                <a:gd name="T27" fmla="*/ 19 h 27"/>
                <a:gd name="T28" fmla="*/ 27 w 86"/>
                <a:gd name="T29" fmla="*/ 19 h 27"/>
                <a:gd name="T30" fmla="*/ 27 w 86"/>
                <a:gd name="T31" fmla="*/ 24 h 27"/>
                <a:gd name="T32" fmla="*/ 34 w 86"/>
                <a:gd name="T33" fmla="*/ 25 h 27"/>
                <a:gd name="T34" fmla="*/ 30 w 86"/>
                <a:gd name="T35" fmla="*/ 27 h 27"/>
                <a:gd name="T36" fmla="*/ 24 w 86"/>
                <a:gd name="T37" fmla="*/ 25 h 27"/>
                <a:gd name="T38" fmla="*/ 23 w 86"/>
                <a:gd name="T39" fmla="*/ 21 h 27"/>
                <a:gd name="T40" fmla="*/ 28 w 86"/>
                <a:gd name="T41" fmla="*/ 17 h 27"/>
                <a:gd name="T42" fmla="*/ 25 w 86"/>
                <a:gd name="T43" fmla="*/ 15 h 27"/>
                <a:gd name="T44" fmla="*/ 28 w 86"/>
                <a:gd name="T45" fmla="*/ 10 h 27"/>
                <a:gd name="T46" fmla="*/ 39 w 86"/>
                <a:gd name="T47" fmla="*/ 11 h 27"/>
                <a:gd name="T48" fmla="*/ 39 w 86"/>
                <a:gd name="T49" fmla="*/ 17 h 27"/>
                <a:gd name="T50" fmla="*/ 36 w 86"/>
                <a:gd name="T51" fmla="*/ 18 h 27"/>
                <a:gd name="T52" fmla="*/ 39 w 86"/>
                <a:gd name="T53" fmla="*/ 23 h 27"/>
                <a:gd name="T54" fmla="*/ 30 w 86"/>
                <a:gd name="T55" fmla="*/ 27 h 27"/>
                <a:gd name="T56" fmla="*/ 62 w 86"/>
                <a:gd name="T57" fmla="*/ 14 h 27"/>
                <a:gd name="T58" fmla="*/ 59 w 86"/>
                <a:gd name="T59" fmla="*/ 11 h 27"/>
                <a:gd name="T60" fmla="*/ 54 w 86"/>
                <a:gd name="T61" fmla="*/ 12 h 27"/>
                <a:gd name="T62" fmla="*/ 53 w 86"/>
                <a:gd name="T63" fmla="*/ 17 h 27"/>
                <a:gd name="T64" fmla="*/ 56 w 86"/>
                <a:gd name="T65" fmla="*/ 19 h 27"/>
                <a:gd name="T66" fmla="*/ 60 w 86"/>
                <a:gd name="T67" fmla="*/ 18 h 27"/>
                <a:gd name="T68" fmla="*/ 63 w 86"/>
                <a:gd name="T69" fmla="*/ 17 h 27"/>
                <a:gd name="T70" fmla="*/ 50 w 86"/>
                <a:gd name="T71" fmla="*/ 15 h 27"/>
                <a:gd name="T72" fmla="*/ 52 w 86"/>
                <a:gd name="T73" fmla="*/ 11 h 27"/>
                <a:gd name="T74" fmla="*/ 58 w 86"/>
                <a:gd name="T75" fmla="*/ 9 h 27"/>
                <a:gd name="T76" fmla="*/ 63 w 86"/>
                <a:gd name="T77" fmla="*/ 11 h 27"/>
                <a:gd name="T78" fmla="*/ 66 w 86"/>
                <a:gd name="T79" fmla="*/ 17 h 27"/>
                <a:gd name="T80" fmla="*/ 63 w 86"/>
                <a:gd name="T81" fmla="*/ 24 h 27"/>
                <a:gd name="T82" fmla="*/ 55 w 86"/>
                <a:gd name="T83" fmla="*/ 27 h 27"/>
                <a:gd name="T84" fmla="*/ 52 w 86"/>
                <a:gd name="T85" fmla="*/ 27 h 27"/>
                <a:gd name="T86" fmla="*/ 52 w 86"/>
                <a:gd name="T87" fmla="*/ 25 h 27"/>
                <a:gd name="T88" fmla="*/ 55 w 86"/>
                <a:gd name="T89" fmla="*/ 25 h 27"/>
                <a:gd name="T90" fmla="*/ 62 w 86"/>
                <a:gd name="T91" fmla="*/ 19 h 27"/>
                <a:gd name="T92" fmla="*/ 57 w 86"/>
                <a:gd name="T93" fmla="*/ 21 h 27"/>
                <a:gd name="T94" fmla="*/ 52 w 86"/>
                <a:gd name="T95" fmla="*/ 20 h 27"/>
                <a:gd name="T96" fmla="*/ 50 w 86"/>
                <a:gd name="T97" fmla="*/ 15 h 27"/>
                <a:gd name="T98" fmla="*/ 86 w 86"/>
                <a:gd name="T99" fmla="*/ 18 h 27"/>
                <a:gd name="T100" fmla="*/ 83 w 86"/>
                <a:gd name="T101" fmla="*/ 3 h 27"/>
                <a:gd name="T102" fmla="*/ 72 w 86"/>
                <a:gd name="T103" fmla="*/ 6 h 27"/>
                <a:gd name="T104" fmla="*/ 86 w 86"/>
                <a:gd name="T105" fmla="*/ 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6" h="27">
                  <a:moveTo>
                    <a:pt x="9" y="20"/>
                  </a:moveTo>
                  <a:cubicBezTo>
                    <a:pt x="0" y="15"/>
                    <a:pt x="0" y="15"/>
                    <a:pt x="0" y="15"/>
                  </a:cubicBezTo>
                  <a:cubicBezTo>
                    <a:pt x="0" y="13"/>
                    <a:pt x="0" y="13"/>
                    <a:pt x="0" y="13"/>
                  </a:cubicBezTo>
                  <a:cubicBezTo>
                    <a:pt x="4" y="15"/>
                    <a:pt x="4" y="15"/>
                    <a:pt x="4" y="15"/>
                  </a:cubicBezTo>
                  <a:cubicBezTo>
                    <a:pt x="10" y="5"/>
                    <a:pt x="10" y="5"/>
                    <a:pt x="10" y="5"/>
                  </a:cubicBezTo>
                  <a:cubicBezTo>
                    <a:pt x="6" y="3"/>
                    <a:pt x="6" y="3"/>
                    <a:pt x="6" y="3"/>
                  </a:cubicBezTo>
                  <a:cubicBezTo>
                    <a:pt x="7" y="2"/>
                    <a:pt x="7" y="2"/>
                    <a:pt x="7" y="2"/>
                  </a:cubicBezTo>
                  <a:cubicBezTo>
                    <a:pt x="8" y="3"/>
                    <a:pt x="9" y="3"/>
                    <a:pt x="10" y="3"/>
                  </a:cubicBezTo>
                  <a:cubicBezTo>
                    <a:pt x="11" y="3"/>
                    <a:pt x="11" y="3"/>
                    <a:pt x="12" y="2"/>
                  </a:cubicBezTo>
                  <a:cubicBezTo>
                    <a:pt x="14" y="4"/>
                    <a:pt x="14" y="4"/>
                    <a:pt x="14" y="4"/>
                  </a:cubicBezTo>
                  <a:cubicBezTo>
                    <a:pt x="6" y="17"/>
                    <a:pt x="6" y="17"/>
                    <a:pt x="6" y="17"/>
                  </a:cubicBezTo>
                  <a:cubicBezTo>
                    <a:pt x="10" y="19"/>
                    <a:pt x="10" y="19"/>
                    <a:pt x="10" y="19"/>
                  </a:cubicBezTo>
                  <a:lnTo>
                    <a:pt x="9" y="20"/>
                  </a:lnTo>
                  <a:close/>
                  <a:moveTo>
                    <a:pt x="37" y="14"/>
                  </a:moveTo>
                  <a:cubicBezTo>
                    <a:pt x="37" y="14"/>
                    <a:pt x="37" y="13"/>
                    <a:pt x="36" y="12"/>
                  </a:cubicBezTo>
                  <a:cubicBezTo>
                    <a:pt x="36" y="12"/>
                    <a:pt x="35" y="11"/>
                    <a:pt x="33" y="11"/>
                  </a:cubicBezTo>
                  <a:cubicBezTo>
                    <a:pt x="32" y="11"/>
                    <a:pt x="31" y="11"/>
                    <a:pt x="30" y="11"/>
                  </a:cubicBezTo>
                  <a:cubicBezTo>
                    <a:pt x="29" y="12"/>
                    <a:pt x="29" y="12"/>
                    <a:pt x="28" y="13"/>
                  </a:cubicBezTo>
                  <a:cubicBezTo>
                    <a:pt x="28" y="14"/>
                    <a:pt x="28" y="14"/>
                    <a:pt x="29" y="15"/>
                  </a:cubicBezTo>
                  <a:cubicBezTo>
                    <a:pt x="29" y="15"/>
                    <a:pt x="30" y="15"/>
                    <a:pt x="30" y="16"/>
                  </a:cubicBezTo>
                  <a:cubicBezTo>
                    <a:pt x="31" y="16"/>
                    <a:pt x="31" y="16"/>
                    <a:pt x="32" y="17"/>
                  </a:cubicBezTo>
                  <a:cubicBezTo>
                    <a:pt x="33" y="17"/>
                    <a:pt x="33" y="17"/>
                    <a:pt x="34" y="17"/>
                  </a:cubicBezTo>
                  <a:cubicBezTo>
                    <a:pt x="35" y="17"/>
                    <a:pt x="36" y="17"/>
                    <a:pt x="36" y="16"/>
                  </a:cubicBezTo>
                  <a:cubicBezTo>
                    <a:pt x="37" y="16"/>
                    <a:pt x="37" y="15"/>
                    <a:pt x="37" y="14"/>
                  </a:cubicBezTo>
                  <a:moveTo>
                    <a:pt x="36" y="23"/>
                  </a:moveTo>
                  <a:cubicBezTo>
                    <a:pt x="36" y="22"/>
                    <a:pt x="36" y="22"/>
                    <a:pt x="36" y="21"/>
                  </a:cubicBezTo>
                  <a:cubicBezTo>
                    <a:pt x="35" y="21"/>
                    <a:pt x="34" y="20"/>
                    <a:pt x="33" y="20"/>
                  </a:cubicBezTo>
                  <a:cubicBezTo>
                    <a:pt x="33" y="19"/>
                    <a:pt x="33" y="19"/>
                    <a:pt x="32" y="19"/>
                  </a:cubicBezTo>
                  <a:cubicBezTo>
                    <a:pt x="31" y="19"/>
                    <a:pt x="31" y="18"/>
                    <a:pt x="30" y="18"/>
                  </a:cubicBezTo>
                  <a:cubicBezTo>
                    <a:pt x="29" y="18"/>
                    <a:pt x="28" y="19"/>
                    <a:pt x="27" y="19"/>
                  </a:cubicBezTo>
                  <a:cubicBezTo>
                    <a:pt x="27" y="20"/>
                    <a:pt x="26" y="20"/>
                    <a:pt x="26" y="21"/>
                  </a:cubicBezTo>
                  <a:cubicBezTo>
                    <a:pt x="26" y="22"/>
                    <a:pt x="26" y="23"/>
                    <a:pt x="27" y="24"/>
                  </a:cubicBezTo>
                  <a:cubicBezTo>
                    <a:pt x="28" y="25"/>
                    <a:pt x="29" y="25"/>
                    <a:pt x="30" y="25"/>
                  </a:cubicBezTo>
                  <a:cubicBezTo>
                    <a:pt x="32" y="26"/>
                    <a:pt x="33" y="25"/>
                    <a:pt x="34" y="25"/>
                  </a:cubicBezTo>
                  <a:cubicBezTo>
                    <a:pt x="35" y="24"/>
                    <a:pt x="36" y="24"/>
                    <a:pt x="36" y="23"/>
                  </a:cubicBezTo>
                  <a:moveTo>
                    <a:pt x="30" y="27"/>
                  </a:moveTo>
                  <a:cubicBezTo>
                    <a:pt x="29" y="27"/>
                    <a:pt x="28" y="27"/>
                    <a:pt x="27" y="26"/>
                  </a:cubicBezTo>
                  <a:cubicBezTo>
                    <a:pt x="26" y="26"/>
                    <a:pt x="25" y="25"/>
                    <a:pt x="24" y="25"/>
                  </a:cubicBezTo>
                  <a:cubicBezTo>
                    <a:pt x="23" y="24"/>
                    <a:pt x="23" y="24"/>
                    <a:pt x="23" y="23"/>
                  </a:cubicBezTo>
                  <a:cubicBezTo>
                    <a:pt x="23" y="22"/>
                    <a:pt x="22" y="21"/>
                    <a:pt x="23" y="21"/>
                  </a:cubicBezTo>
                  <a:cubicBezTo>
                    <a:pt x="23" y="20"/>
                    <a:pt x="23" y="19"/>
                    <a:pt x="24" y="18"/>
                  </a:cubicBezTo>
                  <a:cubicBezTo>
                    <a:pt x="25" y="18"/>
                    <a:pt x="26" y="17"/>
                    <a:pt x="28" y="17"/>
                  </a:cubicBezTo>
                  <a:cubicBezTo>
                    <a:pt x="28" y="17"/>
                    <a:pt x="28" y="17"/>
                    <a:pt x="28" y="17"/>
                  </a:cubicBezTo>
                  <a:cubicBezTo>
                    <a:pt x="27" y="16"/>
                    <a:pt x="26" y="16"/>
                    <a:pt x="25" y="15"/>
                  </a:cubicBezTo>
                  <a:cubicBezTo>
                    <a:pt x="25" y="14"/>
                    <a:pt x="25" y="14"/>
                    <a:pt x="25" y="13"/>
                  </a:cubicBezTo>
                  <a:cubicBezTo>
                    <a:pt x="25" y="12"/>
                    <a:pt x="26" y="11"/>
                    <a:pt x="28" y="10"/>
                  </a:cubicBezTo>
                  <a:cubicBezTo>
                    <a:pt x="29" y="9"/>
                    <a:pt x="31" y="9"/>
                    <a:pt x="34" y="10"/>
                  </a:cubicBezTo>
                  <a:cubicBezTo>
                    <a:pt x="36" y="10"/>
                    <a:pt x="38" y="10"/>
                    <a:pt x="39" y="11"/>
                  </a:cubicBezTo>
                  <a:cubicBezTo>
                    <a:pt x="40" y="12"/>
                    <a:pt x="41" y="14"/>
                    <a:pt x="40" y="15"/>
                  </a:cubicBezTo>
                  <a:cubicBezTo>
                    <a:pt x="40" y="16"/>
                    <a:pt x="40" y="16"/>
                    <a:pt x="39" y="17"/>
                  </a:cubicBezTo>
                  <a:cubicBezTo>
                    <a:pt x="38" y="18"/>
                    <a:pt x="37" y="18"/>
                    <a:pt x="36" y="18"/>
                  </a:cubicBezTo>
                  <a:cubicBezTo>
                    <a:pt x="36" y="18"/>
                    <a:pt x="36" y="18"/>
                    <a:pt x="36" y="18"/>
                  </a:cubicBezTo>
                  <a:cubicBezTo>
                    <a:pt x="37" y="19"/>
                    <a:pt x="38" y="20"/>
                    <a:pt x="39" y="20"/>
                  </a:cubicBezTo>
                  <a:cubicBezTo>
                    <a:pt x="39" y="21"/>
                    <a:pt x="40" y="22"/>
                    <a:pt x="39" y="23"/>
                  </a:cubicBezTo>
                  <a:cubicBezTo>
                    <a:pt x="39" y="25"/>
                    <a:pt x="38" y="26"/>
                    <a:pt x="36" y="26"/>
                  </a:cubicBezTo>
                  <a:cubicBezTo>
                    <a:pt x="34" y="27"/>
                    <a:pt x="32" y="27"/>
                    <a:pt x="30" y="27"/>
                  </a:cubicBezTo>
                  <a:moveTo>
                    <a:pt x="63" y="17"/>
                  </a:moveTo>
                  <a:cubicBezTo>
                    <a:pt x="63" y="15"/>
                    <a:pt x="62" y="15"/>
                    <a:pt x="62" y="14"/>
                  </a:cubicBezTo>
                  <a:cubicBezTo>
                    <a:pt x="62" y="13"/>
                    <a:pt x="61" y="13"/>
                    <a:pt x="61" y="12"/>
                  </a:cubicBezTo>
                  <a:cubicBezTo>
                    <a:pt x="60" y="12"/>
                    <a:pt x="60" y="12"/>
                    <a:pt x="59" y="11"/>
                  </a:cubicBezTo>
                  <a:cubicBezTo>
                    <a:pt x="59" y="11"/>
                    <a:pt x="58" y="11"/>
                    <a:pt x="58" y="11"/>
                  </a:cubicBezTo>
                  <a:cubicBezTo>
                    <a:pt x="56" y="11"/>
                    <a:pt x="55" y="12"/>
                    <a:pt x="54" y="12"/>
                  </a:cubicBezTo>
                  <a:cubicBezTo>
                    <a:pt x="53" y="13"/>
                    <a:pt x="53" y="14"/>
                    <a:pt x="53" y="15"/>
                  </a:cubicBezTo>
                  <a:cubicBezTo>
                    <a:pt x="53" y="16"/>
                    <a:pt x="53" y="16"/>
                    <a:pt x="53" y="17"/>
                  </a:cubicBezTo>
                  <a:cubicBezTo>
                    <a:pt x="54" y="17"/>
                    <a:pt x="54" y="18"/>
                    <a:pt x="55" y="18"/>
                  </a:cubicBezTo>
                  <a:cubicBezTo>
                    <a:pt x="55" y="18"/>
                    <a:pt x="56" y="18"/>
                    <a:pt x="56" y="19"/>
                  </a:cubicBezTo>
                  <a:cubicBezTo>
                    <a:pt x="57" y="19"/>
                    <a:pt x="57" y="19"/>
                    <a:pt x="58" y="19"/>
                  </a:cubicBezTo>
                  <a:cubicBezTo>
                    <a:pt x="59" y="19"/>
                    <a:pt x="59" y="19"/>
                    <a:pt x="60" y="18"/>
                  </a:cubicBezTo>
                  <a:cubicBezTo>
                    <a:pt x="61" y="18"/>
                    <a:pt x="62" y="18"/>
                    <a:pt x="62" y="18"/>
                  </a:cubicBezTo>
                  <a:cubicBezTo>
                    <a:pt x="63" y="18"/>
                    <a:pt x="63" y="17"/>
                    <a:pt x="63" y="17"/>
                  </a:cubicBezTo>
                  <a:cubicBezTo>
                    <a:pt x="63" y="17"/>
                    <a:pt x="63" y="17"/>
                    <a:pt x="63" y="17"/>
                  </a:cubicBezTo>
                  <a:moveTo>
                    <a:pt x="50" y="15"/>
                  </a:moveTo>
                  <a:cubicBezTo>
                    <a:pt x="50" y="14"/>
                    <a:pt x="50" y="14"/>
                    <a:pt x="50" y="13"/>
                  </a:cubicBezTo>
                  <a:cubicBezTo>
                    <a:pt x="51" y="12"/>
                    <a:pt x="51" y="11"/>
                    <a:pt x="52" y="11"/>
                  </a:cubicBezTo>
                  <a:cubicBezTo>
                    <a:pt x="53" y="10"/>
                    <a:pt x="53" y="10"/>
                    <a:pt x="55" y="10"/>
                  </a:cubicBezTo>
                  <a:cubicBezTo>
                    <a:pt x="56" y="9"/>
                    <a:pt x="57" y="9"/>
                    <a:pt x="58" y="9"/>
                  </a:cubicBezTo>
                  <a:cubicBezTo>
                    <a:pt x="59" y="9"/>
                    <a:pt x="60" y="9"/>
                    <a:pt x="61" y="10"/>
                  </a:cubicBezTo>
                  <a:cubicBezTo>
                    <a:pt x="62" y="10"/>
                    <a:pt x="63" y="10"/>
                    <a:pt x="63" y="11"/>
                  </a:cubicBezTo>
                  <a:cubicBezTo>
                    <a:pt x="64" y="11"/>
                    <a:pt x="65" y="12"/>
                    <a:pt x="65" y="13"/>
                  </a:cubicBezTo>
                  <a:cubicBezTo>
                    <a:pt x="66" y="14"/>
                    <a:pt x="66" y="16"/>
                    <a:pt x="66" y="17"/>
                  </a:cubicBezTo>
                  <a:cubicBezTo>
                    <a:pt x="66" y="19"/>
                    <a:pt x="66" y="20"/>
                    <a:pt x="65" y="21"/>
                  </a:cubicBezTo>
                  <a:cubicBezTo>
                    <a:pt x="65" y="22"/>
                    <a:pt x="64" y="23"/>
                    <a:pt x="63" y="24"/>
                  </a:cubicBezTo>
                  <a:cubicBezTo>
                    <a:pt x="62" y="25"/>
                    <a:pt x="61" y="26"/>
                    <a:pt x="60" y="26"/>
                  </a:cubicBezTo>
                  <a:cubicBezTo>
                    <a:pt x="58" y="27"/>
                    <a:pt x="57" y="27"/>
                    <a:pt x="55" y="27"/>
                  </a:cubicBezTo>
                  <a:cubicBezTo>
                    <a:pt x="54" y="27"/>
                    <a:pt x="54" y="27"/>
                    <a:pt x="53" y="27"/>
                  </a:cubicBezTo>
                  <a:cubicBezTo>
                    <a:pt x="53" y="27"/>
                    <a:pt x="52" y="27"/>
                    <a:pt x="52" y="27"/>
                  </a:cubicBezTo>
                  <a:cubicBezTo>
                    <a:pt x="52" y="25"/>
                    <a:pt x="52" y="25"/>
                    <a:pt x="52" y="25"/>
                  </a:cubicBezTo>
                  <a:cubicBezTo>
                    <a:pt x="52" y="25"/>
                    <a:pt x="52" y="25"/>
                    <a:pt x="52" y="25"/>
                  </a:cubicBezTo>
                  <a:cubicBezTo>
                    <a:pt x="52" y="25"/>
                    <a:pt x="53" y="25"/>
                    <a:pt x="53" y="25"/>
                  </a:cubicBezTo>
                  <a:cubicBezTo>
                    <a:pt x="54" y="25"/>
                    <a:pt x="54" y="25"/>
                    <a:pt x="55" y="25"/>
                  </a:cubicBezTo>
                  <a:cubicBezTo>
                    <a:pt x="57" y="25"/>
                    <a:pt x="59" y="25"/>
                    <a:pt x="60" y="24"/>
                  </a:cubicBezTo>
                  <a:cubicBezTo>
                    <a:pt x="62" y="23"/>
                    <a:pt x="62" y="21"/>
                    <a:pt x="62" y="19"/>
                  </a:cubicBezTo>
                  <a:cubicBezTo>
                    <a:pt x="62" y="20"/>
                    <a:pt x="61" y="20"/>
                    <a:pt x="60" y="20"/>
                  </a:cubicBezTo>
                  <a:cubicBezTo>
                    <a:pt x="59" y="20"/>
                    <a:pt x="58" y="21"/>
                    <a:pt x="57" y="21"/>
                  </a:cubicBezTo>
                  <a:cubicBezTo>
                    <a:pt x="56" y="21"/>
                    <a:pt x="55" y="20"/>
                    <a:pt x="55" y="20"/>
                  </a:cubicBezTo>
                  <a:cubicBezTo>
                    <a:pt x="54" y="20"/>
                    <a:pt x="53" y="20"/>
                    <a:pt x="52" y="20"/>
                  </a:cubicBezTo>
                  <a:cubicBezTo>
                    <a:pt x="51" y="19"/>
                    <a:pt x="51" y="18"/>
                    <a:pt x="50" y="18"/>
                  </a:cubicBezTo>
                  <a:cubicBezTo>
                    <a:pt x="50" y="17"/>
                    <a:pt x="50" y="16"/>
                    <a:pt x="50" y="15"/>
                  </a:cubicBezTo>
                  <a:moveTo>
                    <a:pt x="86" y="1"/>
                  </a:moveTo>
                  <a:cubicBezTo>
                    <a:pt x="86" y="18"/>
                    <a:pt x="86" y="18"/>
                    <a:pt x="86" y="18"/>
                  </a:cubicBezTo>
                  <a:cubicBezTo>
                    <a:pt x="83" y="20"/>
                    <a:pt x="83" y="20"/>
                    <a:pt x="83" y="20"/>
                  </a:cubicBezTo>
                  <a:cubicBezTo>
                    <a:pt x="83" y="3"/>
                    <a:pt x="83" y="3"/>
                    <a:pt x="83" y="3"/>
                  </a:cubicBezTo>
                  <a:cubicBezTo>
                    <a:pt x="73" y="8"/>
                    <a:pt x="73" y="8"/>
                    <a:pt x="73" y="8"/>
                  </a:cubicBezTo>
                  <a:cubicBezTo>
                    <a:pt x="72" y="6"/>
                    <a:pt x="72" y="6"/>
                    <a:pt x="72" y="6"/>
                  </a:cubicBezTo>
                  <a:cubicBezTo>
                    <a:pt x="85" y="0"/>
                    <a:pt x="85" y="0"/>
                    <a:pt x="85" y="0"/>
                  </a:cubicBezTo>
                  <a:lnTo>
                    <a:pt x="86" y="1"/>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40" name="Freeform 126"/>
            <p:cNvSpPr/>
            <p:nvPr userDrawn="1"/>
          </p:nvSpPr>
          <p:spPr bwMode="auto">
            <a:xfrm>
              <a:off x="1184" y="728"/>
              <a:ext cx="14" cy="14"/>
            </a:xfrm>
            <a:custGeom>
              <a:avLst/>
              <a:gdLst>
                <a:gd name="T0" fmla="*/ 2 w 11"/>
                <a:gd name="T1" fmla="*/ 12 h 12"/>
                <a:gd name="T2" fmla="*/ 2 w 11"/>
                <a:gd name="T3" fmla="*/ 8 h 12"/>
                <a:gd name="T4" fmla="*/ 1 w 11"/>
                <a:gd name="T5" fmla="*/ 3 h 12"/>
                <a:gd name="T6" fmla="*/ 8 w 11"/>
                <a:gd name="T7" fmla="*/ 3 h 12"/>
                <a:gd name="T8" fmla="*/ 9 w 11"/>
                <a:gd name="T9" fmla="*/ 5 h 12"/>
                <a:gd name="T10" fmla="*/ 8 w 11"/>
                <a:gd name="T11" fmla="*/ 11 h 12"/>
                <a:gd name="T12" fmla="*/ 2 w 11"/>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1" h="12">
                  <a:moveTo>
                    <a:pt x="2" y="12"/>
                  </a:moveTo>
                  <a:cubicBezTo>
                    <a:pt x="0" y="11"/>
                    <a:pt x="1" y="10"/>
                    <a:pt x="2" y="8"/>
                  </a:cubicBezTo>
                  <a:cubicBezTo>
                    <a:pt x="2" y="7"/>
                    <a:pt x="1" y="5"/>
                    <a:pt x="1" y="3"/>
                  </a:cubicBezTo>
                  <a:cubicBezTo>
                    <a:pt x="2" y="0"/>
                    <a:pt x="6" y="2"/>
                    <a:pt x="8" y="3"/>
                  </a:cubicBezTo>
                  <a:cubicBezTo>
                    <a:pt x="8" y="3"/>
                    <a:pt x="9" y="4"/>
                    <a:pt x="9" y="5"/>
                  </a:cubicBezTo>
                  <a:cubicBezTo>
                    <a:pt x="10" y="7"/>
                    <a:pt x="11" y="10"/>
                    <a:pt x="8" y="11"/>
                  </a:cubicBezTo>
                  <a:cubicBezTo>
                    <a:pt x="6" y="12"/>
                    <a:pt x="4" y="12"/>
                    <a:pt x="2" y="12"/>
                  </a:cubicBezTo>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41" name="Freeform 127"/>
            <p:cNvSpPr/>
            <p:nvPr userDrawn="1"/>
          </p:nvSpPr>
          <p:spPr bwMode="auto">
            <a:xfrm>
              <a:off x="1148" y="686"/>
              <a:ext cx="51" cy="45"/>
            </a:xfrm>
            <a:custGeom>
              <a:avLst/>
              <a:gdLst>
                <a:gd name="T0" fmla="*/ 7 w 41"/>
                <a:gd name="T1" fmla="*/ 35 h 36"/>
                <a:gd name="T2" fmla="*/ 7 w 41"/>
                <a:gd name="T3" fmla="*/ 35 h 36"/>
                <a:gd name="T4" fmla="*/ 7 w 41"/>
                <a:gd name="T5" fmla="*/ 34 h 36"/>
                <a:gd name="T6" fmla="*/ 15 w 41"/>
                <a:gd name="T7" fmla="*/ 32 h 36"/>
                <a:gd name="T8" fmla="*/ 20 w 41"/>
                <a:gd name="T9" fmla="*/ 28 h 36"/>
                <a:gd name="T10" fmla="*/ 6 w 41"/>
                <a:gd name="T11" fmla="*/ 29 h 36"/>
                <a:gd name="T12" fmla="*/ 2 w 41"/>
                <a:gd name="T13" fmla="*/ 26 h 36"/>
                <a:gd name="T14" fmla="*/ 2 w 41"/>
                <a:gd name="T15" fmla="*/ 26 h 36"/>
                <a:gd name="T16" fmla="*/ 3 w 41"/>
                <a:gd name="T17" fmla="*/ 21 h 36"/>
                <a:gd name="T18" fmla="*/ 19 w 41"/>
                <a:gd name="T19" fmla="*/ 21 h 36"/>
                <a:gd name="T20" fmla="*/ 24 w 41"/>
                <a:gd name="T21" fmla="*/ 20 h 36"/>
                <a:gd name="T22" fmla="*/ 29 w 41"/>
                <a:gd name="T23" fmla="*/ 3 h 36"/>
                <a:gd name="T24" fmla="*/ 35 w 41"/>
                <a:gd name="T25" fmla="*/ 6 h 36"/>
                <a:gd name="T26" fmla="*/ 36 w 41"/>
                <a:gd name="T27" fmla="*/ 7 h 36"/>
                <a:gd name="T28" fmla="*/ 36 w 41"/>
                <a:gd name="T29" fmla="*/ 7 h 36"/>
                <a:gd name="T30" fmla="*/ 35 w 41"/>
                <a:gd name="T31" fmla="*/ 11 h 36"/>
                <a:gd name="T32" fmla="*/ 31 w 41"/>
                <a:gd name="T33" fmla="*/ 20 h 36"/>
                <a:gd name="T34" fmla="*/ 40 w 41"/>
                <a:gd name="T35" fmla="*/ 19 h 36"/>
                <a:gd name="T36" fmla="*/ 38 w 41"/>
                <a:gd name="T37" fmla="*/ 23 h 36"/>
                <a:gd name="T38" fmla="*/ 29 w 41"/>
                <a:gd name="T39" fmla="*/ 24 h 36"/>
                <a:gd name="T40" fmla="*/ 23 w 41"/>
                <a:gd name="T41" fmla="*/ 32 h 36"/>
                <a:gd name="T42" fmla="*/ 21 w 41"/>
                <a:gd name="T43" fmla="*/ 34 h 36"/>
                <a:gd name="T44" fmla="*/ 14 w 41"/>
                <a:gd name="T45" fmla="*/ 35 h 36"/>
                <a:gd name="T46" fmla="*/ 7 w 41"/>
                <a:gd name="T47" fmla="*/ 3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1" h="36">
                  <a:moveTo>
                    <a:pt x="7" y="35"/>
                  </a:moveTo>
                  <a:cubicBezTo>
                    <a:pt x="7" y="35"/>
                    <a:pt x="7" y="35"/>
                    <a:pt x="7" y="35"/>
                  </a:cubicBezTo>
                  <a:cubicBezTo>
                    <a:pt x="7" y="35"/>
                    <a:pt x="7" y="35"/>
                    <a:pt x="7" y="34"/>
                  </a:cubicBezTo>
                  <a:cubicBezTo>
                    <a:pt x="8" y="34"/>
                    <a:pt x="15" y="32"/>
                    <a:pt x="15" y="32"/>
                  </a:cubicBezTo>
                  <a:cubicBezTo>
                    <a:pt x="17" y="31"/>
                    <a:pt x="19" y="30"/>
                    <a:pt x="20" y="28"/>
                  </a:cubicBezTo>
                  <a:cubicBezTo>
                    <a:pt x="15" y="28"/>
                    <a:pt x="11" y="30"/>
                    <a:pt x="6" y="29"/>
                  </a:cubicBezTo>
                  <a:cubicBezTo>
                    <a:pt x="4" y="28"/>
                    <a:pt x="3" y="27"/>
                    <a:pt x="2" y="26"/>
                  </a:cubicBezTo>
                  <a:cubicBezTo>
                    <a:pt x="2" y="26"/>
                    <a:pt x="2" y="26"/>
                    <a:pt x="2" y="26"/>
                  </a:cubicBezTo>
                  <a:cubicBezTo>
                    <a:pt x="0" y="24"/>
                    <a:pt x="0" y="22"/>
                    <a:pt x="3" y="21"/>
                  </a:cubicBezTo>
                  <a:cubicBezTo>
                    <a:pt x="7" y="23"/>
                    <a:pt x="15" y="22"/>
                    <a:pt x="19" y="21"/>
                  </a:cubicBezTo>
                  <a:cubicBezTo>
                    <a:pt x="20" y="21"/>
                    <a:pt x="23" y="21"/>
                    <a:pt x="24" y="20"/>
                  </a:cubicBezTo>
                  <a:cubicBezTo>
                    <a:pt x="26" y="15"/>
                    <a:pt x="27" y="9"/>
                    <a:pt x="29" y="3"/>
                  </a:cubicBezTo>
                  <a:cubicBezTo>
                    <a:pt x="31" y="0"/>
                    <a:pt x="33" y="3"/>
                    <a:pt x="35" y="6"/>
                  </a:cubicBezTo>
                  <a:cubicBezTo>
                    <a:pt x="35" y="6"/>
                    <a:pt x="36" y="6"/>
                    <a:pt x="36" y="7"/>
                  </a:cubicBezTo>
                  <a:cubicBezTo>
                    <a:pt x="36" y="7"/>
                    <a:pt x="36" y="7"/>
                    <a:pt x="36" y="7"/>
                  </a:cubicBezTo>
                  <a:cubicBezTo>
                    <a:pt x="37" y="9"/>
                    <a:pt x="37" y="10"/>
                    <a:pt x="35" y="11"/>
                  </a:cubicBezTo>
                  <a:cubicBezTo>
                    <a:pt x="33" y="14"/>
                    <a:pt x="32" y="17"/>
                    <a:pt x="31" y="20"/>
                  </a:cubicBezTo>
                  <a:cubicBezTo>
                    <a:pt x="34" y="20"/>
                    <a:pt x="37" y="18"/>
                    <a:pt x="40" y="19"/>
                  </a:cubicBezTo>
                  <a:cubicBezTo>
                    <a:pt x="41" y="21"/>
                    <a:pt x="40" y="22"/>
                    <a:pt x="38" y="23"/>
                  </a:cubicBezTo>
                  <a:cubicBezTo>
                    <a:pt x="36" y="23"/>
                    <a:pt x="33" y="24"/>
                    <a:pt x="29" y="24"/>
                  </a:cubicBezTo>
                  <a:cubicBezTo>
                    <a:pt x="28" y="27"/>
                    <a:pt x="26" y="30"/>
                    <a:pt x="23" y="32"/>
                  </a:cubicBezTo>
                  <a:cubicBezTo>
                    <a:pt x="23" y="33"/>
                    <a:pt x="21" y="34"/>
                    <a:pt x="21" y="34"/>
                  </a:cubicBezTo>
                  <a:cubicBezTo>
                    <a:pt x="19" y="34"/>
                    <a:pt x="17" y="35"/>
                    <a:pt x="14" y="35"/>
                  </a:cubicBezTo>
                  <a:cubicBezTo>
                    <a:pt x="8" y="36"/>
                    <a:pt x="8" y="35"/>
                    <a:pt x="7" y="35"/>
                  </a:cubicBezTo>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42" name="Freeform 128"/>
            <p:cNvSpPr/>
            <p:nvPr userDrawn="1"/>
          </p:nvSpPr>
          <p:spPr bwMode="auto">
            <a:xfrm>
              <a:off x="1063" y="714"/>
              <a:ext cx="20" cy="41"/>
            </a:xfrm>
            <a:custGeom>
              <a:avLst/>
              <a:gdLst>
                <a:gd name="T0" fmla="*/ 7 w 16"/>
                <a:gd name="T1" fmla="*/ 33 h 33"/>
                <a:gd name="T2" fmla="*/ 0 w 16"/>
                <a:gd name="T3" fmla="*/ 30 h 33"/>
                <a:gd name="T4" fmla="*/ 0 w 16"/>
                <a:gd name="T5" fmla="*/ 28 h 33"/>
                <a:gd name="T6" fmla="*/ 10 w 16"/>
                <a:gd name="T7" fmla="*/ 11 h 33"/>
                <a:gd name="T8" fmla="*/ 12 w 16"/>
                <a:gd name="T9" fmla="*/ 3 h 33"/>
                <a:gd name="T10" fmla="*/ 12 w 16"/>
                <a:gd name="T11" fmla="*/ 2 h 33"/>
                <a:gd name="T12" fmla="*/ 12 w 16"/>
                <a:gd name="T13" fmla="*/ 2 h 33"/>
                <a:gd name="T14" fmla="*/ 15 w 16"/>
                <a:gd name="T15" fmla="*/ 2 h 33"/>
                <a:gd name="T16" fmla="*/ 14 w 16"/>
                <a:gd name="T17" fmla="*/ 7 h 33"/>
                <a:gd name="T18" fmla="*/ 13 w 16"/>
                <a:gd name="T19" fmla="*/ 16 h 33"/>
                <a:gd name="T20" fmla="*/ 13 w 16"/>
                <a:gd name="T21" fmla="*/ 19 h 33"/>
                <a:gd name="T22" fmla="*/ 11 w 16"/>
                <a:gd name="T23" fmla="*/ 26 h 33"/>
                <a:gd name="T24" fmla="*/ 9 w 16"/>
                <a:gd name="T25" fmla="*/ 33 h 33"/>
                <a:gd name="T26" fmla="*/ 7 w 16"/>
                <a:gd name="T2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33">
                  <a:moveTo>
                    <a:pt x="7" y="33"/>
                  </a:moveTo>
                  <a:cubicBezTo>
                    <a:pt x="5" y="33"/>
                    <a:pt x="2" y="31"/>
                    <a:pt x="0" y="30"/>
                  </a:cubicBezTo>
                  <a:cubicBezTo>
                    <a:pt x="0" y="30"/>
                    <a:pt x="0" y="29"/>
                    <a:pt x="0" y="28"/>
                  </a:cubicBezTo>
                  <a:cubicBezTo>
                    <a:pt x="4" y="23"/>
                    <a:pt x="7" y="17"/>
                    <a:pt x="10" y="11"/>
                  </a:cubicBezTo>
                  <a:cubicBezTo>
                    <a:pt x="11" y="8"/>
                    <a:pt x="11" y="5"/>
                    <a:pt x="12" y="3"/>
                  </a:cubicBezTo>
                  <a:cubicBezTo>
                    <a:pt x="12" y="3"/>
                    <a:pt x="12" y="3"/>
                    <a:pt x="12" y="2"/>
                  </a:cubicBezTo>
                  <a:cubicBezTo>
                    <a:pt x="12" y="2"/>
                    <a:pt x="12" y="2"/>
                    <a:pt x="12" y="2"/>
                  </a:cubicBezTo>
                  <a:cubicBezTo>
                    <a:pt x="13" y="1"/>
                    <a:pt x="14" y="0"/>
                    <a:pt x="15" y="2"/>
                  </a:cubicBezTo>
                  <a:cubicBezTo>
                    <a:pt x="16" y="3"/>
                    <a:pt x="14" y="5"/>
                    <a:pt x="14" y="7"/>
                  </a:cubicBezTo>
                  <a:cubicBezTo>
                    <a:pt x="14" y="10"/>
                    <a:pt x="14" y="13"/>
                    <a:pt x="13" y="16"/>
                  </a:cubicBezTo>
                  <a:cubicBezTo>
                    <a:pt x="13" y="16"/>
                    <a:pt x="13" y="16"/>
                    <a:pt x="13" y="19"/>
                  </a:cubicBezTo>
                  <a:cubicBezTo>
                    <a:pt x="12" y="21"/>
                    <a:pt x="11" y="24"/>
                    <a:pt x="11" y="26"/>
                  </a:cubicBezTo>
                  <a:cubicBezTo>
                    <a:pt x="10" y="28"/>
                    <a:pt x="10" y="31"/>
                    <a:pt x="9" y="33"/>
                  </a:cubicBezTo>
                  <a:cubicBezTo>
                    <a:pt x="8" y="33"/>
                    <a:pt x="8" y="33"/>
                    <a:pt x="7" y="33"/>
                  </a:cubicBezTo>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43" name="Freeform 129"/>
            <p:cNvSpPr/>
            <p:nvPr userDrawn="1"/>
          </p:nvSpPr>
          <p:spPr bwMode="auto">
            <a:xfrm>
              <a:off x="1090" y="704"/>
              <a:ext cx="16" cy="16"/>
            </a:xfrm>
            <a:custGeom>
              <a:avLst/>
              <a:gdLst>
                <a:gd name="T0" fmla="*/ 8 w 13"/>
                <a:gd name="T1" fmla="*/ 12 h 13"/>
                <a:gd name="T2" fmla="*/ 1 w 13"/>
                <a:gd name="T3" fmla="*/ 10 h 13"/>
                <a:gd name="T4" fmla="*/ 1 w 13"/>
                <a:gd name="T5" fmla="*/ 8 h 13"/>
                <a:gd name="T6" fmla="*/ 2 w 13"/>
                <a:gd name="T7" fmla="*/ 7 h 13"/>
                <a:gd name="T8" fmla="*/ 5 w 13"/>
                <a:gd name="T9" fmla="*/ 6 h 13"/>
                <a:gd name="T10" fmla="*/ 12 w 13"/>
                <a:gd name="T11" fmla="*/ 1 h 13"/>
                <a:gd name="T12" fmla="*/ 8 w 13"/>
                <a:gd name="T13" fmla="*/ 12 h 13"/>
              </a:gdLst>
              <a:ahLst/>
              <a:cxnLst>
                <a:cxn ang="0">
                  <a:pos x="T0" y="T1"/>
                </a:cxn>
                <a:cxn ang="0">
                  <a:pos x="T2" y="T3"/>
                </a:cxn>
                <a:cxn ang="0">
                  <a:pos x="T4" y="T5"/>
                </a:cxn>
                <a:cxn ang="0">
                  <a:pos x="T6" y="T7"/>
                </a:cxn>
                <a:cxn ang="0">
                  <a:pos x="T8" y="T9"/>
                </a:cxn>
                <a:cxn ang="0">
                  <a:pos x="T10" y="T11"/>
                </a:cxn>
                <a:cxn ang="0">
                  <a:pos x="T12" y="T13"/>
                </a:cxn>
              </a:cxnLst>
              <a:rect l="0" t="0" r="r" b="b"/>
              <a:pathLst>
                <a:path w="13" h="13">
                  <a:moveTo>
                    <a:pt x="8" y="12"/>
                  </a:moveTo>
                  <a:cubicBezTo>
                    <a:pt x="5" y="13"/>
                    <a:pt x="3" y="12"/>
                    <a:pt x="1" y="10"/>
                  </a:cubicBezTo>
                  <a:cubicBezTo>
                    <a:pt x="0" y="10"/>
                    <a:pt x="1" y="9"/>
                    <a:pt x="1" y="8"/>
                  </a:cubicBezTo>
                  <a:cubicBezTo>
                    <a:pt x="1" y="8"/>
                    <a:pt x="1" y="8"/>
                    <a:pt x="2" y="7"/>
                  </a:cubicBezTo>
                  <a:cubicBezTo>
                    <a:pt x="3" y="7"/>
                    <a:pt x="3" y="7"/>
                    <a:pt x="5" y="6"/>
                  </a:cubicBezTo>
                  <a:cubicBezTo>
                    <a:pt x="6" y="5"/>
                    <a:pt x="10" y="0"/>
                    <a:pt x="12" y="1"/>
                  </a:cubicBezTo>
                  <a:cubicBezTo>
                    <a:pt x="13" y="4"/>
                    <a:pt x="11" y="10"/>
                    <a:pt x="8" y="12"/>
                  </a:cubicBezTo>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44" name="Freeform 130"/>
            <p:cNvSpPr/>
            <p:nvPr userDrawn="1"/>
          </p:nvSpPr>
          <p:spPr bwMode="auto">
            <a:xfrm>
              <a:off x="1062" y="710"/>
              <a:ext cx="12" cy="14"/>
            </a:xfrm>
            <a:custGeom>
              <a:avLst/>
              <a:gdLst>
                <a:gd name="T0" fmla="*/ 5 w 10"/>
                <a:gd name="T1" fmla="*/ 11 h 11"/>
                <a:gd name="T2" fmla="*/ 1 w 10"/>
                <a:gd name="T3" fmla="*/ 4 h 11"/>
                <a:gd name="T4" fmla="*/ 6 w 10"/>
                <a:gd name="T5" fmla="*/ 1 h 11"/>
                <a:gd name="T6" fmla="*/ 10 w 10"/>
                <a:gd name="T7" fmla="*/ 6 h 11"/>
                <a:gd name="T8" fmla="*/ 5 w 10"/>
                <a:gd name="T9" fmla="*/ 11 h 11"/>
              </a:gdLst>
              <a:ahLst/>
              <a:cxnLst>
                <a:cxn ang="0">
                  <a:pos x="T0" y="T1"/>
                </a:cxn>
                <a:cxn ang="0">
                  <a:pos x="T2" y="T3"/>
                </a:cxn>
                <a:cxn ang="0">
                  <a:pos x="T4" y="T5"/>
                </a:cxn>
                <a:cxn ang="0">
                  <a:pos x="T6" y="T7"/>
                </a:cxn>
                <a:cxn ang="0">
                  <a:pos x="T8" y="T9"/>
                </a:cxn>
              </a:cxnLst>
              <a:rect l="0" t="0" r="r" b="b"/>
              <a:pathLst>
                <a:path w="10" h="11">
                  <a:moveTo>
                    <a:pt x="5" y="11"/>
                  </a:moveTo>
                  <a:cubicBezTo>
                    <a:pt x="3" y="10"/>
                    <a:pt x="1" y="5"/>
                    <a:pt x="1" y="4"/>
                  </a:cubicBezTo>
                  <a:cubicBezTo>
                    <a:pt x="0" y="1"/>
                    <a:pt x="3" y="0"/>
                    <a:pt x="6" y="1"/>
                  </a:cubicBezTo>
                  <a:cubicBezTo>
                    <a:pt x="9" y="2"/>
                    <a:pt x="10" y="3"/>
                    <a:pt x="10" y="6"/>
                  </a:cubicBezTo>
                  <a:cubicBezTo>
                    <a:pt x="8" y="9"/>
                    <a:pt x="7" y="9"/>
                    <a:pt x="5" y="11"/>
                  </a:cubicBezTo>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45" name="Freeform 131"/>
            <p:cNvSpPr/>
            <p:nvPr userDrawn="1"/>
          </p:nvSpPr>
          <p:spPr bwMode="auto">
            <a:xfrm>
              <a:off x="1085" y="688"/>
              <a:ext cx="19" cy="21"/>
            </a:xfrm>
            <a:custGeom>
              <a:avLst/>
              <a:gdLst>
                <a:gd name="T0" fmla="*/ 8 w 15"/>
                <a:gd name="T1" fmla="*/ 17 h 17"/>
                <a:gd name="T2" fmla="*/ 7 w 15"/>
                <a:gd name="T3" fmla="*/ 12 h 17"/>
                <a:gd name="T4" fmla="*/ 5 w 15"/>
                <a:gd name="T5" fmla="*/ 13 h 17"/>
                <a:gd name="T6" fmla="*/ 0 w 15"/>
                <a:gd name="T7" fmla="*/ 9 h 17"/>
                <a:gd name="T8" fmla="*/ 2 w 15"/>
                <a:gd name="T9" fmla="*/ 7 h 17"/>
                <a:gd name="T10" fmla="*/ 7 w 15"/>
                <a:gd name="T11" fmla="*/ 2 h 17"/>
                <a:gd name="T12" fmla="*/ 14 w 15"/>
                <a:gd name="T13" fmla="*/ 4 h 17"/>
                <a:gd name="T14" fmla="*/ 13 w 15"/>
                <a:gd name="T15" fmla="*/ 11 h 17"/>
                <a:gd name="T16" fmla="*/ 9 w 15"/>
                <a:gd name="T17" fmla="*/ 16 h 17"/>
                <a:gd name="T18" fmla="*/ 8 w 15"/>
                <a:gd name="T1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7">
                  <a:moveTo>
                    <a:pt x="8" y="17"/>
                  </a:moveTo>
                  <a:cubicBezTo>
                    <a:pt x="7" y="16"/>
                    <a:pt x="8" y="12"/>
                    <a:pt x="7" y="12"/>
                  </a:cubicBezTo>
                  <a:cubicBezTo>
                    <a:pt x="6" y="12"/>
                    <a:pt x="6" y="13"/>
                    <a:pt x="5" y="13"/>
                  </a:cubicBezTo>
                  <a:cubicBezTo>
                    <a:pt x="3" y="13"/>
                    <a:pt x="0" y="11"/>
                    <a:pt x="0" y="9"/>
                  </a:cubicBezTo>
                  <a:cubicBezTo>
                    <a:pt x="1" y="7"/>
                    <a:pt x="0" y="8"/>
                    <a:pt x="2" y="7"/>
                  </a:cubicBezTo>
                  <a:cubicBezTo>
                    <a:pt x="4" y="5"/>
                    <a:pt x="6" y="3"/>
                    <a:pt x="7" y="2"/>
                  </a:cubicBezTo>
                  <a:cubicBezTo>
                    <a:pt x="11" y="0"/>
                    <a:pt x="13" y="1"/>
                    <a:pt x="14" y="4"/>
                  </a:cubicBezTo>
                  <a:cubicBezTo>
                    <a:pt x="15" y="7"/>
                    <a:pt x="14" y="9"/>
                    <a:pt x="13" y="11"/>
                  </a:cubicBezTo>
                  <a:cubicBezTo>
                    <a:pt x="12" y="13"/>
                    <a:pt x="10" y="15"/>
                    <a:pt x="9" y="16"/>
                  </a:cubicBezTo>
                  <a:cubicBezTo>
                    <a:pt x="9" y="17"/>
                    <a:pt x="8" y="17"/>
                    <a:pt x="8" y="17"/>
                  </a:cubicBezTo>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46" name="Freeform 132"/>
            <p:cNvSpPr/>
            <p:nvPr userDrawn="1"/>
          </p:nvSpPr>
          <p:spPr bwMode="auto">
            <a:xfrm>
              <a:off x="1062" y="693"/>
              <a:ext cx="12" cy="13"/>
            </a:xfrm>
            <a:custGeom>
              <a:avLst/>
              <a:gdLst>
                <a:gd name="T0" fmla="*/ 4 w 10"/>
                <a:gd name="T1" fmla="*/ 11 h 11"/>
                <a:gd name="T2" fmla="*/ 3 w 10"/>
                <a:gd name="T3" fmla="*/ 9 h 11"/>
                <a:gd name="T4" fmla="*/ 1 w 10"/>
                <a:gd name="T5" fmla="*/ 6 h 11"/>
                <a:gd name="T6" fmla="*/ 1 w 10"/>
                <a:gd name="T7" fmla="*/ 0 h 11"/>
                <a:gd name="T8" fmla="*/ 10 w 10"/>
                <a:gd name="T9" fmla="*/ 5 h 11"/>
                <a:gd name="T10" fmla="*/ 4 w 10"/>
                <a:gd name="T11" fmla="*/ 11 h 11"/>
              </a:gdLst>
              <a:ahLst/>
              <a:cxnLst>
                <a:cxn ang="0">
                  <a:pos x="T0" y="T1"/>
                </a:cxn>
                <a:cxn ang="0">
                  <a:pos x="T2" y="T3"/>
                </a:cxn>
                <a:cxn ang="0">
                  <a:pos x="T4" y="T5"/>
                </a:cxn>
                <a:cxn ang="0">
                  <a:pos x="T6" y="T7"/>
                </a:cxn>
                <a:cxn ang="0">
                  <a:pos x="T8" y="T9"/>
                </a:cxn>
                <a:cxn ang="0">
                  <a:pos x="T10" y="T11"/>
                </a:cxn>
              </a:cxnLst>
              <a:rect l="0" t="0" r="r" b="b"/>
              <a:pathLst>
                <a:path w="10" h="11">
                  <a:moveTo>
                    <a:pt x="4" y="11"/>
                  </a:moveTo>
                  <a:cubicBezTo>
                    <a:pt x="3" y="11"/>
                    <a:pt x="3" y="10"/>
                    <a:pt x="3" y="9"/>
                  </a:cubicBezTo>
                  <a:cubicBezTo>
                    <a:pt x="3" y="8"/>
                    <a:pt x="2" y="7"/>
                    <a:pt x="1" y="6"/>
                  </a:cubicBezTo>
                  <a:cubicBezTo>
                    <a:pt x="0" y="3"/>
                    <a:pt x="0" y="2"/>
                    <a:pt x="1" y="0"/>
                  </a:cubicBezTo>
                  <a:cubicBezTo>
                    <a:pt x="3" y="0"/>
                    <a:pt x="10" y="1"/>
                    <a:pt x="10" y="5"/>
                  </a:cubicBezTo>
                  <a:cubicBezTo>
                    <a:pt x="9" y="7"/>
                    <a:pt x="6" y="10"/>
                    <a:pt x="4" y="11"/>
                  </a:cubicBezTo>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47" name="Freeform 133"/>
            <p:cNvSpPr/>
            <p:nvPr userDrawn="1"/>
          </p:nvSpPr>
          <p:spPr bwMode="auto">
            <a:xfrm>
              <a:off x="996" y="742"/>
              <a:ext cx="47" cy="83"/>
            </a:xfrm>
            <a:custGeom>
              <a:avLst/>
              <a:gdLst>
                <a:gd name="T0" fmla="*/ 22 w 38"/>
                <a:gd name="T1" fmla="*/ 64 h 66"/>
                <a:gd name="T2" fmla="*/ 13 w 38"/>
                <a:gd name="T3" fmla="*/ 61 h 66"/>
                <a:gd name="T4" fmla="*/ 13 w 38"/>
                <a:gd name="T5" fmla="*/ 59 h 66"/>
                <a:gd name="T6" fmla="*/ 13 w 38"/>
                <a:gd name="T7" fmla="*/ 59 h 66"/>
                <a:gd name="T8" fmla="*/ 8 w 38"/>
                <a:gd name="T9" fmla="*/ 46 h 66"/>
                <a:gd name="T10" fmla="*/ 7 w 38"/>
                <a:gd name="T11" fmla="*/ 42 h 66"/>
                <a:gd name="T12" fmla="*/ 10 w 38"/>
                <a:gd name="T13" fmla="*/ 44 h 66"/>
                <a:gd name="T14" fmla="*/ 11 w 38"/>
                <a:gd name="T15" fmla="*/ 42 h 66"/>
                <a:gd name="T16" fmla="*/ 11 w 38"/>
                <a:gd name="T17" fmla="*/ 33 h 66"/>
                <a:gd name="T18" fmla="*/ 8 w 38"/>
                <a:gd name="T19" fmla="*/ 31 h 66"/>
                <a:gd name="T20" fmla="*/ 4 w 38"/>
                <a:gd name="T21" fmla="*/ 34 h 66"/>
                <a:gd name="T22" fmla="*/ 4 w 38"/>
                <a:gd name="T23" fmla="*/ 27 h 66"/>
                <a:gd name="T24" fmla="*/ 0 w 38"/>
                <a:gd name="T25" fmla="*/ 23 h 66"/>
                <a:gd name="T26" fmla="*/ 6 w 38"/>
                <a:gd name="T27" fmla="*/ 21 h 66"/>
                <a:gd name="T28" fmla="*/ 10 w 38"/>
                <a:gd name="T29" fmla="*/ 23 h 66"/>
                <a:gd name="T30" fmla="*/ 11 w 38"/>
                <a:gd name="T31" fmla="*/ 25 h 66"/>
                <a:gd name="T32" fmla="*/ 12 w 38"/>
                <a:gd name="T33" fmla="*/ 24 h 66"/>
                <a:gd name="T34" fmla="*/ 12 w 38"/>
                <a:gd name="T35" fmla="*/ 17 h 66"/>
                <a:gd name="T36" fmla="*/ 7 w 38"/>
                <a:gd name="T37" fmla="*/ 10 h 66"/>
                <a:gd name="T38" fmla="*/ 12 w 38"/>
                <a:gd name="T39" fmla="*/ 6 h 66"/>
                <a:gd name="T40" fmla="*/ 13 w 38"/>
                <a:gd name="T41" fmla="*/ 1 h 66"/>
                <a:gd name="T42" fmla="*/ 14 w 38"/>
                <a:gd name="T43" fmla="*/ 0 h 66"/>
                <a:gd name="T44" fmla="*/ 16 w 38"/>
                <a:gd name="T45" fmla="*/ 1 h 66"/>
                <a:gd name="T46" fmla="*/ 18 w 38"/>
                <a:gd name="T47" fmla="*/ 12 h 66"/>
                <a:gd name="T48" fmla="*/ 17 w 38"/>
                <a:gd name="T49" fmla="*/ 8 h 66"/>
                <a:gd name="T50" fmla="*/ 22 w 38"/>
                <a:gd name="T51" fmla="*/ 3 h 66"/>
                <a:gd name="T52" fmla="*/ 25 w 38"/>
                <a:gd name="T53" fmla="*/ 7 h 66"/>
                <a:gd name="T54" fmla="*/ 26 w 38"/>
                <a:gd name="T55" fmla="*/ 8 h 66"/>
                <a:gd name="T56" fmla="*/ 35 w 38"/>
                <a:gd name="T57" fmla="*/ 15 h 66"/>
                <a:gd name="T58" fmla="*/ 37 w 38"/>
                <a:gd name="T59" fmla="*/ 19 h 66"/>
                <a:gd name="T60" fmla="*/ 37 w 38"/>
                <a:gd name="T61" fmla="*/ 20 h 66"/>
                <a:gd name="T62" fmla="*/ 37 w 38"/>
                <a:gd name="T63" fmla="*/ 20 h 66"/>
                <a:gd name="T64" fmla="*/ 36 w 38"/>
                <a:gd name="T65" fmla="*/ 24 h 66"/>
                <a:gd name="T66" fmla="*/ 23 w 38"/>
                <a:gd name="T67" fmla="*/ 15 h 66"/>
                <a:gd name="T68" fmla="*/ 23 w 38"/>
                <a:gd name="T69" fmla="*/ 15 h 66"/>
                <a:gd name="T70" fmla="*/ 27 w 38"/>
                <a:gd name="T71" fmla="*/ 25 h 66"/>
                <a:gd name="T72" fmla="*/ 22 w 38"/>
                <a:gd name="T73" fmla="*/ 27 h 66"/>
                <a:gd name="T74" fmla="*/ 22 w 38"/>
                <a:gd name="T75" fmla="*/ 25 h 66"/>
                <a:gd name="T76" fmla="*/ 15 w 38"/>
                <a:gd name="T77" fmla="*/ 19 h 66"/>
                <a:gd name="T78" fmla="*/ 16 w 38"/>
                <a:gd name="T79" fmla="*/ 27 h 66"/>
                <a:gd name="T80" fmla="*/ 17 w 38"/>
                <a:gd name="T81" fmla="*/ 31 h 66"/>
                <a:gd name="T82" fmla="*/ 21 w 38"/>
                <a:gd name="T83" fmla="*/ 35 h 66"/>
                <a:gd name="T84" fmla="*/ 22 w 38"/>
                <a:gd name="T85" fmla="*/ 38 h 66"/>
                <a:gd name="T86" fmla="*/ 22 w 38"/>
                <a:gd name="T87" fmla="*/ 39 h 66"/>
                <a:gd name="T88" fmla="*/ 22 w 38"/>
                <a:gd name="T89" fmla="*/ 44 h 66"/>
                <a:gd name="T90" fmla="*/ 21 w 38"/>
                <a:gd name="T91" fmla="*/ 44 h 66"/>
                <a:gd name="T92" fmla="*/ 17 w 38"/>
                <a:gd name="T93" fmla="*/ 38 h 66"/>
                <a:gd name="T94" fmla="*/ 16 w 38"/>
                <a:gd name="T95" fmla="*/ 44 h 66"/>
                <a:gd name="T96" fmla="*/ 13 w 38"/>
                <a:gd name="T97" fmla="*/ 46 h 66"/>
                <a:gd name="T98" fmla="*/ 13 w 38"/>
                <a:gd name="T99" fmla="*/ 46 h 66"/>
                <a:gd name="T100" fmla="*/ 12 w 38"/>
                <a:gd name="T101" fmla="*/ 47 h 66"/>
                <a:gd name="T102" fmla="*/ 14 w 38"/>
                <a:gd name="T103" fmla="*/ 50 h 66"/>
                <a:gd name="T104" fmla="*/ 23 w 38"/>
                <a:gd name="T105" fmla="*/ 62 h 66"/>
                <a:gd name="T106" fmla="*/ 22 w 38"/>
                <a:gd name="T107" fmla="*/ 6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8" h="66">
                  <a:moveTo>
                    <a:pt x="22" y="64"/>
                  </a:moveTo>
                  <a:cubicBezTo>
                    <a:pt x="19" y="66"/>
                    <a:pt x="12" y="65"/>
                    <a:pt x="13" y="61"/>
                  </a:cubicBezTo>
                  <a:cubicBezTo>
                    <a:pt x="13" y="60"/>
                    <a:pt x="13" y="59"/>
                    <a:pt x="13" y="59"/>
                  </a:cubicBezTo>
                  <a:cubicBezTo>
                    <a:pt x="13" y="59"/>
                    <a:pt x="13" y="59"/>
                    <a:pt x="13" y="59"/>
                  </a:cubicBezTo>
                  <a:cubicBezTo>
                    <a:pt x="12" y="54"/>
                    <a:pt x="9" y="50"/>
                    <a:pt x="8" y="46"/>
                  </a:cubicBezTo>
                  <a:cubicBezTo>
                    <a:pt x="7" y="45"/>
                    <a:pt x="7" y="44"/>
                    <a:pt x="7" y="42"/>
                  </a:cubicBezTo>
                  <a:cubicBezTo>
                    <a:pt x="8" y="42"/>
                    <a:pt x="9" y="43"/>
                    <a:pt x="10" y="44"/>
                  </a:cubicBezTo>
                  <a:cubicBezTo>
                    <a:pt x="11" y="44"/>
                    <a:pt x="11" y="43"/>
                    <a:pt x="11" y="42"/>
                  </a:cubicBezTo>
                  <a:cubicBezTo>
                    <a:pt x="11" y="39"/>
                    <a:pt x="11" y="36"/>
                    <a:pt x="11" y="33"/>
                  </a:cubicBezTo>
                  <a:cubicBezTo>
                    <a:pt x="10" y="32"/>
                    <a:pt x="9" y="31"/>
                    <a:pt x="8" y="31"/>
                  </a:cubicBezTo>
                  <a:cubicBezTo>
                    <a:pt x="8" y="32"/>
                    <a:pt x="6" y="37"/>
                    <a:pt x="4" y="34"/>
                  </a:cubicBezTo>
                  <a:cubicBezTo>
                    <a:pt x="5" y="32"/>
                    <a:pt x="5" y="29"/>
                    <a:pt x="4" y="27"/>
                  </a:cubicBezTo>
                  <a:cubicBezTo>
                    <a:pt x="2" y="25"/>
                    <a:pt x="0" y="24"/>
                    <a:pt x="0" y="23"/>
                  </a:cubicBezTo>
                  <a:cubicBezTo>
                    <a:pt x="0" y="20"/>
                    <a:pt x="4" y="20"/>
                    <a:pt x="6" y="21"/>
                  </a:cubicBezTo>
                  <a:cubicBezTo>
                    <a:pt x="8" y="21"/>
                    <a:pt x="8" y="17"/>
                    <a:pt x="10" y="23"/>
                  </a:cubicBezTo>
                  <a:cubicBezTo>
                    <a:pt x="10" y="24"/>
                    <a:pt x="11" y="24"/>
                    <a:pt x="11" y="25"/>
                  </a:cubicBezTo>
                  <a:cubicBezTo>
                    <a:pt x="12" y="25"/>
                    <a:pt x="12" y="24"/>
                    <a:pt x="12" y="24"/>
                  </a:cubicBezTo>
                  <a:cubicBezTo>
                    <a:pt x="12" y="22"/>
                    <a:pt x="12" y="19"/>
                    <a:pt x="12" y="17"/>
                  </a:cubicBezTo>
                  <a:cubicBezTo>
                    <a:pt x="10" y="15"/>
                    <a:pt x="8" y="13"/>
                    <a:pt x="7" y="10"/>
                  </a:cubicBezTo>
                  <a:cubicBezTo>
                    <a:pt x="7" y="8"/>
                    <a:pt x="10" y="6"/>
                    <a:pt x="12" y="6"/>
                  </a:cubicBezTo>
                  <a:cubicBezTo>
                    <a:pt x="13" y="4"/>
                    <a:pt x="13" y="3"/>
                    <a:pt x="13" y="1"/>
                  </a:cubicBezTo>
                  <a:cubicBezTo>
                    <a:pt x="13" y="1"/>
                    <a:pt x="13" y="1"/>
                    <a:pt x="14" y="0"/>
                  </a:cubicBezTo>
                  <a:cubicBezTo>
                    <a:pt x="15" y="0"/>
                    <a:pt x="15" y="0"/>
                    <a:pt x="16" y="1"/>
                  </a:cubicBezTo>
                  <a:cubicBezTo>
                    <a:pt x="18" y="3"/>
                    <a:pt x="14" y="11"/>
                    <a:pt x="18" y="12"/>
                  </a:cubicBezTo>
                  <a:cubicBezTo>
                    <a:pt x="19" y="11"/>
                    <a:pt x="18" y="9"/>
                    <a:pt x="17" y="8"/>
                  </a:cubicBezTo>
                  <a:cubicBezTo>
                    <a:pt x="17" y="6"/>
                    <a:pt x="20" y="4"/>
                    <a:pt x="22" y="3"/>
                  </a:cubicBezTo>
                  <a:cubicBezTo>
                    <a:pt x="26" y="3"/>
                    <a:pt x="25" y="4"/>
                    <a:pt x="25" y="7"/>
                  </a:cubicBezTo>
                  <a:cubicBezTo>
                    <a:pt x="26" y="7"/>
                    <a:pt x="26" y="8"/>
                    <a:pt x="26" y="8"/>
                  </a:cubicBezTo>
                  <a:cubicBezTo>
                    <a:pt x="30" y="11"/>
                    <a:pt x="30" y="11"/>
                    <a:pt x="35" y="15"/>
                  </a:cubicBezTo>
                  <a:cubicBezTo>
                    <a:pt x="36" y="16"/>
                    <a:pt x="37" y="17"/>
                    <a:pt x="37" y="19"/>
                  </a:cubicBezTo>
                  <a:cubicBezTo>
                    <a:pt x="37" y="19"/>
                    <a:pt x="37" y="19"/>
                    <a:pt x="37" y="20"/>
                  </a:cubicBezTo>
                  <a:cubicBezTo>
                    <a:pt x="37" y="20"/>
                    <a:pt x="37" y="20"/>
                    <a:pt x="37" y="20"/>
                  </a:cubicBezTo>
                  <a:cubicBezTo>
                    <a:pt x="38" y="21"/>
                    <a:pt x="38" y="24"/>
                    <a:pt x="36" y="24"/>
                  </a:cubicBezTo>
                  <a:cubicBezTo>
                    <a:pt x="32" y="21"/>
                    <a:pt x="27" y="18"/>
                    <a:pt x="23" y="15"/>
                  </a:cubicBezTo>
                  <a:cubicBezTo>
                    <a:pt x="23" y="15"/>
                    <a:pt x="23" y="15"/>
                    <a:pt x="23" y="15"/>
                  </a:cubicBezTo>
                  <a:cubicBezTo>
                    <a:pt x="25" y="17"/>
                    <a:pt x="27" y="22"/>
                    <a:pt x="27" y="25"/>
                  </a:cubicBezTo>
                  <a:cubicBezTo>
                    <a:pt x="26" y="26"/>
                    <a:pt x="24" y="27"/>
                    <a:pt x="22" y="27"/>
                  </a:cubicBezTo>
                  <a:cubicBezTo>
                    <a:pt x="22" y="26"/>
                    <a:pt x="22" y="26"/>
                    <a:pt x="22" y="25"/>
                  </a:cubicBezTo>
                  <a:cubicBezTo>
                    <a:pt x="21" y="23"/>
                    <a:pt x="17" y="21"/>
                    <a:pt x="15" y="19"/>
                  </a:cubicBezTo>
                  <a:cubicBezTo>
                    <a:pt x="14" y="21"/>
                    <a:pt x="16" y="25"/>
                    <a:pt x="16" y="27"/>
                  </a:cubicBezTo>
                  <a:cubicBezTo>
                    <a:pt x="16" y="28"/>
                    <a:pt x="16" y="30"/>
                    <a:pt x="17" y="31"/>
                  </a:cubicBezTo>
                  <a:cubicBezTo>
                    <a:pt x="18" y="32"/>
                    <a:pt x="19" y="34"/>
                    <a:pt x="21" y="35"/>
                  </a:cubicBezTo>
                  <a:cubicBezTo>
                    <a:pt x="21" y="36"/>
                    <a:pt x="22" y="37"/>
                    <a:pt x="22" y="38"/>
                  </a:cubicBezTo>
                  <a:cubicBezTo>
                    <a:pt x="22" y="38"/>
                    <a:pt x="22" y="38"/>
                    <a:pt x="22" y="39"/>
                  </a:cubicBezTo>
                  <a:cubicBezTo>
                    <a:pt x="23" y="40"/>
                    <a:pt x="24" y="44"/>
                    <a:pt x="22" y="44"/>
                  </a:cubicBezTo>
                  <a:cubicBezTo>
                    <a:pt x="21" y="44"/>
                    <a:pt x="21" y="44"/>
                    <a:pt x="21" y="44"/>
                  </a:cubicBezTo>
                  <a:cubicBezTo>
                    <a:pt x="20" y="41"/>
                    <a:pt x="18" y="39"/>
                    <a:pt x="17" y="38"/>
                  </a:cubicBezTo>
                  <a:cubicBezTo>
                    <a:pt x="16" y="40"/>
                    <a:pt x="17" y="42"/>
                    <a:pt x="16" y="44"/>
                  </a:cubicBezTo>
                  <a:cubicBezTo>
                    <a:pt x="15" y="45"/>
                    <a:pt x="14" y="46"/>
                    <a:pt x="13" y="46"/>
                  </a:cubicBezTo>
                  <a:cubicBezTo>
                    <a:pt x="13" y="46"/>
                    <a:pt x="13" y="46"/>
                    <a:pt x="13" y="46"/>
                  </a:cubicBezTo>
                  <a:cubicBezTo>
                    <a:pt x="12" y="46"/>
                    <a:pt x="12" y="46"/>
                    <a:pt x="12" y="47"/>
                  </a:cubicBezTo>
                  <a:cubicBezTo>
                    <a:pt x="12" y="48"/>
                    <a:pt x="13" y="49"/>
                    <a:pt x="14" y="50"/>
                  </a:cubicBezTo>
                  <a:cubicBezTo>
                    <a:pt x="16" y="54"/>
                    <a:pt x="19" y="58"/>
                    <a:pt x="23" y="62"/>
                  </a:cubicBezTo>
                  <a:cubicBezTo>
                    <a:pt x="23" y="63"/>
                    <a:pt x="23" y="63"/>
                    <a:pt x="22" y="64"/>
                  </a:cubicBezTo>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48" name="Freeform 134"/>
            <p:cNvSpPr/>
            <p:nvPr userDrawn="1"/>
          </p:nvSpPr>
          <p:spPr bwMode="auto">
            <a:xfrm>
              <a:off x="989" y="789"/>
              <a:ext cx="13" cy="11"/>
            </a:xfrm>
            <a:custGeom>
              <a:avLst/>
              <a:gdLst>
                <a:gd name="T0" fmla="*/ 9 w 11"/>
                <a:gd name="T1" fmla="*/ 9 h 9"/>
                <a:gd name="T2" fmla="*/ 7 w 11"/>
                <a:gd name="T3" fmla="*/ 7 h 9"/>
                <a:gd name="T4" fmla="*/ 0 w 11"/>
                <a:gd name="T5" fmla="*/ 2 h 9"/>
                <a:gd name="T6" fmla="*/ 0 w 11"/>
                <a:gd name="T7" fmla="*/ 1 h 9"/>
                <a:gd name="T8" fmla="*/ 7 w 11"/>
                <a:gd name="T9" fmla="*/ 0 h 9"/>
                <a:gd name="T10" fmla="*/ 9 w 11"/>
                <a:gd name="T11" fmla="*/ 9 h 9"/>
              </a:gdLst>
              <a:ahLst/>
              <a:cxnLst>
                <a:cxn ang="0">
                  <a:pos x="T0" y="T1"/>
                </a:cxn>
                <a:cxn ang="0">
                  <a:pos x="T2" y="T3"/>
                </a:cxn>
                <a:cxn ang="0">
                  <a:pos x="T4" y="T5"/>
                </a:cxn>
                <a:cxn ang="0">
                  <a:pos x="T6" y="T7"/>
                </a:cxn>
                <a:cxn ang="0">
                  <a:pos x="T8" y="T9"/>
                </a:cxn>
                <a:cxn ang="0">
                  <a:pos x="T10" y="T11"/>
                </a:cxn>
              </a:cxnLst>
              <a:rect l="0" t="0" r="r" b="b"/>
              <a:pathLst>
                <a:path w="11" h="9">
                  <a:moveTo>
                    <a:pt x="9" y="9"/>
                  </a:moveTo>
                  <a:cubicBezTo>
                    <a:pt x="8" y="9"/>
                    <a:pt x="7" y="8"/>
                    <a:pt x="7" y="7"/>
                  </a:cubicBezTo>
                  <a:cubicBezTo>
                    <a:pt x="3" y="6"/>
                    <a:pt x="1" y="5"/>
                    <a:pt x="0" y="2"/>
                  </a:cubicBezTo>
                  <a:cubicBezTo>
                    <a:pt x="0" y="2"/>
                    <a:pt x="0" y="2"/>
                    <a:pt x="0" y="1"/>
                  </a:cubicBezTo>
                  <a:cubicBezTo>
                    <a:pt x="2" y="1"/>
                    <a:pt x="5" y="0"/>
                    <a:pt x="7" y="0"/>
                  </a:cubicBezTo>
                  <a:cubicBezTo>
                    <a:pt x="11" y="1"/>
                    <a:pt x="10" y="6"/>
                    <a:pt x="9" y="9"/>
                  </a:cubicBezTo>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49" name="Freeform 135"/>
            <p:cNvSpPr/>
            <p:nvPr userDrawn="1"/>
          </p:nvSpPr>
          <p:spPr bwMode="auto">
            <a:xfrm>
              <a:off x="977" y="776"/>
              <a:ext cx="14" cy="13"/>
            </a:xfrm>
            <a:custGeom>
              <a:avLst/>
              <a:gdLst>
                <a:gd name="T0" fmla="*/ 10 w 11"/>
                <a:gd name="T1" fmla="*/ 10 h 10"/>
                <a:gd name="T2" fmla="*/ 9 w 11"/>
                <a:gd name="T3" fmla="*/ 10 h 10"/>
                <a:gd name="T4" fmla="*/ 8 w 11"/>
                <a:gd name="T5" fmla="*/ 8 h 10"/>
                <a:gd name="T6" fmla="*/ 1 w 11"/>
                <a:gd name="T7" fmla="*/ 2 h 10"/>
                <a:gd name="T8" fmla="*/ 4 w 11"/>
                <a:gd name="T9" fmla="*/ 2 h 10"/>
                <a:gd name="T10" fmla="*/ 11 w 11"/>
                <a:gd name="T11" fmla="*/ 5 h 10"/>
                <a:gd name="T12" fmla="*/ 10 w 11"/>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10" y="10"/>
                  </a:moveTo>
                  <a:cubicBezTo>
                    <a:pt x="9" y="10"/>
                    <a:pt x="9" y="10"/>
                    <a:pt x="9" y="10"/>
                  </a:cubicBezTo>
                  <a:cubicBezTo>
                    <a:pt x="8" y="9"/>
                    <a:pt x="8" y="9"/>
                    <a:pt x="8" y="8"/>
                  </a:cubicBezTo>
                  <a:cubicBezTo>
                    <a:pt x="4" y="8"/>
                    <a:pt x="0" y="6"/>
                    <a:pt x="1" y="2"/>
                  </a:cubicBezTo>
                  <a:cubicBezTo>
                    <a:pt x="2" y="1"/>
                    <a:pt x="2" y="2"/>
                    <a:pt x="4" y="2"/>
                  </a:cubicBezTo>
                  <a:cubicBezTo>
                    <a:pt x="7" y="2"/>
                    <a:pt x="11" y="0"/>
                    <a:pt x="11" y="5"/>
                  </a:cubicBezTo>
                  <a:cubicBezTo>
                    <a:pt x="11" y="6"/>
                    <a:pt x="10" y="8"/>
                    <a:pt x="10" y="10"/>
                  </a:cubicBezTo>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50" name="Freeform 136"/>
            <p:cNvSpPr/>
            <p:nvPr userDrawn="1"/>
          </p:nvSpPr>
          <p:spPr bwMode="auto">
            <a:xfrm>
              <a:off x="1048" y="786"/>
              <a:ext cx="163" cy="141"/>
            </a:xfrm>
            <a:custGeom>
              <a:avLst/>
              <a:gdLst>
                <a:gd name="T0" fmla="*/ 132 w 132"/>
                <a:gd name="T1" fmla="*/ 6 h 113"/>
                <a:gd name="T2" fmla="*/ 98 w 132"/>
                <a:gd name="T3" fmla="*/ 6 h 113"/>
                <a:gd name="T4" fmla="*/ 79 w 132"/>
                <a:gd name="T5" fmla="*/ 25 h 113"/>
                <a:gd name="T6" fmla="*/ 73 w 132"/>
                <a:gd name="T7" fmla="*/ 12 h 113"/>
                <a:gd name="T8" fmla="*/ 83 w 132"/>
                <a:gd name="T9" fmla="*/ 8 h 113"/>
                <a:gd name="T10" fmla="*/ 57 w 132"/>
                <a:gd name="T11" fmla="*/ 8 h 113"/>
                <a:gd name="T12" fmla="*/ 53 w 132"/>
                <a:gd name="T13" fmla="*/ 25 h 113"/>
                <a:gd name="T14" fmla="*/ 34 w 132"/>
                <a:gd name="T15" fmla="*/ 6 h 113"/>
                <a:gd name="T16" fmla="*/ 0 w 132"/>
                <a:gd name="T17" fmla="*/ 6 h 113"/>
                <a:gd name="T18" fmla="*/ 24 w 132"/>
                <a:gd name="T19" fmla="*/ 16 h 113"/>
                <a:gd name="T20" fmla="*/ 27 w 132"/>
                <a:gd name="T21" fmla="*/ 22 h 113"/>
                <a:gd name="T22" fmla="*/ 9 w 132"/>
                <a:gd name="T23" fmla="*/ 22 h 113"/>
                <a:gd name="T24" fmla="*/ 31 w 132"/>
                <a:gd name="T25" fmla="*/ 32 h 113"/>
                <a:gd name="T26" fmla="*/ 34 w 132"/>
                <a:gd name="T27" fmla="*/ 38 h 113"/>
                <a:gd name="T28" fmla="*/ 20 w 132"/>
                <a:gd name="T29" fmla="*/ 39 h 113"/>
                <a:gd name="T30" fmla="*/ 38 w 132"/>
                <a:gd name="T31" fmla="*/ 48 h 113"/>
                <a:gd name="T32" fmla="*/ 41 w 132"/>
                <a:gd name="T33" fmla="*/ 54 h 113"/>
                <a:gd name="T34" fmla="*/ 30 w 132"/>
                <a:gd name="T35" fmla="*/ 54 h 113"/>
                <a:gd name="T36" fmla="*/ 45 w 132"/>
                <a:gd name="T37" fmla="*/ 63 h 113"/>
                <a:gd name="T38" fmla="*/ 47 w 132"/>
                <a:gd name="T39" fmla="*/ 69 h 113"/>
                <a:gd name="T40" fmla="*/ 39 w 132"/>
                <a:gd name="T41" fmla="*/ 69 h 113"/>
                <a:gd name="T42" fmla="*/ 51 w 132"/>
                <a:gd name="T43" fmla="*/ 78 h 113"/>
                <a:gd name="T44" fmla="*/ 51 w 132"/>
                <a:gd name="T45" fmla="*/ 89 h 113"/>
                <a:gd name="T46" fmla="*/ 66 w 132"/>
                <a:gd name="T47" fmla="*/ 113 h 113"/>
                <a:gd name="T48" fmla="*/ 81 w 132"/>
                <a:gd name="T49" fmla="*/ 89 h 113"/>
                <a:gd name="T50" fmla="*/ 81 w 132"/>
                <a:gd name="T51" fmla="*/ 78 h 113"/>
                <a:gd name="T52" fmla="*/ 92 w 132"/>
                <a:gd name="T53" fmla="*/ 69 h 113"/>
                <a:gd name="T54" fmla="*/ 85 w 132"/>
                <a:gd name="T55" fmla="*/ 69 h 113"/>
                <a:gd name="T56" fmla="*/ 87 w 132"/>
                <a:gd name="T57" fmla="*/ 63 h 113"/>
                <a:gd name="T58" fmla="*/ 102 w 132"/>
                <a:gd name="T59" fmla="*/ 54 h 113"/>
                <a:gd name="T60" fmla="*/ 91 w 132"/>
                <a:gd name="T61" fmla="*/ 54 h 113"/>
                <a:gd name="T62" fmla="*/ 93 w 132"/>
                <a:gd name="T63" fmla="*/ 48 h 113"/>
                <a:gd name="T64" fmla="*/ 111 w 132"/>
                <a:gd name="T65" fmla="*/ 39 h 113"/>
                <a:gd name="T66" fmla="*/ 97 w 132"/>
                <a:gd name="T67" fmla="*/ 38 h 113"/>
                <a:gd name="T68" fmla="*/ 100 w 132"/>
                <a:gd name="T69" fmla="*/ 32 h 113"/>
                <a:gd name="T70" fmla="*/ 123 w 132"/>
                <a:gd name="T71" fmla="*/ 22 h 113"/>
                <a:gd name="T72" fmla="*/ 105 w 132"/>
                <a:gd name="T73" fmla="*/ 22 h 113"/>
                <a:gd name="T74" fmla="*/ 107 w 132"/>
                <a:gd name="T75" fmla="*/ 16 h 113"/>
                <a:gd name="T76" fmla="*/ 132 w 132"/>
                <a:gd name="T77" fmla="*/ 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2" h="113">
                  <a:moveTo>
                    <a:pt x="132" y="6"/>
                  </a:moveTo>
                  <a:cubicBezTo>
                    <a:pt x="98" y="6"/>
                    <a:pt x="98" y="6"/>
                    <a:pt x="98" y="6"/>
                  </a:cubicBezTo>
                  <a:cubicBezTo>
                    <a:pt x="88" y="6"/>
                    <a:pt x="83" y="16"/>
                    <a:pt x="79" y="25"/>
                  </a:cubicBezTo>
                  <a:cubicBezTo>
                    <a:pt x="73" y="12"/>
                    <a:pt x="73" y="12"/>
                    <a:pt x="73" y="12"/>
                  </a:cubicBezTo>
                  <a:cubicBezTo>
                    <a:pt x="83" y="8"/>
                    <a:pt x="83" y="8"/>
                    <a:pt x="83" y="8"/>
                  </a:cubicBezTo>
                  <a:cubicBezTo>
                    <a:pt x="77" y="3"/>
                    <a:pt x="59" y="0"/>
                    <a:pt x="57" y="8"/>
                  </a:cubicBezTo>
                  <a:cubicBezTo>
                    <a:pt x="53" y="25"/>
                    <a:pt x="53" y="25"/>
                    <a:pt x="53" y="25"/>
                  </a:cubicBezTo>
                  <a:cubicBezTo>
                    <a:pt x="50" y="17"/>
                    <a:pt x="45" y="6"/>
                    <a:pt x="34" y="6"/>
                  </a:cubicBezTo>
                  <a:cubicBezTo>
                    <a:pt x="0" y="6"/>
                    <a:pt x="0" y="6"/>
                    <a:pt x="0" y="6"/>
                  </a:cubicBezTo>
                  <a:cubicBezTo>
                    <a:pt x="4" y="14"/>
                    <a:pt x="8" y="17"/>
                    <a:pt x="24" y="16"/>
                  </a:cubicBezTo>
                  <a:cubicBezTo>
                    <a:pt x="27" y="22"/>
                    <a:pt x="27" y="22"/>
                    <a:pt x="27" y="22"/>
                  </a:cubicBezTo>
                  <a:cubicBezTo>
                    <a:pt x="9" y="22"/>
                    <a:pt x="9" y="22"/>
                    <a:pt x="9" y="22"/>
                  </a:cubicBezTo>
                  <a:cubicBezTo>
                    <a:pt x="14" y="32"/>
                    <a:pt x="17" y="32"/>
                    <a:pt x="31" y="32"/>
                  </a:cubicBezTo>
                  <a:cubicBezTo>
                    <a:pt x="34" y="38"/>
                    <a:pt x="34" y="38"/>
                    <a:pt x="34" y="38"/>
                  </a:cubicBezTo>
                  <a:cubicBezTo>
                    <a:pt x="20" y="39"/>
                    <a:pt x="20" y="39"/>
                    <a:pt x="20" y="39"/>
                  </a:cubicBezTo>
                  <a:cubicBezTo>
                    <a:pt x="23" y="45"/>
                    <a:pt x="27" y="48"/>
                    <a:pt x="38" y="48"/>
                  </a:cubicBezTo>
                  <a:cubicBezTo>
                    <a:pt x="41" y="54"/>
                    <a:pt x="41" y="54"/>
                    <a:pt x="41" y="54"/>
                  </a:cubicBezTo>
                  <a:cubicBezTo>
                    <a:pt x="30" y="54"/>
                    <a:pt x="30" y="54"/>
                    <a:pt x="30" y="54"/>
                  </a:cubicBezTo>
                  <a:cubicBezTo>
                    <a:pt x="34" y="61"/>
                    <a:pt x="36" y="64"/>
                    <a:pt x="45" y="63"/>
                  </a:cubicBezTo>
                  <a:cubicBezTo>
                    <a:pt x="47" y="69"/>
                    <a:pt x="47" y="69"/>
                    <a:pt x="47" y="69"/>
                  </a:cubicBezTo>
                  <a:cubicBezTo>
                    <a:pt x="39" y="69"/>
                    <a:pt x="39" y="69"/>
                    <a:pt x="39" y="69"/>
                  </a:cubicBezTo>
                  <a:cubicBezTo>
                    <a:pt x="43" y="77"/>
                    <a:pt x="46" y="77"/>
                    <a:pt x="51" y="78"/>
                  </a:cubicBezTo>
                  <a:cubicBezTo>
                    <a:pt x="55" y="78"/>
                    <a:pt x="56" y="86"/>
                    <a:pt x="51" y="89"/>
                  </a:cubicBezTo>
                  <a:cubicBezTo>
                    <a:pt x="66" y="113"/>
                    <a:pt x="66" y="113"/>
                    <a:pt x="66" y="113"/>
                  </a:cubicBezTo>
                  <a:cubicBezTo>
                    <a:pt x="81" y="89"/>
                    <a:pt x="81" y="89"/>
                    <a:pt x="81" y="89"/>
                  </a:cubicBezTo>
                  <a:cubicBezTo>
                    <a:pt x="76" y="86"/>
                    <a:pt x="76" y="78"/>
                    <a:pt x="81" y="78"/>
                  </a:cubicBezTo>
                  <a:cubicBezTo>
                    <a:pt x="85" y="77"/>
                    <a:pt x="89" y="77"/>
                    <a:pt x="92" y="69"/>
                  </a:cubicBezTo>
                  <a:cubicBezTo>
                    <a:pt x="85" y="69"/>
                    <a:pt x="85" y="69"/>
                    <a:pt x="85" y="69"/>
                  </a:cubicBezTo>
                  <a:cubicBezTo>
                    <a:pt x="87" y="63"/>
                    <a:pt x="87" y="63"/>
                    <a:pt x="87" y="63"/>
                  </a:cubicBezTo>
                  <a:cubicBezTo>
                    <a:pt x="96" y="64"/>
                    <a:pt x="98" y="60"/>
                    <a:pt x="102" y="54"/>
                  </a:cubicBezTo>
                  <a:cubicBezTo>
                    <a:pt x="91" y="54"/>
                    <a:pt x="91" y="54"/>
                    <a:pt x="91" y="54"/>
                  </a:cubicBezTo>
                  <a:cubicBezTo>
                    <a:pt x="93" y="48"/>
                    <a:pt x="93" y="48"/>
                    <a:pt x="93" y="48"/>
                  </a:cubicBezTo>
                  <a:cubicBezTo>
                    <a:pt x="105" y="48"/>
                    <a:pt x="108" y="45"/>
                    <a:pt x="111" y="39"/>
                  </a:cubicBezTo>
                  <a:cubicBezTo>
                    <a:pt x="97" y="38"/>
                    <a:pt x="97" y="38"/>
                    <a:pt x="97" y="38"/>
                  </a:cubicBezTo>
                  <a:cubicBezTo>
                    <a:pt x="100" y="32"/>
                    <a:pt x="100" y="32"/>
                    <a:pt x="100" y="32"/>
                  </a:cubicBezTo>
                  <a:cubicBezTo>
                    <a:pt x="115" y="32"/>
                    <a:pt x="118" y="32"/>
                    <a:pt x="123" y="22"/>
                  </a:cubicBezTo>
                  <a:cubicBezTo>
                    <a:pt x="105" y="22"/>
                    <a:pt x="105" y="22"/>
                    <a:pt x="105" y="22"/>
                  </a:cubicBezTo>
                  <a:cubicBezTo>
                    <a:pt x="107" y="16"/>
                    <a:pt x="107" y="16"/>
                    <a:pt x="107" y="16"/>
                  </a:cubicBezTo>
                  <a:cubicBezTo>
                    <a:pt x="123" y="17"/>
                    <a:pt x="128" y="14"/>
                    <a:pt x="132" y="6"/>
                  </a:cubicBezTo>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51" name="Freeform 137"/>
            <p:cNvSpPr>
              <a:spLocks noEditPoints="1"/>
            </p:cNvSpPr>
            <p:nvPr userDrawn="1"/>
          </p:nvSpPr>
          <p:spPr bwMode="auto">
            <a:xfrm>
              <a:off x="1214" y="757"/>
              <a:ext cx="64" cy="43"/>
            </a:xfrm>
            <a:custGeom>
              <a:avLst/>
              <a:gdLst>
                <a:gd name="T0" fmla="*/ 51 w 52"/>
                <a:gd name="T1" fmla="*/ 10 h 34"/>
                <a:gd name="T2" fmla="*/ 48 w 52"/>
                <a:gd name="T3" fmla="*/ 10 h 34"/>
                <a:gd name="T4" fmla="*/ 47 w 52"/>
                <a:gd name="T5" fmla="*/ 8 h 34"/>
                <a:gd name="T6" fmla="*/ 50 w 52"/>
                <a:gd name="T7" fmla="*/ 7 h 34"/>
                <a:gd name="T8" fmla="*/ 52 w 52"/>
                <a:gd name="T9" fmla="*/ 2 h 34"/>
                <a:gd name="T10" fmla="*/ 44 w 52"/>
                <a:gd name="T11" fmla="*/ 3 h 34"/>
                <a:gd name="T12" fmla="*/ 36 w 52"/>
                <a:gd name="T13" fmla="*/ 1 h 34"/>
                <a:gd name="T14" fmla="*/ 36 w 52"/>
                <a:gd name="T15" fmla="*/ 3 h 34"/>
                <a:gd name="T16" fmla="*/ 35 w 52"/>
                <a:gd name="T17" fmla="*/ 4 h 34"/>
                <a:gd name="T18" fmla="*/ 35 w 52"/>
                <a:gd name="T19" fmla="*/ 5 h 34"/>
                <a:gd name="T20" fmla="*/ 34 w 52"/>
                <a:gd name="T21" fmla="*/ 7 h 34"/>
                <a:gd name="T22" fmla="*/ 34 w 52"/>
                <a:gd name="T23" fmla="*/ 6 h 34"/>
                <a:gd name="T24" fmla="*/ 30 w 52"/>
                <a:gd name="T25" fmla="*/ 5 h 34"/>
                <a:gd name="T26" fmla="*/ 28 w 52"/>
                <a:gd name="T27" fmla="*/ 9 h 34"/>
                <a:gd name="T28" fmla="*/ 28 w 52"/>
                <a:gd name="T29" fmla="*/ 10 h 34"/>
                <a:gd name="T30" fmla="*/ 31 w 52"/>
                <a:gd name="T31" fmla="*/ 11 h 34"/>
                <a:gd name="T32" fmla="*/ 33 w 52"/>
                <a:gd name="T33" fmla="*/ 12 h 34"/>
                <a:gd name="T34" fmla="*/ 30 w 52"/>
                <a:gd name="T35" fmla="*/ 14 h 34"/>
                <a:gd name="T36" fmla="*/ 26 w 52"/>
                <a:gd name="T37" fmla="*/ 14 h 34"/>
                <a:gd name="T38" fmla="*/ 13 w 52"/>
                <a:gd name="T39" fmla="*/ 11 h 34"/>
                <a:gd name="T40" fmla="*/ 13 w 52"/>
                <a:gd name="T41" fmla="*/ 12 h 34"/>
                <a:gd name="T42" fmla="*/ 20 w 52"/>
                <a:gd name="T43" fmla="*/ 16 h 34"/>
                <a:gd name="T44" fmla="*/ 32 w 52"/>
                <a:gd name="T45" fmla="*/ 20 h 34"/>
                <a:gd name="T46" fmla="*/ 31 w 52"/>
                <a:gd name="T47" fmla="*/ 20 h 34"/>
                <a:gd name="T48" fmla="*/ 24 w 52"/>
                <a:gd name="T49" fmla="*/ 20 h 34"/>
                <a:gd name="T50" fmla="*/ 19 w 52"/>
                <a:gd name="T51" fmla="*/ 19 h 34"/>
                <a:gd name="T52" fmla="*/ 18 w 52"/>
                <a:gd name="T53" fmla="*/ 19 h 34"/>
                <a:gd name="T54" fmla="*/ 4 w 52"/>
                <a:gd name="T55" fmla="*/ 14 h 34"/>
                <a:gd name="T56" fmla="*/ 2 w 52"/>
                <a:gd name="T57" fmla="*/ 12 h 34"/>
                <a:gd name="T58" fmla="*/ 3 w 52"/>
                <a:gd name="T59" fmla="*/ 20 h 34"/>
                <a:gd name="T60" fmla="*/ 13 w 52"/>
                <a:gd name="T61" fmla="*/ 23 h 34"/>
                <a:gd name="T62" fmla="*/ 13 w 52"/>
                <a:gd name="T63" fmla="*/ 24 h 34"/>
                <a:gd name="T64" fmla="*/ 9 w 52"/>
                <a:gd name="T65" fmla="*/ 27 h 34"/>
                <a:gd name="T66" fmla="*/ 4 w 52"/>
                <a:gd name="T67" fmla="*/ 26 h 34"/>
                <a:gd name="T68" fmla="*/ 9 w 52"/>
                <a:gd name="T69" fmla="*/ 33 h 34"/>
                <a:gd name="T70" fmla="*/ 10 w 52"/>
                <a:gd name="T71" fmla="*/ 34 h 34"/>
                <a:gd name="T72" fmla="*/ 18 w 52"/>
                <a:gd name="T73" fmla="*/ 28 h 34"/>
                <a:gd name="T74" fmla="*/ 23 w 52"/>
                <a:gd name="T75" fmla="*/ 28 h 34"/>
                <a:gd name="T76" fmla="*/ 22 w 52"/>
                <a:gd name="T77" fmla="*/ 23 h 34"/>
                <a:gd name="T78" fmla="*/ 23 w 52"/>
                <a:gd name="T79" fmla="*/ 21 h 34"/>
                <a:gd name="T80" fmla="*/ 30 w 52"/>
                <a:gd name="T81" fmla="*/ 22 h 34"/>
                <a:gd name="T82" fmla="*/ 36 w 52"/>
                <a:gd name="T83" fmla="*/ 25 h 34"/>
                <a:gd name="T84" fmla="*/ 39 w 52"/>
                <a:gd name="T85" fmla="*/ 21 h 34"/>
                <a:gd name="T86" fmla="*/ 39 w 52"/>
                <a:gd name="T87" fmla="*/ 20 h 34"/>
                <a:gd name="T88" fmla="*/ 51 w 52"/>
                <a:gd name="T89" fmla="*/ 14 h 34"/>
                <a:gd name="T90" fmla="*/ 38 w 52"/>
                <a:gd name="T91" fmla="*/ 14 h 34"/>
                <a:gd name="T92" fmla="*/ 38 w 52"/>
                <a:gd name="T93" fmla="*/ 12 h 34"/>
                <a:gd name="T94" fmla="*/ 36 w 52"/>
                <a:gd name="T95" fmla="*/ 11 h 34"/>
                <a:gd name="T96" fmla="*/ 36 w 52"/>
                <a:gd name="T97" fmla="*/ 10 h 34"/>
                <a:gd name="T98" fmla="*/ 40 w 52"/>
                <a:gd name="T99" fmla="*/ 9 h 34"/>
                <a:gd name="T100" fmla="*/ 43 w 52"/>
                <a:gd name="T101" fmla="*/ 14 h 34"/>
                <a:gd name="T102" fmla="*/ 38 w 52"/>
                <a:gd name="T103" fmla="*/ 1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 h="34">
                  <a:moveTo>
                    <a:pt x="51" y="13"/>
                  </a:moveTo>
                  <a:cubicBezTo>
                    <a:pt x="51" y="12"/>
                    <a:pt x="51" y="12"/>
                    <a:pt x="51" y="12"/>
                  </a:cubicBezTo>
                  <a:cubicBezTo>
                    <a:pt x="51" y="11"/>
                    <a:pt x="51" y="11"/>
                    <a:pt x="51" y="10"/>
                  </a:cubicBezTo>
                  <a:cubicBezTo>
                    <a:pt x="51" y="10"/>
                    <a:pt x="50" y="10"/>
                    <a:pt x="50" y="10"/>
                  </a:cubicBezTo>
                  <a:cubicBezTo>
                    <a:pt x="49" y="10"/>
                    <a:pt x="49" y="10"/>
                    <a:pt x="49" y="10"/>
                  </a:cubicBezTo>
                  <a:cubicBezTo>
                    <a:pt x="48" y="10"/>
                    <a:pt x="48" y="10"/>
                    <a:pt x="48" y="10"/>
                  </a:cubicBezTo>
                  <a:cubicBezTo>
                    <a:pt x="48" y="9"/>
                    <a:pt x="48" y="9"/>
                    <a:pt x="48" y="9"/>
                  </a:cubicBezTo>
                  <a:cubicBezTo>
                    <a:pt x="48" y="9"/>
                    <a:pt x="48" y="9"/>
                    <a:pt x="48" y="9"/>
                  </a:cubicBezTo>
                  <a:cubicBezTo>
                    <a:pt x="47" y="8"/>
                    <a:pt x="47" y="8"/>
                    <a:pt x="47" y="8"/>
                  </a:cubicBezTo>
                  <a:cubicBezTo>
                    <a:pt x="47" y="8"/>
                    <a:pt x="47" y="8"/>
                    <a:pt x="47" y="8"/>
                  </a:cubicBezTo>
                  <a:cubicBezTo>
                    <a:pt x="48" y="8"/>
                    <a:pt x="48" y="8"/>
                    <a:pt x="48" y="8"/>
                  </a:cubicBezTo>
                  <a:cubicBezTo>
                    <a:pt x="48" y="7"/>
                    <a:pt x="49" y="7"/>
                    <a:pt x="50" y="7"/>
                  </a:cubicBezTo>
                  <a:cubicBezTo>
                    <a:pt x="50" y="7"/>
                    <a:pt x="50" y="7"/>
                    <a:pt x="50" y="7"/>
                  </a:cubicBezTo>
                  <a:cubicBezTo>
                    <a:pt x="50" y="7"/>
                    <a:pt x="50" y="7"/>
                    <a:pt x="50" y="7"/>
                  </a:cubicBezTo>
                  <a:cubicBezTo>
                    <a:pt x="51" y="6"/>
                    <a:pt x="52" y="4"/>
                    <a:pt x="52" y="2"/>
                  </a:cubicBezTo>
                  <a:cubicBezTo>
                    <a:pt x="52" y="2"/>
                    <a:pt x="51" y="2"/>
                    <a:pt x="50" y="2"/>
                  </a:cubicBezTo>
                  <a:cubicBezTo>
                    <a:pt x="49" y="2"/>
                    <a:pt x="48" y="2"/>
                    <a:pt x="46" y="3"/>
                  </a:cubicBezTo>
                  <a:cubicBezTo>
                    <a:pt x="46" y="3"/>
                    <a:pt x="45" y="3"/>
                    <a:pt x="44" y="3"/>
                  </a:cubicBezTo>
                  <a:cubicBezTo>
                    <a:pt x="43" y="3"/>
                    <a:pt x="43" y="3"/>
                    <a:pt x="43" y="3"/>
                  </a:cubicBezTo>
                  <a:cubicBezTo>
                    <a:pt x="41" y="2"/>
                    <a:pt x="41" y="2"/>
                    <a:pt x="36" y="0"/>
                  </a:cubicBezTo>
                  <a:cubicBezTo>
                    <a:pt x="36" y="0"/>
                    <a:pt x="36" y="0"/>
                    <a:pt x="36" y="1"/>
                  </a:cubicBezTo>
                  <a:cubicBezTo>
                    <a:pt x="35" y="1"/>
                    <a:pt x="35" y="2"/>
                    <a:pt x="36" y="3"/>
                  </a:cubicBezTo>
                  <a:cubicBezTo>
                    <a:pt x="36" y="3"/>
                    <a:pt x="36" y="3"/>
                    <a:pt x="36" y="3"/>
                  </a:cubicBezTo>
                  <a:cubicBezTo>
                    <a:pt x="36" y="3"/>
                    <a:pt x="36" y="3"/>
                    <a:pt x="36" y="3"/>
                  </a:cubicBezTo>
                  <a:cubicBezTo>
                    <a:pt x="36" y="3"/>
                    <a:pt x="36" y="3"/>
                    <a:pt x="36" y="3"/>
                  </a:cubicBezTo>
                  <a:cubicBezTo>
                    <a:pt x="35" y="4"/>
                    <a:pt x="35" y="4"/>
                    <a:pt x="35" y="4"/>
                  </a:cubicBezTo>
                  <a:cubicBezTo>
                    <a:pt x="35" y="4"/>
                    <a:pt x="35" y="4"/>
                    <a:pt x="35" y="4"/>
                  </a:cubicBezTo>
                  <a:cubicBezTo>
                    <a:pt x="35" y="4"/>
                    <a:pt x="35" y="4"/>
                    <a:pt x="35" y="4"/>
                  </a:cubicBezTo>
                  <a:cubicBezTo>
                    <a:pt x="35" y="4"/>
                    <a:pt x="35" y="4"/>
                    <a:pt x="35" y="4"/>
                  </a:cubicBezTo>
                  <a:cubicBezTo>
                    <a:pt x="35" y="4"/>
                    <a:pt x="35" y="5"/>
                    <a:pt x="35" y="5"/>
                  </a:cubicBezTo>
                  <a:cubicBezTo>
                    <a:pt x="35" y="5"/>
                    <a:pt x="35" y="5"/>
                    <a:pt x="35" y="5"/>
                  </a:cubicBezTo>
                  <a:cubicBezTo>
                    <a:pt x="35" y="6"/>
                    <a:pt x="35" y="6"/>
                    <a:pt x="35" y="6"/>
                  </a:cubicBezTo>
                  <a:cubicBezTo>
                    <a:pt x="34" y="7"/>
                    <a:pt x="34" y="7"/>
                    <a:pt x="34" y="7"/>
                  </a:cubicBezTo>
                  <a:cubicBezTo>
                    <a:pt x="34" y="7"/>
                    <a:pt x="34" y="7"/>
                    <a:pt x="34" y="7"/>
                  </a:cubicBezTo>
                  <a:cubicBezTo>
                    <a:pt x="34" y="7"/>
                    <a:pt x="34" y="7"/>
                    <a:pt x="34" y="7"/>
                  </a:cubicBezTo>
                  <a:cubicBezTo>
                    <a:pt x="34" y="6"/>
                    <a:pt x="34" y="6"/>
                    <a:pt x="34" y="6"/>
                  </a:cubicBezTo>
                  <a:cubicBezTo>
                    <a:pt x="33" y="6"/>
                    <a:pt x="33" y="6"/>
                    <a:pt x="32" y="5"/>
                  </a:cubicBezTo>
                  <a:cubicBezTo>
                    <a:pt x="32" y="5"/>
                    <a:pt x="32" y="5"/>
                    <a:pt x="32" y="5"/>
                  </a:cubicBezTo>
                  <a:cubicBezTo>
                    <a:pt x="31" y="5"/>
                    <a:pt x="31" y="5"/>
                    <a:pt x="30" y="5"/>
                  </a:cubicBezTo>
                  <a:cubicBezTo>
                    <a:pt x="30" y="6"/>
                    <a:pt x="30" y="6"/>
                    <a:pt x="30" y="6"/>
                  </a:cubicBezTo>
                  <a:cubicBezTo>
                    <a:pt x="30" y="7"/>
                    <a:pt x="30" y="7"/>
                    <a:pt x="30" y="7"/>
                  </a:cubicBezTo>
                  <a:cubicBezTo>
                    <a:pt x="30" y="7"/>
                    <a:pt x="30" y="8"/>
                    <a:pt x="28" y="9"/>
                  </a:cubicBezTo>
                  <a:cubicBezTo>
                    <a:pt x="27" y="8"/>
                    <a:pt x="27" y="8"/>
                    <a:pt x="27" y="8"/>
                  </a:cubicBezTo>
                  <a:cubicBezTo>
                    <a:pt x="26" y="8"/>
                    <a:pt x="26" y="9"/>
                    <a:pt x="26" y="9"/>
                  </a:cubicBezTo>
                  <a:cubicBezTo>
                    <a:pt x="26" y="10"/>
                    <a:pt x="26" y="10"/>
                    <a:pt x="28" y="10"/>
                  </a:cubicBezTo>
                  <a:cubicBezTo>
                    <a:pt x="29" y="10"/>
                    <a:pt x="29" y="11"/>
                    <a:pt x="30" y="11"/>
                  </a:cubicBezTo>
                  <a:cubicBezTo>
                    <a:pt x="30" y="11"/>
                    <a:pt x="30" y="11"/>
                    <a:pt x="30" y="11"/>
                  </a:cubicBezTo>
                  <a:cubicBezTo>
                    <a:pt x="31" y="11"/>
                    <a:pt x="31" y="11"/>
                    <a:pt x="31" y="11"/>
                  </a:cubicBezTo>
                  <a:cubicBezTo>
                    <a:pt x="32" y="11"/>
                    <a:pt x="32" y="11"/>
                    <a:pt x="32" y="11"/>
                  </a:cubicBezTo>
                  <a:cubicBezTo>
                    <a:pt x="33" y="11"/>
                    <a:pt x="33" y="11"/>
                    <a:pt x="33" y="11"/>
                  </a:cubicBezTo>
                  <a:cubicBezTo>
                    <a:pt x="33" y="12"/>
                    <a:pt x="33" y="12"/>
                    <a:pt x="33" y="12"/>
                  </a:cubicBezTo>
                  <a:cubicBezTo>
                    <a:pt x="31" y="12"/>
                    <a:pt x="31" y="12"/>
                    <a:pt x="31" y="12"/>
                  </a:cubicBezTo>
                  <a:cubicBezTo>
                    <a:pt x="31" y="12"/>
                    <a:pt x="31" y="13"/>
                    <a:pt x="30" y="13"/>
                  </a:cubicBezTo>
                  <a:cubicBezTo>
                    <a:pt x="30" y="14"/>
                    <a:pt x="30" y="14"/>
                    <a:pt x="30" y="14"/>
                  </a:cubicBezTo>
                  <a:cubicBezTo>
                    <a:pt x="29" y="15"/>
                    <a:pt x="29" y="15"/>
                    <a:pt x="29" y="15"/>
                  </a:cubicBezTo>
                  <a:cubicBezTo>
                    <a:pt x="29" y="14"/>
                    <a:pt x="29" y="14"/>
                    <a:pt x="29" y="14"/>
                  </a:cubicBezTo>
                  <a:cubicBezTo>
                    <a:pt x="28" y="14"/>
                    <a:pt x="27" y="14"/>
                    <a:pt x="26" y="14"/>
                  </a:cubicBezTo>
                  <a:cubicBezTo>
                    <a:pt x="24" y="13"/>
                    <a:pt x="24" y="13"/>
                    <a:pt x="24" y="13"/>
                  </a:cubicBezTo>
                  <a:cubicBezTo>
                    <a:pt x="22" y="13"/>
                    <a:pt x="18" y="12"/>
                    <a:pt x="15" y="11"/>
                  </a:cubicBezTo>
                  <a:cubicBezTo>
                    <a:pt x="15" y="11"/>
                    <a:pt x="14" y="11"/>
                    <a:pt x="13" y="11"/>
                  </a:cubicBezTo>
                  <a:cubicBezTo>
                    <a:pt x="12" y="10"/>
                    <a:pt x="12" y="10"/>
                    <a:pt x="12" y="10"/>
                  </a:cubicBezTo>
                  <a:cubicBezTo>
                    <a:pt x="11" y="11"/>
                    <a:pt x="11" y="11"/>
                    <a:pt x="11" y="11"/>
                  </a:cubicBezTo>
                  <a:cubicBezTo>
                    <a:pt x="12" y="11"/>
                    <a:pt x="12" y="12"/>
                    <a:pt x="13" y="12"/>
                  </a:cubicBezTo>
                  <a:cubicBezTo>
                    <a:pt x="13" y="12"/>
                    <a:pt x="13" y="12"/>
                    <a:pt x="13" y="12"/>
                  </a:cubicBezTo>
                  <a:cubicBezTo>
                    <a:pt x="14" y="13"/>
                    <a:pt x="14" y="15"/>
                    <a:pt x="16" y="16"/>
                  </a:cubicBezTo>
                  <a:cubicBezTo>
                    <a:pt x="17" y="16"/>
                    <a:pt x="18" y="16"/>
                    <a:pt x="20" y="16"/>
                  </a:cubicBezTo>
                  <a:cubicBezTo>
                    <a:pt x="23" y="16"/>
                    <a:pt x="28" y="17"/>
                    <a:pt x="31" y="19"/>
                  </a:cubicBezTo>
                  <a:cubicBezTo>
                    <a:pt x="32" y="20"/>
                    <a:pt x="32" y="20"/>
                    <a:pt x="32" y="20"/>
                  </a:cubicBezTo>
                  <a:cubicBezTo>
                    <a:pt x="32" y="20"/>
                    <a:pt x="32" y="20"/>
                    <a:pt x="32" y="20"/>
                  </a:cubicBezTo>
                  <a:cubicBezTo>
                    <a:pt x="32" y="20"/>
                    <a:pt x="32" y="20"/>
                    <a:pt x="32" y="20"/>
                  </a:cubicBezTo>
                  <a:cubicBezTo>
                    <a:pt x="32" y="20"/>
                    <a:pt x="32" y="20"/>
                    <a:pt x="32" y="20"/>
                  </a:cubicBezTo>
                  <a:cubicBezTo>
                    <a:pt x="31" y="20"/>
                    <a:pt x="31" y="20"/>
                    <a:pt x="31" y="20"/>
                  </a:cubicBezTo>
                  <a:cubicBezTo>
                    <a:pt x="30" y="20"/>
                    <a:pt x="30" y="21"/>
                    <a:pt x="30" y="21"/>
                  </a:cubicBezTo>
                  <a:cubicBezTo>
                    <a:pt x="29" y="21"/>
                    <a:pt x="29" y="21"/>
                    <a:pt x="29" y="21"/>
                  </a:cubicBezTo>
                  <a:cubicBezTo>
                    <a:pt x="26" y="20"/>
                    <a:pt x="26" y="20"/>
                    <a:pt x="24" y="20"/>
                  </a:cubicBezTo>
                  <a:cubicBezTo>
                    <a:pt x="23" y="19"/>
                    <a:pt x="22" y="18"/>
                    <a:pt x="21" y="18"/>
                  </a:cubicBezTo>
                  <a:cubicBezTo>
                    <a:pt x="21" y="18"/>
                    <a:pt x="20" y="19"/>
                    <a:pt x="19" y="19"/>
                  </a:cubicBezTo>
                  <a:cubicBezTo>
                    <a:pt x="19" y="19"/>
                    <a:pt x="19" y="19"/>
                    <a:pt x="19" y="19"/>
                  </a:cubicBezTo>
                  <a:cubicBezTo>
                    <a:pt x="19" y="19"/>
                    <a:pt x="19" y="19"/>
                    <a:pt x="19" y="19"/>
                  </a:cubicBezTo>
                  <a:cubicBezTo>
                    <a:pt x="19" y="20"/>
                    <a:pt x="19" y="20"/>
                    <a:pt x="19" y="20"/>
                  </a:cubicBezTo>
                  <a:cubicBezTo>
                    <a:pt x="18" y="19"/>
                    <a:pt x="18" y="19"/>
                    <a:pt x="18" y="19"/>
                  </a:cubicBezTo>
                  <a:cubicBezTo>
                    <a:pt x="18" y="19"/>
                    <a:pt x="18" y="19"/>
                    <a:pt x="17" y="19"/>
                  </a:cubicBezTo>
                  <a:cubicBezTo>
                    <a:pt x="16" y="19"/>
                    <a:pt x="15" y="18"/>
                    <a:pt x="14" y="18"/>
                  </a:cubicBezTo>
                  <a:cubicBezTo>
                    <a:pt x="10" y="17"/>
                    <a:pt x="7" y="16"/>
                    <a:pt x="4" y="14"/>
                  </a:cubicBezTo>
                  <a:cubicBezTo>
                    <a:pt x="3" y="13"/>
                    <a:pt x="3" y="13"/>
                    <a:pt x="2" y="12"/>
                  </a:cubicBezTo>
                  <a:cubicBezTo>
                    <a:pt x="2" y="12"/>
                    <a:pt x="2" y="12"/>
                    <a:pt x="2" y="12"/>
                  </a:cubicBezTo>
                  <a:cubicBezTo>
                    <a:pt x="2" y="12"/>
                    <a:pt x="2" y="12"/>
                    <a:pt x="2" y="12"/>
                  </a:cubicBezTo>
                  <a:cubicBezTo>
                    <a:pt x="2" y="11"/>
                    <a:pt x="2" y="11"/>
                    <a:pt x="2" y="11"/>
                  </a:cubicBezTo>
                  <a:cubicBezTo>
                    <a:pt x="1" y="11"/>
                    <a:pt x="1" y="12"/>
                    <a:pt x="0" y="12"/>
                  </a:cubicBezTo>
                  <a:cubicBezTo>
                    <a:pt x="0" y="14"/>
                    <a:pt x="2" y="19"/>
                    <a:pt x="3" y="20"/>
                  </a:cubicBezTo>
                  <a:cubicBezTo>
                    <a:pt x="4" y="20"/>
                    <a:pt x="5" y="21"/>
                    <a:pt x="6" y="21"/>
                  </a:cubicBezTo>
                  <a:cubicBezTo>
                    <a:pt x="8" y="21"/>
                    <a:pt x="11" y="22"/>
                    <a:pt x="12" y="23"/>
                  </a:cubicBezTo>
                  <a:cubicBezTo>
                    <a:pt x="13" y="23"/>
                    <a:pt x="13" y="23"/>
                    <a:pt x="13" y="23"/>
                  </a:cubicBezTo>
                  <a:cubicBezTo>
                    <a:pt x="13" y="23"/>
                    <a:pt x="13" y="23"/>
                    <a:pt x="13" y="23"/>
                  </a:cubicBezTo>
                  <a:cubicBezTo>
                    <a:pt x="13" y="23"/>
                    <a:pt x="13" y="23"/>
                    <a:pt x="13" y="23"/>
                  </a:cubicBezTo>
                  <a:cubicBezTo>
                    <a:pt x="13" y="24"/>
                    <a:pt x="13" y="24"/>
                    <a:pt x="13" y="24"/>
                  </a:cubicBezTo>
                  <a:cubicBezTo>
                    <a:pt x="12" y="25"/>
                    <a:pt x="11" y="26"/>
                    <a:pt x="10" y="26"/>
                  </a:cubicBezTo>
                  <a:cubicBezTo>
                    <a:pt x="10" y="27"/>
                    <a:pt x="10" y="27"/>
                    <a:pt x="10" y="27"/>
                  </a:cubicBezTo>
                  <a:cubicBezTo>
                    <a:pt x="10" y="27"/>
                    <a:pt x="9" y="27"/>
                    <a:pt x="9" y="27"/>
                  </a:cubicBezTo>
                  <a:cubicBezTo>
                    <a:pt x="9" y="27"/>
                    <a:pt x="9" y="27"/>
                    <a:pt x="9" y="27"/>
                  </a:cubicBezTo>
                  <a:cubicBezTo>
                    <a:pt x="9" y="28"/>
                    <a:pt x="8" y="28"/>
                    <a:pt x="8" y="28"/>
                  </a:cubicBezTo>
                  <a:cubicBezTo>
                    <a:pt x="7" y="28"/>
                    <a:pt x="5" y="27"/>
                    <a:pt x="4" y="26"/>
                  </a:cubicBezTo>
                  <a:cubicBezTo>
                    <a:pt x="4" y="26"/>
                    <a:pt x="3" y="26"/>
                    <a:pt x="3" y="26"/>
                  </a:cubicBezTo>
                  <a:cubicBezTo>
                    <a:pt x="3" y="26"/>
                    <a:pt x="3" y="26"/>
                    <a:pt x="3" y="26"/>
                  </a:cubicBezTo>
                  <a:cubicBezTo>
                    <a:pt x="4" y="29"/>
                    <a:pt x="6" y="31"/>
                    <a:pt x="9" y="33"/>
                  </a:cubicBezTo>
                  <a:cubicBezTo>
                    <a:pt x="9" y="34"/>
                    <a:pt x="9" y="34"/>
                    <a:pt x="9" y="34"/>
                  </a:cubicBezTo>
                  <a:cubicBezTo>
                    <a:pt x="10" y="34"/>
                    <a:pt x="10" y="34"/>
                    <a:pt x="10" y="34"/>
                  </a:cubicBezTo>
                  <a:cubicBezTo>
                    <a:pt x="10" y="34"/>
                    <a:pt x="10" y="34"/>
                    <a:pt x="10" y="34"/>
                  </a:cubicBezTo>
                  <a:cubicBezTo>
                    <a:pt x="12" y="34"/>
                    <a:pt x="15" y="31"/>
                    <a:pt x="16" y="29"/>
                  </a:cubicBezTo>
                  <a:cubicBezTo>
                    <a:pt x="16" y="29"/>
                    <a:pt x="17" y="28"/>
                    <a:pt x="17" y="28"/>
                  </a:cubicBezTo>
                  <a:cubicBezTo>
                    <a:pt x="18" y="28"/>
                    <a:pt x="18" y="28"/>
                    <a:pt x="18" y="28"/>
                  </a:cubicBezTo>
                  <a:cubicBezTo>
                    <a:pt x="19" y="27"/>
                    <a:pt x="19" y="27"/>
                    <a:pt x="19" y="27"/>
                  </a:cubicBezTo>
                  <a:cubicBezTo>
                    <a:pt x="19" y="27"/>
                    <a:pt x="19" y="27"/>
                    <a:pt x="19" y="27"/>
                  </a:cubicBezTo>
                  <a:cubicBezTo>
                    <a:pt x="21" y="27"/>
                    <a:pt x="22" y="27"/>
                    <a:pt x="23" y="28"/>
                  </a:cubicBezTo>
                  <a:cubicBezTo>
                    <a:pt x="24" y="28"/>
                    <a:pt x="25" y="26"/>
                    <a:pt x="25" y="25"/>
                  </a:cubicBezTo>
                  <a:cubicBezTo>
                    <a:pt x="25" y="25"/>
                    <a:pt x="25" y="25"/>
                    <a:pt x="25" y="25"/>
                  </a:cubicBezTo>
                  <a:cubicBezTo>
                    <a:pt x="24" y="24"/>
                    <a:pt x="23" y="23"/>
                    <a:pt x="22" y="23"/>
                  </a:cubicBezTo>
                  <a:cubicBezTo>
                    <a:pt x="22" y="23"/>
                    <a:pt x="22" y="23"/>
                    <a:pt x="22" y="23"/>
                  </a:cubicBezTo>
                  <a:cubicBezTo>
                    <a:pt x="22" y="22"/>
                    <a:pt x="22" y="22"/>
                    <a:pt x="22" y="22"/>
                  </a:cubicBezTo>
                  <a:cubicBezTo>
                    <a:pt x="23" y="21"/>
                    <a:pt x="23" y="21"/>
                    <a:pt x="23" y="21"/>
                  </a:cubicBezTo>
                  <a:cubicBezTo>
                    <a:pt x="23" y="20"/>
                    <a:pt x="23" y="20"/>
                    <a:pt x="23" y="20"/>
                  </a:cubicBezTo>
                  <a:cubicBezTo>
                    <a:pt x="24" y="20"/>
                    <a:pt x="24" y="20"/>
                    <a:pt x="24" y="20"/>
                  </a:cubicBezTo>
                  <a:cubicBezTo>
                    <a:pt x="26" y="21"/>
                    <a:pt x="28" y="22"/>
                    <a:pt x="30" y="22"/>
                  </a:cubicBezTo>
                  <a:cubicBezTo>
                    <a:pt x="32" y="23"/>
                    <a:pt x="32" y="23"/>
                    <a:pt x="32" y="23"/>
                  </a:cubicBezTo>
                  <a:cubicBezTo>
                    <a:pt x="33" y="23"/>
                    <a:pt x="33" y="23"/>
                    <a:pt x="33" y="23"/>
                  </a:cubicBezTo>
                  <a:cubicBezTo>
                    <a:pt x="34" y="24"/>
                    <a:pt x="35" y="25"/>
                    <a:pt x="36" y="25"/>
                  </a:cubicBezTo>
                  <a:cubicBezTo>
                    <a:pt x="36" y="25"/>
                    <a:pt x="37" y="25"/>
                    <a:pt x="37" y="25"/>
                  </a:cubicBezTo>
                  <a:cubicBezTo>
                    <a:pt x="38" y="23"/>
                    <a:pt x="39" y="22"/>
                    <a:pt x="39" y="21"/>
                  </a:cubicBezTo>
                  <a:cubicBezTo>
                    <a:pt x="39" y="21"/>
                    <a:pt x="39" y="21"/>
                    <a:pt x="39" y="21"/>
                  </a:cubicBezTo>
                  <a:cubicBezTo>
                    <a:pt x="39" y="21"/>
                    <a:pt x="40" y="21"/>
                    <a:pt x="40" y="21"/>
                  </a:cubicBezTo>
                  <a:cubicBezTo>
                    <a:pt x="39" y="21"/>
                    <a:pt x="39" y="21"/>
                    <a:pt x="39" y="21"/>
                  </a:cubicBezTo>
                  <a:cubicBezTo>
                    <a:pt x="39" y="20"/>
                    <a:pt x="39" y="20"/>
                    <a:pt x="39" y="20"/>
                  </a:cubicBezTo>
                  <a:cubicBezTo>
                    <a:pt x="39" y="20"/>
                    <a:pt x="40" y="20"/>
                    <a:pt x="40" y="20"/>
                  </a:cubicBezTo>
                  <a:cubicBezTo>
                    <a:pt x="43" y="19"/>
                    <a:pt x="47" y="17"/>
                    <a:pt x="50" y="16"/>
                  </a:cubicBezTo>
                  <a:cubicBezTo>
                    <a:pt x="51" y="15"/>
                    <a:pt x="52" y="15"/>
                    <a:pt x="51" y="14"/>
                  </a:cubicBezTo>
                  <a:cubicBezTo>
                    <a:pt x="51" y="13"/>
                    <a:pt x="51" y="13"/>
                    <a:pt x="51" y="13"/>
                  </a:cubicBezTo>
                  <a:moveTo>
                    <a:pt x="37" y="15"/>
                  </a:moveTo>
                  <a:cubicBezTo>
                    <a:pt x="38" y="14"/>
                    <a:pt x="38" y="14"/>
                    <a:pt x="38" y="14"/>
                  </a:cubicBezTo>
                  <a:cubicBezTo>
                    <a:pt x="39" y="13"/>
                    <a:pt x="39" y="13"/>
                    <a:pt x="39" y="13"/>
                  </a:cubicBezTo>
                  <a:cubicBezTo>
                    <a:pt x="39" y="13"/>
                    <a:pt x="39" y="12"/>
                    <a:pt x="38" y="12"/>
                  </a:cubicBezTo>
                  <a:cubicBezTo>
                    <a:pt x="38" y="12"/>
                    <a:pt x="38" y="12"/>
                    <a:pt x="38" y="12"/>
                  </a:cubicBezTo>
                  <a:cubicBezTo>
                    <a:pt x="38" y="12"/>
                    <a:pt x="38" y="12"/>
                    <a:pt x="38" y="12"/>
                  </a:cubicBezTo>
                  <a:cubicBezTo>
                    <a:pt x="37" y="12"/>
                    <a:pt x="37" y="12"/>
                    <a:pt x="37" y="12"/>
                  </a:cubicBezTo>
                  <a:cubicBezTo>
                    <a:pt x="36" y="11"/>
                    <a:pt x="36" y="11"/>
                    <a:pt x="36" y="11"/>
                  </a:cubicBezTo>
                  <a:cubicBezTo>
                    <a:pt x="36" y="11"/>
                    <a:pt x="36" y="11"/>
                    <a:pt x="36" y="11"/>
                  </a:cubicBezTo>
                  <a:cubicBezTo>
                    <a:pt x="37" y="10"/>
                    <a:pt x="37" y="10"/>
                    <a:pt x="37" y="10"/>
                  </a:cubicBezTo>
                  <a:cubicBezTo>
                    <a:pt x="36" y="10"/>
                    <a:pt x="36" y="10"/>
                    <a:pt x="36" y="10"/>
                  </a:cubicBezTo>
                  <a:cubicBezTo>
                    <a:pt x="37" y="10"/>
                    <a:pt x="37" y="10"/>
                    <a:pt x="37" y="10"/>
                  </a:cubicBezTo>
                  <a:cubicBezTo>
                    <a:pt x="40" y="9"/>
                    <a:pt x="40" y="9"/>
                    <a:pt x="40" y="9"/>
                  </a:cubicBezTo>
                  <a:cubicBezTo>
                    <a:pt x="40" y="9"/>
                    <a:pt x="40" y="9"/>
                    <a:pt x="40" y="9"/>
                  </a:cubicBezTo>
                  <a:cubicBezTo>
                    <a:pt x="41" y="9"/>
                    <a:pt x="41" y="9"/>
                    <a:pt x="41" y="9"/>
                  </a:cubicBezTo>
                  <a:cubicBezTo>
                    <a:pt x="41" y="10"/>
                    <a:pt x="43" y="11"/>
                    <a:pt x="43" y="13"/>
                  </a:cubicBezTo>
                  <a:cubicBezTo>
                    <a:pt x="43" y="14"/>
                    <a:pt x="43" y="14"/>
                    <a:pt x="43" y="14"/>
                  </a:cubicBezTo>
                  <a:cubicBezTo>
                    <a:pt x="42" y="15"/>
                    <a:pt x="40" y="16"/>
                    <a:pt x="38" y="16"/>
                  </a:cubicBezTo>
                  <a:cubicBezTo>
                    <a:pt x="38" y="16"/>
                    <a:pt x="38" y="16"/>
                    <a:pt x="38" y="16"/>
                  </a:cubicBezTo>
                  <a:cubicBezTo>
                    <a:pt x="38" y="15"/>
                    <a:pt x="38" y="15"/>
                    <a:pt x="38" y="15"/>
                  </a:cubicBezTo>
                  <a:cubicBezTo>
                    <a:pt x="37" y="15"/>
                    <a:pt x="37" y="15"/>
                    <a:pt x="37" y="15"/>
                  </a:cubicBez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52" name="Freeform 138"/>
            <p:cNvSpPr/>
            <p:nvPr userDrawn="1"/>
          </p:nvSpPr>
          <p:spPr bwMode="auto">
            <a:xfrm>
              <a:off x="1239" y="750"/>
              <a:ext cx="10" cy="19"/>
            </a:xfrm>
            <a:custGeom>
              <a:avLst/>
              <a:gdLst>
                <a:gd name="T0" fmla="*/ 2 w 8"/>
                <a:gd name="T1" fmla="*/ 15 h 15"/>
                <a:gd name="T2" fmla="*/ 0 w 8"/>
                <a:gd name="T3" fmla="*/ 14 h 15"/>
                <a:gd name="T4" fmla="*/ 2 w 8"/>
                <a:gd name="T5" fmla="*/ 9 h 15"/>
                <a:gd name="T6" fmla="*/ 3 w 8"/>
                <a:gd name="T7" fmla="*/ 8 h 15"/>
                <a:gd name="T8" fmla="*/ 3 w 8"/>
                <a:gd name="T9" fmla="*/ 8 h 15"/>
                <a:gd name="T10" fmla="*/ 3 w 8"/>
                <a:gd name="T11" fmla="*/ 7 h 15"/>
                <a:gd name="T12" fmla="*/ 4 w 8"/>
                <a:gd name="T13" fmla="*/ 5 h 15"/>
                <a:gd name="T14" fmla="*/ 5 w 8"/>
                <a:gd name="T15" fmla="*/ 4 h 15"/>
                <a:gd name="T16" fmla="*/ 7 w 8"/>
                <a:gd name="T17" fmla="*/ 0 h 15"/>
                <a:gd name="T18" fmla="*/ 8 w 8"/>
                <a:gd name="T19" fmla="*/ 1 h 15"/>
                <a:gd name="T20" fmla="*/ 8 w 8"/>
                <a:gd name="T21" fmla="*/ 2 h 15"/>
                <a:gd name="T22" fmla="*/ 8 w 8"/>
                <a:gd name="T23" fmla="*/ 2 h 15"/>
                <a:gd name="T24" fmla="*/ 8 w 8"/>
                <a:gd name="T25" fmla="*/ 3 h 15"/>
                <a:gd name="T26" fmla="*/ 8 w 8"/>
                <a:gd name="T27" fmla="*/ 7 h 15"/>
                <a:gd name="T28" fmla="*/ 8 w 8"/>
                <a:gd name="T29" fmla="*/ 8 h 15"/>
                <a:gd name="T30" fmla="*/ 8 w 8"/>
                <a:gd name="T31" fmla="*/ 9 h 15"/>
                <a:gd name="T32" fmla="*/ 6 w 8"/>
                <a:gd name="T33" fmla="*/ 13 h 15"/>
                <a:gd name="T34" fmla="*/ 5 w 8"/>
                <a:gd name="T35" fmla="*/ 14 h 15"/>
                <a:gd name="T36" fmla="*/ 5 w 8"/>
                <a:gd name="T37" fmla="*/ 14 h 15"/>
                <a:gd name="T38" fmla="*/ 3 w 8"/>
                <a:gd name="T39" fmla="*/ 15 h 15"/>
                <a:gd name="T40" fmla="*/ 2 w 8"/>
                <a:gd name="T4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5">
                  <a:moveTo>
                    <a:pt x="2" y="15"/>
                  </a:moveTo>
                  <a:cubicBezTo>
                    <a:pt x="2" y="15"/>
                    <a:pt x="1" y="14"/>
                    <a:pt x="0" y="14"/>
                  </a:cubicBezTo>
                  <a:cubicBezTo>
                    <a:pt x="0" y="12"/>
                    <a:pt x="1" y="11"/>
                    <a:pt x="2" y="9"/>
                  </a:cubicBezTo>
                  <a:cubicBezTo>
                    <a:pt x="2" y="9"/>
                    <a:pt x="3" y="8"/>
                    <a:pt x="3" y="8"/>
                  </a:cubicBezTo>
                  <a:cubicBezTo>
                    <a:pt x="3" y="8"/>
                    <a:pt x="3" y="8"/>
                    <a:pt x="3" y="8"/>
                  </a:cubicBezTo>
                  <a:cubicBezTo>
                    <a:pt x="3" y="7"/>
                    <a:pt x="3" y="7"/>
                    <a:pt x="3" y="7"/>
                  </a:cubicBezTo>
                  <a:cubicBezTo>
                    <a:pt x="4" y="7"/>
                    <a:pt x="4" y="6"/>
                    <a:pt x="4" y="5"/>
                  </a:cubicBezTo>
                  <a:cubicBezTo>
                    <a:pt x="4" y="5"/>
                    <a:pt x="4" y="4"/>
                    <a:pt x="5" y="4"/>
                  </a:cubicBezTo>
                  <a:cubicBezTo>
                    <a:pt x="5" y="2"/>
                    <a:pt x="6" y="0"/>
                    <a:pt x="7" y="0"/>
                  </a:cubicBezTo>
                  <a:cubicBezTo>
                    <a:pt x="7" y="0"/>
                    <a:pt x="8" y="0"/>
                    <a:pt x="8" y="1"/>
                  </a:cubicBezTo>
                  <a:cubicBezTo>
                    <a:pt x="8" y="1"/>
                    <a:pt x="8" y="1"/>
                    <a:pt x="8" y="2"/>
                  </a:cubicBezTo>
                  <a:cubicBezTo>
                    <a:pt x="8" y="2"/>
                    <a:pt x="8" y="2"/>
                    <a:pt x="8" y="2"/>
                  </a:cubicBezTo>
                  <a:cubicBezTo>
                    <a:pt x="8" y="3"/>
                    <a:pt x="8" y="3"/>
                    <a:pt x="8" y="3"/>
                  </a:cubicBezTo>
                  <a:cubicBezTo>
                    <a:pt x="8" y="5"/>
                    <a:pt x="8" y="6"/>
                    <a:pt x="8" y="7"/>
                  </a:cubicBezTo>
                  <a:cubicBezTo>
                    <a:pt x="8" y="8"/>
                    <a:pt x="8" y="8"/>
                    <a:pt x="8" y="8"/>
                  </a:cubicBezTo>
                  <a:cubicBezTo>
                    <a:pt x="8" y="8"/>
                    <a:pt x="8" y="9"/>
                    <a:pt x="8" y="9"/>
                  </a:cubicBezTo>
                  <a:cubicBezTo>
                    <a:pt x="7" y="11"/>
                    <a:pt x="7" y="12"/>
                    <a:pt x="6" y="13"/>
                  </a:cubicBezTo>
                  <a:cubicBezTo>
                    <a:pt x="5" y="14"/>
                    <a:pt x="5" y="14"/>
                    <a:pt x="5" y="14"/>
                  </a:cubicBezTo>
                  <a:cubicBezTo>
                    <a:pt x="5" y="14"/>
                    <a:pt x="5" y="14"/>
                    <a:pt x="5" y="14"/>
                  </a:cubicBezTo>
                  <a:cubicBezTo>
                    <a:pt x="4" y="14"/>
                    <a:pt x="3" y="15"/>
                    <a:pt x="3" y="15"/>
                  </a:cubicBezTo>
                  <a:lnTo>
                    <a:pt x="2" y="15"/>
                  </a:ln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53" name="Freeform 139"/>
            <p:cNvSpPr/>
            <p:nvPr userDrawn="1"/>
          </p:nvSpPr>
          <p:spPr bwMode="auto">
            <a:xfrm>
              <a:off x="1239" y="750"/>
              <a:ext cx="10" cy="19"/>
            </a:xfrm>
            <a:custGeom>
              <a:avLst/>
              <a:gdLst>
                <a:gd name="T0" fmla="*/ 2 w 8"/>
                <a:gd name="T1" fmla="*/ 15 h 15"/>
                <a:gd name="T2" fmla="*/ 3 w 8"/>
                <a:gd name="T3" fmla="*/ 15 h 15"/>
                <a:gd name="T4" fmla="*/ 5 w 8"/>
                <a:gd name="T5" fmla="*/ 14 h 15"/>
                <a:gd name="T6" fmla="*/ 5 w 8"/>
                <a:gd name="T7" fmla="*/ 14 h 15"/>
                <a:gd name="T8" fmla="*/ 6 w 8"/>
                <a:gd name="T9" fmla="*/ 13 h 15"/>
                <a:gd name="T10" fmla="*/ 8 w 8"/>
                <a:gd name="T11" fmla="*/ 9 h 15"/>
                <a:gd name="T12" fmla="*/ 8 w 8"/>
                <a:gd name="T13" fmla="*/ 8 h 15"/>
                <a:gd name="T14" fmla="*/ 8 w 8"/>
                <a:gd name="T15" fmla="*/ 7 h 15"/>
                <a:gd name="T16" fmla="*/ 8 w 8"/>
                <a:gd name="T17" fmla="*/ 3 h 15"/>
                <a:gd name="T18" fmla="*/ 8 w 8"/>
                <a:gd name="T19" fmla="*/ 2 h 15"/>
                <a:gd name="T20" fmla="*/ 8 w 8"/>
                <a:gd name="T21" fmla="*/ 2 h 15"/>
                <a:gd name="T22" fmla="*/ 8 w 8"/>
                <a:gd name="T23" fmla="*/ 2 h 15"/>
                <a:gd name="T24" fmla="*/ 8 w 8"/>
                <a:gd name="T25" fmla="*/ 1 h 15"/>
                <a:gd name="T26" fmla="*/ 7 w 8"/>
                <a:gd name="T27" fmla="*/ 0 h 15"/>
                <a:gd name="T28" fmla="*/ 5 w 8"/>
                <a:gd name="T29" fmla="*/ 4 h 15"/>
                <a:gd name="T30" fmla="*/ 4 w 8"/>
                <a:gd name="T31" fmla="*/ 5 h 15"/>
                <a:gd name="T32" fmla="*/ 3 w 8"/>
                <a:gd name="T33" fmla="*/ 7 h 15"/>
                <a:gd name="T34" fmla="*/ 3 w 8"/>
                <a:gd name="T35" fmla="*/ 8 h 15"/>
                <a:gd name="T36" fmla="*/ 3 w 8"/>
                <a:gd name="T37" fmla="*/ 8 h 15"/>
                <a:gd name="T38" fmla="*/ 2 w 8"/>
                <a:gd name="T39" fmla="*/ 9 h 15"/>
                <a:gd name="T40" fmla="*/ 0 w 8"/>
                <a:gd name="T41" fmla="*/ 14 h 15"/>
                <a:gd name="T42" fmla="*/ 2 w 8"/>
                <a:gd name="T43"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 h="15">
                  <a:moveTo>
                    <a:pt x="2" y="15"/>
                  </a:moveTo>
                  <a:cubicBezTo>
                    <a:pt x="3" y="15"/>
                    <a:pt x="3" y="15"/>
                    <a:pt x="3" y="15"/>
                  </a:cubicBezTo>
                  <a:cubicBezTo>
                    <a:pt x="3" y="15"/>
                    <a:pt x="4" y="14"/>
                    <a:pt x="5" y="14"/>
                  </a:cubicBezTo>
                  <a:cubicBezTo>
                    <a:pt x="5" y="14"/>
                    <a:pt x="5" y="14"/>
                    <a:pt x="5" y="14"/>
                  </a:cubicBezTo>
                  <a:cubicBezTo>
                    <a:pt x="6" y="13"/>
                    <a:pt x="6" y="13"/>
                    <a:pt x="6" y="13"/>
                  </a:cubicBezTo>
                  <a:cubicBezTo>
                    <a:pt x="7" y="12"/>
                    <a:pt x="7" y="10"/>
                    <a:pt x="8" y="9"/>
                  </a:cubicBezTo>
                  <a:cubicBezTo>
                    <a:pt x="8" y="9"/>
                    <a:pt x="8" y="8"/>
                    <a:pt x="8" y="8"/>
                  </a:cubicBezTo>
                  <a:cubicBezTo>
                    <a:pt x="8" y="7"/>
                    <a:pt x="8" y="7"/>
                    <a:pt x="8" y="7"/>
                  </a:cubicBezTo>
                  <a:cubicBezTo>
                    <a:pt x="8" y="6"/>
                    <a:pt x="8" y="5"/>
                    <a:pt x="8" y="3"/>
                  </a:cubicBezTo>
                  <a:cubicBezTo>
                    <a:pt x="8" y="3"/>
                    <a:pt x="8" y="3"/>
                    <a:pt x="8" y="2"/>
                  </a:cubicBezTo>
                  <a:cubicBezTo>
                    <a:pt x="8" y="2"/>
                    <a:pt x="8" y="2"/>
                    <a:pt x="8" y="2"/>
                  </a:cubicBezTo>
                  <a:cubicBezTo>
                    <a:pt x="8" y="2"/>
                    <a:pt x="8" y="2"/>
                    <a:pt x="8" y="2"/>
                  </a:cubicBezTo>
                  <a:cubicBezTo>
                    <a:pt x="8" y="1"/>
                    <a:pt x="8" y="1"/>
                    <a:pt x="8" y="1"/>
                  </a:cubicBezTo>
                  <a:cubicBezTo>
                    <a:pt x="8" y="0"/>
                    <a:pt x="7" y="0"/>
                    <a:pt x="7" y="0"/>
                  </a:cubicBezTo>
                  <a:cubicBezTo>
                    <a:pt x="6" y="0"/>
                    <a:pt x="5" y="2"/>
                    <a:pt x="5" y="4"/>
                  </a:cubicBezTo>
                  <a:cubicBezTo>
                    <a:pt x="5" y="4"/>
                    <a:pt x="4" y="5"/>
                    <a:pt x="4" y="5"/>
                  </a:cubicBezTo>
                  <a:cubicBezTo>
                    <a:pt x="4" y="6"/>
                    <a:pt x="4" y="7"/>
                    <a:pt x="3" y="7"/>
                  </a:cubicBezTo>
                  <a:cubicBezTo>
                    <a:pt x="3" y="8"/>
                    <a:pt x="3" y="8"/>
                    <a:pt x="3" y="8"/>
                  </a:cubicBezTo>
                  <a:cubicBezTo>
                    <a:pt x="3" y="8"/>
                    <a:pt x="3" y="8"/>
                    <a:pt x="3" y="8"/>
                  </a:cubicBezTo>
                  <a:cubicBezTo>
                    <a:pt x="3" y="8"/>
                    <a:pt x="2" y="9"/>
                    <a:pt x="2" y="9"/>
                  </a:cubicBezTo>
                  <a:cubicBezTo>
                    <a:pt x="1" y="11"/>
                    <a:pt x="0" y="12"/>
                    <a:pt x="0" y="14"/>
                  </a:cubicBezTo>
                  <a:cubicBezTo>
                    <a:pt x="1" y="14"/>
                    <a:pt x="2" y="15"/>
                    <a:pt x="2" y="15"/>
                  </a:cubicBezTo>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54" name="Freeform 140"/>
            <p:cNvSpPr/>
            <p:nvPr userDrawn="1"/>
          </p:nvSpPr>
          <p:spPr bwMode="auto">
            <a:xfrm>
              <a:off x="1229" y="757"/>
              <a:ext cx="7" cy="9"/>
            </a:xfrm>
            <a:custGeom>
              <a:avLst/>
              <a:gdLst>
                <a:gd name="T0" fmla="*/ 3 w 6"/>
                <a:gd name="T1" fmla="*/ 7 h 7"/>
                <a:gd name="T2" fmla="*/ 1 w 6"/>
                <a:gd name="T3" fmla="*/ 6 h 7"/>
                <a:gd name="T4" fmla="*/ 5 w 6"/>
                <a:gd name="T5" fmla="*/ 0 h 7"/>
                <a:gd name="T6" fmla="*/ 6 w 6"/>
                <a:gd name="T7" fmla="*/ 1 h 7"/>
                <a:gd name="T8" fmla="*/ 5 w 6"/>
                <a:gd name="T9" fmla="*/ 5 h 7"/>
                <a:gd name="T10" fmla="*/ 3 w 6"/>
                <a:gd name="T11" fmla="*/ 7 h 7"/>
              </a:gdLst>
              <a:ahLst/>
              <a:cxnLst>
                <a:cxn ang="0">
                  <a:pos x="T0" y="T1"/>
                </a:cxn>
                <a:cxn ang="0">
                  <a:pos x="T2" y="T3"/>
                </a:cxn>
                <a:cxn ang="0">
                  <a:pos x="T4" y="T5"/>
                </a:cxn>
                <a:cxn ang="0">
                  <a:pos x="T6" y="T7"/>
                </a:cxn>
                <a:cxn ang="0">
                  <a:pos x="T8" y="T9"/>
                </a:cxn>
                <a:cxn ang="0">
                  <a:pos x="T10" y="T11"/>
                </a:cxn>
              </a:cxnLst>
              <a:rect l="0" t="0" r="r" b="b"/>
              <a:pathLst>
                <a:path w="6" h="7">
                  <a:moveTo>
                    <a:pt x="3" y="7"/>
                  </a:moveTo>
                  <a:cubicBezTo>
                    <a:pt x="3" y="7"/>
                    <a:pt x="2" y="6"/>
                    <a:pt x="1" y="6"/>
                  </a:cubicBezTo>
                  <a:cubicBezTo>
                    <a:pt x="0" y="3"/>
                    <a:pt x="4" y="0"/>
                    <a:pt x="5" y="0"/>
                  </a:cubicBezTo>
                  <a:cubicBezTo>
                    <a:pt x="5" y="0"/>
                    <a:pt x="6" y="1"/>
                    <a:pt x="6" y="1"/>
                  </a:cubicBezTo>
                  <a:cubicBezTo>
                    <a:pt x="6" y="2"/>
                    <a:pt x="6" y="4"/>
                    <a:pt x="5" y="5"/>
                  </a:cubicBezTo>
                  <a:cubicBezTo>
                    <a:pt x="4" y="6"/>
                    <a:pt x="3" y="7"/>
                    <a:pt x="3" y="7"/>
                  </a:cubicBezTo>
                  <a:close/>
                </a:path>
              </a:pathLst>
            </a:custGeom>
            <a:solidFill>
              <a:srgbClr val="003F88"/>
            </a:solidFill>
            <a:ln>
              <a:noFill/>
            </a:ln>
          </p:spPr>
          <p:txBody>
            <a:bodyPr vert="horz" wrap="square" lIns="91440" tIns="45720" rIns="91440" bIns="45720" numCol="1" anchor="t" anchorCtr="0" compatLnSpc="1"/>
            <a:lstStyle/>
            <a:p>
              <a:endParaRPr lang="zh-CN" altLang="en-US"/>
            </a:p>
          </p:txBody>
        </p:sp>
        <p:sp>
          <p:nvSpPr>
            <p:cNvPr id="155" name="Freeform 141"/>
            <p:cNvSpPr/>
            <p:nvPr userDrawn="1"/>
          </p:nvSpPr>
          <p:spPr bwMode="auto">
            <a:xfrm>
              <a:off x="1229" y="757"/>
              <a:ext cx="7" cy="9"/>
            </a:xfrm>
            <a:custGeom>
              <a:avLst/>
              <a:gdLst>
                <a:gd name="T0" fmla="*/ 3 w 6"/>
                <a:gd name="T1" fmla="*/ 7 h 7"/>
                <a:gd name="T2" fmla="*/ 3 w 6"/>
                <a:gd name="T3" fmla="*/ 7 h 7"/>
                <a:gd name="T4" fmla="*/ 5 w 6"/>
                <a:gd name="T5" fmla="*/ 5 h 7"/>
                <a:gd name="T6" fmla="*/ 6 w 6"/>
                <a:gd name="T7" fmla="*/ 1 h 7"/>
                <a:gd name="T8" fmla="*/ 5 w 6"/>
                <a:gd name="T9" fmla="*/ 0 h 7"/>
                <a:gd name="T10" fmla="*/ 1 w 6"/>
                <a:gd name="T11" fmla="*/ 6 h 7"/>
                <a:gd name="T12" fmla="*/ 3 w 6"/>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3" y="7"/>
                  </a:moveTo>
                  <a:cubicBezTo>
                    <a:pt x="3" y="7"/>
                    <a:pt x="3" y="7"/>
                    <a:pt x="3" y="7"/>
                  </a:cubicBezTo>
                  <a:cubicBezTo>
                    <a:pt x="3" y="7"/>
                    <a:pt x="4" y="6"/>
                    <a:pt x="5" y="5"/>
                  </a:cubicBezTo>
                  <a:cubicBezTo>
                    <a:pt x="6" y="4"/>
                    <a:pt x="6" y="2"/>
                    <a:pt x="6" y="1"/>
                  </a:cubicBezTo>
                  <a:cubicBezTo>
                    <a:pt x="6" y="1"/>
                    <a:pt x="5" y="0"/>
                    <a:pt x="5" y="0"/>
                  </a:cubicBezTo>
                  <a:cubicBezTo>
                    <a:pt x="4" y="0"/>
                    <a:pt x="0" y="3"/>
                    <a:pt x="1" y="6"/>
                  </a:cubicBezTo>
                  <a:cubicBezTo>
                    <a:pt x="2" y="6"/>
                    <a:pt x="3" y="7"/>
                    <a:pt x="3" y="7"/>
                  </a:cubicBezTo>
                </a:path>
              </a:pathLst>
            </a:custGeom>
            <a:solidFill>
              <a:srgbClr val="003F88"/>
            </a:solidFill>
            <a:ln>
              <a:noFill/>
            </a:ln>
          </p:spPr>
          <p:txBody>
            <a:bodyPr vert="horz" wrap="square" lIns="91440" tIns="45720" rIns="91440" bIns="45720" numCol="1" anchor="t" anchorCtr="0" compatLnSpc="1"/>
            <a:lstStyle/>
            <a:p>
              <a:endParaRPr lang="zh-CN" altLang="en-US"/>
            </a:p>
          </p:txBody>
        </p:sp>
      </p:grpSp>
      <p:sp>
        <p:nvSpPr>
          <p:cNvPr id="7" name="文本框 6"/>
          <p:cNvSpPr txBox="1"/>
          <p:nvPr userDrawn="1"/>
        </p:nvSpPr>
        <p:spPr>
          <a:xfrm>
            <a:off x="1511922" y="2249299"/>
            <a:ext cx="3228772" cy="840230"/>
          </a:xfrm>
          <a:prstGeom prst="rect">
            <a:avLst/>
          </a:prstGeom>
        </p:spPr>
        <p:txBody>
          <a:bodyPr vert="horz" lIns="0" tIns="45720" rIns="0" bIns="45720" rtlCol="0" anchor="ctr">
            <a:normAutofit fontScale="77500" lnSpcReduction="20000"/>
          </a:bodyPr>
          <a:lstStyle>
            <a:lvl1pPr>
              <a:lnSpc>
                <a:spcPct val="90000"/>
              </a:lnSpc>
              <a:spcBef>
                <a:spcPct val="0"/>
              </a:spcBef>
              <a:buNone/>
              <a:defRPr sz="5400" b="1">
                <a:solidFill>
                  <a:schemeClr val="tx1">
                    <a:lumMod val="75000"/>
                    <a:lumOff val="25000"/>
                  </a:schemeClr>
                </a:solidFill>
                <a:latin typeface="+mj-lt"/>
                <a:ea typeface="+mj-ea"/>
                <a:cs typeface="+mj-cs"/>
              </a:defRPr>
            </a:lvl1pPr>
          </a:lstStyle>
          <a:p>
            <a:pPr lvl="0"/>
            <a:r>
              <a:rPr lang="zh-CN" altLang="en-US" sz="5400" b="1" kern="1200" dirty="0">
                <a:solidFill>
                  <a:schemeClr val="tx1">
                    <a:lumMod val="75000"/>
                    <a:lumOff val="25000"/>
                  </a:schemeClr>
                </a:solidFill>
                <a:latin typeface="方正粗雅宋简体" panose="02000000000000000000" pitchFamily="2" charset="-122"/>
                <a:ea typeface="方正粗雅宋简体" panose="02000000000000000000" pitchFamily="2" charset="-122"/>
                <a:cs typeface="+mj-cs"/>
              </a:rPr>
              <a:t>感谢老师们的</a:t>
            </a:r>
          </a:p>
        </p:txBody>
      </p:sp>
      <p:sp>
        <p:nvSpPr>
          <p:cNvPr id="156" name="文本框 155"/>
          <p:cNvSpPr txBox="1"/>
          <p:nvPr userDrawn="1"/>
        </p:nvSpPr>
        <p:spPr>
          <a:xfrm>
            <a:off x="1511922" y="2954420"/>
            <a:ext cx="2489551" cy="840230"/>
          </a:xfrm>
          <a:prstGeom prst="rect">
            <a:avLst/>
          </a:prstGeom>
        </p:spPr>
        <p:txBody>
          <a:bodyPr vert="horz" lIns="0" tIns="45720" rIns="0" bIns="45720" rtlCol="0" anchor="ctr">
            <a:normAutofit/>
          </a:bodyPr>
          <a:lstStyle>
            <a:lvl1pPr>
              <a:lnSpc>
                <a:spcPct val="90000"/>
              </a:lnSpc>
              <a:spcBef>
                <a:spcPct val="0"/>
              </a:spcBef>
              <a:buNone/>
              <a:defRPr sz="5400" b="1">
                <a:solidFill>
                  <a:schemeClr val="tx1">
                    <a:lumMod val="75000"/>
                    <a:lumOff val="25000"/>
                  </a:schemeClr>
                </a:solidFill>
                <a:latin typeface="+mj-lt"/>
                <a:ea typeface="+mj-ea"/>
                <a:cs typeface="+mj-cs"/>
              </a:defRPr>
            </a:lvl1pPr>
          </a:lstStyle>
          <a:p>
            <a:pPr lvl="0"/>
            <a:r>
              <a:rPr lang="zh-CN" altLang="en-US" sz="3600" b="1" kern="1200" dirty="0">
                <a:solidFill>
                  <a:srgbClr val="04428A"/>
                </a:solidFill>
                <a:latin typeface="方正粗雅宋简体" panose="02000000000000000000" pitchFamily="2" charset="-122"/>
                <a:ea typeface="方正粗雅宋简体" panose="02000000000000000000" pitchFamily="2" charset="-122"/>
                <a:cs typeface="+mn-cs"/>
              </a:rPr>
              <a:t>悉心指导</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theme" Target="../theme/theme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hf hdr="0" ftr="0" dt="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E0B3D7-DA2B-49AE-8EB1-DDF5B5799777}" type="datetimeFigureOut">
              <a:rPr lang="zh-CN" altLang="en-US" smtClean="0"/>
              <a:t>2024/3/27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5BE68B-B447-4829-8EE8-60C541D4120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1.png"/><Relationship Id="rId7"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文本占位符 4"/>
          <p:cNvSpPr>
            <a:spLocks noGrp="1"/>
          </p:cNvSpPr>
          <p:nvPr>
            <p:ph type="body" sz="quarter" idx="14"/>
          </p:nvPr>
        </p:nvSpPr>
        <p:spPr>
          <a:xfrm>
            <a:off x="1642340" y="4794996"/>
            <a:ext cx="2743200" cy="617537"/>
          </a:xfrm>
        </p:spPr>
        <p:txBody>
          <a:bodyPr/>
          <a:lstStyle/>
          <a:p>
            <a:r>
              <a:rPr lang="zh-CN" altLang="en-US" dirty="0"/>
              <a:t>答辩人：</a:t>
            </a:r>
          </a:p>
        </p:txBody>
      </p:sp>
      <p:sp>
        <p:nvSpPr>
          <p:cNvPr id="50" name="文本占位符 49"/>
          <p:cNvSpPr>
            <a:spLocks noGrp="1"/>
          </p:cNvSpPr>
          <p:nvPr>
            <p:ph type="body" sz="quarter" idx="11"/>
          </p:nvPr>
        </p:nvSpPr>
        <p:spPr>
          <a:xfrm>
            <a:off x="1515110" y="2322195"/>
            <a:ext cx="9371330" cy="721995"/>
          </a:xfrm>
        </p:spPr>
        <p:txBody>
          <a:bodyPr/>
          <a:lstStyle/>
          <a:p>
            <a:r>
              <a:t>基于LLM和卫星图像的</a:t>
            </a:r>
          </a:p>
          <a:p>
            <a:r>
              <a:t>社会公共卫生数据发掘与建模</a:t>
            </a:r>
          </a:p>
        </p:txBody>
      </p:sp>
      <p:sp>
        <p:nvSpPr>
          <p:cNvPr id="2" name="文本框 1"/>
          <p:cNvSpPr txBox="1"/>
          <p:nvPr/>
        </p:nvSpPr>
        <p:spPr>
          <a:xfrm>
            <a:off x="5780405" y="4476750"/>
            <a:ext cx="3668395" cy="1391920"/>
          </a:xfrm>
          <a:prstGeom prst="rect">
            <a:avLst/>
          </a:prstGeom>
          <a:noFill/>
        </p:spPr>
        <p:txBody>
          <a:bodyPr wrap="square" lIns="0" tIns="0" rIns="0" bIns="0" rtlCol="0" anchor="ctr">
            <a:normAutofit/>
          </a:bodyPr>
          <a:lstStyle/>
          <a:p>
            <a:pPr algn="l">
              <a:lnSpc>
                <a:spcPct val="125000"/>
              </a:lnSpc>
              <a:spcAft>
                <a:spcPts val="500"/>
              </a:spcAft>
            </a:pPr>
            <a:r>
              <a:rPr lang="zh-CN" altLang="en-US" b="1" dirty="0">
                <a:sym typeface="+mn-ea"/>
              </a:rPr>
              <a:t>指导老师：崔兆鹏</a:t>
            </a:r>
            <a:endParaRPr lang="zh-CN" altLang="en-US" b="1" dirty="0"/>
          </a:p>
          <a:p>
            <a:pPr algn="l">
              <a:lnSpc>
                <a:spcPct val="125000"/>
              </a:lnSpc>
              <a:spcAft>
                <a:spcPts val="500"/>
              </a:spcAft>
            </a:pPr>
            <a:r>
              <a:rPr lang="zh-CN" altLang="en-US" b="1" dirty="0"/>
              <a:t>项目负责人：冯明浩</a:t>
            </a:r>
          </a:p>
          <a:p>
            <a:pPr algn="l">
              <a:lnSpc>
                <a:spcPct val="125000"/>
              </a:lnSpc>
              <a:spcAft>
                <a:spcPts val="500"/>
              </a:spcAft>
            </a:pPr>
            <a:r>
              <a:rPr lang="zh-CN" altLang="en-US" b="1" dirty="0"/>
              <a:t>组员：陈君林、付泽阳</a:t>
            </a:r>
          </a:p>
        </p:txBody>
      </p:sp>
      <p:sp>
        <p:nvSpPr>
          <p:cNvPr id="7" name="Rectangles 6"/>
          <p:cNvSpPr/>
          <p:nvPr/>
        </p:nvSpPr>
        <p:spPr>
          <a:xfrm>
            <a:off x="1376477" y="3717885"/>
            <a:ext cx="3706495" cy="64071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nvGrpSpPr>
          <p:cNvPr id="8" name="组合 7"/>
          <p:cNvGrpSpPr/>
          <p:nvPr/>
        </p:nvGrpSpPr>
        <p:grpSpPr>
          <a:xfrm>
            <a:off x="6962262" y="527456"/>
            <a:ext cx="6961907" cy="7021575"/>
            <a:chOff x="4038600" y="2259880"/>
            <a:chExt cx="2647060" cy="2669747"/>
          </a:xfrm>
          <a:solidFill>
            <a:srgbClr val="A6A6A6">
              <a:alpha val="20000"/>
            </a:srgbClr>
          </a:solidFill>
        </p:grpSpPr>
        <p:sp>
          <p:nvSpPr>
            <p:cNvPr id="9" name="Freeform 105"/>
            <p:cNvSpPr>
              <a:spLocks noEditPoints="1"/>
            </p:cNvSpPr>
            <p:nvPr userDrawn="1"/>
          </p:nvSpPr>
          <p:spPr bwMode="auto">
            <a:xfrm>
              <a:off x="4038600" y="2259880"/>
              <a:ext cx="2647060" cy="2669747"/>
            </a:xfrm>
            <a:custGeom>
              <a:avLst/>
              <a:gdLst>
                <a:gd name="T0" fmla="*/ 142 w 283"/>
                <a:gd name="T1" fmla="*/ 0 h 283"/>
                <a:gd name="T2" fmla="*/ 283 w 283"/>
                <a:gd name="T3" fmla="*/ 142 h 283"/>
                <a:gd name="T4" fmla="*/ 142 w 283"/>
                <a:gd name="T5" fmla="*/ 283 h 283"/>
                <a:gd name="T6" fmla="*/ 0 w 283"/>
                <a:gd name="T7" fmla="*/ 142 h 283"/>
                <a:gd name="T8" fmla="*/ 142 w 283"/>
                <a:gd name="T9" fmla="*/ 0 h 283"/>
                <a:gd name="T10" fmla="*/ 142 w 283"/>
                <a:gd name="T11" fmla="*/ 6 h 283"/>
                <a:gd name="T12" fmla="*/ 6 w 283"/>
                <a:gd name="T13" fmla="*/ 142 h 283"/>
                <a:gd name="T14" fmla="*/ 142 w 283"/>
                <a:gd name="T15" fmla="*/ 277 h 283"/>
                <a:gd name="T16" fmla="*/ 278 w 283"/>
                <a:gd name="T17" fmla="*/ 142 h 283"/>
                <a:gd name="T18" fmla="*/ 142 w 283"/>
                <a:gd name="T19" fmla="*/ 6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3" h="283">
                  <a:moveTo>
                    <a:pt x="142" y="0"/>
                  </a:moveTo>
                  <a:cubicBezTo>
                    <a:pt x="220" y="0"/>
                    <a:pt x="283" y="64"/>
                    <a:pt x="283" y="142"/>
                  </a:cubicBezTo>
                  <a:cubicBezTo>
                    <a:pt x="283" y="219"/>
                    <a:pt x="220" y="283"/>
                    <a:pt x="142" y="283"/>
                  </a:cubicBezTo>
                  <a:cubicBezTo>
                    <a:pt x="64" y="283"/>
                    <a:pt x="0" y="219"/>
                    <a:pt x="0" y="142"/>
                  </a:cubicBezTo>
                  <a:cubicBezTo>
                    <a:pt x="0" y="64"/>
                    <a:pt x="64" y="0"/>
                    <a:pt x="142" y="0"/>
                  </a:cubicBezTo>
                  <a:moveTo>
                    <a:pt x="142" y="6"/>
                  </a:moveTo>
                  <a:cubicBezTo>
                    <a:pt x="67" y="6"/>
                    <a:pt x="6" y="67"/>
                    <a:pt x="6" y="142"/>
                  </a:cubicBezTo>
                  <a:cubicBezTo>
                    <a:pt x="6" y="216"/>
                    <a:pt x="67" y="277"/>
                    <a:pt x="142" y="277"/>
                  </a:cubicBezTo>
                  <a:cubicBezTo>
                    <a:pt x="217" y="277"/>
                    <a:pt x="278" y="216"/>
                    <a:pt x="278" y="142"/>
                  </a:cubicBezTo>
                  <a:cubicBezTo>
                    <a:pt x="278" y="67"/>
                    <a:pt x="217" y="6"/>
                    <a:pt x="142" y="6"/>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10" name="Freeform 106"/>
            <p:cNvSpPr/>
            <p:nvPr userDrawn="1"/>
          </p:nvSpPr>
          <p:spPr bwMode="auto">
            <a:xfrm>
              <a:off x="4636079" y="2857359"/>
              <a:ext cx="1459664" cy="1308403"/>
            </a:xfrm>
            <a:custGeom>
              <a:avLst/>
              <a:gdLst>
                <a:gd name="T0" fmla="*/ 28 w 156"/>
                <a:gd name="T1" fmla="*/ 139 h 139"/>
                <a:gd name="T2" fmla="*/ 7 w 156"/>
                <a:gd name="T3" fmla="*/ 112 h 139"/>
                <a:gd name="T4" fmla="*/ 0 w 156"/>
                <a:gd name="T5" fmla="*/ 79 h 139"/>
                <a:gd name="T6" fmla="*/ 78 w 156"/>
                <a:gd name="T7" fmla="*/ 0 h 139"/>
                <a:gd name="T8" fmla="*/ 156 w 156"/>
                <a:gd name="T9" fmla="*/ 79 h 139"/>
                <a:gd name="T10" fmla="*/ 149 w 156"/>
                <a:gd name="T11" fmla="*/ 112 h 139"/>
                <a:gd name="T12" fmla="*/ 128 w 156"/>
                <a:gd name="T13" fmla="*/ 139 h 139"/>
                <a:gd name="T14" fmla="*/ 126 w 156"/>
                <a:gd name="T15" fmla="*/ 137 h 139"/>
                <a:gd name="T16" fmla="*/ 146 w 156"/>
                <a:gd name="T17" fmla="*/ 111 h 139"/>
                <a:gd name="T18" fmla="*/ 153 w 156"/>
                <a:gd name="T19" fmla="*/ 79 h 139"/>
                <a:gd name="T20" fmla="*/ 78 w 156"/>
                <a:gd name="T21" fmla="*/ 3 h 139"/>
                <a:gd name="T22" fmla="*/ 3 w 156"/>
                <a:gd name="T23" fmla="*/ 79 h 139"/>
                <a:gd name="T24" fmla="*/ 10 w 156"/>
                <a:gd name="T25" fmla="*/ 111 h 139"/>
                <a:gd name="T26" fmla="*/ 30 w 156"/>
                <a:gd name="T27" fmla="*/ 137 h 139"/>
                <a:gd name="T28" fmla="*/ 28 w 156"/>
                <a:gd name="T29" fmla="*/ 13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6" h="139">
                  <a:moveTo>
                    <a:pt x="28" y="139"/>
                  </a:moveTo>
                  <a:cubicBezTo>
                    <a:pt x="19" y="132"/>
                    <a:pt x="12" y="122"/>
                    <a:pt x="7" y="112"/>
                  </a:cubicBezTo>
                  <a:cubicBezTo>
                    <a:pt x="2" y="102"/>
                    <a:pt x="0" y="90"/>
                    <a:pt x="0" y="79"/>
                  </a:cubicBezTo>
                  <a:cubicBezTo>
                    <a:pt x="0" y="36"/>
                    <a:pt x="35" y="0"/>
                    <a:pt x="78" y="0"/>
                  </a:cubicBezTo>
                  <a:cubicBezTo>
                    <a:pt x="121" y="0"/>
                    <a:pt x="156" y="36"/>
                    <a:pt x="156" y="79"/>
                  </a:cubicBezTo>
                  <a:cubicBezTo>
                    <a:pt x="156" y="90"/>
                    <a:pt x="153" y="102"/>
                    <a:pt x="149" y="112"/>
                  </a:cubicBezTo>
                  <a:cubicBezTo>
                    <a:pt x="144" y="122"/>
                    <a:pt x="136" y="132"/>
                    <a:pt x="128" y="139"/>
                  </a:cubicBezTo>
                  <a:cubicBezTo>
                    <a:pt x="126" y="137"/>
                    <a:pt x="126" y="137"/>
                    <a:pt x="126" y="137"/>
                  </a:cubicBezTo>
                  <a:cubicBezTo>
                    <a:pt x="134" y="130"/>
                    <a:pt x="141" y="121"/>
                    <a:pt x="146" y="111"/>
                  </a:cubicBezTo>
                  <a:cubicBezTo>
                    <a:pt x="151" y="101"/>
                    <a:pt x="153" y="90"/>
                    <a:pt x="153" y="79"/>
                  </a:cubicBezTo>
                  <a:cubicBezTo>
                    <a:pt x="153" y="37"/>
                    <a:pt x="119" y="3"/>
                    <a:pt x="78" y="3"/>
                  </a:cubicBezTo>
                  <a:cubicBezTo>
                    <a:pt x="36" y="3"/>
                    <a:pt x="3" y="37"/>
                    <a:pt x="3" y="79"/>
                  </a:cubicBezTo>
                  <a:cubicBezTo>
                    <a:pt x="3" y="90"/>
                    <a:pt x="5" y="101"/>
                    <a:pt x="10" y="111"/>
                  </a:cubicBezTo>
                  <a:cubicBezTo>
                    <a:pt x="14" y="121"/>
                    <a:pt x="21" y="130"/>
                    <a:pt x="30" y="137"/>
                  </a:cubicBezTo>
                  <a:lnTo>
                    <a:pt x="28" y="139"/>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13" name="Freeform 107"/>
            <p:cNvSpPr/>
            <p:nvPr userDrawn="1"/>
          </p:nvSpPr>
          <p:spPr bwMode="auto">
            <a:xfrm>
              <a:off x="4174734" y="3825426"/>
              <a:ext cx="302521" cy="219328"/>
            </a:xfrm>
            <a:custGeom>
              <a:avLst/>
              <a:gdLst>
                <a:gd name="T0" fmla="*/ 8 w 40"/>
                <a:gd name="T1" fmla="*/ 29 h 29"/>
                <a:gd name="T2" fmla="*/ 0 w 40"/>
                <a:gd name="T3" fmla="*/ 10 h 29"/>
                <a:gd name="T4" fmla="*/ 4 w 40"/>
                <a:gd name="T5" fmla="*/ 9 h 29"/>
                <a:gd name="T6" fmla="*/ 35 w 40"/>
                <a:gd name="T7" fmla="*/ 14 h 29"/>
                <a:gd name="T8" fmla="*/ 30 w 40"/>
                <a:gd name="T9" fmla="*/ 1 h 29"/>
                <a:gd name="T10" fmla="*/ 34 w 40"/>
                <a:gd name="T11" fmla="*/ 0 h 29"/>
                <a:gd name="T12" fmla="*/ 40 w 40"/>
                <a:gd name="T13" fmla="*/ 16 h 29"/>
                <a:gd name="T14" fmla="*/ 36 w 40"/>
                <a:gd name="T15" fmla="*/ 17 h 29"/>
                <a:gd name="T16" fmla="*/ 7 w 40"/>
                <a:gd name="T17" fmla="*/ 14 h 29"/>
                <a:gd name="T18" fmla="*/ 12 w 40"/>
                <a:gd name="T19" fmla="*/ 27 h 29"/>
                <a:gd name="T20" fmla="*/ 8 w 40"/>
                <a:gd name="T21"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29">
                  <a:moveTo>
                    <a:pt x="8" y="29"/>
                  </a:moveTo>
                  <a:lnTo>
                    <a:pt x="0" y="10"/>
                  </a:lnTo>
                  <a:lnTo>
                    <a:pt x="4" y="9"/>
                  </a:lnTo>
                  <a:lnTo>
                    <a:pt x="35" y="14"/>
                  </a:lnTo>
                  <a:lnTo>
                    <a:pt x="30" y="1"/>
                  </a:lnTo>
                  <a:lnTo>
                    <a:pt x="34" y="0"/>
                  </a:lnTo>
                  <a:lnTo>
                    <a:pt x="40" y="16"/>
                  </a:lnTo>
                  <a:lnTo>
                    <a:pt x="36" y="17"/>
                  </a:lnTo>
                  <a:lnTo>
                    <a:pt x="7" y="14"/>
                  </a:lnTo>
                  <a:lnTo>
                    <a:pt x="12" y="27"/>
                  </a:lnTo>
                  <a:lnTo>
                    <a:pt x="8" y="29"/>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14" name="Freeform 108"/>
            <p:cNvSpPr/>
            <p:nvPr userDrawn="1"/>
          </p:nvSpPr>
          <p:spPr bwMode="auto">
            <a:xfrm>
              <a:off x="4265491" y="3984249"/>
              <a:ext cx="287395" cy="234454"/>
            </a:xfrm>
            <a:custGeom>
              <a:avLst/>
              <a:gdLst>
                <a:gd name="T0" fmla="*/ 7 w 38"/>
                <a:gd name="T1" fmla="*/ 31 h 31"/>
                <a:gd name="T2" fmla="*/ 6 w 38"/>
                <a:gd name="T3" fmla="*/ 28 h 31"/>
                <a:gd name="T4" fmla="*/ 19 w 38"/>
                <a:gd name="T5" fmla="*/ 21 h 31"/>
                <a:gd name="T6" fmla="*/ 14 w 38"/>
                <a:gd name="T7" fmla="*/ 11 h 31"/>
                <a:gd name="T8" fmla="*/ 1 w 38"/>
                <a:gd name="T9" fmla="*/ 19 h 31"/>
                <a:gd name="T10" fmla="*/ 0 w 38"/>
                <a:gd name="T11" fmla="*/ 15 h 31"/>
                <a:gd name="T12" fmla="*/ 29 w 38"/>
                <a:gd name="T13" fmla="*/ 0 h 31"/>
                <a:gd name="T14" fmla="*/ 32 w 38"/>
                <a:gd name="T15" fmla="*/ 4 h 31"/>
                <a:gd name="T16" fmla="*/ 18 w 38"/>
                <a:gd name="T17" fmla="*/ 10 h 31"/>
                <a:gd name="T18" fmla="*/ 23 w 38"/>
                <a:gd name="T19" fmla="*/ 19 h 31"/>
                <a:gd name="T20" fmla="*/ 35 w 38"/>
                <a:gd name="T21" fmla="*/ 13 h 31"/>
                <a:gd name="T22" fmla="*/ 38 w 38"/>
                <a:gd name="T23" fmla="*/ 16 h 31"/>
                <a:gd name="T24" fmla="*/ 7 w 38"/>
                <a:gd name="T25"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31">
                  <a:moveTo>
                    <a:pt x="7" y="31"/>
                  </a:moveTo>
                  <a:lnTo>
                    <a:pt x="6" y="28"/>
                  </a:lnTo>
                  <a:lnTo>
                    <a:pt x="19" y="21"/>
                  </a:lnTo>
                  <a:lnTo>
                    <a:pt x="14" y="11"/>
                  </a:lnTo>
                  <a:lnTo>
                    <a:pt x="1" y="19"/>
                  </a:lnTo>
                  <a:lnTo>
                    <a:pt x="0" y="15"/>
                  </a:lnTo>
                  <a:lnTo>
                    <a:pt x="29" y="0"/>
                  </a:lnTo>
                  <a:lnTo>
                    <a:pt x="32" y="4"/>
                  </a:lnTo>
                  <a:lnTo>
                    <a:pt x="18" y="10"/>
                  </a:lnTo>
                  <a:lnTo>
                    <a:pt x="23" y="19"/>
                  </a:lnTo>
                  <a:lnTo>
                    <a:pt x="35" y="13"/>
                  </a:lnTo>
                  <a:lnTo>
                    <a:pt x="38" y="16"/>
                  </a:lnTo>
                  <a:lnTo>
                    <a:pt x="7" y="31"/>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15" name="Freeform 109"/>
            <p:cNvSpPr/>
            <p:nvPr userDrawn="1"/>
          </p:nvSpPr>
          <p:spPr bwMode="auto">
            <a:xfrm>
              <a:off x="4348684" y="4120384"/>
              <a:ext cx="287395" cy="249580"/>
            </a:xfrm>
            <a:custGeom>
              <a:avLst/>
              <a:gdLst>
                <a:gd name="T0" fmla="*/ 11 w 38"/>
                <a:gd name="T1" fmla="*/ 33 h 33"/>
                <a:gd name="T2" fmla="*/ 0 w 38"/>
                <a:gd name="T3" fmla="*/ 18 h 33"/>
                <a:gd name="T4" fmla="*/ 28 w 38"/>
                <a:gd name="T5" fmla="*/ 0 h 33"/>
                <a:gd name="T6" fmla="*/ 38 w 38"/>
                <a:gd name="T7" fmla="*/ 15 h 33"/>
                <a:gd name="T8" fmla="*/ 36 w 38"/>
                <a:gd name="T9" fmla="*/ 17 h 33"/>
                <a:gd name="T10" fmla="*/ 27 w 38"/>
                <a:gd name="T11" fmla="*/ 6 h 33"/>
                <a:gd name="T12" fmla="*/ 18 w 38"/>
                <a:gd name="T13" fmla="*/ 11 h 33"/>
                <a:gd name="T14" fmla="*/ 26 w 38"/>
                <a:gd name="T15" fmla="*/ 21 h 33"/>
                <a:gd name="T16" fmla="*/ 23 w 38"/>
                <a:gd name="T17" fmla="*/ 23 h 33"/>
                <a:gd name="T18" fmla="*/ 16 w 38"/>
                <a:gd name="T19" fmla="*/ 13 h 33"/>
                <a:gd name="T20" fmla="*/ 6 w 38"/>
                <a:gd name="T21" fmla="*/ 20 h 33"/>
                <a:gd name="T22" fmla="*/ 13 w 38"/>
                <a:gd name="T23" fmla="*/ 31 h 33"/>
                <a:gd name="T24" fmla="*/ 11 w 38"/>
                <a:gd name="T25"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33">
                  <a:moveTo>
                    <a:pt x="11" y="33"/>
                  </a:moveTo>
                  <a:lnTo>
                    <a:pt x="0" y="18"/>
                  </a:lnTo>
                  <a:lnTo>
                    <a:pt x="28" y="0"/>
                  </a:lnTo>
                  <a:lnTo>
                    <a:pt x="38" y="15"/>
                  </a:lnTo>
                  <a:lnTo>
                    <a:pt x="36" y="17"/>
                  </a:lnTo>
                  <a:lnTo>
                    <a:pt x="27" y="6"/>
                  </a:lnTo>
                  <a:lnTo>
                    <a:pt x="18" y="11"/>
                  </a:lnTo>
                  <a:lnTo>
                    <a:pt x="26" y="21"/>
                  </a:lnTo>
                  <a:lnTo>
                    <a:pt x="23" y="23"/>
                  </a:lnTo>
                  <a:lnTo>
                    <a:pt x="16" y="13"/>
                  </a:lnTo>
                  <a:lnTo>
                    <a:pt x="6" y="20"/>
                  </a:lnTo>
                  <a:lnTo>
                    <a:pt x="13" y="31"/>
                  </a:lnTo>
                  <a:lnTo>
                    <a:pt x="11" y="33"/>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16" name="Freeform 110"/>
            <p:cNvSpPr/>
            <p:nvPr userDrawn="1"/>
          </p:nvSpPr>
          <p:spPr bwMode="auto">
            <a:xfrm>
              <a:off x="4583138" y="4332148"/>
              <a:ext cx="181513" cy="219328"/>
            </a:xfrm>
            <a:custGeom>
              <a:avLst/>
              <a:gdLst>
                <a:gd name="T0" fmla="*/ 3 w 24"/>
                <a:gd name="T1" fmla="*/ 29 h 29"/>
                <a:gd name="T2" fmla="*/ 0 w 24"/>
                <a:gd name="T3" fmla="*/ 26 h 29"/>
                <a:gd name="T4" fmla="*/ 21 w 24"/>
                <a:gd name="T5" fmla="*/ 0 h 29"/>
                <a:gd name="T6" fmla="*/ 24 w 24"/>
                <a:gd name="T7" fmla="*/ 3 h 29"/>
                <a:gd name="T8" fmla="*/ 3 w 24"/>
                <a:gd name="T9" fmla="*/ 29 h 29"/>
              </a:gdLst>
              <a:ahLst/>
              <a:cxnLst>
                <a:cxn ang="0">
                  <a:pos x="T0" y="T1"/>
                </a:cxn>
                <a:cxn ang="0">
                  <a:pos x="T2" y="T3"/>
                </a:cxn>
                <a:cxn ang="0">
                  <a:pos x="T4" y="T5"/>
                </a:cxn>
                <a:cxn ang="0">
                  <a:pos x="T6" y="T7"/>
                </a:cxn>
                <a:cxn ang="0">
                  <a:pos x="T8" y="T9"/>
                </a:cxn>
              </a:cxnLst>
              <a:rect l="0" t="0" r="r" b="b"/>
              <a:pathLst>
                <a:path w="24" h="29">
                  <a:moveTo>
                    <a:pt x="3" y="29"/>
                  </a:moveTo>
                  <a:lnTo>
                    <a:pt x="0" y="26"/>
                  </a:lnTo>
                  <a:lnTo>
                    <a:pt x="21" y="0"/>
                  </a:lnTo>
                  <a:lnTo>
                    <a:pt x="24" y="3"/>
                  </a:lnTo>
                  <a:lnTo>
                    <a:pt x="3" y="29"/>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17" name="Freeform 111"/>
            <p:cNvSpPr>
              <a:spLocks noEditPoints="1"/>
            </p:cNvSpPr>
            <p:nvPr userDrawn="1"/>
          </p:nvSpPr>
          <p:spPr bwMode="auto">
            <a:xfrm>
              <a:off x="4643642" y="4392652"/>
              <a:ext cx="219328" cy="264706"/>
            </a:xfrm>
            <a:custGeom>
              <a:avLst/>
              <a:gdLst>
                <a:gd name="T0" fmla="*/ 11 w 29"/>
                <a:gd name="T1" fmla="*/ 32 h 35"/>
                <a:gd name="T2" fmla="*/ 16 w 29"/>
                <a:gd name="T3" fmla="*/ 23 h 35"/>
                <a:gd name="T4" fmla="*/ 11 w 29"/>
                <a:gd name="T5" fmla="*/ 20 h 35"/>
                <a:gd name="T6" fmla="*/ 3 w 29"/>
                <a:gd name="T7" fmla="*/ 27 h 35"/>
                <a:gd name="T8" fmla="*/ 0 w 29"/>
                <a:gd name="T9" fmla="*/ 25 h 35"/>
                <a:gd name="T10" fmla="*/ 24 w 29"/>
                <a:gd name="T11" fmla="*/ 0 h 35"/>
                <a:gd name="T12" fmla="*/ 29 w 29"/>
                <a:gd name="T13" fmla="*/ 2 h 35"/>
                <a:gd name="T14" fmla="*/ 16 w 29"/>
                <a:gd name="T15" fmla="*/ 35 h 35"/>
                <a:gd name="T16" fmla="*/ 11 w 29"/>
                <a:gd name="T17" fmla="*/ 32 h 35"/>
                <a:gd name="T18" fmla="*/ 19 w 29"/>
                <a:gd name="T19" fmla="*/ 18 h 35"/>
                <a:gd name="T20" fmla="*/ 24 w 29"/>
                <a:gd name="T21" fmla="*/ 7 h 35"/>
                <a:gd name="T22" fmla="*/ 23 w 29"/>
                <a:gd name="T23" fmla="*/ 6 h 35"/>
                <a:gd name="T24" fmla="*/ 14 w 29"/>
                <a:gd name="T25" fmla="*/ 16 h 35"/>
                <a:gd name="T26" fmla="*/ 19 w 29"/>
                <a:gd name="T27"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35">
                  <a:moveTo>
                    <a:pt x="11" y="32"/>
                  </a:moveTo>
                  <a:lnTo>
                    <a:pt x="16" y="23"/>
                  </a:lnTo>
                  <a:lnTo>
                    <a:pt x="11" y="20"/>
                  </a:lnTo>
                  <a:lnTo>
                    <a:pt x="3" y="27"/>
                  </a:lnTo>
                  <a:lnTo>
                    <a:pt x="0" y="25"/>
                  </a:lnTo>
                  <a:lnTo>
                    <a:pt x="24" y="0"/>
                  </a:lnTo>
                  <a:lnTo>
                    <a:pt x="29" y="2"/>
                  </a:lnTo>
                  <a:lnTo>
                    <a:pt x="16" y="35"/>
                  </a:lnTo>
                  <a:lnTo>
                    <a:pt x="11" y="32"/>
                  </a:lnTo>
                  <a:close/>
                  <a:moveTo>
                    <a:pt x="19" y="18"/>
                  </a:moveTo>
                  <a:lnTo>
                    <a:pt x="24" y="7"/>
                  </a:lnTo>
                  <a:lnTo>
                    <a:pt x="23" y="6"/>
                  </a:lnTo>
                  <a:lnTo>
                    <a:pt x="14" y="16"/>
                  </a:lnTo>
                  <a:lnTo>
                    <a:pt x="19" y="18"/>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18" name="Freeform 112"/>
            <p:cNvSpPr/>
            <p:nvPr/>
          </p:nvSpPr>
          <p:spPr bwMode="auto">
            <a:xfrm>
              <a:off x="4794903" y="4438031"/>
              <a:ext cx="242017" cy="294958"/>
            </a:xfrm>
            <a:custGeom>
              <a:avLst/>
              <a:gdLst>
                <a:gd name="T0" fmla="*/ 16 w 32"/>
                <a:gd name="T1" fmla="*/ 39 h 39"/>
                <a:gd name="T2" fmla="*/ 13 w 32"/>
                <a:gd name="T3" fmla="*/ 36 h 39"/>
                <a:gd name="T4" fmla="*/ 15 w 32"/>
                <a:gd name="T5" fmla="*/ 12 h 39"/>
                <a:gd name="T6" fmla="*/ 5 w 32"/>
                <a:gd name="T7" fmla="*/ 32 h 39"/>
                <a:gd name="T8" fmla="*/ 0 w 32"/>
                <a:gd name="T9" fmla="*/ 30 h 39"/>
                <a:gd name="T10" fmla="*/ 16 w 32"/>
                <a:gd name="T11" fmla="*/ 0 h 39"/>
                <a:gd name="T12" fmla="*/ 20 w 32"/>
                <a:gd name="T13" fmla="*/ 1 h 39"/>
                <a:gd name="T14" fmla="*/ 19 w 32"/>
                <a:gd name="T15" fmla="*/ 25 h 39"/>
                <a:gd name="T16" fmla="*/ 29 w 32"/>
                <a:gd name="T17" fmla="*/ 5 h 39"/>
                <a:gd name="T18" fmla="*/ 32 w 32"/>
                <a:gd name="T19" fmla="*/ 7 h 39"/>
                <a:gd name="T20" fmla="*/ 16 w 32"/>
                <a:gd name="T21"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39">
                  <a:moveTo>
                    <a:pt x="16" y="39"/>
                  </a:moveTo>
                  <a:lnTo>
                    <a:pt x="13" y="36"/>
                  </a:lnTo>
                  <a:lnTo>
                    <a:pt x="15" y="12"/>
                  </a:lnTo>
                  <a:lnTo>
                    <a:pt x="5" y="32"/>
                  </a:lnTo>
                  <a:lnTo>
                    <a:pt x="0" y="30"/>
                  </a:lnTo>
                  <a:lnTo>
                    <a:pt x="16" y="0"/>
                  </a:lnTo>
                  <a:lnTo>
                    <a:pt x="20" y="1"/>
                  </a:lnTo>
                  <a:lnTo>
                    <a:pt x="19" y="25"/>
                  </a:lnTo>
                  <a:lnTo>
                    <a:pt x="29" y="5"/>
                  </a:lnTo>
                  <a:lnTo>
                    <a:pt x="32" y="7"/>
                  </a:lnTo>
                  <a:lnTo>
                    <a:pt x="16" y="39"/>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21" name="Freeform 114"/>
            <p:cNvSpPr/>
            <p:nvPr userDrawn="1"/>
          </p:nvSpPr>
          <p:spPr bwMode="auto">
            <a:xfrm>
              <a:off x="5301626" y="4543913"/>
              <a:ext cx="143698" cy="249580"/>
            </a:xfrm>
            <a:custGeom>
              <a:avLst/>
              <a:gdLst>
                <a:gd name="T0" fmla="*/ 15 w 15"/>
                <a:gd name="T1" fmla="*/ 19 h 27"/>
                <a:gd name="T2" fmla="*/ 13 w 15"/>
                <a:gd name="T3" fmla="*/ 25 h 27"/>
                <a:gd name="T4" fmla="*/ 7 w 15"/>
                <a:gd name="T5" fmla="*/ 27 h 27"/>
                <a:gd name="T6" fmla="*/ 1 w 15"/>
                <a:gd name="T7" fmla="*/ 25 h 27"/>
                <a:gd name="T8" fmla="*/ 0 w 15"/>
                <a:gd name="T9" fmla="*/ 19 h 27"/>
                <a:gd name="T10" fmla="*/ 0 w 15"/>
                <a:gd name="T11" fmla="*/ 0 h 27"/>
                <a:gd name="T12" fmla="*/ 4 w 15"/>
                <a:gd name="T13" fmla="*/ 0 h 27"/>
                <a:gd name="T14" fmla="*/ 3 w 15"/>
                <a:gd name="T15" fmla="*/ 19 h 27"/>
                <a:gd name="T16" fmla="*/ 4 w 15"/>
                <a:gd name="T17" fmla="*/ 23 h 27"/>
                <a:gd name="T18" fmla="*/ 7 w 15"/>
                <a:gd name="T19" fmla="*/ 24 h 27"/>
                <a:gd name="T20" fmla="*/ 10 w 15"/>
                <a:gd name="T21" fmla="*/ 23 h 27"/>
                <a:gd name="T22" fmla="*/ 11 w 15"/>
                <a:gd name="T23" fmla="*/ 19 h 27"/>
                <a:gd name="T24" fmla="*/ 12 w 15"/>
                <a:gd name="T25" fmla="*/ 0 h 27"/>
                <a:gd name="T26" fmla="*/ 15 w 15"/>
                <a:gd name="T27" fmla="*/ 0 h 27"/>
                <a:gd name="T28" fmla="*/ 15 w 15"/>
                <a:gd name="T29"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7">
                  <a:moveTo>
                    <a:pt x="15" y="19"/>
                  </a:moveTo>
                  <a:cubicBezTo>
                    <a:pt x="15" y="22"/>
                    <a:pt x="14" y="24"/>
                    <a:pt x="13" y="25"/>
                  </a:cubicBezTo>
                  <a:cubicBezTo>
                    <a:pt x="11" y="27"/>
                    <a:pt x="10" y="27"/>
                    <a:pt x="7" y="27"/>
                  </a:cubicBezTo>
                  <a:cubicBezTo>
                    <a:pt x="4" y="27"/>
                    <a:pt x="2" y="26"/>
                    <a:pt x="1" y="25"/>
                  </a:cubicBezTo>
                  <a:cubicBezTo>
                    <a:pt x="0" y="23"/>
                    <a:pt x="0" y="21"/>
                    <a:pt x="0" y="19"/>
                  </a:cubicBezTo>
                  <a:cubicBezTo>
                    <a:pt x="0" y="0"/>
                    <a:pt x="0" y="0"/>
                    <a:pt x="0" y="0"/>
                  </a:cubicBezTo>
                  <a:cubicBezTo>
                    <a:pt x="4" y="0"/>
                    <a:pt x="4" y="0"/>
                    <a:pt x="4" y="0"/>
                  </a:cubicBezTo>
                  <a:cubicBezTo>
                    <a:pt x="3" y="19"/>
                    <a:pt x="3" y="19"/>
                    <a:pt x="3" y="19"/>
                  </a:cubicBezTo>
                  <a:cubicBezTo>
                    <a:pt x="3" y="21"/>
                    <a:pt x="3" y="22"/>
                    <a:pt x="4" y="23"/>
                  </a:cubicBezTo>
                  <a:cubicBezTo>
                    <a:pt x="5" y="24"/>
                    <a:pt x="6" y="24"/>
                    <a:pt x="7" y="24"/>
                  </a:cubicBezTo>
                  <a:cubicBezTo>
                    <a:pt x="8" y="24"/>
                    <a:pt x="9" y="24"/>
                    <a:pt x="10" y="23"/>
                  </a:cubicBezTo>
                  <a:cubicBezTo>
                    <a:pt x="11" y="22"/>
                    <a:pt x="11" y="21"/>
                    <a:pt x="11" y="19"/>
                  </a:cubicBezTo>
                  <a:cubicBezTo>
                    <a:pt x="12" y="0"/>
                    <a:pt x="12" y="0"/>
                    <a:pt x="12" y="0"/>
                  </a:cubicBezTo>
                  <a:cubicBezTo>
                    <a:pt x="15" y="0"/>
                    <a:pt x="15" y="0"/>
                    <a:pt x="15" y="0"/>
                  </a:cubicBezTo>
                  <a:lnTo>
                    <a:pt x="15" y="19"/>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22" name="Freeform 115"/>
            <p:cNvSpPr/>
            <p:nvPr userDrawn="1"/>
          </p:nvSpPr>
          <p:spPr bwMode="auto">
            <a:xfrm>
              <a:off x="5460449" y="4521224"/>
              <a:ext cx="158824" cy="272269"/>
            </a:xfrm>
            <a:custGeom>
              <a:avLst/>
              <a:gdLst>
                <a:gd name="T0" fmla="*/ 21 w 21"/>
                <a:gd name="T1" fmla="*/ 33 h 36"/>
                <a:gd name="T2" fmla="*/ 17 w 21"/>
                <a:gd name="T3" fmla="*/ 34 h 36"/>
                <a:gd name="T4" fmla="*/ 5 w 21"/>
                <a:gd name="T5" fmla="*/ 11 h 36"/>
                <a:gd name="T6" fmla="*/ 8 w 21"/>
                <a:gd name="T7" fmla="*/ 35 h 36"/>
                <a:gd name="T8" fmla="*/ 3 w 21"/>
                <a:gd name="T9" fmla="*/ 36 h 36"/>
                <a:gd name="T10" fmla="*/ 0 w 21"/>
                <a:gd name="T11" fmla="*/ 3 h 36"/>
                <a:gd name="T12" fmla="*/ 5 w 21"/>
                <a:gd name="T13" fmla="*/ 1 h 36"/>
                <a:gd name="T14" fmla="*/ 15 w 21"/>
                <a:gd name="T15" fmla="*/ 18 h 36"/>
                <a:gd name="T16" fmla="*/ 12 w 21"/>
                <a:gd name="T17" fmla="*/ 0 h 36"/>
                <a:gd name="T18" fmla="*/ 16 w 21"/>
                <a:gd name="T19" fmla="*/ 0 h 36"/>
                <a:gd name="T20" fmla="*/ 21 w 21"/>
                <a:gd name="T21" fmla="*/ 3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36">
                  <a:moveTo>
                    <a:pt x="21" y="33"/>
                  </a:moveTo>
                  <a:lnTo>
                    <a:pt x="17" y="34"/>
                  </a:lnTo>
                  <a:lnTo>
                    <a:pt x="5" y="11"/>
                  </a:lnTo>
                  <a:lnTo>
                    <a:pt x="8" y="35"/>
                  </a:lnTo>
                  <a:lnTo>
                    <a:pt x="3" y="36"/>
                  </a:lnTo>
                  <a:lnTo>
                    <a:pt x="0" y="3"/>
                  </a:lnTo>
                  <a:lnTo>
                    <a:pt x="5" y="1"/>
                  </a:lnTo>
                  <a:lnTo>
                    <a:pt x="15" y="18"/>
                  </a:lnTo>
                  <a:lnTo>
                    <a:pt x="12" y="0"/>
                  </a:lnTo>
                  <a:lnTo>
                    <a:pt x="16" y="0"/>
                  </a:lnTo>
                  <a:lnTo>
                    <a:pt x="21" y="33"/>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23" name="Freeform 116"/>
            <p:cNvSpPr/>
            <p:nvPr userDrawn="1"/>
          </p:nvSpPr>
          <p:spPr bwMode="auto">
            <a:xfrm>
              <a:off x="5611710" y="4506098"/>
              <a:ext cx="105882" cy="249580"/>
            </a:xfrm>
            <a:custGeom>
              <a:avLst/>
              <a:gdLst>
                <a:gd name="T0" fmla="*/ 14 w 14"/>
                <a:gd name="T1" fmla="*/ 31 h 33"/>
                <a:gd name="T2" fmla="*/ 9 w 14"/>
                <a:gd name="T3" fmla="*/ 33 h 33"/>
                <a:gd name="T4" fmla="*/ 0 w 14"/>
                <a:gd name="T5" fmla="*/ 1 h 33"/>
                <a:gd name="T6" fmla="*/ 4 w 14"/>
                <a:gd name="T7" fmla="*/ 0 h 33"/>
                <a:gd name="T8" fmla="*/ 14 w 14"/>
                <a:gd name="T9" fmla="*/ 31 h 33"/>
              </a:gdLst>
              <a:ahLst/>
              <a:cxnLst>
                <a:cxn ang="0">
                  <a:pos x="T0" y="T1"/>
                </a:cxn>
                <a:cxn ang="0">
                  <a:pos x="T2" y="T3"/>
                </a:cxn>
                <a:cxn ang="0">
                  <a:pos x="T4" y="T5"/>
                </a:cxn>
                <a:cxn ang="0">
                  <a:pos x="T6" y="T7"/>
                </a:cxn>
                <a:cxn ang="0">
                  <a:pos x="T8" y="T9"/>
                </a:cxn>
              </a:cxnLst>
              <a:rect l="0" t="0" r="r" b="b"/>
              <a:pathLst>
                <a:path w="14" h="33">
                  <a:moveTo>
                    <a:pt x="14" y="31"/>
                  </a:moveTo>
                  <a:lnTo>
                    <a:pt x="9" y="33"/>
                  </a:lnTo>
                  <a:lnTo>
                    <a:pt x="0" y="1"/>
                  </a:lnTo>
                  <a:lnTo>
                    <a:pt x="4" y="0"/>
                  </a:lnTo>
                  <a:lnTo>
                    <a:pt x="14" y="31"/>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24" name="Freeform 117"/>
            <p:cNvSpPr/>
            <p:nvPr userDrawn="1"/>
          </p:nvSpPr>
          <p:spPr bwMode="auto">
            <a:xfrm>
              <a:off x="5664651" y="4438031"/>
              <a:ext cx="173950" cy="279832"/>
            </a:xfrm>
            <a:custGeom>
              <a:avLst/>
              <a:gdLst>
                <a:gd name="T0" fmla="*/ 18 w 23"/>
                <a:gd name="T1" fmla="*/ 0 h 37"/>
                <a:gd name="T2" fmla="*/ 23 w 23"/>
                <a:gd name="T3" fmla="*/ 35 h 37"/>
                <a:gd name="T4" fmla="*/ 19 w 23"/>
                <a:gd name="T5" fmla="*/ 37 h 37"/>
                <a:gd name="T6" fmla="*/ 0 w 23"/>
                <a:gd name="T7" fmla="*/ 7 h 37"/>
                <a:gd name="T8" fmla="*/ 4 w 23"/>
                <a:gd name="T9" fmla="*/ 6 h 37"/>
                <a:gd name="T10" fmla="*/ 18 w 23"/>
                <a:gd name="T11" fmla="*/ 26 h 37"/>
                <a:gd name="T12" fmla="*/ 14 w 23"/>
                <a:gd name="T13" fmla="*/ 1 h 37"/>
                <a:gd name="T14" fmla="*/ 18 w 23"/>
                <a:gd name="T15" fmla="*/ 0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7">
                  <a:moveTo>
                    <a:pt x="18" y="0"/>
                  </a:moveTo>
                  <a:lnTo>
                    <a:pt x="23" y="35"/>
                  </a:lnTo>
                  <a:lnTo>
                    <a:pt x="19" y="37"/>
                  </a:lnTo>
                  <a:lnTo>
                    <a:pt x="0" y="7"/>
                  </a:lnTo>
                  <a:lnTo>
                    <a:pt x="4" y="6"/>
                  </a:lnTo>
                  <a:lnTo>
                    <a:pt x="18" y="26"/>
                  </a:lnTo>
                  <a:lnTo>
                    <a:pt x="14" y="1"/>
                  </a:lnTo>
                  <a:lnTo>
                    <a:pt x="18" y="0"/>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25" name="Freeform 118"/>
            <p:cNvSpPr/>
            <p:nvPr userDrawn="1"/>
          </p:nvSpPr>
          <p:spPr bwMode="auto">
            <a:xfrm>
              <a:off x="5808348" y="4369963"/>
              <a:ext cx="249580" cy="287395"/>
            </a:xfrm>
            <a:custGeom>
              <a:avLst/>
              <a:gdLst>
                <a:gd name="T0" fmla="*/ 33 w 33"/>
                <a:gd name="T1" fmla="*/ 29 h 38"/>
                <a:gd name="T2" fmla="*/ 17 w 33"/>
                <a:gd name="T3" fmla="*/ 38 h 38"/>
                <a:gd name="T4" fmla="*/ 0 w 33"/>
                <a:gd name="T5" fmla="*/ 8 h 38"/>
                <a:gd name="T6" fmla="*/ 15 w 33"/>
                <a:gd name="T7" fmla="*/ 0 h 38"/>
                <a:gd name="T8" fmla="*/ 17 w 33"/>
                <a:gd name="T9" fmla="*/ 3 h 38"/>
                <a:gd name="T10" fmla="*/ 6 w 33"/>
                <a:gd name="T11" fmla="*/ 9 h 38"/>
                <a:gd name="T12" fmla="*/ 11 w 33"/>
                <a:gd name="T13" fmla="*/ 19 h 38"/>
                <a:gd name="T14" fmla="*/ 22 w 33"/>
                <a:gd name="T15" fmla="*/ 13 h 38"/>
                <a:gd name="T16" fmla="*/ 23 w 33"/>
                <a:gd name="T17" fmla="*/ 16 h 38"/>
                <a:gd name="T18" fmla="*/ 14 w 33"/>
                <a:gd name="T19" fmla="*/ 21 h 38"/>
                <a:gd name="T20" fmla="*/ 20 w 33"/>
                <a:gd name="T21" fmla="*/ 33 h 38"/>
                <a:gd name="T22" fmla="*/ 31 w 33"/>
                <a:gd name="T23" fmla="*/ 25 h 38"/>
                <a:gd name="T24" fmla="*/ 33 w 33"/>
                <a:gd name="T25"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 h="38">
                  <a:moveTo>
                    <a:pt x="33" y="29"/>
                  </a:moveTo>
                  <a:lnTo>
                    <a:pt x="17" y="38"/>
                  </a:lnTo>
                  <a:lnTo>
                    <a:pt x="0" y="8"/>
                  </a:lnTo>
                  <a:lnTo>
                    <a:pt x="15" y="0"/>
                  </a:lnTo>
                  <a:lnTo>
                    <a:pt x="17" y="3"/>
                  </a:lnTo>
                  <a:lnTo>
                    <a:pt x="6" y="9"/>
                  </a:lnTo>
                  <a:lnTo>
                    <a:pt x="11" y="19"/>
                  </a:lnTo>
                  <a:lnTo>
                    <a:pt x="22" y="13"/>
                  </a:lnTo>
                  <a:lnTo>
                    <a:pt x="23" y="16"/>
                  </a:lnTo>
                  <a:lnTo>
                    <a:pt x="14" y="21"/>
                  </a:lnTo>
                  <a:lnTo>
                    <a:pt x="20" y="33"/>
                  </a:lnTo>
                  <a:lnTo>
                    <a:pt x="31" y="25"/>
                  </a:lnTo>
                  <a:lnTo>
                    <a:pt x="33" y="29"/>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26" name="Freeform 119"/>
            <p:cNvSpPr>
              <a:spLocks noEditPoints="1"/>
            </p:cNvSpPr>
            <p:nvPr userDrawn="1"/>
          </p:nvSpPr>
          <p:spPr bwMode="auto">
            <a:xfrm>
              <a:off x="5936920" y="4309459"/>
              <a:ext cx="257143" cy="257143"/>
            </a:xfrm>
            <a:custGeom>
              <a:avLst/>
              <a:gdLst>
                <a:gd name="T0" fmla="*/ 27 w 27"/>
                <a:gd name="T1" fmla="*/ 20 h 28"/>
                <a:gd name="T2" fmla="*/ 24 w 27"/>
                <a:gd name="T3" fmla="*/ 22 h 28"/>
                <a:gd name="T4" fmla="*/ 15 w 27"/>
                <a:gd name="T5" fmla="*/ 14 h 28"/>
                <a:gd name="T6" fmla="*/ 12 w 27"/>
                <a:gd name="T7" fmla="*/ 17 h 28"/>
                <a:gd name="T8" fmla="*/ 19 w 27"/>
                <a:gd name="T9" fmla="*/ 26 h 28"/>
                <a:gd name="T10" fmla="*/ 16 w 27"/>
                <a:gd name="T11" fmla="*/ 28 h 28"/>
                <a:gd name="T12" fmla="*/ 0 w 27"/>
                <a:gd name="T13" fmla="*/ 6 h 28"/>
                <a:gd name="T14" fmla="*/ 5 w 27"/>
                <a:gd name="T15" fmla="*/ 2 h 28"/>
                <a:gd name="T16" fmla="*/ 11 w 27"/>
                <a:gd name="T17" fmla="*/ 0 h 28"/>
                <a:gd name="T18" fmla="*/ 18 w 27"/>
                <a:gd name="T19" fmla="*/ 8 h 28"/>
                <a:gd name="T20" fmla="*/ 17 w 27"/>
                <a:gd name="T21" fmla="*/ 12 h 28"/>
                <a:gd name="T22" fmla="*/ 27 w 27"/>
                <a:gd name="T23" fmla="*/ 20 h 28"/>
                <a:gd name="T24" fmla="*/ 10 w 27"/>
                <a:gd name="T25" fmla="*/ 4 h 28"/>
                <a:gd name="T26" fmla="*/ 5 w 27"/>
                <a:gd name="T27" fmla="*/ 6 h 28"/>
                <a:gd name="T28" fmla="*/ 10 w 27"/>
                <a:gd name="T29" fmla="*/ 13 h 28"/>
                <a:gd name="T30" fmla="*/ 14 w 27"/>
                <a:gd name="T31" fmla="*/ 10 h 28"/>
                <a:gd name="T32" fmla="*/ 10 w 27"/>
                <a:gd name="T33"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28">
                  <a:moveTo>
                    <a:pt x="27" y="20"/>
                  </a:moveTo>
                  <a:cubicBezTo>
                    <a:pt x="24" y="22"/>
                    <a:pt x="24" y="22"/>
                    <a:pt x="24" y="22"/>
                  </a:cubicBezTo>
                  <a:cubicBezTo>
                    <a:pt x="15" y="14"/>
                    <a:pt x="15" y="14"/>
                    <a:pt x="15" y="14"/>
                  </a:cubicBezTo>
                  <a:cubicBezTo>
                    <a:pt x="12" y="17"/>
                    <a:pt x="12" y="17"/>
                    <a:pt x="12" y="17"/>
                  </a:cubicBezTo>
                  <a:cubicBezTo>
                    <a:pt x="19" y="26"/>
                    <a:pt x="19" y="26"/>
                    <a:pt x="19" y="26"/>
                  </a:cubicBezTo>
                  <a:cubicBezTo>
                    <a:pt x="16" y="28"/>
                    <a:pt x="16" y="28"/>
                    <a:pt x="16" y="28"/>
                  </a:cubicBezTo>
                  <a:cubicBezTo>
                    <a:pt x="0" y="6"/>
                    <a:pt x="0" y="6"/>
                    <a:pt x="0" y="6"/>
                  </a:cubicBezTo>
                  <a:cubicBezTo>
                    <a:pt x="5" y="2"/>
                    <a:pt x="5" y="2"/>
                    <a:pt x="5" y="2"/>
                  </a:cubicBezTo>
                  <a:cubicBezTo>
                    <a:pt x="7" y="1"/>
                    <a:pt x="9" y="0"/>
                    <a:pt x="11" y="0"/>
                  </a:cubicBezTo>
                  <a:cubicBezTo>
                    <a:pt x="16" y="1"/>
                    <a:pt x="18" y="4"/>
                    <a:pt x="18" y="8"/>
                  </a:cubicBezTo>
                  <a:cubicBezTo>
                    <a:pt x="18" y="9"/>
                    <a:pt x="18" y="11"/>
                    <a:pt x="17" y="12"/>
                  </a:cubicBezTo>
                  <a:lnTo>
                    <a:pt x="27" y="20"/>
                  </a:lnTo>
                  <a:close/>
                  <a:moveTo>
                    <a:pt x="10" y="4"/>
                  </a:moveTo>
                  <a:cubicBezTo>
                    <a:pt x="8" y="3"/>
                    <a:pt x="6" y="5"/>
                    <a:pt x="5" y="6"/>
                  </a:cubicBezTo>
                  <a:cubicBezTo>
                    <a:pt x="10" y="13"/>
                    <a:pt x="10" y="13"/>
                    <a:pt x="10" y="13"/>
                  </a:cubicBezTo>
                  <a:cubicBezTo>
                    <a:pt x="12" y="12"/>
                    <a:pt x="12" y="12"/>
                    <a:pt x="14" y="10"/>
                  </a:cubicBezTo>
                  <a:cubicBezTo>
                    <a:pt x="14" y="7"/>
                    <a:pt x="13" y="5"/>
                    <a:pt x="10" y="4"/>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27" name="Freeform 120"/>
            <p:cNvSpPr/>
            <p:nvPr userDrawn="1"/>
          </p:nvSpPr>
          <p:spPr bwMode="auto">
            <a:xfrm>
              <a:off x="6073054" y="4196014"/>
              <a:ext cx="257143" cy="219328"/>
            </a:xfrm>
            <a:custGeom>
              <a:avLst/>
              <a:gdLst>
                <a:gd name="T0" fmla="*/ 22 w 28"/>
                <a:gd name="T1" fmla="*/ 10 h 24"/>
                <a:gd name="T2" fmla="*/ 19 w 28"/>
                <a:gd name="T3" fmla="*/ 24 h 24"/>
                <a:gd name="T4" fmla="*/ 14 w 28"/>
                <a:gd name="T5" fmla="*/ 23 h 24"/>
                <a:gd name="T6" fmla="*/ 15 w 28"/>
                <a:gd name="T7" fmla="*/ 20 h 24"/>
                <a:gd name="T8" fmla="*/ 18 w 28"/>
                <a:gd name="T9" fmla="*/ 21 h 24"/>
                <a:gd name="T10" fmla="*/ 20 w 28"/>
                <a:gd name="T11" fmla="*/ 13 h 24"/>
                <a:gd name="T12" fmla="*/ 17 w 28"/>
                <a:gd name="T13" fmla="*/ 12 h 24"/>
                <a:gd name="T14" fmla="*/ 8 w 28"/>
                <a:gd name="T15" fmla="*/ 15 h 24"/>
                <a:gd name="T16" fmla="*/ 0 w 28"/>
                <a:gd name="T17" fmla="*/ 9 h 24"/>
                <a:gd name="T18" fmla="*/ 2 w 28"/>
                <a:gd name="T19" fmla="*/ 4 h 24"/>
                <a:gd name="T20" fmla="*/ 11 w 28"/>
                <a:gd name="T21" fmla="*/ 2 h 24"/>
                <a:gd name="T22" fmla="*/ 10 w 28"/>
                <a:gd name="T23" fmla="*/ 5 h 24"/>
                <a:gd name="T24" fmla="*/ 4 w 28"/>
                <a:gd name="T25" fmla="*/ 6 h 24"/>
                <a:gd name="T26" fmla="*/ 3 w 28"/>
                <a:gd name="T27" fmla="*/ 9 h 24"/>
                <a:gd name="T28" fmla="*/ 7 w 28"/>
                <a:gd name="T29" fmla="*/ 12 h 24"/>
                <a:gd name="T30" fmla="*/ 17 w 28"/>
                <a:gd name="T31" fmla="*/ 9 h 24"/>
                <a:gd name="T32" fmla="*/ 22 w 28"/>
                <a:gd name="T33" fmla="*/ 1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24">
                  <a:moveTo>
                    <a:pt x="22" y="10"/>
                  </a:moveTo>
                  <a:cubicBezTo>
                    <a:pt x="28" y="13"/>
                    <a:pt x="26" y="23"/>
                    <a:pt x="19" y="24"/>
                  </a:cubicBezTo>
                  <a:cubicBezTo>
                    <a:pt x="17" y="24"/>
                    <a:pt x="15" y="24"/>
                    <a:pt x="14" y="23"/>
                  </a:cubicBezTo>
                  <a:cubicBezTo>
                    <a:pt x="15" y="20"/>
                    <a:pt x="15" y="20"/>
                    <a:pt x="15" y="20"/>
                  </a:cubicBezTo>
                  <a:cubicBezTo>
                    <a:pt x="16" y="21"/>
                    <a:pt x="17" y="21"/>
                    <a:pt x="18" y="21"/>
                  </a:cubicBezTo>
                  <a:cubicBezTo>
                    <a:pt x="23" y="20"/>
                    <a:pt x="23" y="15"/>
                    <a:pt x="20" y="13"/>
                  </a:cubicBezTo>
                  <a:cubicBezTo>
                    <a:pt x="19" y="12"/>
                    <a:pt x="18" y="12"/>
                    <a:pt x="17" y="12"/>
                  </a:cubicBezTo>
                  <a:cubicBezTo>
                    <a:pt x="13" y="13"/>
                    <a:pt x="11" y="15"/>
                    <a:pt x="8" y="15"/>
                  </a:cubicBezTo>
                  <a:cubicBezTo>
                    <a:pt x="4" y="15"/>
                    <a:pt x="1" y="13"/>
                    <a:pt x="0" y="9"/>
                  </a:cubicBezTo>
                  <a:cubicBezTo>
                    <a:pt x="0" y="7"/>
                    <a:pt x="1" y="5"/>
                    <a:pt x="2" y="4"/>
                  </a:cubicBezTo>
                  <a:cubicBezTo>
                    <a:pt x="4" y="0"/>
                    <a:pt x="8" y="0"/>
                    <a:pt x="11" y="2"/>
                  </a:cubicBezTo>
                  <a:cubicBezTo>
                    <a:pt x="10" y="5"/>
                    <a:pt x="10" y="5"/>
                    <a:pt x="10" y="5"/>
                  </a:cubicBezTo>
                  <a:cubicBezTo>
                    <a:pt x="8" y="4"/>
                    <a:pt x="5" y="4"/>
                    <a:pt x="4" y="6"/>
                  </a:cubicBezTo>
                  <a:cubicBezTo>
                    <a:pt x="3" y="7"/>
                    <a:pt x="3" y="8"/>
                    <a:pt x="3" y="9"/>
                  </a:cubicBezTo>
                  <a:cubicBezTo>
                    <a:pt x="4" y="11"/>
                    <a:pt x="5" y="12"/>
                    <a:pt x="7" y="12"/>
                  </a:cubicBezTo>
                  <a:cubicBezTo>
                    <a:pt x="11" y="11"/>
                    <a:pt x="13" y="8"/>
                    <a:pt x="17" y="9"/>
                  </a:cubicBezTo>
                  <a:cubicBezTo>
                    <a:pt x="18" y="9"/>
                    <a:pt x="20" y="9"/>
                    <a:pt x="22" y="10"/>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28" name="Freeform 121"/>
            <p:cNvSpPr/>
            <p:nvPr userDrawn="1"/>
          </p:nvSpPr>
          <p:spPr bwMode="auto">
            <a:xfrm>
              <a:off x="6156248" y="4120384"/>
              <a:ext cx="234454" cy="158823"/>
            </a:xfrm>
            <a:custGeom>
              <a:avLst/>
              <a:gdLst>
                <a:gd name="T0" fmla="*/ 31 w 31"/>
                <a:gd name="T1" fmla="*/ 17 h 21"/>
                <a:gd name="T2" fmla="*/ 28 w 31"/>
                <a:gd name="T3" fmla="*/ 21 h 21"/>
                <a:gd name="T4" fmla="*/ 0 w 31"/>
                <a:gd name="T5" fmla="*/ 2 h 21"/>
                <a:gd name="T6" fmla="*/ 2 w 31"/>
                <a:gd name="T7" fmla="*/ 0 h 21"/>
                <a:gd name="T8" fmla="*/ 31 w 31"/>
                <a:gd name="T9" fmla="*/ 17 h 21"/>
              </a:gdLst>
              <a:ahLst/>
              <a:cxnLst>
                <a:cxn ang="0">
                  <a:pos x="T0" y="T1"/>
                </a:cxn>
                <a:cxn ang="0">
                  <a:pos x="T2" y="T3"/>
                </a:cxn>
                <a:cxn ang="0">
                  <a:pos x="T4" y="T5"/>
                </a:cxn>
                <a:cxn ang="0">
                  <a:pos x="T6" y="T7"/>
                </a:cxn>
                <a:cxn ang="0">
                  <a:pos x="T8" y="T9"/>
                </a:cxn>
              </a:cxnLst>
              <a:rect l="0" t="0" r="r" b="b"/>
              <a:pathLst>
                <a:path w="31" h="21">
                  <a:moveTo>
                    <a:pt x="31" y="17"/>
                  </a:moveTo>
                  <a:lnTo>
                    <a:pt x="28" y="21"/>
                  </a:lnTo>
                  <a:lnTo>
                    <a:pt x="0" y="2"/>
                  </a:lnTo>
                  <a:lnTo>
                    <a:pt x="2" y="0"/>
                  </a:lnTo>
                  <a:lnTo>
                    <a:pt x="31" y="17"/>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29" name="Freeform 122"/>
            <p:cNvSpPr/>
            <p:nvPr userDrawn="1"/>
          </p:nvSpPr>
          <p:spPr bwMode="auto">
            <a:xfrm>
              <a:off x="6194063" y="3953997"/>
              <a:ext cx="272269" cy="211765"/>
            </a:xfrm>
            <a:custGeom>
              <a:avLst/>
              <a:gdLst>
                <a:gd name="T0" fmla="*/ 11 w 36"/>
                <a:gd name="T1" fmla="*/ 3 h 28"/>
                <a:gd name="T2" fmla="*/ 8 w 36"/>
                <a:gd name="T3" fmla="*/ 9 h 28"/>
                <a:gd name="T4" fmla="*/ 36 w 36"/>
                <a:gd name="T5" fmla="*/ 25 h 28"/>
                <a:gd name="T6" fmla="*/ 33 w 36"/>
                <a:gd name="T7" fmla="*/ 28 h 28"/>
                <a:gd name="T8" fmla="*/ 6 w 36"/>
                <a:gd name="T9" fmla="*/ 13 h 28"/>
                <a:gd name="T10" fmla="*/ 3 w 36"/>
                <a:gd name="T11" fmla="*/ 18 h 28"/>
                <a:gd name="T12" fmla="*/ 0 w 36"/>
                <a:gd name="T13" fmla="*/ 17 h 28"/>
                <a:gd name="T14" fmla="*/ 7 w 36"/>
                <a:gd name="T15" fmla="*/ 0 h 28"/>
                <a:gd name="T16" fmla="*/ 11 w 36"/>
                <a:gd name="T17" fmla="*/ 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28">
                  <a:moveTo>
                    <a:pt x="11" y="3"/>
                  </a:moveTo>
                  <a:lnTo>
                    <a:pt x="8" y="9"/>
                  </a:lnTo>
                  <a:lnTo>
                    <a:pt x="36" y="25"/>
                  </a:lnTo>
                  <a:lnTo>
                    <a:pt x="33" y="28"/>
                  </a:lnTo>
                  <a:lnTo>
                    <a:pt x="6" y="13"/>
                  </a:lnTo>
                  <a:lnTo>
                    <a:pt x="3" y="18"/>
                  </a:lnTo>
                  <a:lnTo>
                    <a:pt x="0" y="17"/>
                  </a:lnTo>
                  <a:lnTo>
                    <a:pt x="7" y="0"/>
                  </a:lnTo>
                  <a:lnTo>
                    <a:pt x="11" y="3"/>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30" name="Freeform 123"/>
            <p:cNvSpPr/>
            <p:nvPr userDrawn="1"/>
          </p:nvSpPr>
          <p:spPr bwMode="auto">
            <a:xfrm>
              <a:off x="6254567" y="3810300"/>
              <a:ext cx="272269" cy="173950"/>
            </a:xfrm>
            <a:custGeom>
              <a:avLst/>
              <a:gdLst>
                <a:gd name="T0" fmla="*/ 8 w 36"/>
                <a:gd name="T1" fmla="*/ 0 h 23"/>
                <a:gd name="T2" fmla="*/ 25 w 36"/>
                <a:gd name="T3" fmla="*/ 14 h 23"/>
                <a:gd name="T4" fmla="*/ 36 w 36"/>
                <a:gd name="T5" fmla="*/ 19 h 23"/>
                <a:gd name="T6" fmla="*/ 34 w 36"/>
                <a:gd name="T7" fmla="*/ 23 h 23"/>
                <a:gd name="T8" fmla="*/ 24 w 36"/>
                <a:gd name="T9" fmla="*/ 18 h 23"/>
                <a:gd name="T10" fmla="*/ 0 w 36"/>
                <a:gd name="T11" fmla="*/ 18 h 23"/>
                <a:gd name="T12" fmla="*/ 2 w 36"/>
                <a:gd name="T13" fmla="*/ 14 h 23"/>
                <a:gd name="T14" fmla="*/ 18 w 36"/>
                <a:gd name="T15" fmla="*/ 14 h 23"/>
                <a:gd name="T16" fmla="*/ 7 w 36"/>
                <a:gd name="T17" fmla="*/ 5 h 23"/>
                <a:gd name="T18" fmla="*/ 8 w 36"/>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23">
                  <a:moveTo>
                    <a:pt x="8" y="0"/>
                  </a:moveTo>
                  <a:lnTo>
                    <a:pt x="25" y="14"/>
                  </a:lnTo>
                  <a:lnTo>
                    <a:pt x="36" y="19"/>
                  </a:lnTo>
                  <a:lnTo>
                    <a:pt x="34" y="23"/>
                  </a:lnTo>
                  <a:lnTo>
                    <a:pt x="24" y="18"/>
                  </a:lnTo>
                  <a:lnTo>
                    <a:pt x="0" y="18"/>
                  </a:lnTo>
                  <a:lnTo>
                    <a:pt x="2" y="14"/>
                  </a:lnTo>
                  <a:lnTo>
                    <a:pt x="18" y="14"/>
                  </a:lnTo>
                  <a:lnTo>
                    <a:pt x="7" y="5"/>
                  </a:lnTo>
                  <a:lnTo>
                    <a:pt x="8" y="0"/>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31" name="Freeform 124"/>
            <p:cNvSpPr/>
            <p:nvPr userDrawn="1"/>
          </p:nvSpPr>
          <p:spPr bwMode="auto">
            <a:xfrm>
              <a:off x="4462130" y="4286770"/>
              <a:ext cx="257143" cy="189076"/>
            </a:xfrm>
            <a:custGeom>
              <a:avLst/>
              <a:gdLst>
                <a:gd name="T0" fmla="*/ 14 w 28"/>
                <a:gd name="T1" fmla="*/ 16 h 20"/>
                <a:gd name="T2" fmla="*/ 8 w 28"/>
                <a:gd name="T3" fmla="*/ 20 h 20"/>
                <a:gd name="T4" fmla="*/ 2 w 28"/>
                <a:gd name="T5" fmla="*/ 17 h 20"/>
                <a:gd name="T6" fmla="*/ 0 w 28"/>
                <a:gd name="T7" fmla="*/ 12 h 20"/>
                <a:gd name="T8" fmla="*/ 1 w 28"/>
                <a:gd name="T9" fmla="*/ 9 h 20"/>
                <a:gd name="T10" fmla="*/ 4 w 28"/>
                <a:gd name="T11" fmla="*/ 10 h 20"/>
                <a:gd name="T12" fmla="*/ 3 w 28"/>
                <a:gd name="T13" fmla="*/ 12 h 20"/>
                <a:gd name="T14" fmla="*/ 4 w 28"/>
                <a:gd name="T15" fmla="*/ 15 h 20"/>
                <a:gd name="T16" fmla="*/ 8 w 28"/>
                <a:gd name="T17" fmla="*/ 16 h 20"/>
                <a:gd name="T18" fmla="*/ 12 w 28"/>
                <a:gd name="T19" fmla="*/ 14 h 20"/>
                <a:gd name="T20" fmla="*/ 25 w 28"/>
                <a:gd name="T21" fmla="*/ 0 h 20"/>
                <a:gd name="T22" fmla="*/ 28 w 28"/>
                <a:gd name="T23" fmla="*/ 3 h 20"/>
                <a:gd name="T24" fmla="*/ 14 w 28"/>
                <a:gd name="T25"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 h="20">
                  <a:moveTo>
                    <a:pt x="14" y="16"/>
                  </a:moveTo>
                  <a:cubicBezTo>
                    <a:pt x="12" y="18"/>
                    <a:pt x="10" y="20"/>
                    <a:pt x="8" y="20"/>
                  </a:cubicBezTo>
                  <a:cubicBezTo>
                    <a:pt x="6" y="20"/>
                    <a:pt x="4" y="19"/>
                    <a:pt x="2" y="17"/>
                  </a:cubicBezTo>
                  <a:cubicBezTo>
                    <a:pt x="1" y="16"/>
                    <a:pt x="0" y="14"/>
                    <a:pt x="0" y="12"/>
                  </a:cubicBezTo>
                  <a:cubicBezTo>
                    <a:pt x="0" y="11"/>
                    <a:pt x="0" y="10"/>
                    <a:pt x="1" y="9"/>
                  </a:cubicBezTo>
                  <a:cubicBezTo>
                    <a:pt x="4" y="10"/>
                    <a:pt x="4" y="10"/>
                    <a:pt x="4" y="10"/>
                  </a:cubicBezTo>
                  <a:cubicBezTo>
                    <a:pt x="3" y="11"/>
                    <a:pt x="3" y="11"/>
                    <a:pt x="3" y="12"/>
                  </a:cubicBezTo>
                  <a:cubicBezTo>
                    <a:pt x="3" y="13"/>
                    <a:pt x="4" y="14"/>
                    <a:pt x="4" y="15"/>
                  </a:cubicBezTo>
                  <a:cubicBezTo>
                    <a:pt x="5" y="16"/>
                    <a:pt x="6" y="16"/>
                    <a:pt x="8" y="16"/>
                  </a:cubicBezTo>
                  <a:cubicBezTo>
                    <a:pt x="9" y="16"/>
                    <a:pt x="10" y="15"/>
                    <a:pt x="12" y="14"/>
                  </a:cubicBezTo>
                  <a:cubicBezTo>
                    <a:pt x="25" y="0"/>
                    <a:pt x="25" y="0"/>
                    <a:pt x="25" y="0"/>
                  </a:cubicBezTo>
                  <a:cubicBezTo>
                    <a:pt x="28" y="3"/>
                    <a:pt x="28" y="3"/>
                    <a:pt x="28" y="3"/>
                  </a:cubicBezTo>
                  <a:lnTo>
                    <a:pt x="14" y="16"/>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32" name="Freeform 125"/>
            <p:cNvSpPr>
              <a:spLocks noEditPoints="1"/>
            </p:cNvSpPr>
            <p:nvPr userDrawn="1"/>
          </p:nvSpPr>
          <p:spPr bwMode="auto">
            <a:xfrm>
              <a:off x="4938600" y="4203577"/>
              <a:ext cx="801681" cy="249580"/>
            </a:xfrm>
            <a:custGeom>
              <a:avLst/>
              <a:gdLst>
                <a:gd name="T0" fmla="*/ 0 w 86"/>
                <a:gd name="T1" fmla="*/ 15 h 27"/>
                <a:gd name="T2" fmla="*/ 4 w 86"/>
                <a:gd name="T3" fmla="*/ 15 h 27"/>
                <a:gd name="T4" fmla="*/ 6 w 86"/>
                <a:gd name="T5" fmla="*/ 3 h 27"/>
                <a:gd name="T6" fmla="*/ 10 w 86"/>
                <a:gd name="T7" fmla="*/ 3 h 27"/>
                <a:gd name="T8" fmla="*/ 14 w 86"/>
                <a:gd name="T9" fmla="*/ 4 h 27"/>
                <a:gd name="T10" fmla="*/ 10 w 86"/>
                <a:gd name="T11" fmla="*/ 19 h 27"/>
                <a:gd name="T12" fmla="*/ 37 w 86"/>
                <a:gd name="T13" fmla="*/ 14 h 27"/>
                <a:gd name="T14" fmla="*/ 33 w 86"/>
                <a:gd name="T15" fmla="*/ 11 h 27"/>
                <a:gd name="T16" fmla="*/ 28 w 86"/>
                <a:gd name="T17" fmla="*/ 13 h 27"/>
                <a:gd name="T18" fmla="*/ 30 w 86"/>
                <a:gd name="T19" fmla="*/ 16 h 27"/>
                <a:gd name="T20" fmla="*/ 34 w 86"/>
                <a:gd name="T21" fmla="*/ 17 h 27"/>
                <a:gd name="T22" fmla="*/ 37 w 86"/>
                <a:gd name="T23" fmla="*/ 14 h 27"/>
                <a:gd name="T24" fmla="*/ 36 w 86"/>
                <a:gd name="T25" fmla="*/ 21 h 27"/>
                <a:gd name="T26" fmla="*/ 32 w 86"/>
                <a:gd name="T27" fmla="*/ 19 h 27"/>
                <a:gd name="T28" fmla="*/ 27 w 86"/>
                <a:gd name="T29" fmla="*/ 19 h 27"/>
                <a:gd name="T30" fmla="*/ 27 w 86"/>
                <a:gd name="T31" fmla="*/ 24 h 27"/>
                <a:gd name="T32" fmla="*/ 34 w 86"/>
                <a:gd name="T33" fmla="*/ 25 h 27"/>
                <a:gd name="T34" fmla="*/ 30 w 86"/>
                <a:gd name="T35" fmla="*/ 27 h 27"/>
                <a:gd name="T36" fmla="*/ 24 w 86"/>
                <a:gd name="T37" fmla="*/ 25 h 27"/>
                <a:gd name="T38" fmla="*/ 23 w 86"/>
                <a:gd name="T39" fmla="*/ 21 h 27"/>
                <a:gd name="T40" fmla="*/ 28 w 86"/>
                <a:gd name="T41" fmla="*/ 17 h 27"/>
                <a:gd name="T42" fmla="*/ 25 w 86"/>
                <a:gd name="T43" fmla="*/ 15 h 27"/>
                <a:gd name="T44" fmla="*/ 28 w 86"/>
                <a:gd name="T45" fmla="*/ 10 h 27"/>
                <a:gd name="T46" fmla="*/ 39 w 86"/>
                <a:gd name="T47" fmla="*/ 11 h 27"/>
                <a:gd name="T48" fmla="*/ 39 w 86"/>
                <a:gd name="T49" fmla="*/ 17 h 27"/>
                <a:gd name="T50" fmla="*/ 36 w 86"/>
                <a:gd name="T51" fmla="*/ 18 h 27"/>
                <a:gd name="T52" fmla="*/ 39 w 86"/>
                <a:gd name="T53" fmla="*/ 23 h 27"/>
                <a:gd name="T54" fmla="*/ 30 w 86"/>
                <a:gd name="T55" fmla="*/ 27 h 27"/>
                <a:gd name="T56" fmla="*/ 62 w 86"/>
                <a:gd name="T57" fmla="*/ 14 h 27"/>
                <a:gd name="T58" fmla="*/ 59 w 86"/>
                <a:gd name="T59" fmla="*/ 11 h 27"/>
                <a:gd name="T60" fmla="*/ 54 w 86"/>
                <a:gd name="T61" fmla="*/ 12 h 27"/>
                <a:gd name="T62" fmla="*/ 53 w 86"/>
                <a:gd name="T63" fmla="*/ 17 h 27"/>
                <a:gd name="T64" fmla="*/ 56 w 86"/>
                <a:gd name="T65" fmla="*/ 19 h 27"/>
                <a:gd name="T66" fmla="*/ 60 w 86"/>
                <a:gd name="T67" fmla="*/ 18 h 27"/>
                <a:gd name="T68" fmla="*/ 63 w 86"/>
                <a:gd name="T69" fmla="*/ 17 h 27"/>
                <a:gd name="T70" fmla="*/ 50 w 86"/>
                <a:gd name="T71" fmla="*/ 15 h 27"/>
                <a:gd name="T72" fmla="*/ 52 w 86"/>
                <a:gd name="T73" fmla="*/ 11 h 27"/>
                <a:gd name="T74" fmla="*/ 58 w 86"/>
                <a:gd name="T75" fmla="*/ 9 h 27"/>
                <a:gd name="T76" fmla="*/ 63 w 86"/>
                <a:gd name="T77" fmla="*/ 11 h 27"/>
                <a:gd name="T78" fmla="*/ 66 w 86"/>
                <a:gd name="T79" fmla="*/ 17 h 27"/>
                <a:gd name="T80" fmla="*/ 63 w 86"/>
                <a:gd name="T81" fmla="*/ 24 h 27"/>
                <a:gd name="T82" fmla="*/ 55 w 86"/>
                <a:gd name="T83" fmla="*/ 27 h 27"/>
                <a:gd name="T84" fmla="*/ 52 w 86"/>
                <a:gd name="T85" fmla="*/ 27 h 27"/>
                <a:gd name="T86" fmla="*/ 52 w 86"/>
                <a:gd name="T87" fmla="*/ 25 h 27"/>
                <a:gd name="T88" fmla="*/ 55 w 86"/>
                <a:gd name="T89" fmla="*/ 25 h 27"/>
                <a:gd name="T90" fmla="*/ 62 w 86"/>
                <a:gd name="T91" fmla="*/ 19 h 27"/>
                <a:gd name="T92" fmla="*/ 57 w 86"/>
                <a:gd name="T93" fmla="*/ 21 h 27"/>
                <a:gd name="T94" fmla="*/ 52 w 86"/>
                <a:gd name="T95" fmla="*/ 20 h 27"/>
                <a:gd name="T96" fmla="*/ 50 w 86"/>
                <a:gd name="T97" fmla="*/ 15 h 27"/>
                <a:gd name="T98" fmla="*/ 86 w 86"/>
                <a:gd name="T99" fmla="*/ 18 h 27"/>
                <a:gd name="T100" fmla="*/ 83 w 86"/>
                <a:gd name="T101" fmla="*/ 3 h 27"/>
                <a:gd name="T102" fmla="*/ 72 w 86"/>
                <a:gd name="T103" fmla="*/ 6 h 27"/>
                <a:gd name="T104" fmla="*/ 86 w 86"/>
                <a:gd name="T105" fmla="*/ 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6" h="27">
                  <a:moveTo>
                    <a:pt x="9" y="20"/>
                  </a:moveTo>
                  <a:cubicBezTo>
                    <a:pt x="0" y="15"/>
                    <a:pt x="0" y="15"/>
                    <a:pt x="0" y="15"/>
                  </a:cubicBezTo>
                  <a:cubicBezTo>
                    <a:pt x="0" y="13"/>
                    <a:pt x="0" y="13"/>
                    <a:pt x="0" y="13"/>
                  </a:cubicBezTo>
                  <a:cubicBezTo>
                    <a:pt x="4" y="15"/>
                    <a:pt x="4" y="15"/>
                    <a:pt x="4" y="15"/>
                  </a:cubicBezTo>
                  <a:cubicBezTo>
                    <a:pt x="10" y="5"/>
                    <a:pt x="10" y="5"/>
                    <a:pt x="10" y="5"/>
                  </a:cubicBezTo>
                  <a:cubicBezTo>
                    <a:pt x="6" y="3"/>
                    <a:pt x="6" y="3"/>
                    <a:pt x="6" y="3"/>
                  </a:cubicBezTo>
                  <a:cubicBezTo>
                    <a:pt x="7" y="2"/>
                    <a:pt x="7" y="2"/>
                    <a:pt x="7" y="2"/>
                  </a:cubicBezTo>
                  <a:cubicBezTo>
                    <a:pt x="8" y="3"/>
                    <a:pt x="9" y="3"/>
                    <a:pt x="10" y="3"/>
                  </a:cubicBezTo>
                  <a:cubicBezTo>
                    <a:pt x="11" y="3"/>
                    <a:pt x="11" y="3"/>
                    <a:pt x="12" y="2"/>
                  </a:cubicBezTo>
                  <a:cubicBezTo>
                    <a:pt x="14" y="4"/>
                    <a:pt x="14" y="4"/>
                    <a:pt x="14" y="4"/>
                  </a:cubicBezTo>
                  <a:cubicBezTo>
                    <a:pt x="6" y="17"/>
                    <a:pt x="6" y="17"/>
                    <a:pt x="6" y="17"/>
                  </a:cubicBezTo>
                  <a:cubicBezTo>
                    <a:pt x="10" y="19"/>
                    <a:pt x="10" y="19"/>
                    <a:pt x="10" y="19"/>
                  </a:cubicBezTo>
                  <a:lnTo>
                    <a:pt x="9" y="20"/>
                  </a:lnTo>
                  <a:close/>
                  <a:moveTo>
                    <a:pt x="37" y="14"/>
                  </a:moveTo>
                  <a:cubicBezTo>
                    <a:pt x="37" y="14"/>
                    <a:pt x="37" y="13"/>
                    <a:pt x="36" y="12"/>
                  </a:cubicBezTo>
                  <a:cubicBezTo>
                    <a:pt x="36" y="12"/>
                    <a:pt x="35" y="11"/>
                    <a:pt x="33" y="11"/>
                  </a:cubicBezTo>
                  <a:cubicBezTo>
                    <a:pt x="32" y="11"/>
                    <a:pt x="31" y="11"/>
                    <a:pt x="30" y="11"/>
                  </a:cubicBezTo>
                  <a:cubicBezTo>
                    <a:pt x="29" y="12"/>
                    <a:pt x="29" y="12"/>
                    <a:pt x="28" y="13"/>
                  </a:cubicBezTo>
                  <a:cubicBezTo>
                    <a:pt x="28" y="14"/>
                    <a:pt x="28" y="14"/>
                    <a:pt x="29" y="15"/>
                  </a:cubicBezTo>
                  <a:cubicBezTo>
                    <a:pt x="29" y="15"/>
                    <a:pt x="30" y="15"/>
                    <a:pt x="30" y="16"/>
                  </a:cubicBezTo>
                  <a:cubicBezTo>
                    <a:pt x="31" y="16"/>
                    <a:pt x="31" y="16"/>
                    <a:pt x="32" y="17"/>
                  </a:cubicBezTo>
                  <a:cubicBezTo>
                    <a:pt x="33" y="17"/>
                    <a:pt x="33" y="17"/>
                    <a:pt x="34" y="17"/>
                  </a:cubicBezTo>
                  <a:cubicBezTo>
                    <a:pt x="35" y="17"/>
                    <a:pt x="36" y="17"/>
                    <a:pt x="36" y="16"/>
                  </a:cubicBezTo>
                  <a:cubicBezTo>
                    <a:pt x="37" y="16"/>
                    <a:pt x="37" y="15"/>
                    <a:pt x="37" y="14"/>
                  </a:cubicBezTo>
                  <a:moveTo>
                    <a:pt x="36" y="23"/>
                  </a:moveTo>
                  <a:cubicBezTo>
                    <a:pt x="36" y="22"/>
                    <a:pt x="36" y="22"/>
                    <a:pt x="36" y="21"/>
                  </a:cubicBezTo>
                  <a:cubicBezTo>
                    <a:pt x="35" y="21"/>
                    <a:pt x="34" y="20"/>
                    <a:pt x="33" y="20"/>
                  </a:cubicBezTo>
                  <a:cubicBezTo>
                    <a:pt x="33" y="19"/>
                    <a:pt x="33" y="19"/>
                    <a:pt x="32" y="19"/>
                  </a:cubicBezTo>
                  <a:cubicBezTo>
                    <a:pt x="31" y="19"/>
                    <a:pt x="31" y="18"/>
                    <a:pt x="30" y="18"/>
                  </a:cubicBezTo>
                  <a:cubicBezTo>
                    <a:pt x="29" y="18"/>
                    <a:pt x="28" y="19"/>
                    <a:pt x="27" y="19"/>
                  </a:cubicBezTo>
                  <a:cubicBezTo>
                    <a:pt x="27" y="20"/>
                    <a:pt x="26" y="20"/>
                    <a:pt x="26" y="21"/>
                  </a:cubicBezTo>
                  <a:cubicBezTo>
                    <a:pt x="26" y="22"/>
                    <a:pt x="26" y="23"/>
                    <a:pt x="27" y="24"/>
                  </a:cubicBezTo>
                  <a:cubicBezTo>
                    <a:pt x="28" y="25"/>
                    <a:pt x="29" y="25"/>
                    <a:pt x="30" y="25"/>
                  </a:cubicBezTo>
                  <a:cubicBezTo>
                    <a:pt x="32" y="26"/>
                    <a:pt x="33" y="25"/>
                    <a:pt x="34" y="25"/>
                  </a:cubicBezTo>
                  <a:cubicBezTo>
                    <a:pt x="35" y="24"/>
                    <a:pt x="36" y="24"/>
                    <a:pt x="36" y="23"/>
                  </a:cubicBezTo>
                  <a:moveTo>
                    <a:pt x="30" y="27"/>
                  </a:moveTo>
                  <a:cubicBezTo>
                    <a:pt x="29" y="27"/>
                    <a:pt x="28" y="27"/>
                    <a:pt x="27" y="26"/>
                  </a:cubicBezTo>
                  <a:cubicBezTo>
                    <a:pt x="26" y="26"/>
                    <a:pt x="25" y="25"/>
                    <a:pt x="24" y="25"/>
                  </a:cubicBezTo>
                  <a:cubicBezTo>
                    <a:pt x="23" y="24"/>
                    <a:pt x="23" y="24"/>
                    <a:pt x="23" y="23"/>
                  </a:cubicBezTo>
                  <a:cubicBezTo>
                    <a:pt x="23" y="22"/>
                    <a:pt x="22" y="21"/>
                    <a:pt x="23" y="21"/>
                  </a:cubicBezTo>
                  <a:cubicBezTo>
                    <a:pt x="23" y="20"/>
                    <a:pt x="23" y="19"/>
                    <a:pt x="24" y="18"/>
                  </a:cubicBezTo>
                  <a:cubicBezTo>
                    <a:pt x="25" y="18"/>
                    <a:pt x="26" y="17"/>
                    <a:pt x="28" y="17"/>
                  </a:cubicBezTo>
                  <a:cubicBezTo>
                    <a:pt x="28" y="17"/>
                    <a:pt x="28" y="17"/>
                    <a:pt x="28" y="17"/>
                  </a:cubicBezTo>
                  <a:cubicBezTo>
                    <a:pt x="27" y="16"/>
                    <a:pt x="26" y="16"/>
                    <a:pt x="25" y="15"/>
                  </a:cubicBezTo>
                  <a:cubicBezTo>
                    <a:pt x="25" y="14"/>
                    <a:pt x="25" y="14"/>
                    <a:pt x="25" y="13"/>
                  </a:cubicBezTo>
                  <a:cubicBezTo>
                    <a:pt x="25" y="12"/>
                    <a:pt x="26" y="11"/>
                    <a:pt x="28" y="10"/>
                  </a:cubicBezTo>
                  <a:cubicBezTo>
                    <a:pt x="29" y="9"/>
                    <a:pt x="31" y="9"/>
                    <a:pt x="34" y="10"/>
                  </a:cubicBezTo>
                  <a:cubicBezTo>
                    <a:pt x="36" y="10"/>
                    <a:pt x="38" y="10"/>
                    <a:pt x="39" y="11"/>
                  </a:cubicBezTo>
                  <a:cubicBezTo>
                    <a:pt x="40" y="12"/>
                    <a:pt x="41" y="14"/>
                    <a:pt x="40" y="15"/>
                  </a:cubicBezTo>
                  <a:cubicBezTo>
                    <a:pt x="40" y="16"/>
                    <a:pt x="40" y="16"/>
                    <a:pt x="39" y="17"/>
                  </a:cubicBezTo>
                  <a:cubicBezTo>
                    <a:pt x="38" y="18"/>
                    <a:pt x="37" y="18"/>
                    <a:pt x="36" y="18"/>
                  </a:cubicBezTo>
                  <a:cubicBezTo>
                    <a:pt x="36" y="18"/>
                    <a:pt x="36" y="18"/>
                    <a:pt x="36" y="18"/>
                  </a:cubicBezTo>
                  <a:cubicBezTo>
                    <a:pt x="37" y="19"/>
                    <a:pt x="38" y="20"/>
                    <a:pt x="39" y="20"/>
                  </a:cubicBezTo>
                  <a:cubicBezTo>
                    <a:pt x="39" y="21"/>
                    <a:pt x="40" y="22"/>
                    <a:pt x="39" y="23"/>
                  </a:cubicBezTo>
                  <a:cubicBezTo>
                    <a:pt x="39" y="25"/>
                    <a:pt x="38" y="26"/>
                    <a:pt x="36" y="26"/>
                  </a:cubicBezTo>
                  <a:cubicBezTo>
                    <a:pt x="34" y="27"/>
                    <a:pt x="32" y="27"/>
                    <a:pt x="30" y="27"/>
                  </a:cubicBezTo>
                  <a:moveTo>
                    <a:pt x="63" y="17"/>
                  </a:moveTo>
                  <a:cubicBezTo>
                    <a:pt x="63" y="15"/>
                    <a:pt x="62" y="15"/>
                    <a:pt x="62" y="14"/>
                  </a:cubicBezTo>
                  <a:cubicBezTo>
                    <a:pt x="62" y="13"/>
                    <a:pt x="61" y="13"/>
                    <a:pt x="61" y="12"/>
                  </a:cubicBezTo>
                  <a:cubicBezTo>
                    <a:pt x="60" y="12"/>
                    <a:pt x="60" y="12"/>
                    <a:pt x="59" y="11"/>
                  </a:cubicBezTo>
                  <a:cubicBezTo>
                    <a:pt x="59" y="11"/>
                    <a:pt x="58" y="11"/>
                    <a:pt x="58" y="11"/>
                  </a:cubicBezTo>
                  <a:cubicBezTo>
                    <a:pt x="56" y="11"/>
                    <a:pt x="55" y="12"/>
                    <a:pt x="54" y="12"/>
                  </a:cubicBezTo>
                  <a:cubicBezTo>
                    <a:pt x="53" y="13"/>
                    <a:pt x="53" y="14"/>
                    <a:pt x="53" y="15"/>
                  </a:cubicBezTo>
                  <a:cubicBezTo>
                    <a:pt x="53" y="16"/>
                    <a:pt x="53" y="16"/>
                    <a:pt x="53" y="17"/>
                  </a:cubicBezTo>
                  <a:cubicBezTo>
                    <a:pt x="54" y="17"/>
                    <a:pt x="54" y="18"/>
                    <a:pt x="55" y="18"/>
                  </a:cubicBezTo>
                  <a:cubicBezTo>
                    <a:pt x="55" y="18"/>
                    <a:pt x="56" y="18"/>
                    <a:pt x="56" y="19"/>
                  </a:cubicBezTo>
                  <a:cubicBezTo>
                    <a:pt x="57" y="19"/>
                    <a:pt x="57" y="19"/>
                    <a:pt x="58" y="19"/>
                  </a:cubicBezTo>
                  <a:cubicBezTo>
                    <a:pt x="59" y="19"/>
                    <a:pt x="59" y="19"/>
                    <a:pt x="60" y="18"/>
                  </a:cubicBezTo>
                  <a:cubicBezTo>
                    <a:pt x="61" y="18"/>
                    <a:pt x="62" y="18"/>
                    <a:pt x="62" y="18"/>
                  </a:cubicBezTo>
                  <a:cubicBezTo>
                    <a:pt x="63" y="18"/>
                    <a:pt x="63" y="17"/>
                    <a:pt x="63" y="17"/>
                  </a:cubicBezTo>
                  <a:cubicBezTo>
                    <a:pt x="63" y="17"/>
                    <a:pt x="63" y="17"/>
                    <a:pt x="63" y="17"/>
                  </a:cubicBezTo>
                  <a:moveTo>
                    <a:pt x="50" y="15"/>
                  </a:moveTo>
                  <a:cubicBezTo>
                    <a:pt x="50" y="14"/>
                    <a:pt x="50" y="14"/>
                    <a:pt x="50" y="13"/>
                  </a:cubicBezTo>
                  <a:cubicBezTo>
                    <a:pt x="51" y="12"/>
                    <a:pt x="51" y="11"/>
                    <a:pt x="52" y="11"/>
                  </a:cubicBezTo>
                  <a:cubicBezTo>
                    <a:pt x="53" y="10"/>
                    <a:pt x="53" y="10"/>
                    <a:pt x="55" y="10"/>
                  </a:cubicBezTo>
                  <a:cubicBezTo>
                    <a:pt x="56" y="9"/>
                    <a:pt x="57" y="9"/>
                    <a:pt x="58" y="9"/>
                  </a:cubicBezTo>
                  <a:cubicBezTo>
                    <a:pt x="59" y="9"/>
                    <a:pt x="60" y="9"/>
                    <a:pt x="61" y="10"/>
                  </a:cubicBezTo>
                  <a:cubicBezTo>
                    <a:pt x="62" y="10"/>
                    <a:pt x="63" y="10"/>
                    <a:pt x="63" y="11"/>
                  </a:cubicBezTo>
                  <a:cubicBezTo>
                    <a:pt x="64" y="11"/>
                    <a:pt x="65" y="12"/>
                    <a:pt x="65" y="13"/>
                  </a:cubicBezTo>
                  <a:cubicBezTo>
                    <a:pt x="66" y="14"/>
                    <a:pt x="66" y="16"/>
                    <a:pt x="66" y="17"/>
                  </a:cubicBezTo>
                  <a:cubicBezTo>
                    <a:pt x="66" y="19"/>
                    <a:pt x="66" y="20"/>
                    <a:pt x="65" y="21"/>
                  </a:cubicBezTo>
                  <a:cubicBezTo>
                    <a:pt x="65" y="22"/>
                    <a:pt x="64" y="23"/>
                    <a:pt x="63" y="24"/>
                  </a:cubicBezTo>
                  <a:cubicBezTo>
                    <a:pt x="62" y="25"/>
                    <a:pt x="61" y="26"/>
                    <a:pt x="60" y="26"/>
                  </a:cubicBezTo>
                  <a:cubicBezTo>
                    <a:pt x="58" y="27"/>
                    <a:pt x="57" y="27"/>
                    <a:pt x="55" y="27"/>
                  </a:cubicBezTo>
                  <a:cubicBezTo>
                    <a:pt x="54" y="27"/>
                    <a:pt x="54" y="27"/>
                    <a:pt x="53" y="27"/>
                  </a:cubicBezTo>
                  <a:cubicBezTo>
                    <a:pt x="53" y="27"/>
                    <a:pt x="52" y="27"/>
                    <a:pt x="52" y="27"/>
                  </a:cubicBezTo>
                  <a:cubicBezTo>
                    <a:pt x="52" y="25"/>
                    <a:pt x="52" y="25"/>
                    <a:pt x="52" y="25"/>
                  </a:cubicBezTo>
                  <a:cubicBezTo>
                    <a:pt x="52" y="25"/>
                    <a:pt x="52" y="25"/>
                    <a:pt x="52" y="25"/>
                  </a:cubicBezTo>
                  <a:cubicBezTo>
                    <a:pt x="52" y="25"/>
                    <a:pt x="53" y="25"/>
                    <a:pt x="53" y="25"/>
                  </a:cubicBezTo>
                  <a:cubicBezTo>
                    <a:pt x="54" y="25"/>
                    <a:pt x="54" y="25"/>
                    <a:pt x="55" y="25"/>
                  </a:cubicBezTo>
                  <a:cubicBezTo>
                    <a:pt x="57" y="25"/>
                    <a:pt x="59" y="25"/>
                    <a:pt x="60" y="24"/>
                  </a:cubicBezTo>
                  <a:cubicBezTo>
                    <a:pt x="62" y="23"/>
                    <a:pt x="62" y="21"/>
                    <a:pt x="62" y="19"/>
                  </a:cubicBezTo>
                  <a:cubicBezTo>
                    <a:pt x="62" y="20"/>
                    <a:pt x="61" y="20"/>
                    <a:pt x="60" y="20"/>
                  </a:cubicBezTo>
                  <a:cubicBezTo>
                    <a:pt x="59" y="20"/>
                    <a:pt x="58" y="21"/>
                    <a:pt x="57" y="21"/>
                  </a:cubicBezTo>
                  <a:cubicBezTo>
                    <a:pt x="56" y="21"/>
                    <a:pt x="55" y="20"/>
                    <a:pt x="55" y="20"/>
                  </a:cubicBezTo>
                  <a:cubicBezTo>
                    <a:pt x="54" y="20"/>
                    <a:pt x="53" y="20"/>
                    <a:pt x="52" y="20"/>
                  </a:cubicBezTo>
                  <a:cubicBezTo>
                    <a:pt x="51" y="19"/>
                    <a:pt x="51" y="18"/>
                    <a:pt x="50" y="18"/>
                  </a:cubicBezTo>
                  <a:cubicBezTo>
                    <a:pt x="50" y="17"/>
                    <a:pt x="50" y="16"/>
                    <a:pt x="50" y="15"/>
                  </a:cubicBezTo>
                  <a:moveTo>
                    <a:pt x="86" y="1"/>
                  </a:moveTo>
                  <a:cubicBezTo>
                    <a:pt x="86" y="18"/>
                    <a:pt x="86" y="18"/>
                    <a:pt x="86" y="18"/>
                  </a:cubicBezTo>
                  <a:cubicBezTo>
                    <a:pt x="83" y="20"/>
                    <a:pt x="83" y="20"/>
                    <a:pt x="83" y="20"/>
                  </a:cubicBezTo>
                  <a:cubicBezTo>
                    <a:pt x="83" y="3"/>
                    <a:pt x="83" y="3"/>
                    <a:pt x="83" y="3"/>
                  </a:cubicBezTo>
                  <a:cubicBezTo>
                    <a:pt x="73" y="8"/>
                    <a:pt x="73" y="8"/>
                    <a:pt x="73" y="8"/>
                  </a:cubicBezTo>
                  <a:cubicBezTo>
                    <a:pt x="72" y="6"/>
                    <a:pt x="72" y="6"/>
                    <a:pt x="72" y="6"/>
                  </a:cubicBezTo>
                  <a:cubicBezTo>
                    <a:pt x="85" y="0"/>
                    <a:pt x="85" y="0"/>
                    <a:pt x="85" y="0"/>
                  </a:cubicBezTo>
                  <a:lnTo>
                    <a:pt x="86" y="1"/>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33" name="Freeform 126"/>
            <p:cNvSpPr/>
            <p:nvPr userDrawn="1"/>
          </p:nvSpPr>
          <p:spPr bwMode="auto">
            <a:xfrm>
              <a:off x="5778096" y="2774166"/>
              <a:ext cx="105882" cy="105882"/>
            </a:xfrm>
            <a:custGeom>
              <a:avLst/>
              <a:gdLst>
                <a:gd name="T0" fmla="*/ 2 w 11"/>
                <a:gd name="T1" fmla="*/ 12 h 12"/>
                <a:gd name="T2" fmla="*/ 2 w 11"/>
                <a:gd name="T3" fmla="*/ 8 h 12"/>
                <a:gd name="T4" fmla="*/ 1 w 11"/>
                <a:gd name="T5" fmla="*/ 3 h 12"/>
                <a:gd name="T6" fmla="*/ 8 w 11"/>
                <a:gd name="T7" fmla="*/ 3 h 12"/>
                <a:gd name="T8" fmla="*/ 9 w 11"/>
                <a:gd name="T9" fmla="*/ 5 h 12"/>
                <a:gd name="T10" fmla="*/ 8 w 11"/>
                <a:gd name="T11" fmla="*/ 11 h 12"/>
                <a:gd name="T12" fmla="*/ 2 w 11"/>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1" h="12">
                  <a:moveTo>
                    <a:pt x="2" y="12"/>
                  </a:moveTo>
                  <a:cubicBezTo>
                    <a:pt x="0" y="11"/>
                    <a:pt x="1" y="10"/>
                    <a:pt x="2" y="8"/>
                  </a:cubicBezTo>
                  <a:cubicBezTo>
                    <a:pt x="2" y="7"/>
                    <a:pt x="1" y="5"/>
                    <a:pt x="1" y="3"/>
                  </a:cubicBezTo>
                  <a:cubicBezTo>
                    <a:pt x="2" y="0"/>
                    <a:pt x="6" y="2"/>
                    <a:pt x="8" y="3"/>
                  </a:cubicBezTo>
                  <a:cubicBezTo>
                    <a:pt x="8" y="3"/>
                    <a:pt x="9" y="4"/>
                    <a:pt x="9" y="5"/>
                  </a:cubicBezTo>
                  <a:cubicBezTo>
                    <a:pt x="10" y="7"/>
                    <a:pt x="11" y="10"/>
                    <a:pt x="8" y="11"/>
                  </a:cubicBezTo>
                  <a:cubicBezTo>
                    <a:pt x="6" y="12"/>
                    <a:pt x="4" y="12"/>
                    <a:pt x="2" y="12"/>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34" name="Freeform 127"/>
            <p:cNvSpPr/>
            <p:nvPr userDrawn="1"/>
          </p:nvSpPr>
          <p:spPr bwMode="auto">
            <a:xfrm>
              <a:off x="5505827" y="2456519"/>
              <a:ext cx="385714" cy="340336"/>
            </a:xfrm>
            <a:custGeom>
              <a:avLst/>
              <a:gdLst>
                <a:gd name="T0" fmla="*/ 7 w 41"/>
                <a:gd name="T1" fmla="*/ 35 h 36"/>
                <a:gd name="T2" fmla="*/ 7 w 41"/>
                <a:gd name="T3" fmla="*/ 35 h 36"/>
                <a:gd name="T4" fmla="*/ 7 w 41"/>
                <a:gd name="T5" fmla="*/ 34 h 36"/>
                <a:gd name="T6" fmla="*/ 15 w 41"/>
                <a:gd name="T7" fmla="*/ 32 h 36"/>
                <a:gd name="T8" fmla="*/ 20 w 41"/>
                <a:gd name="T9" fmla="*/ 28 h 36"/>
                <a:gd name="T10" fmla="*/ 6 w 41"/>
                <a:gd name="T11" fmla="*/ 29 h 36"/>
                <a:gd name="T12" fmla="*/ 2 w 41"/>
                <a:gd name="T13" fmla="*/ 26 h 36"/>
                <a:gd name="T14" fmla="*/ 2 w 41"/>
                <a:gd name="T15" fmla="*/ 26 h 36"/>
                <a:gd name="T16" fmla="*/ 3 w 41"/>
                <a:gd name="T17" fmla="*/ 21 h 36"/>
                <a:gd name="T18" fmla="*/ 19 w 41"/>
                <a:gd name="T19" fmla="*/ 21 h 36"/>
                <a:gd name="T20" fmla="*/ 24 w 41"/>
                <a:gd name="T21" fmla="*/ 20 h 36"/>
                <a:gd name="T22" fmla="*/ 29 w 41"/>
                <a:gd name="T23" fmla="*/ 3 h 36"/>
                <a:gd name="T24" fmla="*/ 35 w 41"/>
                <a:gd name="T25" fmla="*/ 6 h 36"/>
                <a:gd name="T26" fmla="*/ 36 w 41"/>
                <a:gd name="T27" fmla="*/ 7 h 36"/>
                <a:gd name="T28" fmla="*/ 36 w 41"/>
                <a:gd name="T29" fmla="*/ 7 h 36"/>
                <a:gd name="T30" fmla="*/ 35 w 41"/>
                <a:gd name="T31" fmla="*/ 11 h 36"/>
                <a:gd name="T32" fmla="*/ 31 w 41"/>
                <a:gd name="T33" fmla="*/ 20 h 36"/>
                <a:gd name="T34" fmla="*/ 40 w 41"/>
                <a:gd name="T35" fmla="*/ 19 h 36"/>
                <a:gd name="T36" fmla="*/ 38 w 41"/>
                <a:gd name="T37" fmla="*/ 23 h 36"/>
                <a:gd name="T38" fmla="*/ 29 w 41"/>
                <a:gd name="T39" fmla="*/ 24 h 36"/>
                <a:gd name="T40" fmla="*/ 23 w 41"/>
                <a:gd name="T41" fmla="*/ 32 h 36"/>
                <a:gd name="T42" fmla="*/ 21 w 41"/>
                <a:gd name="T43" fmla="*/ 34 h 36"/>
                <a:gd name="T44" fmla="*/ 14 w 41"/>
                <a:gd name="T45" fmla="*/ 35 h 36"/>
                <a:gd name="T46" fmla="*/ 7 w 41"/>
                <a:gd name="T47" fmla="*/ 3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1" h="36">
                  <a:moveTo>
                    <a:pt x="7" y="35"/>
                  </a:moveTo>
                  <a:cubicBezTo>
                    <a:pt x="7" y="35"/>
                    <a:pt x="7" y="35"/>
                    <a:pt x="7" y="35"/>
                  </a:cubicBezTo>
                  <a:cubicBezTo>
                    <a:pt x="7" y="35"/>
                    <a:pt x="7" y="35"/>
                    <a:pt x="7" y="34"/>
                  </a:cubicBezTo>
                  <a:cubicBezTo>
                    <a:pt x="8" y="34"/>
                    <a:pt x="15" y="32"/>
                    <a:pt x="15" y="32"/>
                  </a:cubicBezTo>
                  <a:cubicBezTo>
                    <a:pt x="17" y="31"/>
                    <a:pt x="19" y="30"/>
                    <a:pt x="20" y="28"/>
                  </a:cubicBezTo>
                  <a:cubicBezTo>
                    <a:pt x="15" y="28"/>
                    <a:pt x="11" y="30"/>
                    <a:pt x="6" y="29"/>
                  </a:cubicBezTo>
                  <a:cubicBezTo>
                    <a:pt x="4" y="28"/>
                    <a:pt x="3" y="27"/>
                    <a:pt x="2" y="26"/>
                  </a:cubicBezTo>
                  <a:cubicBezTo>
                    <a:pt x="2" y="26"/>
                    <a:pt x="2" y="26"/>
                    <a:pt x="2" y="26"/>
                  </a:cubicBezTo>
                  <a:cubicBezTo>
                    <a:pt x="0" y="24"/>
                    <a:pt x="0" y="22"/>
                    <a:pt x="3" y="21"/>
                  </a:cubicBezTo>
                  <a:cubicBezTo>
                    <a:pt x="7" y="23"/>
                    <a:pt x="15" y="22"/>
                    <a:pt x="19" y="21"/>
                  </a:cubicBezTo>
                  <a:cubicBezTo>
                    <a:pt x="20" y="21"/>
                    <a:pt x="23" y="21"/>
                    <a:pt x="24" y="20"/>
                  </a:cubicBezTo>
                  <a:cubicBezTo>
                    <a:pt x="26" y="15"/>
                    <a:pt x="27" y="9"/>
                    <a:pt x="29" y="3"/>
                  </a:cubicBezTo>
                  <a:cubicBezTo>
                    <a:pt x="31" y="0"/>
                    <a:pt x="33" y="3"/>
                    <a:pt x="35" y="6"/>
                  </a:cubicBezTo>
                  <a:cubicBezTo>
                    <a:pt x="35" y="6"/>
                    <a:pt x="36" y="6"/>
                    <a:pt x="36" y="7"/>
                  </a:cubicBezTo>
                  <a:cubicBezTo>
                    <a:pt x="36" y="7"/>
                    <a:pt x="36" y="7"/>
                    <a:pt x="36" y="7"/>
                  </a:cubicBezTo>
                  <a:cubicBezTo>
                    <a:pt x="37" y="9"/>
                    <a:pt x="37" y="10"/>
                    <a:pt x="35" y="11"/>
                  </a:cubicBezTo>
                  <a:cubicBezTo>
                    <a:pt x="33" y="14"/>
                    <a:pt x="32" y="17"/>
                    <a:pt x="31" y="20"/>
                  </a:cubicBezTo>
                  <a:cubicBezTo>
                    <a:pt x="34" y="20"/>
                    <a:pt x="37" y="18"/>
                    <a:pt x="40" y="19"/>
                  </a:cubicBezTo>
                  <a:cubicBezTo>
                    <a:pt x="41" y="21"/>
                    <a:pt x="40" y="22"/>
                    <a:pt x="38" y="23"/>
                  </a:cubicBezTo>
                  <a:cubicBezTo>
                    <a:pt x="36" y="23"/>
                    <a:pt x="33" y="24"/>
                    <a:pt x="29" y="24"/>
                  </a:cubicBezTo>
                  <a:cubicBezTo>
                    <a:pt x="28" y="27"/>
                    <a:pt x="26" y="30"/>
                    <a:pt x="23" y="32"/>
                  </a:cubicBezTo>
                  <a:cubicBezTo>
                    <a:pt x="23" y="33"/>
                    <a:pt x="21" y="34"/>
                    <a:pt x="21" y="34"/>
                  </a:cubicBezTo>
                  <a:cubicBezTo>
                    <a:pt x="19" y="34"/>
                    <a:pt x="17" y="35"/>
                    <a:pt x="14" y="35"/>
                  </a:cubicBezTo>
                  <a:cubicBezTo>
                    <a:pt x="8" y="36"/>
                    <a:pt x="8" y="35"/>
                    <a:pt x="7" y="35"/>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35" name="Freeform 128"/>
            <p:cNvSpPr/>
            <p:nvPr userDrawn="1"/>
          </p:nvSpPr>
          <p:spPr bwMode="auto">
            <a:xfrm>
              <a:off x="4862970" y="2668283"/>
              <a:ext cx="151261" cy="310084"/>
            </a:xfrm>
            <a:custGeom>
              <a:avLst/>
              <a:gdLst>
                <a:gd name="T0" fmla="*/ 7 w 16"/>
                <a:gd name="T1" fmla="*/ 33 h 33"/>
                <a:gd name="T2" fmla="*/ 0 w 16"/>
                <a:gd name="T3" fmla="*/ 30 h 33"/>
                <a:gd name="T4" fmla="*/ 0 w 16"/>
                <a:gd name="T5" fmla="*/ 28 h 33"/>
                <a:gd name="T6" fmla="*/ 10 w 16"/>
                <a:gd name="T7" fmla="*/ 11 h 33"/>
                <a:gd name="T8" fmla="*/ 12 w 16"/>
                <a:gd name="T9" fmla="*/ 3 h 33"/>
                <a:gd name="T10" fmla="*/ 12 w 16"/>
                <a:gd name="T11" fmla="*/ 2 h 33"/>
                <a:gd name="T12" fmla="*/ 12 w 16"/>
                <a:gd name="T13" fmla="*/ 2 h 33"/>
                <a:gd name="T14" fmla="*/ 15 w 16"/>
                <a:gd name="T15" fmla="*/ 2 h 33"/>
                <a:gd name="T16" fmla="*/ 14 w 16"/>
                <a:gd name="T17" fmla="*/ 7 h 33"/>
                <a:gd name="T18" fmla="*/ 13 w 16"/>
                <a:gd name="T19" fmla="*/ 16 h 33"/>
                <a:gd name="T20" fmla="*/ 13 w 16"/>
                <a:gd name="T21" fmla="*/ 19 h 33"/>
                <a:gd name="T22" fmla="*/ 11 w 16"/>
                <a:gd name="T23" fmla="*/ 26 h 33"/>
                <a:gd name="T24" fmla="*/ 9 w 16"/>
                <a:gd name="T25" fmla="*/ 33 h 33"/>
                <a:gd name="T26" fmla="*/ 7 w 16"/>
                <a:gd name="T2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33">
                  <a:moveTo>
                    <a:pt x="7" y="33"/>
                  </a:moveTo>
                  <a:cubicBezTo>
                    <a:pt x="5" y="33"/>
                    <a:pt x="2" y="31"/>
                    <a:pt x="0" y="30"/>
                  </a:cubicBezTo>
                  <a:cubicBezTo>
                    <a:pt x="0" y="30"/>
                    <a:pt x="0" y="29"/>
                    <a:pt x="0" y="28"/>
                  </a:cubicBezTo>
                  <a:cubicBezTo>
                    <a:pt x="4" y="23"/>
                    <a:pt x="7" y="17"/>
                    <a:pt x="10" y="11"/>
                  </a:cubicBezTo>
                  <a:cubicBezTo>
                    <a:pt x="11" y="8"/>
                    <a:pt x="11" y="5"/>
                    <a:pt x="12" y="3"/>
                  </a:cubicBezTo>
                  <a:cubicBezTo>
                    <a:pt x="12" y="3"/>
                    <a:pt x="12" y="3"/>
                    <a:pt x="12" y="2"/>
                  </a:cubicBezTo>
                  <a:cubicBezTo>
                    <a:pt x="12" y="2"/>
                    <a:pt x="12" y="2"/>
                    <a:pt x="12" y="2"/>
                  </a:cubicBezTo>
                  <a:cubicBezTo>
                    <a:pt x="13" y="1"/>
                    <a:pt x="14" y="0"/>
                    <a:pt x="15" y="2"/>
                  </a:cubicBezTo>
                  <a:cubicBezTo>
                    <a:pt x="16" y="3"/>
                    <a:pt x="14" y="5"/>
                    <a:pt x="14" y="7"/>
                  </a:cubicBezTo>
                  <a:cubicBezTo>
                    <a:pt x="14" y="10"/>
                    <a:pt x="14" y="13"/>
                    <a:pt x="13" y="16"/>
                  </a:cubicBezTo>
                  <a:cubicBezTo>
                    <a:pt x="13" y="16"/>
                    <a:pt x="13" y="16"/>
                    <a:pt x="13" y="19"/>
                  </a:cubicBezTo>
                  <a:cubicBezTo>
                    <a:pt x="12" y="21"/>
                    <a:pt x="11" y="24"/>
                    <a:pt x="11" y="26"/>
                  </a:cubicBezTo>
                  <a:cubicBezTo>
                    <a:pt x="10" y="28"/>
                    <a:pt x="10" y="31"/>
                    <a:pt x="9" y="33"/>
                  </a:cubicBezTo>
                  <a:cubicBezTo>
                    <a:pt x="8" y="33"/>
                    <a:pt x="8" y="33"/>
                    <a:pt x="7" y="33"/>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36" name="Freeform 129"/>
            <p:cNvSpPr/>
            <p:nvPr userDrawn="1"/>
          </p:nvSpPr>
          <p:spPr bwMode="auto">
            <a:xfrm>
              <a:off x="5067172" y="2592653"/>
              <a:ext cx="121008" cy="121008"/>
            </a:xfrm>
            <a:custGeom>
              <a:avLst/>
              <a:gdLst>
                <a:gd name="T0" fmla="*/ 8 w 13"/>
                <a:gd name="T1" fmla="*/ 12 h 13"/>
                <a:gd name="T2" fmla="*/ 1 w 13"/>
                <a:gd name="T3" fmla="*/ 10 h 13"/>
                <a:gd name="T4" fmla="*/ 1 w 13"/>
                <a:gd name="T5" fmla="*/ 8 h 13"/>
                <a:gd name="T6" fmla="*/ 2 w 13"/>
                <a:gd name="T7" fmla="*/ 7 h 13"/>
                <a:gd name="T8" fmla="*/ 5 w 13"/>
                <a:gd name="T9" fmla="*/ 6 h 13"/>
                <a:gd name="T10" fmla="*/ 12 w 13"/>
                <a:gd name="T11" fmla="*/ 1 h 13"/>
                <a:gd name="T12" fmla="*/ 8 w 13"/>
                <a:gd name="T13" fmla="*/ 12 h 13"/>
              </a:gdLst>
              <a:ahLst/>
              <a:cxnLst>
                <a:cxn ang="0">
                  <a:pos x="T0" y="T1"/>
                </a:cxn>
                <a:cxn ang="0">
                  <a:pos x="T2" y="T3"/>
                </a:cxn>
                <a:cxn ang="0">
                  <a:pos x="T4" y="T5"/>
                </a:cxn>
                <a:cxn ang="0">
                  <a:pos x="T6" y="T7"/>
                </a:cxn>
                <a:cxn ang="0">
                  <a:pos x="T8" y="T9"/>
                </a:cxn>
                <a:cxn ang="0">
                  <a:pos x="T10" y="T11"/>
                </a:cxn>
                <a:cxn ang="0">
                  <a:pos x="T12" y="T13"/>
                </a:cxn>
              </a:cxnLst>
              <a:rect l="0" t="0" r="r" b="b"/>
              <a:pathLst>
                <a:path w="13" h="13">
                  <a:moveTo>
                    <a:pt x="8" y="12"/>
                  </a:moveTo>
                  <a:cubicBezTo>
                    <a:pt x="5" y="13"/>
                    <a:pt x="3" y="12"/>
                    <a:pt x="1" y="10"/>
                  </a:cubicBezTo>
                  <a:cubicBezTo>
                    <a:pt x="0" y="10"/>
                    <a:pt x="1" y="9"/>
                    <a:pt x="1" y="8"/>
                  </a:cubicBezTo>
                  <a:cubicBezTo>
                    <a:pt x="1" y="8"/>
                    <a:pt x="1" y="8"/>
                    <a:pt x="2" y="7"/>
                  </a:cubicBezTo>
                  <a:cubicBezTo>
                    <a:pt x="3" y="7"/>
                    <a:pt x="3" y="7"/>
                    <a:pt x="5" y="6"/>
                  </a:cubicBezTo>
                  <a:cubicBezTo>
                    <a:pt x="6" y="5"/>
                    <a:pt x="10" y="0"/>
                    <a:pt x="12" y="1"/>
                  </a:cubicBezTo>
                  <a:cubicBezTo>
                    <a:pt x="13" y="4"/>
                    <a:pt x="11" y="10"/>
                    <a:pt x="8" y="12"/>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37" name="Freeform 130"/>
            <p:cNvSpPr/>
            <p:nvPr userDrawn="1"/>
          </p:nvSpPr>
          <p:spPr bwMode="auto">
            <a:xfrm>
              <a:off x="4855407" y="2638031"/>
              <a:ext cx="90756" cy="105882"/>
            </a:xfrm>
            <a:custGeom>
              <a:avLst/>
              <a:gdLst>
                <a:gd name="T0" fmla="*/ 5 w 10"/>
                <a:gd name="T1" fmla="*/ 11 h 11"/>
                <a:gd name="T2" fmla="*/ 1 w 10"/>
                <a:gd name="T3" fmla="*/ 4 h 11"/>
                <a:gd name="T4" fmla="*/ 6 w 10"/>
                <a:gd name="T5" fmla="*/ 1 h 11"/>
                <a:gd name="T6" fmla="*/ 10 w 10"/>
                <a:gd name="T7" fmla="*/ 6 h 11"/>
                <a:gd name="T8" fmla="*/ 5 w 10"/>
                <a:gd name="T9" fmla="*/ 11 h 11"/>
              </a:gdLst>
              <a:ahLst/>
              <a:cxnLst>
                <a:cxn ang="0">
                  <a:pos x="T0" y="T1"/>
                </a:cxn>
                <a:cxn ang="0">
                  <a:pos x="T2" y="T3"/>
                </a:cxn>
                <a:cxn ang="0">
                  <a:pos x="T4" y="T5"/>
                </a:cxn>
                <a:cxn ang="0">
                  <a:pos x="T6" y="T7"/>
                </a:cxn>
                <a:cxn ang="0">
                  <a:pos x="T8" y="T9"/>
                </a:cxn>
              </a:cxnLst>
              <a:rect l="0" t="0" r="r" b="b"/>
              <a:pathLst>
                <a:path w="10" h="11">
                  <a:moveTo>
                    <a:pt x="5" y="11"/>
                  </a:moveTo>
                  <a:cubicBezTo>
                    <a:pt x="3" y="10"/>
                    <a:pt x="1" y="5"/>
                    <a:pt x="1" y="4"/>
                  </a:cubicBezTo>
                  <a:cubicBezTo>
                    <a:pt x="0" y="1"/>
                    <a:pt x="3" y="0"/>
                    <a:pt x="6" y="1"/>
                  </a:cubicBezTo>
                  <a:cubicBezTo>
                    <a:pt x="9" y="2"/>
                    <a:pt x="10" y="3"/>
                    <a:pt x="10" y="6"/>
                  </a:cubicBezTo>
                  <a:cubicBezTo>
                    <a:pt x="8" y="9"/>
                    <a:pt x="7" y="9"/>
                    <a:pt x="5" y="11"/>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38" name="Freeform 131"/>
            <p:cNvSpPr/>
            <p:nvPr userDrawn="1"/>
          </p:nvSpPr>
          <p:spPr bwMode="auto">
            <a:xfrm>
              <a:off x="5029357" y="2471645"/>
              <a:ext cx="143698" cy="158823"/>
            </a:xfrm>
            <a:custGeom>
              <a:avLst/>
              <a:gdLst>
                <a:gd name="T0" fmla="*/ 8 w 15"/>
                <a:gd name="T1" fmla="*/ 17 h 17"/>
                <a:gd name="T2" fmla="*/ 7 w 15"/>
                <a:gd name="T3" fmla="*/ 12 h 17"/>
                <a:gd name="T4" fmla="*/ 5 w 15"/>
                <a:gd name="T5" fmla="*/ 13 h 17"/>
                <a:gd name="T6" fmla="*/ 0 w 15"/>
                <a:gd name="T7" fmla="*/ 9 h 17"/>
                <a:gd name="T8" fmla="*/ 2 w 15"/>
                <a:gd name="T9" fmla="*/ 7 h 17"/>
                <a:gd name="T10" fmla="*/ 7 w 15"/>
                <a:gd name="T11" fmla="*/ 2 h 17"/>
                <a:gd name="T12" fmla="*/ 14 w 15"/>
                <a:gd name="T13" fmla="*/ 4 h 17"/>
                <a:gd name="T14" fmla="*/ 13 w 15"/>
                <a:gd name="T15" fmla="*/ 11 h 17"/>
                <a:gd name="T16" fmla="*/ 9 w 15"/>
                <a:gd name="T17" fmla="*/ 16 h 17"/>
                <a:gd name="T18" fmla="*/ 8 w 15"/>
                <a:gd name="T1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7">
                  <a:moveTo>
                    <a:pt x="8" y="17"/>
                  </a:moveTo>
                  <a:cubicBezTo>
                    <a:pt x="7" y="16"/>
                    <a:pt x="8" y="12"/>
                    <a:pt x="7" y="12"/>
                  </a:cubicBezTo>
                  <a:cubicBezTo>
                    <a:pt x="6" y="12"/>
                    <a:pt x="6" y="13"/>
                    <a:pt x="5" y="13"/>
                  </a:cubicBezTo>
                  <a:cubicBezTo>
                    <a:pt x="3" y="13"/>
                    <a:pt x="0" y="11"/>
                    <a:pt x="0" y="9"/>
                  </a:cubicBezTo>
                  <a:cubicBezTo>
                    <a:pt x="1" y="7"/>
                    <a:pt x="0" y="8"/>
                    <a:pt x="2" y="7"/>
                  </a:cubicBezTo>
                  <a:cubicBezTo>
                    <a:pt x="4" y="5"/>
                    <a:pt x="6" y="3"/>
                    <a:pt x="7" y="2"/>
                  </a:cubicBezTo>
                  <a:cubicBezTo>
                    <a:pt x="11" y="0"/>
                    <a:pt x="13" y="1"/>
                    <a:pt x="14" y="4"/>
                  </a:cubicBezTo>
                  <a:cubicBezTo>
                    <a:pt x="15" y="7"/>
                    <a:pt x="14" y="9"/>
                    <a:pt x="13" y="11"/>
                  </a:cubicBezTo>
                  <a:cubicBezTo>
                    <a:pt x="12" y="13"/>
                    <a:pt x="10" y="15"/>
                    <a:pt x="9" y="16"/>
                  </a:cubicBezTo>
                  <a:cubicBezTo>
                    <a:pt x="9" y="17"/>
                    <a:pt x="8" y="17"/>
                    <a:pt x="8" y="17"/>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39" name="Freeform 132"/>
            <p:cNvSpPr/>
            <p:nvPr userDrawn="1"/>
          </p:nvSpPr>
          <p:spPr bwMode="auto">
            <a:xfrm>
              <a:off x="4855407" y="2509460"/>
              <a:ext cx="90756" cy="98319"/>
            </a:xfrm>
            <a:custGeom>
              <a:avLst/>
              <a:gdLst>
                <a:gd name="T0" fmla="*/ 4 w 10"/>
                <a:gd name="T1" fmla="*/ 11 h 11"/>
                <a:gd name="T2" fmla="*/ 3 w 10"/>
                <a:gd name="T3" fmla="*/ 9 h 11"/>
                <a:gd name="T4" fmla="*/ 1 w 10"/>
                <a:gd name="T5" fmla="*/ 6 h 11"/>
                <a:gd name="T6" fmla="*/ 1 w 10"/>
                <a:gd name="T7" fmla="*/ 0 h 11"/>
                <a:gd name="T8" fmla="*/ 10 w 10"/>
                <a:gd name="T9" fmla="*/ 5 h 11"/>
                <a:gd name="T10" fmla="*/ 4 w 10"/>
                <a:gd name="T11" fmla="*/ 11 h 11"/>
              </a:gdLst>
              <a:ahLst/>
              <a:cxnLst>
                <a:cxn ang="0">
                  <a:pos x="T0" y="T1"/>
                </a:cxn>
                <a:cxn ang="0">
                  <a:pos x="T2" y="T3"/>
                </a:cxn>
                <a:cxn ang="0">
                  <a:pos x="T4" y="T5"/>
                </a:cxn>
                <a:cxn ang="0">
                  <a:pos x="T6" y="T7"/>
                </a:cxn>
                <a:cxn ang="0">
                  <a:pos x="T8" y="T9"/>
                </a:cxn>
                <a:cxn ang="0">
                  <a:pos x="T10" y="T11"/>
                </a:cxn>
              </a:cxnLst>
              <a:rect l="0" t="0" r="r" b="b"/>
              <a:pathLst>
                <a:path w="10" h="11">
                  <a:moveTo>
                    <a:pt x="4" y="11"/>
                  </a:moveTo>
                  <a:cubicBezTo>
                    <a:pt x="3" y="11"/>
                    <a:pt x="3" y="10"/>
                    <a:pt x="3" y="9"/>
                  </a:cubicBezTo>
                  <a:cubicBezTo>
                    <a:pt x="3" y="8"/>
                    <a:pt x="2" y="7"/>
                    <a:pt x="1" y="6"/>
                  </a:cubicBezTo>
                  <a:cubicBezTo>
                    <a:pt x="0" y="3"/>
                    <a:pt x="0" y="2"/>
                    <a:pt x="1" y="0"/>
                  </a:cubicBezTo>
                  <a:cubicBezTo>
                    <a:pt x="3" y="0"/>
                    <a:pt x="10" y="1"/>
                    <a:pt x="10" y="5"/>
                  </a:cubicBezTo>
                  <a:cubicBezTo>
                    <a:pt x="9" y="7"/>
                    <a:pt x="6" y="10"/>
                    <a:pt x="4" y="11"/>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40" name="Freeform 133"/>
            <p:cNvSpPr/>
            <p:nvPr userDrawn="1"/>
          </p:nvSpPr>
          <p:spPr bwMode="auto">
            <a:xfrm>
              <a:off x="4356247" y="2880048"/>
              <a:ext cx="355462" cy="627731"/>
            </a:xfrm>
            <a:custGeom>
              <a:avLst/>
              <a:gdLst>
                <a:gd name="T0" fmla="*/ 22 w 38"/>
                <a:gd name="T1" fmla="*/ 64 h 66"/>
                <a:gd name="T2" fmla="*/ 13 w 38"/>
                <a:gd name="T3" fmla="*/ 61 h 66"/>
                <a:gd name="T4" fmla="*/ 13 w 38"/>
                <a:gd name="T5" fmla="*/ 59 h 66"/>
                <a:gd name="T6" fmla="*/ 13 w 38"/>
                <a:gd name="T7" fmla="*/ 59 h 66"/>
                <a:gd name="T8" fmla="*/ 8 w 38"/>
                <a:gd name="T9" fmla="*/ 46 h 66"/>
                <a:gd name="T10" fmla="*/ 7 w 38"/>
                <a:gd name="T11" fmla="*/ 42 h 66"/>
                <a:gd name="T12" fmla="*/ 10 w 38"/>
                <a:gd name="T13" fmla="*/ 44 h 66"/>
                <a:gd name="T14" fmla="*/ 11 w 38"/>
                <a:gd name="T15" fmla="*/ 42 h 66"/>
                <a:gd name="T16" fmla="*/ 11 w 38"/>
                <a:gd name="T17" fmla="*/ 33 h 66"/>
                <a:gd name="T18" fmla="*/ 8 w 38"/>
                <a:gd name="T19" fmla="*/ 31 h 66"/>
                <a:gd name="T20" fmla="*/ 4 w 38"/>
                <a:gd name="T21" fmla="*/ 34 h 66"/>
                <a:gd name="T22" fmla="*/ 4 w 38"/>
                <a:gd name="T23" fmla="*/ 27 h 66"/>
                <a:gd name="T24" fmla="*/ 0 w 38"/>
                <a:gd name="T25" fmla="*/ 23 h 66"/>
                <a:gd name="T26" fmla="*/ 6 w 38"/>
                <a:gd name="T27" fmla="*/ 21 h 66"/>
                <a:gd name="T28" fmla="*/ 10 w 38"/>
                <a:gd name="T29" fmla="*/ 23 h 66"/>
                <a:gd name="T30" fmla="*/ 11 w 38"/>
                <a:gd name="T31" fmla="*/ 25 h 66"/>
                <a:gd name="T32" fmla="*/ 12 w 38"/>
                <a:gd name="T33" fmla="*/ 24 h 66"/>
                <a:gd name="T34" fmla="*/ 12 w 38"/>
                <a:gd name="T35" fmla="*/ 17 h 66"/>
                <a:gd name="T36" fmla="*/ 7 w 38"/>
                <a:gd name="T37" fmla="*/ 10 h 66"/>
                <a:gd name="T38" fmla="*/ 12 w 38"/>
                <a:gd name="T39" fmla="*/ 6 h 66"/>
                <a:gd name="T40" fmla="*/ 13 w 38"/>
                <a:gd name="T41" fmla="*/ 1 h 66"/>
                <a:gd name="T42" fmla="*/ 14 w 38"/>
                <a:gd name="T43" fmla="*/ 0 h 66"/>
                <a:gd name="T44" fmla="*/ 16 w 38"/>
                <a:gd name="T45" fmla="*/ 1 h 66"/>
                <a:gd name="T46" fmla="*/ 18 w 38"/>
                <a:gd name="T47" fmla="*/ 12 h 66"/>
                <a:gd name="T48" fmla="*/ 17 w 38"/>
                <a:gd name="T49" fmla="*/ 8 h 66"/>
                <a:gd name="T50" fmla="*/ 22 w 38"/>
                <a:gd name="T51" fmla="*/ 3 h 66"/>
                <a:gd name="T52" fmla="*/ 25 w 38"/>
                <a:gd name="T53" fmla="*/ 7 h 66"/>
                <a:gd name="T54" fmla="*/ 26 w 38"/>
                <a:gd name="T55" fmla="*/ 8 h 66"/>
                <a:gd name="T56" fmla="*/ 35 w 38"/>
                <a:gd name="T57" fmla="*/ 15 h 66"/>
                <a:gd name="T58" fmla="*/ 37 w 38"/>
                <a:gd name="T59" fmla="*/ 19 h 66"/>
                <a:gd name="T60" fmla="*/ 37 w 38"/>
                <a:gd name="T61" fmla="*/ 20 h 66"/>
                <a:gd name="T62" fmla="*/ 37 w 38"/>
                <a:gd name="T63" fmla="*/ 20 h 66"/>
                <a:gd name="T64" fmla="*/ 36 w 38"/>
                <a:gd name="T65" fmla="*/ 24 h 66"/>
                <a:gd name="T66" fmla="*/ 23 w 38"/>
                <a:gd name="T67" fmla="*/ 15 h 66"/>
                <a:gd name="T68" fmla="*/ 23 w 38"/>
                <a:gd name="T69" fmla="*/ 15 h 66"/>
                <a:gd name="T70" fmla="*/ 27 w 38"/>
                <a:gd name="T71" fmla="*/ 25 h 66"/>
                <a:gd name="T72" fmla="*/ 22 w 38"/>
                <a:gd name="T73" fmla="*/ 27 h 66"/>
                <a:gd name="T74" fmla="*/ 22 w 38"/>
                <a:gd name="T75" fmla="*/ 25 h 66"/>
                <a:gd name="T76" fmla="*/ 15 w 38"/>
                <a:gd name="T77" fmla="*/ 19 h 66"/>
                <a:gd name="T78" fmla="*/ 16 w 38"/>
                <a:gd name="T79" fmla="*/ 27 h 66"/>
                <a:gd name="T80" fmla="*/ 17 w 38"/>
                <a:gd name="T81" fmla="*/ 31 h 66"/>
                <a:gd name="T82" fmla="*/ 21 w 38"/>
                <a:gd name="T83" fmla="*/ 35 h 66"/>
                <a:gd name="T84" fmla="*/ 22 w 38"/>
                <a:gd name="T85" fmla="*/ 38 h 66"/>
                <a:gd name="T86" fmla="*/ 22 w 38"/>
                <a:gd name="T87" fmla="*/ 39 h 66"/>
                <a:gd name="T88" fmla="*/ 22 w 38"/>
                <a:gd name="T89" fmla="*/ 44 h 66"/>
                <a:gd name="T90" fmla="*/ 21 w 38"/>
                <a:gd name="T91" fmla="*/ 44 h 66"/>
                <a:gd name="T92" fmla="*/ 17 w 38"/>
                <a:gd name="T93" fmla="*/ 38 h 66"/>
                <a:gd name="T94" fmla="*/ 16 w 38"/>
                <a:gd name="T95" fmla="*/ 44 h 66"/>
                <a:gd name="T96" fmla="*/ 13 w 38"/>
                <a:gd name="T97" fmla="*/ 46 h 66"/>
                <a:gd name="T98" fmla="*/ 13 w 38"/>
                <a:gd name="T99" fmla="*/ 46 h 66"/>
                <a:gd name="T100" fmla="*/ 12 w 38"/>
                <a:gd name="T101" fmla="*/ 47 h 66"/>
                <a:gd name="T102" fmla="*/ 14 w 38"/>
                <a:gd name="T103" fmla="*/ 50 h 66"/>
                <a:gd name="T104" fmla="*/ 23 w 38"/>
                <a:gd name="T105" fmla="*/ 62 h 66"/>
                <a:gd name="T106" fmla="*/ 22 w 38"/>
                <a:gd name="T107" fmla="*/ 6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8" h="66">
                  <a:moveTo>
                    <a:pt x="22" y="64"/>
                  </a:moveTo>
                  <a:cubicBezTo>
                    <a:pt x="19" y="66"/>
                    <a:pt x="12" y="65"/>
                    <a:pt x="13" y="61"/>
                  </a:cubicBezTo>
                  <a:cubicBezTo>
                    <a:pt x="13" y="60"/>
                    <a:pt x="13" y="59"/>
                    <a:pt x="13" y="59"/>
                  </a:cubicBezTo>
                  <a:cubicBezTo>
                    <a:pt x="13" y="59"/>
                    <a:pt x="13" y="59"/>
                    <a:pt x="13" y="59"/>
                  </a:cubicBezTo>
                  <a:cubicBezTo>
                    <a:pt x="12" y="54"/>
                    <a:pt x="9" y="50"/>
                    <a:pt x="8" y="46"/>
                  </a:cubicBezTo>
                  <a:cubicBezTo>
                    <a:pt x="7" y="45"/>
                    <a:pt x="7" y="44"/>
                    <a:pt x="7" y="42"/>
                  </a:cubicBezTo>
                  <a:cubicBezTo>
                    <a:pt x="8" y="42"/>
                    <a:pt x="9" y="43"/>
                    <a:pt x="10" y="44"/>
                  </a:cubicBezTo>
                  <a:cubicBezTo>
                    <a:pt x="11" y="44"/>
                    <a:pt x="11" y="43"/>
                    <a:pt x="11" y="42"/>
                  </a:cubicBezTo>
                  <a:cubicBezTo>
                    <a:pt x="11" y="39"/>
                    <a:pt x="11" y="36"/>
                    <a:pt x="11" y="33"/>
                  </a:cubicBezTo>
                  <a:cubicBezTo>
                    <a:pt x="10" y="32"/>
                    <a:pt x="9" y="31"/>
                    <a:pt x="8" y="31"/>
                  </a:cubicBezTo>
                  <a:cubicBezTo>
                    <a:pt x="8" y="32"/>
                    <a:pt x="6" y="37"/>
                    <a:pt x="4" y="34"/>
                  </a:cubicBezTo>
                  <a:cubicBezTo>
                    <a:pt x="5" y="32"/>
                    <a:pt x="5" y="29"/>
                    <a:pt x="4" y="27"/>
                  </a:cubicBezTo>
                  <a:cubicBezTo>
                    <a:pt x="2" y="25"/>
                    <a:pt x="0" y="24"/>
                    <a:pt x="0" y="23"/>
                  </a:cubicBezTo>
                  <a:cubicBezTo>
                    <a:pt x="0" y="20"/>
                    <a:pt x="4" y="20"/>
                    <a:pt x="6" y="21"/>
                  </a:cubicBezTo>
                  <a:cubicBezTo>
                    <a:pt x="8" y="21"/>
                    <a:pt x="8" y="17"/>
                    <a:pt x="10" y="23"/>
                  </a:cubicBezTo>
                  <a:cubicBezTo>
                    <a:pt x="10" y="24"/>
                    <a:pt x="11" y="24"/>
                    <a:pt x="11" y="25"/>
                  </a:cubicBezTo>
                  <a:cubicBezTo>
                    <a:pt x="12" y="25"/>
                    <a:pt x="12" y="24"/>
                    <a:pt x="12" y="24"/>
                  </a:cubicBezTo>
                  <a:cubicBezTo>
                    <a:pt x="12" y="22"/>
                    <a:pt x="12" y="19"/>
                    <a:pt x="12" y="17"/>
                  </a:cubicBezTo>
                  <a:cubicBezTo>
                    <a:pt x="10" y="15"/>
                    <a:pt x="8" y="13"/>
                    <a:pt x="7" y="10"/>
                  </a:cubicBezTo>
                  <a:cubicBezTo>
                    <a:pt x="7" y="8"/>
                    <a:pt x="10" y="6"/>
                    <a:pt x="12" y="6"/>
                  </a:cubicBezTo>
                  <a:cubicBezTo>
                    <a:pt x="13" y="4"/>
                    <a:pt x="13" y="3"/>
                    <a:pt x="13" y="1"/>
                  </a:cubicBezTo>
                  <a:cubicBezTo>
                    <a:pt x="13" y="1"/>
                    <a:pt x="13" y="1"/>
                    <a:pt x="14" y="0"/>
                  </a:cubicBezTo>
                  <a:cubicBezTo>
                    <a:pt x="15" y="0"/>
                    <a:pt x="15" y="0"/>
                    <a:pt x="16" y="1"/>
                  </a:cubicBezTo>
                  <a:cubicBezTo>
                    <a:pt x="18" y="3"/>
                    <a:pt x="14" y="11"/>
                    <a:pt x="18" y="12"/>
                  </a:cubicBezTo>
                  <a:cubicBezTo>
                    <a:pt x="19" y="11"/>
                    <a:pt x="18" y="9"/>
                    <a:pt x="17" y="8"/>
                  </a:cubicBezTo>
                  <a:cubicBezTo>
                    <a:pt x="17" y="6"/>
                    <a:pt x="20" y="4"/>
                    <a:pt x="22" y="3"/>
                  </a:cubicBezTo>
                  <a:cubicBezTo>
                    <a:pt x="26" y="3"/>
                    <a:pt x="25" y="4"/>
                    <a:pt x="25" y="7"/>
                  </a:cubicBezTo>
                  <a:cubicBezTo>
                    <a:pt x="26" y="7"/>
                    <a:pt x="26" y="8"/>
                    <a:pt x="26" y="8"/>
                  </a:cubicBezTo>
                  <a:cubicBezTo>
                    <a:pt x="30" y="11"/>
                    <a:pt x="30" y="11"/>
                    <a:pt x="35" y="15"/>
                  </a:cubicBezTo>
                  <a:cubicBezTo>
                    <a:pt x="36" y="16"/>
                    <a:pt x="37" y="17"/>
                    <a:pt x="37" y="19"/>
                  </a:cubicBezTo>
                  <a:cubicBezTo>
                    <a:pt x="37" y="19"/>
                    <a:pt x="37" y="19"/>
                    <a:pt x="37" y="20"/>
                  </a:cubicBezTo>
                  <a:cubicBezTo>
                    <a:pt x="37" y="20"/>
                    <a:pt x="37" y="20"/>
                    <a:pt x="37" y="20"/>
                  </a:cubicBezTo>
                  <a:cubicBezTo>
                    <a:pt x="38" y="21"/>
                    <a:pt x="38" y="24"/>
                    <a:pt x="36" y="24"/>
                  </a:cubicBezTo>
                  <a:cubicBezTo>
                    <a:pt x="32" y="21"/>
                    <a:pt x="27" y="18"/>
                    <a:pt x="23" y="15"/>
                  </a:cubicBezTo>
                  <a:cubicBezTo>
                    <a:pt x="23" y="15"/>
                    <a:pt x="23" y="15"/>
                    <a:pt x="23" y="15"/>
                  </a:cubicBezTo>
                  <a:cubicBezTo>
                    <a:pt x="25" y="17"/>
                    <a:pt x="27" y="22"/>
                    <a:pt x="27" y="25"/>
                  </a:cubicBezTo>
                  <a:cubicBezTo>
                    <a:pt x="26" y="26"/>
                    <a:pt x="24" y="27"/>
                    <a:pt x="22" y="27"/>
                  </a:cubicBezTo>
                  <a:cubicBezTo>
                    <a:pt x="22" y="26"/>
                    <a:pt x="22" y="26"/>
                    <a:pt x="22" y="25"/>
                  </a:cubicBezTo>
                  <a:cubicBezTo>
                    <a:pt x="21" y="23"/>
                    <a:pt x="17" y="21"/>
                    <a:pt x="15" y="19"/>
                  </a:cubicBezTo>
                  <a:cubicBezTo>
                    <a:pt x="14" y="21"/>
                    <a:pt x="16" y="25"/>
                    <a:pt x="16" y="27"/>
                  </a:cubicBezTo>
                  <a:cubicBezTo>
                    <a:pt x="16" y="28"/>
                    <a:pt x="16" y="30"/>
                    <a:pt x="17" y="31"/>
                  </a:cubicBezTo>
                  <a:cubicBezTo>
                    <a:pt x="18" y="32"/>
                    <a:pt x="19" y="34"/>
                    <a:pt x="21" y="35"/>
                  </a:cubicBezTo>
                  <a:cubicBezTo>
                    <a:pt x="21" y="36"/>
                    <a:pt x="22" y="37"/>
                    <a:pt x="22" y="38"/>
                  </a:cubicBezTo>
                  <a:cubicBezTo>
                    <a:pt x="22" y="38"/>
                    <a:pt x="22" y="38"/>
                    <a:pt x="22" y="39"/>
                  </a:cubicBezTo>
                  <a:cubicBezTo>
                    <a:pt x="23" y="40"/>
                    <a:pt x="24" y="44"/>
                    <a:pt x="22" y="44"/>
                  </a:cubicBezTo>
                  <a:cubicBezTo>
                    <a:pt x="21" y="44"/>
                    <a:pt x="21" y="44"/>
                    <a:pt x="21" y="44"/>
                  </a:cubicBezTo>
                  <a:cubicBezTo>
                    <a:pt x="20" y="41"/>
                    <a:pt x="18" y="39"/>
                    <a:pt x="17" y="38"/>
                  </a:cubicBezTo>
                  <a:cubicBezTo>
                    <a:pt x="16" y="40"/>
                    <a:pt x="17" y="42"/>
                    <a:pt x="16" y="44"/>
                  </a:cubicBezTo>
                  <a:cubicBezTo>
                    <a:pt x="15" y="45"/>
                    <a:pt x="14" y="46"/>
                    <a:pt x="13" y="46"/>
                  </a:cubicBezTo>
                  <a:cubicBezTo>
                    <a:pt x="13" y="46"/>
                    <a:pt x="13" y="46"/>
                    <a:pt x="13" y="46"/>
                  </a:cubicBezTo>
                  <a:cubicBezTo>
                    <a:pt x="12" y="46"/>
                    <a:pt x="12" y="46"/>
                    <a:pt x="12" y="47"/>
                  </a:cubicBezTo>
                  <a:cubicBezTo>
                    <a:pt x="12" y="48"/>
                    <a:pt x="13" y="49"/>
                    <a:pt x="14" y="50"/>
                  </a:cubicBezTo>
                  <a:cubicBezTo>
                    <a:pt x="16" y="54"/>
                    <a:pt x="19" y="58"/>
                    <a:pt x="23" y="62"/>
                  </a:cubicBezTo>
                  <a:cubicBezTo>
                    <a:pt x="23" y="63"/>
                    <a:pt x="23" y="63"/>
                    <a:pt x="22" y="64"/>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41" name="Freeform 134"/>
            <p:cNvSpPr/>
            <p:nvPr userDrawn="1"/>
          </p:nvSpPr>
          <p:spPr bwMode="auto">
            <a:xfrm>
              <a:off x="4303306" y="3235510"/>
              <a:ext cx="98319" cy="83193"/>
            </a:xfrm>
            <a:custGeom>
              <a:avLst/>
              <a:gdLst>
                <a:gd name="T0" fmla="*/ 9 w 11"/>
                <a:gd name="T1" fmla="*/ 9 h 9"/>
                <a:gd name="T2" fmla="*/ 7 w 11"/>
                <a:gd name="T3" fmla="*/ 7 h 9"/>
                <a:gd name="T4" fmla="*/ 0 w 11"/>
                <a:gd name="T5" fmla="*/ 2 h 9"/>
                <a:gd name="T6" fmla="*/ 0 w 11"/>
                <a:gd name="T7" fmla="*/ 1 h 9"/>
                <a:gd name="T8" fmla="*/ 7 w 11"/>
                <a:gd name="T9" fmla="*/ 0 h 9"/>
                <a:gd name="T10" fmla="*/ 9 w 11"/>
                <a:gd name="T11" fmla="*/ 9 h 9"/>
              </a:gdLst>
              <a:ahLst/>
              <a:cxnLst>
                <a:cxn ang="0">
                  <a:pos x="T0" y="T1"/>
                </a:cxn>
                <a:cxn ang="0">
                  <a:pos x="T2" y="T3"/>
                </a:cxn>
                <a:cxn ang="0">
                  <a:pos x="T4" y="T5"/>
                </a:cxn>
                <a:cxn ang="0">
                  <a:pos x="T6" y="T7"/>
                </a:cxn>
                <a:cxn ang="0">
                  <a:pos x="T8" y="T9"/>
                </a:cxn>
                <a:cxn ang="0">
                  <a:pos x="T10" y="T11"/>
                </a:cxn>
              </a:cxnLst>
              <a:rect l="0" t="0" r="r" b="b"/>
              <a:pathLst>
                <a:path w="11" h="9">
                  <a:moveTo>
                    <a:pt x="9" y="9"/>
                  </a:moveTo>
                  <a:cubicBezTo>
                    <a:pt x="8" y="9"/>
                    <a:pt x="7" y="8"/>
                    <a:pt x="7" y="7"/>
                  </a:cubicBezTo>
                  <a:cubicBezTo>
                    <a:pt x="3" y="6"/>
                    <a:pt x="1" y="5"/>
                    <a:pt x="0" y="2"/>
                  </a:cubicBezTo>
                  <a:cubicBezTo>
                    <a:pt x="0" y="2"/>
                    <a:pt x="0" y="2"/>
                    <a:pt x="0" y="1"/>
                  </a:cubicBezTo>
                  <a:cubicBezTo>
                    <a:pt x="2" y="1"/>
                    <a:pt x="5" y="0"/>
                    <a:pt x="7" y="0"/>
                  </a:cubicBezTo>
                  <a:cubicBezTo>
                    <a:pt x="11" y="1"/>
                    <a:pt x="10" y="6"/>
                    <a:pt x="9" y="9"/>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42" name="Freeform 135"/>
            <p:cNvSpPr/>
            <p:nvPr userDrawn="1"/>
          </p:nvSpPr>
          <p:spPr bwMode="auto">
            <a:xfrm>
              <a:off x="4212550" y="3137191"/>
              <a:ext cx="105882" cy="98319"/>
            </a:xfrm>
            <a:custGeom>
              <a:avLst/>
              <a:gdLst>
                <a:gd name="T0" fmla="*/ 10 w 11"/>
                <a:gd name="T1" fmla="*/ 10 h 10"/>
                <a:gd name="T2" fmla="*/ 9 w 11"/>
                <a:gd name="T3" fmla="*/ 10 h 10"/>
                <a:gd name="T4" fmla="*/ 8 w 11"/>
                <a:gd name="T5" fmla="*/ 8 h 10"/>
                <a:gd name="T6" fmla="*/ 1 w 11"/>
                <a:gd name="T7" fmla="*/ 2 h 10"/>
                <a:gd name="T8" fmla="*/ 4 w 11"/>
                <a:gd name="T9" fmla="*/ 2 h 10"/>
                <a:gd name="T10" fmla="*/ 11 w 11"/>
                <a:gd name="T11" fmla="*/ 5 h 10"/>
                <a:gd name="T12" fmla="*/ 10 w 11"/>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10" y="10"/>
                  </a:moveTo>
                  <a:cubicBezTo>
                    <a:pt x="9" y="10"/>
                    <a:pt x="9" y="10"/>
                    <a:pt x="9" y="10"/>
                  </a:cubicBezTo>
                  <a:cubicBezTo>
                    <a:pt x="8" y="9"/>
                    <a:pt x="8" y="9"/>
                    <a:pt x="8" y="8"/>
                  </a:cubicBezTo>
                  <a:cubicBezTo>
                    <a:pt x="4" y="8"/>
                    <a:pt x="0" y="6"/>
                    <a:pt x="1" y="2"/>
                  </a:cubicBezTo>
                  <a:cubicBezTo>
                    <a:pt x="2" y="1"/>
                    <a:pt x="2" y="2"/>
                    <a:pt x="4" y="2"/>
                  </a:cubicBezTo>
                  <a:cubicBezTo>
                    <a:pt x="7" y="2"/>
                    <a:pt x="11" y="0"/>
                    <a:pt x="11" y="5"/>
                  </a:cubicBezTo>
                  <a:cubicBezTo>
                    <a:pt x="11" y="6"/>
                    <a:pt x="10" y="8"/>
                    <a:pt x="10" y="10"/>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43" name="Freeform 136"/>
            <p:cNvSpPr/>
            <p:nvPr userDrawn="1"/>
          </p:nvSpPr>
          <p:spPr bwMode="auto">
            <a:xfrm>
              <a:off x="4749525" y="3212821"/>
              <a:ext cx="1232773" cy="1066386"/>
            </a:xfrm>
            <a:custGeom>
              <a:avLst/>
              <a:gdLst>
                <a:gd name="T0" fmla="*/ 132 w 132"/>
                <a:gd name="T1" fmla="*/ 6 h 113"/>
                <a:gd name="T2" fmla="*/ 98 w 132"/>
                <a:gd name="T3" fmla="*/ 6 h 113"/>
                <a:gd name="T4" fmla="*/ 79 w 132"/>
                <a:gd name="T5" fmla="*/ 25 h 113"/>
                <a:gd name="T6" fmla="*/ 73 w 132"/>
                <a:gd name="T7" fmla="*/ 12 h 113"/>
                <a:gd name="T8" fmla="*/ 83 w 132"/>
                <a:gd name="T9" fmla="*/ 8 h 113"/>
                <a:gd name="T10" fmla="*/ 57 w 132"/>
                <a:gd name="T11" fmla="*/ 8 h 113"/>
                <a:gd name="T12" fmla="*/ 53 w 132"/>
                <a:gd name="T13" fmla="*/ 25 h 113"/>
                <a:gd name="T14" fmla="*/ 34 w 132"/>
                <a:gd name="T15" fmla="*/ 6 h 113"/>
                <a:gd name="T16" fmla="*/ 0 w 132"/>
                <a:gd name="T17" fmla="*/ 6 h 113"/>
                <a:gd name="T18" fmla="*/ 24 w 132"/>
                <a:gd name="T19" fmla="*/ 16 h 113"/>
                <a:gd name="T20" fmla="*/ 27 w 132"/>
                <a:gd name="T21" fmla="*/ 22 h 113"/>
                <a:gd name="T22" fmla="*/ 9 w 132"/>
                <a:gd name="T23" fmla="*/ 22 h 113"/>
                <a:gd name="T24" fmla="*/ 31 w 132"/>
                <a:gd name="T25" fmla="*/ 32 h 113"/>
                <a:gd name="T26" fmla="*/ 34 w 132"/>
                <a:gd name="T27" fmla="*/ 38 h 113"/>
                <a:gd name="T28" fmla="*/ 20 w 132"/>
                <a:gd name="T29" fmla="*/ 39 h 113"/>
                <a:gd name="T30" fmla="*/ 38 w 132"/>
                <a:gd name="T31" fmla="*/ 48 h 113"/>
                <a:gd name="T32" fmla="*/ 41 w 132"/>
                <a:gd name="T33" fmla="*/ 54 h 113"/>
                <a:gd name="T34" fmla="*/ 30 w 132"/>
                <a:gd name="T35" fmla="*/ 54 h 113"/>
                <a:gd name="T36" fmla="*/ 45 w 132"/>
                <a:gd name="T37" fmla="*/ 63 h 113"/>
                <a:gd name="T38" fmla="*/ 47 w 132"/>
                <a:gd name="T39" fmla="*/ 69 h 113"/>
                <a:gd name="T40" fmla="*/ 39 w 132"/>
                <a:gd name="T41" fmla="*/ 69 h 113"/>
                <a:gd name="T42" fmla="*/ 51 w 132"/>
                <a:gd name="T43" fmla="*/ 78 h 113"/>
                <a:gd name="T44" fmla="*/ 51 w 132"/>
                <a:gd name="T45" fmla="*/ 89 h 113"/>
                <a:gd name="T46" fmla="*/ 66 w 132"/>
                <a:gd name="T47" fmla="*/ 113 h 113"/>
                <a:gd name="T48" fmla="*/ 81 w 132"/>
                <a:gd name="T49" fmla="*/ 89 h 113"/>
                <a:gd name="T50" fmla="*/ 81 w 132"/>
                <a:gd name="T51" fmla="*/ 78 h 113"/>
                <a:gd name="T52" fmla="*/ 92 w 132"/>
                <a:gd name="T53" fmla="*/ 69 h 113"/>
                <a:gd name="T54" fmla="*/ 85 w 132"/>
                <a:gd name="T55" fmla="*/ 69 h 113"/>
                <a:gd name="T56" fmla="*/ 87 w 132"/>
                <a:gd name="T57" fmla="*/ 63 h 113"/>
                <a:gd name="T58" fmla="*/ 102 w 132"/>
                <a:gd name="T59" fmla="*/ 54 h 113"/>
                <a:gd name="T60" fmla="*/ 91 w 132"/>
                <a:gd name="T61" fmla="*/ 54 h 113"/>
                <a:gd name="T62" fmla="*/ 93 w 132"/>
                <a:gd name="T63" fmla="*/ 48 h 113"/>
                <a:gd name="T64" fmla="*/ 111 w 132"/>
                <a:gd name="T65" fmla="*/ 39 h 113"/>
                <a:gd name="T66" fmla="*/ 97 w 132"/>
                <a:gd name="T67" fmla="*/ 38 h 113"/>
                <a:gd name="T68" fmla="*/ 100 w 132"/>
                <a:gd name="T69" fmla="*/ 32 h 113"/>
                <a:gd name="T70" fmla="*/ 123 w 132"/>
                <a:gd name="T71" fmla="*/ 22 h 113"/>
                <a:gd name="T72" fmla="*/ 105 w 132"/>
                <a:gd name="T73" fmla="*/ 22 h 113"/>
                <a:gd name="T74" fmla="*/ 107 w 132"/>
                <a:gd name="T75" fmla="*/ 16 h 113"/>
                <a:gd name="T76" fmla="*/ 132 w 132"/>
                <a:gd name="T77" fmla="*/ 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2" h="113">
                  <a:moveTo>
                    <a:pt x="132" y="6"/>
                  </a:moveTo>
                  <a:cubicBezTo>
                    <a:pt x="98" y="6"/>
                    <a:pt x="98" y="6"/>
                    <a:pt x="98" y="6"/>
                  </a:cubicBezTo>
                  <a:cubicBezTo>
                    <a:pt x="88" y="6"/>
                    <a:pt x="83" y="16"/>
                    <a:pt x="79" y="25"/>
                  </a:cubicBezTo>
                  <a:cubicBezTo>
                    <a:pt x="73" y="12"/>
                    <a:pt x="73" y="12"/>
                    <a:pt x="73" y="12"/>
                  </a:cubicBezTo>
                  <a:cubicBezTo>
                    <a:pt x="83" y="8"/>
                    <a:pt x="83" y="8"/>
                    <a:pt x="83" y="8"/>
                  </a:cubicBezTo>
                  <a:cubicBezTo>
                    <a:pt x="77" y="3"/>
                    <a:pt x="59" y="0"/>
                    <a:pt x="57" y="8"/>
                  </a:cubicBezTo>
                  <a:cubicBezTo>
                    <a:pt x="53" y="25"/>
                    <a:pt x="53" y="25"/>
                    <a:pt x="53" y="25"/>
                  </a:cubicBezTo>
                  <a:cubicBezTo>
                    <a:pt x="50" y="17"/>
                    <a:pt x="45" y="6"/>
                    <a:pt x="34" y="6"/>
                  </a:cubicBezTo>
                  <a:cubicBezTo>
                    <a:pt x="0" y="6"/>
                    <a:pt x="0" y="6"/>
                    <a:pt x="0" y="6"/>
                  </a:cubicBezTo>
                  <a:cubicBezTo>
                    <a:pt x="4" y="14"/>
                    <a:pt x="8" y="17"/>
                    <a:pt x="24" y="16"/>
                  </a:cubicBezTo>
                  <a:cubicBezTo>
                    <a:pt x="27" y="22"/>
                    <a:pt x="27" y="22"/>
                    <a:pt x="27" y="22"/>
                  </a:cubicBezTo>
                  <a:cubicBezTo>
                    <a:pt x="9" y="22"/>
                    <a:pt x="9" y="22"/>
                    <a:pt x="9" y="22"/>
                  </a:cubicBezTo>
                  <a:cubicBezTo>
                    <a:pt x="14" y="32"/>
                    <a:pt x="17" y="32"/>
                    <a:pt x="31" y="32"/>
                  </a:cubicBezTo>
                  <a:cubicBezTo>
                    <a:pt x="34" y="38"/>
                    <a:pt x="34" y="38"/>
                    <a:pt x="34" y="38"/>
                  </a:cubicBezTo>
                  <a:cubicBezTo>
                    <a:pt x="20" y="39"/>
                    <a:pt x="20" y="39"/>
                    <a:pt x="20" y="39"/>
                  </a:cubicBezTo>
                  <a:cubicBezTo>
                    <a:pt x="23" y="45"/>
                    <a:pt x="27" y="48"/>
                    <a:pt x="38" y="48"/>
                  </a:cubicBezTo>
                  <a:cubicBezTo>
                    <a:pt x="41" y="54"/>
                    <a:pt x="41" y="54"/>
                    <a:pt x="41" y="54"/>
                  </a:cubicBezTo>
                  <a:cubicBezTo>
                    <a:pt x="30" y="54"/>
                    <a:pt x="30" y="54"/>
                    <a:pt x="30" y="54"/>
                  </a:cubicBezTo>
                  <a:cubicBezTo>
                    <a:pt x="34" y="61"/>
                    <a:pt x="36" y="64"/>
                    <a:pt x="45" y="63"/>
                  </a:cubicBezTo>
                  <a:cubicBezTo>
                    <a:pt x="47" y="69"/>
                    <a:pt x="47" y="69"/>
                    <a:pt x="47" y="69"/>
                  </a:cubicBezTo>
                  <a:cubicBezTo>
                    <a:pt x="39" y="69"/>
                    <a:pt x="39" y="69"/>
                    <a:pt x="39" y="69"/>
                  </a:cubicBezTo>
                  <a:cubicBezTo>
                    <a:pt x="43" y="77"/>
                    <a:pt x="46" y="77"/>
                    <a:pt x="51" y="78"/>
                  </a:cubicBezTo>
                  <a:cubicBezTo>
                    <a:pt x="55" y="78"/>
                    <a:pt x="56" y="86"/>
                    <a:pt x="51" y="89"/>
                  </a:cubicBezTo>
                  <a:cubicBezTo>
                    <a:pt x="66" y="113"/>
                    <a:pt x="66" y="113"/>
                    <a:pt x="66" y="113"/>
                  </a:cubicBezTo>
                  <a:cubicBezTo>
                    <a:pt x="81" y="89"/>
                    <a:pt x="81" y="89"/>
                    <a:pt x="81" y="89"/>
                  </a:cubicBezTo>
                  <a:cubicBezTo>
                    <a:pt x="76" y="86"/>
                    <a:pt x="76" y="78"/>
                    <a:pt x="81" y="78"/>
                  </a:cubicBezTo>
                  <a:cubicBezTo>
                    <a:pt x="85" y="77"/>
                    <a:pt x="89" y="77"/>
                    <a:pt x="92" y="69"/>
                  </a:cubicBezTo>
                  <a:cubicBezTo>
                    <a:pt x="85" y="69"/>
                    <a:pt x="85" y="69"/>
                    <a:pt x="85" y="69"/>
                  </a:cubicBezTo>
                  <a:cubicBezTo>
                    <a:pt x="87" y="63"/>
                    <a:pt x="87" y="63"/>
                    <a:pt x="87" y="63"/>
                  </a:cubicBezTo>
                  <a:cubicBezTo>
                    <a:pt x="96" y="64"/>
                    <a:pt x="98" y="60"/>
                    <a:pt x="102" y="54"/>
                  </a:cubicBezTo>
                  <a:cubicBezTo>
                    <a:pt x="91" y="54"/>
                    <a:pt x="91" y="54"/>
                    <a:pt x="91" y="54"/>
                  </a:cubicBezTo>
                  <a:cubicBezTo>
                    <a:pt x="93" y="48"/>
                    <a:pt x="93" y="48"/>
                    <a:pt x="93" y="48"/>
                  </a:cubicBezTo>
                  <a:cubicBezTo>
                    <a:pt x="105" y="48"/>
                    <a:pt x="108" y="45"/>
                    <a:pt x="111" y="39"/>
                  </a:cubicBezTo>
                  <a:cubicBezTo>
                    <a:pt x="97" y="38"/>
                    <a:pt x="97" y="38"/>
                    <a:pt x="97" y="38"/>
                  </a:cubicBezTo>
                  <a:cubicBezTo>
                    <a:pt x="100" y="32"/>
                    <a:pt x="100" y="32"/>
                    <a:pt x="100" y="32"/>
                  </a:cubicBezTo>
                  <a:cubicBezTo>
                    <a:pt x="115" y="32"/>
                    <a:pt x="118" y="32"/>
                    <a:pt x="123" y="22"/>
                  </a:cubicBezTo>
                  <a:cubicBezTo>
                    <a:pt x="105" y="22"/>
                    <a:pt x="105" y="22"/>
                    <a:pt x="105" y="22"/>
                  </a:cubicBezTo>
                  <a:cubicBezTo>
                    <a:pt x="107" y="16"/>
                    <a:pt x="107" y="16"/>
                    <a:pt x="107" y="16"/>
                  </a:cubicBezTo>
                  <a:cubicBezTo>
                    <a:pt x="123" y="17"/>
                    <a:pt x="128" y="14"/>
                    <a:pt x="132" y="6"/>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44" name="Freeform 137"/>
            <p:cNvSpPr>
              <a:spLocks noEditPoints="1"/>
            </p:cNvSpPr>
            <p:nvPr userDrawn="1"/>
          </p:nvSpPr>
          <p:spPr bwMode="auto">
            <a:xfrm>
              <a:off x="6004987" y="2993493"/>
              <a:ext cx="484034" cy="325210"/>
            </a:xfrm>
            <a:custGeom>
              <a:avLst/>
              <a:gdLst>
                <a:gd name="T0" fmla="*/ 51 w 52"/>
                <a:gd name="T1" fmla="*/ 10 h 34"/>
                <a:gd name="T2" fmla="*/ 48 w 52"/>
                <a:gd name="T3" fmla="*/ 10 h 34"/>
                <a:gd name="T4" fmla="*/ 47 w 52"/>
                <a:gd name="T5" fmla="*/ 8 h 34"/>
                <a:gd name="T6" fmla="*/ 50 w 52"/>
                <a:gd name="T7" fmla="*/ 7 h 34"/>
                <a:gd name="T8" fmla="*/ 52 w 52"/>
                <a:gd name="T9" fmla="*/ 2 h 34"/>
                <a:gd name="T10" fmla="*/ 44 w 52"/>
                <a:gd name="T11" fmla="*/ 3 h 34"/>
                <a:gd name="T12" fmla="*/ 36 w 52"/>
                <a:gd name="T13" fmla="*/ 1 h 34"/>
                <a:gd name="T14" fmla="*/ 36 w 52"/>
                <a:gd name="T15" fmla="*/ 3 h 34"/>
                <a:gd name="T16" fmla="*/ 35 w 52"/>
                <a:gd name="T17" fmla="*/ 4 h 34"/>
                <a:gd name="T18" fmla="*/ 35 w 52"/>
                <a:gd name="T19" fmla="*/ 5 h 34"/>
                <a:gd name="T20" fmla="*/ 34 w 52"/>
                <a:gd name="T21" fmla="*/ 7 h 34"/>
                <a:gd name="T22" fmla="*/ 34 w 52"/>
                <a:gd name="T23" fmla="*/ 6 h 34"/>
                <a:gd name="T24" fmla="*/ 30 w 52"/>
                <a:gd name="T25" fmla="*/ 5 h 34"/>
                <a:gd name="T26" fmla="*/ 28 w 52"/>
                <a:gd name="T27" fmla="*/ 9 h 34"/>
                <a:gd name="T28" fmla="*/ 28 w 52"/>
                <a:gd name="T29" fmla="*/ 10 h 34"/>
                <a:gd name="T30" fmla="*/ 31 w 52"/>
                <a:gd name="T31" fmla="*/ 11 h 34"/>
                <a:gd name="T32" fmla="*/ 33 w 52"/>
                <a:gd name="T33" fmla="*/ 12 h 34"/>
                <a:gd name="T34" fmla="*/ 30 w 52"/>
                <a:gd name="T35" fmla="*/ 14 h 34"/>
                <a:gd name="T36" fmla="*/ 26 w 52"/>
                <a:gd name="T37" fmla="*/ 14 h 34"/>
                <a:gd name="T38" fmla="*/ 13 w 52"/>
                <a:gd name="T39" fmla="*/ 11 h 34"/>
                <a:gd name="T40" fmla="*/ 13 w 52"/>
                <a:gd name="T41" fmla="*/ 12 h 34"/>
                <a:gd name="T42" fmla="*/ 20 w 52"/>
                <a:gd name="T43" fmla="*/ 16 h 34"/>
                <a:gd name="T44" fmla="*/ 32 w 52"/>
                <a:gd name="T45" fmla="*/ 20 h 34"/>
                <a:gd name="T46" fmla="*/ 31 w 52"/>
                <a:gd name="T47" fmla="*/ 20 h 34"/>
                <a:gd name="T48" fmla="*/ 24 w 52"/>
                <a:gd name="T49" fmla="*/ 20 h 34"/>
                <a:gd name="T50" fmla="*/ 19 w 52"/>
                <a:gd name="T51" fmla="*/ 19 h 34"/>
                <a:gd name="T52" fmla="*/ 18 w 52"/>
                <a:gd name="T53" fmla="*/ 19 h 34"/>
                <a:gd name="T54" fmla="*/ 4 w 52"/>
                <a:gd name="T55" fmla="*/ 14 h 34"/>
                <a:gd name="T56" fmla="*/ 2 w 52"/>
                <a:gd name="T57" fmla="*/ 12 h 34"/>
                <a:gd name="T58" fmla="*/ 3 w 52"/>
                <a:gd name="T59" fmla="*/ 20 h 34"/>
                <a:gd name="T60" fmla="*/ 13 w 52"/>
                <a:gd name="T61" fmla="*/ 23 h 34"/>
                <a:gd name="T62" fmla="*/ 13 w 52"/>
                <a:gd name="T63" fmla="*/ 24 h 34"/>
                <a:gd name="T64" fmla="*/ 9 w 52"/>
                <a:gd name="T65" fmla="*/ 27 h 34"/>
                <a:gd name="T66" fmla="*/ 4 w 52"/>
                <a:gd name="T67" fmla="*/ 26 h 34"/>
                <a:gd name="T68" fmla="*/ 9 w 52"/>
                <a:gd name="T69" fmla="*/ 33 h 34"/>
                <a:gd name="T70" fmla="*/ 10 w 52"/>
                <a:gd name="T71" fmla="*/ 34 h 34"/>
                <a:gd name="T72" fmla="*/ 18 w 52"/>
                <a:gd name="T73" fmla="*/ 28 h 34"/>
                <a:gd name="T74" fmla="*/ 23 w 52"/>
                <a:gd name="T75" fmla="*/ 28 h 34"/>
                <a:gd name="T76" fmla="*/ 22 w 52"/>
                <a:gd name="T77" fmla="*/ 23 h 34"/>
                <a:gd name="T78" fmla="*/ 23 w 52"/>
                <a:gd name="T79" fmla="*/ 21 h 34"/>
                <a:gd name="T80" fmla="*/ 30 w 52"/>
                <a:gd name="T81" fmla="*/ 22 h 34"/>
                <a:gd name="T82" fmla="*/ 36 w 52"/>
                <a:gd name="T83" fmla="*/ 25 h 34"/>
                <a:gd name="T84" fmla="*/ 39 w 52"/>
                <a:gd name="T85" fmla="*/ 21 h 34"/>
                <a:gd name="T86" fmla="*/ 39 w 52"/>
                <a:gd name="T87" fmla="*/ 20 h 34"/>
                <a:gd name="T88" fmla="*/ 51 w 52"/>
                <a:gd name="T89" fmla="*/ 14 h 34"/>
                <a:gd name="T90" fmla="*/ 38 w 52"/>
                <a:gd name="T91" fmla="*/ 14 h 34"/>
                <a:gd name="T92" fmla="*/ 38 w 52"/>
                <a:gd name="T93" fmla="*/ 12 h 34"/>
                <a:gd name="T94" fmla="*/ 36 w 52"/>
                <a:gd name="T95" fmla="*/ 11 h 34"/>
                <a:gd name="T96" fmla="*/ 36 w 52"/>
                <a:gd name="T97" fmla="*/ 10 h 34"/>
                <a:gd name="T98" fmla="*/ 40 w 52"/>
                <a:gd name="T99" fmla="*/ 9 h 34"/>
                <a:gd name="T100" fmla="*/ 43 w 52"/>
                <a:gd name="T101" fmla="*/ 14 h 34"/>
                <a:gd name="T102" fmla="*/ 38 w 52"/>
                <a:gd name="T103" fmla="*/ 1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 h="34">
                  <a:moveTo>
                    <a:pt x="51" y="13"/>
                  </a:moveTo>
                  <a:cubicBezTo>
                    <a:pt x="51" y="12"/>
                    <a:pt x="51" y="12"/>
                    <a:pt x="51" y="12"/>
                  </a:cubicBezTo>
                  <a:cubicBezTo>
                    <a:pt x="51" y="11"/>
                    <a:pt x="51" y="11"/>
                    <a:pt x="51" y="10"/>
                  </a:cubicBezTo>
                  <a:cubicBezTo>
                    <a:pt x="51" y="10"/>
                    <a:pt x="50" y="10"/>
                    <a:pt x="50" y="10"/>
                  </a:cubicBezTo>
                  <a:cubicBezTo>
                    <a:pt x="49" y="10"/>
                    <a:pt x="49" y="10"/>
                    <a:pt x="49" y="10"/>
                  </a:cubicBezTo>
                  <a:cubicBezTo>
                    <a:pt x="48" y="10"/>
                    <a:pt x="48" y="10"/>
                    <a:pt x="48" y="10"/>
                  </a:cubicBezTo>
                  <a:cubicBezTo>
                    <a:pt x="48" y="9"/>
                    <a:pt x="48" y="9"/>
                    <a:pt x="48" y="9"/>
                  </a:cubicBezTo>
                  <a:cubicBezTo>
                    <a:pt x="48" y="9"/>
                    <a:pt x="48" y="9"/>
                    <a:pt x="48" y="9"/>
                  </a:cubicBezTo>
                  <a:cubicBezTo>
                    <a:pt x="47" y="8"/>
                    <a:pt x="47" y="8"/>
                    <a:pt x="47" y="8"/>
                  </a:cubicBezTo>
                  <a:cubicBezTo>
                    <a:pt x="47" y="8"/>
                    <a:pt x="47" y="8"/>
                    <a:pt x="47" y="8"/>
                  </a:cubicBezTo>
                  <a:cubicBezTo>
                    <a:pt x="48" y="8"/>
                    <a:pt x="48" y="8"/>
                    <a:pt x="48" y="8"/>
                  </a:cubicBezTo>
                  <a:cubicBezTo>
                    <a:pt x="48" y="7"/>
                    <a:pt x="49" y="7"/>
                    <a:pt x="50" y="7"/>
                  </a:cubicBezTo>
                  <a:cubicBezTo>
                    <a:pt x="50" y="7"/>
                    <a:pt x="50" y="7"/>
                    <a:pt x="50" y="7"/>
                  </a:cubicBezTo>
                  <a:cubicBezTo>
                    <a:pt x="50" y="7"/>
                    <a:pt x="50" y="7"/>
                    <a:pt x="50" y="7"/>
                  </a:cubicBezTo>
                  <a:cubicBezTo>
                    <a:pt x="51" y="6"/>
                    <a:pt x="52" y="4"/>
                    <a:pt x="52" y="2"/>
                  </a:cubicBezTo>
                  <a:cubicBezTo>
                    <a:pt x="52" y="2"/>
                    <a:pt x="51" y="2"/>
                    <a:pt x="50" y="2"/>
                  </a:cubicBezTo>
                  <a:cubicBezTo>
                    <a:pt x="49" y="2"/>
                    <a:pt x="48" y="2"/>
                    <a:pt x="46" y="3"/>
                  </a:cubicBezTo>
                  <a:cubicBezTo>
                    <a:pt x="46" y="3"/>
                    <a:pt x="45" y="3"/>
                    <a:pt x="44" y="3"/>
                  </a:cubicBezTo>
                  <a:cubicBezTo>
                    <a:pt x="43" y="3"/>
                    <a:pt x="43" y="3"/>
                    <a:pt x="43" y="3"/>
                  </a:cubicBezTo>
                  <a:cubicBezTo>
                    <a:pt x="41" y="2"/>
                    <a:pt x="41" y="2"/>
                    <a:pt x="36" y="0"/>
                  </a:cubicBezTo>
                  <a:cubicBezTo>
                    <a:pt x="36" y="0"/>
                    <a:pt x="36" y="0"/>
                    <a:pt x="36" y="1"/>
                  </a:cubicBezTo>
                  <a:cubicBezTo>
                    <a:pt x="35" y="1"/>
                    <a:pt x="35" y="2"/>
                    <a:pt x="36" y="3"/>
                  </a:cubicBezTo>
                  <a:cubicBezTo>
                    <a:pt x="36" y="3"/>
                    <a:pt x="36" y="3"/>
                    <a:pt x="36" y="3"/>
                  </a:cubicBezTo>
                  <a:cubicBezTo>
                    <a:pt x="36" y="3"/>
                    <a:pt x="36" y="3"/>
                    <a:pt x="36" y="3"/>
                  </a:cubicBezTo>
                  <a:cubicBezTo>
                    <a:pt x="36" y="3"/>
                    <a:pt x="36" y="3"/>
                    <a:pt x="36" y="3"/>
                  </a:cubicBezTo>
                  <a:cubicBezTo>
                    <a:pt x="35" y="4"/>
                    <a:pt x="35" y="4"/>
                    <a:pt x="35" y="4"/>
                  </a:cubicBezTo>
                  <a:cubicBezTo>
                    <a:pt x="35" y="4"/>
                    <a:pt x="35" y="4"/>
                    <a:pt x="35" y="4"/>
                  </a:cubicBezTo>
                  <a:cubicBezTo>
                    <a:pt x="35" y="4"/>
                    <a:pt x="35" y="4"/>
                    <a:pt x="35" y="4"/>
                  </a:cubicBezTo>
                  <a:cubicBezTo>
                    <a:pt x="35" y="4"/>
                    <a:pt x="35" y="4"/>
                    <a:pt x="35" y="4"/>
                  </a:cubicBezTo>
                  <a:cubicBezTo>
                    <a:pt x="35" y="4"/>
                    <a:pt x="35" y="5"/>
                    <a:pt x="35" y="5"/>
                  </a:cubicBezTo>
                  <a:cubicBezTo>
                    <a:pt x="35" y="5"/>
                    <a:pt x="35" y="5"/>
                    <a:pt x="35" y="5"/>
                  </a:cubicBezTo>
                  <a:cubicBezTo>
                    <a:pt x="35" y="6"/>
                    <a:pt x="35" y="6"/>
                    <a:pt x="35" y="6"/>
                  </a:cubicBezTo>
                  <a:cubicBezTo>
                    <a:pt x="34" y="7"/>
                    <a:pt x="34" y="7"/>
                    <a:pt x="34" y="7"/>
                  </a:cubicBezTo>
                  <a:cubicBezTo>
                    <a:pt x="34" y="7"/>
                    <a:pt x="34" y="7"/>
                    <a:pt x="34" y="7"/>
                  </a:cubicBezTo>
                  <a:cubicBezTo>
                    <a:pt x="34" y="7"/>
                    <a:pt x="34" y="7"/>
                    <a:pt x="34" y="7"/>
                  </a:cubicBezTo>
                  <a:cubicBezTo>
                    <a:pt x="34" y="6"/>
                    <a:pt x="34" y="6"/>
                    <a:pt x="34" y="6"/>
                  </a:cubicBezTo>
                  <a:cubicBezTo>
                    <a:pt x="33" y="6"/>
                    <a:pt x="33" y="6"/>
                    <a:pt x="32" y="5"/>
                  </a:cubicBezTo>
                  <a:cubicBezTo>
                    <a:pt x="32" y="5"/>
                    <a:pt x="32" y="5"/>
                    <a:pt x="32" y="5"/>
                  </a:cubicBezTo>
                  <a:cubicBezTo>
                    <a:pt x="31" y="5"/>
                    <a:pt x="31" y="5"/>
                    <a:pt x="30" y="5"/>
                  </a:cubicBezTo>
                  <a:cubicBezTo>
                    <a:pt x="30" y="6"/>
                    <a:pt x="30" y="6"/>
                    <a:pt x="30" y="6"/>
                  </a:cubicBezTo>
                  <a:cubicBezTo>
                    <a:pt x="30" y="7"/>
                    <a:pt x="30" y="7"/>
                    <a:pt x="30" y="7"/>
                  </a:cubicBezTo>
                  <a:cubicBezTo>
                    <a:pt x="30" y="7"/>
                    <a:pt x="30" y="8"/>
                    <a:pt x="28" y="9"/>
                  </a:cubicBezTo>
                  <a:cubicBezTo>
                    <a:pt x="27" y="8"/>
                    <a:pt x="27" y="8"/>
                    <a:pt x="27" y="8"/>
                  </a:cubicBezTo>
                  <a:cubicBezTo>
                    <a:pt x="26" y="8"/>
                    <a:pt x="26" y="9"/>
                    <a:pt x="26" y="9"/>
                  </a:cubicBezTo>
                  <a:cubicBezTo>
                    <a:pt x="26" y="10"/>
                    <a:pt x="26" y="10"/>
                    <a:pt x="28" y="10"/>
                  </a:cubicBezTo>
                  <a:cubicBezTo>
                    <a:pt x="29" y="10"/>
                    <a:pt x="29" y="11"/>
                    <a:pt x="30" y="11"/>
                  </a:cubicBezTo>
                  <a:cubicBezTo>
                    <a:pt x="30" y="11"/>
                    <a:pt x="30" y="11"/>
                    <a:pt x="30" y="11"/>
                  </a:cubicBezTo>
                  <a:cubicBezTo>
                    <a:pt x="31" y="11"/>
                    <a:pt x="31" y="11"/>
                    <a:pt x="31" y="11"/>
                  </a:cubicBezTo>
                  <a:cubicBezTo>
                    <a:pt x="32" y="11"/>
                    <a:pt x="32" y="11"/>
                    <a:pt x="32" y="11"/>
                  </a:cubicBezTo>
                  <a:cubicBezTo>
                    <a:pt x="33" y="11"/>
                    <a:pt x="33" y="11"/>
                    <a:pt x="33" y="11"/>
                  </a:cubicBezTo>
                  <a:cubicBezTo>
                    <a:pt x="33" y="12"/>
                    <a:pt x="33" y="12"/>
                    <a:pt x="33" y="12"/>
                  </a:cubicBezTo>
                  <a:cubicBezTo>
                    <a:pt x="31" y="12"/>
                    <a:pt x="31" y="12"/>
                    <a:pt x="31" y="12"/>
                  </a:cubicBezTo>
                  <a:cubicBezTo>
                    <a:pt x="31" y="12"/>
                    <a:pt x="31" y="13"/>
                    <a:pt x="30" y="13"/>
                  </a:cubicBezTo>
                  <a:cubicBezTo>
                    <a:pt x="30" y="14"/>
                    <a:pt x="30" y="14"/>
                    <a:pt x="30" y="14"/>
                  </a:cubicBezTo>
                  <a:cubicBezTo>
                    <a:pt x="29" y="15"/>
                    <a:pt x="29" y="15"/>
                    <a:pt x="29" y="15"/>
                  </a:cubicBezTo>
                  <a:cubicBezTo>
                    <a:pt x="29" y="14"/>
                    <a:pt x="29" y="14"/>
                    <a:pt x="29" y="14"/>
                  </a:cubicBezTo>
                  <a:cubicBezTo>
                    <a:pt x="28" y="14"/>
                    <a:pt x="27" y="14"/>
                    <a:pt x="26" y="14"/>
                  </a:cubicBezTo>
                  <a:cubicBezTo>
                    <a:pt x="24" y="13"/>
                    <a:pt x="24" y="13"/>
                    <a:pt x="24" y="13"/>
                  </a:cubicBezTo>
                  <a:cubicBezTo>
                    <a:pt x="22" y="13"/>
                    <a:pt x="18" y="12"/>
                    <a:pt x="15" y="11"/>
                  </a:cubicBezTo>
                  <a:cubicBezTo>
                    <a:pt x="15" y="11"/>
                    <a:pt x="14" y="11"/>
                    <a:pt x="13" y="11"/>
                  </a:cubicBezTo>
                  <a:cubicBezTo>
                    <a:pt x="12" y="10"/>
                    <a:pt x="12" y="10"/>
                    <a:pt x="12" y="10"/>
                  </a:cubicBezTo>
                  <a:cubicBezTo>
                    <a:pt x="11" y="11"/>
                    <a:pt x="11" y="11"/>
                    <a:pt x="11" y="11"/>
                  </a:cubicBezTo>
                  <a:cubicBezTo>
                    <a:pt x="12" y="11"/>
                    <a:pt x="12" y="12"/>
                    <a:pt x="13" y="12"/>
                  </a:cubicBezTo>
                  <a:cubicBezTo>
                    <a:pt x="13" y="12"/>
                    <a:pt x="13" y="12"/>
                    <a:pt x="13" y="12"/>
                  </a:cubicBezTo>
                  <a:cubicBezTo>
                    <a:pt x="14" y="13"/>
                    <a:pt x="14" y="15"/>
                    <a:pt x="16" y="16"/>
                  </a:cubicBezTo>
                  <a:cubicBezTo>
                    <a:pt x="17" y="16"/>
                    <a:pt x="18" y="16"/>
                    <a:pt x="20" y="16"/>
                  </a:cubicBezTo>
                  <a:cubicBezTo>
                    <a:pt x="23" y="16"/>
                    <a:pt x="28" y="17"/>
                    <a:pt x="31" y="19"/>
                  </a:cubicBezTo>
                  <a:cubicBezTo>
                    <a:pt x="32" y="20"/>
                    <a:pt x="32" y="20"/>
                    <a:pt x="32" y="20"/>
                  </a:cubicBezTo>
                  <a:cubicBezTo>
                    <a:pt x="32" y="20"/>
                    <a:pt x="32" y="20"/>
                    <a:pt x="32" y="20"/>
                  </a:cubicBezTo>
                  <a:cubicBezTo>
                    <a:pt x="32" y="20"/>
                    <a:pt x="32" y="20"/>
                    <a:pt x="32" y="20"/>
                  </a:cubicBezTo>
                  <a:cubicBezTo>
                    <a:pt x="32" y="20"/>
                    <a:pt x="32" y="20"/>
                    <a:pt x="32" y="20"/>
                  </a:cubicBezTo>
                  <a:cubicBezTo>
                    <a:pt x="31" y="20"/>
                    <a:pt x="31" y="20"/>
                    <a:pt x="31" y="20"/>
                  </a:cubicBezTo>
                  <a:cubicBezTo>
                    <a:pt x="30" y="20"/>
                    <a:pt x="30" y="21"/>
                    <a:pt x="30" y="21"/>
                  </a:cubicBezTo>
                  <a:cubicBezTo>
                    <a:pt x="29" y="21"/>
                    <a:pt x="29" y="21"/>
                    <a:pt x="29" y="21"/>
                  </a:cubicBezTo>
                  <a:cubicBezTo>
                    <a:pt x="26" y="20"/>
                    <a:pt x="26" y="20"/>
                    <a:pt x="24" y="20"/>
                  </a:cubicBezTo>
                  <a:cubicBezTo>
                    <a:pt x="23" y="19"/>
                    <a:pt x="22" y="18"/>
                    <a:pt x="21" y="18"/>
                  </a:cubicBezTo>
                  <a:cubicBezTo>
                    <a:pt x="21" y="18"/>
                    <a:pt x="20" y="19"/>
                    <a:pt x="19" y="19"/>
                  </a:cubicBezTo>
                  <a:cubicBezTo>
                    <a:pt x="19" y="19"/>
                    <a:pt x="19" y="19"/>
                    <a:pt x="19" y="19"/>
                  </a:cubicBezTo>
                  <a:cubicBezTo>
                    <a:pt x="19" y="19"/>
                    <a:pt x="19" y="19"/>
                    <a:pt x="19" y="19"/>
                  </a:cubicBezTo>
                  <a:cubicBezTo>
                    <a:pt x="19" y="20"/>
                    <a:pt x="19" y="20"/>
                    <a:pt x="19" y="20"/>
                  </a:cubicBezTo>
                  <a:cubicBezTo>
                    <a:pt x="18" y="19"/>
                    <a:pt x="18" y="19"/>
                    <a:pt x="18" y="19"/>
                  </a:cubicBezTo>
                  <a:cubicBezTo>
                    <a:pt x="18" y="19"/>
                    <a:pt x="18" y="19"/>
                    <a:pt x="17" y="19"/>
                  </a:cubicBezTo>
                  <a:cubicBezTo>
                    <a:pt x="16" y="19"/>
                    <a:pt x="15" y="18"/>
                    <a:pt x="14" y="18"/>
                  </a:cubicBezTo>
                  <a:cubicBezTo>
                    <a:pt x="10" y="17"/>
                    <a:pt x="7" y="16"/>
                    <a:pt x="4" y="14"/>
                  </a:cubicBezTo>
                  <a:cubicBezTo>
                    <a:pt x="3" y="13"/>
                    <a:pt x="3" y="13"/>
                    <a:pt x="2" y="12"/>
                  </a:cubicBezTo>
                  <a:cubicBezTo>
                    <a:pt x="2" y="12"/>
                    <a:pt x="2" y="12"/>
                    <a:pt x="2" y="12"/>
                  </a:cubicBezTo>
                  <a:cubicBezTo>
                    <a:pt x="2" y="12"/>
                    <a:pt x="2" y="12"/>
                    <a:pt x="2" y="12"/>
                  </a:cubicBezTo>
                  <a:cubicBezTo>
                    <a:pt x="2" y="11"/>
                    <a:pt x="2" y="11"/>
                    <a:pt x="2" y="11"/>
                  </a:cubicBezTo>
                  <a:cubicBezTo>
                    <a:pt x="1" y="11"/>
                    <a:pt x="1" y="12"/>
                    <a:pt x="0" y="12"/>
                  </a:cubicBezTo>
                  <a:cubicBezTo>
                    <a:pt x="0" y="14"/>
                    <a:pt x="2" y="19"/>
                    <a:pt x="3" y="20"/>
                  </a:cubicBezTo>
                  <a:cubicBezTo>
                    <a:pt x="4" y="20"/>
                    <a:pt x="5" y="21"/>
                    <a:pt x="6" y="21"/>
                  </a:cubicBezTo>
                  <a:cubicBezTo>
                    <a:pt x="8" y="21"/>
                    <a:pt x="11" y="22"/>
                    <a:pt x="12" y="23"/>
                  </a:cubicBezTo>
                  <a:cubicBezTo>
                    <a:pt x="13" y="23"/>
                    <a:pt x="13" y="23"/>
                    <a:pt x="13" y="23"/>
                  </a:cubicBezTo>
                  <a:cubicBezTo>
                    <a:pt x="13" y="23"/>
                    <a:pt x="13" y="23"/>
                    <a:pt x="13" y="23"/>
                  </a:cubicBezTo>
                  <a:cubicBezTo>
                    <a:pt x="13" y="23"/>
                    <a:pt x="13" y="23"/>
                    <a:pt x="13" y="23"/>
                  </a:cubicBezTo>
                  <a:cubicBezTo>
                    <a:pt x="13" y="24"/>
                    <a:pt x="13" y="24"/>
                    <a:pt x="13" y="24"/>
                  </a:cubicBezTo>
                  <a:cubicBezTo>
                    <a:pt x="12" y="25"/>
                    <a:pt x="11" y="26"/>
                    <a:pt x="10" y="26"/>
                  </a:cubicBezTo>
                  <a:cubicBezTo>
                    <a:pt x="10" y="27"/>
                    <a:pt x="10" y="27"/>
                    <a:pt x="10" y="27"/>
                  </a:cubicBezTo>
                  <a:cubicBezTo>
                    <a:pt x="10" y="27"/>
                    <a:pt x="9" y="27"/>
                    <a:pt x="9" y="27"/>
                  </a:cubicBezTo>
                  <a:cubicBezTo>
                    <a:pt x="9" y="27"/>
                    <a:pt x="9" y="27"/>
                    <a:pt x="9" y="27"/>
                  </a:cubicBezTo>
                  <a:cubicBezTo>
                    <a:pt x="9" y="28"/>
                    <a:pt x="8" y="28"/>
                    <a:pt x="8" y="28"/>
                  </a:cubicBezTo>
                  <a:cubicBezTo>
                    <a:pt x="7" y="28"/>
                    <a:pt x="5" y="27"/>
                    <a:pt x="4" y="26"/>
                  </a:cubicBezTo>
                  <a:cubicBezTo>
                    <a:pt x="4" y="26"/>
                    <a:pt x="3" y="26"/>
                    <a:pt x="3" y="26"/>
                  </a:cubicBezTo>
                  <a:cubicBezTo>
                    <a:pt x="3" y="26"/>
                    <a:pt x="3" y="26"/>
                    <a:pt x="3" y="26"/>
                  </a:cubicBezTo>
                  <a:cubicBezTo>
                    <a:pt x="4" y="29"/>
                    <a:pt x="6" y="31"/>
                    <a:pt x="9" y="33"/>
                  </a:cubicBezTo>
                  <a:cubicBezTo>
                    <a:pt x="9" y="34"/>
                    <a:pt x="9" y="34"/>
                    <a:pt x="9" y="34"/>
                  </a:cubicBezTo>
                  <a:cubicBezTo>
                    <a:pt x="10" y="34"/>
                    <a:pt x="10" y="34"/>
                    <a:pt x="10" y="34"/>
                  </a:cubicBezTo>
                  <a:cubicBezTo>
                    <a:pt x="10" y="34"/>
                    <a:pt x="10" y="34"/>
                    <a:pt x="10" y="34"/>
                  </a:cubicBezTo>
                  <a:cubicBezTo>
                    <a:pt x="12" y="34"/>
                    <a:pt x="15" y="31"/>
                    <a:pt x="16" y="29"/>
                  </a:cubicBezTo>
                  <a:cubicBezTo>
                    <a:pt x="16" y="29"/>
                    <a:pt x="17" y="28"/>
                    <a:pt x="17" y="28"/>
                  </a:cubicBezTo>
                  <a:cubicBezTo>
                    <a:pt x="18" y="28"/>
                    <a:pt x="18" y="28"/>
                    <a:pt x="18" y="28"/>
                  </a:cubicBezTo>
                  <a:cubicBezTo>
                    <a:pt x="19" y="27"/>
                    <a:pt x="19" y="27"/>
                    <a:pt x="19" y="27"/>
                  </a:cubicBezTo>
                  <a:cubicBezTo>
                    <a:pt x="19" y="27"/>
                    <a:pt x="19" y="27"/>
                    <a:pt x="19" y="27"/>
                  </a:cubicBezTo>
                  <a:cubicBezTo>
                    <a:pt x="21" y="27"/>
                    <a:pt x="22" y="27"/>
                    <a:pt x="23" y="28"/>
                  </a:cubicBezTo>
                  <a:cubicBezTo>
                    <a:pt x="24" y="28"/>
                    <a:pt x="25" y="26"/>
                    <a:pt x="25" y="25"/>
                  </a:cubicBezTo>
                  <a:cubicBezTo>
                    <a:pt x="25" y="25"/>
                    <a:pt x="25" y="25"/>
                    <a:pt x="25" y="25"/>
                  </a:cubicBezTo>
                  <a:cubicBezTo>
                    <a:pt x="24" y="24"/>
                    <a:pt x="23" y="23"/>
                    <a:pt x="22" y="23"/>
                  </a:cubicBezTo>
                  <a:cubicBezTo>
                    <a:pt x="22" y="23"/>
                    <a:pt x="22" y="23"/>
                    <a:pt x="22" y="23"/>
                  </a:cubicBezTo>
                  <a:cubicBezTo>
                    <a:pt x="22" y="22"/>
                    <a:pt x="22" y="22"/>
                    <a:pt x="22" y="22"/>
                  </a:cubicBezTo>
                  <a:cubicBezTo>
                    <a:pt x="23" y="21"/>
                    <a:pt x="23" y="21"/>
                    <a:pt x="23" y="21"/>
                  </a:cubicBezTo>
                  <a:cubicBezTo>
                    <a:pt x="23" y="20"/>
                    <a:pt x="23" y="20"/>
                    <a:pt x="23" y="20"/>
                  </a:cubicBezTo>
                  <a:cubicBezTo>
                    <a:pt x="24" y="20"/>
                    <a:pt x="24" y="20"/>
                    <a:pt x="24" y="20"/>
                  </a:cubicBezTo>
                  <a:cubicBezTo>
                    <a:pt x="26" y="21"/>
                    <a:pt x="28" y="22"/>
                    <a:pt x="30" y="22"/>
                  </a:cubicBezTo>
                  <a:cubicBezTo>
                    <a:pt x="32" y="23"/>
                    <a:pt x="32" y="23"/>
                    <a:pt x="32" y="23"/>
                  </a:cubicBezTo>
                  <a:cubicBezTo>
                    <a:pt x="33" y="23"/>
                    <a:pt x="33" y="23"/>
                    <a:pt x="33" y="23"/>
                  </a:cubicBezTo>
                  <a:cubicBezTo>
                    <a:pt x="34" y="24"/>
                    <a:pt x="35" y="25"/>
                    <a:pt x="36" y="25"/>
                  </a:cubicBezTo>
                  <a:cubicBezTo>
                    <a:pt x="36" y="25"/>
                    <a:pt x="37" y="25"/>
                    <a:pt x="37" y="25"/>
                  </a:cubicBezTo>
                  <a:cubicBezTo>
                    <a:pt x="38" y="23"/>
                    <a:pt x="39" y="22"/>
                    <a:pt x="39" y="21"/>
                  </a:cubicBezTo>
                  <a:cubicBezTo>
                    <a:pt x="39" y="21"/>
                    <a:pt x="39" y="21"/>
                    <a:pt x="39" y="21"/>
                  </a:cubicBezTo>
                  <a:cubicBezTo>
                    <a:pt x="39" y="21"/>
                    <a:pt x="40" y="21"/>
                    <a:pt x="40" y="21"/>
                  </a:cubicBezTo>
                  <a:cubicBezTo>
                    <a:pt x="39" y="21"/>
                    <a:pt x="39" y="21"/>
                    <a:pt x="39" y="21"/>
                  </a:cubicBezTo>
                  <a:cubicBezTo>
                    <a:pt x="39" y="20"/>
                    <a:pt x="39" y="20"/>
                    <a:pt x="39" y="20"/>
                  </a:cubicBezTo>
                  <a:cubicBezTo>
                    <a:pt x="39" y="20"/>
                    <a:pt x="40" y="20"/>
                    <a:pt x="40" y="20"/>
                  </a:cubicBezTo>
                  <a:cubicBezTo>
                    <a:pt x="43" y="19"/>
                    <a:pt x="47" y="17"/>
                    <a:pt x="50" y="16"/>
                  </a:cubicBezTo>
                  <a:cubicBezTo>
                    <a:pt x="51" y="15"/>
                    <a:pt x="52" y="15"/>
                    <a:pt x="51" y="14"/>
                  </a:cubicBezTo>
                  <a:cubicBezTo>
                    <a:pt x="51" y="13"/>
                    <a:pt x="51" y="13"/>
                    <a:pt x="51" y="13"/>
                  </a:cubicBezTo>
                  <a:moveTo>
                    <a:pt x="37" y="15"/>
                  </a:moveTo>
                  <a:cubicBezTo>
                    <a:pt x="38" y="14"/>
                    <a:pt x="38" y="14"/>
                    <a:pt x="38" y="14"/>
                  </a:cubicBezTo>
                  <a:cubicBezTo>
                    <a:pt x="39" y="13"/>
                    <a:pt x="39" y="13"/>
                    <a:pt x="39" y="13"/>
                  </a:cubicBezTo>
                  <a:cubicBezTo>
                    <a:pt x="39" y="13"/>
                    <a:pt x="39" y="12"/>
                    <a:pt x="38" y="12"/>
                  </a:cubicBezTo>
                  <a:cubicBezTo>
                    <a:pt x="38" y="12"/>
                    <a:pt x="38" y="12"/>
                    <a:pt x="38" y="12"/>
                  </a:cubicBezTo>
                  <a:cubicBezTo>
                    <a:pt x="38" y="12"/>
                    <a:pt x="38" y="12"/>
                    <a:pt x="38" y="12"/>
                  </a:cubicBezTo>
                  <a:cubicBezTo>
                    <a:pt x="37" y="12"/>
                    <a:pt x="37" y="12"/>
                    <a:pt x="37" y="12"/>
                  </a:cubicBezTo>
                  <a:cubicBezTo>
                    <a:pt x="36" y="11"/>
                    <a:pt x="36" y="11"/>
                    <a:pt x="36" y="11"/>
                  </a:cubicBezTo>
                  <a:cubicBezTo>
                    <a:pt x="36" y="11"/>
                    <a:pt x="36" y="11"/>
                    <a:pt x="36" y="11"/>
                  </a:cubicBezTo>
                  <a:cubicBezTo>
                    <a:pt x="37" y="10"/>
                    <a:pt x="37" y="10"/>
                    <a:pt x="37" y="10"/>
                  </a:cubicBezTo>
                  <a:cubicBezTo>
                    <a:pt x="36" y="10"/>
                    <a:pt x="36" y="10"/>
                    <a:pt x="36" y="10"/>
                  </a:cubicBezTo>
                  <a:cubicBezTo>
                    <a:pt x="37" y="10"/>
                    <a:pt x="37" y="10"/>
                    <a:pt x="37" y="10"/>
                  </a:cubicBezTo>
                  <a:cubicBezTo>
                    <a:pt x="40" y="9"/>
                    <a:pt x="40" y="9"/>
                    <a:pt x="40" y="9"/>
                  </a:cubicBezTo>
                  <a:cubicBezTo>
                    <a:pt x="40" y="9"/>
                    <a:pt x="40" y="9"/>
                    <a:pt x="40" y="9"/>
                  </a:cubicBezTo>
                  <a:cubicBezTo>
                    <a:pt x="41" y="9"/>
                    <a:pt x="41" y="9"/>
                    <a:pt x="41" y="9"/>
                  </a:cubicBezTo>
                  <a:cubicBezTo>
                    <a:pt x="41" y="10"/>
                    <a:pt x="43" y="11"/>
                    <a:pt x="43" y="13"/>
                  </a:cubicBezTo>
                  <a:cubicBezTo>
                    <a:pt x="43" y="14"/>
                    <a:pt x="43" y="14"/>
                    <a:pt x="43" y="14"/>
                  </a:cubicBezTo>
                  <a:cubicBezTo>
                    <a:pt x="42" y="15"/>
                    <a:pt x="40" y="16"/>
                    <a:pt x="38" y="16"/>
                  </a:cubicBezTo>
                  <a:cubicBezTo>
                    <a:pt x="38" y="16"/>
                    <a:pt x="38" y="16"/>
                    <a:pt x="38" y="16"/>
                  </a:cubicBezTo>
                  <a:cubicBezTo>
                    <a:pt x="38" y="15"/>
                    <a:pt x="38" y="15"/>
                    <a:pt x="38" y="15"/>
                  </a:cubicBezTo>
                  <a:cubicBezTo>
                    <a:pt x="37" y="15"/>
                    <a:pt x="37" y="15"/>
                    <a:pt x="37" y="15"/>
                  </a:cubicBez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45" name="Freeform 138"/>
            <p:cNvSpPr/>
            <p:nvPr userDrawn="1"/>
          </p:nvSpPr>
          <p:spPr bwMode="auto">
            <a:xfrm>
              <a:off x="6194063" y="2940552"/>
              <a:ext cx="75630" cy="143697"/>
            </a:xfrm>
            <a:custGeom>
              <a:avLst/>
              <a:gdLst>
                <a:gd name="T0" fmla="*/ 2 w 8"/>
                <a:gd name="T1" fmla="*/ 15 h 15"/>
                <a:gd name="T2" fmla="*/ 0 w 8"/>
                <a:gd name="T3" fmla="*/ 14 h 15"/>
                <a:gd name="T4" fmla="*/ 2 w 8"/>
                <a:gd name="T5" fmla="*/ 9 h 15"/>
                <a:gd name="T6" fmla="*/ 3 w 8"/>
                <a:gd name="T7" fmla="*/ 8 h 15"/>
                <a:gd name="T8" fmla="*/ 3 w 8"/>
                <a:gd name="T9" fmla="*/ 8 h 15"/>
                <a:gd name="T10" fmla="*/ 3 w 8"/>
                <a:gd name="T11" fmla="*/ 7 h 15"/>
                <a:gd name="T12" fmla="*/ 4 w 8"/>
                <a:gd name="T13" fmla="*/ 5 h 15"/>
                <a:gd name="T14" fmla="*/ 5 w 8"/>
                <a:gd name="T15" fmla="*/ 4 h 15"/>
                <a:gd name="T16" fmla="*/ 7 w 8"/>
                <a:gd name="T17" fmla="*/ 0 h 15"/>
                <a:gd name="T18" fmla="*/ 8 w 8"/>
                <a:gd name="T19" fmla="*/ 1 h 15"/>
                <a:gd name="T20" fmla="*/ 8 w 8"/>
                <a:gd name="T21" fmla="*/ 2 h 15"/>
                <a:gd name="T22" fmla="*/ 8 w 8"/>
                <a:gd name="T23" fmla="*/ 2 h 15"/>
                <a:gd name="T24" fmla="*/ 8 w 8"/>
                <a:gd name="T25" fmla="*/ 3 h 15"/>
                <a:gd name="T26" fmla="*/ 8 w 8"/>
                <a:gd name="T27" fmla="*/ 7 h 15"/>
                <a:gd name="T28" fmla="*/ 8 w 8"/>
                <a:gd name="T29" fmla="*/ 8 h 15"/>
                <a:gd name="T30" fmla="*/ 8 w 8"/>
                <a:gd name="T31" fmla="*/ 9 h 15"/>
                <a:gd name="T32" fmla="*/ 6 w 8"/>
                <a:gd name="T33" fmla="*/ 13 h 15"/>
                <a:gd name="T34" fmla="*/ 5 w 8"/>
                <a:gd name="T35" fmla="*/ 14 h 15"/>
                <a:gd name="T36" fmla="*/ 5 w 8"/>
                <a:gd name="T37" fmla="*/ 14 h 15"/>
                <a:gd name="T38" fmla="*/ 3 w 8"/>
                <a:gd name="T39" fmla="*/ 15 h 15"/>
                <a:gd name="T40" fmla="*/ 2 w 8"/>
                <a:gd name="T4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5">
                  <a:moveTo>
                    <a:pt x="2" y="15"/>
                  </a:moveTo>
                  <a:cubicBezTo>
                    <a:pt x="2" y="15"/>
                    <a:pt x="1" y="14"/>
                    <a:pt x="0" y="14"/>
                  </a:cubicBezTo>
                  <a:cubicBezTo>
                    <a:pt x="0" y="12"/>
                    <a:pt x="1" y="11"/>
                    <a:pt x="2" y="9"/>
                  </a:cubicBezTo>
                  <a:cubicBezTo>
                    <a:pt x="2" y="9"/>
                    <a:pt x="3" y="8"/>
                    <a:pt x="3" y="8"/>
                  </a:cubicBezTo>
                  <a:cubicBezTo>
                    <a:pt x="3" y="8"/>
                    <a:pt x="3" y="8"/>
                    <a:pt x="3" y="8"/>
                  </a:cubicBezTo>
                  <a:cubicBezTo>
                    <a:pt x="3" y="7"/>
                    <a:pt x="3" y="7"/>
                    <a:pt x="3" y="7"/>
                  </a:cubicBezTo>
                  <a:cubicBezTo>
                    <a:pt x="4" y="7"/>
                    <a:pt x="4" y="6"/>
                    <a:pt x="4" y="5"/>
                  </a:cubicBezTo>
                  <a:cubicBezTo>
                    <a:pt x="4" y="5"/>
                    <a:pt x="4" y="4"/>
                    <a:pt x="5" y="4"/>
                  </a:cubicBezTo>
                  <a:cubicBezTo>
                    <a:pt x="5" y="2"/>
                    <a:pt x="6" y="0"/>
                    <a:pt x="7" y="0"/>
                  </a:cubicBezTo>
                  <a:cubicBezTo>
                    <a:pt x="7" y="0"/>
                    <a:pt x="8" y="0"/>
                    <a:pt x="8" y="1"/>
                  </a:cubicBezTo>
                  <a:cubicBezTo>
                    <a:pt x="8" y="1"/>
                    <a:pt x="8" y="1"/>
                    <a:pt x="8" y="2"/>
                  </a:cubicBezTo>
                  <a:cubicBezTo>
                    <a:pt x="8" y="2"/>
                    <a:pt x="8" y="2"/>
                    <a:pt x="8" y="2"/>
                  </a:cubicBezTo>
                  <a:cubicBezTo>
                    <a:pt x="8" y="3"/>
                    <a:pt x="8" y="3"/>
                    <a:pt x="8" y="3"/>
                  </a:cubicBezTo>
                  <a:cubicBezTo>
                    <a:pt x="8" y="5"/>
                    <a:pt x="8" y="6"/>
                    <a:pt x="8" y="7"/>
                  </a:cubicBezTo>
                  <a:cubicBezTo>
                    <a:pt x="8" y="8"/>
                    <a:pt x="8" y="8"/>
                    <a:pt x="8" y="8"/>
                  </a:cubicBezTo>
                  <a:cubicBezTo>
                    <a:pt x="8" y="8"/>
                    <a:pt x="8" y="9"/>
                    <a:pt x="8" y="9"/>
                  </a:cubicBezTo>
                  <a:cubicBezTo>
                    <a:pt x="7" y="11"/>
                    <a:pt x="7" y="12"/>
                    <a:pt x="6" y="13"/>
                  </a:cubicBezTo>
                  <a:cubicBezTo>
                    <a:pt x="5" y="14"/>
                    <a:pt x="5" y="14"/>
                    <a:pt x="5" y="14"/>
                  </a:cubicBezTo>
                  <a:cubicBezTo>
                    <a:pt x="5" y="14"/>
                    <a:pt x="5" y="14"/>
                    <a:pt x="5" y="14"/>
                  </a:cubicBezTo>
                  <a:cubicBezTo>
                    <a:pt x="4" y="14"/>
                    <a:pt x="3" y="15"/>
                    <a:pt x="3" y="15"/>
                  </a:cubicBezTo>
                  <a:lnTo>
                    <a:pt x="2" y="15"/>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46" name="Freeform 139"/>
            <p:cNvSpPr/>
            <p:nvPr userDrawn="1"/>
          </p:nvSpPr>
          <p:spPr bwMode="auto">
            <a:xfrm>
              <a:off x="6194063" y="2940552"/>
              <a:ext cx="75630" cy="143697"/>
            </a:xfrm>
            <a:custGeom>
              <a:avLst/>
              <a:gdLst>
                <a:gd name="T0" fmla="*/ 2 w 8"/>
                <a:gd name="T1" fmla="*/ 15 h 15"/>
                <a:gd name="T2" fmla="*/ 3 w 8"/>
                <a:gd name="T3" fmla="*/ 15 h 15"/>
                <a:gd name="T4" fmla="*/ 5 w 8"/>
                <a:gd name="T5" fmla="*/ 14 h 15"/>
                <a:gd name="T6" fmla="*/ 5 w 8"/>
                <a:gd name="T7" fmla="*/ 14 h 15"/>
                <a:gd name="T8" fmla="*/ 6 w 8"/>
                <a:gd name="T9" fmla="*/ 13 h 15"/>
                <a:gd name="T10" fmla="*/ 8 w 8"/>
                <a:gd name="T11" fmla="*/ 9 h 15"/>
                <a:gd name="T12" fmla="*/ 8 w 8"/>
                <a:gd name="T13" fmla="*/ 8 h 15"/>
                <a:gd name="T14" fmla="*/ 8 w 8"/>
                <a:gd name="T15" fmla="*/ 7 h 15"/>
                <a:gd name="T16" fmla="*/ 8 w 8"/>
                <a:gd name="T17" fmla="*/ 3 h 15"/>
                <a:gd name="T18" fmla="*/ 8 w 8"/>
                <a:gd name="T19" fmla="*/ 2 h 15"/>
                <a:gd name="T20" fmla="*/ 8 w 8"/>
                <a:gd name="T21" fmla="*/ 2 h 15"/>
                <a:gd name="T22" fmla="*/ 8 w 8"/>
                <a:gd name="T23" fmla="*/ 2 h 15"/>
                <a:gd name="T24" fmla="*/ 8 w 8"/>
                <a:gd name="T25" fmla="*/ 1 h 15"/>
                <a:gd name="T26" fmla="*/ 7 w 8"/>
                <a:gd name="T27" fmla="*/ 0 h 15"/>
                <a:gd name="T28" fmla="*/ 5 w 8"/>
                <a:gd name="T29" fmla="*/ 4 h 15"/>
                <a:gd name="T30" fmla="*/ 4 w 8"/>
                <a:gd name="T31" fmla="*/ 5 h 15"/>
                <a:gd name="T32" fmla="*/ 3 w 8"/>
                <a:gd name="T33" fmla="*/ 7 h 15"/>
                <a:gd name="T34" fmla="*/ 3 w 8"/>
                <a:gd name="T35" fmla="*/ 8 h 15"/>
                <a:gd name="T36" fmla="*/ 3 w 8"/>
                <a:gd name="T37" fmla="*/ 8 h 15"/>
                <a:gd name="T38" fmla="*/ 2 w 8"/>
                <a:gd name="T39" fmla="*/ 9 h 15"/>
                <a:gd name="T40" fmla="*/ 0 w 8"/>
                <a:gd name="T41" fmla="*/ 14 h 15"/>
                <a:gd name="T42" fmla="*/ 2 w 8"/>
                <a:gd name="T43"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 h="15">
                  <a:moveTo>
                    <a:pt x="2" y="15"/>
                  </a:moveTo>
                  <a:cubicBezTo>
                    <a:pt x="3" y="15"/>
                    <a:pt x="3" y="15"/>
                    <a:pt x="3" y="15"/>
                  </a:cubicBezTo>
                  <a:cubicBezTo>
                    <a:pt x="3" y="15"/>
                    <a:pt x="4" y="14"/>
                    <a:pt x="5" y="14"/>
                  </a:cubicBezTo>
                  <a:cubicBezTo>
                    <a:pt x="5" y="14"/>
                    <a:pt x="5" y="14"/>
                    <a:pt x="5" y="14"/>
                  </a:cubicBezTo>
                  <a:cubicBezTo>
                    <a:pt x="6" y="13"/>
                    <a:pt x="6" y="13"/>
                    <a:pt x="6" y="13"/>
                  </a:cubicBezTo>
                  <a:cubicBezTo>
                    <a:pt x="7" y="12"/>
                    <a:pt x="7" y="10"/>
                    <a:pt x="8" y="9"/>
                  </a:cubicBezTo>
                  <a:cubicBezTo>
                    <a:pt x="8" y="9"/>
                    <a:pt x="8" y="8"/>
                    <a:pt x="8" y="8"/>
                  </a:cubicBezTo>
                  <a:cubicBezTo>
                    <a:pt x="8" y="7"/>
                    <a:pt x="8" y="7"/>
                    <a:pt x="8" y="7"/>
                  </a:cubicBezTo>
                  <a:cubicBezTo>
                    <a:pt x="8" y="6"/>
                    <a:pt x="8" y="5"/>
                    <a:pt x="8" y="3"/>
                  </a:cubicBezTo>
                  <a:cubicBezTo>
                    <a:pt x="8" y="3"/>
                    <a:pt x="8" y="3"/>
                    <a:pt x="8" y="2"/>
                  </a:cubicBezTo>
                  <a:cubicBezTo>
                    <a:pt x="8" y="2"/>
                    <a:pt x="8" y="2"/>
                    <a:pt x="8" y="2"/>
                  </a:cubicBezTo>
                  <a:cubicBezTo>
                    <a:pt x="8" y="2"/>
                    <a:pt x="8" y="2"/>
                    <a:pt x="8" y="2"/>
                  </a:cubicBezTo>
                  <a:cubicBezTo>
                    <a:pt x="8" y="1"/>
                    <a:pt x="8" y="1"/>
                    <a:pt x="8" y="1"/>
                  </a:cubicBezTo>
                  <a:cubicBezTo>
                    <a:pt x="8" y="0"/>
                    <a:pt x="7" y="0"/>
                    <a:pt x="7" y="0"/>
                  </a:cubicBezTo>
                  <a:cubicBezTo>
                    <a:pt x="6" y="0"/>
                    <a:pt x="5" y="2"/>
                    <a:pt x="5" y="4"/>
                  </a:cubicBezTo>
                  <a:cubicBezTo>
                    <a:pt x="5" y="4"/>
                    <a:pt x="4" y="5"/>
                    <a:pt x="4" y="5"/>
                  </a:cubicBezTo>
                  <a:cubicBezTo>
                    <a:pt x="4" y="6"/>
                    <a:pt x="4" y="7"/>
                    <a:pt x="3" y="7"/>
                  </a:cubicBezTo>
                  <a:cubicBezTo>
                    <a:pt x="3" y="8"/>
                    <a:pt x="3" y="8"/>
                    <a:pt x="3" y="8"/>
                  </a:cubicBezTo>
                  <a:cubicBezTo>
                    <a:pt x="3" y="8"/>
                    <a:pt x="3" y="8"/>
                    <a:pt x="3" y="8"/>
                  </a:cubicBezTo>
                  <a:cubicBezTo>
                    <a:pt x="3" y="8"/>
                    <a:pt x="2" y="9"/>
                    <a:pt x="2" y="9"/>
                  </a:cubicBezTo>
                  <a:cubicBezTo>
                    <a:pt x="1" y="11"/>
                    <a:pt x="0" y="12"/>
                    <a:pt x="0" y="14"/>
                  </a:cubicBezTo>
                  <a:cubicBezTo>
                    <a:pt x="1" y="14"/>
                    <a:pt x="2" y="15"/>
                    <a:pt x="2" y="15"/>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47" name="Freeform 140"/>
            <p:cNvSpPr/>
            <p:nvPr userDrawn="1"/>
          </p:nvSpPr>
          <p:spPr bwMode="auto">
            <a:xfrm>
              <a:off x="6118433" y="2993493"/>
              <a:ext cx="52941" cy="68067"/>
            </a:xfrm>
            <a:custGeom>
              <a:avLst/>
              <a:gdLst>
                <a:gd name="T0" fmla="*/ 3 w 6"/>
                <a:gd name="T1" fmla="*/ 7 h 7"/>
                <a:gd name="T2" fmla="*/ 1 w 6"/>
                <a:gd name="T3" fmla="*/ 6 h 7"/>
                <a:gd name="T4" fmla="*/ 5 w 6"/>
                <a:gd name="T5" fmla="*/ 0 h 7"/>
                <a:gd name="T6" fmla="*/ 6 w 6"/>
                <a:gd name="T7" fmla="*/ 1 h 7"/>
                <a:gd name="T8" fmla="*/ 5 w 6"/>
                <a:gd name="T9" fmla="*/ 5 h 7"/>
                <a:gd name="T10" fmla="*/ 3 w 6"/>
                <a:gd name="T11" fmla="*/ 7 h 7"/>
              </a:gdLst>
              <a:ahLst/>
              <a:cxnLst>
                <a:cxn ang="0">
                  <a:pos x="T0" y="T1"/>
                </a:cxn>
                <a:cxn ang="0">
                  <a:pos x="T2" y="T3"/>
                </a:cxn>
                <a:cxn ang="0">
                  <a:pos x="T4" y="T5"/>
                </a:cxn>
                <a:cxn ang="0">
                  <a:pos x="T6" y="T7"/>
                </a:cxn>
                <a:cxn ang="0">
                  <a:pos x="T8" y="T9"/>
                </a:cxn>
                <a:cxn ang="0">
                  <a:pos x="T10" y="T11"/>
                </a:cxn>
              </a:cxnLst>
              <a:rect l="0" t="0" r="r" b="b"/>
              <a:pathLst>
                <a:path w="6" h="7">
                  <a:moveTo>
                    <a:pt x="3" y="7"/>
                  </a:moveTo>
                  <a:cubicBezTo>
                    <a:pt x="3" y="7"/>
                    <a:pt x="2" y="6"/>
                    <a:pt x="1" y="6"/>
                  </a:cubicBezTo>
                  <a:cubicBezTo>
                    <a:pt x="0" y="3"/>
                    <a:pt x="4" y="0"/>
                    <a:pt x="5" y="0"/>
                  </a:cubicBezTo>
                  <a:cubicBezTo>
                    <a:pt x="5" y="0"/>
                    <a:pt x="6" y="1"/>
                    <a:pt x="6" y="1"/>
                  </a:cubicBezTo>
                  <a:cubicBezTo>
                    <a:pt x="6" y="2"/>
                    <a:pt x="6" y="4"/>
                    <a:pt x="5" y="5"/>
                  </a:cubicBezTo>
                  <a:cubicBezTo>
                    <a:pt x="4" y="6"/>
                    <a:pt x="3" y="7"/>
                    <a:pt x="3" y="7"/>
                  </a:cubicBez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48" name="Freeform 141"/>
            <p:cNvSpPr/>
            <p:nvPr userDrawn="1"/>
          </p:nvSpPr>
          <p:spPr bwMode="auto">
            <a:xfrm>
              <a:off x="6118433" y="2993493"/>
              <a:ext cx="52941" cy="68067"/>
            </a:xfrm>
            <a:custGeom>
              <a:avLst/>
              <a:gdLst>
                <a:gd name="T0" fmla="*/ 3 w 6"/>
                <a:gd name="T1" fmla="*/ 7 h 7"/>
                <a:gd name="T2" fmla="*/ 3 w 6"/>
                <a:gd name="T3" fmla="*/ 7 h 7"/>
                <a:gd name="T4" fmla="*/ 5 w 6"/>
                <a:gd name="T5" fmla="*/ 5 h 7"/>
                <a:gd name="T6" fmla="*/ 6 w 6"/>
                <a:gd name="T7" fmla="*/ 1 h 7"/>
                <a:gd name="T8" fmla="*/ 5 w 6"/>
                <a:gd name="T9" fmla="*/ 0 h 7"/>
                <a:gd name="T10" fmla="*/ 1 w 6"/>
                <a:gd name="T11" fmla="*/ 6 h 7"/>
                <a:gd name="T12" fmla="*/ 3 w 6"/>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3" y="7"/>
                  </a:moveTo>
                  <a:cubicBezTo>
                    <a:pt x="3" y="7"/>
                    <a:pt x="3" y="7"/>
                    <a:pt x="3" y="7"/>
                  </a:cubicBezTo>
                  <a:cubicBezTo>
                    <a:pt x="3" y="7"/>
                    <a:pt x="4" y="6"/>
                    <a:pt x="5" y="5"/>
                  </a:cubicBezTo>
                  <a:cubicBezTo>
                    <a:pt x="6" y="4"/>
                    <a:pt x="6" y="2"/>
                    <a:pt x="6" y="1"/>
                  </a:cubicBezTo>
                  <a:cubicBezTo>
                    <a:pt x="6" y="1"/>
                    <a:pt x="5" y="0"/>
                    <a:pt x="5" y="0"/>
                  </a:cubicBezTo>
                  <a:cubicBezTo>
                    <a:pt x="4" y="0"/>
                    <a:pt x="0" y="3"/>
                    <a:pt x="1" y="6"/>
                  </a:cubicBezTo>
                  <a:cubicBezTo>
                    <a:pt x="2" y="6"/>
                    <a:pt x="3" y="7"/>
                    <a:pt x="3" y="7"/>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02 </a:t>
            </a:r>
            <a:r>
              <a:rPr lang="zh-CN" altLang="en-US" dirty="0">
                <a:sym typeface="+mn-ea"/>
              </a:rPr>
              <a:t>项目主要内容——研究积累</a:t>
            </a:r>
            <a:endParaRPr lang="zh-CN" altLang="en-US" dirty="0"/>
          </a:p>
        </p:txBody>
      </p:sp>
      <p:sp>
        <p:nvSpPr>
          <p:cNvPr id="3" name="灯片编号占位符 2"/>
          <p:cNvSpPr>
            <a:spLocks noGrp="1"/>
          </p:cNvSpPr>
          <p:nvPr>
            <p:ph type="sldNum" sz="quarter" idx="12"/>
          </p:nvPr>
        </p:nvSpPr>
        <p:spPr/>
        <p:txBody>
          <a:bodyPr/>
          <a:lstStyle/>
          <a:p>
            <a:fld id="{1AAC388E-FA9E-4A2C-95EA-1F6B3A07935A}" type="slidenum">
              <a:rPr lang="zh-CN" altLang="en-US" smtClean="0"/>
              <a:t>10</a:t>
            </a:fld>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618" y="1150840"/>
            <a:ext cx="10339837" cy="4838926"/>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pic>
        <p:nvPicPr>
          <p:cNvPr id="6" name="图片 5"/>
          <p:cNvPicPr>
            <a:picLocks noChangeAspect="1"/>
          </p:cNvPicPr>
          <p:nvPr/>
        </p:nvPicPr>
        <p:blipFill>
          <a:blip r:embed="rId3"/>
          <a:stretch>
            <a:fillRect/>
          </a:stretch>
        </p:blipFill>
        <p:spPr>
          <a:xfrm>
            <a:off x="1164425" y="1604107"/>
            <a:ext cx="10037187" cy="4733413"/>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02 </a:t>
            </a:r>
            <a:r>
              <a:rPr lang="zh-CN" altLang="en-US" dirty="0">
                <a:sym typeface="+mn-ea"/>
              </a:rPr>
              <a:t>项目主要内容——研究积累</a:t>
            </a:r>
            <a:endParaRPr lang="zh-CN" altLang="en-US" dirty="0"/>
          </a:p>
        </p:txBody>
      </p:sp>
      <p:sp>
        <p:nvSpPr>
          <p:cNvPr id="3" name="灯片编号占位符 2"/>
          <p:cNvSpPr>
            <a:spLocks noGrp="1"/>
          </p:cNvSpPr>
          <p:nvPr>
            <p:ph type="sldNum" sz="quarter" idx="12"/>
          </p:nvPr>
        </p:nvSpPr>
        <p:spPr/>
        <p:txBody>
          <a:bodyPr/>
          <a:lstStyle/>
          <a:p>
            <a:fld id="{1AAC388E-FA9E-4A2C-95EA-1F6B3A07935A}" type="slidenum">
              <a:rPr lang="zh-CN" altLang="en-US" smtClean="0"/>
              <a:t>11</a:t>
            </a:fld>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618" y="1150840"/>
            <a:ext cx="10339837" cy="4838926"/>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pic>
        <p:nvPicPr>
          <p:cNvPr id="6" name="图片 5"/>
          <p:cNvPicPr>
            <a:picLocks noChangeAspect="1"/>
          </p:cNvPicPr>
          <p:nvPr/>
        </p:nvPicPr>
        <p:blipFill>
          <a:blip r:embed="rId3"/>
          <a:stretch>
            <a:fillRect/>
          </a:stretch>
        </p:blipFill>
        <p:spPr>
          <a:xfrm>
            <a:off x="1164425" y="1604107"/>
            <a:ext cx="10037187" cy="4733413"/>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pic>
        <p:nvPicPr>
          <p:cNvPr id="7" name="图片 6"/>
          <p:cNvPicPr>
            <a:picLocks noChangeAspect="1"/>
          </p:cNvPicPr>
          <p:nvPr/>
        </p:nvPicPr>
        <p:blipFill>
          <a:blip r:embed="rId4"/>
          <a:stretch>
            <a:fillRect/>
          </a:stretch>
        </p:blipFill>
        <p:spPr>
          <a:xfrm>
            <a:off x="1791302" y="1982604"/>
            <a:ext cx="9712960" cy="4593514"/>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en-US" altLang="zh-CN" dirty="0"/>
              <a:t>02 </a:t>
            </a:r>
            <a:r>
              <a:rPr lang="zh-CN" altLang="en-US" dirty="0">
                <a:sym typeface="+mn-ea"/>
              </a:rPr>
              <a:t>项目主要内容——主要内容</a:t>
            </a:r>
          </a:p>
        </p:txBody>
      </p:sp>
      <p:cxnSp>
        <p:nvCxnSpPr>
          <p:cNvPr id="58" name="直接连接符 57"/>
          <p:cNvCxnSpPr>
            <a:stCxn id="109" idx="2"/>
            <a:endCxn id="71" idx="6"/>
          </p:cNvCxnSpPr>
          <p:nvPr/>
        </p:nvCxnSpPr>
        <p:spPr>
          <a:xfrm>
            <a:off x="1352592" y="3152159"/>
            <a:ext cx="9507855" cy="29210"/>
          </a:xfrm>
          <a:prstGeom prst="line">
            <a:avLst/>
          </a:prstGeom>
          <a:ln w="28575" cap="rnd">
            <a:solidFill>
              <a:srgbClr val="003F88">
                <a:alpha val="10196"/>
              </a:srgbClr>
            </a:solidFill>
            <a:round/>
          </a:ln>
        </p:spPr>
        <p:style>
          <a:lnRef idx="1">
            <a:schemeClr val="accent1"/>
          </a:lnRef>
          <a:fillRef idx="0">
            <a:schemeClr val="accent1"/>
          </a:fillRef>
          <a:effectRef idx="0">
            <a:schemeClr val="accent1"/>
          </a:effectRef>
          <a:fontRef idx="minor">
            <a:schemeClr val="tx1"/>
          </a:fontRef>
        </p:style>
      </p:cxnSp>
      <p:sp>
        <p:nvSpPr>
          <p:cNvPr id="112" name="îşľîḍe"/>
          <p:cNvSpPr/>
          <p:nvPr/>
        </p:nvSpPr>
        <p:spPr bwMode="auto">
          <a:xfrm>
            <a:off x="963671" y="1717525"/>
            <a:ext cx="849842" cy="942956"/>
          </a:xfrm>
          <a:custGeom>
            <a:avLst/>
            <a:gdLst>
              <a:gd name="T0" fmla="*/ 668 w 1369"/>
              <a:gd name="T1" fmla="*/ 0 h 1519"/>
              <a:gd name="T2" fmla="*/ 702 w 1369"/>
              <a:gd name="T3" fmla="*/ 0 h 1519"/>
              <a:gd name="T4" fmla="*/ 736 w 1369"/>
              <a:gd name="T5" fmla="*/ 7 h 1519"/>
              <a:gd name="T6" fmla="*/ 768 w 1369"/>
              <a:gd name="T7" fmla="*/ 21 h 1519"/>
              <a:gd name="T8" fmla="*/ 1284 w 1369"/>
              <a:gd name="T9" fmla="*/ 318 h 1519"/>
              <a:gd name="T10" fmla="*/ 1313 w 1369"/>
              <a:gd name="T11" fmla="*/ 339 h 1519"/>
              <a:gd name="T12" fmla="*/ 1337 w 1369"/>
              <a:gd name="T13" fmla="*/ 364 h 1519"/>
              <a:gd name="T14" fmla="*/ 1354 w 1369"/>
              <a:gd name="T15" fmla="*/ 395 h 1519"/>
              <a:gd name="T16" fmla="*/ 1364 w 1369"/>
              <a:gd name="T17" fmla="*/ 429 h 1519"/>
              <a:gd name="T18" fmla="*/ 1369 w 1369"/>
              <a:gd name="T19" fmla="*/ 465 h 1519"/>
              <a:gd name="T20" fmla="*/ 1369 w 1369"/>
              <a:gd name="T21" fmla="*/ 1054 h 1519"/>
              <a:gd name="T22" fmla="*/ 1364 w 1369"/>
              <a:gd name="T23" fmla="*/ 1090 h 1519"/>
              <a:gd name="T24" fmla="*/ 1354 w 1369"/>
              <a:gd name="T25" fmla="*/ 1124 h 1519"/>
              <a:gd name="T26" fmla="*/ 1337 w 1369"/>
              <a:gd name="T27" fmla="*/ 1154 h 1519"/>
              <a:gd name="T28" fmla="*/ 1313 w 1369"/>
              <a:gd name="T29" fmla="*/ 1181 h 1519"/>
              <a:gd name="T30" fmla="*/ 1284 w 1369"/>
              <a:gd name="T31" fmla="*/ 1201 h 1519"/>
              <a:gd name="T32" fmla="*/ 768 w 1369"/>
              <a:gd name="T33" fmla="*/ 1497 h 1519"/>
              <a:gd name="T34" fmla="*/ 736 w 1369"/>
              <a:gd name="T35" fmla="*/ 1512 h 1519"/>
              <a:gd name="T36" fmla="*/ 702 w 1369"/>
              <a:gd name="T37" fmla="*/ 1519 h 1519"/>
              <a:gd name="T38" fmla="*/ 668 w 1369"/>
              <a:gd name="T39" fmla="*/ 1519 h 1519"/>
              <a:gd name="T40" fmla="*/ 632 w 1369"/>
              <a:gd name="T41" fmla="*/ 1512 h 1519"/>
              <a:gd name="T42" fmla="*/ 599 w 1369"/>
              <a:gd name="T43" fmla="*/ 1497 h 1519"/>
              <a:gd name="T44" fmla="*/ 85 w 1369"/>
              <a:gd name="T45" fmla="*/ 1201 h 1519"/>
              <a:gd name="T46" fmla="*/ 56 w 1369"/>
              <a:gd name="T47" fmla="*/ 1181 h 1519"/>
              <a:gd name="T48" fmla="*/ 32 w 1369"/>
              <a:gd name="T49" fmla="*/ 1154 h 1519"/>
              <a:gd name="T50" fmla="*/ 15 w 1369"/>
              <a:gd name="T51" fmla="*/ 1124 h 1519"/>
              <a:gd name="T52" fmla="*/ 3 w 1369"/>
              <a:gd name="T53" fmla="*/ 1090 h 1519"/>
              <a:gd name="T54" fmla="*/ 0 w 1369"/>
              <a:gd name="T55" fmla="*/ 1054 h 1519"/>
              <a:gd name="T56" fmla="*/ 0 w 1369"/>
              <a:gd name="T57" fmla="*/ 465 h 1519"/>
              <a:gd name="T58" fmla="*/ 3 w 1369"/>
              <a:gd name="T59" fmla="*/ 429 h 1519"/>
              <a:gd name="T60" fmla="*/ 15 w 1369"/>
              <a:gd name="T61" fmla="*/ 395 h 1519"/>
              <a:gd name="T62" fmla="*/ 32 w 1369"/>
              <a:gd name="T63" fmla="*/ 364 h 1519"/>
              <a:gd name="T64" fmla="*/ 56 w 1369"/>
              <a:gd name="T65" fmla="*/ 339 h 1519"/>
              <a:gd name="T66" fmla="*/ 85 w 1369"/>
              <a:gd name="T67" fmla="*/ 318 h 1519"/>
              <a:gd name="T68" fmla="*/ 599 w 1369"/>
              <a:gd name="T69" fmla="*/ 21 h 1519"/>
              <a:gd name="T70" fmla="*/ 632 w 1369"/>
              <a:gd name="T71" fmla="*/ 7 h 1519"/>
              <a:gd name="T72" fmla="*/ 668 w 1369"/>
              <a:gd name="T73" fmla="*/ 0 h 1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69" h="1519">
                <a:moveTo>
                  <a:pt x="668" y="0"/>
                </a:moveTo>
                <a:lnTo>
                  <a:pt x="702" y="0"/>
                </a:lnTo>
                <a:lnTo>
                  <a:pt x="736" y="7"/>
                </a:lnTo>
                <a:lnTo>
                  <a:pt x="768" y="21"/>
                </a:lnTo>
                <a:lnTo>
                  <a:pt x="1284" y="318"/>
                </a:lnTo>
                <a:lnTo>
                  <a:pt x="1313" y="339"/>
                </a:lnTo>
                <a:lnTo>
                  <a:pt x="1337" y="364"/>
                </a:lnTo>
                <a:lnTo>
                  <a:pt x="1354" y="395"/>
                </a:lnTo>
                <a:lnTo>
                  <a:pt x="1364" y="429"/>
                </a:lnTo>
                <a:lnTo>
                  <a:pt x="1369" y="465"/>
                </a:lnTo>
                <a:lnTo>
                  <a:pt x="1369" y="1054"/>
                </a:lnTo>
                <a:lnTo>
                  <a:pt x="1364" y="1090"/>
                </a:lnTo>
                <a:lnTo>
                  <a:pt x="1354" y="1124"/>
                </a:lnTo>
                <a:lnTo>
                  <a:pt x="1337" y="1154"/>
                </a:lnTo>
                <a:lnTo>
                  <a:pt x="1313" y="1181"/>
                </a:lnTo>
                <a:lnTo>
                  <a:pt x="1284" y="1201"/>
                </a:lnTo>
                <a:lnTo>
                  <a:pt x="768" y="1497"/>
                </a:lnTo>
                <a:lnTo>
                  <a:pt x="736" y="1512"/>
                </a:lnTo>
                <a:lnTo>
                  <a:pt x="702" y="1519"/>
                </a:lnTo>
                <a:lnTo>
                  <a:pt x="668" y="1519"/>
                </a:lnTo>
                <a:lnTo>
                  <a:pt x="632" y="1512"/>
                </a:lnTo>
                <a:lnTo>
                  <a:pt x="599" y="1497"/>
                </a:lnTo>
                <a:lnTo>
                  <a:pt x="85" y="1201"/>
                </a:lnTo>
                <a:lnTo>
                  <a:pt x="56" y="1181"/>
                </a:lnTo>
                <a:lnTo>
                  <a:pt x="32" y="1154"/>
                </a:lnTo>
                <a:lnTo>
                  <a:pt x="15" y="1124"/>
                </a:lnTo>
                <a:lnTo>
                  <a:pt x="3" y="1090"/>
                </a:lnTo>
                <a:lnTo>
                  <a:pt x="0" y="1054"/>
                </a:lnTo>
                <a:lnTo>
                  <a:pt x="0" y="465"/>
                </a:lnTo>
                <a:lnTo>
                  <a:pt x="3" y="429"/>
                </a:lnTo>
                <a:lnTo>
                  <a:pt x="15" y="395"/>
                </a:lnTo>
                <a:lnTo>
                  <a:pt x="32" y="364"/>
                </a:lnTo>
                <a:lnTo>
                  <a:pt x="56" y="339"/>
                </a:lnTo>
                <a:lnTo>
                  <a:pt x="85" y="318"/>
                </a:lnTo>
                <a:lnTo>
                  <a:pt x="599" y="21"/>
                </a:lnTo>
                <a:lnTo>
                  <a:pt x="632" y="7"/>
                </a:lnTo>
                <a:lnTo>
                  <a:pt x="668" y="0"/>
                </a:lnTo>
                <a:close/>
              </a:path>
            </a:pathLst>
          </a:custGeom>
          <a:solidFill>
            <a:schemeClr val="accent1"/>
          </a:solidFill>
          <a:ln w="3175">
            <a:noFill/>
            <a:prstDash val="solid"/>
            <a:round/>
          </a:ln>
        </p:spPr>
        <p:txBody>
          <a:bodyPr vert="horz" wrap="square" lIns="91440" tIns="45720" rIns="91440" bIns="45720" numCol="1" anchor="ctr" anchorCtr="0" compatLnSpc="1">
            <a:normAutofit/>
          </a:bodyPr>
          <a:lstStyle/>
          <a:p>
            <a:pPr algn="ctr">
              <a:lnSpc>
                <a:spcPct val="120000"/>
              </a:lnSpc>
              <a:spcAft>
                <a:spcPts val="100"/>
              </a:spcAft>
            </a:pPr>
            <a:endParaRPr lang="ru-RU" sz="1600" i="1" u="sng" dirty="0">
              <a:solidFill>
                <a:schemeClr val="accent1"/>
              </a:solidFill>
            </a:endParaRPr>
          </a:p>
        </p:txBody>
      </p:sp>
      <p:sp>
        <p:nvSpPr>
          <p:cNvPr id="105" name="íşḻïďé"/>
          <p:cNvSpPr/>
          <p:nvPr/>
        </p:nvSpPr>
        <p:spPr>
          <a:xfrm>
            <a:off x="955972" y="1307950"/>
            <a:ext cx="865241" cy="409575"/>
          </a:xfrm>
          <a:prstGeom prst="rect">
            <a:avLst/>
          </a:prstGeom>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20000"/>
              </a:lnSpc>
              <a:spcAft>
                <a:spcPts val="100"/>
              </a:spcAft>
            </a:pPr>
            <a:r>
              <a:rPr lang="en-US" altLang="zh-CN" sz="1400" b="1" dirty="0"/>
              <a:t>2024/04</a:t>
            </a:r>
          </a:p>
        </p:txBody>
      </p:sp>
      <p:grpSp>
        <p:nvGrpSpPr>
          <p:cNvPr id="106" name="íṩļíḋe"/>
          <p:cNvGrpSpPr/>
          <p:nvPr/>
        </p:nvGrpSpPr>
        <p:grpSpPr>
          <a:xfrm>
            <a:off x="473468" y="3366037"/>
            <a:ext cx="1828978" cy="2571750"/>
            <a:chOff x="913897" y="4286277"/>
            <a:chExt cx="1828978" cy="2571750"/>
          </a:xfrm>
        </p:grpSpPr>
        <p:sp>
          <p:nvSpPr>
            <p:cNvPr id="110" name="iṣḻíďé"/>
            <p:cNvSpPr txBox="1"/>
            <p:nvPr/>
          </p:nvSpPr>
          <p:spPr>
            <a:xfrm>
              <a:off x="913897" y="4733317"/>
              <a:ext cx="1828800" cy="2124710"/>
            </a:xfrm>
            <a:prstGeom prst="rect">
              <a:avLst/>
            </a:prstGeom>
            <a:noFill/>
            <a:ln>
              <a:noFill/>
            </a:ln>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285750" indent="-285750" algn="just">
                <a:lnSpc>
                  <a:spcPct val="125000"/>
                </a:lnSpc>
                <a:spcAft>
                  <a:spcPts val="500"/>
                </a:spcAft>
                <a:buFont typeface="Arial" panose="020B0604020202020204" pitchFamily="34" charset="0"/>
                <a:buChar char="•"/>
              </a:pPr>
              <a:r>
                <a:rPr lang="zh-CN" altLang="en-US" sz="1700" dirty="0">
                  <a:sym typeface="+mn-ea"/>
                </a:rPr>
                <a:t>选择1~3个典型社会公共卫生统计指标</a:t>
              </a:r>
            </a:p>
            <a:p>
              <a:pPr marL="285750" indent="-285750" algn="just">
                <a:lnSpc>
                  <a:spcPct val="125000"/>
                </a:lnSpc>
                <a:spcAft>
                  <a:spcPts val="500"/>
                </a:spcAft>
                <a:buFont typeface="Arial" panose="020B0604020202020204" pitchFamily="34" charset="0"/>
                <a:buChar char="•"/>
              </a:pPr>
              <a:r>
                <a:rPr lang="zh-CN" altLang="en-US" sz="1700" dirty="0">
                  <a:sym typeface="+mn-ea"/>
                </a:rPr>
                <a:t>选择合适的国家及地区</a:t>
              </a:r>
            </a:p>
            <a:p>
              <a:pPr algn="ctr">
                <a:lnSpc>
                  <a:spcPct val="125000"/>
                </a:lnSpc>
                <a:spcBef>
                  <a:spcPct val="0"/>
                </a:spcBef>
                <a:spcAft>
                  <a:spcPts val="500"/>
                </a:spcAft>
              </a:pPr>
              <a:endParaRPr lang="zh-CN" altLang="en-US" sz="1000" dirty="0">
                <a:sym typeface="+mn-ea"/>
              </a:endParaRPr>
            </a:p>
          </p:txBody>
        </p:sp>
        <p:sp>
          <p:nvSpPr>
            <p:cNvPr id="111" name="iṥlíḋê"/>
            <p:cNvSpPr/>
            <p:nvPr/>
          </p:nvSpPr>
          <p:spPr>
            <a:xfrm>
              <a:off x="913897" y="4286277"/>
              <a:ext cx="1828978" cy="446763"/>
            </a:xfrm>
            <a:prstGeom prst="rect">
              <a:avLst/>
            </a:prstGeom>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lgn="ctr">
                <a:lnSpc>
                  <a:spcPct val="120000"/>
                </a:lnSpc>
                <a:spcAft>
                  <a:spcPts val="100"/>
                </a:spcAft>
              </a:pPr>
              <a:r>
                <a:rPr lang="zh-CN" sz="2000" b="1" dirty="0"/>
                <a:t>样本选择</a:t>
              </a:r>
            </a:p>
          </p:txBody>
        </p:sp>
      </p:grpSp>
      <p:grpSp>
        <p:nvGrpSpPr>
          <p:cNvPr id="107" name="ïšľíḑê"/>
          <p:cNvGrpSpPr/>
          <p:nvPr/>
        </p:nvGrpSpPr>
        <p:grpSpPr>
          <a:xfrm>
            <a:off x="1352592" y="2660481"/>
            <a:ext cx="72000" cy="527678"/>
            <a:chOff x="1903137" y="2482831"/>
            <a:chExt cx="72000" cy="527678"/>
          </a:xfrm>
        </p:grpSpPr>
        <p:cxnSp>
          <p:nvCxnSpPr>
            <p:cNvPr id="108" name="直接连接符 107"/>
            <p:cNvCxnSpPr/>
            <p:nvPr/>
          </p:nvCxnSpPr>
          <p:spPr>
            <a:xfrm>
              <a:off x="1939137" y="2482831"/>
              <a:ext cx="0" cy="455678"/>
            </a:xfrm>
            <a:prstGeom prst="line">
              <a:avLst/>
            </a:prstGeom>
            <a:ln w="28575" cap="rnd">
              <a:solidFill>
                <a:srgbClr val="003F88">
                  <a:alpha val="10196"/>
                </a:srgbClr>
              </a:solidFill>
              <a:round/>
            </a:ln>
          </p:spPr>
          <p:style>
            <a:lnRef idx="1">
              <a:schemeClr val="accent1"/>
            </a:lnRef>
            <a:fillRef idx="0">
              <a:schemeClr val="accent1"/>
            </a:fillRef>
            <a:effectRef idx="0">
              <a:schemeClr val="accent1"/>
            </a:effectRef>
            <a:fontRef idx="minor">
              <a:schemeClr val="tx1"/>
            </a:fontRef>
          </p:style>
        </p:cxnSp>
        <p:sp>
          <p:nvSpPr>
            <p:cNvPr id="109" name="îSḷiďé"/>
            <p:cNvSpPr/>
            <p:nvPr/>
          </p:nvSpPr>
          <p:spPr>
            <a:xfrm>
              <a:off x="1903137" y="2938509"/>
              <a:ext cx="72000" cy="72000"/>
            </a:xfrm>
            <a:prstGeom prst="ellipse">
              <a:avLst/>
            </a:prstGeom>
            <a:solidFill>
              <a:schemeClr val="accent1"/>
            </a:solidFill>
            <a:ln w="3175">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4400">
                <a:lnSpc>
                  <a:spcPct val="120000"/>
                </a:lnSpc>
                <a:spcAft>
                  <a:spcPts val="100"/>
                </a:spcAft>
              </a:pPr>
              <a:endParaRPr lang="zh-CN" altLang="en-US" sz="2000" b="1" i="1">
                <a:solidFill>
                  <a:schemeClr val="tx1"/>
                </a:solidFill>
              </a:endParaRPr>
            </a:p>
          </p:txBody>
        </p:sp>
      </p:grpSp>
      <p:sp>
        <p:nvSpPr>
          <p:cNvPr id="102" name="ïŝḻïḓe"/>
          <p:cNvSpPr/>
          <p:nvPr/>
        </p:nvSpPr>
        <p:spPr bwMode="auto">
          <a:xfrm>
            <a:off x="3091632" y="1736575"/>
            <a:ext cx="849842" cy="942956"/>
          </a:xfrm>
          <a:custGeom>
            <a:avLst/>
            <a:gdLst>
              <a:gd name="T0" fmla="*/ 668 w 1369"/>
              <a:gd name="T1" fmla="*/ 0 h 1519"/>
              <a:gd name="T2" fmla="*/ 702 w 1369"/>
              <a:gd name="T3" fmla="*/ 0 h 1519"/>
              <a:gd name="T4" fmla="*/ 736 w 1369"/>
              <a:gd name="T5" fmla="*/ 7 h 1519"/>
              <a:gd name="T6" fmla="*/ 768 w 1369"/>
              <a:gd name="T7" fmla="*/ 21 h 1519"/>
              <a:gd name="T8" fmla="*/ 1284 w 1369"/>
              <a:gd name="T9" fmla="*/ 318 h 1519"/>
              <a:gd name="T10" fmla="*/ 1313 w 1369"/>
              <a:gd name="T11" fmla="*/ 339 h 1519"/>
              <a:gd name="T12" fmla="*/ 1337 w 1369"/>
              <a:gd name="T13" fmla="*/ 364 h 1519"/>
              <a:gd name="T14" fmla="*/ 1354 w 1369"/>
              <a:gd name="T15" fmla="*/ 395 h 1519"/>
              <a:gd name="T16" fmla="*/ 1364 w 1369"/>
              <a:gd name="T17" fmla="*/ 429 h 1519"/>
              <a:gd name="T18" fmla="*/ 1369 w 1369"/>
              <a:gd name="T19" fmla="*/ 465 h 1519"/>
              <a:gd name="T20" fmla="*/ 1369 w 1369"/>
              <a:gd name="T21" fmla="*/ 1054 h 1519"/>
              <a:gd name="T22" fmla="*/ 1364 w 1369"/>
              <a:gd name="T23" fmla="*/ 1090 h 1519"/>
              <a:gd name="T24" fmla="*/ 1354 w 1369"/>
              <a:gd name="T25" fmla="*/ 1124 h 1519"/>
              <a:gd name="T26" fmla="*/ 1337 w 1369"/>
              <a:gd name="T27" fmla="*/ 1154 h 1519"/>
              <a:gd name="T28" fmla="*/ 1313 w 1369"/>
              <a:gd name="T29" fmla="*/ 1181 h 1519"/>
              <a:gd name="T30" fmla="*/ 1284 w 1369"/>
              <a:gd name="T31" fmla="*/ 1201 h 1519"/>
              <a:gd name="T32" fmla="*/ 768 w 1369"/>
              <a:gd name="T33" fmla="*/ 1497 h 1519"/>
              <a:gd name="T34" fmla="*/ 736 w 1369"/>
              <a:gd name="T35" fmla="*/ 1512 h 1519"/>
              <a:gd name="T36" fmla="*/ 702 w 1369"/>
              <a:gd name="T37" fmla="*/ 1519 h 1519"/>
              <a:gd name="T38" fmla="*/ 668 w 1369"/>
              <a:gd name="T39" fmla="*/ 1519 h 1519"/>
              <a:gd name="T40" fmla="*/ 632 w 1369"/>
              <a:gd name="T41" fmla="*/ 1512 h 1519"/>
              <a:gd name="T42" fmla="*/ 599 w 1369"/>
              <a:gd name="T43" fmla="*/ 1497 h 1519"/>
              <a:gd name="T44" fmla="*/ 85 w 1369"/>
              <a:gd name="T45" fmla="*/ 1201 h 1519"/>
              <a:gd name="T46" fmla="*/ 56 w 1369"/>
              <a:gd name="T47" fmla="*/ 1181 h 1519"/>
              <a:gd name="T48" fmla="*/ 32 w 1369"/>
              <a:gd name="T49" fmla="*/ 1154 h 1519"/>
              <a:gd name="T50" fmla="*/ 15 w 1369"/>
              <a:gd name="T51" fmla="*/ 1124 h 1519"/>
              <a:gd name="T52" fmla="*/ 3 w 1369"/>
              <a:gd name="T53" fmla="*/ 1090 h 1519"/>
              <a:gd name="T54" fmla="*/ 0 w 1369"/>
              <a:gd name="T55" fmla="*/ 1054 h 1519"/>
              <a:gd name="T56" fmla="*/ 0 w 1369"/>
              <a:gd name="T57" fmla="*/ 465 h 1519"/>
              <a:gd name="T58" fmla="*/ 3 w 1369"/>
              <a:gd name="T59" fmla="*/ 429 h 1519"/>
              <a:gd name="T60" fmla="*/ 15 w 1369"/>
              <a:gd name="T61" fmla="*/ 395 h 1519"/>
              <a:gd name="T62" fmla="*/ 32 w 1369"/>
              <a:gd name="T63" fmla="*/ 364 h 1519"/>
              <a:gd name="T64" fmla="*/ 56 w 1369"/>
              <a:gd name="T65" fmla="*/ 339 h 1519"/>
              <a:gd name="T66" fmla="*/ 85 w 1369"/>
              <a:gd name="T67" fmla="*/ 318 h 1519"/>
              <a:gd name="T68" fmla="*/ 599 w 1369"/>
              <a:gd name="T69" fmla="*/ 21 h 1519"/>
              <a:gd name="T70" fmla="*/ 632 w 1369"/>
              <a:gd name="T71" fmla="*/ 7 h 1519"/>
              <a:gd name="T72" fmla="*/ 668 w 1369"/>
              <a:gd name="T73" fmla="*/ 0 h 1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69" h="1519">
                <a:moveTo>
                  <a:pt x="668" y="0"/>
                </a:moveTo>
                <a:lnTo>
                  <a:pt x="702" y="0"/>
                </a:lnTo>
                <a:lnTo>
                  <a:pt x="736" y="7"/>
                </a:lnTo>
                <a:lnTo>
                  <a:pt x="768" y="21"/>
                </a:lnTo>
                <a:lnTo>
                  <a:pt x="1284" y="318"/>
                </a:lnTo>
                <a:lnTo>
                  <a:pt x="1313" y="339"/>
                </a:lnTo>
                <a:lnTo>
                  <a:pt x="1337" y="364"/>
                </a:lnTo>
                <a:lnTo>
                  <a:pt x="1354" y="395"/>
                </a:lnTo>
                <a:lnTo>
                  <a:pt x="1364" y="429"/>
                </a:lnTo>
                <a:lnTo>
                  <a:pt x="1369" y="465"/>
                </a:lnTo>
                <a:lnTo>
                  <a:pt x="1369" y="1054"/>
                </a:lnTo>
                <a:lnTo>
                  <a:pt x="1364" y="1090"/>
                </a:lnTo>
                <a:lnTo>
                  <a:pt x="1354" y="1124"/>
                </a:lnTo>
                <a:lnTo>
                  <a:pt x="1337" y="1154"/>
                </a:lnTo>
                <a:lnTo>
                  <a:pt x="1313" y="1181"/>
                </a:lnTo>
                <a:lnTo>
                  <a:pt x="1284" y="1201"/>
                </a:lnTo>
                <a:lnTo>
                  <a:pt x="768" y="1497"/>
                </a:lnTo>
                <a:lnTo>
                  <a:pt x="736" y="1512"/>
                </a:lnTo>
                <a:lnTo>
                  <a:pt x="702" y="1519"/>
                </a:lnTo>
                <a:lnTo>
                  <a:pt x="668" y="1519"/>
                </a:lnTo>
                <a:lnTo>
                  <a:pt x="632" y="1512"/>
                </a:lnTo>
                <a:lnTo>
                  <a:pt x="599" y="1497"/>
                </a:lnTo>
                <a:lnTo>
                  <a:pt x="85" y="1201"/>
                </a:lnTo>
                <a:lnTo>
                  <a:pt x="56" y="1181"/>
                </a:lnTo>
                <a:lnTo>
                  <a:pt x="32" y="1154"/>
                </a:lnTo>
                <a:lnTo>
                  <a:pt x="15" y="1124"/>
                </a:lnTo>
                <a:lnTo>
                  <a:pt x="3" y="1090"/>
                </a:lnTo>
                <a:lnTo>
                  <a:pt x="0" y="1054"/>
                </a:lnTo>
                <a:lnTo>
                  <a:pt x="0" y="465"/>
                </a:lnTo>
                <a:lnTo>
                  <a:pt x="3" y="429"/>
                </a:lnTo>
                <a:lnTo>
                  <a:pt x="15" y="395"/>
                </a:lnTo>
                <a:lnTo>
                  <a:pt x="32" y="364"/>
                </a:lnTo>
                <a:lnTo>
                  <a:pt x="56" y="339"/>
                </a:lnTo>
                <a:lnTo>
                  <a:pt x="85" y="318"/>
                </a:lnTo>
                <a:lnTo>
                  <a:pt x="599" y="21"/>
                </a:lnTo>
                <a:lnTo>
                  <a:pt x="632" y="7"/>
                </a:lnTo>
                <a:lnTo>
                  <a:pt x="668" y="0"/>
                </a:lnTo>
                <a:close/>
              </a:path>
            </a:pathLst>
          </a:custGeom>
          <a:solidFill>
            <a:schemeClr val="accent2"/>
          </a:solidFill>
          <a:ln w="3175">
            <a:noFill/>
            <a:prstDash val="solid"/>
            <a:round/>
          </a:ln>
        </p:spPr>
        <p:txBody>
          <a:bodyPr vert="horz" wrap="square" lIns="91440" tIns="45720" rIns="91440" bIns="45720" numCol="1" anchor="ctr" anchorCtr="0" compatLnSpc="1">
            <a:normAutofit/>
          </a:bodyPr>
          <a:lstStyle/>
          <a:p>
            <a:pPr algn="ctr">
              <a:lnSpc>
                <a:spcPct val="120000"/>
              </a:lnSpc>
              <a:spcAft>
                <a:spcPts val="100"/>
              </a:spcAft>
            </a:pPr>
            <a:endParaRPr lang="ru-RU" sz="1600" i="1" u="sng" dirty="0">
              <a:solidFill>
                <a:schemeClr val="accent1"/>
              </a:solidFill>
            </a:endParaRPr>
          </a:p>
        </p:txBody>
      </p:sp>
      <p:sp>
        <p:nvSpPr>
          <p:cNvPr id="95" name="išḷiḓe"/>
          <p:cNvSpPr/>
          <p:nvPr/>
        </p:nvSpPr>
        <p:spPr>
          <a:xfrm>
            <a:off x="3083933" y="1327000"/>
            <a:ext cx="865241" cy="409575"/>
          </a:xfrm>
          <a:prstGeom prst="rect">
            <a:avLst/>
          </a:prstGeom>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20000"/>
              </a:lnSpc>
              <a:spcAft>
                <a:spcPts val="100"/>
              </a:spcAft>
            </a:pPr>
            <a:r>
              <a:rPr lang="en-US" altLang="zh-CN" sz="1400" b="1" dirty="0"/>
              <a:t>2024/08</a:t>
            </a:r>
          </a:p>
        </p:txBody>
      </p:sp>
      <p:grpSp>
        <p:nvGrpSpPr>
          <p:cNvPr id="96" name="ïşḻíďè"/>
          <p:cNvGrpSpPr/>
          <p:nvPr/>
        </p:nvGrpSpPr>
        <p:grpSpPr>
          <a:xfrm>
            <a:off x="2497289" y="4446782"/>
            <a:ext cx="2038350" cy="1847823"/>
            <a:chOff x="788167" y="4286277"/>
            <a:chExt cx="2038350" cy="1847823"/>
          </a:xfrm>
        </p:grpSpPr>
        <p:sp>
          <p:nvSpPr>
            <p:cNvPr id="100" name="isḻïḑê"/>
            <p:cNvSpPr txBox="1"/>
            <p:nvPr/>
          </p:nvSpPr>
          <p:spPr>
            <a:xfrm>
              <a:off x="913897" y="4733039"/>
              <a:ext cx="1828978" cy="1401061"/>
            </a:xfrm>
            <a:prstGeom prst="rect">
              <a:avLst/>
            </a:prstGeom>
            <a:noFill/>
            <a:ln>
              <a:noFill/>
            </a:ln>
          </p:spPr>
          <p:txBody>
            <a:bodyPr wrap="square" lIns="91440" tIns="45720" rIns="91440" bIns="45720" anchor="t" anchorCtr="0">
              <a:normAutofit lnSpcReduction="10000"/>
            </a:bodyPr>
            <a:lstStyle>
              <a:defPPr>
                <a:defRPr lang="zh-CN"/>
              </a:defPPr>
              <a:lvl1pPr algn="ctr">
                <a:lnSpc>
                  <a:spcPct val="150000"/>
                </a:lnSpc>
                <a:spcBef>
                  <a:spcPct val="0"/>
                </a:spcBef>
                <a:defRPr sz="1400"/>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just">
                <a:lnSpc>
                  <a:spcPct val="125000"/>
                </a:lnSpc>
                <a:spcAft>
                  <a:spcPts val="500"/>
                </a:spcAft>
              </a:pPr>
              <a:r>
                <a:rPr lang="zh-CN" altLang="en-US" sz="1800" dirty="0">
                  <a:sym typeface="+mn-ea"/>
                </a:rPr>
                <a:t>利用多模态LLM发掘与整理网络上的统计数据，扩充数据集</a:t>
              </a:r>
              <a:endParaRPr lang="en-US" altLang="zh-CN" sz="1800" dirty="0"/>
            </a:p>
          </p:txBody>
        </p:sp>
        <p:sp>
          <p:nvSpPr>
            <p:cNvPr id="101" name="ïṡḻiḑé"/>
            <p:cNvSpPr/>
            <p:nvPr/>
          </p:nvSpPr>
          <p:spPr>
            <a:xfrm>
              <a:off x="788167" y="4286277"/>
              <a:ext cx="2038350" cy="447040"/>
            </a:xfrm>
            <a:prstGeom prst="rect">
              <a:avLst/>
            </a:prstGeom>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20000"/>
                </a:lnSpc>
                <a:spcAft>
                  <a:spcPts val="100"/>
                </a:spcAft>
              </a:pPr>
              <a:r>
                <a:rPr lang="zh-CN" sz="2000" b="1" dirty="0">
                  <a:sym typeface="+mn-ea"/>
                </a:rPr>
                <a:t>数据收集与整理</a:t>
              </a:r>
              <a:endParaRPr lang="zh-CN" altLang="en-US" sz="2000" b="1" dirty="0">
                <a:sym typeface="+mn-ea"/>
              </a:endParaRPr>
            </a:p>
          </p:txBody>
        </p:sp>
      </p:grpSp>
      <p:grpSp>
        <p:nvGrpSpPr>
          <p:cNvPr id="97" name="iš1iḋe"/>
          <p:cNvGrpSpPr/>
          <p:nvPr/>
        </p:nvGrpSpPr>
        <p:grpSpPr>
          <a:xfrm>
            <a:off x="3480553" y="2679530"/>
            <a:ext cx="72000" cy="1767446"/>
            <a:chOff x="3978394" y="2482830"/>
            <a:chExt cx="72000" cy="1767446"/>
          </a:xfrm>
        </p:grpSpPr>
        <p:cxnSp>
          <p:nvCxnSpPr>
            <p:cNvPr id="98" name="直接连接符 97"/>
            <p:cNvCxnSpPr/>
            <p:nvPr/>
          </p:nvCxnSpPr>
          <p:spPr>
            <a:xfrm>
              <a:off x="4014394" y="2482830"/>
              <a:ext cx="0" cy="1767446"/>
            </a:xfrm>
            <a:prstGeom prst="line">
              <a:avLst/>
            </a:prstGeom>
            <a:ln w="28575" cap="rnd">
              <a:solidFill>
                <a:srgbClr val="003F88">
                  <a:alpha val="10196"/>
                </a:srgbClr>
              </a:solidFill>
              <a:round/>
            </a:ln>
          </p:spPr>
          <p:style>
            <a:lnRef idx="1">
              <a:schemeClr val="accent1"/>
            </a:lnRef>
            <a:fillRef idx="0">
              <a:schemeClr val="accent1"/>
            </a:fillRef>
            <a:effectRef idx="0">
              <a:schemeClr val="accent1"/>
            </a:effectRef>
            <a:fontRef idx="minor">
              <a:schemeClr val="tx1"/>
            </a:fontRef>
          </p:style>
        </p:cxnSp>
        <p:sp>
          <p:nvSpPr>
            <p:cNvPr id="99" name="îś1íḋè"/>
            <p:cNvSpPr/>
            <p:nvPr/>
          </p:nvSpPr>
          <p:spPr>
            <a:xfrm>
              <a:off x="3978394" y="2938509"/>
              <a:ext cx="72000" cy="72000"/>
            </a:xfrm>
            <a:prstGeom prst="ellipse">
              <a:avLst/>
            </a:prstGeom>
            <a:solidFill>
              <a:schemeClr val="accent2"/>
            </a:solidFill>
            <a:ln w="3175">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4400">
                <a:lnSpc>
                  <a:spcPct val="120000"/>
                </a:lnSpc>
                <a:spcAft>
                  <a:spcPts val="100"/>
                </a:spcAft>
              </a:pPr>
              <a:endParaRPr lang="zh-CN" altLang="en-US" sz="2000" b="1" i="1">
                <a:solidFill>
                  <a:schemeClr val="tx1"/>
                </a:solidFill>
              </a:endParaRPr>
            </a:p>
          </p:txBody>
        </p:sp>
      </p:grpSp>
      <p:sp>
        <p:nvSpPr>
          <p:cNvPr id="92" name="î$ḷîḑè"/>
          <p:cNvSpPr/>
          <p:nvPr/>
        </p:nvSpPr>
        <p:spPr bwMode="auto">
          <a:xfrm>
            <a:off x="5671078" y="1726415"/>
            <a:ext cx="849842" cy="942956"/>
          </a:xfrm>
          <a:custGeom>
            <a:avLst/>
            <a:gdLst>
              <a:gd name="T0" fmla="*/ 668 w 1369"/>
              <a:gd name="T1" fmla="*/ 0 h 1519"/>
              <a:gd name="T2" fmla="*/ 702 w 1369"/>
              <a:gd name="T3" fmla="*/ 0 h 1519"/>
              <a:gd name="T4" fmla="*/ 736 w 1369"/>
              <a:gd name="T5" fmla="*/ 7 h 1519"/>
              <a:gd name="T6" fmla="*/ 768 w 1369"/>
              <a:gd name="T7" fmla="*/ 21 h 1519"/>
              <a:gd name="T8" fmla="*/ 1284 w 1369"/>
              <a:gd name="T9" fmla="*/ 318 h 1519"/>
              <a:gd name="T10" fmla="*/ 1313 w 1369"/>
              <a:gd name="T11" fmla="*/ 339 h 1519"/>
              <a:gd name="T12" fmla="*/ 1337 w 1369"/>
              <a:gd name="T13" fmla="*/ 364 h 1519"/>
              <a:gd name="T14" fmla="*/ 1354 w 1369"/>
              <a:gd name="T15" fmla="*/ 395 h 1519"/>
              <a:gd name="T16" fmla="*/ 1364 w 1369"/>
              <a:gd name="T17" fmla="*/ 429 h 1519"/>
              <a:gd name="T18" fmla="*/ 1369 w 1369"/>
              <a:gd name="T19" fmla="*/ 465 h 1519"/>
              <a:gd name="T20" fmla="*/ 1369 w 1369"/>
              <a:gd name="T21" fmla="*/ 1054 h 1519"/>
              <a:gd name="T22" fmla="*/ 1364 w 1369"/>
              <a:gd name="T23" fmla="*/ 1090 h 1519"/>
              <a:gd name="T24" fmla="*/ 1354 w 1369"/>
              <a:gd name="T25" fmla="*/ 1124 h 1519"/>
              <a:gd name="T26" fmla="*/ 1337 w 1369"/>
              <a:gd name="T27" fmla="*/ 1154 h 1519"/>
              <a:gd name="T28" fmla="*/ 1313 w 1369"/>
              <a:gd name="T29" fmla="*/ 1181 h 1519"/>
              <a:gd name="T30" fmla="*/ 1284 w 1369"/>
              <a:gd name="T31" fmla="*/ 1201 h 1519"/>
              <a:gd name="T32" fmla="*/ 768 w 1369"/>
              <a:gd name="T33" fmla="*/ 1497 h 1519"/>
              <a:gd name="T34" fmla="*/ 736 w 1369"/>
              <a:gd name="T35" fmla="*/ 1512 h 1519"/>
              <a:gd name="T36" fmla="*/ 702 w 1369"/>
              <a:gd name="T37" fmla="*/ 1519 h 1519"/>
              <a:gd name="T38" fmla="*/ 668 w 1369"/>
              <a:gd name="T39" fmla="*/ 1519 h 1519"/>
              <a:gd name="T40" fmla="*/ 632 w 1369"/>
              <a:gd name="T41" fmla="*/ 1512 h 1519"/>
              <a:gd name="T42" fmla="*/ 599 w 1369"/>
              <a:gd name="T43" fmla="*/ 1497 h 1519"/>
              <a:gd name="T44" fmla="*/ 85 w 1369"/>
              <a:gd name="T45" fmla="*/ 1201 h 1519"/>
              <a:gd name="T46" fmla="*/ 56 w 1369"/>
              <a:gd name="T47" fmla="*/ 1181 h 1519"/>
              <a:gd name="T48" fmla="*/ 32 w 1369"/>
              <a:gd name="T49" fmla="*/ 1154 h 1519"/>
              <a:gd name="T50" fmla="*/ 15 w 1369"/>
              <a:gd name="T51" fmla="*/ 1124 h 1519"/>
              <a:gd name="T52" fmla="*/ 3 w 1369"/>
              <a:gd name="T53" fmla="*/ 1090 h 1519"/>
              <a:gd name="T54" fmla="*/ 0 w 1369"/>
              <a:gd name="T55" fmla="*/ 1054 h 1519"/>
              <a:gd name="T56" fmla="*/ 0 w 1369"/>
              <a:gd name="T57" fmla="*/ 465 h 1519"/>
              <a:gd name="T58" fmla="*/ 3 w 1369"/>
              <a:gd name="T59" fmla="*/ 429 h 1519"/>
              <a:gd name="T60" fmla="*/ 15 w 1369"/>
              <a:gd name="T61" fmla="*/ 395 h 1519"/>
              <a:gd name="T62" fmla="*/ 32 w 1369"/>
              <a:gd name="T63" fmla="*/ 364 h 1519"/>
              <a:gd name="T64" fmla="*/ 56 w 1369"/>
              <a:gd name="T65" fmla="*/ 339 h 1519"/>
              <a:gd name="T66" fmla="*/ 85 w 1369"/>
              <a:gd name="T67" fmla="*/ 318 h 1519"/>
              <a:gd name="T68" fmla="*/ 599 w 1369"/>
              <a:gd name="T69" fmla="*/ 21 h 1519"/>
              <a:gd name="T70" fmla="*/ 632 w 1369"/>
              <a:gd name="T71" fmla="*/ 7 h 1519"/>
              <a:gd name="T72" fmla="*/ 668 w 1369"/>
              <a:gd name="T73" fmla="*/ 0 h 1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69" h="1519">
                <a:moveTo>
                  <a:pt x="668" y="0"/>
                </a:moveTo>
                <a:lnTo>
                  <a:pt x="702" y="0"/>
                </a:lnTo>
                <a:lnTo>
                  <a:pt x="736" y="7"/>
                </a:lnTo>
                <a:lnTo>
                  <a:pt x="768" y="21"/>
                </a:lnTo>
                <a:lnTo>
                  <a:pt x="1284" y="318"/>
                </a:lnTo>
                <a:lnTo>
                  <a:pt x="1313" y="339"/>
                </a:lnTo>
                <a:lnTo>
                  <a:pt x="1337" y="364"/>
                </a:lnTo>
                <a:lnTo>
                  <a:pt x="1354" y="395"/>
                </a:lnTo>
                <a:lnTo>
                  <a:pt x="1364" y="429"/>
                </a:lnTo>
                <a:lnTo>
                  <a:pt x="1369" y="465"/>
                </a:lnTo>
                <a:lnTo>
                  <a:pt x="1369" y="1054"/>
                </a:lnTo>
                <a:lnTo>
                  <a:pt x="1364" y="1090"/>
                </a:lnTo>
                <a:lnTo>
                  <a:pt x="1354" y="1124"/>
                </a:lnTo>
                <a:lnTo>
                  <a:pt x="1337" y="1154"/>
                </a:lnTo>
                <a:lnTo>
                  <a:pt x="1313" y="1181"/>
                </a:lnTo>
                <a:lnTo>
                  <a:pt x="1284" y="1201"/>
                </a:lnTo>
                <a:lnTo>
                  <a:pt x="768" y="1497"/>
                </a:lnTo>
                <a:lnTo>
                  <a:pt x="736" y="1512"/>
                </a:lnTo>
                <a:lnTo>
                  <a:pt x="702" y="1519"/>
                </a:lnTo>
                <a:lnTo>
                  <a:pt x="668" y="1519"/>
                </a:lnTo>
                <a:lnTo>
                  <a:pt x="632" y="1512"/>
                </a:lnTo>
                <a:lnTo>
                  <a:pt x="599" y="1497"/>
                </a:lnTo>
                <a:lnTo>
                  <a:pt x="85" y="1201"/>
                </a:lnTo>
                <a:lnTo>
                  <a:pt x="56" y="1181"/>
                </a:lnTo>
                <a:lnTo>
                  <a:pt x="32" y="1154"/>
                </a:lnTo>
                <a:lnTo>
                  <a:pt x="15" y="1124"/>
                </a:lnTo>
                <a:lnTo>
                  <a:pt x="3" y="1090"/>
                </a:lnTo>
                <a:lnTo>
                  <a:pt x="0" y="1054"/>
                </a:lnTo>
                <a:lnTo>
                  <a:pt x="0" y="465"/>
                </a:lnTo>
                <a:lnTo>
                  <a:pt x="3" y="429"/>
                </a:lnTo>
                <a:lnTo>
                  <a:pt x="15" y="395"/>
                </a:lnTo>
                <a:lnTo>
                  <a:pt x="32" y="364"/>
                </a:lnTo>
                <a:lnTo>
                  <a:pt x="56" y="339"/>
                </a:lnTo>
                <a:lnTo>
                  <a:pt x="85" y="318"/>
                </a:lnTo>
                <a:lnTo>
                  <a:pt x="599" y="21"/>
                </a:lnTo>
                <a:lnTo>
                  <a:pt x="632" y="7"/>
                </a:lnTo>
                <a:lnTo>
                  <a:pt x="668" y="0"/>
                </a:lnTo>
                <a:close/>
              </a:path>
            </a:pathLst>
          </a:custGeom>
          <a:solidFill>
            <a:schemeClr val="accent3"/>
          </a:solidFill>
          <a:ln w="3175">
            <a:noFill/>
            <a:prstDash val="solid"/>
            <a:round/>
          </a:ln>
        </p:spPr>
        <p:txBody>
          <a:bodyPr vert="horz" wrap="square" lIns="91440" tIns="45720" rIns="91440" bIns="45720" numCol="1" anchor="ctr" anchorCtr="0" compatLnSpc="1">
            <a:normAutofit/>
          </a:bodyPr>
          <a:lstStyle/>
          <a:p>
            <a:pPr algn="ctr">
              <a:lnSpc>
                <a:spcPct val="120000"/>
              </a:lnSpc>
              <a:spcAft>
                <a:spcPts val="100"/>
              </a:spcAft>
            </a:pPr>
            <a:endParaRPr lang="ru-RU" sz="1600" i="1" u="sng" dirty="0">
              <a:solidFill>
                <a:schemeClr val="accent1"/>
              </a:solidFill>
            </a:endParaRPr>
          </a:p>
        </p:txBody>
      </p:sp>
      <p:sp>
        <p:nvSpPr>
          <p:cNvPr id="85" name="iṥlîdê"/>
          <p:cNvSpPr/>
          <p:nvPr/>
        </p:nvSpPr>
        <p:spPr>
          <a:xfrm>
            <a:off x="5663379" y="1316840"/>
            <a:ext cx="865241" cy="409575"/>
          </a:xfrm>
          <a:prstGeom prst="rect">
            <a:avLst/>
          </a:prstGeom>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20000"/>
              </a:lnSpc>
              <a:spcAft>
                <a:spcPts val="100"/>
              </a:spcAft>
            </a:pPr>
            <a:r>
              <a:rPr lang="en-US" altLang="zh-CN" sz="1400" b="1" dirty="0"/>
              <a:t>2024/10</a:t>
            </a:r>
          </a:p>
        </p:txBody>
      </p:sp>
      <p:grpSp>
        <p:nvGrpSpPr>
          <p:cNvPr id="86" name="í$ḷïḓè"/>
          <p:cNvGrpSpPr/>
          <p:nvPr/>
        </p:nvGrpSpPr>
        <p:grpSpPr>
          <a:xfrm>
            <a:off x="5181510" y="3366037"/>
            <a:ext cx="1828978" cy="1847823"/>
            <a:chOff x="913897" y="4286277"/>
            <a:chExt cx="1828978" cy="1847823"/>
          </a:xfrm>
        </p:grpSpPr>
        <p:sp>
          <p:nvSpPr>
            <p:cNvPr id="90" name="îš1idè"/>
            <p:cNvSpPr txBox="1"/>
            <p:nvPr/>
          </p:nvSpPr>
          <p:spPr>
            <a:xfrm>
              <a:off x="913897" y="4733039"/>
              <a:ext cx="1828978" cy="1401061"/>
            </a:xfrm>
            <a:prstGeom prst="rect">
              <a:avLst/>
            </a:prstGeom>
            <a:noFill/>
            <a:ln>
              <a:noFill/>
            </a:ln>
          </p:spPr>
          <p:txBody>
            <a:bodyPr wrap="square" lIns="91440" tIns="45720" rIns="91440" bIns="45720" anchor="t" anchorCtr="0">
              <a:noAutofit/>
            </a:bodyPr>
            <a:lstStyle>
              <a:defPPr>
                <a:defRPr lang="zh-CN"/>
              </a:defPPr>
              <a:lvl1pPr algn="ctr">
                <a:lnSpc>
                  <a:spcPct val="150000"/>
                </a:lnSpc>
                <a:spcBef>
                  <a:spcPct val="0"/>
                </a:spcBef>
                <a:defRPr sz="1400"/>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just">
                <a:lnSpc>
                  <a:spcPct val="125000"/>
                </a:lnSpc>
                <a:spcAft>
                  <a:spcPts val="500"/>
                </a:spcAft>
              </a:pPr>
              <a:r>
                <a:rPr lang="zh-CN" altLang="en-US" sz="1800" dirty="0">
                  <a:sym typeface="+mn-ea"/>
                </a:rPr>
                <a:t>从GoogleEarth等平台上下载卫星图片，完成划分、调整和标注</a:t>
              </a:r>
              <a:endParaRPr lang="zh-CN" altLang="en-US" sz="1800" dirty="0"/>
            </a:p>
          </p:txBody>
        </p:sp>
        <p:sp>
          <p:nvSpPr>
            <p:cNvPr id="91" name="íṥ1íďê"/>
            <p:cNvSpPr/>
            <p:nvPr/>
          </p:nvSpPr>
          <p:spPr>
            <a:xfrm>
              <a:off x="913897" y="4286277"/>
              <a:ext cx="1828978" cy="446763"/>
            </a:xfrm>
            <a:prstGeom prst="rect">
              <a:avLst/>
            </a:prstGeom>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lgn="ctr">
                <a:lnSpc>
                  <a:spcPct val="120000"/>
                </a:lnSpc>
                <a:spcAft>
                  <a:spcPts val="100"/>
                </a:spcAft>
              </a:pPr>
              <a:r>
                <a:rPr lang="zh-CN" sz="2000" b="1" dirty="0"/>
                <a:t>卫星图片标注</a:t>
              </a:r>
            </a:p>
          </p:txBody>
        </p:sp>
      </p:grpSp>
      <p:grpSp>
        <p:nvGrpSpPr>
          <p:cNvPr id="87" name="îSḻíḍe"/>
          <p:cNvGrpSpPr/>
          <p:nvPr/>
        </p:nvGrpSpPr>
        <p:grpSpPr>
          <a:xfrm>
            <a:off x="6059999" y="2669371"/>
            <a:ext cx="72000" cy="527678"/>
            <a:chOff x="6053651" y="2482831"/>
            <a:chExt cx="72000" cy="527678"/>
          </a:xfrm>
        </p:grpSpPr>
        <p:cxnSp>
          <p:nvCxnSpPr>
            <p:cNvPr id="88" name="直接连接符 87"/>
            <p:cNvCxnSpPr/>
            <p:nvPr/>
          </p:nvCxnSpPr>
          <p:spPr>
            <a:xfrm>
              <a:off x="6089651" y="2482831"/>
              <a:ext cx="0" cy="455678"/>
            </a:xfrm>
            <a:prstGeom prst="line">
              <a:avLst/>
            </a:prstGeom>
            <a:ln w="28575" cap="rnd">
              <a:solidFill>
                <a:schemeClr val="accent3">
                  <a:alpha val="10000"/>
                </a:schemeClr>
              </a:solidFill>
              <a:round/>
            </a:ln>
          </p:spPr>
          <p:style>
            <a:lnRef idx="1">
              <a:schemeClr val="accent1"/>
            </a:lnRef>
            <a:fillRef idx="0">
              <a:schemeClr val="accent1"/>
            </a:fillRef>
            <a:effectRef idx="0">
              <a:schemeClr val="accent1"/>
            </a:effectRef>
            <a:fontRef idx="minor">
              <a:schemeClr val="tx1"/>
            </a:fontRef>
          </p:style>
        </p:cxnSp>
        <p:sp>
          <p:nvSpPr>
            <p:cNvPr id="89" name="íṧļíḋé"/>
            <p:cNvSpPr/>
            <p:nvPr/>
          </p:nvSpPr>
          <p:spPr>
            <a:xfrm>
              <a:off x="6053651" y="2938509"/>
              <a:ext cx="72000" cy="72000"/>
            </a:xfrm>
            <a:prstGeom prst="ellipse">
              <a:avLst/>
            </a:prstGeom>
            <a:solidFill>
              <a:schemeClr val="accent3"/>
            </a:solidFill>
            <a:ln w="3175">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4400">
                <a:lnSpc>
                  <a:spcPct val="120000"/>
                </a:lnSpc>
                <a:spcAft>
                  <a:spcPts val="100"/>
                </a:spcAft>
              </a:pPr>
              <a:endParaRPr lang="zh-CN" altLang="en-US" sz="2000" b="1" i="1">
                <a:solidFill>
                  <a:schemeClr val="tx1"/>
                </a:solidFill>
              </a:endParaRPr>
            </a:p>
          </p:txBody>
        </p:sp>
      </p:grpSp>
      <p:sp>
        <p:nvSpPr>
          <p:cNvPr id="82" name="íśľîḍe"/>
          <p:cNvSpPr/>
          <p:nvPr/>
        </p:nvSpPr>
        <p:spPr bwMode="auto">
          <a:xfrm>
            <a:off x="8030179" y="1737845"/>
            <a:ext cx="849842" cy="942956"/>
          </a:xfrm>
          <a:custGeom>
            <a:avLst/>
            <a:gdLst>
              <a:gd name="T0" fmla="*/ 668 w 1369"/>
              <a:gd name="T1" fmla="*/ 0 h 1519"/>
              <a:gd name="T2" fmla="*/ 702 w 1369"/>
              <a:gd name="T3" fmla="*/ 0 h 1519"/>
              <a:gd name="T4" fmla="*/ 736 w 1369"/>
              <a:gd name="T5" fmla="*/ 7 h 1519"/>
              <a:gd name="T6" fmla="*/ 768 w 1369"/>
              <a:gd name="T7" fmla="*/ 21 h 1519"/>
              <a:gd name="T8" fmla="*/ 1284 w 1369"/>
              <a:gd name="T9" fmla="*/ 318 h 1519"/>
              <a:gd name="T10" fmla="*/ 1313 w 1369"/>
              <a:gd name="T11" fmla="*/ 339 h 1519"/>
              <a:gd name="T12" fmla="*/ 1337 w 1369"/>
              <a:gd name="T13" fmla="*/ 364 h 1519"/>
              <a:gd name="T14" fmla="*/ 1354 w 1369"/>
              <a:gd name="T15" fmla="*/ 395 h 1519"/>
              <a:gd name="T16" fmla="*/ 1364 w 1369"/>
              <a:gd name="T17" fmla="*/ 429 h 1519"/>
              <a:gd name="T18" fmla="*/ 1369 w 1369"/>
              <a:gd name="T19" fmla="*/ 465 h 1519"/>
              <a:gd name="T20" fmla="*/ 1369 w 1369"/>
              <a:gd name="T21" fmla="*/ 1054 h 1519"/>
              <a:gd name="T22" fmla="*/ 1364 w 1369"/>
              <a:gd name="T23" fmla="*/ 1090 h 1519"/>
              <a:gd name="T24" fmla="*/ 1354 w 1369"/>
              <a:gd name="T25" fmla="*/ 1124 h 1519"/>
              <a:gd name="T26" fmla="*/ 1337 w 1369"/>
              <a:gd name="T27" fmla="*/ 1154 h 1519"/>
              <a:gd name="T28" fmla="*/ 1313 w 1369"/>
              <a:gd name="T29" fmla="*/ 1181 h 1519"/>
              <a:gd name="T30" fmla="*/ 1284 w 1369"/>
              <a:gd name="T31" fmla="*/ 1201 h 1519"/>
              <a:gd name="T32" fmla="*/ 768 w 1369"/>
              <a:gd name="T33" fmla="*/ 1497 h 1519"/>
              <a:gd name="T34" fmla="*/ 736 w 1369"/>
              <a:gd name="T35" fmla="*/ 1512 h 1519"/>
              <a:gd name="T36" fmla="*/ 702 w 1369"/>
              <a:gd name="T37" fmla="*/ 1519 h 1519"/>
              <a:gd name="T38" fmla="*/ 668 w 1369"/>
              <a:gd name="T39" fmla="*/ 1519 h 1519"/>
              <a:gd name="T40" fmla="*/ 632 w 1369"/>
              <a:gd name="T41" fmla="*/ 1512 h 1519"/>
              <a:gd name="T42" fmla="*/ 599 w 1369"/>
              <a:gd name="T43" fmla="*/ 1497 h 1519"/>
              <a:gd name="T44" fmla="*/ 85 w 1369"/>
              <a:gd name="T45" fmla="*/ 1201 h 1519"/>
              <a:gd name="T46" fmla="*/ 56 w 1369"/>
              <a:gd name="T47" fmla="*/ 1181 h 1519"/>
              <a:gd name="T48" fmla="*/ 32 w 1369"/>
              <a:gd name="T49" fmla="*/ 1154 h 1519"/>
              <a:gd name="T50" fmla="*/ 15 w 1369"/>
              <a:gd name="T51" fmla="*/ 1124 h 1519"/>
              <a:gd name="T52" fmla="*/ 3 w 1369"/>
              <a:gd name="T53" fmla="*/ 1090 h 1519"/>
              <a:gd name="T54" fmla="*/ 0 w 1369"/>
              <a:gd name="T55" fmla="*/ 1054 h 1519"/>
              <a:gd name="T56" fmla="*/ 0 w 1369"/>
              <a:gd name="T57" fmla="*/ 465 h 1519"/>
              <a:gd name="T58" fmla="*/ 3 w 1369"/>
              <a:gd name="T59" fmla="*/ 429 h 1519"/>
              <a:gd name="T60" fmla="*/ 15 w 1369"/>
              <a:gd name="T61" fmla="*/ 395 h 1519"/>
              <a:gd name="T62" fmla="*/ 32 w 1369"/>
              <a:gd name="T63" fmla="*/ 364 h 1519"/>
              <a:gd name="T64" fmla="*/ 56 w 1369"/>
              <a:gd name="T65" fmla="*/ 339 h 1519"/>
              <a:gd name="T66" fmla="*/ 85 w 1369"/>
              <a:gd name="T67" fmla="*/ 318 h 1519"/>
              <a:gd name="T68" fmla="*/ 599 w 1369"/>
              <a:gd name="T69" fmla="*/ 21 h 1519"/>
              <a:gd name="T70" fmla="*/ 632 w 1369"/>
              <a:gd name="T71" fmla="*/ 7 h 1519"/>
              <a:gd name="T72" fmla="*/ 668 w 1369"/>
              <a:gd name="T73" fmla="*/ 0 h 1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69" h="1519">
                <a:moveTo>
                  <a:pt x="668" y="0"/>
                </a:moveTo>
                <a:lnTo>
                  <a:pt x="702" y="0"/>
                </a:lnTo>
                <a:lnTo>
                  <a:pt x="736" y="7"/>
                </a:lnTo>
                <a:lnTo>
                  <a:pt x="768" y="21"/>
                </a:lnTo>
                <a:lnTo>
                  <a:pt x="1284" y="318"/>
                </a:lnTo>
                <a:lnTo>
                  <a:pt x="1313" y="339"/>
                </a:lnTo>
                <a:lnTo>
                  <a:pt x="1337" y="364"/>
                </a:lnTo>
                <a:lnTo>
                  <a:pt x="1354" y="395"/>
                </a:lnTo>
                <a:lnTo>
                  <a:pt x="1364" y="429"/>
                </a:lnTo>
                <a:lnTo>
                  <a:pt x="1369" y="465"/>
                </a:lnTo>
                <a:lnTo>
                  <a:pt x="1369" y="1054"/>
                </a:lnTo>
                <a:lnTo>
                  <a:pt x="1364" y="1090"/>
                </a:lnTo>
                <a:lnTo>
                  <a:pt x="1354" y="1124"/>
                </a:lnTo>
                <a:lnTo>
                  <a:pt x="1337" y="1154"/>
                </a:lnTo>
                <a:lnTo>
                  <a:pt x="1313" y="1181"/>
                </a:lnTo>
                <a:lnTo>
                  <a:pt x="1284" y="1201"/>
                </a:lnTo>
                <a:lnTo>
                  <a:pt x="768" y="1497"/>
                </a:lnTo>
                <a:lnTo>
                  <a:pt x="736" y="1512"/>
                </a:lnTo>
                <a:lnTo>
                  <a:pt x="702" y="1519"/>
                </a:lnTo>
                <a:lnTo>
                  <a:pt x="668" y="1519"/>
                </a:lnTo>
                <a:lnTo>
                  <a:pt x="632" y="1512"/>
                </a:lnTo>
                <a:lnTo>
                  <a:pt x="599" y="1497"/>
                </a:lnTo>
                <a:lnTo>
                  <a:pt x="85" y="1201"/>
                </a:lnTo>
                <a:lnTo>
                  <a:pt x="56" y="1181"/>
                </a:lnTo>
                <a:lnTo>
                  <a:pt x="32" y="1154"/>
                </a:lnTo>
                <a:lnTo>
                  <a:pt x="15" y="1124"/>
                </a:lnTo>
                <a:lnTo>
                  <a:pt x="3" y="1090"/>
                </a:lnTo>
                <a:lnTo>
                  <a:pt x="0" y="1054"/>
                </a:lnTo>
                <a:lnTo>
                  <a:pt x="0" y="465"/>
                </a:lnTo>
                <a:lnTo>
                  <a:pt x="3" y="429"/>
                </a:lnTo>
                <a:lnTo>
                  <a:pt x="15" y="395"/>
                </a:lnTo>
                <a:lnTo>
                  <a:pt x="32" y="364"/>
                </a:lnTo>
                <a:lnTo>
                  <a:pt x="56" y="339"/>
                </a:lnTo>
                <a:lnTo>
                  <a:pt x="85" y="318"/>
                </a:lnTo>
                <a:lnTo>
                  <a:pt x="599" y="21"/>
                </a:lnTo>
                <a:lnTo>
                  <a:pt x="632" y="7"/>
                </a:lnTo>
                <a:lnTo>
                  <a:pt x="668" y="0"/>
                </a:lnTo>
                <a:close/>
              </a:path>
            </a:pathLst>
          </a:custGeom>
          <a:solidFill>
            <a:schemeClr val="accent4"/>
          </a:solidFill>
          <a:ln w="3175">
            <a:noFill/>
            <a:prstDash val="solid"/>
            <a:round/>
          </a:ln>
        </p:spPr>
        <p:txBody>
          <a:bodyPr vert="horz" wrap="square" lIns="91440" tIns="45720" rIns="91440" bIns="45720" numCol="1" anchor="ctr" anchorCtr="0" compatLnSpc="1">
            <a:normAutofit/>
          </a:bodyPr>
          <a:lstStyle/>
          <a:p>
            <a:pPr algn="ctr">
              <a:lnSpc>
                <a:spcPct val="120000"/>
              </a:lnSpc>
              <a:spcAft>
                <a:spcPts val="100"/>
              </a:spcAft>
            </a:pPr>
            <a:endParaRPr lang="ru-RU" sz="1600" i="1" u="sng" dirty="0">
              <a:solidFill>
                <a:schemeClr val="accent1"/>
              </a:solidFill>
            </a:endParaRPr>
          </a:p>
        </p:txBody>
      </p:sp>
      <p:sp>
        <p:nvSpPr>
          <p:cNvPr id="75" name="ís1íḓè"/>
          <p:cNvSpPr/>
          <p:nvPr/>
        </p:nvSpPr>
        <p:spPr>
          <a:xfrm>
            <a:off x="8022480" y="1328270"/>
            <a:ext cx="865241" cy="409575"/>
          </a:xfrm>
          <a:prstGeom prst="rect">
            <a:avLst/>
          </a:prstGeom>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20000"/>
              </a:lnSpc>
              <a:spcAft>
                <a:spcPts val="100"/>
              </a:spcAft>
            </a:pPr>
            <a:r>
              <a:rPr lang="en-US" altLang="zh-CN" sz="1400" b="1" dirty="0"/>
              <a:t>2025/03</a:t>
            </a:r>
          </a:p>
        </p:txBody>
      </p:sp>
      <p:grpSp>
        <p:nvGrpSpPr>
          <p:cNvPr id="76" name="î$ḻide"/>
          <p:cNvGrpSpPr/>
          <p:nvPr/>
        </p:nvGrpSpPr>
        <p:grpSpPr>
          <a:xfrm>
            <a:off x="7167880" y="4448175"/>
            <a:ext cx="2574291" cy="2150746"/>
            <a:chOff x="687325" y="4286277"/>
            <a:chExt cx="2238303" cy="1768460"/>
          </a:xfrm>
        </p:grpSpPr>
        <p:sp>
          <p:nvSpPr>
            <p:cNvPr id="80" name="iṥlíḍe"/>
            <p:cNvSpPr txBox="1"/>
            <p:nvPr/>
          </p:nvSpPr>
          <p:spPr>
            <a:xfrm>
              <a:off x="687325" y="4653858"/>
              <a:ext cx="2238303" cy="1400879"/>
            </a:xfrm>
            <a:prstGeom prst="rect">
              <a:avLst/>
            </a:prstGeom>
            <a:noFill/>
            <a:ln>
              <a:noFill/>
            </a:ln>
          </p:spPr>
          <p:txBody>
            <a:bodyPr wrap="square" lIns="91440" tIns="45720" rIns="91440" bIns="45720" anchor="t" anchorCtr="0">
              <a:noAutofit/>
            </a:bodyPr>
            <a:lstStyle>
              <a:defPPr>
                <a:defRPr lang="zh-CN"/>
              </a:defPPr>
              <a:lvl1pPr algn="ctr">
                <a:lnSpc>
                  <a:spcPct val="150000"/>
                </a:lnSpc>
                <a:spcBef>
                  <a:spcPct val="0"/>
                </a:spcBef>
                <a:defRPr sz="1400"/>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285750" indent="-285750" algn="just">
                <a:lnSpc>
                  <a:spcPct val="125000"/>
                </a:lnSpc>
                <a:spcAft>
                  <a:spcPts val="500"/>
                </a:spcAft>
                <a:buFont typeface="Arial" panose="020B0604020202020204" pitchFamily="34" charset="0"/>
                <a:buChar char="•"/>
              </a:pPr>
              <a:r>
                <a:rPr lang="zh-CN" altLang="en-US" sz="1800" dirty="0">
                  <a:sym typeface="+mn-ea"/>
                </a:rPr>
                <a:t>在已有的高精度散点数据训练集上进行模型预训练。</a:t>
              </a:r>
            </a:p>
            <a:p>
              <a:pPr marL="285750" indent="-285750" algn="just">
                <a:lnSpc>
                  <a:spcPct val="125000"/>
                </a:lnSpc>
                <a:spcAft>
                  <a:spcPts val="500"/>
                </a:spcAft>
                <a:buFont typeface="Arial" panose="020B0604020202020204" pitchFamily="34" charset="0"/>
                <a:buChar char="•"/>
              </a:pPr>
              <a:r>
                <a:rPr lang="zh-CN" altLang="en-US" sz="1800" dirty="0">
                  <a:sym typeface="+mn-ea"/>
                </a:rPr>
                <a:t>扩充网络数据集，进行模型训练和优化。</a:t>
              </a:r>
            </a:p>
          </p:txBody>
        </p:sp>
        <p:sp>
          <p:nvSpPr>
            <p:cNvPr id="81" name="isļîḋé"/>
            <p:cNvSpPr/>
            <p:nvPr/>
          </p:nvSpPr>
          <p:spPr>
            <a:xfrm>
              <a:off x="819282" y="4286277"/>
              <a:ext cx="1923415" cy="447040"/>
            </a:xfrm>
            <a:prstGeom prst="rect">
              <a:avLst/>
            </a:prstGeom>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lgn="ctr">
                <a:lnSpc>
                  <a:spcPct val="120000"/>
                </a:lnSpc>
                <a:spcAft>
                  <a:spcPts val="100"/>
                </a:spcAft>
              </a:pPr>
              <a:r>
                <a:rPr lang="zh-CN" sz="2000" b="1" dirty="0"/>
                <a:t>模型训练</a:t>
              </a:r>
            </a:p>
          </p:txBody>
        </p:sp>
      </p:grpSp>
      <p:grpSp>
        <p:nvGrpSpPr>
          <p:cNvPr id="77" name="îslîdé"/>
          <p:cNvGrpSpPr/>
          <p:nvPr/>
        </p:nvGrpSpPr>
        <p:grpSpPr>
          <a:xfrm>
            <a:off x="8419100" y="2680800"/>
            <a:ext cx="72000" cy="1767446"/>
            <a:chOff x="8128908" y="2482830"/>
            <a:chExt cx="72000" cy="1767446"/>
          </a:xfrm>
        </p:grpSpPr>
        <p:cxnSp>
          <p:nvCxnSpPr>
            <p:cNvPr id="78" name="直接连接符 77"/>
            <p:cNvCxnSpPr/>
            <p:nvPr/>
          </p:nvCxnSpPr>
          <p:spPr>
            <a:xfrm>
              <a:off x="8164908" y="2482830"/>
              <a:ext cx="0" cy="1767446"/>
            </a:xfrm>
            <a:prstGeom prst="line">
              <a:avLst/>
            </a:prstGeom>
            <a:ln w="28575" cap="rnd">
              <a:solidFill>
                <a:srgbClr val="003F88">
                  <a:alpha val="10196"/>
                </a:srgbClr>
              </a:solidFill>
              <a:round/>
            </a:ln>
          </p:spPr>
          <p:style>
            <a:lnRef idx="1">
              <a:schemeClr val="accent1"/>
            </a:lnRef>
            <a:fillRef idx="0">
              <a:schemeClr val="accent1"/>
            </a:fillRef>
            <a:effectRef idx="0">
              <a:schemeClr val="accent1"/>
            </a:effectRef>
            <a:fontRef idx="minor">
              <a:schemeClr val="tx1"/>
            </a:fontRef>
          </p:style>
        </p:cxnSp>
        <p:sp>
          <p:nvSpPr>
            <p:cNvPr id="79" name="ïṧlîḋê"/>
            <p:cNvSpPr/>
            <p:nvPr/>
          </p:nvSpPr>
          <p:spPr>
            <a:xfrm>
              <a:off x="8128908" y="2938509"/>
              <a:ext cx="72000" cy="72000"/>
            </a:xfrm>
            <a:prstGeom prst="ellipse">
              <a:avLst/>
            </a:prstGeom>
            <a:solidFill>
              <a:schemeClr val="accent4"/>
            </a:solidFill>
            <a:ln w="3175">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4400">
                <a:lnSpc>
                  <a:spcPct val="120000"/>
                </a:lnSpc>
                <a:spcAft>
                  <a:spcPts val="100"/>
                </a:spcAft>
              </a:pPr>
              <a:endParaRPr lang="zh-CN" altLang="en-US" sz="2000" b="1" i="1">
                <a:solidFill>
                  <a:schemeClr val="tx1"/>
                </a:solidFill>
              </a:endParaRPr>
            </a:p>
          </p:txBody>
        </p:sp>
      </p:grpSp>
      <p:sp>
        <p:nvSpPr>
          <p:cNvPr id="72" name="íşļiḓê"/>
          <p:cNvSpPr/>
          <p:nvPr/>
        </p:nvSpPr>
        <p:spPr bwMode="auto">
          <a:xfrm>
            <a:off x="10399442" y="1746735"/>
            <a:ext cx="849842" cy="942956"/>
          </a:xfrm>
          <a:custGeom>
            <a:avLst/>
            <a:gdLst>
              <a:gd name="T0" fmla="*/ 668 w 1369"/>
              <a:gd name="T1" fmla="*/ 0 h 1519"/>
              <a:gd name="T2" fmla="*/ 702 w 1369"/>
              <a:gd name="T3" fmla="*/ 0 h 1519"/>
              <a:gd name="T4" fmla="*/ 736 w 1369"/>
              <a:gd name="T5" fmla="*/ 7 h 1519"/>
              <a:gd name="T6" fmla="*/ 768 w 1369"/>
              <a:gd name="T7" fmla="*/ 21 h 1519"/>
              <a:gd name="T8" fmla="*/ 1284 w 1369"/>
              <a:gd name="T9" fmla="*/ 318 h 1519"/>
              <a:gd name="T10" fmla="*/ 1313 w 1369"/>
              <a:gd name="T11" fmla="*/ 339 h 1519"/>
              <a:gd name="T12" fmla="*/ 1337 w 1369"/>
              <a:gd name="T13" fmla="*/ 364 h 1519"/>
              <a:gd name="T14" fmla="*/ 1354 w 1369"/>
              <a:gd name="T15" fmla="*/ 395 h 1519"/>
              <a:gd name="T16" fmla="*/ 1364 w 1369"/>
              <a:gd name="T17" fmla="*/ 429 h 1519"/>
              <a:gd name="T18" fmla="*/ 1369 w 1369"/>
              <a:gd name="T19" fmla="*/ 465 h 1519"/>
              <a:gd name="T20" fmla="*/ 1369 w 1369"/>
              <a:gd name="T21" fmla="*/ 1054 h 1519"/>
              <a:gd name="T22" fmla="*/ 1364 w 1369"/>
              <a:gd name="T23" fmla="*/ 1090 h 1519"/>
              <a:gd name="T24" fmla="*/ 1354 w 1369"/>
              <a:gd name="T25" fmla="*/ 1124 h 1519"/>
              <a:gd name="T26" fmla="*/ 1337 w 1369"/>
              <a:gd name="T27" fmla="*/ 1154 h 1519"/>
              <a:gd name="T28" fmla="*/ 1313 w 1369"/>
              <a:gd name="T29" fmla="*/ 1181 h 1519"/>
              <a:gd name="T30" fmla="*/ 1284 w 1369"/>
              <a:gd name="T31" fmla="*/ 1201 h 1519"/>
              <a:gd name="T32" fmla="*/ 768 w 1369"/>
              <a:gd name="T33" fmla="*/ 1497 h 1519"/>
              <a:gd name="T34" fmla="*/ 736 w 1369"/>
              <a:gd name="T35" fmla="*/ 1512 h 1519"/>
              <a:gd name="T36" fmla="*/ 702 w 1369"/>
              <a:gd name="T37" fmla="*/ 1519 h 1519"/>
              <a:gd name="T38" fmla="*/ 668 w 1369"/>
              <a:gd name="T39" fmla="*/ 1519 h 1519"/>
              <a:gd name="T40" fmla="*/ 632 w 1369"/>
              <a:gd name="T41" fmla="*/ 1512 h 1519"/>
              <a:gd name="T42" fmla="*/ 599 w 1369"/>
              <a:gd name="T43" fmla="*/ 1497 h 1519"/>
              <a:gd name="T44" fmla="*/ 85 w 1369"/>
              <a:gd name="T45" fmla="*/ 1201 h 1519"/>
              <a:gd name="T46" fmla="*/ 56 w 1369"/>
              <a:gd name="T47" fmla="*/ 1181 h 1519"/>
              <a:gd name="T48" fmla="*/ 32 w 1369"/>
              <a:gd name="T49" fmla="*/ 1154 h 1519"/>
              <a:gd name="T50" fmla="*/ 15 w 1369"/>
              <a:gd name="T51" fmla="*/ 1124 h 1519"/>
              <a:gd name="T52" fmla="*/ 3 w 1369"/>
              <a:gd name="T53" fmla="*/ 1090 h 1519"/>
              <a:gd name="T54" fmla="*/ 0 w 1369"/>
              <a:gd name="T55" fmla="*/ 1054 h 1519"/>
              <a:gd name="T56" fmla="*/ 0 w 1369"/>
              <a:gd name="T57" fmla="*/ 465 h 1519"/>
              <a:gd name="T58" fmla="*/ 3 w 1369"/>
              <a:gd name="T59" fmla="*/ 429 h 1519"/>
              <a:gd name="T60" fmla="*/ 15 w 1369"/>
              <a:gd name="T61" fmla="*/ 395 h 1519"/>
              <a:gd name="T62" fmla="*/ 32 w 1369"/>
              <a:gd name="T63" fmla="*/ 364 h 1519"/>
              <a:gd name="T64" fmla="*/ 56 w 1369"/>
              <a:gd name="T65" fmla="*/ 339 h 1519"/>
              <a:gd name="T66" fmla="*/ 85 w 1369"/>
              <a:gd name="T67" fmla="*/ 318 h 1519"/>
              <a:gd name="T68" fmla="*/ 599 w 1369"/>
              <a:gd name="T69" fmla="*/ 21 h 1519"/>
              <a:gd name="T70" fmla="*/ 632 w 1369"/>
              <a:gd name="T71" fmla="*/ 7 h 1519"/>
              <a:gd name="T72" fmla="*/ 668 w 1369"/>
              <a:gd name="T73" fmla="*/ 0 h 1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69" h="1519">
                <a:moveTo>
                  <a:pt x="668" y="0"/>
                </a:moveTo>
                <a:lnTo>
                  <a:pt x="702" y="0"/>
                </a:lnTo>
                <a:lnTo>
                  <a:pt x="736" y="7"/>
                </a:lnTo>
                <a:lnTo>
                  <a:pt x="768" y="21"/>
                </a:lnTo>
                <a:lnTo>
                  <a:pt x="1284" y="318"/>
                </a:lnTo>
                <a:lnTo>
                  <a:pt x="1313" y="339"/>
                </a:lnTo>
                <a:lnTo>
                  <a:pt x="1337" y="364"/>
                </a:lnTo>
                <a:lnTo>
                  <a:pt x="1354" y="395"/>
                </a:lnTo>
                <a:lnTo>
                  <a:pt x="1364" y="429"/>
                </a:lnTo>
                <a:lnTo>
                  <a:pt x="1369" y="465"/>
                </a:lnTo>
                <a:lnTo>
                  <a:pt x="1369" y="1054"/>
                </a:lnTo>
                <a:lnTo>
                  <a:pt x="1364" y="1090"/>
                </a:lnTo>
                <a:lnTo>
                  <a:pt x="1354" y="1124"/>
                </a:lnTo>
                <a:lnTo>
                  <a:pt x="1337" y="1154"/>
                </a:lnTo>
                <a:lnTo>
                  <a:pt x="1313" y="1181"/>
                </a:lnTo>
                <a:lnTo>
                  <a:pt x="1284" y="1201"/>
                </a:lnTo>
                <a:lnTo>
                  <a:pt x="768" y="1497"/>
                </a:lnTo>
                <a:lnTo>
                  <a:pt x="736" y="1512"/>
                </a:lnTo>
                <a:lnTo>
                  <a:pt x="702" y="1519"/>
                </a:lnTo>
                <a:lnTo>
                  <a:pt x="668" y="1519"/>
                </a:lnTo>
                <a:lnTo>
                  <a:pt x="632" y="1512"/>
                </a:lnTo>
                <a:lnTo>
                  <a:pt x="599" y="1497"/>
                </a:lnTo>
                <a:lnTo>
                  <a:pt x="85" y="1201"/>
                </a:lnTo>
                <a:lnTo>
                  <a:pt x="56" y="1181"/>
                </a:lnTo>
                <a:lnTo>
                  <a:pt x="32" y="1154"/>
                </a:lnTo>
                <a:lnTo>
                  <a:pt x="15" y="1124"/>
                </a:lnTo>
                <a:lnTo>
                  <a:pt x="3" y="1090"/>
                </a:lnTo>
                <a:lnTo>
                  <a:pt x="0" y="1054"/>
                </a:lnTo>
                <a:lnTo>
                  <a:pt x="0" y="465"/>
                </a:lnTo>
                <a:lnTo>
                  <a:pt x="3" y="429"/>
                </a:lnTo>
                <a:lnTo>
                  <a:pt x="15" y="395"/>
                </a:lnTo>
                <a:lnTo>
                  <a:pt x="32" y="364"/>
                </a:lnTo>
                <a:lnTo>
                  <a:pt x="56" y="339"/>
                </a:lnTo>
                <a:lnTo>
                  <a:pt x="85" y="318"/>
                </a:lnTo>
                <a:lnTo>
                  <a:pt x="599" y="21"/>
                </a:lnTo>
                <a:lnTo>
                  <a:pt x="632" y="7"/>
                </a:lnTo>
                <a:lnTo>
                  <a:pt x="668" y="0"/>
                </a:lnTo>
                <a:close/>
              </a:path>
            </a:pathLst>
          </a:custGeom>
          <a:solidFill>
            <a:schemeClr val="accent5"/>
          </a:solidFill>
          <a:ln w="3175">
            <a:noFill/>
            <a:prstDash val="solid"/>
            <a:round/>
          </a:ln>
        </p:spPr>
        <p:txBody>
          <a:bodyPr vert="horz" wrap="square" lIns="91440" tIns="45720" rIns="91440" bIns="45720" numCol="1" anchor="ctr" anchorCtr="0" compatLnSpc="1">
            <a:normAutofit/>
          </a:bodyPr>
          <a:lstStyle/>
          <a:p>
            <a:pPr algn="ctr">
              <a:lnSpc>
                <a:spcPct val="120000"/>
              </a:lnSpc>
              <a:spcAft>
                <a:spcPts val="100"/>
              </a:spcAft>
            </a:pPr>
            <a:endParaRPr lang="ru-RU" sz="1600" i="1" u="sng" dirty="0">
              <a:solidFill>
                <a:schemeClr val="accent1"/>
              </a:solidFill>
            </a:endParaRPr>
          </a:p>
        </p:txBody>
      </p:sp>
      <p:sp>
        <p:nvSpPr>
          <p:cNvPr id="65" name="î$1íḋê"/>
          <p:cNvSpPr/>
          <p:nvPr/>
        </p:nvSpPr>
        <p:spPr>
          <a:xfrm>
            <a:off x="10391743" y="1337160"/>
            <a:ext cx="865241" cy="409575"/>
          </a:xfrm>
          <a:prstGeom prst="rect">
            <a:avLst/>
          </a:prstGeom>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20000"/>
              </a:lnSpc>
              <a:spcAft>
                <a:spcPts val="100"/>
              </a:spcAft>
            </a:pPr>
            <a:r>
              <a:rPr lang="en-US" altLang="zh-CN" sz="1400" b="1"/>
              <a:t>2025/05</a:t>
            </a:r>
            <a:endParaRPr lang="en-US" altLang="zh-CN" sz="1400" b="1" dirty="0"/>
          </a:p>
        </p:txBody>
      </p:sp>
      <p:grpSp>
        <p:nvGrpSpPr>
          <p:cNvPr id="66" name="isľïde"/>
          <p:cNvGrpSpPr/>
          <p:nvPr/>
        </p:nvGrpSpPr>
        <p:grpSpPr>
          <a:xfrm>
            <a:off x="10788363" y="2689691"/>
            <a:ext cx="72000" cy="527678"/>
            <a:chOff x="10204163" y="2482831"/>
            <a:chExt cx="72000" cy="527678"/>
          </a:xfrm>
        </p:grpSpPr>
        <p:cxnSp>
          <p:nvCxnSpPr>
            <p:cNvPr id="70" name="直接连接符 69"/>
            <p:cNvCxnSpPr/>
            <p:nvPr/>
          </p:nvCxnSpPr>
          <p:spPr>
            <a:xfrm>
              <a:off x="10240163" y="2482831"/>
              <a:ext cx="0" cy="455678"/>
            </a:xfrm>
            <a:prstGeom prst="line">
              <a:avLst/>
            </a:prstGeom>
            <a:ln w="28575" cap="rnd">
              <a:solidFill>
                <a:srgbClr val="003F88">
                  <a:alpha val="10196"/>
                </a:srgbClr>
              </a:solidFill>
              <a:round/>
            </a:ln>
          </p:spPr>
          <p:style>
            <a:lnRef idx="1">
              <a:schemeClr val="accent1"/>
            </a:lnRef>
            <a:fillRef idx="0">
              <a:schemeClr val="accent1"/>
            </a:fillRef>
            <a:effectRef idx="0">
              <a:schemeClr val="accent1"/>
            </a:effectRef>
            <a:fontRef idx="minor">
              <a:schemeClr val="tx1"/>
            </a:fontRef>
          </p:style>
        </p:cxnSp>
        <p:sp>
          <p:nvSpPr>
            <p:cNvPr id="71" name="íşḻíḍe"/>
            <p:cNvSpPr/>
            <p:nvPr/>
          </p:nvSpPr>
          <p:spPr>
            <a:xfrm>
              <a:off x="10204163" y="2938509"/>
              <a:ext cx="72000" cy="72000"/>
            </a:xfrm>
            <a:prstGeom prst="ellipse">
              <a:avLst/>
            </a:prstGeom>
            <a:solidFill>
              <a:schemeClr val="accent5"/>
            </a:solidFill>
            <a:ln w="3175">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4400">
                <a:lnSpc>
                  <a:spcPct val="120000"/>
                </a:lnSpc>
                <a:spcAft>
                  <a:spcPts val="100"/>
                </a:spcAft>
              </a:pPr>
              <a:endParaRPr lang="zh-CN" altLang="en-US" sz="2000" b="1" i="1">
                <a:solidFill>
                  <a:schemeClr val="tx1"/>
                </a:solidFill>
              </a:endParaRPr>
            </a:p>
          </p:txBody>
        </p:sp>
      </p:grpSp>
      <p:grpSp>
        <p:nvGrpSpPr>
          <p:cNvPr id="114" name="组合 113"/>
          <p:cNvGrpSpPr>
            <a:grpSpLocks noChangeAspect="1"/>
          </p:cNvGrpSpPr>
          <p:nvPr/>
        </p:nvGrpSpPr>
        <p:grpSpPr>
          <a:xfrm>
            <a:off x="1231434" y="2009003"/>
            <a:ext cx="314316" cy="360000"/>
            <a:chOff x="10118519" y="1372122"/>
            <a:chExt cx="456638" cy="523007"/>
          </a:xfrm>
          <a:solidFill>
            <a:schemeClr val="bg1"/>
          </a:solidFill>
        </p:grpSpPr>
        <p:sp>
          <p:nvSpPr>
            <p:cNvPr id="115" name="任意多边形: 形状 114"/>
            <p:cNvSpPr/>
            <p:nvPr/>
          </p:nvSpPr>
          <p:spPr>
            <a:xfrm>
              <a:off x="10118519" y="1372122"/>
              <a:ext cx="388125" cy="438750"/>
            </a:xfrm>
            <a:custGeom>
              <a:avLst/>
              <a:gdLst>
                <a:gd name="connsiteX0" fmla="*/ 388901 w 388125"/>
                <a:gd name="connsiteY0" fmla="*/ 44027 h 438750"/>
                <a:gd name="connsiteX1" fmla="*/ 344908 w 388125"/>
                <a:gd name="connsiteY1" fmla="*/ 0 h 438750"/>
                <a:gd name="connsiteX2" fmla="*/ 42255 w 388125"/>
                <a:gd name="connsiteY2" fmla="*/ 0 h 438750"/>
                <a:gd name="connsiteX3" fmla="*/ 0 w 388125"/>
                <a:gd name="connsiteY3" fmla="*/ 42255 h 438750"/>
                <a:gd name="connsiteX4" fmla="*/ 0 w 388125"/>
                <a:gd name="connsiteY4" fmla="*/ 409489 h 438750"/>
                <a:gd name="connsiteX5" fmla="*/ 44027 w 388125"/>
                <a:gd name="connsiteY5" fmla="*/ 453516 h 438750"/>
                <a:gd name="connsiteX6" fmla="*/ 344858 w 388125"/>
                <a:gd name="connsiteY6" fmla="*/ 453516 h 438750"/>
                <a:gd name="connsiteX7" fmla="*/ 388884 w 388125"/>
                <a:gd name="connsiteY7" fmla="*/ 409489 h 438750"/>
                <a:gd name="connsiteX8" fmla="*/ 388884 w 388125"/>
                <a:gd name="connsiteY8" fmla="*/ 44027 h 438750"/>
                <a:gd name="connsiteX9" fmla="*/ 388901 w 388125"/>
                <a:gd name="connsiteY9" fmla="*/ 44027 h 438750"/>
                <a:gd name="connsiteX10" fmla="*/ 345043 w 388125"/>
                <a:gd name="connsiteY10" fmla="*/ 376211 h 438750"/>
                <a:gd name="connsiteX11" fmla="*/ 311580 w 388125"/>
                <a:gd name="connsiteY11" fmla="*/ 409674 h 438750"/>
                <a:gd name="connsiteX12" fmla="*/ 77304 w 388125"/>
                <a:gd name="connsiteY12" fmla="*/ 409674 h 438750"/>
                <a:gd name="connsiteX13" fmla="*/ 43841 w 388125"/>
                <a:gd name="connsiteY13" fmla="*/ 376211 h 438750"/>
                <a:gd name="connsiteX14" fmla="*/ 43841 w 388125"/>
                <a:gd name="connsiteY14" fmla="*/ 76174 h 438750"/>
                <a:gd name="connsiteX15" fmla="*/ 77304 w 388125"/>
                <a:gd name="connsiteY15" fmla="*/ 42711 h 438750"/>
                <a:gd name="connsiteX16" fmla="*/ 311580 w 388125"/>
                <a:gd name="connsiteY16" fmla="*/ 42711 h 438750"/>
                <a:gd name="connsiteX17" fmla="*/ 345026 w 388125"/>
                <a:gd name="connsiteY17" fmla="*/ 76174 h 438750"/>
                <a:gd name="connsiteX18" fmla="*/ 345043 w 388125"/>
                <a:gd name="connsiteY18" fmla="*/ 376211 h 438750"/>
                <a:gd name="connsiteX19" fmla="*/ 345043 w 388125"/>
                <a:gd name="connsiteY19" fmla="*/ 376211 h 43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88125" h="438750">
                  <a:moveTo>
                    <a:pt x="388901" y="44027"/>
                  </a:moveTo>
                  <a:cubicBezTo>
                    <a:pt x="388901" y="19710"/>
                    <a:pt x="369191" y="0"/>
                    <a:pt x="344908" y="0"/>
                  </a:cubicBezTo>
                  <a:lnTo>
                    <a:pt x="42255" y="0"/>
                  </a:lnTo>
                  <a:cubicBezTo>
                    <a:pt x="18917" y="0"/>
                    <a:pt x="0" y="18917"/>
                    <a:pt x="0" y="42255"/>
                  </a:cubicBezTo>
                  <a:lnTo>
                    <a:pt x="0" y="409489"/>
                  </a:lnTo>
                  <a:cubicBezTo>
                    <a:pt x="0" y="433806"/>
                    <a:pt x="19710" y="453516"/>
                    <a:pt x="44027" y="453516"/>
                  </a:cubicBezTo>
                  <a:lnTo>
                    <a:pt x="344858" y="453516"/>
                  </a:lnTo>
                  <a:cubicBezTo>
                    <a:pt x="369174" y="453516"/>
                    <a:pt x="388884" y="433806"/>
                    <a:pt x="388884" y="409489"/>
                  </a:cubicBezTo>
                  <a:lnTo>
                    <a:pt x="388884" y="44027"/>
                  </a:lnTo>
                  <a:lnTo>
                    <a:pt x="388901" y="44027"/>
                  </a:lnTo>
                  <a:close/>
                  <a:moveTo>
                    <a:pt x="345043" y="376211"/>
                  </a:moveTo>
                  <a:cubicBezTo>
                    <a:pt x="345043" y="394689"/>
                    <a:pt x="330058" y="409674"/>
                    <a:pt x="311580" y="409674"/>
                  </a:cubicBezTo>
                  <a:lnTo>
                    <a:pt x="77304" y="409674"/>
                  </a:lnTo>
                  <a:cubicBezTo>
                    <a:pt x="58826" y="409674"/>
                    <a:pt x="43841" y="394673"/>
                    <a:pt x="43841" y="376211"/>
                  </a:cubicBezTo>
                  <a:lnTo>
                    <a:pt x="43841" y="76174"/>
                  </a:lnTo>
                  <a:cubicBezTo>
                    <a:pt x="43841" y="57696"/>
                    <a:pt x="58826" y="42711"/>
                    <a:pt x="77304" y="42711"/>
                  </a:cubicBezTo>
                  <a:lnTo>
                    <a:pt x="311580" y="42711"/>
                  </a:lnTo>
                  <a:cubicBezTo>
                    <a:pt x="330041" y="42711"/>
                    <a:pt x="345026" y="57696"/>
                    <a:pt x="345026" y="76174"/>
                  </a:cubicBezTo>
                  <a:lnTo>
                    <a:pt x="345043" y="376211"/>
                  </a:lnTo>
                  <a:lnTo>
                    <a:pt x="345043" y="376211"/>
                  </a:lnTo>
                  <a:close/>
                </a:path>
              </a:pathLst>
            </a:custGeom>
            <a:grpFill/>
            <a:ln w="16669" cap="flat">
              <a:noFill/>
              <a:prstDash val="solid"/>
              <a:miter/>
            </a:ln>
          </p:spPr>
          <p:txBody>
            <a:bodyPr rtlCol="0" anchor="ctr"/>
            <a:lstStyle/>
            <a:p>
              <a:pPr>
                <a:lnSpc>
                  <a:spcPct val="120000"/>
                </a:lnSpc>
                <a:spcAft>
                  <a:spcPts val="100"/>
                </a:spcAft>
              </a:pPr>
              <a:endParaRPr lang="zh-CN" altLang="en-US"/>
            </a:p>
          </p:txBody>
        </p:sp>
        <p:sp>
          <p:nvSpPr>
            <p:cNvPr id="116" name="任意多边形: 形状 115"/>
            <p:cNvSpPr/>
            <p:nvPr/>
          </p:nvSpPr>
          <p:spPr>
            <a:xfrm>
              <a:off x="10203907" y="1456379"/>
              <a:ext cx="371250" cy="438750"/>
            </a:xfrm>
            <a:custGeom>
              <a:avLst/>
              <a:gdLst>
                <a:gd name="connsiteX0" fmla="*/ 320828 w 371250"/>
                <a:gd name="connsiteY0" fmla="*/ 0 h 438750"/>
                <a:gd name="connsiteX1" fmla="*/ 320828 w 371250"/>
                <a:gd name="connsiteY1" fmla="*/ 43858 h 438750"/>
                <a:gd name="connsiteX2" fmla="*/ 345043 w 371250"/>
                <a:gd name="connsiteY2" fmla="*/ 68074 h 438750"/>
                <a:gd name="connsiteX3" fmla="*/ 345043 w 371250"/>
                <a:gd name="connsiteY3" fmla="*/ 386589 h 438750"/>
                <a:gd name="connsiteX4" fmla="*/ 320828 w 371250"/>
                <a:gd name="connsiteY4" fmla="*/ 410805 h 438750"/>
                <a:gd name="connsiteX5" fmla="*/ 65796 w 371250"/>
                <a:gd name="connsiteY5" fmla="*/ 410805 h 438750"/>
                <a:gd name="connsiteX6" fmla="*/ 42711 w 371250"/>
                <a:gd name="connsiteY6" fmla="*/ 387720 h 438750"/>
                <a:gd name="connsiteX7" fmla="*/ 0 w 371250"/>
                <a:gd name="connsiteY7" fmla="*/ 387720 h 438750"/>
                <a:gd name="connsiteX8" fmla="*/ 0 w 371250"/>
                <a:gd name="connsiteY8" fmla="*/ 409472 h 438750"/>
                <a:gd name="connsiteX9" fmla="*/ 44027 w 371250"/>
                <a:gd name="connsiteY9" fmla="*/ 453499 h 438750"/>
                <a:gd name="connsiteX10" fmla="*/ 343676 w 371250"/>
                <a:gd name="connsiteY10" fmla="*/ 453499 h 438750"/>
                <a:gd name="connsiteX11" fmla="*/ 387686 w 371250"/>
                <a:gd name="connsiteY11" fmla="*/ 409472 h 438750"/>
                <a:gd name="connsiteX12" fmla="*/ 387686 w 371250"/>
                <a:gd name="connsiteY12" fmla="*/ 44027 h 438750"/>
                <a:gd name="connsiteX13" fmla="*/ 343676 w 371250"/>
                <a:gd name="connsiteY13" fmla="*/ 0 h 438750"/>
                <a:gd name="connsiteX14" fmla="*/ 320828 w 371250"/>
                <a:gd name="connsiteY14" fmla="*/ 0 h 43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1250" h="438750">
                  <a:moveTo>
                    <a:pt x="320828" y="0"/>
                  </a:moveTo>
                  <a:lnTo>
                    <a:pt x="320828" y="43858"/>
                  </a:lnTo>
                  <a:cubicBezTo>
                    <a:pt x="334193" y="43858"/>
                    <a:pt x="345043" y="54709"/>
                    <a:pt x="345043" y="68074"/>
                  </a:cubicBezTo>
                  <a:lnTo>
                    <a:pt x="345043" y="386589"/>
                  </a:lnTo>
                  <a:cubicBezTo>
                    <a:pt x="345043" y="399954"/>
                    <a:pt x="334193" y="410805"/>
                    <a:pt x="320828" y="410805"/>
                  </a:cubicBezTo>
                  <a:lnTo>
                    <a:pt x="65796" y="410805"/>
                  </a:lnTo>
                  <a:cubicBezTo>
                    <a:pt x="53055" y="410805"/>
                    <a:pt x="42711" y="400478"/>
                    <a:pt x="42711" y="387720"/>
                  </a:cubicBezTo>
                  <a:lnTo>
                    <a:pt x="0" y="387720"/>
                  </a:lnTo>
                  <a:lnTo>
                    <a:pt x="0" y="409472"/>
                  </a:lnTo>
                  <a:cubicBezTo>
                    <a:pt x="0" y="433789"/>
                    <a:pt x="19710" y="453499"/>
                    <a:pt x="44027" y="453499"/>
                  </a:cubicBezTo>
                  <a:lnTo>
                    <a:pt x="343676" y="453499"/>
                  </a:lnTo>
                  <a:cubicBezTo>
                    <a:pt x="367976" y="453499"/>
                    <a:pt x="387686" y="433772"/>
                    <a:pt x="387686" y="409472"/>
                  </a:cubicBezTo>
                  <a:lnTo>
                    <a:pt x="387686" y="44027"/>
                  </a:lnTo>
                  <a:cubicBezTo>
                    <a:pt x="387686" y="19710"/>
                    <a:pt x="367976" y="0"/>
                    <a:pt x="343676" y="0"/>
                  </a:cubicBezTo>
                  <a:lnTo>
                    <a:pt x="320828" y="0"/>
                  </a:lnTo>
                  <a:close/>
                </a:path>
              </a:pathLst>
            </a:custGeom>
            <a:grpFill/>
            <a:ln w="16669" cap="flat">
              <a:noFill/>
              <a:prstDash val="solid"/>
              <a:miter/>
            </a:ln>
          </p:spPr>
          <p:txBody>
            <a:bodyPr rtlCol="0" anchor="ctr"/>
            <a:lstStyle/>
            <a:p>
              <a:pPr>
                <a:lnSpc>
                  <a:spcPct val="120000"/>
                </a:lnSpc>
                <a:spcAft>
                  <a:spcPts val="100"/>
                </a:spcAft>
              </a:pPr>
              <a:endParaRPr lang="zh-CN" altLang="en-US"/>
            </a:p>
          </p:txBody>
        </p:sp>
        <p:sp>
          <p:nvSpPr>
            <p:cNvPr id="117" name="任意多边形: 形状 116"/>
            <p:cNvSpPr/>
            <p:nvPr/>
          </p:nvSpPr>
          <p:spPr>
            <a:xfrm>
              <a:off x="10196195" y="1471347"/>
              <a:ext cx="236250" cy="33750"/>
            </a:xfrm>
            <a:custGeom>
              <a:avLst/>
              <a:gdLst>
                <a:gd name="connsiteX0" fmla="*/ 21583 w 236250"/>
                <a:gd name="connsiteY0" fmla="*/ 42711 h 33750"/>
                <a:gd name="connsiteX1" fmla="*/ 215831 w 236250"/>
                <a:gd name="connsiteY1" fmla="*/ 42711 h 33750"/>
                <a:gd name="connsiteX2" fmla="*/ 237414 w 236250"/>
                <a:gd name="connsiteY2" fmla="*/ 21364 h 33750"/>
                <a:gd name="connsiteX3" fmla="*/ 215831 w 236250"/>
                <a:gd name="connsiteY3" fmla="*/ 0 h 33750"/>
                <a:gd name="connsiteX4" fmla="*/ 21583 w 236250"/>
                <a:gd name="connsiteY4" fmla="*/ 0 h 33750"/>
                <a:gd name="connsiteX5" fmla="*/ 0 w 236250"/>
                <a:gd name="connsiteY5" fmla="*/ 21364 h 33750"/>
                <a:gd name="connsiteX6" fmla="*/ 21583 w 236250"/>
                <a:gd name="connsiteY6" fmla="*/ 42711 h 33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6250" h="33750">
                  <a:moveTo>
                    <a:pt x="21583" y="42711"/>
                  </a:moveTo>
                  <a:lnTo>
                    <a:pt x="215831" y="42711"/>
                  </a:lnTo>
                  <a:cubicBezTo>
                    <a:pt x="227762" y="42711"/>
                    <a:pt x="237414" y="33294"/>
                    <a:pt x="237414" y="21364"/>
                  </a:cubicBezTo>
                  <a:cubicBezTo>
                    <a:pt x="237414" y="9433"/>
                    <a:pt x="227762" y="0"/>
                    <a:pt x="215831" y="0"/>
                  </a:cubicBezTo>
                  <a:lnTo>
                    <a:pt x="21583" y="0"/>
                  </a:lnTo>
                  <a:cubicBezTo>
                    <a:pt x="9653" y="0"/>
                    <a:pt x="0" y="9433"/>
                    <a:pt x="0" y="21364"/>
                  </a:cubicBezTo>
                  <a:cubicBezTo>
                    <a:pt x="17" y="33294"/>
                    <a:pt x="9653" y="42711"/>
                    <a:pt x="21583" y="42711"/>
                  </a:cubicBezTo>
                  <a:close/>
                </a:path>
              </a:pathLst>
            </a:custGeom>
            <a:grpFill/>
            <a:ln w="16669" cap="flat">
              <a:noFill/>
              <a:prstDash val="solid"/>
              <a:miter/>
            </a:ln>
          </p:spPr>
          <p:txBody>
            <a:bodyPr rtlCol="0" anchor="ctr"/>
            <a:lstStyle/>
            <a:p>
              <a:pPr>
                <a:lnSpc>
                  <a:spcPct val="120000"/>
                </a:lnSpc>
                <a:spcAft>
                  <a:spcPts val="100"/>
                </a:spcAft>
              </a:pPr>
              <a:endParaRPr lang="zh-CN" altLang="en-US"/>
            </a:p>
          </p:txBody>
        </p:sp>
        <p:sp>
          <p:nvSpPr>
            <p:cNvPr id="118" name="任意多边形: 形状 117"/>
            <p:cNvSpPr/>
            <p:nvPr/>
          </p:nvSpPr>
          <p:spPr>
            <a:xfrm>
              <a:off x="10196195" y="1542914"/>
              <a:ext cx="236250" cy="33750"/>
            </a:xfrm>
            <a:custGeom>
              <a:avLst/>
              <a:gdLst>
                <a:gd name="connsiteX0" fmla="*/ 21583 w 236250"/>
                <a:gd name="connsiteY0" fmla="*/ 42694 h 33750"/>
                <a:gd name="connsiteX1" fmla="*/ 215831 w 236250"/>
                <a:gd name="connsiteY1" fmla="*/ 42694 h 33750"/>
                <a:gd name="connsiteX2" fmla="*/ 237414 w 236250"/>
                <a:gd name="connsiteY2" fmla="*/ 21347 h 33750"/>
                <a:gd name="connsiteX3" fmla="*/ 215831 w 236250"/>
                <a:gd name="connsiteY3" fmla="*/ 0 h 33750"/>
                <a:gd name="connsiteX4" fmla="*/ 21583 w 236250"/>
                <a:gd name="connsiteY4" fmla="*/ 0 h 33750"/>
                <a:gd name="connsiteX5" fmla="*/ 0 w 236250"/>
                <a:gd name="connsiteY5" fmla="*/ 21347 h 33750"/>
                <a:gd name="connsiteX6" fmla="*/ 21583 w 236250"/>
                <a:gd name="connsiteY6" fmla="*/ 42694 h 33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6250" h="33750">
                  <a:moveTo>
                    <a:pt x="21583" y="42694"/>
                  </a:moveTo>
                  <a:lnTo>
                    <a:pt x="215831" y="42694"/>
                  </a:lnTo>
                  <a:cubicBezTo>
                    <a:pt x="227762" y="42694"/>
                    <a:pt x="237414" y="33227"/>
                    <a:pt x="237414" y="21347"/>
                  </a:cubicBezTo>
                  <a:cubicBezTo>
                    <a:pt x="237414" y="9416"/>
                    <a:pt x="227762" y="0"/>
                    <a:pt x="215831" y="0"/>
                  </a:cubicBezTo>
                  <a:lnTo>
                    <a:pt x="21583" y="0"/>
                  </a:lnTo>
                  <a:cubicBezTo>
                    <a:pt x="9653" y="0"/>
                    <a:pt x="0" y="9416"/>
                    <a:pt x="0" y="21347"/>
                  </a:cubicBezTo>
                  <a:cubicBezTo>
                    <a:pt x="17" y="33227"/>
                    <a:pt x="9653" y="42694"/>
                    <a:pt x="21583" y="42694"/>
                  </a:cubicBezTo>
                  <a:close/>
                </a:path>
              </a:pathLst>
            </a:custGeom>
            <a:grpFill/>
            <a:ln w="16669" cap="flat">
              <a:noFill/>
              <a:prstDash val="solid"/>
              <a:miter/>
            </a:ln>
          </p:spPr>
          <p:txBody>
            <a:bodyPr rtlCol="0" anchor="ctr"/>
            <a:lstStyle/>
            <a:p>
              <a:pPr>
                <a:lnSpc>
                  <a:spcPct val="120000"/>
                </a:lnSpc>
                <a:spcAft>
                  <a:spcPts val="100"/>
                </a:spcAft>
              </a:pPr>
              <a:endParaRPr lang="zh-CN" altLang="en-US"/>
            </a:p>
          </p:txBody>
        </p:sp>
        <p:sp>
          <p:nvSpPr>
            <p:cNvPr id="119" name="任意多边形: 形状 118"/>
            <p:cNvSpPr/>
            <p:nvPr/>
          </p:nvSpPr>
          <p:spPr>
            <a:xfrm>
              <a:off x="10196195" y="1614464"/>
              <a:ext cx="236250" cy="33750"/>
            </a:xfrm>
            <a:custGeom>
              <a:avLst/>
              <a:gdLst>
                <a:gd name="connsiteX0" fmla="*/ 21583 w 236250"/>
                <a:gd name="connsiteY0" fmla="*/ 42694 h 33750"/>
                <a:gd name="connsiteX1" fmla="*/ 215831 w 236250"/>
                <a:gd name="connsiteY1" fmla="*/ 42694 h 33750"/>
                <a:gd name="connsiteX2" fmla="*/ 237414 w 236250"/>
                <a:gd name="connsiteY2" fmla="*/ 21347 h 33750"/>
                <a:gd name="connsiteX3" fmla="*/ 215831 w 236250"/>
                <a:gd name="connsiteY3" fmla="*/ 0 h 33750"/>
                <a:gd name="connsiteX4" fmla="*/ 21583 w 236250"/>
                <a:gd name="connsiteY4" fmla="*/ 0 h 33750"/>
                <a:gd name="connsiteX5" fmla="*/ 0 w 236250"/>
                <a:gd name="connsiteY5" fmla="*/ 21347 h 33750"/>
                <a:gd name="connsiteX6" fmla="*/ 21583 w 236250"/>
                <a:gd name="connsiteY6" fmla="*/ 42694 h 33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6250" h="33750">
                  <a:moveTo>
                    <a:pt x="21583" y="42694"/>
                  </a:moveTo>
                  <a:lnTo>
                    <a:pt x="215831" y="42694"/>
                  </a:lnTo>
                  <a:cubicBezTo>
                    <a:pt x="227762" y="42694"/>
                    <a:pt x="237414" y="33244"/>
                    <a:pt x="237414" y="21347"/>
                  </a:cubicBezTo>
                  <a:cubicBezTo>
                    <a:pt x="237414" y="9433"/>
                    <a:pt x="227762" y="0"/>
                    <a:pt x="215831" y="0"/>
                  </a:cubicBezTo>
                  <a:lnTo>
                    <a:pt x="21583" y="0"/>
                  </a:lnTo>
                  <a:cubicBezTo>
                    <a:pt x="9653" y="0"/>
                    <a:pt x="0" y="9433"/>
                    <a:pt x="0" y="21347"/>
                  </a:cubicBezTo>
                  <a:cubicBezTo>
                    <a:pt x="17" y="33244"/>
                    <a:pt x="9653" y="42694"/>
                    <a:pt x="21583" y="42694"/>
                  </a:cubicBezTo>
                  <a:close/>
                </a:path>
              </a:pathLst>
            </a:custGeom>
            <a:grpFill/>
            <a:ln w="16669" cap="flat">
              <a:noFill/>
              <a:prstDash val="solid"/>
              <a:miter/>
            </a:ln>
          </p:spPr>
          <p:txBody>
            <a:bodyPr rtlCol="0" anchor="ctr"/>
            <a:lstStyle/>
            <a:p>
              <a:pPr>
                <a:lnSpc>
                  <a:spcPct val="120000"/>
                </a:lnSpc>
                <a:spcAft>
                  <a:spcPts val="100"/>
                </a:spcAft>
              </a:pPr>
              <a:endParaRPr lang="zh-CN" altLang="en-US"/>
            </a:p>
          </p:txBody>
        </p:sp>
        <p:sp>
          <p:nvSpPr>
            <p:cNvPr id="120" name="任意多边形: 形状 119"/>
            <p:cNvSpPr/>
            <p:nvPr/>
          </p:nvSpPr>
          <p:spPr>
            <a:xfrm>
              <a:off x="10196195" y="1683668"/>
              <a:ext cx="236250" cy="33750"/>
            </a:xfrm>
            <a:custGeom>
              <a:avLst/>
              <a:gdLst>
                <a:gd name="connsiteX0" fmla="*/ 21583 w 236250"/>
                <a:gd name="connsiteY0" fmla="*/ 42727 h 33750"/>
                <a:gd name="connsiteX1" fmla="*/ 215831 w 236250"/>
                <a:gd name="connsiteY1" fmla="*/ 42727 h 33750"/>
                <a:gd name="connsiteX2" fmla="*/ 237414 w 236250"/>
                <a:gd name="connsiteY2" fmla="*/ 21364 h 33750"/>
                <a:gd name="connsiteX3" fmla="*/ 215831 w 236250"/>
                <a:gd name="connsiteY3" fmla="*/ 0 h 33750"/>
                <a:gd name="connsiteX4" fmla="*/ 21583 w 236250"/>
                <a:gd name="connsiteY4" fmla="*/ 0 h 33750"/>
                <a:gd name="connsiteX5" fmla="*/ 0 w 236250"/>
                <a:gd name="connsiteY5" fmla="*/ 21364 h 33750"/>
                <a:gd name="connsiteX6" fmla="*/ 21583 w 236250"/>
                <a:gd name="connsiteY6" fmla="*/ 42727 h 33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6250" h="33750">
                  <a:moveTo>
                    <a:pt x="21583" y="42727"/>
                  </a:moveTo>
                  <a:lnTo>
                    <a:pt x="215831" y="42727"/>
                  </a:lnTo>
                  <a:cubicBezTo>
                    <a:pt x="227762" y="42727"/>
                    <a:pt x="237414" y="33294"/>
                    <a:pt x="237414" y="21364"/>
                  </a:cubicBezTo>
                  <a:cubicBezTo>
                    <a:pt x="237414" y="9467"/>
                    <a:pt x="227762" y="0"/>
                    <a:pt x="215831" y="0"/>
                  </a:cubicBezTo>
                  <a:lnTo>
                    <a:pt x="21583" y="0"/>
                  </a:lnTo>
                  <a:cubicBezTo>
                    <a:pt x="9653" y="0"/>
                    <a:pt x="0" y="9467"/>
                    <a:pt x="0" y="21364"/>
                  </a:cubicBezTo>
                  <a:cubicBezTo>
                    <a:pt x="17" y="33294"/>
                    <a:pt x="9653" y="42727"/>
                    <a:pt x="21583" y="42727"/>
                  </a:cubicBezTo>
                  <a:close/>
                </a:path>
              </a:pathLst>
            </a:custGeom>
            <a:grpFill/>
            <a:ln w="16669" cap="flat">
              <a:noFill/>
              <a:prstDash val="solid"/>
              <a:miter/>
            </a:ln>
          </p:spPr>
          <p:txBody>
            <a:bodyPr rtlCol="0" anchor="ctr"/>
            <a:lstStyle/>
            <a:p>
              <a:pPr>
                <a:lnSpc>
                  <a:spcPct val="120000"/>
                </a:lnSpc>
                <a:spcAft>
                  <a:spcPts val="100"/>
                </a:spcAft>
              </a:pPr>
              <a:endParaRPr lang="zh-CN" altLang="en-US"/>
            </a:p>
          </p:txBody>
        </p:sp>
      </p:grpSp>
      <p:grpSp>
        <p:nvGrpSpPr>
          <p:cNvPr id="121" name="组合 120"/>
          <p:cNvGrpSpPr>
            <a:grpSpLocks noChangeAspect="1"/>
          </p:cNvGrpSpPr>
          <p:nvPr/>
        </p:nvGrpSpPr>
        <p:grpSpPr>
          <a:xfrm>
            <a:off x="3348398" y="2022957"/>
            <a:ext cx="336310" cy="360000"/>
            <a:chOff x="22153033" y="3278709"/>
            <a:chExt cx="492531" cy="527226"/>
          </a:xfrm>
          <a:solidFill>
            <a:schemeClr val="bg1"/>
          </a:solidFill>
        </p:grpSpPr>
        <p:sp>
          <p:nvSpPr>
            <p:cNvPr id="122" name="任意多边形: 形状 121"/>
            <p:cNvSpPr/>
            <p:nvPr/>
          </p:nvSpPr>
          <p:spPr>
            <a:xfrm>
              <a:off x="22493689" y="3278709"/>
              <a:ext cx="151875" cy="151875"/>
            </a:xfrm>
            <a:custGeom>
              <a:avLst/>
              <a:gdLst>
                <a:gd name="connsiteX0" fmla="*/ 81405 w 151875"/>
                <a:gd name="connsiteY0" fmla="*/ 162810 h 151875"/>
                <a:gd name="connsiteX1" fmla="*/ 162810 w 151875"/>
                <a:gd name="connsiteY1" fmla="*/ 81405 h 151875"/>
                <a:gd name="connsiteX2" fmla="*/ 81405 w 151875"/>
                <a:gd name="connsiteY2" fmla="*/ 0 h 151875"/>
                <a:gd name="connsiteX3" fmla="*/ 0 w 151875"/>
                <a:gd name="connsiteY3" fmla="*/ 81405 h 151875"/>
                <a:gd name="connsiteX4" fmla="*/ 81405 w 151875"/>
                <a:gd name="connsiteY4" fmla="*/ 162810 h 151875"/>
                <a:gd name="connsiteX5" fmla="*/ 81405 w 151875"/>
                <a:gd name="connsiteY5" fmla="*/ 37699 h 151875"/>
                <a:gd name="connsiteX6" fmla="*/ 125128 w 151875"/>
                <a:gd name="connsiteY6" fmla="*/ 81405 h 151875"/>
                <a:gd name="connsiteX7" fmla="*/ 81405 w 151875"/>
                <a:gd name="connsiteY7" fmla="*/ 125111 h 151875"/>
                <a:gd name="connsiteX8" fmla="*/ 37699 w 151875"/>
                <a:gd name="connsiteY8" fmla="*/ 81405 h 151875"/>
                <a:gd name="connsiteX9" fmla="*/ 81405 w 151875"/>
                <a:gd name="connsiteY9" fmla="*/ 37699 h 15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1875" h="151875">
                  <a:moveTo>
                    <a:pt x="81405" y="162810"/>
                  </a:moveTo>
                  <a:cubicBezTo>
                    <a:pt x="126292" y="162810"/>
                    <a:pt x="162810" y="126309"/>
                    <a:pt x="162810" y="81405"/>
                  </a:cubicBezTo>
                  <a:cubicBezTo>
                    <a:pt x="162810" y="36501"/>
                    <a:pt x="126292" y="0"/>
                    <a:pt x="81405" y="0"/>
                  </a:cubicBezTo>
                  <a:cubicBezTo>
                    <a:pt x="36517" y="0"/>
                    <a:pt x="0" y="36518"/>
                    <a:pt x="0" y="81405"/>
                  </a:cubicBezTo>
                  <a:cubicBezTo>
                    <a:pt x="0" y="126293"/>
                    <a:pt x="36517" y="162810"/>
                    <a:pt x="81405" y="162810"/>
                  </a:cubicBezTo>
                  <a:close/>
                  <a:moveTo>
                    <a:pt x="81405" y="37699"/>
                  </a:moveTo>
                  <a:cubicBezTo>
                    <a:pt x="105502" y="37699"/>
                    <a:pt x="125128" y="57308"/>
                    <a:pt x="125128" y="81405"/>
                  </a:cubicBezTo>
                  <a:cubicBezTo>
                    <a:pt x="125128" y="105503"/>
                    <a:pt x="105502" y="125111"/>
                    <a:pt x="81405" y="125111"/>
                  </a:cubicBezTo>
                  <a:cubicBezTo>
                    <a:pt x="57308" y="125111"/>
                    <a:pt x="37699" y="105503"/>
                    <a:pt x="37699" y="81405"/>
                  </a:cubicBezTo>
                  <a:cubicBezTo>
                    <a:pt x="37699" y="57291"/>
                    <a:pt x="57324" y="37699"/>
                    <a:pt x="81405" y="37699"/>
                  </a:cubicBezTo>
                  <a:close/>
                </a:path>
              </a:pathLst>
            </a:custGeom>
            <a:grpFill/>
            <a:ln w="16669" cap="flat">
              <a:noFill/>
              <a:prstDash val="solid"/>
              <a:miter/>
            </a:ln>
          </p:spPr>
          <p:txBody>
            <a:bodyPr rtlCol="0" anchor="ctr"/>
            <a:lstStyle/>
            <a:p>
              <a:pPr>
                <a:lnSpc>
                  <a:spcPct val="120000"/>
                </a:lnSpc>
                <a:spcAft>
                  <a:spcPts val="100"/>
                </a:spcAft>
              </a:pPr>
              <a:endParaRPr lang="zh-CN" altLang="en-US"/>
            </a:p>
          </p:txBody>
        </p:sp>
        <p:sp>
          <p:nvSpPr>
            <p:cNvPr id="123" name="任意多边形: 形状 122"/>
            <p:cNvSpPr/>
            <p:nvPr/>
          </p:nvSpPr>
          <p:spPr>
            <a:xfrm>
              <a:off x="22493689" y="3464824"/>
              <a:ext cx="151875" cy="151875"/>
            </a:xfrm>
            <a:custGeom>
              <a:avLst/>
              <a:gdLst>
                <a:gd name="connsiteX0" fmla="*/ 81405 w 151875"/>
                <a:gd name="connsiteY0" fmla="*/ 0 h 151875"/>
                <a:gd name="connsiteX1" fmla="*/ 0 w 151875"/>
                <a:gd name="connsiteY1" fmla="*/ 81405 h 151875"/>
                <a:gd name="connsiteX2" fmla="*/ 81405 w 151875"/>
                <a:gd name="connsiteY2" fmla="*/ 162827 h 151875"/>
                <a:gd name="connsiteX3" fmla="*/ 162810 w 151875"/>
                <a:gd name="connsiteY3" fmla="*/ 81405 h 151875"/>
                <a:gd name="connsiteX4" fmla="*/ 81405 w 151875"/>
                <a:gd name="connsiteY4" fmla="*/ 0 h 151875"/>
                <a:gd name="connsiteX5" fmla="*/ 81405 w 151875"/>
                <a:gd name="connsiteY5" fmla="*/ 125111 h 151875"/>
                <a:gd name="connsiteX6" fmla="*/ 37699 w 151875"/>
                <a:gd name="connsiteY6" fmla="*/ 81405 h 151875"/>
                <a:gd name="connsiteX7" fmla="*/ 81405 w 151875"/>
                <a:gd name="connsiteY7" fmla="*/ 37716 h 151875"/>
                <a:gd name="connsiteX8" fmla="*/ 125128 w 151875"/>
                <a:gd name="connsiteY8" fmla="*/ 81405 h 151875"/>
                <a:gd name="connsiteX9" fmla="*/ 81405 w 151875"/>
                <a:gd name="connsiteY9" fmla="*/ 125111 h 15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1875" h="151875">
                  <a:moveTo>
                    <a:pt x="81405" y="0"/>
                  </a:moveTo>
                  <a:cubicBezTo>
                    <a:pt x="36517" y="0"/>
                    <a:pt x="0" y="36534"/>
                    <a:pt x="0" y="81405"/>
                  </a:cubicBezTo>
                  <a:cubicBezTo>
                    <a:pt x="0" y="126309"/>
                    <a:pt x="36517" y="162827"/>
                    <a:pt x="81405" y="162827"/>
                  </a:cubicBezTo>
                  <a:cubicBezTo>
                    <a:pt x="126292" y="162827"/>
                    <a:pt x="162810" y="126309"/>
                    <a:pt x="162810" y="81405"/>
                  </a:cubicBezTo>
                  <a:cubicBezTo>
                    <a:pt x="162827" y="36517"/>
                    <a:pt x="126292" y="0"/>
                    <a:pt x="81405" y="0"/>
                  </a:cubicBezTo>
                  <a:close/>
                  <a:moveTo>
                    <a:pt x="81405" y="125111"/>
                  </a:moveTo>
                  <a:cubicBezTo>
                    <a:pt x="57308" y="125111"/>
                    <a:pt x="37699" y="105519"/>
                    <a:pt x="37699" y="81405"/>
                  </a:cubicBezTo>
                  <a:cubicBezTo>
                    <a:pt x="37699" y="57324"/>
                    <a:pt x="57308" y="37716"/>
                    <a:pt x="81405" y="37716"/>
                  </a:cubicBezTo>
                  <a:cubicBezTo>
                    <a:pt x="105502" y="37716"/>
                    <a:pt x="125128" y="57324"/>
                    <a:pt x="125128" y="81405"/>
                  </a:cubicBezTo>
                  <a:cubicBezTo>
                    <a:pt x="125128" y="105519"/>
                    <a:pt x="105502" y="125111"/>
                    <a:pt x="81405" y="125111"/>
                  </a:cubicBezTo>
                  <a:close/>
                </a:path>
              </a:pathLst>
            </a:custGeom>
            <a:grpFill/>
            <a:ln w="16669" cap="flat">
              <a:noFill/>
              <a:prstDash val="solid"/>
              <a:miter/>
            </a:ln>
          </p:spPr>
          <p:txBody>
            <a:bodyPr rtlCol="0" anchor="ctr"/>
            <a:lstStyle/>
            <a:p>
              <a:pPr>
                <a:lnSpc>
                  <a:spcPct val="120000"/>
                </a:lnSpc>
                <a:spcAft>
                  <a:spcPts val="100"/>
                </a:spcAft>
              </a:pPr>
              <a:endParaRPr lang="zh-CN" altLang="en-US"/>
            </a:p>
          </p:txBody>
        </p:sp>
        <p:sp>
          <p:nvSpPr>
            <p:cNvPr id="124" name="任意多边形: 形状 123"/>
            <p:cNvSpPr/>
            <p:nvPr/>
          </p:nvSpPr>
          <p:spPr>
            <a:xfrm>
              <a:off x="22493689" y="3654060"/>
              <a:ext cx="151875" cy="151875"/>
            </a:xfrm>
            <a:custGeom>
              <a:avLst/>
              <a:gdLst>
                <a:gd name="connsiteX0" fmla="*/ 81405 w 151875"/>
                <a:gd name="connsiteY0" fmla="*/ 0 h 151875"/>
                <a:gd name="connsiteX1" fmla="*/ 0 w 151875"/>
                <a:gd name="connsiteY1" fmla="*/ 81388 h 151875"/>
                <a:gd name="connsiteX2" fmla="*/ 81405 w 151875"/>
                <a:gd name="connsiteY2" fmla="*/ 162793 h 151875"/>
                <a:gd name="connsiteX3" fmla="*/ 162810 w 151875"/>
                <a:gd name="connsiteY3" fmla="*/ 81388 h 151875"/>
                <a:gd name="connsiteX4" fmla="*/ 81405 w 151875"/>
                <a:gd name="connsiteY4" fmla="*/ 0 h 151875"/>
                <a:gd name="connsiteX5" fmla="*/ 81405 w 151875"/>
                <a:gd name="connsiteY5" fmla="*/ 125111 h 151875"/>
                <a:gd name="connsiteX6" fmla="*/ 37699 w 151875"/>
                <a:gd name="connsiteY6" fmla="*/ 81388 h 151875"/>
                <a:gd name="connsiteX7" fmla="*/ 81405 w 151875"/>
                <a:gd name="connsiteY7" fmla="*/ 37682 h 151875"/>
                <a:gd name="connsiteX8" fmla="*/ 125128 w 151875"/>
                <a:gd name="connsiteY8" fmla="*/ 81388 h 151875"/>
                <a:gd name="connsiteX9" fmla="*/ 81405 w 151875"/>
                <a:gd name="connsiteY9" fmla="*/ 125111 h 15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1875" h="151875">
                  <a:moveTo>
                    <a:pt x="81405" y="0"/>
                  </a:moveTo>
                  <a:cubicBezTo>
                    <a:pt x="36517" y="0"/>
                    <a:pt x="0" y="36517"/>
                    <a:pt x="0" y="81388"/>
                  </a:cubicBezTo>
                  <a:cubicBezTo>
                    <a:pt x="0" y="126276"/>
                    <a:pt x="36517" y="162793"/>
                    <a:pt x="81405" y="162793"/>
                  </a:cubicBezTo>
                  <a:cubicBezTo>
                    <a:pt x="126292" y="162793"/>
                    <a:pt x="162810" y="126276"/>
                    <a:pt x="162810" y="81388"/>
                  </a:cubicBezTo>
                  <a:cubicBezTo>
                    <a:pt x="162827" y="36517"/>
                    <a:pt x="126292" y="0"/>
                    <a:pt x="81405" y="0"/>
                  </a:cubicBezTo>
                  <a:close/>
                  <a:moveTo>
                    <a:pt x="81405" y="125111"/>
                  </a:moveTo>
                  <a:cubicBezTo>
                    <a:pt x="57308" y="125111"/>
                    <a:pt x="37699" y="105503"/>
                    <a:pt x="37699" y="81388"/>
                  </a:cubicBezTo>
                  <a:cubicBezTo>
                    <a:pt x="37699" y="57291"/>
                    <a:pt x="57308" y="37682"/>
                    <a:pt x="81405" y="37682"/>
                  </a:cubicBezTo>
                  <a:cubicBezTo>
                    <a:pt x="105502" y="37682"/>
                    <a:pt x="125128" y="57291"/>
                    <a:pt x="125128" y="81388"/>
                  </a:cubicBezTo>
                  <a:cubicBezTo>
                    <a:pt x="125128" y="105503"/>
                    <a:pt x="105502" y="125111"/>
                    <a:pt x="81405" y="125111"/>
                  </a:cubicBezTo>
                  <a:close/>
                </a:path>
              </a:pathLst>
            </a:custGeom>
            <a:grpFill/>
            <a:ln w="16669" cap="flat">
              <a:noFill/>
              <a:prstDash val="solid"/>
              <a:miter/>
            </a:ln>
          </p:spPr>
          <p:txBody>
            <a:bodyPr rtlCol="0" anchor="ctr"/>
            <a:lstStyle/>
            <a:p>
              <a:pPr>
                <a:lnSpc>
                  <a:spcPct val="120000"/>
                </a:lnSpc>
                <a:spcAft>
                  <a:spcPts val="100"/>
                </a:spcAft>
              </a:pPr>
              <a:endParaRPr lang="zh-CN" altLang="en-US"/>
            </a:p>
          </p:txBody>
        </p:sp>
        <p:sp>
          <p:nvSpPr>
            <p:cNvPr id="125" name="任意多边形: 形状 124"/>
            <p:cNvSpPr/>
            <p:nvPr/>
          </p:nvSpPr>
          <p:spPr>
            <a:xfrm>
              <a:off x="22153050" y="3311953"/>
              <a:ext cx="303750" cy="50625"/>
            </a:xfrm>
            <a:custGeom>
              <a:avLst/>
              <a:gdLst>
                <a:gd name="connsiteX0" fmla="*/ 288799 w 303750"/>
                <a:gd name="connsiteY0" fmla="*/ 0 h 50625"/>
                <a:gd name="connsiteX1" fmla="*/ 28266 w 303750"/>
                <a:gd name="connsiteY1" fmla="*/ 0 h 50625"/>
                <a:gd name="connsiteX2" fmla="*/ 0 w 303750"/>
                <a:gd name="connsiteY2" fmla="*/ 28434 h 50625"/>
                <a:gd name="connsiteX3" fmla="*/ 28283 w 303750"/>
                <a:gd name="connsiteY3" fmla="*/ 56852 h 50625"/>
                <a:gd name="connsiteX4" fmla="*/ 288799 w 303750"/>
                <a:gd name="connsiteY4" fmla="*/ 56852 h 50625"/>
                <a:gd name="connsiteX5" fmla="*/ 317081 w 303750"/>
                <a:gd name="connsiteY5" fmla="*/ 28434 h 50625"/>
                <a:gd name="connsiteX6" fmla="*/ 288799 w 303750"/>
                <a:gd name="connsiteY6" fmla="*/ 0 h 50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3750" h="50625">
                  <a:moveTo>
                    <a:pt x="288799" y="0"/>
                  </a:moveTo>
                  <a:lnTo>
                    <a:pt x="28266" y="0"/>
                  </a:lnTo>
                  <a:cubicBezTo>
                    <a:pt x="12656" y="0"/>
                    <a:pt x="0" y="12825"/>
                    <a:pt x="0" y="28434"/>
                  </a:cubicBezTo>
                  <a:cubicBezTo>
                    <a:pt x="0" y="44044"/>
                    <a:pt x="12656" y="56852"/>
                    <a:pt x="28283" y="56852"/>
                  </a:cubicBezTo>
                  <a:lnTo>
                    <a:pt x="288799" y="56852"/>
                  </a:lnTo>
                  <a:cubicBezTo>
                    <a:pt x="304425" y="56852"/>
                    <a:pt x="317081" y="44044"/>
                    <a:pt x="317081" y="28434"/>
                  </a:cubicBezTo>
                  <a:cubicBezTo>
                    <a:pt x="317081" y="12825"/>
                    <a:pt x="304425" y="0"/>
                    <a:pt x="288799" y="0"/>
                  </a:cubicBezTo>
                  <a:close/>
                </a:path>
              </a:pathLst>
            </a:custGeom>
            <a:grpFill/>
            <a:ln w="16669" cap="flat">
              <a:noFill/>
              <a:prstDash val="solid"/>
              <a:miter/>
            </a:ln>
          </p:spPr>
          <p:txBody>
            <a:bodyPr rtlCol="0" anchor="ctr"/>
            <a:lstStyle/>
            <a:p>
              <a:pPr>
                <a:lnSpc>
                  <a:spcPct val="120000"/>
                </a:lnSpc>
                <a:spcAft>
                  <a:spcPts val="100"/>
                </a:spcAft>
              </a:pPr>
              <a:endParaRPr lang="zh-CN" altLang="en-US"/>
            </a:p>
          </p:txBody>
        </p:sp>
        <p:sp>
          <p:nvSpPr>
            <p:cNvPr id="126" name="任意多边形: 形状 125"/>
            <p:cNvSpPr/>
            <p:nvPr/>
          </p:nvSpPr>
          <p:spPr>
            <a:xfrm>
              <a:off x="22153033" y="3492313"/>
              <a:ext cx="303750" cy="50625"/>
            </a:xfrm>
            <a:custGeom>
              <a:avLst/>
              <a:gdLst>
                <a:gd name="connsiteX0" fmla="*/ 288816 w 303750"/>
                <a:gd name="connsiteY0" fmla="*/ 0 h 50625"/>
                <a:gd name="connsiteX1" fmla="*/ 28282 w 303750"/>
                <a:gd name="connsiteY1" fmla="*/ 0 h 50625"/>
                <a:gd name="connsiteX2" fmla="*/ 0 w 303750"/>
                <a:gd name="connsiteY2" fmla="*/ 28418 h 50625"/>
                <a:gd name="connsiteX3" fmla="*/ 28282 w 303750"/>
                <a:gd name="connsiteY3" fmla="*/ 56852 h 50625"/>
                <a:gd name="connsiteX4" fmla="*/ 288799 w 303750"/>
                <a:gd name="connsiteY4" fmla="*/ 56852 h 50625"/>
                <a:gd name="connsiteX5" fmla="*/ 317098 w 303750"/>
                <a:gd name="connsiteY5" fmla="*/ 28418 h 50625"/>
                <a:gd name="connsiteX6" fmla="*/ 288816 w 303750"/>
                <a:gd name="connsiteY6" fmla="*/ 0 h 50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3750" h="50625">
                  <a:moveTo>
                    <a:pt x="288816" y="0"/>
                  </a:moveTo>
                  <a:lnTo>
                    <a:pt x="28282" y="0"/>
                  </a:lnTo>
                  <a:cubicBezTo>
                    <a:pt x="12656" y="0"/>
                    <a:pt x="0" y="12808"/>
                    <a:pt x="0" y="28418"/>
                  </a:cubicBezTo>
                  <a:cubicBezTo>
                    <a:pt x="0" y="44044"/>
                    <a:pt x="12656" y="56852"/>
                    <a:pt x="28282" y="56852"/>
                  </a:cubicBezTo>
                  <a:lnTo>
                    <a:pt x="288799" y="56852"/>
                  </a:lnTo>
                  <a:cubicBezTo>
                    <a:pt x="304442" y="56852"/>
                    <a:pt x="317098" y="44044"/>
                    <a:pt x="317098" y="28418"/>
                  </a:cubicBezTo>
                  <a:cubicBezTo>
                    <a:pt x="317098" y="12808"/>
                    <a:pt x="304442" y="0"/>
                    <a:pt x="288816" y="0"/>
                  </a:cubicBezTo>
                  <a:close/>
                </a:path>
              </a:pathLst>
            </a:custGeom>
            <a:grpFill/>
            <a:ln w="16669" cap="flat">
              <a:noFill/>
              <a:prstDash val="solid"/>
              <a:miter/>
            </a:ln>
          </p:spPr>
          <p:txBody>
            <a:bodyPr rtlCol="0" anchor="ctr"/>
            <a:lstStyle/>
            <a:p>
              <a:pPr>
                <a:lnSpc>
                  <a:spcPct val="120000"/>
                </a:lnSpc>
                <a:spcAft>
                  <a:spcPts val="100"/>
                </a:spcAft>
              </a:pPr>
              <a:endParaRPr lang="zh-CN" altLang="en-US"/>
            </a:p>
          </p:txBody>
        </p:sp>
        <p:sp>
          <p:nvSpPr>
            <p:cNvPr id="127" name="任意多边形: 形状 126"/>
            <p:cNvSpPr/>
            <p:nvPr/>
          </p:nvSpPr>
          <p:spPr>
            <a:xfrm>
              <a:off x="22153033" y="3687776"/>
              <a:ext cx="303750" cy="50625"/>
            </a:xfrm>
            <a:custGeom>
              <a:avLst/>
              <a:gdLst>
                <a:gd name="connsiteX0" fmla="*/ 288816 w 303750"/>
                <a:gd name="connsiteY0" fmla="*/ 0 h 50625"/>
                <a:gd name="connsiteX1" fmla="*/ 28282 w 303750"/>
                <a:gd name="connsiteY1" fmla="*/ 0 h 50625"/>
                <a:gd name="connsiteX2" fmla="*/ 0 w 303750"/>
                <a:gd name="connsiteY2" fmla="*/ 27962 h 50625"/>
                <a:gd name="connsiteX3" fmla="*/ 28282 w 303750"/>
                <a:gd name="connsiteY3" fmla="*/ 55941 h 50625"/>
                <a:gd name="connsiteX4" fmla="*/ 288799 w 303750"/>
                <a:gd name="connsiteY4" fmla="*/ 55941 h 50625"/>
                <a:gd name="connsiteX5" fmla="*/ 317098 w 303750"/>
                <a:gd name="connsiteY5" fmla="*/ 27962 h 50625"/>
                <a:gd name="connsiteX6" fmla="*/ 288816 w 303750"/>
                <a:gd name="connsiteY6" fmla="*/ 0 h 50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3750" h="50625">
                  <a:moveTo>
                    <a:pt x="288816" y="0"/>
                  </a:moveTo>
                  <a:lnTo>
                    <a:pt x="28282" y="0"/>
                  </a:lnTo>
                  <a:cubicBezTo>
                    <a:pt x="12656" y="0"/>
                    <a:pt x="0" y="12336"/>
                    <a:pt x="0" y="27962"/>
                  </a:cubicBezTo>
                  <a:cubicBezTo>
                    <a:pt x="0" y="43605"/>
                    <a:pt x="12656" y="55941"/>
                    <a:pt x="28282" y="55941"/>
                  </a:cubicBezTo>
                  <a:lnTo>
                    <a:pt x="288799" y="55941"/>
                  </a:lnTo>
                  <a:cubicBezTo>
                    <a:pt x="304442" y="55941"/>
                    <a:pt x="317098" y="43605"/>
                    <a:pt x="317098" y="27962"/>
                  </a:cubicBezTo>
                  <a:cubicBezTo>
                    <a:pt x="317098" y="12353"/>
                    <a:pt x="304442" y="0"/>
                    <a:pt x="288816" y="0"/>
                  </a:cubicBezTo>
                  <a:close/>
                </a:path>
              </a:pathLst>
            </a:custGeom>
            <a:grpFill/>
            <a:ln w="16669" cap="flat">
              <a:noFill/>
              <a:prstDash val="solid"/>
              <a:miter/>
            </a:ln>
          </p:spPr>
          <p:txBody>
            <a:bodyPr rtlCol="0" anchor="ctr"/>
            <a:lstStyle/>
            <a:p>
              <a:pPr>
                <a:lnSpc>
                  <a:spcPct val="120000"/>
                </a:lnSpc>
                <a:spcAft>
                  <a:spcPts val="100"/>
                </a:spcAft>
              </a:pPr>
              <a:endParaRPr lang="zh-CN" altLang="en-US"/>
            </a:p>
          </p:txBody>
        </p:sp>
        <p:sp>
          <p:nvSpPr>
            <p:cNvPr id="128" name="任意多边形: 形状 127"/>
            <p:cNvSpPr/>
            <p:nvPr/>
          </p:nvSpPr>
          <p:spPr>
            <a:xfrm>
              <a:off x="22162483" y="3388363"/>
              <a:ext cx="286875" cy="33750"/>
            </a:xfrm>
            <a:custGeom>
              <a:avLst/>
              <a:gdLst>
                <a:gd name="connsiteX0" fmla="*/ 279366 w 286875"/>
                <a:gd name="connsiteY0" fmla="*/ 38205 h 33750"/>
                <a:gd name="connsiteX1" fmla="*/ 298215 w 286875"/>
                <a:gd name="connsiteY1" fmla="*/ 19103 h 33750"/>
                <a:gd name="connsiteX2" fmla="*/ 279366 w 286875"/>
                <a:gd name="connsiteY2" fmla="*/ 0 h 33750"/>
                <a:gd name="connsiteX3" fmla="*/ 18832 w 286875"/>
                <a:gd name="connsiteY3" fmla="*/ 0 h 33750"/>
                <a:gd name="connsiteX4" fmla="*/ 0 w 286875"/>
                <a:gd name="connsiteY4" fmla="*/ 19103 h 33750"/>
                <a:gd name="connsiteX5" fmla="*/ 18832 w 286875"/>
                <a:gd name="connsiteY5" fmla="*/ 38205 h 33750"/>
                <a:gd name="connsiteX6" fmla="*/ 279366 w 286875"/>
                <a:gd name="connsiteY6" fmla="*/ 38205 h 33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875" h="33750">
                  <a:moveTo>
                    <a:pt x="279366" y="38205"/>
                  </a:moveTo>
                  <a:cubicBezTo>
                    <a:pt x="289761" y="38205"/>
                    <a:pt x="298215" y="29498"/>
                    <a:pt x="298215" y="19103"/>
                  </a:cubicBezTo>
                  <a:cubicBezTo>
                    <a:pt x="298215" y="8707"/>
                    <a:pt x="289761" y="0"/>
                    <a:pt x="279366" y="0"/>
                  </a:cubicBezTo>
                  <a:lnTo>
                    <a:pt x="18832" y="0"/>
                  </a:lnTo>
                  <a:cubicBezTo>
                    <a:pt x="8404" y="0"/>
                    <a:pt x="0" y="8691"/>
                    <a:pt x="0" y="19103"/>
                  </a:cubicBezTo>
                  <a:cubicBezTo>
                    <a:pt x="0" y="29514"/>
                    <a:pt x="8404" y="38205"/>
                    <a:pt x="18832" y="38205"/>
                  </a:cubicBezTo>
                  <a:lnTo>
                    <a:pt x="279366" y="38205"/>
                  </a:lnTo>
                  <a:close/>
                </a:path>
              </a:pathLst>
            </a:custGeom>
            <a:grpFill/>
            <a:ln w="16669" cap="flat">
              <a:noFill/>
              <a:prstDash val="solid"/>
              <a:miter/>
            </a:ln>
          </p:spPr>
          <p:txBody>
            <a:bodyPr rtlCol="0" anchor="ctr"/>
            <a:lstStyle/>
            <a:p>
              <a:pPr>
                <a:lnSpc>
                  <a:spcPct val="120000"/>
                </a:lnSpc>
                <a:spcAft>
                  <a:spcPts val="100"/>
                </a:spcAft>
              </a:pPr>
              <a:endParaRPr lang="zh-CN" altLang="en-US"/>
            </a:p>
          </p:txBody>
        </p:sp>
        <p:sp>
          <p:nvSpPr>
            <p:cNvPr id="129" name="任意多边形: 形状 128"/>
            <p:cNvSpPr/>
            <p:nvPr/>
          </p:nvSpPr>
          <p:spPr>
            <a:xfrm>
              <a:off x="22162483" y="3568706"/>
              <a:ext cx="286875" cy="33750"/>
            </a:xfrm>
            <a:custGeom>
              <a:avLst/>
              <a:gdLst>
                <a:gd name="connsiteX0" fmla="*/ 279366 w 286875"/>
                <a:gd name="connsiteY0" fmla="*/ 38205 h 33750"/>
                <a:gd name="connsiteX1" fmla="*/ 298215 w 286875"/>
                <a:gd name="connsiteY1" fmla="*/ 19119 h 33750"/>
                <a:gd name="connsiteX2" fmla="*/ 279366 w 286875"/>
                <a:gd name="connsiteY2" fmla="*/ 0 h 33750"/>
                <a:gd name="connsiteX3" fmla="*/ 18832 w 286875"/>
                <a:gd name="connsiteY3" fmla="*/ 0 h 33750"/>
                <a:gd name="connsiteX4" fmla="*/ 0 w 286875"/>
                <a:gd name="connsiteY4" fmla="*/ 19119 h 33750"/>
                <a:gd name="connsiteX5" fmla="*/ 18832 w 286875"/>
                <a:gd name="connsiteY5" fmla="*/ 38205 h 33750"/>
                <a:gd name="connsiteX6" fmla="*/ 279366 w 286875"/>
                <a:gd name="connsiteY6" fmla="*/ 38205 h 33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875" h="33750">
                  <a:moveTo>
                    <a:pt x="279366" y="38205"/>
                  </a:moveTo>
                  <a:cubicBezTo>
                    <a:pt x="289761" y="38205"/>
                    <a:pt x="298215" y="29498"/>
                    <a:pt x="298215" y="19119"/>
                  </a:cubicBezTo>
                  <a:cubicBezTo>
                    <a:pt x="298215" y="8708"/>
                    <a:pt x="289761" y="0"/>
                    <a:pt x="279366" y="0"/>
                  </a:cubicBezTo>
                  <a:lnTo>
                    <a:pt x="18832" y="0"/>
                  </a:lnTo>
                  <a:cubicBezTo>
                    <a:pt x="8404" y="0"/>
                    <a:pt x="0" y="8708"/>
                    <a:pt x="0" y="19119"/>
                  </a:cubicBezTo>
                  <a:cubicBezTo>
                    <a:pt x="0" y="29531"/>
                    <a:pt x="8404" y="38205"/>
                    <a:pt x="18832" y="38205"/>
                  </a:cubicBezTo>
                  <a:lnTo>
                    <a:pt x="279366" y="38205"/>
                  </a:lnTo>
                  <a:close/>
                </a:path>
              </a:pathLst>
            </a:custGeom>
            <a:grpFill/>
            <a:ln w="16669" cap="flat">
              <a:noFill/>
              <a:prstDash val="solid"/>
              <a:miter/>
            </a:ln>
          </p:spPr>
          <p:txBody>
            <a:bodyPr rtlCol="0" anchor="ctr"/>
            <a:lstStyle/>
            <a:p>
              <a:pPr>
                <a:lnSpc>
                  <a:spcPct val="120000"/>
                </a:lnSpc>
                <a:spcAft>
                  <a:spcPts val="100"/>
                </a:spcAft>
              </a:pPr>
              <a:endParaRPr lang="zh-CN" altLang="en-US"/>
            </a:p>
          </p:txBody>
        </p:sp>
        <p:sp>
          <p:nvSpPr>
            <p:cNvPr id="130" name="任意多边形: 形状 129"/>
            <p:cNvSpPr/>
            <p:nvPr/>
          </p:nvSpPr>
          <p:spPr>
            <a:xfrm>
              <a:off x="22162483" y="3764169"/>
              <a:ext cx="286875" cy="33750"/>
            </a:xfrm>
            <a:custGeom>
              <a:avLst/>
              <a:gdLst>
                <a:gd name="connsiteX0" fmla="*/ 279366 w 286875"/>
                <a:gd name="connsiteY0" fmla="*/ 0 h 33750"/>
                <a:gd name="connsiteX1" fmla="*/ 18832 w 286875"/>
                <a:gd name="connsiteY1" fmla="*/ 0 h 33750"/>
                <a:gd name="connsiteX2" fmla="*/ 0 w 286875"/>
                <a:gd name="connsiteY2" fmla="*/ 18647 h 33750"/>
                <a:gd name="connsiteX3" fmla="*/ 18832 w 286875"/>
                <a:gd name="connsiteY3" fmla="*/ 37294 h 33750"/>
                <a:gd name="connsiteX4" fmla="*/ 279349 w 286875"/>
                <a:gd name="connsiteY4" fmla="*/ 37294 h 33750"/>
                <a:gd name="connsiteX5" fmla="*/ 298198 w 286875"/>
                <a:gd name="connsiteY5" fmla="*/ 18647 h 33750"/>
                <a:gd name="connsiteX6" fmla="*/ 279366 w 286875"/>
                <a:gd name="connsiteY6" fmla="*/ 0 h 33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875" h="33750">
                  <a:moveTo>
                    <a:pt x="279366" y="0"/>
                  </a:moveTo>
                  <a:lnTo>
                    <a:pt x="18832" y="0"/>
                  </a:lnTo>
                  <a:cubicBezTo>
                    <a:pt x="8404" y="0"/>
                    <a:pt x="0" y="8252"/>
                    <a:pt x="0" y="18647"/>
                  </a:cubicBezTo>
                  <a:cubicBezTo>
                    <a:pt x="0" y="29059"/>
                    <a:pt x="8404" y="37294"/>
                    <a:pt x="18832" y="37294"/>
                  </a:cubicBezTo>
                  <a:lnTo>
                    <a:pt x="279349" y="37294"/>
                  </a:lnTo>
                  <a:cubicBezTo>
                    <a:pt x="289744" y="37294"/>
                    <a:pt x="298198" y="29059"/>
                    <a:pt x="298198" y="18647"/>
                  </a:cubicBezTo>
                  <a:cubicBezTo>
                    <a:pt x="298215" y="8235"/>
                    <a:pt x="289761" y="0"/>
                    <a:pt x="279366" y="0"/>
                  </a:cubicBezTo>
                  <a:close/>
                </a:path>
              </a:pathLst>
            </a:custGeom>
            <a:grpFill/>
            <a:ln w="16669" cap="flat">
              <a:noFill/>
              <a:prstDash val="solid"/>
              <a:miter/>
            </a:ln>
          </p:spPr>
          <p:txBody>
            <a:bodyPr rtlCol="0" anchor="ctr"/>
            <a:lstStyle/>
            <a:p>
              <a:pPr>
                <a:lnSpc>
                  <a:spcPct val="120000"/>
                </a:lnSpc>
                <a:spcAft>
                  <a:spcPts val="100"/>
                </a:spcAft>
              </a:pPr>
              <a:endParaRPr lang="zh-CN" altLang="en-US"/>
            </a:p>
          </p:txBody>
        </p:sp>
        <p:sp>
          <p:nvSpPr>
            <p:cNvPr id="131" name="任意多边形: 形状 130"/>
            <p:cNvSpPr/>
            <p:nvPr/>
          </p:nvSpPr>
          <p:spPr>
            <a:xfrm>
              <a:off x="22545984" y="3517153"/>
              <a:ext cx="50625" cy="50625"/>
            </a:xfrm>
            <a:custGeom>
              <a:avLst/>
              <a:gdLst>
                <a:gd name="connsiteX0" fmla="*/ 58151 w 50625"/>
                <a:gd name="connsiteY0" fmla="*/ 29076 h 50625"/>
                <a:gd name="connsiteX1" fmla="*/ 29076 w 50625"/>
                <a:gd name="connsiteY1" fmla="*/ 58151 h 50625"/>
                <a:gd name="connsiteX2" fmla="*/ 0 w 50625"/>
                <a:gd name="connsiteY2" fmla="*/ 29076 h 50625"/>
                <a:gd name="connsiteX3" fmla="*/ 29076 w 50625"/>
                <a:gd name="connsiteY3" fmla="*/ 0 h 50625"/>
                <a:gd name="connsiteX4" fmla="*/ 58151 w 50625"/>
                <a:gd name="connsiteY4" fmla="*/ 29076 h 50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625" h="50625">
                  <a:moveTo>
                    <a:pt x="58151" y="29076"/>
                  </a:moveTo>
                  <a:cubicBezTo>
                    <a:pt x="58151" y="45134"/>
                    <a:pt x="45134" y="58151"/>
                    <a:pt x="29076" y="58151"/>
                  </a:cubicBezTo>
                  <a:cubicBezTo>
                    <a:pt x="13018" y="58151"/>
                    <a:pt x="0" y="45134"/>
                    <a:pt x="0" y="29076"/>
                  </a:cubicBezTo>
                  <a:cubicBezTo>
                    <a:pt x="0" y="13018"/>
                    <a:pt x="13018" y="0"/>
                    <a:pt x="29076" y="0"/>
                  </a:cubicBezTo>
                  <a:cubicBezTo>
                    <a:pt x="45134" y="0"/>
                    <a:pt x="58151" y="13018"/>
                    <a:pt x="58151" y="29076"/>
                  </a:cubicBezTo>
                  <a:close/>
                </a:path>
              </a:pathLst>
            </a:custGeom>
            <a:grpFill/>
            <a:ln w="16669" cap="flat">
              <a:noFill/>
              <a:prstDash val="solid"/>
              <a:miter/>
            </a:ln>
          </p:spPr>
          <p:txBody>
            <a:bodyPr rtlCol="0" anchor="ctr"/>
            <a:lstStyle/>
            <a:p>
              <a:pPr>
                <a:lnSpc>
                  <a:spcPct val="120000"/>
                </a:lnSpc>
                <a:spcAft>
                  <a:spcPts val="100"/>
                </a:spcAft>
              </a:pPr>
              <a:endParaRPr lang="zh-CN" altLang="en-US"/>
            </a:p>
          </p:txBody>
        </p:sp>
      </p:grpSp>
      <p:grpSp>
        <p:nvGrpSpPr>
          <p:cNvPr id="134" name="组合 133"/>
          <p:cNvGrpSpPr>
            <a:grpSpLocks noChangeAspect="1"/>
          </p:cNvGrpSpPr>
          <p:nvPr/>
        </p:nvGrpSpPr>
        <p:grpSpPr>
          <a:xfrm>
            <a:off x="5939226" y="2012797"/>
            <a:ext cx="313548" cy="360000"/>
            <a:chOff x="23263509" y="5436600"/>
            <a:chExt cx="455625" cy="523125"/>
          </a:xfrm>
          <a:solidFill>
            <a:schemeClr val="bg1"/>
          </a:solidFill>
        </p:grpSpPr>
        <p:sp>
          <p:nvSpPr>
            <p:cNvPr id="135" name="任意多边形: 形状 134"/>
            <p:cNvSpPr/>
            <p:nvPr/>
          </p:nvSpPr>
          <p:spPr>
            <a:xfrm>
              <a:off x="23263509" y="5436600"/>
              <a:ext cx="455625" cy="523125"/>
            </a:xfrm>
            <a:custGeom>
              <a:avLst/>
              <a:gdLst>
                <a:gd name="connsiteX0" fmla="*/ 408156 w 455625"/>
                <a:gd name="connsiteY0" fmla="*/ 0 h 523125"/>
                <a:gd name="connsiteX1" fmla="*/ 50169 w 455625"/>
                <a:gd name="connsiteY1" fmla="*/ 0 h 523125"/>
                <a:gd name="connsiteX2" fmla="*/ 0 w 455625"/>
                <a:gd name="connsiteY2" fmla="*/ 50102 h 523125"/>
                <a:gd name="connsiteX3" fmla="*/ 0 w 455625"/>
                <a:gd name="connsiteY3" fmla="*/ 484515 h 523125"/>
                <a:gd name="connsiteX4" fmla="*/ 52279 w 455625"/>
                <a:gd name="connsiteY4" fmla="*/ 536878 h 523125"/>
                <a:gd name="connsiteX5" fmla="*/ 408156 w 455625"/>
                <a:gd name="connsiteY5" fmla="*/ 536878 h 523125"/>
                <a:gd name="connsiteX6" fmla="*/ 460164 w 455625"/>
                <a:gd name="connsiteY6" fmla="*/ 484515 h 523125"/>
                <a:gd name="connsiteX7" fmla="*/ 460164 w 455625"/>
                <a:gd name="connsiteY7" fmla="*/ 52211 h 523125"/>
                <a:gd name="connsiteX8" fmla="*/ 408156 w 455625"/>
                <a:gd name="connsiteY8" fmla="*/ 0 h 523125"/>
                <a:gd name="connsiteX9" fmla="*/ 408071 w 455625"/>
                <a:gd name="connsiteY9" fmla="*/ 445179 h 523125"/>
                <a:gd name="connsiteX10" fmla="*/ 368499 w 455625"/>
                <a:gd name="connsiteY10" fmla="*/ 484802 h 523125"/>
                <a:gd name="connsiteX11" fmla="*/ 91665 w 455625"/>
                <a:gd name="connsiteY11" fmla="*/ 484802 h 523125"/>
                <a:gd name="connsiteX12" fmla="*/ 52093 w 455625"/>
                <a:gd name="connsiteY12" fmla="*/ 445179 h 523125"/>
                <a:gd name="connsiteX13" fmla="*/ 52093 w 455625"/>
                <a:gd name="connsiteY13" fmla="*/ 90248 h 523125"/>
                <a:gd name="connsiteX14" fmla="*/ 91665 w 455625"/>
                <a:gd name="connsiteY14" fmla="*/ 50642 h 523125"/>
                <a:gd name="connsiteX15" fmla="*/ 368499 w 455625"/>
                <a:gd name="connsiteY15" fmla="*/ 50642 h 523125"/>
                <a:gd name="connsiteX16" fmla="*/ 408071 w 455625"/>
                <a:gd name="connsiteY16" fmla="*/ 90248 h 523125"/>
                <a:gd name="connsiteX17" fmla="*/ 408071 w 455625"/>
                <a:gd name="connsiteY17" fmla="*/ 445179 h 523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5625" h="523125">
                  <a:moveTo>
                    <a:pt x="408156" y="0"/>
                  </a:moveTo>
                  <a:lnTo>
                    <a:pt x="50169" y="0"/>
                  </a:lnTo>
                  <a:cubicBezTo>
                    <a:pt x="22545" y="0"/>
                    <a:pt x="0" y="22494"/>
                    <a:pt x="0" y="50102"/>
                  </a:cubicBezTo>
                  <a:lnTo>
                    <a:pt x="0" y="484515"/>
                  </a:lnTo>
                  <a:cubicBezTo>
                    <a:pt x="0" y="513253"/>
                    <a:pt x="23507" y="536878"/>
                    <a:pt x="52279" y="536878"/>
                  </a:cubicBezTo>
                  <a:lnTo>
                    <a:pt x="408156" y="536878"/>
                  </a:lnTo>
                  <a:cubicBezTo>
                    <a:pt x="436894" y="536878"/>
                    <a:pt x="460164" y="513304"/>
                    <a:pt x="460164" y="484515"/>
                  </a:cubicBezTo>
                  <a:lnTo>
                    <a:pt x="460164" y="52211"/>
                  </a:lnTo>
                  <a:cubicBezTo>
                    <a:pt x="460164" y="23439"/>
                    <a:pt x="436894" y="0"/>
                    <a:pt x="408156" y="0"/>
                  </a:cubicBezTo>
                  <a:close/>
                  <a:moveTo>
                    <a:pt x="408071" y="445179"/>
                  </a:moveTo>
                  <a:cubicBezTo>
                    <a:pt x="408071" y="467066"/>
                    <a:pt x="390336" y="484802"/>
                    <a:pt x="368499" y="484802"/>
                  </a:cubicBezTo>
                  <a:lnTo>
                    <a:pt x="91665" y="484802"/>
                  </a:lnTo>
                  <a:cubicBezTo>
                    <a:pt x="69829" y="484802"/>
                    <a:pt x="52093" y="467066"/>
                    <a:pt x="52093" y="445179"/>
                  </a:cubicBezTo>
                  <a:lnTo>
                    <a:pt x="52093" y="90248"/>
                  </a:lnTo>
                  <a:cubicBezTo>
                    <a:pt x="52093" y="68361"/>
                    <a:pt x="69829" y="50642"/>
                    <a:pt x="91665" y="50642"/>
                  </a:cubicBezTo>
                  <a:lnTo>
                    <a:pt x="368499" y="50642"/>
                  </a:lnTo>
                  <a:cubicBezTo>
                    <a:pt x="390336" y="50642"/>
                    <a:pt x="408071" y="68361"/>
                    <a:pt x="408071" y="90248"/>
                  </a:cubicBezTo>
                  <a:lnTo>
                    <a:pt x="408071" y="445179"/>
                  </a:lnTo>
                  <a:close/>
                </a:path>
              </a:pathLst>
            </a:custGeom>
            <a:grpFill/>
            <a:ln w="16669" cap="flat">
              <a:noFill/>
              <a:prstDash val="solid"/>
              <a:miter/>
            </a:ln>
          </p:spPr>
          <p:txBody>
            <a:bodyPr rtlCol="0" anchor="ctr"/>
            <a:lstStyle/>
            <a:p>
              <a:pPr>
                <a:lnSpc>
                  <a:spcPct val="120000"/>
                </a:lnSpc>
                <a:spcAft>
                  <a:spcPts val="100"/>
                </a:spcAft>
              </a:pPr>
              <a:endParaRPr lang="zh-CN" altLang="en-US"/>
            </a:p>
          </p:txBody>
        </p:sp>
        <p:sp>
          <p:nvSpPr>
            <p:cNvPr id="136" name="任意多边形: 形状 135"/>
            <p:cNvSpPr/>
            <p:nvPr/>
          </p:nvSpPr>
          <p:spPr>
            <a:xfrm>
              <a:off x="23352289" y="5591631"/>
              <a:ext cx="101250" cy="118125"/>
            </a:xfrm>
            <a:custGeom>
              <a:avLst/>
              <a:gdLst>
                <a:gd name="connsiteX0" fmla="*/ 39504 w 101250"/>
                <a:gd name="connsiteY0" fmla="*/ 127744 h 118125"/>
                <a:gd name="connsiteX1" fmla="*/ 74486 w 101250"/>
                <a:gd name="connsiteY1" fmla="*/ 112691 h 118125"/>
                <a:gd name="connsiteX2" fmla="*/ 75246 w 101250"/>
                <a:gd name="connsiteY2" fmla="*/ 112691 h 118125"/>
                <a:gd name="connsiteX3" fmla="*/ 77490 w 101250"/>
                <a:gd name="connsiteY3" fmla="*/ 124993 h 118125"/>
                <a:gd name="connsiteX4" fmla="*/ 111780 w 101250"/>
                <a:gd name="connsiteY4" fmla="*/ 124993 h 118125"/>
                <a:gd name="connsiteX5" fmla="*/ 110194 w 101250"/>
                <a:gd name="connsiteY5" fmla="*/ 95310 h 118125"/>
                <a:gd name="connsiteX6" fmla="*/ 110194 w 101250"/>
                <a:gd name="connsiteY6" fmla="*/ 52768 h 118125"/>
                <a:gd name="connsiteX7" fmla="*/ 56312 w 101250"/>
                <a:gd name="connsiteY7" fmla="*/ 0 h 118125"/>
                <a:gd name="connsiteX8" fmla="*/ 8708 w 101250"/>
                <a:gd name="connsiteY8" fmla="*/ 10749 h 118125"/>
                <a:gd name="connsiteX9" fmla="*/ 15744 w 101250"/>
                <a:gd name="connsiteY9" fmla="*/ 35252 h 118125"/>
                <a:gd name="connsiteX10" fmla="*/ 49511 w 101250"/>
                <a:gd name="connsiteY10" fmla="*/ 26021 h 118125"/>
                <a:gd name="connsiteX11" fmla="*/ 71837 w 101250"/>
                <a:gd name="connsiteY11" fmla="*/ 41782 h 118125"/>
                <a:gd name="connsiteX12" fmla="*/ 71837 w 101250"/>
                <a:gd name="connsiteY12" fmla="*/ 43504 h 118125"/>
                <a:gd name="connsiteX13" fmla="*/ 0 w 101250"/>
                <a:gd name="connsiteY13" fmla="*/ 90298 h 118125"/>
                <a:gd name="connsiteX14" fmla="*/ 39504 w 101250"/>
                <a:gd name="connsiteY14" fmla="*/ 127744 h 118125"/>
                <a:gd name="connsiteX15" fmla="*/ 73288 w 101250"/>
                <a:gd name="connsiteY15" fmla="*/ 67247 h 118125"/>
                <a:gd name="connsiteX16" fmla="*/ 73288 w 101250"/>
                <a:gd name="connsiteY16" fmla="*/ 80477 h 118125"/>
                <a:gd name="connsiteX17" fmla="*/ 72394 w 101250"/>
                <a:gd name="connsiteY17" fmla="*/ 87058 h 118125"/>
                <a:gd name="connsiteX18" fmla="*/ 52549 w 101250"/>
                <a:gd name="connsiteY18" fmla="*/ 101031 h 118125"/>
                <a:gd name="connsiteX19" fmla="*/ 37631 w 101250"/>
                <a:gd name="connsiteY19" fmla="*/ 86552 h 118125"/>
                <a:gd name="connsiteX20" fmla="*/ 73288 w 101250"/>
                <a:gd name="connsiteY20" fmla="*/ 67247 h 11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01250" h="118125">
                  <a:moveTo>
                    <a:pt x="39504" y="127744"/>
                  </a:moveTo>
                  <a:cubicBezTo>
                    <a:pt x="53983" y="127744"/>
                    <a:pt x="66504" y="122816"/>
                    <a:pt x="74486" y="112691"/>
                  </a:cubicBezTo>
                  <a:lnTo>
                    <a:pt x="75246" y="112691"/>
                  </a:lnTo>
                  <a:lnTo>
                    <a:pt x="77490" y="124993"/>
                  </a:lnTo>
                  <a:lnTo>
                    <a:pt x="111780" y="124993"/>
                  </a:lnTo>
                  <a:cubicBezTo>
                    <a:pt x="110514" y="118496"/>
                    <a:pt x="110194" y="107038"/>
                    <a:pt x="110194" y="95310"/>
                  </a:cubicBezTo>
                  <a:lnTo>
                    <a:pt x="110194" y="52768"/>
                  </a:lnTo>
                  <a:cubicBezTo>
                    <a:pt x="110194" y="23996"/>
                    <a:pt x="97065" y="0"/>
                    <a:pt x="56312" y="0"/>
                  </a:cubicBezTo>
                  <a:cubicBezTo>
                    <a:pt x="34020" y="0"/>
                    <a:pt x="17246" y="5974"/>
                    <a:pt x="8708" y="10749"/>
                  </a:cubicBezTo>
                  <a:lnTo>
                    <a:pt x="15744" y="35252"/>
                  </a:lnTo>
                  <a:cubicBezTo>
                    <a:pt x="23743" y="30240"/>
                    <a:pt x="37007" y="26021"/>
                    <a:pt x="49511" y="26021"/>
                  </a:cubicBezTo>
                  <a:cubicBezTo>
                    <a:pt x="68259" y="26021"/>
                    <a:pt x="71837" y="35252"/>
                    <a:pt x="71837" y="41782"/>
                  </a:cubicBezTo>
                  <a:lnTo>
                    <a:pt x="71837" y="43504"/>
                  </a:lnTo>
                  <a:cubicBezTo>
                    <a:pt x="28451" y="43268"/>
                    <a:pt x="0" y="58539"/>
                    <a:pt x="0" y="90298"/>
                  </a:cubicBezTo>
                  <a:cubicBezTo>
                    <a:pt x="0" y="109755"/>
                    <a:pt x="14698" y="127744"/>
                    <a:pt x="39504" y="127744"/>
                  </a:cubicBezTo>
                  <a:close/>
                  <a:moveTo>
                    <a:pt x="73288" y="67247"/>
                  </a:moveTo>
                  <a:lnTo>
                    <a:pt x="73288" y="80477"/>
                  </a:lnTo>
                  <a:cubicBezTo>
                    <a:pt x="73288" y="82789"/>
                    <a:pt x="72883" y="85033"/>
                    <a:pt x="72394" y="87058"/>
                  </a:cubicBezTo>
                  <a:cubicBezTo>
                    <a:pt x="69863" y="94787"/>
                    <a:pt x="62066" y="101031"/>
                    <a:pt x="52549" y="101031"/>
                  </a:cubicBezTo>
                  <a:cubicBezTo>
                    <a:pt x="44027" y="101031"/>
                    <a:pt x="37631" y="96306"/>
                    <a:pt x="37631" y="86552"/>
                  </a:cubicBezTo>
                  <a:cubicBezTo>
                    <a:pt x="37631" y="71753"/>
                    <a:pt x="53038" y="66994"/>
                    <a:pt x="73288" y="67247"/>
                  </a:cubicBezTo>
                  <a:close/>
                </a:path>
              </a:pathLst>
            </a:custGeom>
            <a:grpFill/>
            <a:ln w="16669" cap="flat">
              <a:noFill/>
              <a:prstDash val="solid"/>
              <a:miter/>
            </a:ln>
          </p:spPr>
          <p:txBody>
            <a:bodyPr rtlCol="0" anchor="ctr"/>
            <a:lstStyle/>
            <a:p>
              <a:pPr>
                <a:lnSpc>
                  <a:spcPct val="120000"/>
                </a:lnSpc>
                <a:spcAft>
                  <a:spcPts val="100"/>
                </a:spcAft>
              </a:pPr>
              <a:endParaRPr lang="zh-CN" altLang="en-US"/>
            </a:p>
          </p:txBody>
        </p:sp>
        <p:sp>
          <p:nvSpPr>
            <p:cNvPr id="137" name="任意多边形: 形状 136"/>
            <p:cNvSpPr/>
            <p:nvPr/>
          </p:nvSpPr>
          <p:spPr>
            <a:xfrm>
              <a:off x="23481366" y="5548026"/>
              <a:ext cx="151875" cy="151875"/>
            </a:xfrm>
            <a:custGeom>
              <a:avLst/>
              <a:gdLst>
                <a:gd name="connsiteX0" fmla="*/ 51519 w 151875"/>
                <a:gd name="connsiteY0" fmla="*/ 125179 h 151875"/>
                <a:gd name="connsiteX1" fmla="*/ 99799 w 151875"/>
                <a:gd name="connsiteY1" fmla="*/ 125179 h 151875"/>
                <a:gd name="connsiteX2" fmla="*/ 112809 w 151875"/>
                <a:gd name="connsiteY2" fmla="*/ 168581 h 151875"/>
                <a:gd name="connsiteX3" fmla="*/ 153833 w 151875"/>
                <a:gd name="connsiteY3" fmla="*/ 168581 h 151875"/>
                <a:gd name="connsiteX4" fmla="*/ 101554 w 151875"/>
                <a:gd name="connsiteY4" fmla="*/ 0 h 151875"/>
                <a:gd name="connsiteX5" fmla="*/ 51503 w 151875"/>
                <a:gd name="connsiteY5" fmla="*/ 0 h 151875"/>
                <a:gd name="connsiteX6" fmla="*/ 0 w 151875"/>
                <a:gd name="connsiteY6" fmla="*/ 168581 h 151875"/>
                <a:gd name="connsiteX7" fmla="*/ 39488 w 151875"/>
                <a:gd name="connsiteY7" fmla="*/ 168581 h 151875"/>
                <a:gd name="connsiteX8" fmla="*/ 51519 w 151875"/>
                <a:gd name="connsiteY8" fmla="*/ 125179 h 151875"/>
                <a:gd name="connsiteX9" fmla="*/ 67044 w 151875"/>
                <a:gd name="connsiteY9" fmla="*/ 60953 h 151875"/>
                <a:gd name="connsiteX10" fmla="*/ 74790 w 151875"/>
                <a:gd name="connsiteY10" fmla="*/ 28232 h 151875"/>
                <a:gd name="connsiteX11" fmla="*/ 75279 w 151875"/>
                <a:gd name="connsiteY11" fmla="*/ 28232 h 151875"/>
                <a:gd name="connsiteX12" fmla="*/ 83801 w 151875"/>
                <a:gd name="connsiteY12" fmla="*/ 60953 h 151875"/>
                <a:gd name="connsiteX13" fmla="*/ 94298 w 151875"/>
                <a:gd name="connsiteY13" fmla="*/ 96964 h 151875"/>
                <a:gd name="connsiteX14" fmla="*/ 56987 w 151875"/>
                <a:gd name="connsiteY14" fmla="*/ 96964 h 151875"/>
                <a:gd name="connsiteX15" fmla="*/ 67044 w 151875"/>
                <a:gd name="connsiteY15" fmla="*/ 60953 h 15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1875" h="151875">
                  <a:moveTo>
                    <a:pt x="51519" y="125179"/>
                  </a:moveTo>
                  <a:lnTo>
                    <a:pt x="99799" y="125179"/>
                  </a:lnTo>
                  <a:lnTo>
                    <a:pt x="112809" y="168581"/>
                  </a:lnTo>
                  <a:lnTo>
                    <a:pt x="153833" y="168581"/>
                  </a:lnTo>
                  <a:lnTo>
                    <a:pt x="101554" y="0"/>
                  </a:lnTo>
                  <a:lnTo>
                    <a:pt x="51503" y="0"/>
                  </a:lnTo>
                  <a:lnTo>
                    <a:pt x="0" y="168581"/>
                  </a:lnTo>
                  <a:lnTo>
                    <a:pt x="39488" y="168581"/>
                  </a:lnTo>
                  <a:lnTo>
                    <a:pt x="51519" y="125179"/>
                  </a:lnTo>
                  <a:close/>
                  <a:moveTo>
                    <a:pt x="67044" y="60953"/>
                  </a:moveTo>
                  <a:cubicBezTo>
                    <a:pt x="69778" y="51199"/>
                    <a:pt x="72309" y="38340"/>
                    <a:pt x="74790" y="28232"/>
                  </a:cubicBezTo>
                  <a:lnTo>
                    <a:pt x="75279" y="28232"/>
                  </a:lnTo>
                  <a:cubicBezTo>
                    <a:pt x="77743" y="38357"/>
                    <a:pt x="80747" y="50979"/>
                    <a:pt x="83801" y="60953"/>
                  </a:cubicBezTo>
                  <a:lnTo>
                    <a:pt x="94298" y="96964"/>
                  </a:lnTo>
                  <a:lnTo>
                    <a:pt x="56987" y="96964"/>
                  </a:lnTo>
                  <a:lnTo>
                    <a:pt x="67044" y="60953"/>
                  </a:lnTo>
                  <a:close/>
                </a:path>
              </a:pathLst>
            </a:custGeom>
            <a:grpFill/>
            <a:ln w="16669" cap="flat">
              <a:noFill/>
              <a:prstDash val="solid"/>
              <a:miter/>
            </a:ln>
          </p:spPr>
          <p:txBody>
            <a:bodyPr rtlCol="0" anchor="ctr"/>
            <a:lstStyle/>
            <a:p>
              <a:pPr>
                <a:lnSpc>
                  <a:spcPct val="120000"/>
                </a:lnSpc>
                <a:spcAft>
                  <a:spcPts val="100"/>
                </a:spcAft>
              </a:pPr>
              <a:endParaRPr lang="zh-CN" altLang="en-US"/>
            </a:p>
          </p:txBody>
        </p:sp>
        <p:sp>
          <p:nvSpPr>
            <p:cNvPr id="138" name="任意多边形: 形状 137"/>
            <p:cNvSpPr/>
            <p:nvPr/>
          </p:nvSpPr>
          <p:spPr>
            <a:xfrm>
              <a:off x="23342619" y="5749142"/>
              <a:ext cx="286875" cy="33750"/>
            </a:xfrm>
            <a:custGeom>
              <a:avLst/>
              <a:gdLst>
                <a:gd name="connsiteX0" fmla="*/ 273881 w 286875"/>
                <a:gd name="connsiteY0" fmla="*/ 0 h 33750"/>
                <a:gd name="connsiteX1" fmla="*/ 21060 w 286875"/>
                <a:gd name="connsiteY1" fmla="*/ 0 h 33750"/>
                <a:gd name="connsiteX2" fmla="*/ 0 w 286875"/>
                <a:gd name="connsiteY2" fmla="*/ 20992 h 33750"/>
                <a:gd name="connsiteX3" fmla="*/ 21060 w 286875"/>
                <a:gd name="connsiteY3" fmla="*/ 41951 h 33750"/>
                <a:gd name="connsiteX4" fmla="*/ 273881 w 286875"/>
                <a:gd name="connsiteY4" fmla="*/ 41951 h 33750"/>
                <a:gd name="connsiteX5" fmla="*/ 294941 w 286875"/>
                <a:gd name="connsiteY5" fmla="*/ 20992 h 33750"/>
                <a:gd name="connsiteX6" fmla="*/ 273881 w 286875"/>
                <a:gd name="connsiteY6" fmla="*/ 0 h 33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875" h="33750">
                  <a:moveTo>
                    <a:pt x="273881" y="0"/>
                  </a:moveTo>
                  <a:lnTo>
                    <a:pt x="21060" y="0"/>
                  </a:lnTo>
                  <a:cubicBezTo>
                    <a:pt x="9416" y="0"/>
                    <a:pt x="0" y="9349"/>
                    <a:pt x="0" y="20992"/>
                  </a:cubicBezTo>
                  <a:cubicBezTo>
                    <a:pt x="0" y="32619"/>
                    <a:pt x="9433" y="41951"/>
                    <a:pt x="21060" y="41951"/>
                  </a:cubicBezTo>
                  <a:lnTo>
                    <a:pt x="273881" y="41951"/>
                  </a:lnTo>
                  <a:cubicBezTo>
                    <a:pt x="285508" y="41951"/>
                    <a:pt x="294941" y="32619"/>
                    <a:pt x="294941" y="20992"/>
                  </a:cubicBezTo>
                  <a:cubicBezTo>
                    <a:pt x="294941" y="9349"/>
                    <a:pt x="285559" y="0"/>
                    <a:pt x="273881" y="0"/>
                  </a:cubicBezTo>
                  <a:close/>
                </a:path>
              </a:pathLst>
            </a:custGeom>
            <a:grpFill/>
            <a:ln w="16669" cap="flat">
              <a:noFill/>
              <a:prstDash val="solid"/>
              <a:miter/>
            </a:ln>
          </p:spPr>
          <p:txBody>
            <a:bodyPr rtlCol="0" anchor="ctr"/>
            <a:lstStyle/>
            <a:p>
              <a:pPr>
                <a:lnSpc>
                  <a:spcPct val="120000"/>
                </a:lnSpc>
                <a:spcAft>
                  <a:spcPts val="100"/>
                </a:spcAft>
              </a:pPr>
              <a:endParaRPr lang="zh-CN" altLang="en-US"/>
            </a:p>
          </p:txBody>
        </p:sp>
        <p:sp>
          <p:nvSpPr>
            <p:cNvPr id="139" name="任意多边形: 形状 138"/>
            <p:cNvSpPr/>
            <p:nvPr/>
          </p:nvSpPr>
          <p:spPr>
            <a:xfrm>
              <a:off x="23342619" y="5812828"/>
              <a:ext cx="286875" cy="33750"/>
            </a:xfrm>
            <a:custGeom>
              <a:avLst/>
              <a:gdLst>
                <a:gd name="connsiteX0" fmla="*/ 273881 w 286875"/>
                <a:gd name="connsiteY0" fmla="*/ 0 h 33750"/>
                <a:gd name="connsiteX1" fmla="*/ 21060 w 286875"/>
                <a:gd name="connsiteY1" fmla="*/ 0 h 33750"/>
                <a:gd name="connsiteX2" fmla="*/ 0 w 286875"/>
                <a:gd name="connsiteY2" fmla="*/ 20992 h 33750"/>
                <a:gd name="connsiteX3" fmla="*/ 21060 w 286875"/>
                <a:gd name="connsiteY3" fmla="*/ 41951 h 33750"/>
                <a:gd name="connsiteX4" fmla="*/ 273881 w 286875"/>
                <a:gd name="connsiteY4" fmla="*/ 41951 h 33750"/>
                <a:gd name="connsiteX5" fmla="*/ 294941 w 286875"/>
                <a:gd name="connsiteY5" fmla="*/ 20992 h 33750"/>
                <a:gd name="connsiteX6" fmla="*/ 273881 w 286875"/>
                <a:gd name="connsiteY6" fmla="*/ 0 h 33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875" h="33750">
                  <a:moveTo>
                    <a:pt x="273881" y="0"/>
                  </a:moveTo>
                  <a:lnTo>
                    <a:pt x="21060" y="0"/>
                  </a:lnTo>
                  <a:cubicBezTo>
                    <a:pt x="9416" y="0"/>
                    <a:pt x="0" y="9366"/>
                    <a:pt x="0" y="20992"/>
                  </a:cubicBezTo>
                  <a:cubicBezTo>
                    <a:pt x="0" y="32619"/>
                    <a:pt x="9433" y="41951"/>
                    <a:pt x="21060" y="41951"/>
                  </a:cubicBezTo>
                  <a:lnTo>
                    <a:pt x="273881" y="41951"/>
                  </a:lnTo>
                  <a:cubicBezTo>
                    <a:pt x="285508" y="41951"/>
                    <a:pt x="294941" y="32619"/>
                    <a:pt x="294941" y="20992"/>
                  </a:cubicBezTo>
                  <a:cubicBezTo>
                    <a:pt x="294941" y="9366"/>
                    <a:pt x="285559" y="0"/>
                    <a:pt x="273881" y="0"/>
                  </a:cubicBezTo>
                  <a:close/>
                </a:path>
              </a:pathLst>
            </a:custGeom>
            <a:grpFill/>
            <a:ln w="16669" cap="flat">
              <a:noFill/>
              <a:prstDash val="solid"/>
              <a:miter/>
            </a:ln>
          </p:spPr>
          <p:txBody>
            <a:bodyPr rtlCol="0" anchor="ctr"/>
            <a:lstStyle/>
            <a:p>
              <a:pPr>
                <a:lnSpc>
                  <a:spcPct val="120000"/>
                </a:lnSpc>
                <a:spcAft>
                  <a:spcPts val="100"/>
                </a:spcAft>
              </a:pPr>
              <a:endParaRPr lang="zh-CN" altLang="en-US"/>
            </a:p>
          </p:txBody>
        </p:sp>
      </p:grpSp>
      <p:sp>
        <p:nvSpPr>
          <p:cNvPr id="140" name="图形 109"/>
          <p:cNvSpPr>
            <a:spLocks noChangeAspect="1"/>
          </p:cNvSpPr>
          <p:nvPr/>
        </p:nvSpPr>
        <p:spPr>
          <a:xfrm>
            <a:off x="10618649" y="2038213"/>
            <a:ext cx="411429" cy="360000"/>
          </a:xfrm>
          <a:custGeom>
            <a:avLst/>
            <a:gdLst>
              <a:gd name="connsiteX0" fmla="*/ 455051 w 540000"/>
              <a:gd name="connsiteY0" fmla="*/ 276294 h 472500"/>
              <a:gd name="connsiteX1" fmla="*/ 424946 w 540000"/>
              <a:gd name="connsiteY1" fmla="*/ 276294 h 472500"/>
              <a:gd name="connsiteX2" fmla="*/ 424946 w 540000"/>
              <a:gd name="connsiteY2" fmla="*/ 263739 h 472500"/>
              <a:gd name="connsiteX3" fmla="*/ 437282 w 540000"/>
              <a:gd name="connsiteY3" fmla="*/ 263739 h 472500"/>
              <a:gd name="connsiteX4" fmla="*/ 456351 w 540000"/>
              <a:gd name="connsiteY4" fmla="*/ 243979 h 472500"/>
              <a:gd name="connsiteX5" fmla="*/ 456351 w 540000"/>
              <a:gd name="connsiteY5" fmla="*/ 18461 h 472500"/>
              <a:gd name="connsiteX6" fmla="*/ 437282 w 540000"/>
              <a:gd name="connsiteY6" fmla="*/ 0 h 472500"/>
              <a:gd name="connsiteX7" fmla="*/ 98972 w 540000"/>
              <a:gd name="connsiteY7" fmla="*/ 0 h 472500"/>
              <a:gd name="connsiteX8" fmla="*/ 83734 w 540000"/>
              <a:gd name="connsiteY8" fmla="*/ 18461 h 472500"/>
              <a:gd name="connsiteX9" fmla="*/ 83734 w 540000"/>
              <a:gd name="connsiteY9" fmla="*/ 243979 h 472500"/>
              <a:gd name="connsiteX10" fmla="*/ 98972 w 540000"/>
              <a:gd name="connsiteY10" fmla="*/ 263739 h 472500"/>
              <a:gd name="connsiteX11" fmla="*/ 115138 w 540000"/>
              <a:gd name="connsiteY11" fmla="*/ 263739 h 472500"/>
              <a:gd name="connsiteX12" fmla="*/ 115138 w 540000"/>
              <a:gd name="connsiteY12" fmla="*/ 276294 h 472500"/>
              <a:gd name="connsiteX13" fmla="*/ 82232 w 540000"/>
              <a:gd name="connsiteY13" fmla="*/ 276294 h 472500"/>
              <a:gd name="connsiteX14" fmla="*/ 0 w 540000"/>
              <a:gd name="connsiteY14" fmla="*/ 438210 h 472500"/>
              <a:gd name="connsiteX15" fmla="*/ 0 w 540000"/>
              <a:gd name="connsiteY15" fmla="*/ 463101 h 472500"/>
              <a:gd name="connsiteX16" fmla="*/ 14175 w 540000"/>
              <a:gd name="connsiteY16" fmla="*/ 477293 h 472500"/>
              <a:gd name="connsiteX17" fmla="*/ 525893 w 540000"/>
              <a:gd name="connsiteY17" fmla="*/ 477293 h 472500"/>
              <a:gd name="connsiteX18" fmla="*/ 540068 w 540000"/>
              <a:gd name="connsiteY18" fmla="*/ 463101 h 472500"/>
              <a:gd name="connsiteX19" fmla="*/ 540068 w 540000"/>
              <a:gd name="connsiteY19" fmla="*/ 438210 h 472500"/>
              <a:gd name="connsiteX20" fmla="*/ 455051 w 540000"/>
              <a:gd name="connsiteY20" fmla="*/ 276294 h 472500"/>
              <a:gd name="connsiteX21" fmla="*/ 418686 w 540000"/>
              <a:gd name="connsiteY21" fmla="*/ 201909 h 472500"/>
              <a:gd name="connsiteX22" fmla="*/ 394504 w 540000"/>
              <a:gd name="connsiteY22" fmla="*/ 226091 h 472500"/>
              <a:gd name="connsiteX23" fmla="*/ 143488 w 540000"/>
              <a:gd name="connsiteY23" fmla="*/ 226091 h 472500"/>
              <a:gd name="connsiteX24" fmla="*/ 119323 w 540000"/>
              <a:gd name="connsiteY24" fmla="*/ 201909 h 472500"/>
              <a:gd name="connsiteX25" fmla="*/ 119323 w 540000"/>
              <a:gd name="connsiteY25" fmla="*/ 61847 h 472500"/>
              <a:gd name="connsiteX26" fmla="*/ 143488 w 540000"/>
              <a:gd name="connsiteY26" fmla="*/ 37682 h 472500"/>
              <a:gd name="connsiteX27" fmla="*/ 394504 w 540000"/>
              <a:gd name="connsiteY27" fmla="*/ 37682 h 472500"/>
              <a:gd name="connsiteX28" fmla="*/ 418686 w 540000"/>
              <a:gd name="connsiteY28" fmla="*/ 61847 h 472500"/>
              <a:gd name="connsiteX29" fmla="*/ 418686 w 540000"/>
              <a:gd name="connsiteY29" fmla="*/ 201909 h 472500"/>
              <a:gd name="connsiteX30" fmla="*/ 326565 w 540000"/>
              <a:gd name="connsiteY30" fmla="*/ 263756 h 472500"/>
              <a:gd name="connsiteX31" fmla="*/ 326565 w 540000"/>
              <a:gd name="connsiteY31" fmla="*/ 276328 h 472500"/>
              <a:gd name="connsiteX32" fmla="*/ 211444 w 540000"/>
              <a:gd name="connsiteY32" fmla="*/ 276328 h 472500"/>
              <a:gd name="connsiteX33" fmla="*/ 211444 w 540000"/>
              <a:gd name="connsiteY33" fmla="*/ 263756 h 472500"/>
              <a:gd name="connsiteX34" fmla="*/ 326565 w 540000"/>
              <a:gd name="connsiteY34" fmla="*/ 263756 h 472500"/>
              <a:gd name="connsiteX35" fmla="*/ 223189 w 540000"/>
              <a:gd name="connsiteY35" fmla="*/ 424929 h 472500"/>
              <a:gd name="connsiteX36" fmla="*/ 216388 w 540000"/>
              <a:gd name="connsiteY36" fmla="*/ 421217 h 472500"/>
              <a:gd name="connsiteX37" fmla="*/ 215781 w 540000"/>
              <a:gd name="connsiteY37" fmla="*/ 413505 h 472500"/>
              <a:gd name="connsiteX38" fmla="*/ 220658 w 540000"/>
              <a:gd name="connsiteY38" fmla="*/ 402553 h 472500"/>
              <a:gd name="connsiteX39" fmla="*/ 228066 w 540000"/>
              <a:gd name="connsiteY39" fmla="*/ 397727 h 472500"/>
              <a:gd name="connsiteX40" fmla="*/ 308205 w 540000"/>
              <a:gd name="connsiteY40" fmla="*/ 397727 h 472500"/>
              <a:gd name="connsiteX41" fmla="*/ 315495 w 540000"/>
              <a:gd name="connsiteY41" fmla="*/ 402249 h 472500"/>
              <a:gd name="connsiteX42" fmla="*/ 320929 w 540000"/>
              <a:gd name="connsiteY42" fmla="*/ 413218 h 472500"/>
              <a:gd name="connsiteX43" fmla="*/ 320574 w 540000"/>
              <a:gd name="connsiteY43" fmla="*/ 421099 h 472500"/>
              <a:gd name="connsiteX44" fmla="*/ 313673 w 540000"/>
              <a:gd name="connsiteY44" fmla="*/ 424963 h 472500"/>
              <a:gd name="connsiteX45" fmla="*/ 223189 w 540000"/>
              <a:gd name="connsiteY45" fmla="*/ 424929 h 472500"/>
              <a:gd name="connsiteX46" fmla="*/ 223189 w 540000"/>
              <a:gd name="connsiteY46" fmla="*/ 424929 h 472500"/>
              <a:gd name="connsiteX47" fmla="*/ 109181 w 540000"/>
              <a:gd name="connsiteY47" fmla="*/ 383096 h 472500"/>
              <a:gd name="connsiteX48" fmla="*/ 98162 w 540000"/>
              <a:gd name="connsiteY48" fmla="*/ 377123 h 472500"/>
              <a:gd name="connsiteX49" fmla="*/ 97183 w 540000"/>
              <a:gd name="connsiteY49" fmla="*/ 364618 h 472500"/>
              <a:gd name="connsiteX50" fmla="*/ 122901 w 540000"/>
              <a:gd name="connsiteY50" fmla="*/ 307176 h 472500"/>
              <a:gd name="connsiteX51" fmla="*/ 134882 w 540000"/>
              <a:gd name="connsiteY51" fmla="*/ 299396 h 472500"/>
              <a:gd name="connsiteX52" fmla="*/ 398537 w 540000"/>
              <a:gd name="connsiteY52" fmla="*/ 299396 h 472500"/>
              <a:gd name="connsiteX53" fmla="*/ 410265 w 540000"/>
              <a:gd name="connsiteY53" fmla="*/ 306653 h 472500"/>
              <a:gd name="connsiteX54" fmla="*/ 439037 w 540000"/>
              <a:gd name="connsiteY54" fmla="*/ 364129 h 472500"/>
              <a:gd name="connsiteX55" fmla="*/ 438446 w 540000"/>
              <a:gd name="connsiteY55" fmla="*/ 376920 h 472500"/>
              <a:gd name="connsiteX56" fmla="*/ 427275 w 540000"/>
              <a:gd name="connsiteY56" fmla="*/ 383147 h 472500"/>
              <a:gd name="connsiteX57" fmla="*/ 109181 w 540000"/>
              <a:gd name="connsiteY57" fmla="*/ 383147 h 472500"/>
              <a:gd name="connsiteX58" fmla="*/ 109181 w 540000"/>
              <a:gd name="connsiteY58" fmla="*/ 383096 h 47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40000" h="472500">
                <a:moveTo>
                  <a:pt x="455051" y="276294"/>
                </a:moveTo>
                <a:lnTo>
                  <a:pt x="424946" y="276294"/>
                </a:lnTo>
                <a:lnTo>
                  <a:pt x="424946" y="263739"/>
                </a:lnTo>
                <a:lnTo>
                  <a:pt x="437282" y="263739"/>
                </a:lnTo>
                <a:cubicBezTo>
                  <a:pt x="447643" y="263739"/>
                  <a:pt x="456351" y="254374"/>
                  <a:pt x="456351" y="243979"/>
                </a:cubicBezTo>
                <a:lnTo>
                  <a:pt x="456351" y="18461"/>
                </a:lnTo>
                <a:cubicBezTo>
                  <a:pt x="456351" y="8083"/>
                  <a:pt x="447643" y="0"/>
                  <a:pt x="437282" y="0"/>
                </a:cubicBezTo>
                <a:lnTo>
                  <a:pt x="98972" y="0"/>
                </a:lnTo>
                <a:cubicBezTo>
                  <a:pt x="88611" y="0"/>
                  <a:pt x="83734" y="8083"/>
                  <a:pt x="83734" y="18461"/>
                </a:cubicBezTo>
                <a:lnTo>
                  <a:pt x="83734" y="243979"/>
                </a:lnTo>
                <a:cubicBezTo>
                  <a:pt x="83734" y="254391"/>
                  <a:pt x="88611" y="263739"/>
                  <a:pt x="98972" y="263739"/>
                </a:cubicBezTo>
                <a:lnTo>
                  <a:pt x="115138" y="263739"/>
                </a:lnTo>
                <a:lnTo>
                  <a:pt x="115138" y="276294"/>
                </a:lnTo>
                <a:lnTo>
                  <a:pt x="82232" y="276294"/>
                </a:lnTo>
                <a:lnTo>
                  <a:pt x="0" y="438210"/>
                </a:lnTo>
                <a:lnTo>
                  <a:pt x="0" y="463101"/>
                </a:lnTo>
                <a:cubicBezTo>
                  <a:pt x="0" y="470931"/>
                  <a:pt x="6345" y="477293"/>
                  <a:pt x="14175" y="477293"/>
                </a:cubicBezTo>
                <a:lnTo>
                  <a:pt x="525893" y="477293"/>
                </a:lnTo>
                <a:cubicBezTo>
                  <a:pt x="533723" y="477293"/>
                  <a:pt x="540068" y="470931"/>
                  <a:pt x="540068" y="463101"/>
                </a:cubicBezTo>
                <a:lnTo>
                  <a:pt x="540068" y="438210"/>
                </a:lnTo>
                <a:lnTo>
                  <a:pt x="455051" y="276294"/>
                </a:lnTo>
                <a:close/>
                <a:moveTo>
                  <a:pt x="418686" y="201909"/>
                </a:moveTo>
                <a:cubicBezTo>
                  <a:pt x="418686" y="215258"/>
                  <a:pt x="407852" y="226091"/>
                  <a:pt x="394504" y="226091"/>
                </a:cubicBezTo>
                <a:lnTo>
                  <a:pt x="143488" y="226091"/>
                </a:lnTo>
                <a:cubicBezTo>
                  <a:pt x="130140" y="226091"/>
                  <a:pt x="119323" y="215258"/>
                  <a:pt x="119323" y="201909"/>
                </a:cubicBezTo>
                <a:lnTo>
                  <a:pt x="119323" y="61847"/>
                </a:lnTo>
                <a:cubicBezTo>
                  <a:pt x="119323" y="48499"/>
                  <a:pt x="130140" y="37682"/>
                  <a:pt x="143488" y="37682"/>
                </a:cubicBezTo>
                <a:lnTo>
                  <a:pt x="394504" y="37682"/>
                </a:lnTo>
                <a:cubicBezTo>
                  <a:pt x="407852" y="37682"/>
                  <a:pt x="418686" y="48499"/>
                  <a:pt x="418686" y="61847"/>
                </a:cubicBezTo>
                <a:lnTo>
                  <a:pt x="418686" y="201909"/>
                </a:lnTo>
                <a:close/>
                <a:moveTo>
                  <a:pt x="326565" y="263756"/>
                </a:moveTo>
                <a:lnTo>
                  <a:pt x="326565" y="276328"/>
                </a:lnTo>
                <a:lnTo>
                  <a:pt x="211444" y="276328"/>
                </a:lnTo>
                <a:lnTo>
                  <a:pt x="211444" y="263756"/>
                </a:lnTo>
                <a:lnTo>
                  <a:pt x="326565" y="263756"/>
                </a:lnTo>
                <a:close/>
                <a:moveTo>
                  <a:pt x="223189" y="424929"/>
                </a:moveTo>
                <a:cubicBezTo>
                  <a:pt x="220438" y="424929"/>
                  <a:pt x="217873" y="423529"/>
                  <a:pt x="216388" y="421217"/>
                </a:cubicBezTo>
                <a:cubicBezTo>
                  <a:pt x="214886" y="418939"/>
                  <a:pt x="214650" y="415986"/>
                  <a:pt x="215781" y="413505"/>
                </a:cubicBezTo>
                <a:lnTo>
                  <a:pt x="220658" y="402553"/>
                </a:lnTo>
                <a:cubicBezTo>
                  <a:pt x="221957" y="399617"/>
                  <a:pt x="224876" y="397727"/>
                  <a:pt x="228066" y="397727"/>
                </a:cubicBezTo>
                <a:lnTo>
                  <a:pt x="308205" y="397727"/>
                </a:lnTo>
                <a:cubicBezTo>
                  <a:pt x="311327" y="397727"/>
                  <a:pt x="314111" y="399482"/>
                  <a:pt x="315495" y="402249"/>
                </a:cubicBezTo>
                <a:lnTo>
                  <a:pt x="320929" y="413218"/>
                </a:lnTo>
                <a:cubicBezTo>
                  <a:pt x="322177" y="415716"/>
                  <a:pt x="322043" y="418703"/>
                  <a:pt x="320574" y="421099"/>
                </a:cubicBezTo>
                <a:cubicBezTo>
                  <a:pt x="319106" y="423512"/>
                  <a:pt x="316491" y="424963"/>
                  <a:pt x="313673" y="424963"/>
                </a:cubicBezTo>
                <a:lnTo>
                  <a:pt x="223189" y="424929"/>
                </a:lnTo>
                <a:lnTo>
                  <a:pt x="223189" y="424929"/>
                </a:lnTo>
                <a:close/>
                <a:moveTo>
                  <a:pt x="109181" y="383096"/>
                </a:moveTo>
                <a:cubicBezTo>
                  <a:pt x="104726" y="383096"/>
                  <a:pt x="100575" y="380818"/>
                  <a:pt x="98162" y="377123"/>
                </a:cubicBezTo>
                <a:cubicBezTo>
                  <a:pt x="95732" y="373376"/>
                  <a:pt x="95378" y="368685"/>
                  <a:pt x="97183" y="364618"/>
                </a:cubicBezTo>
                <a:lnTo>
                  <a:pt x="122901" y="307176"/>
                </a:lnTo>
                <a:cubicBezTo>
                  <a:pt x="125010" y="302434"/>
                  <a:pt x="129701" y="299396"/>
                  <a:pt x="134882" y="299396"/>
                </a:cubicBezTo>
                <a:lnTo>
                  <a:pt x="398537" y="299396"/>
                </a:lnTo>
                <a:cubicBezTo>
                  <a:pt x="403515" y="299396"/>
                  <a:pt x="408054" y="302231"/>
                  <a:pt x="410265" y="306653"/>
                </a:cubicBezTo>
                <a:lnTo>
                  <a:pt x="439037" y="364129"/>
                </a:lnTo>
                <a:cubicBezTo>
                  <a:pt x="441079" y="368179"/>
                  <a:pt x="440809" y="373022"/>
                  <a:pt x="438446" y="376920"/>
                </a:cubicBezTo>
                <a:cubicBezTo>
                  <a:pt x="436050" y="380784"/>
                  <a:pt x="431814" y="383147"/>
                  <a:pt x="427275" y="383147"/>
                </a:cubicBezTo>
                <a:lnTo>
                  <a:pt x="109181" y="383147"/>
                </a:lnTo>
                <a:lnTo>
                  <a:pt x="109181" y="383096"/>
                </a:lnTo>
                <a:close/>
              </a:path>
            </a:pathLst>
          </a:custGeom>
          <a:solidFill>
            <a:schemeClr val="bg1"/>
          </a:solidFill>
          <a:ln w="16669" cap="flat">
            <a:noFill/>
            <a:prstDash val="solid"/>
            <a:miter/>
          </a:ln>
        </p:spPr>
        <p:txBody>
          <a:bodyPr rtlCol="0" anchor="ctr"/>
          <a:lstStyle/>
          <a:p>
            <a:pPr>
              <a:lnSpc>
                <a:spcPct val="120000"/>
              </a:lnSpc>
              <a:spcAft>
                <a:spcPts val="100"/>
              </a:spcAft>
            </a:pPr>
            <a:endParaRPr lang="zh-CN" altLang="en-US"/>
          </a:p>
        </p:txBody>
      </p:sp>
      <p:grpSp>
        <p:nvGrpSpPr>
          <p:cNvPr id="141" name="组合 140"/>
          <p:cNvGrpSpPr>
            <a:grpSpLocks noChangeAspect="1"/>
          </p:cNvGrpSpPr>
          <p:nvPr/>
        </p:nvGrpSpPr>
        <p:grpSpPr>
          <a:xfrm>
            <a:off x="8260699" y="2023161"/>
            <a:ext cx="388801" cy="360000"/>
            <a:chOff x="22143600" y="4379381"/>
            <a:chExt cx="525774" cy="486827"/>
          </a:xfrm>
          <a:solidFill>
            <a:schemeClr val="bg1"/>
          </a:solidFill>
        </p:grpSpPr>
        <p:sp>
          <p:nvSpPr>
            <p:cNvPr id="142" name="任意多边形: 形状 141"/>
            <p:cNvSpPr/>
            <p:nvPr/>
          </p:nvSpPr>
          <p:spPr>
            <a:xfrm>
              <a:off x="22143600" y="4379381"/>
              <a:ext cx="438750" cy="202500"/>
            </a:xfrm>
            <a:custGeom>
              <a:avLst/>
              <a:gdLst>
                <a:gd name="connsiteX0" fmla="*/ 61341 w 438750"/>
                <a:gd name="connsiteY0" fmla="*/ 209824 h 202500"/>
                <a:gd name="connsiteX1" fmla="*/ 449044 w 438750"/>
                <a:gd name="connsiteY1" fmla="*/ 209824 h 202500"/>
                <a:gd name="connsiteX2" fmla="*/ 449044 w 438750"/>
                <a:gd name="connsiteY2" fmla="*/ 157714 h 202500"/>
                <a:gd name="connsiteX3" fmla="*/ 424389 w 438750"/>
                <a:gd name="connsiteY3" fmla="*/ 157714 h 202500"/>
                <a:gd name="connsiteX4" fmla="*/ 421740 w 438750"/>
                <a:gd name="connsiteY4" fmla="*/ 52127 h 202500"/>
                <a:gd name="connsiteX5" fmla="*/ 449044 w 438750"/>
                <a:gd name="connsiteY5" fmla="*/ 52127 h 202500"/>
                <a:gd name="connsiteX6" fmla="*/ 449044 w 438750"/>
                <a:gd name="connsiteY6" fmla="*/ 0 h 202500"/>
                <a:gd name="connsiteX7" fmla="*/ 61341 w 438750"/>
                <a:gd name="connsiteY7" fmla="*/ 0 h 202500"/>
                <a:gd name="connsiteX8" fmla="*/ 0 w 438750"/>
                <a:gd name="connsiteY8" fmla="*/ 61172 h 202500"/>
                <a:gd name="connsiteX9" fmla="*/ 0 w 438750"/>
                <a:gd name="connsiteY9" fmla="*/ 148804 h 202500"/>
                <a:gd name="connsiteX10" fmla="*/ 61341 w 438750"/>
                <a:gd name="connsiteY10" fmla="*/ 209824 h 202500"/>
                <a:gd name="connsiteX11" fmla="*/ 52093 w 438750"/>
                <a:gd name="connsiteY11" fmla="*/ 61172 h 202500"/>
                <a:gd name="connsiteX12" fmla="*/ 61341 w 438750"/>
                <a:gd name="connsiteY12" fmla="*/ 52110 h 202500"/>
                <a:gd name="connsiteX13" fmla="*/ 380717 w 438750"/>
                <a:gd name="connsiteY13" fmla="*/ 52110 h 202500"/>
                <a:gd name="connsiteX14" fmla="*/ 382472 w 438750"/>
                <a:gd name="connsiteY14" fmla="*/ 157697 h 202500"/>
                <a:gd name="connsiteX15" fmla="*/ 61341 w 438750"/>
                <a:gd name="connsiteY15" fmla="*/ 157697 h 202500"/>
                <a:gd name="connsiteX16" fmla="*/ 52093 w 438750"/>
                <a:gd name="connsiteY16" fmla="*/ 148804 h 202500"/>
                <a:gd name="connsiteX17" fmla="*/ 52093 w 438750"/>
                <a:gd name="connsiteY17" fmla="*/ 61172 h 20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38750" h="202500">
                  <a:moveTo>
                    <a:pt x="61341" y="209824"/>
                  </a:moveTo>
                  <a:lnTo>
                    <a:pt x="449044" y="209824"/>
                  </a:lnTo>
                  <a:lnTo>
                    <a:pt x="449044" y="157714"/>
                  </a:lnTo>
                  <a:lnTo>
                    <a:pt x="424389" y="157714"/>
                  </a:lnTo>
                  <a:cubicBezTo>
                    <a:pt x="407869" y="117602"/>
                    <a:pt x="414720" y="76191"/>
                    <a:pt x="421740" y="52127"/>
                  </a:cubicBezTo>
                  <a:lnTo>
                    <a:pt x="449044" y="52127"/>
                  </a:lnTo>
                  <a:lnTo>
                    <a:pt x="449044" y="0"/>
                  </a:lnTo>
                  <a:lnTo>
                    <a:pt x="61341" y="0"/>
                  </a:lnTo>
                  <a:cubicBezTo>
                    <a:pt x="27540" y="0"/>
                    <a:pt x="0" y="27354"/>
                    <a:pt x="0" y="61172"/>
                  </a:cubicBezTo>
                  <a:lnTo>
                    <a:pt x="0" y="148804"/>
                  </a:lnTo>
                  <a:cubicBezTo>
                    <a:pt x="0" y="182621"/>
                    <a:pt x="27540" y="209824"/>
                    <a:pt x="61341" y="209824"/>
                  </a:cubicBezTo>
                  <a:close/>
                  <a:moveTo>
                    <a:pt x="52093" y="61172"/>
                  </a:moveTo>
                  <a:cubicBezTo>
                    <a:pt x="52093" y="56346"/>
                    <a:pt x="56514" y="52110"/>
                    <a:pt x="61341" y="52110"/>
                  </a:cubicBezTo>
                  <a:lnTo>
                    <a:pt x="380717" y="52110"/>
                  </a:lnTo>
                  <a:cubicBezTo>
                    <a:pt x="374186" y="78840"/>
                    <a:pt x="370170" y="117585"/>
                    <a:pt x="382472" y="157697"/>
                  </a:cubicBezTo>
                  <a:lnTo>
                    <a:pt x="61341" y="157697"/>
                  </a:lnTo>
                  <a:cubicBezTo>
                    <a:pt x="56514" y="157697"/>
                    <a:pt x="52093" y="153630"/>
                    <a:pt x="52093" y="148804"/>
                  </a:cubicBezTo>
                  <a:lnTo>
                    <a:pt x="52093" y="61172"/>
                  </a:lnTo>
                  <a:close/>
                </a:path>
              </a:pathLst>
            </a:custGeom>
            <a:grpFill/>
            <a:ln w="16669" cap="flat">
              <a:noFill/>
              <a:prstDash val="solid"/>
              <a:miter/>
            </a:ln>
          </p:spPr>
          <p:txBody>
            <a:bodyPr rtlCol="0" anchor="ctr"/>
            <a:lstStyle/>
            <a:p>
              <a:pPr>
                <a:lnSpc>
                  <a:spcPct val="120000"/>
                </a:lnSpc>
                <a:spcAft>
                  <a:spcPts val="100"/>
                </a:spcAft>
              </a:pPr>
              <a:endParaRPr lang="zh-CN" altLang="en-US"/>
            </a:p>
          </p:txBody>
        </p:sp>
        <p:sp>
          <p:nvSpPr>
            <p:cNvPr id="143" name="任意多边形: 形状 142"/>
            <p:cNvSpPr/>
            <p:nvPr/>
          </p:nvSpPr>
          <p:spPr>
            <a:xfrm>
              <a:off x="22237138" y="4697458"/>
              <a:ext cx="421875" cy="168750"/>
            </a:xfrm>
            <a:custGeom>
              <a:avLst/>
              <a:gdLst>
                <a:gd name="connsiteX0" fmla="*/ 375233 w 421875"/>
                <a:gd name="connsiteY0" fmla="*/ 0 h 168750"/>
                <a:gd name="connsiteX1" fmla="*/ 0 w 421875"/>
                <a:gd name="connsiteY1" fmla="*/ 0 h 168750"/>
                <a:gd name="connsiteX2" fmla="*/ 0 w 421875"/>
                <a:gd name="connsiteY2" fmla="*/ 52110 h 168750"/>
                <a:gd name="connsiteX3" fmla="*/ 12606 w 421875"/>
                <a:gd name="connsiteY3" fmla="*/ 52110 h 168750"/>
                <a:gd name="connsiteX4" fmla="*/ 8826 w 421875"/>
                <a:gd name="connsiteY4" fmla="*/ 130967 h 168750"/>
                <a:gd name="connsiteX5" fmla="*/ 0 w 421875"/>
                <a:gd name="connsiteY5" fmla="*/ 130967 h 168750"/>
                <a:gd name="connsiteX6" fmla="*/ 0 w 421875"/>
                <a:gd name="connsiteY6" fmla="*/ 183077 h 168750"/>
                <a:gd name="connsiteX7" fmla="*/ 375233 w 421875"/>
                <a:gd name="connsiteY7" fmla="*/ 183077 h 168750"/>
                <a:gd name="connsiteX8" fmla="*/ 436995 w 421875"/>
                <a:gd name="connsiteY8" fmla="*/ 127913 h 168750"/>
                <a:gd name="connsiteX9" fmla="*/ 436995 w 421875"/>
                <a:gd name="connsiteY9" fmla="*/ 54878 h 168750"/>
                <a:gd name="connsiteX10" fmla="*/ 375233 w 421875"/>
                <a:gd name="connsiteY10" fmla="*/ 0 h 168750"/>
                <a:gd name="connsiteX11" fmla="*/ 375233 w 421875"/>
                <a:gd name="connsiteY11" fmla="*/ 130950 h 168750"/>
                <a:gd name="connsiteX12" fmla="*/ 51081 w 421875"/>
                <a:gd name="connsiteY12" fmla="*/ 130950 h 168750"/>
                <a:gd name="connsiteX13" fmla="*/ 53578 w 421875"/>
                <a:gd name="connsiteY13" fmla="*/ 52093 h 168750"/>
                <a:gd name="connsiteX14" fmla="*/ 375249 w 421875"/>
                <a:gd name="connsiteY14" fmla="*/ 52093 h 168750"/>
                <a:gd name="connsiteX15" fmla="*/ 384041 w 421875"/>
                <a:gd name="connsiteY15" fmla="*/ 54962 h 168750"/>
                <a:gd name="connsiteX16" fmla="*/ 384159 w 421875"/>
                <a:gd name="connsiteY16" fmla="*/ 127474 h 168750"/>
                <a:gd name="connsiteX17" fmla="*/ 375233 w 421875"/>
                <a:gd name="connsiteY17" fmla="*/ 130950 h 1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1875" h="168750">
                  <a:moveTo>
                    <a:pt x="375233" y="0"/>
                  </a:moveTo>
                  <a:lnTo>
                    <a:pt x="0" y="0"/>
                  </a:lnTo>
                  <a:lnTo>
                    <a:pt x="0" y="52110"/>
                  </a:lnTo>
                  <a:lnTo>
                    <a:pt x="12606" y="52110"/>
                  </a:lnTo>
                  <a:cubicBezTo>
                    <a:pt x="24148" y="89539"/>
                    <a:pt x="15069" y="117602"/>
                    <a:pt x="8826" y="130967"/>
                  </a:cubicBezTo>
                  <a:lnTo>
                    <a:pt x="0" y="130967"/>
                  </a:lnTo>
                  <a:lnTo>
                    <a:pt x="0" y="183077"/>
                  </a:lnTo>
                  <a:lnTo>
                    <a:pt x="375233" y="183077"/>
                  </a:lnTo>
                  <a:cubicBezTo>
                    <a:pt x="409084" y="183077"/>
                    <a:pt x="436995" y="158507"/>
                    <a:pt x="436995" y="127913"/>
                  </a:cubicBezTo>
                  <a:lnTo>
                    <a:pt x="436995" y="54878"/>
                  </a:lnTo>
                  <a:cubicBezTo>
                    <a:pt x="436995" y="24300"/>
                    <a:pt x="409084" y="0"/>
                    <a:pt x="375233" y="0"/>
                  </a:cubicBezTo>
                  <a:close/>
                  <a:moveTo>
                    <a:pt x="375233" y="130950"/>
                  </a:moveTo>
                  <a:lnTo>
                    <a:pt x="51081" y="130950"/>
                  </a:lnTo>
                  <a:cubicBezTo>
                    <a:pt x="57122" y="112269"/>
                    <a:pt x="61138" y="84189"/>
                    <a:pt x="53578" y="52093"/>
                  </a:cubicBezTo>
                  <a:lnTo>
                    <a:pt x="375249" y="52093"/>
                  </a:lnTo>
                  <a:cubicBezTo>
                    <a:pt x="380717" y="52093"/>
                    <a:pt x="383687" y="54608"/>
                    <a:pt x="384041" y="54962"/>
                  </a:cubicBezTo>
                  <a:lnTo>
                    <a:pt x="384159" y="127474"/>
                  </a:lnTo>
                  <a:cubicBezTo>
                    <a:pt x="383670" y="128385"/>
                    <a:pt x="380717" y="130950"/>
                    <a:pt x="375233" y="130950"/>
                  </a:cubicBezTo>
                  <a:close/>
                </a:path>
              </a:pathLst>
            </a:custGeom>
            <a:grpFill/>
            <a:ln w="16669" cap="flat">
              <a:noFill/>
              <a:prstDash val="solid"/>
              <a:miter/>
            </a:ln>
          </p:spPr>
          <p:txBody>
            <a:bodyPr rtlCol="0" anchor="ctr"/>
            <a:lstStyle/>
            <a:p>
              <a:pPr>
                <a:lnSpc>
                  <a:spcPct val="120000"/>
                </a:lnSpc>
                <a:spcAft>
                  <a:spcPts val="100"/>
                </a:spcAft>
              </a:pPr>
              <a:endParaRPr lang="zh-CN" altLang="en-US"/>
            </a:p>
          </p:txBody>
        </p:sp>
        <p:sp>
          <p:nvSpPr>
            <p:cNvPr id="144" name="任意多边形: 形状 143"/>
            <p:cNvSpPr/>
            <p:nvPr/>
          </p:nvSpPr>
          <p:spPr>
            <a:xfrm>
              <a:off x="22146249" y="4603903"/>
              <a:ext cx="523125" cy="67500"/>
            </a:xfrm>
            <a:custGeom>
              <a:avLst/>
              <a:gdLst>
                <a:gd name="connsiteX0" fmla="*/ 468484 w 523125"/>
                <a:gd name="connsiteY0" fmla="*/ 0 h 67500"/>
                <a:gd name="connsiteX1" fmla="*/ 431679 w 523125"/>
                <a:gd name="connsiteY1" fmla="*/ 22494 h 67500"/>
                <a:gd name="connsiteX2" fmla="*/ 431679 w 523125"/>
                <a:gd name="connsiteY2" fmla="*/ 0 h 67500"/>
                <a:gd name="connsiteX3" fmla="*/ 0 w 523125"/>
                <a:gd name="connsiteY3" fmla="*/ 0 h 67500"/>
                <a:gd name="connsiteX4" fmla="*/ 0 w 523125"/>
                <a:gd name="connsiteY4" fmla="*/ 77507 h 67500"/>
                <a:gd name="connsiteX5" fmla="*/ 431679 w 523125"/>
                <a:gd name="connsiteY5" fmla="*/ 77507 h 67500"/>
                <a:gd name="connsiteX6" fmla="*/ 431679 w 523125"/>
                <a:gd name="connsiteY6" fmla="*/ 55451 h 67500"/>
                <a:gd name="connsiteX7" fmla="*/ 468484 w 523125"/>
                <a:gd name="connsiteY7" fmla="*/ 77507 h 67500"/>
                <a:gd name="connsiteX8" fmla="*/ 510806 w 523125"/>
                <a:gd name="connsiteY8" fmla="*/ 77507 h 67500"/>
                <a:gd name="connsiteX9" fmla="*/ 535899 w 523125"/>
                <a:gd name="connsiteY9" fmla="*/ 52414 h 67500"/>
                <a:gd name="connsiteX10" fmla="*/ 535899 w 523125"/>
                <a:gd name="connsiteY10" fmla="*/ 20942 h 67500"/>
                <a:gd name="connsiteX11" fmla="*/ 514974 w 523125"/>
                <a:gd name="connsiteY11" fmla="*/ 0 h 67500"/>
                <a:gd name="connsiteX12" fmla="*/ 468484 w 523125"/>
                <a:gd name="connsiteY12" fmla="*/ 0 h 6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3125" h="67500">
                  <a:moveTo>
                    <a:pt x="468484" y="0"/>
                  </a:moveTo>
                  <a:lnTo>
                    <a:pt x="431679" y="22494"/>
                  </a:lnTo>
                  <a:lnTo>
                    <a:pt x="431679" y="0"/>
                  </a:lnTo>
                  <a:lnTo>
                    <a:pt x="0" y="0"/>
                  </a:lnTo>
                  <a:lnTo>
                    <a:pt x="0" y="77507"/>
                  </a:lnTo>
                  <a:lnTo>
                    <a:pt x="431679" y="77507"/>
                  </a:lnTo>
                  <a:lnTo>
                    <a:pt x="431679" y="55451"/>
                  </a:lnTo>
                  <a:lnTo>
                    <a:pt x="468484" y="77507"/>
                  </a:lnTo>
                  <a:lnTo>
                    <a:pt x="510806" y="77507"/>
                  </a:lnTo>
                  <a:cubicBezTo>
                    <a:pt x="524661" y="77507"/>
                    <a:pt x="535899" y="66268"/>
                    <a:pt x="535899" y="52414"/>
                  </a:cubicBezTo>
                  <a:lnTo>
                    <a:pt x="535899" y="20942"/>
                  </a:lnTo>
                  <a:cubicBezTo>
                    <a:pt x="535899" y="9383"/>
                    <a:pt x="526500" y="0"/>
                    <a:pt x="514974" y="0"/>
                  </a:cubicBezTo>
                  <a:lnTo>
                    <a:pt x="468484" y="0"/>
                  </a:lnTo>
                  <a:close/>
                </a:path>
              </a:pathLst>
            </a:custGeom>
            <a:grpFill/>
            <a:ln w="16669" cap="flat">
              <a:noFill/>
              <a:prstDash val="solid"/>
              <a:miter/>
            </a:ln>
          </p:spPr>
          <p:txBody>
            <a:bodyPr rtlCol="0" anchor="ctr"/>
            <a:lstStyle/>
            <a:p>
              <a:pPr>
                <a:lnSpc>
                  <a:spcPct val="120000"/>
                </a:lnSpc>
                <a:spcAft>
                  <a:spcPts val="100"/>
                </a:spcAft>
              </a:pPr>
              <a:endParaRPr lang="zh-CN" altLang="en-US"/>
            </a:p>
          </p:txBody>
        </p:sp>
      </p:grpSp>
      <p:grpSp>
        <p:nvGrpSpPr>
          <p:cNvPr id="3" name="í$ḷïḓè"/>
          <p:cNvGrpSpPr/>
          <p:nvPr/>
        </p:nvGrpSpPr>
        <p:grpSpPr>
          <a:xfrm>
            <a:off x="9909810" y="3366135"/>
            <a:ext cx="1828800" cy="2372995"/>
            <a:chOff x="913897" y="4286277"/>
            <a:chExt cx="1828978" cy="1847823"/>
          </a:xfrm>
        </p:grpSpPr>
        <p:sp>
          <p:nvSpPr>
            <p:cNvPr id="4" name="îš1idè"/>
            <p:cNvSpPr txBox="1"/>
            <p:nvPr/>
          </p:nvSpPr>
          <p:spPr>
            <a:xfrm>
              <a:off x="913897" y="4733039"/>
              <a:ext cx="1828978" cy="1401061"/>
            </a:xfrm>
            <a:prstGeom prst="rect">
              <a:avLst/>
            </a:prstGeom>
            <a:noFill/>
            <a:ln>
              <a:noFill/>
            </a:ln>
          </p:spPr>
          <p:txBody>
            <a:bodyPr wrap="square" lIns="91440" tIns="45720" rIns="91440" bIns="45720" anchor="t" anchorCtr="0">
              <a:noAutofit/>
            </a:bodyPr>
            <a:lstStyle>
              <a:defPPr>
                <a:defRPr lang="zh-CN"/>
              </a:defPPr>
              <a:lvl1pPr algn="ctr">
                <a:lnSpc>
                  <a:spcPct val="150000"/>
                </a:lnSpc>
                <a:spcBef>
                  <a:spcPct val="0"/>
                </a:spcBef>
                <a:defRPr sz="1400"/>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285750" indent="-285750" algn="just">
                <a:lnSpc>
                  <a:spcPct val="125000"/>
                </a:lnSpc>
                <a:spcAft>
                  <a:spcPts val="500"/>
                </a:spcAft>
                <a:buFont typeface="Arial" panose="020B0604020202020204" pitchFamily="34" charset="0"/>
                <a:buChar char="•"/>
              </a:pPr>
              <a:r>
                <a:rPr lang="zh-CN" altLang="en-US" sz="1800" dirty="0"/>
                <a:t>在测试集上验证模型准确度</a:t>
              </a:r>
            </a:p>
            <a:p>
              <a:pPr marL="285750" indent="-285750" algn="just">
                <a:lnSpc>
                  <a:spcPct val="125000"/>
                </a:lnSpc>
                <a:spcAft>
                  <a:spcPts val="500"/>
                </a:spcAft>
                <a:buFont typeface="Arial" panose="020B0604020202020204" pitchFamily="34" charset="0"/>
                <a:buChar char="•"/>
              </a:pPr>
              <a:r>
                <a:rPr lang="zh-CN" altLang="en-US" sz="1800" dirty="0"/>
                <a:t>实现预测，生成对应的</a:t>
              </a:r>
              <a:r>
                <a:rPr lang="en-US" altLang="zh-CN" sz="1800" dirty="0"/>
                <a:t>Grid Map</a:t>
              </a:r>
            </a:p>
          </p:txBody>
        </p:sp>
        <p:sp>
          <p:nvSpPr>
            <p:cNvPr id="6" name="íṥ1íďê"/>
            <p:cNvSpPr/>
            <p:nvPr/>
          </p:nvSpPr>
          <p:spPr>
            <a:xfrm>
              <a:off x="913897" y="4286277"/>
              <a:ext cx="1828978" cy="446763"/>
            </a:xfrm>
            <a:prstGeom prst="rect">
              <a:avLst/>
            </a:prstGeom>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lgn="ctr">
                <a:lnSpc>
                  <a:spcPct val="120000"/>
                </a:lnSpc>
                <a:spcAft>
                  <a:spcPts val="100"/>
                </a:spcAft>
              </a:pPr>
              <a:r>
                <a:rPr lang="zh-CN" sz="2000" b="1" dirty="0"/>
                <a:t>验证与应用</a:t>
              </a: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立方体 7"/>
          <p:cNvSpPr/>
          <p:nvPr/>
        </p:nvSpPr>
        <p:spPr>
          <a:xfrm>
            <a:off x="3133311" y="967819"/>
            <a:ext cx="1222513" cy="3493604"/>
          </a:xfrm>
          <a:prstGeom prst="cube">
            <a:avLst>
              <a:gd name="adj" fmla="val 78658"/>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cxnSp>
        <p:nvCxnSpPr>
          <p:cNvPr id="6" name="直接箭头连接符 5"/>
          <p:cNvCxnSpPr/>
          <p:nvPr/>
        </p:nvCxnSpPr>
        <p:spPr>
          <a:xfrm>
            <a:off x="3901107" y="2714624"/>
            <a:ext cx="123990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2730777" y="2727020"/>
            <a:ext cx="402534"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6" name="连接符: 肘形 15"/>
          <p:cNvCxnSpPr>
            <a:endCxn id="65" idx="0"/>
          </p:cNvCxnSpPr>
          <p:nvPr/>
        </p:nvCxnSpPr>
        <p:spPr>
          <a:xfrm flipV="1">
            <a:off x="2786477" y="2523241"/>
            <a:ext cx="1780553" cy="203779"/>
          </a:xfrm>
          <a:prstGeom prst="bentConnector4">
            <a:avLst>
              <a:gd name="adj1" fmla="val 2553"/>
              <a:gd name="adj2" fmla="val 1029145"/>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0" name="立方体 29"/>
          <p:cNvSpPr/>
          <p:nvPr/>
        </p:nvSpPr>
        <p:spPr>
          <a:xfrm>
            <a:off x="5156752" y="1558353"/>
            <a:ext cx="1611795" cy="2304219"/>
          </a:xfrm>
          <a:prstGeom prst="cube">
            <a:avLst>
              <a:gd name="adj" fmla="val 40734"/>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32" name="连接符: 肘形 31"/>
          <p:cNvCxnSpPr>
            <a:endCxn id="36" idx="0"/>
          </p:cNvCxnSpPr>
          <p:nvPr/>
        </p:nvCxnSpPr>
        <p:spPr>
          <a:xfrm flipV="1">
            <a:off x="4840355" y="2501682"/>
            <a:ext cx="2147682" cy="208780"/>
          </a:xfrm>
          <a:prstGeom prst="bentConnector4">
            <a:avLst>
              <a:gd name="adj1" fmla="val 945"/>
              <a:gd name="adj2" fmla="val 992608"/>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6410735" y="2700463"/>
            <a:ext cx="115874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nvGrpSpPr>
          <p:cNvPr id="34" name="组合 33"/>
          <p:cNvGrpSpPr/>
          <p:nvPr/>
        </p:nvGrpSpPr>
        <p:grpSpPr>
          <a:xfrm>
            <a:off x="6799194" y="2501682"/>
            <a:ext cx="377686" cy="407558"/>
            <a:chOff x="2678596" y="2842592"/>
            <a:chExt cx="437321" cy="432351"/>
          </a:xfrm>
        </p:grpSpPr>
        <p:sp>
          <p:nvSpPr>
            <p:cNvPr id="35" name="十字形 34"/>
            <p:cNvSpPr/>
            <p:nvPr/>
          </p:nvSpPr>
          <p:spPr>
            <a:xfrm>
              <a:off x="2678596" y="2842592"/>
              <a:ext cx="437321" cy="432351"/>
            </a:xfrm>
            <a:prstGeom prst="plus">
              <a:avLst>
                <a:gd name="adj" fmla="val 43129"/>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36" name="圆: 空心 35"/>
            <p:cNvSpPr/>
            <p:nvPr/>
          </p:nvSpPr>
          <p:spPr>
            <a:xfrm>
              <a:off x="2678596" y="2842592"/>
              <a:ext cx="437321" cy="432351"/>
            </a:xfrm>
            <a:prstGeom prst="donut">
              <a:avLst>
                <a:gd name="adj" fmla="val 8579"/>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grpSp>
        <p:nvGrpSpPr>
          <p:cNvPr id="64" name="组合 63"/>
          <p:cNvGrpSpPr/>
          <p:nvPr/>
        </p:nvGrpSpPr>
        <p:grpSpPr>
          <a:xfrm>
            <a:off x="4378187" y="2523241"/>
            <a:ext cx="377686" cy="407558"/>
            <a:chOff x="2678596" y="2842592"/>
            <a:chExt cx="437321" cy="432351"/>
          </a:xfrm>
        </p:grpSpPr>
        <p:sp>
          <p:nvSpPr>
            <p:cNvPr id="65" name="十字形 64"/>
            <p:cNvSpPr/>
            <p:nvPr/>
          </p:nvSpPr>
          <p:spPr>
            <a:xfrm>
              <a:off x="2678596" y="2842592"/>
              <a:ext cx="437321" cy="432351"/>
            </a:xfrm>
            <a:prstGeom prst="plus">
              <a:avLst>
                <a:gd name="adj" fmla="val 43129"/>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66" name="圆: 空心 65"/>
            <p:cNvSpPr/>
            <p:nvPr/>
          </p:nvSpPr>
          <p:spPr>
            <a:xfrm>
              <a:off x="2678596" y="2842592"/>
              <a:ext cx="437321" cy="432351"/>
            </a:xfrm>
            <a:prstGeom prst="donut">
              <a:avLst>
                <a:gd name="adj" fmla="val 8579"/>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sp>
        <p:nvSpPr>
          <p:cNvPr id="70" name="文本框 69"/>
          <p:cNvSpPr txBox="1"/>
          <p:nvPr/>
        </p:nvSpPr>
        <p:spPr>
          <a:xfrm>
            <a:off x="7501555" y="2299589"/>
            <a:ext cx="74046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a:t>
            </a:r>
            <a:endParaRPr kumimoji="0" lang="zh-CN" altLang="en-US" sz="32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
        <p:nvSpPr>
          <p:cNvPr id="74" name="矩形 73"/>
          <p:cNvSpPr/>
          <p:nvPr/>
        </p:nvSpPr>
        <p:spPr>
          <a:xfrm>
            <a:off x="8177000" y="1252239"/>
            <a:ext cx="250966" cy="2896448"/>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75" name="矩形 74"/>
          <p:cNvSpPr/>
          <p:nvPr/>
        </p:nvSpPr>
        <p:spPr>
          <a:xfrm>
            <a:off x="6960284" y="4532575"/>
            <a:ext cx="249721" cy="1227014"/>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76" name="矩形 75"/>
          <p:cNvSpPr/>
          <p:nvPr/>
        </p:nvSpPr>
        <p:spPr>
          <a:xfrm>
            <a:off x="7357436" y="4305399"/>
            <a:ext cx="249722" cy="1681366"/>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77" name="矩形 76"/>
          <p:cNvSpPr/>
          <p:nvPr/>
        </p:nvSpPr>
        <p:spPr>
          <a:xfrm>
            <a:off x="7754589" y="4305399"/>
            <a:ext cx="249722" cy="1681366"/>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78" name="矩形 77"/>
          <p:cNvSpPr/>
          <p:nvPr/>
        </p:nvSpPr>
        <p:spPr>
          <a:xfrm>
            <a:off x="8178244" y="4305399"/>
            <a:ext cx="249722" cy="1681366"/>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cxnSp>
        <p:nvCxnSpPr>
          <p:cNvPr id="79" name="直接箭头连接符 78"/>
          <p:cNvCxnSpPr/>
          <p:nvPr/>
        </p:nvCxnSpPr>
        <p:spPr>
          <a:xfrm>
            <a:off x="6351103" y="5135603"/>
            <a:ext cx="60918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82" name="直接箭头连接符 81"/>
          <p:cNvCxnSpPr>
            <a:stCxn id="75" idx="3"/>
            <a:endCxn id="76" idx="1"/>
          </p:cNvCxnSpPr>
          <p:nvPr/>
        </p:nvCxnSpPr>
        <p:spPr>
          <a:xfrm>
            <a:off x="7210005" y="5146082"/>
            <a:ext cx="1474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a:stCxn id="76" idx="3"/>
            <a:endCxn id="77" idx="1"/>
          </p:cNvCxnSpPr>
          <p:nvPr/>
        </p:nvCxnSpPr>
        <p:spPr>
          <a:xfrm>
            <a:off x="7607158" y="5146082"/>
            <a:ext cx="1474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a:stCxn id="77" idx="3"/>
            <a:endCxn id="78" idx="1"/>
          </p:cNvCxnSpPr>
          <p:nvPr/>
        </p:nvCxnSpPr>
        <p:spPr>
          <a:xfrm>
            <a:off x="8004311" y="5146082"/>
            <a:ext cx="1739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矩形 86"/>
          <p:cNvSpPr/>
          <p:nvPr/>
        </p:nvSpPr>
        <p:spPr>
          <a:xfrm>
            <a:off x="8598579" y="1249239"/>
            <a:ext cx="249722" cy="4737525"/>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cxnSp>
        <p:nvCxnSpPr>
          <p:cNvPr id="89" name="直接箭头连接符 88"/>
          <p:cNvCxnSpPr>
            <a:stCxn id="74" idx="3"/>
          </p:cNvCxnSpPr>
          <p:nvPr/>
        </p:nvCxnSpPr>
        <p:spPr>
          <a:xfrm>
            <a:off x="8427966" y="2700463"/>
            <a:ext cx="1706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直接箭头连接符 92"/>
          <p:cNvCxnSpPr>
            <a:stCxn id="78" idx="3"/>
          </p:cNvCxnSpPr>
          <p:nvPr/>
        </p:nvCxnSpPr>
        <p:spPr>
          <a:xfrm>
            <a:off x="8427966" y="5146082"/>
            <a:ext cx="1706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矩形 93"/>
          <p:cNvSpPr/>
          <p:nvPr/>
        </p:nvSpPr>
        <p:spPr>
          <a:xfrm>
            <a:off x="9022234" y="1249239"/>
            <a:ext cx="249722" cy="4737525"/>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96" name="直接箭头连接符 95"/>
          <p:cNvCxnSpPr>
            <a:stCxn id="87" idx="3"/>
            <a:endCxn id="94" idx="1"/>
          </p:cNvCxnSpPr>
          <p:nvPr/>
        </p:nvCxnSpPr>
        <p:spPr>
          <a:xfrm>
            <a:off x="8848301" y="3618002"/>
            <a:ext cx="1739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矩形 96"/>
          <p:cNvSpPr/>
          <p:nvPr/>
        </p:nvSpPr>
        <p:spPr>
          <a:xfrm>
            <a:off x="9461836" y="1249238"/>
            <a:ext cx="249722" cy="4737525"/>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99" name="直接箭头连接符 98"/>
          <p:cNvCxnSpPr>
            <a:stCxn id="94" idx="3"/>
            <a:endCxn id="97" idx="1"/>
          </p:cNvCxnSpPr>
          <p:nvPr/>
        </p:nvCxnSpPr>
        <p:spPr>
          <a:xfrm flipV="1">
            <a:off x="9271956" y="3618001"/>
            <a:ext cx="18988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椭圆 99"/>
          <p:cNvSpPr/>
          <p:nvPr/>
        </p:nvSpPr>
        <p:spPr>
          <a:xfrm>
            <a:off x="10026063" y="3396854"/>
            <a:ext cx="397146" cy="442291"/>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cxnSp>
        <p:nvCxnSpPr>
          <p:cNvPr id="102" name="直接箭头连接符 101"/>
          <p:cNvCxnSpPr>
            <a:stCxn id="97" idx="3"/>
            <a:endCxn id="100" idx="2"/>
          </p:cNvCxnSpPr>
          <p:nvPr/>
        </p:nvCxnSpPr>
        <p:spPr>
          <a:xfrm flipV="1">
            <a:off x="9711558" y="3618000"/>
            <a:ext cx="31450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8" name="图片 107"/>
          <p:cNvPicPr>
            <a:picLocks noChangeAspect="1"/>
          </p:cNvPicPr>
          <p:nvPr/>
        </p:nvPicPr>
        <p:blipFill>
          <a:blip r:embed="rId2"/>
          <a:stretch>
            <a:fillRect/>
          </a:stretch>
        </p:blipFill>
        <p:spPr>
          <a:xfrm>
            <a:off x="669419" y="1727370"/>
            <a:ext cx="1929725" cy="1929725"/>
          </a:xfrm>
          <a:prstGeom prst="rect">
            <a:avLst/>
          </a:prstGeom>
          <a:ln>
            <a:noFill/>
          </a:ln>
          <a:effectLst>
            <a:outerShdw blurRad="190500" algn="tl" rotWithShape="0">
              <a:srgbClr val="000000">
                <a:alpha val="70000"/>
              </a:srgbClr>
            </a:outerShdw>
          </a:effectLst>
        </p:spPr>
      </p:pic>
      <p:pic>
        <p:nvPicPr>
          <p:cNvPr id="112" name="图片 111"/>
          <p:cNvPicPr>
            <a:picLocks noChangeAspect="1"/>
          </p:cNvPicPr>
          <p:nvPr/>
        </p:nvPicPr>
        <p:blipFill>
          <a:blip r:embed="rId3"/>
          <a:stretch>
            <a:fillRect/>
          </a:stretch>
        </p:blipFill>
        <p:spPr>
          <a:xfrm>
            <a:off x="584937" y="1874639"/>
            <a:ext cx="1929719" cy="1929719"/>
          </a:xfrm>
          <a:prstGeom prst="rect">
            <a:avLst/>
          </a:prstGeom>
          <a:ln>
            <a:noFill/>
          </a:ln>
          <a:effectLst>
            <a:outerShdw blurRad="190500" algn="tl" rotWithShape="0">
              <a:srgbClr val="000000">
                <a:alpha val="70000"/>
              </a:srgbClr>
            </a:outerShdw>
          </a:effectLst>
        </p:spPr>
      </p:pic>
      <p:pic>
        <p:nvPicPr>
          <p:cNvPr id="114" name="图片 113"/>
          <p:cNvPicPr>
            <a:picLocks noChangeAspect="1"/>
          </p:cNvPicPr>
          <p:nvPr/>
        </p:nvPicPr>
        <p:blipFill>
          <a:blip r:embed="rId4"/>
          <a:stretch>
            <a:fillRect/>
          </a:stretch>
        </p:blipFill>
        <p:spPr>
          <a:xfrm>
            <a:off x="495486" y="2021913"/>
            <a:ext cx="1929714" cy="1929714"/>
          </a:xfrm>
          <a:prstGeom prst="rect">
            <a:avLst/>
          </a:prstGeom>
          <a:ln>
            <a:noFill/>
          </a:ln>
          <a:effectLst>
            <a:outerShdw blurRad="292100" dist="139700" dir="2700000" algn="tl" rotWithShape="0">
              <a:srgbClr val="333333">
                <a:alpha val="65000"/>
              </a:srgbClr>
            </a:outerShdw>
          </a:effectLst>
        </p:spPr>
      </p:pic>
      <p:sp>
        <p:nvSpPr>
          <p:cNvPr id="115" name="文本框 114"/>
          <p:cNvSpPr txBox="1"/>
          <p:nvPr/>
        </p:nvSpPr>
        <p:spPr>
          <a:xfrm>
            <a:off x="334894" y="822301"/>
            <a:ext cx="2243632"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Input images</a:t>
            </a:r>
            <a:r>
              <a:rPr kumimoji="0" lang="zh-CN" altLang="en-US"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同尺度卫星图片集</a:t>
            </a:r>
          </a:p>
        </p:txBody>
      </p:sp>
      <p:sp>
        <p:nvSpPr>
          <p:cNvPr id="116" name="文本框 115"/>
          <p:cNvSpPr txBox="1"/>
          <p:nvPr/>
        </p:nvSpPr>
        <p:spPr>
          <a:xfrm>
            <a:off x="3333668" y="4636678"/>
            <a:ext cx="2970096"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Embedding features</a:t>
            </a:r>
            <a:r>
              <a:rPr kumimoji="0" lang="zh-CN" altLang="en-US"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附加特征</a:t>
            </a:r>
            <a:endPar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如当地传染病感染率等</a:t>
            </a:r>
          </a:p>
        </p:txBody>
      </p:sp>
      <p:sp>
        <p:nvSpPr>
          <p:cNvPr id="117" name="文本框 116"/>
          <p:cNvSpPr txBox="1"/>
          <p:nvPr/>
        </p:nvSpPr>
        <p:spPr>
          <a:xfrm>
            <a:off x="10463219" y="3221958"/>
            <a:ext cx="2012674"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预测指标</a:t>
            </a:r>
            <a:endPar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如婴儿死亡率</a:t>
            </a:r>
          </a:p>
        </p:txBody>
      </p:sp>
      <p:sp>
        <p:nvSpPr>
          <p:cNvPr id="5" name="文本框 4"/>
          <p:cNvSpPr txBox="1"/>
          <p:nvPr/>
        </p:nvSpPr>
        <p:spPr>
          <a:xfrm>
            <a:off x="8748693" y="580648"/>
            <a:ext cx="646331"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FC</a:t>
            </a:r>
            <a:endParaRPr kumimoji="0" lang="zh-CN" altLang="en-US" sz="32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0" name="文本框 9"/>
          <p:cNvSpPr txBox="1"/>
          <p:nvPr/>
        </p:nvSpPr>
        <p:spPr>
          <a:xfrm>
            <a:off x="7444946" y="6114718"/>
            <a:ext cx="646331"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FC</a:t>
            </a:r>
            <a:endParaRPr kumimoji="0" lang="zh-CN" altLang="en-US" sz="32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5" name="文本框 14"/>
          <p:cNvSpPr txBox="1"/>
          <p:nvPr/>
        </p:nvSpPr>
        <p:spPr>
          <a:xfrm>
            <a:off x="2724196" y="231737"/>
            <a:ext cx="1902532"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residual connection</a:t>
            </a:r>
            <a:endParaRPr kumimoji="0" lang="zh-CN" altLang="en-US"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7" name="文本框 16"/>
          <p:cNvSpPr txBox="1"/>
          <p:nvPr/>
        </p:nvSpPr>
        <p:spPr>
          <a:xfrm>
            <a:off x="4062564" y="3575901"/>
            <a:ext cx="121952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CNN</a:t>
            </a:r>
          </a:p>
        </p:txBody>
      </p:sp>
      <p:sp>
        <p:nvSpPr>
          <p:cNvPr id="52" name="文本框 51"/>
          <p:cNvSpPr txBox="1"/>
          <p:nvPr/>
        </p:nvSpPr>
        <p:spPr>
          <a:xfrm>
            <a:off x="5011383" y="226705"/>
            <a:ext cx="1902532"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residual connection</a:t>
            </a:r>
            <a:endParaRPr kumimoji="0" lang="zh-CN" altLang="en-US"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grpSp>
        <p:nvGrpSpPr>
          <p:cNvPr id="45" name="组合 44"/>
          <p:cNvGrpSpPr/>
          <p:nvPr/>
        </p:nvGrpSpPr>
        <p:grpSpPr>
          <a:xfrm>
            <a:off x="7027667" y="537616"/>
            <a:ext cx="6961907" cy="7021575"/>
            <a:chOff x="4038600" y="2259880"/>
            <a:chExt cx="2647060" cy="2669747"/>
          </a:xfrm>
          <a:solidFill>
            <a:srgbClr val="A6A6A6">
              <a:alpha val="20000"/>
            </a:srgbClr>
          </a:solidFill>
        </p:grpSpPr>
        <p:sp>
          <p:nvSpPr>
            <p:cNvPr id="46" name="Freeform 105"/>
            <p:cNvSpPr>
              <a:spLocks noEditPoints="1"/>
            </p:cNvSpPr>
            <p:nvPr userDrawn="1"/>
          </p:nvSpPr>
          <p:spPr bwMode="auto">
            <a:xfrm>
              <a:off x="4038600" y="2259880"/>
              <a:ext cx="2647060" cy="2669747"/>
            </a:xfrm>
            <a:custGeom>
              <a:avLst/>
              <a:gdLst>
                <a:gd name="T0" fmla="*/ 142 w 283"/>
                <a:gd name="T1" fmla="*/ 0 h 283"/>
                <a:gd name="T2" fmla="*/ 283 w 283"/>
                <a:gd name="T3" fmla="*/ 142 h 283"/>
                <a:gd name="T4" fmla="*/ 142 w 283"/>
                <a:gd name="T5" fmla="*/ 283 h 283"/>
                <a:gd name="T6" fmla="*/ 0 w 283"/>
                <a:gd name="T7" fmla="*/ 142 h 283"/>
                <a:gd name="T8" fmla="*/ 142 w 283"/>
                <a:gd name="T9" fmla="*/ 0 h 283"/>
                <a:gd name="T10" fmla="*/ 142 w 283"/>
                <a:gd name="T11" fmla="*/ 6 h 283"/>
                <a:gd name="T12" fmla="*/ 6 w 283"/>
                <a:gd name="T13" fmla="*/ 142 h 283"/>
                <a:gd name="T14" fmla="*/ 142 w 283"/>
                <a:gd name="T15" fmla="*/ 277 h 283"/>
                <a:gd name="T16" fmla="*/ 278 w 283"/>
                <a:gd name="T17" fmla="*/ 142 h 283"/>
                <a:gd name="T18" fmla="*/ 142 w 283"/>
                <a:gd name="T19" fmla="*/ 6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3" h="283">
                  <a:moveTo>
                    <a:pt x="142" y="0"/>
                  </a:moveTo>
                  <a:cubicBezTo>
                    <a:pt x="220" y="0"/>
                    <a:pt x="283" y="64"/>
                    <a:pt x="283" y="142"/>
                  </a:cubicBezTo>
                  <a:cubicBezTo>
                    <a:pt x="283" y="219"/>
                    <a:pt x="220" y="283"/>
                    <a:pt x="142" y="283"/>
                  </a:cubicBezTo>
                  <a:cubicBezTo>
                    <a:pt x="64" y="283"/>
                    <a:pt x="0" y="219"/>
                    <a:pt x="0" y="142"/>
                  </a:cubicBezTo>
                  <a:cubicBezTo>
                    <a:pt x="0" y="64"/>
                    <a:pt x="64" y="0"/>
                    <a:pt x="142" y="0"/>
                  </a:cubicBezTo>
                  <a:moveTo>
                    <a:pt x="142" y="6"/>
                  </a:moveTo>
                  <a:cubicBezTo>
                    <a:pt x="67" y="6"/>
                    <a:pt x="6" y="67"/>
                    <a:pt x="6" y="142"/>
                  </a:cubicBezTo>
                  <a:cubicBezTo>
                    <a:pt x="6" y="216"/>
                    <a:pt x="67" y="277"/>
                    <a:pt x="142" y="277"/>
                  </a:cubicBezTo>
                  <a:cubicBezTo>
                    <a:pt x="217" y="277"/>
                    <a:pt x="278" y="216"/>
                    <a:pt x="278" y="142"/>
                  </a:cubicBezTo>
                  <a:cubicBezTo>
                    <a:pt x="278" y="67"/>
                    <a:pt x="217" y="6"/>
                    <a:pt x="142" y="6"/>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47" name="Freeform 106"/>
            <p:cNvSpPr/>
            <p:nvPr userDrawn="1"/>
          </p:nvSpPr>
          <p:spPr bwMode="auto">
            <a:xfrm>
              <a:off x="4636079" y="2857359"/>
              <a:ext cx="1459664" cy="1308403"/>
            </a:xfrm>
            <a:custGeom>
              <a:avLst/>
              <a:gdLst>
                <a:gd name="T0" fmla="*/ 28 w 156"/>
                <a:gd name="T1" fmla="*/ 139 h 139"/>
                <a:gd name="T2" fmla="*/ 7 w 156"/>
                <a:gd name="T3" fmla="*/ 112 h 139"/>
                <a:gd name="T4" fmla="*/ 0 w 156"/>
                <a:gd name="T5" fmla="*/ 79 h 139"/>
                <a:gd name="T6" fmla="*/ 78 w 156"/>
                <a:gd name="T7" fmla="*/ 0 h 139"/>
                <a:gd name="T8" fmla="*/ 156 w 156"/>
                <a:gd name="T9" fmla="*/ 79 h 139"/>
                <a:gd name="T10" fmla="*/ 149 w 156"/>
                <a:gd name="T11" fmla="*/ 112 h 139"/>
                <a:gd name="T12" fmla="*/ 128 w 156"/>
                <a:gd name="T13" fmla="*/ 139 h 139"/>
                <a:gd name="T14" fmla="*/ 126 w 156"/>
                <a:gd name="T15" fmla="*/ 137 h 139"/>
                <a:gd name="T16" fmla="*/ 146 w 156"/>
                <a:gd name="T17" fmla="*/ 111 h 139"/>
                <a:gd name="T18" fmla="*/ 153 w 156"/>
                <a:gd name="T19" fmla="*/ 79 h 139"/>
                <a:gd name="T20" fmla="*/ 78 w 156"/>
                <a:gd name="T21" fmla="*/ 3 h 139"/>
                <a:gd name="T22" fmla="*/ 3 w 156"/>
                <a:gd name="T23" fmla="*/ 79 h 139"/>
                <a:gd name="T24" fmla="*/ 10 w 156"/>
                <a:gd name="T25" fmla="*/ 111 h 139"/>
                <a:gd name="T26" fmla="*/ 30 w 156"/>
                <a:gd name="T27" fmla="*/ 137 h 139"/>
                <a:gd name="T28" fmla="*/ 28 w 156"/>
                <a:gd name="T29" fmla="*/ 13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6" h="139">
                  <a:moveTo>
                    <a:pt x="28" y="139"/>
                  </a:moveTo>
                  <a:cubicBezTo>
                    <a:pt x="19" y="132"/>
                    <a:pt x="12" y="122"/>
                    <a:pt x="7" y="112"/>
                  </a:cubicBezTo>
                  <a:cubicBezTo>
                    <a:pt x="2" y="102"/>
                    <a:pt x="0" y="90"/>
                    <a:pt x="0" y="79"/>
                  </a:cubicBezTo>
                  <a:cubicBezTo>
                    <a:pt x="0" y="36"/>
                    <a:pt x="35" y="0"/>
                    <a:pt x="78" y="0"/>
                  </a:cubicBezTo>
                  <a:cubicBezTo>
                    <a:pt x="121" y="0"/>
                    <a:pt x="156" y="36"/>
                    <a:pt x="156" y="79"/>
                  </a:cubicBezTo>
                  <a:cubicBezTo>
                    <a:pt x="156" y="90"/>
                    <a:pt x="153" y="102"/>
                    <a:pt x="149" y="112"/>
                  </a:cubicBezTo>
                  <a:cubicBezTo>
                    <a:pt x="144" y="122"/>
                    <a:pt x="136" y="132"/>
                    <a:pt x="128" y="139"/>
                  </a:cubicBezTo>
                  <a:cubicBezTo>
                    <a:pt x="126" y="137"/>
                    <a:pt x="126" y="137"/>
                    <a:pt x="126" y="137"/>
                  </a:cubicBezTo>
                  <a:cubicBezTo>
                    <a:pt x="134" y="130"/>
                    <a:pt x="141" y="121"/>
                    <a:pt x="146" y="111"/>
                  </a:cubicBezTo>
                  <a:cubicBezTo>
                    <a:pt x="151" y="101"/>
                    <a:pt x="153" y="90"/>
                    <a:pt x="153" y="79"/>
                  </a:cubicBezTo>
                  <a:cubicBezTo>
                    <a:pt x="153" y="37"/>
                    <a:pt x="119" y="3"/>
                    <a:pt x="78" y="3"/>
                  </a:cubicBezTo>
                  <a:cubicBezTo>
                    <a:pt x="36" y="3"/>
                    <a:pt x="3" y="37"/>
                    <a:pt x="3" y="79"/>
                  </a:cubicBezTo>
                  <a:cubicBezTo>
                    <a:pt x="3" y="90"/>
                    <a:pt x="5" y="101"/>
                    <a:pt x="10" y="111"/>
                  </a:cubicBezTo>
                  <a:cubicBezTo>
                    <a:pt x="14" y="121"/>
                    <a:pt x="21" y="130"/>
                    <a:pt x="30" y="137"/>
                  </a:cubicBezTo>
                  <a:lnTo>
                    <a:pt x="28" y="139"/>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48" name="Freeform 107"/>
            <p:cNvSpPr/>
            <p:nvPr userDrawn="1"/>
          </p:nvSpPr>
          <p:spPr bwMode="auto">
            <a:xfrm>
              <a:off x="4174734" y="3825426"/>
              <a:ext cx="302521" cy="219328"/>
            </a:xfrm>
            <a:custGeom>
              <a:avLst/>
              <a:gdLst>
                <a:gd name="T0" fmla="*/ 8 w 40"/>
                <a:gd name="T1" fmla="*/ 29 h 29"/>
                <a:gd name="T2" fmla="*/ 0 w 40"/>
                <a:gd name="T3" fmla="*/ 10 h 29"/>
                <a:gd name="T4" fmla="*/ 4 w 40"/>
                <a:gd name="T5" fmla="*/ 9 h 29"/>
                <a:gd name="T6" fmla="*/ 35 w 40"/>
                <a:gd name="T7" fmla="*/ 14 h 29"/>
                <a:gd name="T8" fmla="*/ 30 w 40"/>
                <a:gd name="T9" fmla="*/ 1 h 29"/>
                <a:gd name="T10" fmla="*/ 34 w 40"/>
                <a:gd name="T11" fmla="*/ 0 h 29"/>
                <a:gd name="T12" fmla="*/ 40 w 40"/>
                <a:gd name="T13" fmla="*/ 16 h 29"/>
                <a:gd name="T14" fmla="*/ 36 w 40"/>
                <a:gd name="T15" fmla="*/ 17 h 29"/>
                <a:gd name="T16" fmla="*/ 7 w 40"/>
                <a:gd name="T17" fmla="*/ 14 h 29"/>
                <a:gd name="T18" fmla="*/ 12 w 40"/>
                <a:gd name="T19" fmla="*/ 27 h 29"/>
                <a:gd name="T20" fmla="*/ 8 w 40"/>
                <a:gd name="T21"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29">
                  <a:moveTo>
                    <a:pt x="8" y="29"/>
                  </a:moveTo>
                  <a:lnTo>
                    <a:pt x="0" y="10"/>
                  </a:lnTo>
                  <a:lnTo>
                    <a:pt x="4" y="9"/>
                  </a:lnTo>
                  <a:lnTo>
                    <a:pt x="35" y="14"/>
                  </a:lnTo>
                  <a:lnTo>
                    <a:pt x="30" y="1"/>
                  </a:lnTo>
                  <a:lnTo>
                    <a:pt x="34" y="0"/>
                  </a:lnTo>
                  <a:lnTo>
                    <a:pt x="40" y="16"/>
                  </a:lnTo>
                  <a:lnTo>
                    <a:pt x="36" y="17"/>
                  </a:lnTo>
                  <a:lnTo>
                    <a:pt x="7" y="14"/>
                  </a:lnTo>
                  <a:lnTo>
                    <a:pt x="12" y="27"/>
                  </a:lnTo>
                  <a:lnTo>
                    <a:pt x="8" y="29"/>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49" name="Freeform 108"/>
            <p:cNvSpPr/>
            <p:nvPr userDrawn="1"/>
          </p:nvSpPr>
          <p:spPr bwMode="auto">
            <a:xfrm>
              <a:off x="4265491" y="3984249"/>
              <a:ext cx="287395" cy="234454"/>
            </a:xfrm>
            <a:custGeom>
              <a:avLst/>
              <a:gdLst>
                <a:gd name="T0" fmla="*/ 7 w 38"/>
                <a:gd name="T1" fmla="*/ 31 h 31"/>
                <a:gd name="T2" fmla="*/ 6 w 38"/>
                <a:gd name="T3" fmla="*/ 28 h 31"/>
                <a:gd name="T4" fmla="*/ 19 w 38"/>
                <a:gd name="T5" fmla="*/ 21 h 31"/>
                <a:gd name="T6" fmla="*/ 14 w 38"/>
                <a:gd name="T7" fmla="*/ 11 h 31"/>
                <a:gd name="T8" fmla="*/ 1 w 38"/>
                <a:gd name="T9" fmla="*/ 19 h 31"/>
                <a:gd name="T10" fmla="*/ 0 w 38"/>
                <a:gd name="T11" fmla="*/ 15 h 31"/>
                <a:gd name="T12" fmla="*/ 29 w 38"/>
                <a:gd name="T13" fmla="*/ 0 h 31"/>
                <a:gd name="T14" fmla="*/ 32 w 38"/>
                <a:gd name="T15" fmla="*/ 4 h 31"/>
                <a:gd name="T16" fmla="*/ 18 w 38"/>
                <a:gd name="T17" fmla="*/ 10 h 31"/>
                <a:gd name="T18" fmla="*/ 23 w 38"/>
                <a:gd name="T19" fmla="*/ 19 h 31"/>
                <a:gd name="T20" fmla="*/ 35 w 38"/>
                <a:gd name="T21" fmla="*/ 13 h 31"/>
                <a:gd name="T22" fmla="*/ 38 w 38"/>
                <a:gd name="T23" fmla="*/ 16 h 31"/>
                <a:gd name="T24" fmla="*/ 7 w 38"/>
                <a:gd name="T25"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31">
                  <a:moveTo>
                    <a:pt x="7" y="31"/>
                  </a:moveTo>
                  <a:lnTo>
                    <a:pt x="6" y="28"/>
                  </a:lnTo>
                  <a:lnTo>
                    <a:pt x="19" y="21"/>
                  </a:lnTo>
                  <a:lnTo>
                    <a:pt x="14" y="11"/>
                  </a:lnTo>
                  <a:lnTo>
                    <a:pt x="1" y="19"/>
                  </a:lnTo>
                  <a:lnTo>
                    <a:pt x="0" y="15"/>
                  </a:lnTo>
                  <a:lnTo>
                    <a:pt x="29" y="0"/>
                  </a:lnTo>
                  <a:lnTo>
                    <a:pt x="32" y="4"/>
                  </a:lnTo>
                  <a:lnTo>
                    <a:pt x="18" y="10"/>
                  </a:lnTo>
                  <a:lnTo>
                    <a:pt x="23" y="19"/>
                  </a:lnTo>
                  <a:lnTo>
                    <a:pt x="35" y="13"/>
                  </a:lnTo>
                  <a:lnTo>
                    <a:pt x="38" y="16"/>
                  </a:lnTo>
                  <a:lnTo>
                    <a:pt x="7" y="31"/>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50" name="Freeform 109"/>
            <p:cNvSpPr/>
            <p:nvPr userDrawn="1"/>
          </p:nvSpPr>
          <p:spPr bwMode="auto">
            <a:xfrm>
              <a:off x="4348684" y="4120384"/>
              <a:ext cx="287395" cy="249580"/>
            </a:xfrm>
            <a:custGeom>
              <a:avLst/>
              <a:gdLst>
                <a:gd name="T0" fmla="*/ 11 w 38"/>
                <a:gd name="T1" fmla="*/ 33 h 33"/>
                <a:gd name="T2" fmla="*/ 0 w 38"/>
                <a:gd name="T3" fmla="*/ 18 h 33"/>
                <a:gd name="T4" fmla="*/ 28 w 38"/>
                <a:gd name="T5" fmla="*/ 0 h 33"/>
                <a:gd name="T6" fmla="*/ 38 w 38"/>
                <a:gd name="T7" fmla="*/ 15 h 33"/>
                <a:gd name="T8" fmla="*/ 36 w 38"/>
                <a:gd name="T9" fmla="*/ 17 h 33"/>
                <a:gd name="T10" fmla="*/ 27 w 38"/>
                <a:gd name="T11" fmla="*/ 6 h 33"/>
                <a:gd name="T12" fmla="*/ 18 w 38"/>
                <a:gd name="T13" fmla="*/ 11 h 33"/>
                <a:gd name="T14" fmla="*/ 26 w 38"/>
                <a:gd name="T15" fmla="*/ 21 h 33"/>
                <a:gd name="T16" fmla="*/ 23 w 38"/>
                <a:gd name="T17" fmla="*/ 23 h 33"/>
                <a:gd name="T18" fmla="*/ 16 w 38"/>
                <a:gd name="T19" fmla="*/ 13 h 33"/>
                <a:gd name="T20" fmla="*/ 6 w 38"/>
                <a:gd name="T21" fmla="*/ 20 h 33"/>
                <a:gd name="T22" fmla="*/ 13 w 38"/>
                <a:gd name="T23" fmla="*/ 31 h 33"/>
                <a:gd name="T24" fmla="*/ 11 w 38"/>
                <a:gd name="T25"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33">
                  <a:moveTo>
                    <a:pt x="11" y="33"/>
                  </a:moveTo>
                  <a:lnTo>
                    <a:pt x="0" y="18"/>
                  </a:lnTo>
                  <a:lnTo>
                    <a:pt x="28" y="0"/>
                  </a:lnTo>
                  <a:lnTo>
                    <a:pt x="38" y="15"/>
                  </a:lnTo>
                  <a:lnTo>
                    <a:pt x="36" y="17"/>
                  </a:lnTo>
                  <a:lnTo>
                    <a:pt x="27" y="6"/>
                  </a:lnTo>
                  <a:lnTo>
                    <a:pt x="18" y="11"/>
                  </a:lnTo>
                  <a:lnTo>
                    <a:pt x="26" y="21"/>
                  </a:lnTo>
                  <a:lnTo>
                    <a:pt x="23" y="23"/>
                  </a:lnTo>
                  <a:lnTo>
                    <a:pt x="16" y="13"/>
                  </a:lnTo>
                  <a:lnTo>
                    <a:pt x="6" y="20"/>
                  </a:lnTo>
                  <a:lnTo>
                    <a:pt x="13" y="31"/>
                  </a:lnTo>
                  <a:lnTo>
                    <a:pt x="11" y="33"/>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51" name="Freeform 110"/>
            <p:cNvSpPr/>
            <p:nvPr userDrawn="1"/>
          </p:nvSpPr>
          <p:spPr bwMode="auto">
            <a:xfrm>
              <a:off x="4583138" y="4332148"/>
              <a:ext cx="181513" cy="219328"/>
            </a:xfrm>
            <a:custGeom>
              <a:avLst/>
              <a:gdLst>
                <a:gd name="T0" fmla="*/ 3 w 24"/>
                <a:gd name="T1" fmla="*/ 29 h 29"/>
                <a:gd name="T2" fmla="*/ 0 w 24"/>
                <a:gd name="T3" fmla="*/ 26 h 29"/>
                <a:gd name="T4" fmla="*/ 21 w 24"/>
                <a:gd name="T5" fmla="*/ 0 h 29"/>
                <a:gd name="T6" fmla="*/ 24 w 24"/>
                <a:gd name="T7" fmla="*/ 3 h 29"/>
                <a:gd name="T8" fmla="*/ 3 w 24"/>
                <a:gd name="T9" fmla="*/ 29 h 29"/>
              </a:gdLst>
              <a:ahLst/>
              <a:cxnLst>
                <a:cxn ang="0">
                  <a:pos x="T0" y="T1"/>
                </a:cxn>
                <a:cxn ang="0">
                  <a:pos x="T2" y="T3"/>
                </a:cxn>
                <a:cxn ang="0">
                  <a:pos x="T4" y="T5"/>
                </a:cxn>
                <a:cxn ang="0">
                  <a:pos x="T6" y="T7"/>
                </a:cxn>
                <a:cxn ang="0">
                  <a:pos x="T8" y="T9"/>
                </a:cxn>
              </a:cxnLst>
              <a:rect l="0" t="0" r="r" b="b"/>
              <a:pathLst>
                <a:path w="24" h="29">
                  <a:moveTo>
                    <a:pt x="3" y="29"/>
                  </a:moveTo>
                  <a:lnTo>
                    <a:pt x="0" y="26"/>
                  </a:lnTo>
                  <a:lnTo>
                    <a:pt x="21" y="0"/>
                  </a:lnTo>
                  <a:lnTo>
                    <a:pt x="24" y="3"/>
                  </a:lnTo>
                  <a:lnTo>
                    <a:pt x="3" y="29"/>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53" name="Freeform 111"/>
            <p:cNvSpPr>
              <a:spLocks noEditPoints="1"/>
            </p:cNvSpPr>
            <p:nvPr userDrawn="1"/>
          </p:nvSpPr>
          <p:spPr bwMode="auto">
            <a:xfrm>
              <a:off x="4643642" y="4392652"/>
              <a:ext cx="219328" cy="264706"/>
            </a:xfrm>
            <a:custGeom>
              <a:avLst/>
              <a:gdLst>
                <a:gd name="T0" fmla="*/ 11 w 29"/>
                <a:gd name="T1" fmla="*/ 32 h 35"/>
                <a:gd name="T2" fmla="*/ 16 w 29"/>
                <a:gd name="T3" fmla="*/ 23 h 35"/>
                <a:gd name="T4" fmla="*/ 11 w 29"/>
                <a:gd name="T5" fmla="*/ 20 h 35"/>
                <a:gd name="T6" fmla="*/ 3 w 29"/>
                <a:gd name="T7" fmla="*/ 27 h 35"/>
                <a:gd name="T8" fmla="*/ 0 w 29"/>
                <a:gd name="T9" fmla="*/ 25 h 35"/>
                <a:gd name="T10" fmla="*/ 24 w 29"/>
                <a:gd name="T11" fmla="*/ 0 h 35"/>
                <a:gd name="T12" fmla="*/ 29 w 29"/>
                <a:gd name="T13" fmla="*/ 2 h 35"/>
                <a:gd name="T14" fmla="*/ 16 w 29"/>
                <a:gd name="T15" fmla="*/ 35 h 35"/>
                <a:gd name="T16" fmla="*/ 11 w 29"/>
                <a:gd name="T17" fmla="*/ 32 h 35"/>
                <a:gd name="T18" fmla="*/ 19 w 29"/>
                <a:gd name="T19" fmla="*/ 18 h 35"/>
                <a:gd name="T20" fmla="*/ 24 w 29"/>
                <a:gd name="T21" fmla="*/ 7 h 35"/>
                <a:gd name="T22" fmla="*/ 23 w 29"/>
                <a:gd name="T23" fmla="*/ 6 h 35"/>
                <a:gd name="T24" fmla="*/ 14 w 29"/>
                <a:gd name="T25" fmla="*/ 16 h 35"/>
                <a:gd name="T26" fmla="*/ 19 w 29"/>
                <a:gd name="T27"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35">
                  <a:moveTo>
                    <a:pt x="11" y="32"/>
                  </a:moveTo>
                  <a:lnTo>
                    <a:pt x="16" y="23"/>
                  </a:lnTo>
                  <a:lnTo>
                    <a:pt x="11" y="20"/>
                  </a:lnTo>
                  <a:lnTo>
                    <a:pt x="3" y="27"/>
                  </a:lnTo>
                  <a:lnTo>
                    <a:pt x="0" y="25"/>
                  </a:lnTo>
                  <a:lnTo>
                    <a:pt x="24" y="0"/>
                  </a:lnTo>
                  <a:lnTo>
                    <a:pt x="29" y="2"/>
                  </a:lnTo>
                  <a:lnTo>
                    <a:pt x="16" y="35"/>
                  </a:lnTo>
                  <a:lnTo>
                    <a:pt x="11" y="32"/>
                  </a:lnTo>
                  <a:close/>
                  <a:moveTo>
                    <a:pt x="19" y="18"/>
                  </a:moveTo>
                  <a:lnTo>
                    <a:pt x="24" y="7"/>
                  </a:lnTo>
                  <a:lnTo>
                    <a:pt x="23" y="6"/>
                  </a:lnTo>
                  <a:lnTo>
                    <a:pt x="14" y="16"/>
                  </a:lnTo>
                  <a:lnTo>
                    <a:pt x="19" y="18"/>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54" name="Freeform 112"/>
            <p:cNvSpPr/>
            <p:nvPr userDrawn="1"/>
          </p:nvSpPr>
          <p:spPr bwMode="auto">
            <a:xfrm>
              <a:off x="4794903" y="4438031"/>
              <a:ext cx="242017" cy="294958"/>
            </a:xfrm>
            <a:custGeom>
              <a:avLst/>
              <a:gdLst>
                <a:gd name="T0" fmla="*/ 16 w 32"/>
                <a:gd name="T1" fmla="*/ 39 h 39"/>
                <a:gd name="T2" fmla="*/ 13 w 32"/>
                <a:gd name="T3" fmla="*/ 36 h 39"/>
                <a:gd name="T4" fmla="*/ 15 w 32"/>
                <a:gd name="T5" fmla="*/ 12 h 39"/>
                <a:gd name="T6" fmla="*/ 5 w 32"/>
                <a:gd name="T7" fmla="*/ 32 h 39"/>
                <a:gd name="T8" fmla="*/ 0 w 32"/>
                <a:gd name="T9" fmla="*/ 30 h 39"/>
                <a:gd name="T10" fmla="*/ 16 w 32"/>
                <a:gd name="T11" fmla="*/ 0 h 39"/>
                <a:gd name="T12" fmla="*/ 20 w 32"/>
                <a:gd name="T13" fmla="*/ 1 h 39"/>
                <a:gd name="T14" fmla="*/ 19 w 32"/>
                <a:gd name="T15" fmla="*/ 25 h 39"/>
                <a:gd name="T16" fmla="*/ 29 w 32"/>
                <a:gd name="T17" fmla="*/ 5 h 39"/>
                <a:gd name="T18" fmla="*/ 32 w 32"/>
                <a:gd name="T19" fmla="*/ 7 h 39"/>
                <a:gd name="T20" fmla="*/ 16 w 32"/>
                <a:gd name="T21"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39">
                  <a:moveTo>
                    <a:pt x="16" y="39"/>
                  </a:moveTo>
                  <a:lnTo>
                    <a:pt x="13" y="36"/>
                  </a:lnTo>
                  <a:lnTo>
                    <a:pt x="15" y="12"/>
                  </a:lnTo>
                  <a:lnTo>
                    <a:pt x="5" y="32"/>
                  </a:lnTo>
                  <a:lnTo>
                    <a:pt x="0" y="30"/>
                  </a:lnTo>
                  <a:lnTo>
                    <a:pt x="16" y="0"/>
                  </a:lnTo>
                  <a:lnTo>
                    <a:pt x="20" y="1"/>
                  </a:lnTo>
                  <a:lnTo>
                    <a:pt x="19" y="25"/>
                  </a:lnTo>
                  <a:lnTo>
                    <a:pt x="29" y="5"/>
                  </a:lnTo>
                  <a:lnTo>
                    <a:pt x="32" y="7"/>
                  </a:lnTo>
                  <a:lnTo>
                    <a:pt x="16" y="39"/>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55" name="Freeform 113"/>
            <p:cNvSpPr/>
            <p:nvPr userDrawn="1"/>
          </p:nvSpPr>
          <p:spPr bwMode="auto">
            <a:xfrm>
              <a:off x="4983978" y="4506098"/>
              <a:ext cx="173950" cy="272269"/>
            </a:xfrm>
            <a:custGeom>
              <a:avLst/>
              <a:gdLst>
                <a:gd name="T0" fmla="*/ 12 w 19"/>
                <a:gd name="T1" fmla="*/ 29 h 29"/>
                <a:gd name="T2" fmla="*/ 10 w 19"/>
                <a:gd name="T3" fmla="*/ 29 h 29"/>
                <a:gd name="T4" fmla="*/ 10 w 19"/>
                <a:gd name="T5" fmla="*/ 26 h 29"/>
                <a:gd name="T6" fmla="*/ 8 w 19"/>
                <a:gd name="T7" fmla="*/ 27 h 29"/>
                <a:gd name="T8" fmla="*/ 5 w 19"/>
                <a:gd name="T9" fmla="*/ 27 h 29"/>
                <a:gd name="T10" fmla="*/ 1 w 19"/>
                <a:gd name="T11" fmla="*/ 23 h 29"/>
                <a:gd name="T12" fmla="*/ 1 w 19"/>
                <a:gd name="T13" fmla="*/ 13 h 29"/>
                <a:gd name="T14" fmla="*/ 6 w 19"/>
                <a:gd name="T15" fmla="*/ 3 h 29"/>
                <a:gd name="T16" fmla="*/ 14 w 19"/>
                <a:gd name="T17" fmla="*/ 1 h 29"/>
                <a:gd name="T18" fmla="*/ 18 w 19"/>
                <a:gd name="T19" fmla="*/ 11 h 29"/>
                <a:gd name="T20" fmla="*/ 15 w 19"/>
                <a:gd name="T21" fmla="*/ 11 h 29"/>
                <a:gd name="T22" fmla="*/ 13 w 19"/>
                <a:gd name="T23" fmla="*/ 4 h 29"/>
                <a:gd name="T24" fmla="*/ 8 w 19"/>
                <a:gd name="T25" fmla="*/ 6 h 29"/>
                <a:gd name="T26" fmla="*/ 5 w 19"/>
                <a:gd name="T27" fmla="*/ 14 h 29"/>
                <a:gd name="T28" fmla="*/ 4 w 19"/>
                <a:gd name="T29" fmla="*/ 21 h 29"/>
                <a:gd name="T30" fmla="*/ 6 w 19"/>
                <a:gd name="T31" fmla="*/ 24 h 29"/>
                <a:gd name="T32" fmla="*/ 9 w 19"/>
                <a:gd name="T33" fmla="*/ 24 h 29"/>
                <a:gd name="T34" fmla="*/ 12 w 19"/>
                <a:gd name="T35" fmla="*/ 20 h 29"/>
                <a:gd name="T36" fmla="*/ 12 w 19"/>
                <a:gd name="T37" fmla="*/ 18 h 29"/>
                <a:gd name="T38" fmla="*/ 8 w 19"/>
                <a:gd name="T39" fmla="*/ 17 h 29"/>
                <a:gd name="T40" fmla="*/ 9 w 19"/>
                <a:gd name="T41" fmla="*/ 14 h 29"/>
                <a:gd name="T42" fmla="*/ 16 w 19"/>
                <a:gd name="T43" fmla="*/ 17 h 29"/>
                <a:gd name="T44" fmla="*/ 12 w 19"/>
                <a:gd name="T45"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 h="29">
                  <a:moveTo>
                    <a:pt x="12" y="29"/>
                  </a:moveTo>
                  <a:cubicBezTo>
                    <a:pt x="10" y="29"/>
                    <a:pt x="10" y="29"/>
                    <a:pt x="10" y="29"/>
                  </a:cubicBezTo>
                  <a:cubicBezTo>
                    <a:pt x="10" y="26"/>
                    <a:pt x="10" y="26"/>
                    <a:pt x="10" y="26"/>
                  </a:cubicBezTo>
                  <a:cubicBezTo>
                    <a:pt x="9" y="27"/>
                    <a:pt x="9" y="27"/>
                    <a:pt x="8" y="27"/>
                  </a:cubicBezTo>
                  <a:cubicBezTo>
                    <a:pt x="7" y="27"/>
                    <a:pt x="6" y="27"/>
                    <a:pt x="5" y="27"/>
                  </a:cubicBezTo>
                  <a:cubicBezTo>
                    <a:pt x="3" y="26"/>
                    <a:pt x="2" y="25"/>
                    <a:pt x="1" y="23"/>
                  </a:cubicBezTo>
                  <a:cubicBezTo>
                    <a:pt x="0" y="20"/>
                    <a:pt x="0" y="17"/>
                    <a:pt x="1" y="13"/>
                  </a:cubicBezTo>
                  <a:cubicBezTo>
                    <a:pt x="3" y="8"/>
                    <a:pt x="4" y="5"/>
                    <a:pt x="6" y="3"/>
                  </a:cubicBezTo>
                  <a:cubicBezTo>
                    <a:pt x="9" y="1"/>
                    <a:pt x="12" y="0"/>
                    <a:pt x="14" y="1"/>
                  </a:cubicBezTo>
                  <a:cubicBezTo>
                    <a:pt x="17" y="2"/>
                    <a:pt x="19" y="6"/>
                    <a:pt x="18" y="11"/>
                  </a:cubicBezTo>
                  <a:cubicBezTo>
                    <a:pt x="15" y="11"/>
                    <a:pt x="15" y="11"/>
                    <a:pt x="15" y="11"/>
                  </a:cubicBezTo>
                  <a:cubicBezTo>
                    <a:pt x="16" y="9"/>
                    <a:pt x="15" y="5"/>
                    <a:pt x="13" y="4"/>
                  </a:cubicBezTo>
                  <a:cubicBezTo>
                    <a:pt x="11" y="4"/>
                    <a:pt x="9" y="4"/>
                    <a:pt x="8" y="6"/>
                  </a:cubicBezTo>
                  <a:cubicBezTo>
                    <a:pt x="7" y="7"/>
                    <a:pt x="6" y="10"/>
                    <a:pt x="5" y="14"/>
                  </a:cubicBezTo>
                  <a:cubicBezTo>
                    <a:pt x="4" y="17"/>
                    <a:pt x="3" y="20"/>
                    <a:pt x="4" y="21"/>
                  </a:cubicBezTo>
                  <a:cubicBezTo>
                    <a:pt x="4" y="23"/>
                    <a:pt x="5" y="24"/>
                    <a:pt x="6" y="24"/>
                  </a:cubicBezTo>
                  <a:cubicBezTo>
                    <a:pt x="7" y="25"/>
                    <a:pt x="9" y="25"/>
                    <a:pt x="9" y="24"/>
                  </a:cubicBezTo>
                  <a:cubicBezTo>
                    <a:pt x="10" y="23"/>
                    <a:pt x="11" y="22"/>
                    <a:pt x="12" y="20"/>
                  </a:cubicBezTo>
                  <a:cubicBezTo>
                    <a:pt x="12" y="18"/>
                    <a:pt x="12" y="18"/>
                    <a:pt x="12" y="18"/>
                  </a:cubicBezTo>
                  <a:cubicBezTo>
                    <a:pt x="8" y="17"/>
                    <a:pt x="8" y="17"/>
                    <a:pt x="8" y="17"/>
                  </a:cubicBezTo>
                  <a:cubicBezTo>
                    <a:pt x="9" y="14"/>
                    <a:pt x="9" y="14"/>
                    <a:pt x="9" y="14"/>
                  </a:cubicBezTo>
                  <a:cubicBezTo>
                    <a:pt x="16" y="17"/>
                    <a:pt x="16" y="17"/>
                    <a:pt x="16" y="17"/>
                  </a:cubicBezTo>
                  <a:lnTo>
                    <a:pt x="12" y="29"/>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56" name="Freeform 114"/>
            <p:cNvSpPr/>
            <p:nvPr userDrawn="1"/>
          </p:nvSpPr>
          <p:spPr bwMode="auto">
            <a:xfrm>
              <a:off x="5301626" y="4543913"/>
              <a:ext cx="143698" cy="249580"/>
            </a:xfrm>
            <a:custGeom>
              <a:avLst/>
              <a:gdLst>
                <a:gd name="T0" fmla="*/ 15 w 15"/>
                <a:gd name="T1" fmla="*/ 19 h 27"/>
                <a:gd name="T2" fmla="*/ 13 w 15"/>
                <a:gd name="T3" fmla="*/ 25 h 27"/>
                <a:gd name="T4" fmla="*/ 7 w 15"/>
                <a:gd name="T5" fmla="*/ 27 h 27"/>
                <a:gd name="T6" fmla="*/ 1 w 15"/>
                <a:gd name="T7" fmla="*/ 25 h 27"/>
                <a:gd name="T8" fmla="*/ 0 w 15"/>
                <a:gd name="T9" fmla="*/ 19 h 27"/>
                <a:gd name="T10" fmla="*/ 0 w 15"/>
                <a:gd name="T11" fmla="*/ 0 h 27"/>
                <a:gd name="T12" fmla="*/ 4 w 15"/>
                <a:gd name="T13" fmla="*/ 0 h 27"/>
                <a:gd name="T14" fmla="*/ 3 w 15"/>
                <a:gd name="T15" fmla="*/ 19 h 27"/>
                <a:gd name="T16" fmla="*/ 4 w 15"/>
                <a:gd name="T17" fmla="*/ 23 h 27"/>
                <a:gd name="T18" fmla="*/ 7 w 15"/>
                <a:gd name="T19" fmla="*/ 24 h 27"/>
                <a:gd name="T20" fmla="*/ 10 w 15"/>
                <a:gd name="T21" fmla="*/ 23 h 27"/>
                <a:gd name="T22" fmla="*/ 11 w 15"/>
                <a:gd name="T23" fmla="*/ 19 h 27"/>
                <a:gd name="T24" fmla="*/ 12 w 15"/>
                <a:gd name="T25" fmla="*/ 0 h 27"/>
                <a:gd name="T26" fmla="*/ 15 w 15"/>
                <a:gd name="T27" fmla="*/ 0 h 27"/>
                <a:gd name="T28" fmla="*/ 15 w 15"/>
                <a:gd name="T29"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7">
                  <a:moveTo>
                    <a:pt x="15" y="19"/>
                  </a:moveTo>
                  <a:cubicBezTo>
                    <a:pt x="15" y="22"/>
                    <a:pt x="14" y="24"/>
                    <a:pt x="13" y="25"/>
                  </a:cubicBezTo>
                  <a:cubicBezTo>
                    <a:pt x="11" y="27"/>
                    <a:pt x="10" y="27"/>
                    <a:pt x="7" y="27"/>
                  </a:cubicBezTo>
                  <a:cubicBezTo>
                    <a:pt x="4" y="27"/>
                    <a:pt x="2" y="26"/>
                    <a:pt x="1" y="25"/>
                  </a:cubicBezTo>
                  <a:cubicBezTo>
                    <a:pt x="0" y="23"/>
                    <a:pt x="0" y="21"/>
                    <a:pt x="0" y="19"/>
                  </a:cubicBezTo>
                  <a:cubicBezTo>
                    <a:pt x="0" y="0"/>
                    <a:pt x="0" y="0"/>
                    <a:pt x="0" y="0"/>
                  </a:cubicBezTo>
                  <a:cubicBezTo>
                    <a:pt x="4" y="0"/>
                    <a:pt x="4" y="0"/>
                    <a:pt x="4" y="0"/>
                  </a:cubicBezTo>
                  <a:cubicBezTo>
                    <a:pt x="3" y="19"/>
                    <a:pt x="3" y="19"/>
                    <a:pt x="3" y="19"/>
                  </a:cubicBezTo>
                  <a:cubicBezTo>
                    <a:pt x="3" y="21"/>
                    <a:pt x="3" y="22"/>
                    <a:pt x="4" y="23"/>
                  </a:cubicBezTo>
                  <a:cubicBezTo>
                    <a:pt x="5" y="24"/>
                    <a:pt x="6" y="24"/>
                    <a:pt x="7" y="24"/>
                  </a:cubicBezTo>
                  <a:cubicBezTo>
                    <a:pt x="8" y="24"/>
                    <a:pt x="9" y="24"/>
                    <a:pt x="10" y="23"/>
                  </a:cubicBezTo>
                  <a:cubicBezTo>
                    <a:pt x="11" y="22"/>
                    <a:pt x="11" y="21"/>
                    <a:pt x="11" y="19"/>
                  </a:cubicBezTo>
                  <a:cubicBezTo>
                    <a:pt x="12" y="0"/>
                    <a:pt x="12" y="0"/>
                    <a:pt x="12" y="0"/>
                  </a:cubicBezTo>
                  <a:cubicBezTo>
                    <a:pt x="15" y="0"/>
                    <a:pt x="15" y="0"/>
                    <a:pt x="15" y="0"/>
                  </a:cubicBezTo>
                  <a:lnTo>
                    <a:pt x="15" y="19"/>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57" name="Freeform 115"/>
            <p:cNvSpPr/>
            <p:nvPr userDrawn="1"/>
          </p:nvSpPr>
          <p:spPr bwMode="auto">
            <a:xfrm>
              <a:off x="5460449" y="4521224"/>
              <a:ext cx="158824" cy="272269"/>
            </a:xfrm>
            <a:custGeom>
              <a:avLst/>
              <a:gdLst>
                <a:gd name="T0" fmla="*/ 21 w 21"/>
                <a:gd name="T1" fmla="*/ 33 h 36"/>
                <a:gd name="T2" fmla="*/ 17 w 21"/>
                <a:gd name="T3" fmla="*/ 34 h 36"/>
                <a:gd name="T4" fmla="*/ 5 w 21"/>
                <a:gd name="T5" fmla="*/ 11 h 36"/>
                <a:gd name="T6" fmla="*/ 8 w 21"/>
                <a:gd name="T7" fmla="*/ 35 h 36"/>
                <a:gd name="T8" fmla="*/ 3 w 21"/>
                <a:gd name="T9" fmla="*/ 36 h 36"/>
                <a:gd name="T10" fmla="*/ 0 w 21"/>
                <a:gd name="T11" fmla="*/ 3 h 36"/>
                <a:gd name="T12" fmla="*/ 5 w 21"/>
                <a:gd name="T13" fmla="*/ 1 h 36"/>
                <a:gd name="T14" fmla="*/ 15 w 21"/>
                <a:gd name="T15" fmla="*/ 18 h 36"/>
                <a:gd name="T16" fmla="*/ 12 w 21"/>
                <a:gd name="T17" fmla="*/ 0 h 36"/>
                <a:gd name="T18" fmla="*/ 16 w 21"/>
                <a:gd name="T19" fmla="*/ 0 h 36"/>
                <a:gd name="T20" fmla="*/ 21 w 21"/>
                <a:gd name="T21" fmla="*/ 3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36">
                  <a:moveTo>
                    <a:pt x="21" y="33"/>
                  </a:moveTo>
                  <a:lnTo>
                    <a:pt x="17" y="34"/>
                  </a:lnTo>
                  <a:lnTo>
                    <a:pt x="5" y="11"/>
                  </a:lnTo>
                  <a:lnTo>
                    <a:pt x="8" y="35"/>
                  </a:lnTo>
                  <a:lnTo>
                    <a:pt x="3" y="36"/>
                  </a:lnTo>
                  <a:lnTo>
                    <a:pt x="0" y="3"/>
                  </a:lnTo>
                  <a:lnTo>
                    <a:pt x="5" y="1"/>
                  </a:lnTo>
                  <a:lnTo>
                    <a:pt x="15" y="18"/>
                  </a:lnTo>
                  <a:lnTo>
                    <a:pt x="12" y="0"/>
                  </a:lnTo>
                  <a:lnTo>
                    <a:pt x="16" y="0"/>
                  </a:lnTo>
                  <a:lnTo>
                    <a:pt x="21" y="33"/>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58" name="Freeform 116"/>
            <p:cNvSpPr/>
            <p:nvPr userDrawn="1"/>
          </p:nvSpPr>
          <p:spPr bwMode="auto">
            <a:xfrm>
              <a:off x="5611710" y="4506098"/>
              <a:ext cx="105882" cy="249580"/>
            </a:xfrm>
            <a:custGeom>
              <a:avLst/>
              <a:gdLst>
                <a:gd name="T0" fmla="*/ 14 w 14"/>
                <a:gd name="T1" fmla="*/ 31 h 33"/>
                <a:gd name="T2" fmla="*/ 9 w 14"/>
                <a:gd name="T3" fmla="*/ 33 h 33"/>
                <a:gd name="T4" fmla="*/ 0 w 14"/>
                <a:gd name="T5" fmla="*/ 1 h 33"/>
                <a:gd name="T6" fmla="*/ 4 w 14"/>
                <a:gd name="T7" fmla="*/ 0 h 33"/>
                <a:gd name="T8" fmla="*/ 14 w 14"/>
                <a:gd name="T9" fmla="*/ 31 h 33"/>
              </a:gdLst>
              <a:ahLst/>
              <a:cxnLst>
                <a:cxn ang="0">
                  <a:pos x="T0" y="T1"/>
                </a:cxn>
                <a:cxn ang="0">
                  <a:pos x="T2" y="T3"/>
                </a:cxn>
                <a:cxn ang="0">
                  <a:pos x="T4" y="T5"/>
                </a:cxn>
                <a:cxn ang="0">
                  <a:pos x="T6" y="T7"/>
                </a:cxn>
                <a:cxn ang="0">
                  <a:pos x="T8" y="T9"/>
                </a:cxn>
              </a:cxnLst>
              <a:rect l="0" t="0" r="r" b="b"/>
              <a:pathLst>
                <a:path w="14" h="33">
                  <a:moveTo>
                    <a:pt x="14" y="31"/>
                  </a:moveTo>
                  <a:lnTo>
                    <a:pt x="9" y="33"/>
                  </a:lnTo>
                  <a:lnTo>
                    <a:pt x="0" y="1"/>
                  </a:lnTo>
                  <a:lnTo>
                    <a:pt x="4" y="0"/>
                  </a:lnTo>
                  <a:lnTo>
                    <a:pt x="14" y="31"/>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59" name="Freeform 117"/>
            <p:cNvSpPr/>
            <p:nvPr userDrawn="1"/>
          </p:nvSpPr>
          <p:spPr bwMode="auto">
            <a:xfrm>
              <a:off x="5664651" y="4438031"/>
              <a:ext cx="173950" cy="279832"/>
            </a:xfrm>
            <a:custGeom>
              <a:avLst/>
              <a:gdLst>
                <a:gd name="T0" fmla="*/ 18 w 23"/>
                <a:gd name="T1" fmla="*/ 0 h 37"/>
                <a:gd name="T2" fmla="*/ 23 w 23"/>
                <a:gd name="T3" fmla="*/ 35 h 37"/>
                <a:gd name="T4" fmla="*/ 19 w 23"/>
                <a:gd name="T5" fmla="*/ 37 h 37"/>
                <a:gd name="T6" fmla="*/ 0 w 23"/>
                <a:gd name="T7" fmla="*/ 7 h 37"/>
                <a:gd name="T8" fmla="*/ 4 w 23"/>
                <a:gd name="T9" fmla="*/ 6 h 37"/>
                <a:gd name="T10" fmla="*/ 18 w 23"/>
                <a:gd name="T11" fmla="*/ 26 h 37"/>
                <a:gd name="T12" fmla="*/ 14 w 23"/>
                <a:gd name="T13" fmla="*/ 1 h 37"/>
                <a:gd name="T14" fmla="*/ 18 w 23"/>
                <a:gd name="T15" fmla="*/ 0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7">
                  <a:moveTo>
                    <a:pt x="18" y="0"/>
                  </a:moveTo>
                  <a:lnTo>
                    <a:pt x="23" y="35"/>
                  </a:lnTo>
                  <a:lnTo>
                    <a:pt x="19" y="37"/>
                  </a:lnTo>
                  <a:lnTo>
                    <a:pt x="0" y="7"/>
                  </a:lnTo>
                  <a:lnTo>
                    <a:pt x="4" y="6"/>
                  </a:lnTo>
                  <a:lnTo>
                    <a:pt x="18" y="26"/>
                  </a:lnTo>
                  <a:lnTo>
                    <a:pt x="14" y="1"/>
                  </a:lnTo>
                  <a:lnTo>
                    <a:pt x="18" y="0"/>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60" name="Freeform 118"/>
            <p:cNvSpPr/>
            <p:nvPr userDrawn="1"/>
          </p:nvSpPr>
          <p:spPr bwMode="auto">
            <a:xfrm>
              <a:off x="5808348" y="4369963"/>
              <a:ext cx="249580" cy="287395"/>
            </a:xfrm>
            <a:custGeom>
              <a:avLst/>
              <a:gdLst>
                <a:gd name="T0" fmla="*/ 33 w 33"/>
                <a:gd name="T1" fmla="*/ 29 h 38"/>
                <a:gd name="T2" fmla="*/ 17 w 33"/>
                <a:gd name="T3" fmla="*/ 38 h 38"/>
                <a:gd name="T4" fmla="*/ 0 w 33"/>
                <a:gd name="T5" fmla="*/ 8 h 38"/>
                <a:gd name="T6" fmla="*/ 15 w 33"/>
                <a:gd name="T7" fmla="*/ 0 h 38"/>
                <a:gd name="T8" fmla="*/ 17 w 33"/>
                <a:gd name="T9" fmla="*/ 3 h 38"/>
                <a:gd name="T10" fmla="*/ 6 w 33"/>
                <a:gd name="T11" fmla="*/ 9 h 38"/>
                <a:gd name="T12" fmla="*/ 11 w 33"/>
                <a:gd name="T13" fmla="*/ 19 h 38"/>
                <a:gd name="T14" fmla="*/ 22 w 33"/>
                <a:gd name="T15" fmla="*/ 13 h 38"/>
                <a:gd name="T16" fmla="*/ 23 w 33"/>
                <a:gd name="T17" fmla="*/ 16 h 38"/>
                <a:gd name="T18" fmla="*/ 14 w 33"/>
                <a:gd name="T19" fmla="*/ 21 h 38"/>
                <a:gd name="T20" fmla="*/ 20 w 33"/>
                <a:gd name="T21" fmla="*/ 33 h 38"/>
                <a:gd name="T22" fmla="*/ 31 w 33"/>
                <a:gd name="T23" fmla="*/ 25 h 38"/>
                <a:gd name="T24" fmla="*/ 33 w 33"/>
                <a:gd name="T25"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 h="38">
                  <a:moveTo>
                    <a:pt x="33" y="29"/>
                  </a:moveTo>
                  <a:lnTo>
                    <a:pt x="17" y="38"/>
                  </a:lnTo>
                  <a:lnTo>
                    <a:pt x="0" y="8"/>
                  </a:lnTo>
                  <a:lnTo>
                    <a:pt x="15" y="0"/>
                  </a:lnTo>
                  <a:lnTo>
                    <a:pt x="17" y="3"/>
                  </a:lnTo>
                  <a:lnTo>
                    <a:pt x="6" y="9"/>
                  </a:lnTo>
                  <a:lnTo>
                    <a:pt x="11" y="19"/>
                  </a:lnTo>
                  <a:lnTo>
                    <a:pt x="22" y="13"/>
                  </a:lnTo>
                  <a:lnTo>
                    <a:pt x="23" y="16"/>
                  </a:lnTo>
                  <a:lnTo>
                    <a:pt x="14" y="21"/>
                  </a:lnTo>
                  <a:lnTo>
                    <a:pt x="20" y="33"/>
                  </a:lnTo>
                  <a:lnTo>
                    <a:pt x="31" y="25"/>
                  </a:lnTo>
                  <a:lnTo>
                    <a:pt x="33" y="29"/>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61" name="Freeform 119"/>
            <p:cNvSpPr>
              <a:spLocks noEditPoints="1"/>
            </p:cNvSpPr>
            <p:nvPr userDrawn="1"/>
          </p:nvSpPr>
          <p:spPr bwMode="auto">
            <a:xfrm>
              <a:off x="5936920" y="4309459"/>
              <a:ext cx="257143" cy="257143"/>
            </a:xfrm>
            <a:custGeom>
              <a:avLst/>
              <a:gdLst>
                <a:gd name="T0" fmla="*/ 27 w 27"/>
                <a:gd name="T1" fmla="*/ 20 h 28"/>
                <a:gd name="T2" fmla="*/ 24 w 27"/>
                <a:gd name="T3" fmla="*/ 22 h 28"/>
                <a:gd name="T4" fmla="*/ 15 w 27"/>
                <a:gd name="T5" fmla="*/ 14 h 28"/>
                <a:gd name="T6" fmla="*/ 12 w 27"/>
                <a:gd name="T7" fmla="*/ 17 h 28"/>
                <a:gd name="T8" fmla="*/ 19 w 27"/>
                <a:gd name="T9" fmla="*/ 26 h 28"/>
                <a:gd name="T10" fmla="*/ 16 w 27"/>
                <a:gd name="T11" fmla="*/ 28 h 28"/>
                <a:gd name="T12" fmla="*/ 0 w 27"/>
                <a:gd name="T13" fmla="*/ 6 h 28"/>
                <a:gd name="T14" fmla="*/ 5 w 27"/>
                <a:gd name="T15" fmla="*/ 2 h 28"/>
                <a:gd name="T16" fmla="*/ 11 w 27"/>
                <a:gd name="T17" fmla="*/ 0 h 28"/>
                <a:gd name="T18" fmla="*/ 18 w 27"/>
                <a:gd name="T19" fmla="*/ 8 h 28"/>
                <a:gd name="T20" fmla="*/ 17 w 27"/>
                <a:gd name="T21" fmla="*/ 12 h 28"/>
                <a:gd name="T22" fmla="*/ 27 w 27"/>
                <a:gd name="T23" fmla="*/ 20 h 28"/>
                <a:gd name="T24" fmla="*/ 10 w 27"/>
                <a:gd name="T25" fmla="*/ 4 h 28"/>
                <a:gd name="T26" fmla="*/ 5 w 27"/>
                <a:gd name="T27" fmla="*/ 6 h 28"/>
                <a:gd name="T28" fmla="*/ 10 w 27"/>
                <a:gd name="T29" fmla="*/ 13 h 28"/>
                <a:gd name="T30" fmla="*/ 14 w 27"/>
                <a:gd name="T31" fmla="*/ 10 h 28"/>
                <a:gd name="T32" fmla="*/ 10 w 27"/>
                <a:gd name="T33"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28">
                  <a:moveTo>
                    <a:pt x="27" y="20"/>
                  </a:moveTo>
                  <a:cubicBezTo>
                    <a:pt x="24" y="22"/>
                    <a:pt x="24" y="22"/>
                    <a:pt x="24" y="22"/>
                  </a:cubicBezTo>
                  <a:cubicBezTo>
                    <a:pt x="15" y="14"/>
                    <a:pt x="15" y="14"/>
                    <a:pt x="15" y="14"/>
                  </a:cubicBezTo>
                  <a:cubicBezTo>
                    <a:pt x="12" y="17"/>
                    <a:pt x="12" y="17"/>
                    <a:pt x="12" y="17"/>
                  </a:cubicBezTo>
                  <a:cubicBezTo>
                    <a:pt x="19" y="26"/>
                    <a:pt x="19" y="26"/>
                    <a:pt x="19" y="26"/>
                  </a:cubicBezTo>
                  <a:cubicBezTo>
                    <a:pt x="16" y="28"/>
                    <a:pt x="16" y="28"/>
                    <a:pt x="16" y="28"/>
                  </a:cubicBezTo>
                  <a:cubicBezTo>
                    <a:pt x="0" y="6"/>
                    <a:pt x="0" y="6"/>
                    <a:pt x="0" y="6"/>
                  </a:cubicBezTo>
                  <a:cubicBezTo>
                    <a:pt x="5" y="2"/>
                    <a:pt x="5" y="2"/>
                    <a:pt x="5" y="2"/>
                  </a:cubicBezTo>
                  <a:cubicBezTo>
                    <a:pt x="7" y="1"/>
                    <a:pt x="9" y="0"/>
                    <a:pt x="11" y="0"/>
                  </a:cubicBezTo>
                  <a:cubicBezTo>
                    <a:pt x="16" y="1"/>
                    <a:pt x="18" y="4"/>
                    <a:pt x="18" y="8"/>
                  </a:cubicBezTo>
                  <a:cubicBezTo>
                    <a:pt x="18" y="9"/>
                    <a:pt x="18" y="11"/>
                    <a:pt x="17" y="12"/>
                  </a:cubicBezTo>
                  <a:lnTo>
                    <a:pt x="27" y="20"/>
                  </a:lnTo>
                  <a:close/>
                  <a:moveTo>
                    <a:pt x="10" y="4"/>
                  </a:moveTo>
                  <a:cubicBezTo>
                    <a:pt x="8" y="3"/>
                    <a:pt x="6" y="5"/>
                    <a:pt x="5" y="6"/>
                  </a:cubicBezTo>
                  <a:cubicBezTo>
                    <a:pt x="10" y="13"/>
                    <a:pt x="10" y="13"/>
                    <a:pt x="10" y="13"/>
                  </a:cubicBezTo>
                  <a:cubicBezTo>
                    <a:pt x="12" y="12"/>
                    <a:pt x="12" y="12"/>
                    <a:pt x="14" y="10"/>
                  </a:cubicBezTo>
                  <a:cubicBezTo>
                    <a:pt x="14" y="7"/>
                    <a:pt x="13" y="5"/>
                    <a:pt x="10" y="4"/>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62" name="Freeform 120"/>
            <p:cNvSpPr/>
            <p:nvPr userDrawn="1"/>
          </p:nvSpPr>
          <p:spPr bwMode="auto">
            <a:xfrm>
              <a:off x="6073054" y="4196014"/>
              <a:ext cx="257143" cy="219328"/>
            </a:xfrm>
            <a:custGeom>
              <a:avLst/>
              <a:gdLst>
                <a:gd name="T0" fmla="*/ 22 w 28"/>
                <a:gd name="T1" fmla="*/ 10 h 24"/>
                <a:gd name="T2" fmla="*/ 19 w 28"/>
                <a:gd name="T3" fmla="*/ 24 h 24"/>
                <a:gd name="T4" fmla="*/ 14 w 28"/>
                <a:gd name="T5" fmla="*/ 23 h 24"/>
                <a:gd name="T6" fmla="*/ 15 w 28"/>
                <a:gd name="T7" fmla="*/ 20 h 24"/>
                <a:gd name="T8" fmla="*/ 18 w 28"/>
                <a:gd name="T9" fmla="*/ 21 h 24"/>
                <a:gd name="T10" fmla="*/ 20 w 28"/>
                <a:gd name="T11" fmla="*/ 13 h 24"/>
                <a:gd name="T12" fmla="*/ 17 w 28"/>
                <a:gd name="T13" fmla="*/ 12 h 24"/>
                <a:gd name="T14" fmla="*/ 8 w 28"/>
                <a:gd name="T15" fmla="*/ 15 h 24"/>
                <a:gd name="T16" fmla="*/ 0 w 28"/>
                <a:gd name="T17" fmla="*/ 9 h 24"/>
                <a:gd name="T18" fmla="*/ 2 w 28"/>
                <a:gd name="T19" fmla="*/ 4 h 24"/>
                <a:gd name="T20" fmla="*/ 11 w 28"/>
                <a:gd name="T21" fmla="*/ 2 h 24"/>
                <a:gd name="T22" fmla="*/ 10 w 28"/>
                <a:gd name="T23" fmla="*/ 5 h 24"/>
                <a:gd name="T24" fmla="*/ 4 w 28"/>
                <a:gd name="T25" fmla="*/ 6 h 24"/>
                <a:gd name="T26" fmla="*/ 3 w 28"/>
                <a:gd name="T27" fmla="*/ 9 h 24"/>
                <a:gd name="T28" fmla="*/ 7 w 28"/>
                <a:gd name="T29" fmla="*/ 12 h 24"/>
                <a:gd name="T30" fmla="*/ 17 w 28"/>
                <a:gd name="T31" fmla="*/ 9 h 24"/>
                <a:gd name="T32" fmla="*/ 22 w 28"/>
                <a:gd name="T33" fmla="*/ 1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24">
                  <a:moveTo>
                    <a:pt x="22" y="10"/>
                  </a:moveTo>
                  <a:cubicBezTo>
                    <a:pt x="28" y="13"/>
                    <a:pt x="26" y="23"/>
                    <a:pt x="19" y="24"/>
                  </a:cubicBezTo>
                  <a:cubicBezTo>
                    <a:pt x="17" y="24"/>
                    <a:pt x="15" y="24"/>
                    <a:pt x="14" y="23"/>
                  </a:cubicBezTo>
                  <a:cubicBezTo>
                    <a:pt x="15" y="20"/>
                    <a:pt x="15" y="20"/>
                    <a:pt x="15" y="20"/>
                  </a:cubicBezTo>
                  <a:cubicBezTo>
                    <a:pt x="16" y="21"/>
                    <a:pt x="17" y="21"/>
                    <a:pt x="18" y="21"/>
                  </a:cubicBezTo>
                  <a:cubicBezTo>
                    <a:pt x="23" y="20"/>
                    <a:pt x="23" y="15"/>
                    <a:pt x="20" y="13"/>
                  </a:cubicBezTo>
                  <a:cubicBezTo>
                    <a:pt x="19" y="12"/>
                    <a:pt x="18" y="12"/>
                    <a:pt x="17" y="12"/>
                  </a:cubicBezTo>
                  <a:cubicBezTo>
                    <a:pt x="13" y="13"/>
                    <a:pt x="11" y="15"/>
                    <a:pt x="8" y="15"/>
                  </a:cubicBezTo>
                  <a:cubicBezTo>
                    <a:pt x="4" y="15"/>
                    <a:pt x="1" y="13"/>
                    <a:pt x="0" y="9"/>
                  </a:cubicBezTo>
                  <a:cubicBezTo>
                    <a:pt x="0" y="7"/>
                    <a:pt x="1" y="5"/>
                    <a:pt x="2" y="4"/>
                  </a:cubicBezTo>
                  <a:cubicBezTo>
                    <a:pt x="4" y="0"/>
                    <a:pt x="8" y="0"/>
                    <a:pt x="11" y="2"/>
                  </a:cubicBezTo>
                  <a:cubicBezTo>
                    <a:pt x="10" y="5"/>
                    <a:pt x="10" y="5"/>
                    <a:pt x="10" y="5"/>
                  </a:cubicBezTo>
                  <a:cubicBezTo>
                    <a:pt x="8" y="4"/>
                    <a:pt x="5" y="4"/>
                    <a:pt x="4" y="6"/>
                  </a:cubicBezTo>
                  <a:cubicBezTo>
                    <a:pt x="3" y="7"/>
                    <a:pt x="3" y="8"/>
                    <a:pt x="3" y="9"/>
                  </a:cubicBezTo>
                  <a:cubicBezTo>
                    <a:pt x="4" y="11"/>
                    <a:pt x="5" y="12"/>
                    <a:pt x="7" y="12"/>
                  </a:cubicBezTo>
                  <a:cubicBezTo>
                    <a:pt x="11" y="11"/>
                    <a:pt x="13" y="8"/>
                    <a:pt x="17" y="9"/>
                  </a:cubicBezTo>
                  <a:cubicBezTo>
                    <a:pt x="18" y="9"/>
                    <a:pt x="20" y="9"/>
                    <a:pt x="22" y="10"/>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63" name="Freeform 121"/>
            <p:cNvSpPr/>
            <p:nvPr userDrawn="1"/>
          </p:nvSpPr>
          <p:spPr bwMode="auto">
            <a:xfrm>
              <a:off x="6156248" y="4120384"/>
              <a:ext cx="234454" cy="158823"/>
            </a:xfrm>
            <a:custGeom>
              <a:avLst/>
              <a:gdLst>
                <a:gd name="T0" fmla="*/ 31 w 31"/>
                <a:gd name="T1" fmla="*/ 17 h 21"/>
                <a:gd name="T2" fmla="*/ 28 w 31"/>
                <a:gd name="T3" fmla="*/ 21 h 21"/>
                <a:gd name="T4" fmla="*/ 0 w 31"/>
                <a:gd name="T5" fmla="*/ 2 h 21"/>
                <a:gd name="T6" fmla="*/ 2 w 31"/>
                <a:gd name="T7" fmla="*/ 0 h 21"/>
                <a:gd name="T8" fmla="*/ 31 w 31"/>
                <a:gd name="T9" fmla="*/ 17 h 21"/>
              </a:gdLst>
              <a:ahLst/>
              <a:cxnLst>
                <a:cxn ang="0">
                  <a:pos x="T0" y="T1"/>
                </a:cxn>
                <a:cxn ang="0">
                  <a:pos x="T2" y="T3"/>
                </a:cxn>
                <a:cxn ang="0">
                  <a:pos x="T4" y="T5"/>
                </a:cxn>
                <a:cxn ang="0">
                  <a:pos x="T6" y="T7"/>
                </a:cxn>
                <a:cxn ang="0">
                  <a:pos x="T8" y="T9"/>
                </a:cxn>
              </a:cxnLst>
              <a:rect l="0" t="0" r="r" b="b"/>
              <a:pathLst>
                <a:path w="31" h="21">
                  <a:moveTo>
                    <a:pt x="31" y="17"/>
                  </a:moveTo>
                  <a:lnTo>
                    <a:pt x="28" y="21"/>
                  </a:lnTo>
                  <a:lnTo>
                    <a:pt x="0" y="2"/>
                  </a:lnTo>
                  <a:lnTo>
                    <a:pt x="2" y="0"/>
                  </a:lnTo>
                  <a:lnTo>
                    <a:pt x="31" y="17"/>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67" name="Freeform 122"/>
            <p:cNvSpPr/>
            <p:nvPr userDrawn="1"/>
          </p:nvSpPr>
          <p:spPr bwMode="auto">
            <a:xfrm>
              <a:off x="6194063" y="3953997"/>
              <a:ext cx="272269" cy="211765"/>
            </a:xfrm>
            <a:custGeom>
              <a:avLst/>
              <a:gdLst>
                <a:gd name="T0" fmla="*/ 11 w 36"/>
                <a:gd name="T1" fmla="*/ 3 h 28"/>
                <a:gd name="T2" fmla="*/ 8 w 36"/>
                <a:gd name="T3" fmla="*/ 9 h 28"/>
                <a:gd name="T4" fmla="*/ 36 w 36"/>
                <a:gd name="T5" fmla="*/ 25 h 28"/>
                <a:gd name="T6" fmla="*/ 33 w 36"/>
                <a:gd name="T7" fmla="*/ 28 h 28"/>
                <a:gd name="T8" fmla="*/ 6 w 36"/>
                <a:gd name="T9" fmla="*/ 13 h 28"/>
                <a:gd name="T10" fmla="*/ 3 w 36"/>
                <a:gd name="T11" fmla="*/ 18 h 28"/>
                <a:gd name="T12" fmla="*/ 0 w 36"/>
                <a:gd name="T13" fmla="*/ 17 h 28"/>
                <a:gd name="T14" fmla="*/ 7 w 36"/>
                <a:gd name="T15" fmla="*/ 0 h 28"/>
                <a:gd name="T16" fmla="*/ 11 w 36"/>
                <a:gd name="T17" fmla="*/ 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28">
                  <a:moveTo>
                    <a:pt x="11" y="3"/>
                  </a:moveTo>
                  <a:lnTo>
                    <a:pt x="8" y="9"/>
                  </a:lnTo>
                  <a:lnTo>
                    <a:pt x="36" y="25"/>
                  </a:lnTo>
                  <a:lnTo>
                    <a:pt x="33" y="28"/>
                  </a:lnTo>
                  <a:lnTo>
                    <a:pt x="6" y="13"/>
                  </a:lnTo>
                  <a:lnTo>
                    <a:pt x="3" y="18"/>
                  </a:lnTo>
                  <a:lnTo>
                    <a:pt x="0" y="17"/>
                  </a:lnTo>
                  <a:lnTo>
                    <a:pt x="7" y="0"/>
                  </a:lnTo>
                  <a:lnTo>
                    <a:pt x="11" y="3"/>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68" name="Freeform 123"/>
            <p:cNvSpPr/>
            <p:nvPr userDrawn="1"/>
          </p:nvSpPr>
          <p:spPr bwMode="auto">
            <a:xfrm>
              <a:off x="6254567" y="3810300"/>
              <a:ext cx="272269" cy="173950"/>
            </a:xfrm>
            <a:custGeom>
              <a:avLst/>
              <a:gdLst>
                <a:gd name="T0" fmla="*/ 8 w 36"/>
                <a:gd name="T1" fmla="*/ 0 h 23"/>
                <a:gd name="T2" fmla="*/ 25 w 36"/>
                <a:gd name="T3" fmla="*/ 14 h 23"/>
                <a:gd name="T4" fmla="*/ 36 w 36"/>
                <a:gd name="T5" fmla="*/ 19 h 23"/>
                <a:gd name="T6" fmla="*/ 34 w 36"/>
                <a:gd name="T7" fmla="*/ 23 h 23"/>
                <a:gd name="T8" fmla="*/ 24 w 36"/>
                <a:gd name="T9" fmla="*/ 18 h 23"/>
                <a:gd name="T10" fmla="*/ 0 w 36"/>
                <a:gd name="T11" fmla="*/ 18 h 23"/>
                <a:gd name="T12" fmla="*/ 2 w 36"/>
                <a:gd name="T13" fmla="*/ 14 h 23"/>
                <a:gd name="T14" fmla="*/ 18 w 36"/>
                <a:gd name="T15" fmla="*/ 14 h 23"/>
                <a:gd name="T16" fmla="*/ 7 w 36"/>
                <a:gd name="T17" fmla="*/ 5 h 23"/>
                <a:gd name="T18" fmla="*/ 8 w 36"/>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23">
                  <a:moveTo>
                    <a:pt x="8" y="0"/>
                  </a:moveTo>
                  <a:lnTo>
                    <a:pt x="25" y="14"/>
                  </a:lnTo>
                  <a:lnTo>
                    <a:pt x="36" y="19"/>
                  </a:lnTo>
                  <a:lnTo>
                    <a:pt x="34" y="23"/>
                  </a:lnTo>
                  <a:lnTo>
                    <a:pt x="24" y="18"/>
                  </a:lnTo>
                  <a:lnTo>
                    <a:pt x="0" y="18"/>
                  </a:lnTo>
                  <a:lnTo>
                    <a:pt x="2" y="14"/>
                  </a:lnTo>
                  <a:lnTo>
                    <a:pt x="18" y="14"/>
                  </a:lnTo>
                  <a:lnTo>
                    <a:pt x="7" y="5"/>
                  </a:lnTo>
                  <a:lnTo>
                    <a:pt x="8" y="0"/>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69" name="Freeform 124"/>
            <p:cNvSpPr/>
            <p:nvPr userDrawn="1"/>
          </p:nvSpPr>
          <p:spPr bwMode="auto">
            <a:xfrm>
              <a:off x="4462130" y="4286770"/>
              <a:ext cx="257143" cy="189076"/>
            </a:xfrm>
            <a:custGeom>
              <a:avLst/>
              <a:gdLst>
                <a:gd name="T0" fmla="*/ 14 w 28"/>
                <a:gd name="T1" fmla="*/ 16 h 20"/>
                <a:gd name="T2" fmla="*/ 8 w 28"/>
                <a:gd name="T3" fmla="*/ 20 h 20"/>
                <a:gd name="T4" fmla="*/ 2 w 28"/>
                <a:gd name="T5" fmla="*/ 17 h 20"/>
                <a:gd name="T6" fmla="*/ 0 w 28"/>
                <a:gd name="T7" fmla="*/ 12 h 20"/>
                <a:gd name="T8" fmla="*/ 1 w 28"/>
                <a:gd name="T9" fmla="*/ 9 h 20"/>
                <a:gd name="T10" fmla="*/ 4 w 28"/>
                <a:gd name="T11" fmla="*/ 10 h 20"/>
                <a:gd name="T12" fmla="*/ 3 w 28"/>
                <a:gd name="T13" fmla="*/ 12 h 20"/>
                <a:gd name="T14" fmla="*/ 4 w 28"/>
                <a:gd name="T15" fmla="*/ 15 h 20"/>
                <a:gd name="T16" fmla="*/ 8 w 28"/>
                <a:gd name="T17" fmla="*/ 16 h 20"/>
                <a:gd name="T18" fmla="*/ 12 w 28"/>
                <a:gd name="T19" fmla="*/ 14 h 20"/>
                <a:gd name="T20" fmla="*/ 25 w 28"/>
                <a:gd name="T21" fmla="*/ 0 h 20"/>
                <a:gd name="T22" fmla="*/ 28 w 28"/>
                <a:gd name="T23" fmla="*/ 3 h 20"/>
                <a:gd name="T24" fmla="*/ 14 w 28"/>
                <a:gd name="T25"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 h="20">
                  <a:moveTo>
                    <a:pt x="14" y="16"/>
                  </a:moveTo>
                  <a:cubicBezTo>
                    <a:pt x="12" y="18"/>
                    <a:pt x="10" y="20"/>
                    <a:pt x="8" y="20"/>
                  </a:cubicBezTo>
                  <a:cubicBezTo>
                    <a:pt x="6" y="20"/>
                    <a:pt x="4" y="19"/>
                    <a:pt x="2" y="17"/>
                  </a:cubicBezTo>
                  <a:cubicBezTo>
                    <a:pt x="1" y="16"/>
                    <a:pt x="0" y="14"/>
                    <a:pt x="0" y="12"/>
                  </a:cubicBezTo>
                  <a:cubicBezTo>
                    <a:pt x="0" y="11"/>
                    <a:pt x="0" y="10"/>
                    <a:pt x="1" y="9"/>
                  </a:cubicBezTo>
                  <a:cubicBezTo>
                    <a:pt x="4" y="10"/>
                    <a:pt x="4" y="10"/>
                    <a:pt x="4" y="10"/>
                  </a:cubicBezTo>
                  <a:cubicBezTo>
                    <a:pt x="3" y="11"/>
                    <a:pt x="3" y="11"/>
                    <a:pt x="3" y="12"/>
                  </a:cubicBezTo>
                  <a:cubicBezTo>
                    <a:pt x="3" y="13"/>
                    <a:pt x="4" y="14"/>
                    <a:pt x="4" y="15"/>
                  </a:cubicBezTo>
                  <a:cubicBezTo>
                    <a:pt x="5" y="16"/>
                    <a:pt x="6" y="16"/>
                    <a:pt x="8" y="16"/>
                  </a:cubicBezTo>
                  <a:cubicBezTo>
                    <a:pt x="9" y="16"/>
                    <a:pt x="10" y="15"/>
                    <a:pt x="12" y="14"/>
                  </a:cubicBezTo>
                  <a:cubicBezTo>
                    <a:pt x="25" y="0"/>
                    <a:pt x="25" y="0"/>
                    <a:pt x="25" y="0"/>
                  </a:cubicBezTo>
                  <a:cubicBezTo>
                    <a:pt x="28" y="3"/>
                    <a:pt x="28" y="3"/>
                    <a:pt x="28" y="3"/>
                  </a:cubicBezTo>
                  <a:lnTo>
                    <a:pt x="14" y="16"/>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71" name="Freeform 125"/>
            <p:cNvSpPr>
              <a:spLocks noEditPoints="1"/>
            </p:cNvSpPr>
            <p:nvPr userDrawn="1"/>
          </p:nvSpPr>
          <p:spPr bwMode="auto">
            <a:xfrm>
              <a:off x="4938600" y="4203577"/>
              <a:ext cx="801681" cy="249580"/>
            </a:xfrm>
            <a:custGeom>
              <a:avLst/>
              <a:gdLst>
                <a:gd name="T0" fmla="*/ 0 w 86"/>
                <a:gd name="T1" fmla="*/ 15 h 27"/>
                <a:gd name="T2" fmla="*/ 4 w 86"/>
                <a:gd name="T3" fmla="*/ 15 h 27"/>
                <a:gd name="T4" fmla="*/ 6 w 86"/>
                <a:gd name="T5" fmla="*/ 3 h 27"/>
                <a:gd name="T6" fmla="*/ 10 w 86"/>
                <a:gd name="T7" fmla="*/ 3 h 27"/>
                <a:gd name="T8" fmla="*/ 14 w 86"/>
                <a:gd name="T9" fmla="*/ 4 h 27"/>
                <a:gd name="T10" fmla="*/ 10 w 86"/>
                <a:gd name="T11" fmla="*/ 19 h 27"/>
                <a:gd name="T12" fmla="*/ 37 w 86"/>
                <a:gd name="T13" fmla="*/ 14 h 27"/>
                <a:gd name="T14" fmla="*/ 33 w 86"/>
                <a:gd name="T15" fmla="*/ 11 h 27"/>
                <a:gd name="T16" fmla="*/ 28 w 86"/>
                <a:gd name="T17" fmla="*/ 13 h 27"/>
                <a:gd name="T18" fmla="*/ 30 w 86"/>
                <a:gd name="T19" fmla="*/ 16 h 27"/>
                <a:gd name="T20" fmla="*/ 34 w 86"/>
                <a:gd name="T21" fmla="*/ 17 h 27"/>
                <a:gd name="T22" fmla="*/ 37 w 86"/>
                <a:gd name="T23" fmla="*/ 14 h 27"/>
                <a:gd name="T24" fmla="*/ 36 w 86"/>
                <a:gd name="T25" fmla="*/ 21 h 27"/>
                <a:gd name="T26" fmla="*/ 32 w 86"/>
                <a:gd name="T27" fmla="*/ 19 h 27"/>
                <a:gd name="T28" fmla="*/ 27 w 86"/>
                <a:gd name="T29" fmla="*/ 19 h 27"/>
                <a:gd name="T30" fmla="*/ 27 w 86"/>
                <a:gd name="T31" fmla="*/ 24 h 27"/>
                <a:gd name="T32" fmla="*/ 34 w 86"/>
                <a:gd name="T33" fmla="*/ 25 h 27"/>
                <a:gd name="T34" fmla="*/ 30 w 86"/>
                <a:gd name="T35" fmla="*/ 27 h 27"/>
                <a:gd name="T36" fmla="*/ 24 w 86"/>
                <a:gd name="T37" fmla="*/ 25 h 27"/>
                <a:gd name="T38" fmla="*/ 23 w 86"/>
                <a:gd name="T39" fmla="*/ 21 h 27"/>
                <a:gd name="T40" fmla="*/ 28 w 86"/>
                <a:gd name="T41" fmla="*/ 17 h 27"/>
                <a:gd name="T42" fmla="*/ 25 w 86"/>
                <a:gd name="T43" fmla="*/ 15 h 27"/>
                <a:gd name="T44" fmla="*/ 28 w 86"/>
                <a:gd name="T45" fmla="*/ 10 h 27"/>
                <a:gd name="T46" fmla="*/ 39 w 86"/>
                <a:gd name="T47" fmla="*/ 11 h 27"/>
                <a:gd name="T48" fmla="*/ 39 w 86"/>
                <a:gd name="T49" fmla="*/ 17 h 27"/>
                <a:gd name="T50" fmla="*/ 36 w 86"/>
                <a:gd name="T51" fmla="*/ 18 h 27"/>
                <a:gd name="T52" fmla="*/ 39 w 86"/>
                <a:gd name="T53" fmla="*/ 23 h 27"/>
                <a:gd name="T54" fmla="*/ 30 w 86"/>
                <a:gd name="T55" fmla="*/ 27 h 27"/>
                <a:gd name="T56" fmla="*/ 62 w 86"/>
                <a:gd name="T57" fmla="*/ 14 h 27"/>
                <a:gd name="T58" fmla="*/ 59 w 86"/>
                <a:gd name="T59" fmla="*/ 11 h 27"/>
                <a:gd name="T60" fmla="*/ 54 w 86"/>
                <a:gd name="T61" fmla="*/ 12 h 27"/>
                <a:gd name="T62" fmla="*/ 53 w 86"/>
                <a:gd name="T63" fmla="*/ 17 h 27"/>
                <a:gd name="T64" fmla="*/ 56 w 86"/>
                <a:gd name="T65" fmla="*/ 19 h 27"/>
                <a:gd name="T66" fmla="*/ 60 w 86"/>
                <a:gd name="T67" fmla="*/ 18 h 27"/>
                <a:gd name="T68" fmla="*/ 63 w 86"/>
                <a:gd name="T69" fmla="*/ 17 h 27"/>
                <a:gd name="T70" fmla="*/ 50 w 86"/>
                <a:gd name="T71" fmla="*/ 15 h 27"/>
                <a:gd name="T72" fmla="*/ 52 w 86"/>
                <a:gd name="T73" fmla="*/ 11 h 27"/>
                <a:gd name="T74" fmla="*/ 58 w 86"/>
                <a:gd name="T75" fmla="*/ 9 h 27"/>
                <a:gd name="T76" fmla="*/ 63 w 86"/>
                <a:gd name="T77" fmla="*/ 11 h 27"/>
                <a:gd name="T78" fmla="*/ 66 w 86"/>
                <a:gd name="T79" fmla="*/ 17 h 27"/>
                <a:gd name="T80" fmla="*/ 63 w 86"/>
                <a:gd name="T81" fmla="*/ 24 h 27"/>
                <a:gd name="T82" fmla="*/ 55 w 86"/>
                <a:gd name="T83" fmla="*/ 27 h 27"/>
                <a:gd name="T84" fmla="*/ 52 w 86"/>
                <a:gd name="T85" fmla="*/ 27 h 27"/>
                <a:gd name="T86" fmla="*/ 52 w 86"/>
                <a:gd name="T87" fmla="*/ 25 h 27"/>
                <a:gd name="T88" fmla="*/ 55 w 86"/>
                <a:gd name="T89" fmla="*/ 25 h 27"/>
                <a:gd name="T90" fmla="*/ 62 w 86"/>
                <a:gd name="T91" fmla="*/ 19 h 27"/>
                <a:gd name="T92" fmla="*/ 57 w 86"/>
                <a:gd name="T93" fmla="*/ 21 h 27"/>
                <a:gd name="T94" fmla="*/ 52 w 86"/>
                <a:gd name="T95" fmla="*/ 20 h 27"/>
                <a:gd name="T96" fmla="*/ 50 w 86"/>
                <a:gd name="T97" fmla="*/ 15 h 27"/>
                <a:gd name="T98" fmla="*/ 86 w 86"/>
                <a:gd name="T99" fmla="*/ 18 h 27"/>
                <a:gd name="T100" fmla="*/ 83 w 86"/>
                <a:gd name="T101" fmla="*/ 3 h 27"/>
                <a:gd name="T102" fmla="*/ 72 w 86"/>
                <a:gd name="T103" fmla="*/ 6 h 27"/>
                <a:gd name="T104" fmla="*/ 86 w 86"/>
                <a:gd name="T105" fmla="*/ 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6" h="27">
                  <a:moveTo>
                    <a:pt x="9" y="20"/>
                  </a:moveTo>
                  <a:cubicBezTo>
                    <a:pt x="0" y="15"/>
                    <a:pt x="0" y="15"/>
                    <a:pt x="0" y="15"/>
                  </a:cubicBezTo>
                  <a:cubicBezTo>
                    <a:pt x="0" y="13"/>
                    <a:pt x="0" y="13"/>
                    <a:pt x="0" y="13"/>
                  </a:cubicBezTo>
                  <a:cubicBezTo>
                    <a:pt x="4" y="15"/>
                    <a:pt x="4" y="15"/>
                    <a:pt x="4" y="15"/>
                  </a:cubicBezTo>
                  <a:cubicBezTo>
                    <a:pt x="10" y="5"/>
                    <a:pt x="10" y="5"/>
                    <a:pt x="10" y="5"/>
                  </a:cubicBezTo>
                  <a:cubicBezTo>
                    <a:pt x="6" y="3"/>
                    <a:pt x="6" y="3"/>
                    <a:pt x="6" y="3"/>
                  </a:cubicBezTo>
                  <a:cubicBezTo>
                    <a:pt x="7" y="2"/>
                    <a:pt x="7" y="2"/>
                    <a:pt x="7" y="2"/>
                  </a:cubicBezTo>
                  <a:cubicBezTo>
                    <a:pt x="8" y="3"/>
                    <a:pt x="9" y="3"/>
                    <a:pt x="10" y="3"/>
                  </a:cubicBezTo>
                  <a:cubicBezTo>
                    <a:pt x="11" y="3"/>
                    <a:pt x="11" y="3"/>
                    <a:pt x="12" y="2"/>
                  </a:cubicBezTo>
                  <a:cubicBezTo>
                    <a:pt x="14" y="4"/>
                    <a:pt x="14" y="4"/>
                    <a:pt x="14" y="4"/>
                  </a:cubicBezTo>
                  <a:cubicBezTo>
                    <a:pt x="6" y="17"/>
                    <a:pt x="6" y="17"/>
                    <a:pt x="6" y="17"/>
                  </a:cubicBezTo>
                  <a:cubicBezTo>
                    <a:pt x="10" y="19"/>
                    <a:pt x="10" y="19"/>
                    <a:pt x="10" y="19"/>
                  </a:cubicBezTo>
                  <a:lnTo>
                    <a:pt x="9" y="20"/>
                  </a:lnTo>
                  <a:close/>
                  <a:moveTo>
                    <a:pt x="37" y="14"/>
                  </a:moveTo>
                  <a:cubicBezTo>
                    <a:pt x="37" y="14"/>
                    <a:pt x="37" y="13"/>
                    <a:pt x="36" y="12"/>
                  </a:cubicBezTo>
                  <a:cubicBezTo>
                    <a:pt x="36" y="12"/>
                    <a:pt x="35" y="11"/>
                    <a:pt x="33" y="11"/>
                  </a:cubicBezTo>
                  <a:cubicBezTo>
                    <a:pt x="32" y="11"/>
                    <a:pt x="31" y="11"/>
                    <a:pt x="30" y="11"/>
                  </a:cubicBezTo>
                  <a:cubicBezTo>
                    <a:pt x="29" y="12"/>
                    <a:pt x="29" y="12"/>
                    <a:pt x="28" y="13"/>
                  </a:cubicBezTo>
                  <a:cubicBezTo>
                    <a:pt x="28" y="14"/>
                    <a:pt x="28" y="14"/>
                    <a:pt x="29" y="15"/>
                  </a:cubicBezTo>
                  <a:cubicBezTo>
                    <a:pt x="29" y="15"/>
                    <a:pt x="30" y="15"/>
                    <a:pt x="30" y="16"/>
                  </a:cubicBezTo>
                  <a:cubicBezTo>
                    <a:pt x="31" y="16"/>
                    <a:pt x="31" y="16"/>
                    <a:pt x="32" y="17"/>
                  </a:cubicBezTo>
                  <a:cubicBezTo>
                    <a:pt x="33" y="17"/>
                    <a:pt x="33" y="17"/>
                    <a:pt x="34" y="17"/>
                  </a:cubicBezTo>
                  <a:cubicBezTo>
                    <a:pt x="35" y="17"/>
                    <a:pt x="36" y="17"/>
                    <a:pt x="36" y="16"/>
                  </a:cubicBezTo>
                  <a:cubicBezTo>
                    <a:pt x="37" y="16"/>
                    <a:pt x="37" y="15"/>
                    <a:pt x="37" y="14"/>
                  </a:cubicBezTo>
                  <a:moveTo>
                    <a:pt x="36" y="23"/>
                  </a:moveTo>
                  <a:cubicBezTo>
                    <a:pt x="36" y="22"/>
                    <a:pt x="36" y="22"/>
                    <a:pt x="36" y="21"/>
                  </a:cubicBezTo>
                  <a:cubicBezTo>
                    <a:pt x="35" y="21"/>
                    <a:pt x="34" y="20"/>
                    <a:pt x="33" y="20"/>
                  </a:cubicBezTo>
                  <a:cubicBezTo>
                    <a:pt x="33" y="19"/>
                    <a:pt x="33" y="19"/>
                    <a:pt x="32" y="19"/>
                  </a:cubicBezTo>
                  <a:cubicBezTo>
                    <a:pt x="31" y="19"/>
                    <a:pt x="31" y="18"/>
                    <a:pt x="30" y="18"/>
                  </a:cubicBezTo>
                  <a:cubicBezTo>
                    <a:pt x="29" y="18"/>
                    <a:pt x="28" y="19"/>
                    <a:pt x="27" y="19"/>
                  </a:cubicBezTo>
                  <a:cubicBezTo>
                    <a:pt x="27" y="20"/>
                    <a:pt x="26" y="20"/>
                    <a:pt x="26" y="21"/>
                  </a:cubicBezTo>
                  <a:cubicBezTo>
                    <a:pt x="26" y="22"/>
                    <a:pt x="26" y="23"/>
                    <a:pt x="27" y="24"/>
                  </a:cubicBezTo>
                  <a:cubicBezTo>
                    <a:pt x="28" y="25"/>
                    <a:pt x="29" y="25"/>
                    <a:pt x="30" y="25"/>
                  </a:cubicBezTo>
                  <a:cubicBezTo>
                    <a:pt x="32" y="26"/>
                    <a:pt x="33" y="25"/>
                    <a:pt x="34" y="25"/>
                  </a:cubicBezTo>
                  <a:cubicBezTo>
                    <a:pt x="35" y="24"/>
                    <a:pt x="36" y="24"/>
                    <a:pt x="36" y="23"/>
                  </a:cubicBezTo>
                  <a:moveTo>
                    <a:pt x="30" y="27"/>
                  </a:moveTo>
                  <a:cubicBezTo>
                    <a:pt x="29" y="27"/>
                    <a:pt x="28" y="27"/>
                    <a:pt x="27" y="26"/>
                  </a:cubicBezTo>
                  <a:cubicBezTo>
                    <a:pt x="26" y="26"/>
                    <a:pt x="25" y="25"/>
                    <a:pt x="24" y="25"/>
                  </a:cubicBezTo>
                  <a:cubicBezTo>
                    <a:pt x="23" y="24"/>
                    <a:pt x="23" y="24"/>
                    <a:pt x="23" y="23"/>
                  </a:cubicBezTo>
                  <a:cubicBezTo>
                    <a:pt x="23" y="22"/>
                    <a:pt x="22" y="21"/>
                    <a:pt x="23" y="21"/>
                  </a:cubicBezTo>
                  <a:cubicBezTo>
                    <a:pt x="23" y="20"/>
                    <a:pt x="23" y="19"/>
                    <a:pt x="24" y="18"/>
                  </a:cubicBezTo>
                  <a:cubicBezTo>
                    <a:pt x="25" y="18"/>
                    <a:pt x="26" y="17"/>
                    <a:pt x="28" y="17"/>
                  </a:cubicBezTo>
                  <a:cubicBezTo>
                    <a:pt x="28" y="17"/>
                    <a:pt x="28" y="17"/>
                    <a:pt x="28" y="17"/>
                  </a:cubicBezTo>
                  <a:cubicBezTo>
                    <a:pt x="27" y="16"/>
                    <a:pt x="26" y="16"/>
                    <a:pt x="25" y="15"/>
                  </a:cubicBezTo>
                  <a:cubicBezTo>
                    <a:pt x="25" y="14"/>
                    <a:pt x="25" y="14"/>
                    <a:pt x="25" y="13"/>
                  </a:cubicBezTo>
                  <a:cubicBezTo>
                    <a:pt x="25" y="12"/>
                    <a:pt x="26" y="11"/>
                    <a:pt x="28" y="10"/>
                  </a:cubicBezTo>
                  <a:cubicBezTo>
                    <a:pt x="29" y="9"/>
                    <a:pt x="31" y="9"/>
                    <a:pt x="34" y="10"/>
                  </a:cubicBezTo>
                  <a:cubicBezTo>
                    <a:pt x="36" y="10"/>
                    <a:pt x="38" y="10"/>
                    <a:pt x="39" y="11"/>
                  </a:cubicBezTo>
                  <a:cubicBezTo>
                    <a:pt x="40" y="12"/>
                    <a:pt x="41" y="14"/>
                    <a:pt x="40" y="15"/>
                  </a:cubicBezTo>
                  <a:cubicBezTo>
                    <a:pt x="40" y="16"/>
                    <a:pt x="40" y="16"/>
                    <a:pt x="39" y="17"/>
                  </a:cubicBezTo>
                  <a:cubicBezTo>
                    <a:pt x="38" y="18"/>
                    <a:pt x="37" y="18"/>
                    <a:pt x="36" y="18"/>
                  </a:cubicBezTo>
                  <a:cubicBezTo>
                    <a:pt x="36" y="18"/>
                    <a:pt x="36" y="18"/>
                    <a:pt x="36" y="18"/>
                  </a:cubicBezTo>
                  <a:cubicBezTo>
                    <a:pt x="37" y="19"/>
                    <a:pt x="38" y="20"/>
                    <a:pt x="39" y="20"/>
                  </a:cubicBezTo>
                  <a:cubicBezTo>
                    <a:pt x="39" y="21"/>
                    <a:pt x="40" y="22"/>
                    <a:pt x="39" y="23"/>
                  </a:cubicBezTo>
                  <a:cubicBezTo>
                    <a:pt x="39" y="25"/>
                    <a:pt x="38" y="26"/>
                    <a:pt x="36" y="26"/>
                  </a:cubicBezTo>
                  <a:cubicBezTo>
                    <a:pt x="34" y="27"/>
                    <a:pt x="32" y="27"/>
                    <a:pt x="30" y="27"/>
                  </a:cubicBezTo>
                  <a:moveTo>
                    <a:pt x="63" y="17"/>
                  </a:moveTo>
                  <a:cubicBezTo>
                    <a:pt x="63" y="15"/>
                    <a:pt x="62" y="15"/>
                    <a:pt x="62" y="14"/>
                  </a:cubicBezTo>
                  <a:cubicBezTo>
                    <a:pt x="62" y="13"/>
                    <a:pt x="61" y="13"/>
                    <a:pt x="61" y="12"/>
                  </a:cubicBezTo>
                  <a:cubicBezTo>
                    <a:pt x="60" y="12"/>
                    <a:pt x="60" y="12"/>
                    <a:pt x="59" y="11"/>
                  </a:cubicBezTo>
                  <a:cubicBezTo>
                    <a:pt x="59" y="11"/>
                    <a:pt x="58" y="11"/>
                    <a:pt x="58" y="11"/>
                  </a:cubicBezTo>
                  <a:cubicBezTo>
                    <a:pt x="56" y="11"/>
                    <a:pt x="55" y="12"/>
                    <a:pt x="54" y="12"/>
                  </a:cubicBezTo>
                  <a:cubicBezTo>
                    <a:pt x="53" y="13"/>
                    <a:pt x="53" y="14"/>
                    <a:pt x="53" y="15"/>
                  </a:cubicBezTo>
                  <a:cubicBezTo>
                    <a:pt x="53" y="16"/>
                    <a:pt x="53" y="16"/>
                    <a:pt x="53" y="17"/>
                  </a:cubicBezTo>
                  <a:cubicBezTo>
                    <a:pt x="54" y="17"/>
                    <a:pt x="54" y="18"/>
                    <a:pt x="55" y="18"/>
                  </a:cubicBezTo>
                  <a:cubicBezTo>
                    <a:pt x="55" y="18"/>
                    <a:pt x="56" y="18"/>
                    <a:pt x="56" y="19"/>
                  </a:cubicBezTo>
                  <a:cubicBezTo>
                    <a:pt x="57" y="19"/>
                    <a:pt x="57" y="19"/>
                    <a:pt x="58" y="19"/>
                  </a:cubicBezTo>
                  <a:cubicBezTo>
                    <a:pt x="59" y="19"/>
                    <a:pt x="59" y="19"/>
                    <a:pt x="60" y="18"/>
                  </a:cubicBezTo>
                  <a:cubicBezTo>
                    <a:pt x="61" y="18"/>
                    <a:pt x="62" y="18"/>
                    <a:pt x="62" y="18"/>
                  </a:cubicBezTo>
                  <a:cubicBezTo>
                    <a:pt x="63" y="18"/>
                    <a:pt x="63" y="17"/>
                    <a:pt x="63" y="17"/>
                  </a:cubicBezTo>
                  <a:cubicBezTo>
                    <a:pt x="63" y="17"/>
                    <a:pt x="63" y="17"/>
                    <a:pt x="63" y="17"/>
                  </a:cubicBezTo>
                  <a:moveTo>
                    <a:pt x="50" y="15"/>
                  </a:moveTo>
                  <a:cubicBezTo>
                    <a:pt x="50" y="14"/>
                    <a:pt x="50" y="14"/>
                    <a:pt x="50" y="13"/>
                  </a:cubicBezTo>
                  <a:cubicBezTo>
                    <a:pt x="51" y="12"/>
                    <a:pt x="51" y="11"/>
                    <a:pt x="52" y="11"/>
                  </a:cubicBezTo>
                  <a:cubicBezTo>
                    <a:pt x="53" y="10"/>
                    <a:pt x="53" y="10"/>
                    <a:pt x="55" y="10"/>
                  </a:cubicBezTo>
                  <a:cubicBezTo>
                    <a:pt x="56" y="9"/>
                    <a:pt x="57" y="9"/>
                    <a:pt x="58" y="9"/>
                  </a:cubicBezTo>
                  <a:cubicBezTo>
                    <a:pt x="59" y="9"/>
                    <a:pt x="60" y="9"/>
                    <a:pt x="61" y="10"/>
                  </a:cubicBezTo>
                  <a:cubicBezTo>
                    <a:pt x="62" y="10"/>
                    <a:pt x="63" y="10"/>
                    <a:pt x="63" y="11"/>
                  </a:cubicBezTo>
                  <a:cubicBezTo>
                    <a:pt x="64" y="11"/>
                    <a:pt x="65" y="12"/>
                    <a:pt x="65" y="13"/>
                  </a:cubicBezTo>
                  <a:cubicBezTo>
                    <a:pt x="66" y="14"/>
                    <a:pt x="66" y="16"/>
                    <a:pt x="66" y="17"/>
                  </a:cubicBezTo>
                  <a:cubicBezTo>
                    <a:pt x="66" y="19"/>
                    <a:pt x="66" y="20"/>
                    <a:pt x="65" y="21"/>
                  </a:cubicBezTo>
                  <a:cubicBezTo>
                    <a:pt x="65" y="22"/>
                    <a:pt x="64" y="23"/>
                    <a:pt x="63" y="24"/>
                  </a:cubicBezTo>
                  <a:cubicBezTo>
                    <a:pt x="62" y="25"/>
                    <a:pt x="61" y="26"/>
                    <a:pt x="60" y="26"/>
                  </a:cubicBezTo>
                  <a:cubicBezTo>
                    <a:pt x="58" y="27"/>
                    <a:pt x="57" y="27"/>
                    <a:pt x="55" y="27"/>
                  </a:cubicBezTo>
                  <a:cubicBezTo>
                    <a:pt x="54" y="27"/>
                    <a:pt x="54" y="27"/>
                    <a:pt x="53" y="27"/>
                  </a:cubicBezTo>
                  <a:cubicBezTo>
                    <a:pt x="53" y="27"/>
                    <a:pt x="52" y="27"/>
                    <a:pt x="52" y="27"/>
                  </a:cubicBezTo>
                  <a:cubicBezTo>
                    <a:pt x="52" y="25"/>
                    <a:pt x="52" y="25"/>
                    <a:pt x="52" y="25"/>
                  </a:cubicBezTo>
                  <a:cubicBezTo>
                    <a:pt x="52" y="25"/>
                    <a:pt x="52" y="25"/>
                    <a:pt x="52" y="25"/>
                  </a:cubicBezTo>
                  <a:cubicBezTo>
                    <a:pt x="52" y="25"/>
                    <a:pt x="53" y="25"/>
                    <a:pt x="53" y="25"/>
                  </a:cubicBezTo>
                  <a:cubicBezTo>
                    <a:pt x="54" y="25"/>
                    <a:pt x="54" y="25"/>
                    <a:pt x="55" y="25"/>
                  </a:cubicBezTo>
                  <a:cubicBezTo>
                    <a:pt x="57" y="25"/>
                    <a:pt x="59" y="25"/>
                    <a:pt x="60" y="24"/>
                  </a:cubicBezTo>
                  <a:cubicBezTo>
                    <a:pt x="62" y="23"/>
                    <a:pt x="62" y="21"/>
                    <a:pt x="62" y="19"/>
                  </a:cubicBezTo>
                  <a:cubicBezTo>
                    <a:pt x="62" y="20"/>
                    <a:pt x="61" y="20"/>
                    <a:pt x="60" y="20"/>
                  </a:cubicBezTo>
                  <a:cubicBezTo>
                    <a:pt x="59" y="20"/>
                    <a:pt x="58" y="21"/>
                    <a:pt x="57" y="21"/>
                  </a:cubicBezTo>
                  <a:cubicBezTo>
                    <a:pt x="56" y="21"/>
                    <a:pt x="55" y="20"/>
                    <a:pt x="55" y="20"/>
                  </a:cubicBezTo>
                  <a:cubicBezTo>
                    <a:pt x="54" y="20"/>
                    <a:pt x="53" y="20"/>
                    <a:pt x="52" y="20"/>
                  </a:cubicBezTo>
                  <a:cubicBezTo>
                    <a:pt x="51" y="19"/>
                    <a:pt x="51" y="18"/>
                    <a:pt x="50" y="18"/>
                  </a:cubicBezTo>
                  <a:cubicBezTo>
                    <a:pt x="50" y="17"/>
                    <a:pt x="50" y="16"/>
                    <a:pt x="50" y="15"/>
                  </a:cubicBezTo>
                  <a:moveTo>
                    <a:pt x="86" y="1"/>
                  </a:moveTo>
                  <a:cubicBezTo>
                    <a:pt x="86" y="18"/>
                    <a:pt x="86" y="18"/>
                    <a:pt x="86" y="18"/>
                  </a:cubicBezTo>
                  <a:cubicBezTo>
                    <a:pt x="83" y="20"/>
                    <a:pt x="83" y="20"/>
                    <a:pt x="83" y="20"/>
                  </a:cubicBezTo>
                  <a:cubicBezTo>
                    <a:pt x="83" y="3"/>
                    <a:pt x="83" y="3"/>
                    <a:pt x="83" y="3"/>
                  </a:cubicBezTo>
                  <a:cubicBezTo>
                    <a:pt x="73" y="8"/>
                    <a:pt x="73" y="8"/>
                    <a:pt x="73" y="8"/>
                  </a:cubicBezTo>
                  <a:cubicBezTo>
                    <a:pt x="72" y="6"/>
                    <a:pt x="72" y="6"/>
                    <a:pt x="72" y="6"/>
                  </a:cubicBezTo>
                  <a:cubicBezTo>
                    <a:pt x="85" y="0"/>
                    <a:pt x="85" y="0"/>
                    <a:pt x="85" y="0"/>
                  </a:cubicBezTo>
                  <a:lnTo>
                    <a:pt x="86" y="1"/>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72" name="Freeform 126"/>
            <p:cNvSpPr/>
            <p:nvPr userDrawn="1"/>
          </p:nvSpPr>
          <p:spPr bwMode="auto">
            <a:xfrm>
              <a:off x="5778096" y="2774166"/>
              <a:ext cx="105882" cy="105882"/>
            </a:xfrm>
            <a:custGeom>
              <a:avLst/>
              <a:gdLst>
                <a:gd name="T0" fmla="*/ 2 w 11"/>
                <a:gd name="T1" fmla="*/ 12 h 12"/>
                <a:gd name="T2" fmla="*/ 2 w 11"/>
                <a:gd name="T3" fmla="*/ 8 h 12"/>
                <a:gd name="T4" fmla="*/ 1 w 11"/>
                <a:gd name="T5" fmla="*/ 3 h 12"/>
                <a:gd name="T6" fmla="*/ 8 w 11"/>
                <a:gd name="T7" fmla="*/ 3 h 12"/>
                <a:gd name="T8" fmla="*/ 9 w 11"/>
                <a:gd name="T9" fmla="*/ 5 h 12"/>
                <a:gd name="T10" fmla="*/ 8 w 11"/>
                <a:gd name="T11" fmla="*/ 11 h 12"/>
                <a:gd name="T12" fmla="*/ 2 w 11"/>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1" h="12">
                  <a:moveTo>
                    <a:pt x="2" y="12"/>
                  </a:moveTo>
                  <a:cubicBezTo>
                    <a:pt x="0" y="11"/>
                    <a:pt x="1" y="10"/>
                    <a:pt x="2" y="8"/>
                  </a:cubicBezTo>
                  <a:cubicBezTo>
                    <a:pt x="2" y="7"/>
                    <a:pt x="1" y="5"/>
                    <a:pt x="1" y="3"/>
                  </a:cubicBezTo>
                  <a:cubicBezTo>
                    <a:pt x="2" y="0"/>
                    <a:pt x="6" y="2"/>
                    <a:pt x="8" y="3"/>
                  </a:cubicBezTo>
                  <a:cubicBezTo>
                    <a:pt x="8" y="3"/>
                    <a:pt x="9" y="4"/>
                    <a:pt x="9" y="5"/>
                  </a:cubicBezTo>
                  <a:cubicBezTo>
                    <a:pt x="10" y="7"/>
                    <a:pt x="11" y="10"/>
                    <a:pt x="8" y="11"/>
                  </a:cubicBezTo>
                  <a:cubicBezTo>
                    <a:pt x="6" y="12"/>
                    <a:pt x="4" y="12"/>
                    <a:pt x="2" y="12"/>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73" name="Freeform 127"/>
            <p:cNvSpPr/>
            <p:nvPr userDrawn="1"/>
          </p:nvSpPr>
          <p:spPr bwMode="auto">
            <a:xfrm>
              <a:off x="5505827" y="2456519"/>
              <a:ext cx="385714" cy="340336"/>
            </a:xfrm>
            <a:custGeom>
              <a:avLst/>
              <a:gdLst>
                <a:gd name="T0" fmla="*/ 7 w 41"/>
                <a:gd name="T1" fmla="*/ 35 h 36"/>
                <a:gd name="T2" fmla="*/ 7 w 41"/>
                <a:gd name="T3" fmla="*/ 35 h 36"/>
                <a:gd name="T4" fmla="*/ 7 w 41"/>
                <a:gd name="T5" fmla="*/ 34 h 36"/>
                <a:gd name="T6" fmla="*/ 15 w 41"/>
                <a:gd name="T7" fmla="*/ 32 h 36"/>
                <a:gd name="T8" fmla="*/ 20 w 41"/>
                <a:gd name="T9" fmla="*/ 28 h 36"/>
                <a:gd name="T10" fmla="*/ 6 w 41"/>
                <a:gd name="T11" fmla="*/ 29 h 36"/>
                <a:gd name="T12" fmla="*/ 2 w 41"/>
                <a:gd name="T13" fmla="*/ 26 h 36"/>
                <a:gd name="T14" fmla="*/ 2 w 41"/>
                <a:gd name="T15" fmla="*/ 26 h 36"/>
                <a:gd name="T16" fmla="*/ 3 w 41"/>
                <a:gd name="T17" fmla="*/ 21 h 36"/>
                <a:gd name="T18" fmla="*/ 19 w 41"/>
                <a:gd name="T19" fmla="*/ 21 h 36"/>
                <a:gd name="T20" fmla="*/ 24 w 41"/>
                <a:gd name="T21" fmla="*/ 20 h 36"/>
                <a:gd name="T22" fmla="*/ 29 w 41"/>
                <a:gd name="T23" fmla="*/ 3 h 36"/>
                <a:gd name="T24" fmla="*/ 35 w 41"/>
                <a:gd name="T25" fmla="*/ 6 h 36"/>
                <a:gd name="T26" fmla="*/ 36 w 41"/>
                <a:gd name="T27" fmla="*/ 7 h 36"/>
                <a:gd name="T28" fmla="*/ 36 w 41"/>
                <a:gd name="T29" fmla="*/ 7 h 36"/>
                <a:gd name="T30" fmla="*/ 35 w 41"/>
                <a:gd name="T31" fmla="*/ 11 h 36"/>
                <a:gd name="T32" fmla="*/ 31 w 41"/>
                <a:gd name="T33" fmla="*/ 20 h 36"/>
                <a:gd name="T34" fmla="*/ 40 w 41"/>
                <a:gd name="T35" fmla="*/ 19 h 36"/>
                <a:gd name="T36" fmla="*/ 38 w 41"/>
                <a:gd name="T37" fmla="*/ 23 h 36"/>
                <a:gd name="T38" fmla="*/ 29 w 41"/>
                <a:gd name="T39" fmla="*/ 24 h 36"/>
                <a:gd name="T40" fmla="*/ 23 w 41"/>
                <a:gd name="T41" fmla="*/ 32 h 36"/>
                <a:gd name="T42" fmla="*/ 21 w 41"/>
                <a:gd name="T43" fmla="*/ 34 h 36"/>
                <a:gd name="T44" fmla="*/ 14 w 41"/>
                <a:gd name="T45" fmla="*/ 35 h 36"/>
                <a:gd name="T46" fmla="*/ 7 w 41"/>
                <a:gd name="T47" fmla="*/ 3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1" h="36">
                  <a:moveTo>
                    <a:pt x="7" y="35"/>
                  </a:moveTo>
                  <a:cubicBezTo>
                    <a:pt x="7" y="35"/>
                    <a:pt x="7" y="35"/>
                    <a:pt x="7" y="35"/>
                  </a:cubicBezTo>
                  <a:cubicBezTo>
                    <a:pt x="7" y="35"/>
                    <a:pt x="7" y="35"/>
                    <a:pt x="7" y="34"/>
                  </a:cubicBezTo>
                  <a:cubicBezTo>
                    <a:pt x="8" y="34"/>
                    <a:pt x="15" y="32"/>
                    <a:pt x="15" y="32"/>
                  </a:cubicBezTo>
                  <a:cubicBezTo>
                    <a:pt x="17" y="31"/>
                    <a:pt x="19" y="30"/>
                    <a:pt x="20" y="28"/>
                  </a:cubicBezTo>
                  <a:cubicBezTo>
                    <a:pt x="15" y="28"/>
                    <a:pt x="11" y="30"/>
                    <a:pt x="6" y="29"/>
                  </a:cubicBezTo>
                  <a:cubicBezTo>
                    <a:pt x="4" y="28"/>
                    <a:pt x="3" y="27"/>
                    <a:pt x="2" y="26"/>
                  </a:cubicBezTo>
                  <a:cubicBezTo>
                    <a:pt x="2" y="26"/>
                    <a:pt x="2" y="26"/>
                    <a:pt x="2" y="26"/>
                  </a:cubicBezTo>
                  <a:cubicBezTo>
                    <a:pt x="0" y="24"/>
                    <a:pt x="0" y="22"/>
                    <a:pt x="3" y="21"/>
                  </a:cubicBezTo>
                  <a:cubicBezTo>
                    <a:pt x="7" y="23"/>
                    <a:pt x="15" y="22"/>
                    <a:pt x="19" y="21"/>
                  </a:cubicBezTo>
                  <a:cubicBezTo>
                    <a:pt x="20" y="21"/>
                    <a:pt x="23" y="21"/>
                    <a:pt x="24" y="20"/>
                  </a:cubicBezTo>
                  <a:cubicBezTo>
                    <a:pt x="26" y="15"/>
                    <a:pt x="27" y="9"/>
                    <a:pt x="29" y="3"/>
                  </a:cubicBezTo>
                  <a:cubicBezTo>
                    <a:pt x="31" y="0"/>
                    <a:pt x="33" y="3"/>
                    <a:pt x="35" y="6"/>
                  </a:cubicBezTo>
                  <a:cubicBezTo>
                    <a:pt x="35" y="6"/>
                    <a:pt x="36" y="6"/>
                    <a:pt x="36" y="7"/>
                  </a:cubicBezTo>
                  <a:cubicBezTo>
                    <a:pt x="36" y="7"/>
                    <a:pt x="36" y="7"/>
                    <a:pt x="36" y="7"/>
                  </a:cubicBezTo>
                  <a:cubicBezTo>
                    <a:pt x="37" y="9"/>
                    <a:pt x="37" y="10"/>
                    <a:pt x="35" y="11"/>
                  </a:cubicBezTo>
                  <a:cubicBezTo>
                    <a:pt x="33" y="14"/>
                    <a:pt x="32" y="17"/>
                    <a:pt x="31" y="20"/>
                  </a:cubicBezTo>
                  <a:cubicBezTo>
                    <a:pt x="34" y="20"/>
                    <a:pt x="37" y="18"/>
                    <a:pt x="40" y="19"/>
                  </a:cubicBezTo>
                  <a:cubicBezTo>
                    <a:pt x="41" y="21"/>
                    <a:pt x="40" y="22"/>
                    <a:pt x="38" y="23"/>
                  </a:cubicBezTo>
                  <a:cubicBezTo>
                    <a:pt x="36" y="23"/>
                    <a:pt x="33" y="24"/>
                    <a:pt x="29" y="24"/>
                  </a:cubicBezTo>
                  <a:cubicBezTo>
                    <a:pt x="28" y="27"/>
                    <a:pt x="26" y="30"/>
                    <a:pt x="23" y="32"/>
                  </a:cubicBezTo>
                  <a:cubicBezTo>
                    <a:pt x="23" y="33"/>
                    <a:pt x="21" y="34"/>
                    <a:pt x="21" y="34"/>
                  </a:cubicBezTo>
                  <a:cubicBezTo>
                    <a:pt x="19" y="34"/>
                    <a:pt x="17" y="35"/>
                    <a:pt x="14" y="35"/>
                  </a:cubicBezTo>
                  <a:cubicBezTo>
                    <a:pt x="8" y="36"/>
                    <a:pt x="8" y="35"/>
                    <a:pt x="7" y="35"/>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80" name="Freeform 128"/>
            <p:cNvSpPr/>
            <p:nvPr userDrawn="1"/>
          </p:nvSpPr>
          <p:spPr bwMode="auto">
            <a:xfrm>
              <a:off x="4862970" y="2668283"/>
              <a:ext cx="151261" cy="310084"/>
            </a:xfrm>
            <a:custGeom>
              <a:avLst/>
              <a:gdLst>
                <a:gd name="T0" fmla="*/ 7 w 16"/>
                <a:gd name="T1" fmla="*/ 33 h 33"/>
                <a:gd name="T2" fmla="*/ 0 w 16"/>
                <a:gd name="T3" fmla="*/ 30 h 33"/>
                <a:gd name="T4" fmla="*/ 0 w 16"/>
                <a:gd name="T5" fmla="*/ 28 h 33"/>
                <a:gd name="T6" fmla="*/ 10 w 16"/>
                <a:gd name="T7" fmla="*/ 11 h 33"/>
                <a:gd name="T8" fmla="*/ 12 w 16"/>
                <a:gd name="T9" fmla="*/ 3 h 33"/>
                <a:gd name="T10" fmla="*/ 12 w 16"/>
                <a:gd name="T11" fmla="*/ 2 h 33"/>
                <a:gd name="T12" fmla="*/ 12 w 16"/>
                <a:gd name="T13" fmla="*/ 2 h 33"/>
                <a:gd name="T14" fmla="*/ 15 w 16"/>
                <a:gd name="T15" fmla="*/ 2 h 33"/>
                <a:gd name="T16" fmla="*/ 14 w 16"/>
                <a:gd name="T17" fmla="*/ 7 h 33"/>
                <a:gd name="T18" fmla="*/ 13 w 16"/>
                <a:gd name="T19" fmla="*/ 16 h 33"/>
                <a:gd name="T20" fmla="*/ 13 w 16"/>
                <a:gd name="T21" fmla="*/ 19 h 33"/>
                <a:gd name="T22" fmla="*/ 11 w 16"/>
                <a:gd name="T23" fmla="*/ 26 h 33"/>
                <a:gd name="T24" fmla="*/ 9 w 16"/>
                <a:gd name="T25" fmla="*/ 33 h 33"/>
                <a:gd name="T26" fmla="*/ 7 w 16"/>
                <a:gd name="T2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33">
                  <a:moveTo>
                    <a:pt x="7" y="33"/>
                  </a:moveTo>
                  <a:cubicBezTo>
                    <a:pt x="5" y="33"/>
                    <a:pt x="2" y="31"/>
                    <a:pt x="0" y="30"/>
                  </a:cubicBezTo>
                  <a:cubicBezTo>
                    <a:pt x="0" y="30"/>
                    <a:pt x="0" y="29"/>
                    <a:pt x="0" y="28"/>
                  </a:cubicBezTo>
                  <a:cubicBezTo>
                    <a:pt x="4" y="23"/>
                    <a:pt x="7" y="17"/>
                    <a:pt x="10" y="11"/>
                  </a:cubicBezTo>
                  <a:cubicBezTo>
                    <a:pt x="11" y="8"/>
                    <a:pt x="11" y="5"/>
                    <a:pt x="12" y="3"/>
                  </a:cubicBezTo>
                  <a:cubicBezTo>
                    <a:pt x="12" y="3"/>
                    <a:pt x="12" y="3"/>
                    <a:pt x="12" y="2"/>
                  </a:cubicBezTo>
                  <a:cubicBezTo>
                    <a:pt x="12" y="2"/>
                    <a:pt x="12" y="2"/>
                    <a:pt x="12" y="2"/>
                  </a:cubicBezTo>
                  <a:cubicBezTo>
                    <a:pt x="13" y="1"/>
                    <a:pt x="14" y="0"/>
                    <a:pt x="15" y="2"/>
                  </a:cubicBezTo>
                  <a:cubicBezTo>
                    <a:pt x="16" y="3"/>
                    <a:pt x="14" y="5"/>
                    <a:pt x="14" y="7"/>
                  </a:cubicBezTo>
                  <a:cubicBezTo>
                    <a:pt x="14" y="10"/>
                    <a:pt x="14" y="13"/>
                    <a:pt x="13" y="16"/>
                  </a:cubicBezTo>
                  <a:cubicBezTo>
                    <a:pt x="13" y="16"/>
                    <a:pt x="13" y="16"/>
                    <a:pt x="13" y="19"/>
                  </a:cubicBezTo>
                  <a:cubicBezTo>
                    <a:pt x="12" y="21"/>
                    <a:pt x="11" y="24"/>
                    <a:pt x="11" y="26"/>
                  </a:cubicBezTo>
                  <a:cubicBezTo>
                    <a:pt x="10" y="28"/>
                    <a:pt x="10" y="31"/>
                    <a:pt x="9" y="33"/>
                  </a:cubicBezTo>
                  <a:cubicBezTo>
                    <a:pt x="8" y="33"/>
                    <a:pt x="8" y="33"/>
                    <a:pt x="7" y="33"/>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81" name="Freeform 129"/>
            <p:cNvSpPr/>
            <p:nvPr userDrawn="1"/>
          </p:nvSpPr>
          <p:spPr bwMode="auto">
            <a:xfrm>
              <a:off x="5067172" y="2592653"/>
              <a:ext cx="121008" cy="121008"/>
            </a:xfrm>
            <a:custGeom>
              <a:avLst/>
              <a:gdLst>
                <a:gd name="T0" fmla="*/ 8 w 13"/>
                <a:gd name="T1" fmla="*/ 12 h 13"/>
                <a:gd name="T2" fmla="*/ 1 w 13"/>
                <a:gd name="T3" fmla="*/ 10 h 13"/>
                <a:gd name="T4" fmla="*/ 1 w 13"/>
                <a:gd name="T5" fmla="*/ 8 h 13"/>
                <a:gd name="T6" fmla="*/ 2 w 13"/>
                <a:gd name="T7" fmla="*/ 7 h 13"/>
                <a:gd name="T8" fmla="*/ 5 w 13"/>
                <a:gd name="T9" fmla="*/ 6 h 13"/>
                <a:gd name="T10" fmla="*/ 12 w 13"/>
                <a:gd name="T11" fmla="*/ 1 h 13"/>
                <a:gd name="T12" fmla="*/ 8 w 13"/>
                <a:gd name="T13" fmla="*/ 12 h 13"/>
              </a:gdLst>
              <a:ahLst/>
              <a:cxnLst>
                <a:cxn ang="0">
                  <a:pos x="T0" y="T1"/>
                </a:cxn>
                <a:cxn ang="0">
                  <a:pos x="T2" y="T3"/>
                </a:cxn>
                <a:cxn ang="0">
                  <a:pos x="T4" y="T5"/>
                </a:cxn>
                <a:cxn ang="0">
                  <a:pos x="T6" y="T7"/>
                </a:cxn>
                <a:cxn ang="0">
                  <a:pos x="T8" y="T9"/>
                </a:cxn>
                <a:cxn ang="0">
                  <a:pos x="T10" y="T11"/>
                </a:cxn>
                <a:cxn ang="0">
                  <a:pos x="T12" y="T13"/>
                </a:cxn>
              </a:cxnLst>
              <a:rect l="0" t="0" r="r" b="b"/>
              <a:pathLst>
                <a:path w="13" h="13">
                  <a:moveTo>
                    <a:pt x="8" y="12"/>
                  </a:moveTo>
                  <a:cubicBezTo>
                    <a:pt x="5" y="13"/>
                    <a:pt x="3" y="12"/>
                    <a:pt x="1" y="10"/>
                  </a:cubicBezTo>
                  <a:cubicBezTo>
                    <a:pt x="0" y="10"/>
                    <a:pt x="1" y="9"/>
                    <a:pt x="1" y="8"/>
                  </a:cubicBezTo>
                  <a:cubicBezTo>
                    <a:pt x="1" y="8"/>
                    <a:pt x="1" y="8"/>
                    <a:pt x="2" y="7"/>
                  </a:cubicBezTo>
                  <a:cubicBezTo>
                    <a:pt x="3" y="7"/>
                    <a:pt x="3" y="7"/>
                    <a:pt x="5" y="6"/>
                  </a:cubicBezTo>
                  <a:cubicBezTo>
                    <a:pt x="6" y="5"/>
                    <a:pt x="10" y="0"/>
                    <a:pt x="12" y="1"/>
                  </a:cubicBezTo>
                  <a:cubicBezTo>
                    <a:pt x="13" y="4"/>
                    <a:pt x="11" y="10"/>
                    <a:pt x="8" y="12"/>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83" name="Freeform 130"/>
            <p:cNvSpPr/>
            <p:nvPr userDrawn="1"/>
          </p:nvSpPr>
          <p:spPr bwMode="auto">
            <a:xfrm>
              <a:off x="4855407" y="2638031"/>
              <a:ext cx="90756" cy="105882"/>
            </a:xfrm>
            <a:custGeom>
              <a:avLst/>
              <a:gdLst>
                <a:gd name="T0" fmla="*/ 5 w 10"/>
                <a:gd name="T1" fmla="*/ 11 h 11"/>
                <a:gd name="T2" fmla="*/ 1 w 10"/>
                <a:gd name="T3" fmla="*/ 4 h 11"/>
                <a:gd name="T4" fmla="*/ 6 w 10"/>
                <a:gd name="T5" fmla="*/ 1 h 11"/>
                <a:gd name="T6" fmla="*/ 10 w 10"/>
                <a:gd name="T7" fmla="*/ 6 h 11"/>
                <a:gd name="T8" fmla="*/ 5 w 10"/>
                <a:gd name="T9" fmla="*/ 11 h 11"/>
              </a:gdLst>
              <a:ahLst/>
              <a:cxnLst>
                <a:cxn ang="0">
                  <a:pos x="T0" y="T1"/>
                </a:cxn>
                <a:cxn ang="0">
                  <a:pos x="T2" y="T3"/>
                </a:cxn>
                <a:cxn ang="0">
                  <a:pos x="T4" y="T5"/>
                </a:cxn>
                <a:cxn ang="0">
                  <a:pos x="T6" y="T7"/>
                </a:cxn>
                <a:cxn ang="0">
                  <a:pos x="T8" y="T9"/>
                </a:cxn>
              </a:cxnLst>
              <a:rect l="0" t="0" r="r" b="b"/>
              <a:pathLst>
                <a:path w="10" h="11">
                  <a:moveTo>
                    <a:pt x="5" y="11"/>
                  </a:moveTo>
                  <a:cubicBezTo>
                    <a:pt x="3" y="10"/>
                    <a:pt x="1" y="5"/>
                    <a:pt x="1" y="4"/>
                  </a:cubicBezTo>
                  <a:cubicBezTo>
                    <a:pt x="0" y="1"/>
                    <a:pt x="3" y="0"/>
                    <a:pt x="6" y="1"/>
                  </a:cubicBezTo>
                  <a:cubicBezTo>
                    <a:pt x="9" y="2"/>
                    <a:pt x="10" y="3"/>
                    <a:pt x="10" y="6"/>
                  </a:cubicBezTo>
                  <a:cubicBezTo>
                    <a:pt x="8" y="9"/>
                    <a:pt x="7" y="9"/>
                    <a:pt x="5" y="11"/>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85" name="Freeform 131"/>
            <p:cNvSpPr/>
            <p:nvPr userDrawn="1"/>
          </p:nvSpPr>
          <p:spPr bwMode="auto">
            <a:xfrm>
              <a:off x="5029357" y="2471645"/>
              <a:ext cx="143698" cy="158823"/>
            </a:xfrm>
            <a:custGeom>
              <a:avLst/>
              <a:gdLst>
                <a:gd name="T0" fmla="*/ 8 w 15"/>
                <a:gd name="T1" fmla="*/ 17 h 17"/>
                <a:gd name="T2" fmla="*/ 7 w 15"/>
                <a:gd name="T3" fmla="*/ 12 h 17"/>
                <a:gd name="T4" fmla="*/ 5 w 15"/>
                <a:gd name="T5" fmla="*/ 13 h 17"/>
                <a:gd name="T6" fmla="*/ 0 w 15"/>
                <a:gd name="T7" fmla="*/ 9 h 17"/>
                <a:gd name="T8" fmla="*/ 2 w 15"/>
                <a:gd name="T9" fmla="*/ 7 h 17"/>
                <a:gd name="T10" fmla="*/ 7 w 15"/>
                <a:gd name="T11" fmla="*/ 2 h 17"/>
                <a:gd name="T12" fmla="*/ 14 w 15"/>
                <a:gd name="T13" fmla="*/ 4 h 17"/>
                <a:gd name="T14" fmla="*/ 13 w 15"/>
                <a:gd name="T15" fmla="*/ 11 h 17"/>
                <a:gd name="T16" fmla="*/ 9 w 15"/>
                <a:gd name="T17" fmla="*/ 16 h 17"/>
                <a:gd name="T18" fmla="*/ 8 w 15"/>
                <a:gd name="T1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7">
                  <a:moveTo>
                    <a:pt x="8" y="17"/>
                  </a:moveTo>
                  <a:cubicBezTo>
                    <a:pt x="7" y="16"/>
                    <a:pt x="8" y="12"/>
                    <a:pt x="7" y="12"/>
                  </a:cubicBezTo>
                  <a:cubicBezTo>
                    <a:pt x="6" y="12"/>
                    <a:pt x="6" y="13"/>
                    <a:pt x="5" y="13"/>
                  </a:cubicBezTo>
                  <a:cubicBezTo>
                    <a:pt x="3" y="13"/>
                    <a:pt x="0" y="11"/>
                    <a:pt x="0" y="9"/>
                  </a:cubicBezTo>
                  <a:cubicBezTo>
                    <a:pt x="1" y="7"/>
                    <a:pt x="0" y="8"/>
                    <a:pt x="2" y="7"/>
                  </a:cubicBezTo>
                  <a:cubicBezTo>
                    <a:pt x="4" y="5"/>
                    <a:pt x="6" y="3"/>
                    <a:pt x="7" y="2"/>
                  </a:cubicBezTo>
                  <a:cubicBezTo>
                    <a:pt x="11" y="0"/>
                    <a:pt x="13" y="1"/>
                    <a:pt x="14" y="4"/>
                  </a:cubicBezTo>
                  <a:cubicBezTo>
                    <a:pt x="15" y="7"/>
                    <a:pt x="14" y="9"/>
                    <a:pt x="13" y="11"/>
                  </a:cubicBezTo>
                  <a:cubicBezTo>
                    <a:pt x="12" y="13"/>
                    <a:pt x="10" y="15"/>
                    <a:pt x="9" y="16"/>
                  </a:cubicBezTo>
                  <a:cubicBezTo>
                    <a:pt x="9" y="17"/>
                    <a:pt x="8" y="17"/>
                    <a:pt x="8" y="17"/>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88" name="Freeform 132"/>
            <p:cNvSpPr/>
            <p:nvPr userDrawn="1"/>
          </p:nvSpPr>
          <p:spPr bwMode="auto">
            <a:xfrm>
              <a:off x="4855407" y="2509460"/>
              <a:ext cx="90756" cy="98319"/>
            </a:xfrm>
            <a:custGeom>
              <a:avLst/>
              <a:gdLst>
                <a:gd name="T0" fmla="*/ 4 w 10"/>
                <a:gd name="T1" fmla="*/ 11 h 11"/>
                <a:gd name="T2" fmla="*/ 3 w 10"/>
                <a:gd name="T3" fmla="*/ 9 h 11"/>
                <a:gd name="T4" fmla="*/ 1 w 10"/>
                <a:gd name="T5" fmla="*/ 6 h 11"/>
                <a:gd name="T6" fmla="*/ 1 w 10"/>
                <a:gd name="T7" fmla="*/ 0 h 11"/>
                <a:gd name="T8" fmla="*/ 10 w 10"/>
                <a:gd name="T9" fmla="*/ 5 h 11"/>
                <a:gd name="T10" fmla="*/ 4 w 10"/>
                <a:gd name="T11" fmla="*/ 11 h 11"/>
              </a:gdLst>
              <a:ahLst/>
              <a:cxnLst>
                <a:cxn ang="0">
                  <a:pos x="T0" y="T1"/>
                </a:cxn>
                <a:cxn ang="0">
                  <a:pos x="T2" y="T3"/>
                </a:cxn>
                <a:cxn ang="0">
                  <a:pos x="T4" y="T5"/>
                </a:cxn>
                <a:cxn ang="0">
                  <a:pos x="T6" y="T7"/>
                </a:cxn>
                <a:cxn ang="0">
                  <a:pos x="T8" y="T9"/>
                </a:cxn>
                <a:cxn ang="0">
                  <a:pos x="T10" y="T11"/>
                </a:cxn>
              </a:cxnLst>
              <a:rect l="0" t="0" r="r" b="b"/>
              <a:pathLst>
                <a:path w="10" h="11">
                  <a:moveTo>
                    <a:pt x="4" y="11"/>
                  </a:moveTo>
                  <a:cubicBezTo>
                    <a:pt x="3" y="11"/>
                    <a:pt x="3" y="10"/>
                    <a:pt x="3" y="9"/>
                  </a:cubicBezTo>
                  <a:cubicBezTo>
                    <a:pt x="3" y="8"/>
                    <a:pt x="2" y="7"/>
                    <a:pt x="1" y="6"/>
                  </a:cubicBezTo>
                  <a:cubicBezTo>
                    <a:pt x="0" y="3"/>
                    <a:pt x="0" y="2"/>
                    <a:pt x="1" y="0"/>
                  </a:cubicBezTo>
                  <a:cubicBezTo>
                    <a:pt x="3" y="0"/>
                    <a:pt x="10" y="1"/>
                    <a:pt x="10" y="5"/>
                  </a:cubicBezTo>
                  <a:cubicBezTo>
                    <a:pt x="9" y="7"/>
                    <a:pt x="6" y="10"/>
                    <a:pt x="4" y="11"/>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90" name="Freeform 133"/>
            <p:cNvSpPr/>
            <p:nvPr userDrawn="1"/>
          </p:nvSpPr>
          <p:spPr bwMode="auto">
            <a:xfrm>
              <a:off x="4356247" y="2880048"/>
              <a:ext cx="355462" cy="627731"/>
            </a:xfrm>
            <a:custGeom>
              <a:avLst/>
              <a:gdLst>
                <a:gd name="T0" fmla="*/ 22 w 38"/>
                <a:gd name="T1" fmla="*/ 64 h 66"/>
                <a:gd name="T2" fmla="*/ 13 w 38"/>
                <a:gd name="T3" fmla="*/ 61 h 66"/>
                <a:gd name="T4" fmla="*/ 13 w 38"/>
                <a:gd name="T5" fmla="*/ 59 h 66"/>
                <a:gd name="T6" fmla="*/ 13 w 38"/>
                <a:gd name="T7" fmla="*/ 59 h 66"/>
                <a:gd name="T8" fmla="*/ 8 w 38"/>
                <a:gd name="T9" fmla="*/ 46 h 66"/>
                <a:gd name="T10" fmla="*/ 7 w 38"/>
                <a:gd name="T11" fmla="*/ 42 h 66"/>
                <a:gd name="T12" fmla="*/ 10 w 38"/>
                <a:gd name="T13" fmla="*/ 44 h 66"/>
                <a:gd name="T14" fmla="*/ 11 w 38"/>
                <a:gd name="T15" fmla="*/ 42 h 66"/>
                <a:gd name="T16" fmla="*/ 11 w 38"/>
                <a:gd name="T17" fmla="*/ 33 h 66"/>
                <a:gd name="T18" fmla="*/ 8 w 38"/>
                <a:gd name="T19" fmla="*/ 31 h 66"/>
                <a:gd name="T20" fmla="*/ 4 w 38"/>
                <a:gd name="T21" fmla="*/ 34 h 66"/>
                <a:gd name="T22" fmla="*/ 4 w 38"/>
                <a:gd name="T23" fmla="*/ 27 h 66"/>
                <a:gd name="T24" fmla="*/ 0 w 38"/>
                <a:gd name="T25" fmla="*/ 23 h 66"/>
                <a:gd name="T26" fmla="*/ 6 w 38"/>
                <a:gd name="T27" fmla="*/ 21 h 66"/>
                <a:gd name="T28" fmla="*/ 10 w 38"/>
                <a:gd name="T29" fmla="*/ 23 h 66"/>
                <a:gd name="T30" fmla="*/ 11 w 38"/>
                <a:gd name="T31" fmla="*/ 25 h 66"/>
                <a:gd name="T32" fmla="*/ 12 w 38"/>
                <a:gd name="T33" fmla="*/ 24 h 66"/>
                <a:gd name="T34" fmla="*/ 12 w 38"/>
                <a:gd name="T35" fmla="*/ 17 h 66"/>
                <a:gd name="T36" fmla="*/ 7 w 38"/>
                <a:gd name="T37" fmla="*/ 10 h 66"/>
                <a:gd name="T38" fmla="*/ 12 w 38"/>
                <a:gd name="T39" fmla="*/ 6 h 66"/>
                <a:gd name="T40" fmla="*/ 13 w 38"/>
                <a:gd name="T41" fmla="*/ 1 h 66"/>
                <a:gd name="T42" fmla="*/ 14 w 38"/>
                <a:gd name="T43" fmla="*/ 0 h 66"/>
                <a:gd name="T44" fmla="*/ 16 w 38"/>
                <a:gd name="T45" fmla="*/ 1 h 66"/>
                <a:gd name="T46" fmla="*/ 18 w 38"/>
                <a:gd name="T47" fmla="*/ 12 h 66"/>
                <a:gd name="T48" fmla="*/ 17 w 38"/>
                <a:gd name="T49" fmla="*/ 8 h 66"/>
                <a:gd name="T50" fmla="*/ 22 w 38"/>
                <a:gd name="T51" fmla="*/ 3 h 66"/>
                <a:gd name="T52" fmla="*/ 25 w 38"/>
                <a:gd name="T53" fmla="*/ 7 h 66"/>
                <a:gd name="T54" fmla="*/ 26 w 38"/>
                <a:gd name="T55" fmla="*/ 8 h 66"/>
                <a:gd name="T56" fmla="*/ 35 w 38"/>
                <a:gd name="T57" fmla="*/ 15 h 66"/>
                <a:gd name="T58" fmla="*/ 37 w 38"/>
                <a:gd name="T59" fmla="*/ 19 h 66"/>
                <a:gd name="T60" fmla="*/ 37 w 38"/>
                <a:gd name="T61" fmla="*/ 20 h 66"/>
                <a:gd name="T62" fmla="*/ 37 w 38"/>
                <a:gd name="T63" fmla="*/ 20 h 66"/>
                <a:gd name="T64" fmla="*/ 36 w 38"/>
                <a:gd name="T65" fmla="*/ 24 h 66"/>
                <a:gd name="T66" fmla="*/ 23 w 38"/>
                <a:gd name="T67" fmla="*/ 15 h 66"/>
                <a:gd name="T68" fmla="*/ 23 w 38"/>
                <a:gd name="T69" fmla="*/ 15 h 66"/>
                <a:gd name="T70" fmla="*/ 27 w 38"/>
                <a:gd name="T71" fmla="*/ 25 h 66"/>
                <a:gd name="T72" fmla="*/ 22 w 38"/>
                <a:gd name="T73" fmla="*/ 27 h 66"/>
                <a:gd name="T74" fmla="*/ 22 w 38"/>
                <a:gd name="T75" fmla="*/ 25 h 66"/>
                <a:gd name="T76" fmla="*/ 15 w 38"/>
                <a:gd name="T77" fmla="*/ 19 h 66"/>
                <a:gd name="T78" fmla="*/ 16 w 38"/>
                <a:gd name="T79" fmla="*/ 27 h 66"/>
                <a:gd name="T80" fmla="*/ 17 w 38"/>
                <a:gd name="T81" fmla="*/ 31 h 66"/>
                <a:gd name="T82" fmla="*/ 21 w 38"/>
                <a:gd name="T83" fmla="*/ 35 h 66"/>
                <a:gd name="T84" fmla="*/ 22 w 38"/>
                <a:gd name="T85" fmla="*/ 38 h 66"/>
                <a:gd name="T86" fmla="*/ 22 w 38"/>
                <a:gd name="T87" fmla="*/ 39 h 66"/>
                <a:gd name="T88" fmla="*/ 22 w 38"/>
                <a:gd name="T89" fmla="*/ 44 h 66"/>
                <a:gd name="T90" fmla="*/ 21 w 38"/>
                <a:gd name="T91" fmla="*/ 44 h 66"/>
                <a:gd name="T92" fmla="*/ 17 w 38"/>
                <a:gd name="T93" fmla="*/ 38 h 66"/>
                <a:gd name="T94" fmla="*/ 16 w 38"/>
                <a:gd name="T95" fmla="*/ 44 h 66"/>
                <a:gd name="T96" fmla="*/ 13 w 38"/>
                <a:gd name="T97" fmla="*/ 46 h 66"/>
                <a:gd name="T98" fmla="*/ 13 w 38"/>
                <a:gd name="T99" fmla="*/ 46 h 66"/>
                <a:gd name="T100" fmla="*/ 12 w 38"/>
                <a:gd name="T101" fmla="*/ 47 h 66"/>
                <a:gd name="T102" fmla="*/ 14 w 38"/>
                <a:gd name="T103" fmla="*/ 50 h 66"/>
                <a:gd name="T104" fmla="*/ 23 w 38"/>
                <a:gd name="T105" fmla="*/ 62 h 66"/>
                <a:gd name="T106" fmla="*/ 22 w 38"/>
                <a:gd name="T107" fmla="*/ 6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8" h="66">
                  <a:moveTo>
                    <a:pt x="22" y="64"/>
                  </a:moveTo>
                  <a:cubicBezTo>
                    <a:pt x="19" y="66"/>
                    <a:pt x="12" y="65"/>
                    <a:pt x="13" y="61"/>
                  </a:cubicBezTo>
                  <a:cubicBezTo>
                    <a:pt x="13" y="60"/>
                    <a:pt x="13" y="59"/>
                    <a:pt x="13" y="59"/>
                  </a:cubicBezTo>
                  <a:cubicBezTo>
                    <a:pt x="13" y="59"/>
                    <a:pt x="13" y="59"/>
                    <a:pt x="13" y="59"/>
                  </a:cubicBezTo>
                  <a:cubicBezTo>
                    <a:pt x="12" y="54"/>
                    <a:pt x="9" y="50"/>
                    <a:pt x="8" y="46"/>
                  </a:cubicBezTo>
                  <a:cubicBezTo>
                    <a:pt x="7" y="45"/>
                    <a:pt x="7" y="44"/>
                    <a:pt x="7" y="42"/>
                  </a:cubicBezTo>
                  <a:cubicBezTo>
                    <a:pt x="8" y="42"/>
                    <a:pt x="9" y="43"/>
                    <a:pt x="10" y="44"/>
                  </a:cubicBezTo>
                  <a:cubicBezTo>
                    <a:pt x="11" y="44"/>
                    <a:pt x="11" y="43"/>
                    <a:pt x="11" y="42"/>
                  </a:cubicBezTo>
                  <a:cubicBezTo>
                    <a:pt x="11" y="39"/>
                    <a:pt x="11" y="36"/>
                    <a:pt x="11" y="33"/>
                  </a:cubicBezTo>
                  <a:cubicBezTo>
                    <a:pt x="10" y="32"/>
                    <a:pt x="9" y="31"/>
                    <a:pt x="8" y="31"/>
                  </a:cubicBezTo>
                  <a:cubicBezTo>
                    <a:pt x="8" y="32"/>
                    <a:pt x="6" y="37"/>
                    <a:pt x="4" y="34"/>
                  </a:cubicBezTo>
                  <a:cubicBezTo>
                    <a:pt x="5" y="32"/>
                    <a:pt x="5" y="29"/>
                    <a:pt x="4" y="27"/>
                  </a:cubicBezTo>
                  <a:cubicBezTo>
                    <a:pt x="2" y="25"/>
                    <a:pt x="0" y="24"/>
                    <a:pt x="0" y="23"/>
                  </a:cubicBezTo>
                  <a:cubicBezTo>
                    <a:pt x="0" y="20"/>
                    <a:pt x="4" y="20"/>
                    <a:pt x="6" y="21"/>
                  </a:cubicBezTo>
                  <a:cubicBezTo>
                    <a:pt x="8" y="21"/>
                    <a:pt x="8" y="17"/>
                    <a:pt x="10" y="23"/>
                  </a:cubicBezTo>
                  <a:cubicBezTo>
                    <a:pt x="10" y="24"/>
                    <a:pt x="11" y="24"/>
                    <a:pt x="11" y="25"/>
                  </a:cubicBezTo>
                  <a:cubicBezTo>
                    <a:pt x="12" y="25"/>
                    <a:pt x="12" y="24"/>
                    <a:pt x="12" y="24"/>
                  </a:cubicBezTo>
                  <a:cubicBezTo>
                    <a:pt x="12" y="22"/>
                    <a:pt x="12" y="19"/>
                    <a:pt x="12" y="17"/>
                  </a:cubicBezTo>
                  <a:cubicBezTo>
                    <a:pt x="10" y="15"/>
                    <a:pt x="8" y="13"/>
                    <a:pt x="7" y="10"/>
                  </a:cubicBezTo>
                  <a:cubicBezTo>
                    <a:pt x="7" y="8"/>
                    <a:pt x="10" y="6"/>
                    <a:pt x="12" y="6"/>
                  </a:cubicBezTo>
                  <a:cubicBezTo>
                    <a:pt x="13" y="4"/>
                    <a:pt x="13" y="3"/>
                    <a:pt x="13" y="1"/>
                  </a:cubicBezTo>
                  <a:cubicBezTo>
                    <a:pt x="13" y="1"/>
                    <a:pt x="13" y="1"/>
                    <a:pt x="14" y="0"/>
                  </a:cubicBezTo>
                  <a:cubicBezTo>
                    <a:pt x="15" y="0"/>
                    <a:pt x="15" y="0"/>
                    <a:pt x="16" y="1"/>
                  </a:cubicBezTo>
                  <a:cubicBezTo>
                    <a:pt x="18" y="3"/>
                    <a:pt x="14" y="11"/>
                    <a:pt x="18" y="12"/>
                  </a:cubicBezTo>
                  <a:cubicBezTo>
                    <a:pt x="19" y="11"/>
                    <a:pt x="18" y="9"/>
                    <a:pt x="17" y="8"/>
                  </a:cubicBezTo>
                  <a:cubicBezTo>
                    <a:pt x="17" y="6"/>
                    <a:pt x="20" y="4"/>
                    <a:pt x="22" y="3"/>
                  </a:cubicBezTo>
                  <a:cubicBezTo>
                    <a:pt x="26" y="3"/>
                    <a:pt x="25" y="4"/>
                    <a:pt x="25" y="7"/>
                  </a:cubicBezTo>
                  <a:cubicBezTo>
                    <a:pt x="26" y="7"/>
                    <a:pt x="26" y="8"/>
                    <a:pt x="26" y="8"/>
                  </a:cubicBezTo>
                  <a:cubicBezTo>
                    <a:pt x="30" y="11"/>
                    <a:pt x="30" y="11"/>
                    <a:pt x="35" y="15"/>
                  </a:cubicBezTo>
                  <a:cubicBezTo>
                    <a:pt x="36" y="16"/>
                    <a:pt x="37" y="17"/>
                    <a:pt x="37" y="19"/>
                  </a:cubicBezTo>
                  <a:cubicBezTo>
                    <a:pt x="37" y="19"/>
                    <a:pt x="37" y="19"/>
                    <a:pt x="37" y="20"/>
                  </a:cubicBezTo>
                  <a:cubicBezTo>
                    <a:pt x="37" y="20"/>
                    <a:pt x="37" y="20"/>
                    <a:pt x="37" y="20"/>
                  </a:cubicBezTo>
                  <a:cubicBezTo>
                    <a:pt x="38" y="21"/>
                    <a:pt x="38" y="24"/>
                    <a:pt x="36" y="24"/>
                  </a:cubicBezTo>
                  <a:cubicBezTo>
                    <a:pt x="32" y="21"/>
                    <a:pt x="27" y="18"/>
                    <a:pt x="23" y="15"/>
                  </a:cubicBezTo>
                  <a:cubicBezTo>
                    <a:pt x="23" y="15"/>
                    <a:pt x="23" y="15"/>
                    <a:pt x="23" y="15"/>
                  </a:cubicBezTo>
                  <a:cubicBezTo>
                    <a:pt x="25" y="17"/>
                    <a:pt x="27" y="22"/>
                    <a:pt x="27" y="25"/>
                  </a:cubicBezTo>
                  <a:cubicBezTo>
                    <a:pt x="26" y="26"/>
                    <a:pt x="24" y="27"/>
                    <a:pt x="22" y="27"/>
                  </a:cubicBezTo>
                  <a:cubicBezTo>
                    <a:pt x="22" y="26"/>
                    <a:pt x="22" y="26"/>
                    <a:pt x="22" y="25"/>
                  </a:cubicBezTo>
                  <a:cubicBezTo>
                    <a:pt x="21" y="23"/>
                    <a:pt x="17" y="21"/>
                    <a:pt x="15" y="19"/>
                  </a:cubicBezTo>
                  <a:cubicBezTo>
                    <a:pt x="14" y="21"/>
                    <a:pt x="16" y="25"/>
                    <a:pt x="16" y="27"/>
                  </a:cubicBezTo>
                  <a:cubicBezTo>
                    <a:pt x="16" y="28"/>
                    <a:pt x="16" y="30"/>
                    <a:pt x="17" y="31"/>
                  </a:cubicBezTo>
                  <a:cubicBezTo>
                    <a:pt x="18" y="32"/>
                    <a:pt x="19" y="34"/>
                    <a:pt x="21" y="35"/>
                  </a:cubicBezTo>
                  <a:cubicBezTo>
                    <a:pt x="21" y="36"/>
                    <a:pt x="22" y="37"/>
                    <a:pt x="22" y="38"/>
                  </a:cubicBezTo>
                  <a:cubicBezTo>
                    <a:pt x="22" y="38"/>
                    <a:pt x="22" y="38"/>
                    <a:pt x="22" y="39"/>
                  </a:cubicBezTo>
                  <a:cubicBezTo>
                    <a:pt x="23" y="40"/>
                    <a:pt x="24" y="44"/>
                    <a:pt x="22" y="44"/>
                  </a:cubicBezTo>
                  <a:cubicBezTo>
                    <a:pt x="21" y="44"/>
                    <a:pt x="21" y="44"/>
                    <a:pt x="21" y="44"/>
                  </a:cubicBezTo>
                  <a:cubicBezTo>
                    <a:pt x="20" y="41"/>
                    <a:pt x="18" y="39"/>
                    <a:pt x="17" y="38"/>
                  </a:cubicBezTo>
                  <a:cubicBezTo>
                    <a:pt x="16" y="40"/>
                    <a:pt x="17" y="42"/>
                    <a:pt x="16" y="44"/>
                  </a:cubicBezTo>
                  <a:cubicBezTo>
                    <a:pt x="15" y="45"/>
                    <a:pt x="14" y="46"/>
                    <a:pt x="13" y="46"/>
                  </a:cubicBezTo>
                  <a:cubicBezTo>
                    <a:pt x="13" y="46"/>
                    <a:pt x="13" y="46"/>
                    <a:pt x="13" y="46"/>
                  </a:cubicBezTo>
                  <a:cubicBezTo>
                    <a:pt x="12" y="46"/>
                    <a:pt x="12" y="46"/>
                    <a:pt x="12" y="47"/>
                  </a:cubicBezTo>
                  <a:cubicBezTo>
                    <a:pt x="12" y="48"/>
                    <a:pt x="13" y="49"/>
                    <a:pt x="14" y="50"/>
                  </a:cubicBezTo>
                  <a:cubicBezTo>
                    <a:pt x="16" y="54"/>
                    <a:pt x="19" y="58"/>
                    <a:pt x="23" y="62"/>
                  </a:cubicBezTo>
                  <a:cubicBezTo>
                    <a:pt x="23" y="63"/>
                    <a:pt x="23" y="63"/>
                    <a:pt x="22" y="64"/>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91" name="Freeform 134"/>
            <p:cNvSpPr/>
            <p:nvPr userDrawn="1"/>
          </p:nvSpPr>
          <p:spPr bwMode="auto">
            <a:xfrm>
              <a:off x="4303306" y="3235510"/>
              <a:ext cx="98319" cy="83193"/>
            </a:xfrm>
            <a:custGeom>
              <a:avLst/>
              <a:gdLst>
                <a:gd name="T0" fmla="*/ 9 w 11"/>
                <a:gd name="T1" fmla="*/ 9 h 9"/>
                <a:gd name="T2" fmla="*/ 7 w 11"/>
                <a:gd name="T3" fmla="*/ 7 h 9"/>
                <a:gd name="T4" fmla="*/ 0 w 11"/>
                <a:gd name="T5" fmla="*/ 2 h 9"/>
                <a:gd name="T6" fmla="*/ 0 w 11"/>
                <a:gd name="T7" fmla="*/ 1 h 9"/>
                <a:gd name="T8" fmla="*/ 7 w 11"/>
                <a:gd name="T9" fmla="*/ 0 h 9"/>
                <a:gd name="T10" fmla="*/ 9 w 11"/>
                <a:gd name="T11" fmla="*/ 9 h 9"/>
              </a:gdLst>
              <a:ahLst/>
              <a:cxnLst>
                <a:cxn ang="0">
                  <a:pos x="T0" y="T1"/>
                </a:cxn>
                <a:cxn ang="0">
                  <a:pos x="T2" y="T3"/>
                </a:cxn>
                <a:cxn ang="0">
                  <a:pos x="T4" y="T5"/>
                </a:cxn>
                <a:cxn ang="0">
                  <a:pos x="T6" y="T7"/>
                </a:cxn>
                <a:cxn ang="0">
                  <a:pos x="T8" y="T9"/>
                </a:cxn>
                <a:cxn ang="0">
                  <a:pos x="T10" y="T11"/>
                </a:cxn>
              </a:cxnLst>
              <a:rect l="0" t="0" r="r" b="b"/>
              <a:pathLst>
                <a:path w="11" h="9">
                  <a:moveTo>
                    <a:pt x="9" y="9"/>
                  </a:moveTo>
                  <a:cubicBezTo>
                    <a:pt x="8" y="9"/>
                    <a:pt x="7" y="8"/>
                    <a:pt x="7" y="7"/>
                  </a:cubicBezTo>
                  <a:cubicBezTo>
                    <a:pt x="3" y="6"/>
                    <a:pt x="1" y="5"/>
                    <a:pt x="0" y="2"/>
                  </a:cubicBezTo>
                  <a:cubicBezTo>
                    <a:pt x="0" y="2"/>
                    <a:pt x="0" y="2"/>
                    <a:pt x="0" y="1"/>
                  </a:cubicBezTo>
                  <a:cubicBezTo>
                    <a:pt x="2" y="1"/>
                    <a:pt x="5" y="0"/>
                    <a:pt x="7" y="0"/>
                  </a:cubicBezTo>
                  <a:cubicBezTo>
                    <a:pt x="11" y="1"/>
                    <a:pt x="10" y="6"/>
                    <a:pt x="9" y="9"/>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92" name="Freeform 135"/>
            <p:cNvSpPr/>
            <p:nvPr userDrawn="1"/>
          </p:nvSpPr>
          <p:spPr bwMode="auto">
            <a:xfrm>
              <a:off x="4212550" y="3137191"/>
              <a:ext cx="105882" cy="98319"/>
            </a:xfrm>
            <a:custGeom>
              <a:avLst/>
              <a:gdLst>
                <a:gd name="T0" fmla="*/ 10 w 11"/>
                <a:gd name="T1" fmla="*/ 10 h 10"/>
                <a:gd name="T2" fmla="*/ 9 w 11"/>
                <a:gd name="T3" fmla="*/ 10 h 10"/>
                <a:gd name="T4" fmla="*/ 8 w 11"/>
                <a:gd name="T5" fmla="*/ 8 h 10"/>
                <a:gd name="T6" fmla="*/ 1 w 11"/>
                <a:gd name="T7" fmla="*/ 2 h 10"/>
                <a:gd name="T8" fmla="*/ 4 w 11"/>
                <a:gd name="T9" fmla="*/ 2 h 10"/>
                <a:gd name="T10" fmla="*/ 11 w 11"/>
                <a:gd name="T11" fmla="*/ 5 h 10"/>
                <a:gd name="T12" fmla="*/ 10 w 11"/>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10" y="10"/>
                  </a:moveTo>
                  <a:cubicBezTo>
                    <a:pt x="9" y="10"/>
                    <a:pt x="9" y="10"/>
                    <a:pt x="9" y="10"/>
                  </a:cubicBezTo>
                  <a:cubicBezTo>
                    <a:pt x="8" y="9"/>
                    <a:pt x="8" y="9"/>
                    <a:pt x="8" y="8"/>
                  </a:cubicBezTo>
                  <a:cubicBezTo>
                    <a:pt x="4" y="8"/>
                    <a:pt x="0" y="6"/>
                    <a:pt x="1" y="2"/>
                  </a:cubicBezTo>
                  <a:cubicBezTo>
                    <a:pt x="2" y="1"/>
                    <a:pt x="2" y="2"/>
                    <a:pt x="4" y="2"/>
                  </a:cubicBezTo>
                  <a:cubicBezTo>
                    <a:pt x="7" y="2"/>
                    <a:pt x="11" y="0"/>
                    <a:pt x="11" y="5"/>
                  </a:cubicBezTo>
                  <a:cubicBezTo>
                    <a:pt x="11" y="6"/>
                    <a:pt x="10" y="8"/>
                    <a:pt x="10" y="10"/>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95" name="Freeform 136"/>
            <p:cNvSpPr/>
            <p:nvPr userDrawn="1"/>
          </p:nvSpPr>
          <p:spPr bwMode="auto">
            <a:xfrm>
              <a:off x="4749525" y="3212821"/>
              <a:ext cx="1232773" cy="1066386"/>
            </a:xfrm>
            <a:custGeom>
              <a:avLst/>
              <a:gdLst>
                <a:gd name="T0" fmla="*/ 132 w 132"/>
                <a:gd name="T1" fmla="*/ 6 h 113"/>
                <a:gd name="T2" fmla="*/ 98 w 132"/>
                <a:gd name="T3" fmla="*/ 6 h 113"/>
                <a:gd name="T4" fmla="*/ 79 w 132"/>
                <a:gd name="T5" fmla="*/ 25 h 113"/>
                <a:gd name="T6" fmla="*/ 73 w 132"/>
                <a:gd name="T7" fmla="*/ 12 h 113"/>
                <a:gd name="T8" fmla="*/ 83 w 132"/>
                <a:gd name="T9" fmla="*/ 8 h 113"/>
                <a:gd name="T10" fmla="*/ 57 w 132"/>
                <a:gd name="T11" fmla="*/ 8 h 113"/>
                <a:gd name="T12" fmla="*/ 53 w 132"/>
                <a:gd name="T13" fmla="*/ 25 h 113"/>
                <a:gd name="T14" fmla="*/ 34 w 132"/>
                <a:gd name="T15" fmla="*/ 6 h 113"/>
                <a:gd name="T16" fmla="*/ 0 w 132"/>
                <a:gd name="T17" fmla="*/ 6 h 113"/>
                <a:gd name="T18" fmla="*/ 24 w 132"/>
                <a:gd name="T19" fmla="*/ 16 h 113"/>
                <a:gd name="T20" fmla="*/ 27 w 132"/>
                <a:gd name="T21" fmla="*/ 22 h 113"/>
                <a:gd name="T22" fmla="*/ 9 w 132"/>
                <a:gd name="T23" fmla="*/ 22 h 113"/>
                <a:gd name="T24" fmla="*/ 31 w 132"/>
                <a:gd name="T25" fmla="*/ 32 h 113"/>
                <a:gd name="T26" fmla="*/ 34 w 132"/>
                <a:gd name="T27" fmla="*/ 38 h 113"/>
                <a:gd name="T28" fmla="*/ 20 w 132"/>
                <a:gd name="T29" fmla="*/ 39 h 113"/>
                <a:gd name="T30" fmla="*/ 38 w 132"/>
                <a:gd name="T31" fmla="*/ 48 h 113"/>
                <a:gd name="T32" fmla="*/ 41 w 132"/>
                <a:gd name="T33" fmla="*/ 54 h 113"/>
                <a:gd name="T34" fmla="*/ 30 w 132"/>
                <a:gd name="T35" fmla="*/ 54 h 113"/>
                <a:gd name="T36" fmla="*/ 45 w 132"/>
                <a:gd name="T37" fmla="*/ 63 h 113"/>
                <a:gd name="T38" fmla="*/ 47 w 132"/>
                <a:gd name="T39" fmla="*/ 69 h 113"/>
                <a:gd name="T40" fmla="*/ 39 w 132"/>
                <a:gd name="T41" fmla="*/ 69 h 113"/>
                <a:gd name="T42" fmla="*/ 51 w 132"/>
                <a:gd name="T43" fmla="*/ 78 h 113"/>
                <a:gd name="T44" fmla="*/ 51 w 132"/>
                <a:gd name="T45" fmla="*/ 89 h 113"/>
                <a:gd name="T46" fmla="*/ 66 w 132"/>
                <a:gd name="T47" fmla="*/ 113 h 113"/>
                <a:gd name="T48" fmla="*/ 81 w 132"/>
                <a:gd name="T49" fmla="*/ 89 h 113"/>
                <a:gd name="T50" fmla="*/ 81 w 132"/>
                <a:gd name="T51" fmla="*/ 78 h 113"/>
                <a:gd name="T52" fmla="*/ 92 w 132"/>
                <a:gd name="T53" fmla="*/ 69 h 113"/>
                <a:gd name="T54" fmla="*/ 85 w 132"/>
                <a:gd name="T55" fmla="*/ 69 h 113"/>
                <a:gd name="T56" fmla="*/ 87 w 132"/>
                <a:gd name="T57" fmla="*/ 63 h 113"/>
                <a:gd name="T58" fmla="*/ 102 w 132"/>
                <a:gd name="T59" fmla="*/ 54 h 113"/>
                <a:gd name="T60" fmla="*/ 91 w 132"/>
                <a:gd name="T61" fmla="*/ 54 h 113"/>
                <a:gd name="T62" fmla="*/ 93 w 132"/>
                <a:gd name="T63" fmla="*/ 48 h 113"/>
                <a:gd name="T64" fmla="*/ 111 w 132"/>
                <a:gd name="T65" fmla="*/ 39 h 113"/>
                <a:gd name="T66" fmla="*/ 97 w 132"/>
                <a:gd name="T67" fmla="*/ 38 h 113"/>
                <a:gd name="T68" fmla="*/ 100 w 132"/>
                <a:gd name="T69" fmla="*/ 32 h 113"/>
                <a:gd name="T70" fmla="*/ 123 w 132"/>
                <a:gd name="T71" fmla="*/ 22 h 113"/>
                <a:gd name="T72" fmla="*/ 105 w 132"/>
                <a:gd name="T73" fmla="*/ 22 h 113"/>
                <a:gd name="T74" fmla="*/ 107 w 132"/>
                <a:gd name="T75" fmla="*/ 16 h 113"/>
                <a:gd name="T76" fmla="*/ 132 w 132"/>
                <a:gd name="T77" fmla="*/ 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2" h="113">
                  <a:moveTo>
                    <a:pt x="132" y="6"/>
                  </a:moveTo>
                  <a:cubicBezTo>
                    <a:pt x="98" y="6"/>
                    <a:pt x="98" y="6"/>
                    <a:pt x="98" y="6"/>
                  </a:cubicBezTo>
                  <a:cubicBezTo>
                    <a:pt x="88" y="6"/>
                    <a:pt x="83" y="16"/>
                    <a:pt x="79" y="25"/>
                  </a:cubicBezTo>
                  <a:cubicBezTo>
                    <a:pt x="73" y="12"/>
                    <a:pt x="73" y="12"/>
                    <a:pt x="73" y="12"/>
                  </a:cubicBezTo>
                  <a:cubicBezTo>
                    <a:pt x="83" y="8"/>
                    <a:pt x="83" y="8"/>
                    <a:pt x="83" y="8"/>
                  </a:cubicBezTo>
                  <a:cubicBezTo>
                    <a:pt x="77" y="3"/>
                    <a:pt x="59" y="0"/>
                    <a:pt x="57" y="8"/>
                  </a:cubicBezTo>
                  <a:cubicBezTo>
                    <a:pt x="53" y="25"/>
                    <a:pt x="53" y="25"/>
                    <a:pt x="53" y="25"/>
                  </a:cubicBezTo>
                  <a:cubicBezTo>
                    <a:pt x="50" y="17"/>
                    <a:pt x="45" y="6"/>
                    <a:pt x="34" y="6"/>
                  </a:cubicBezTo>
                  <a:cubicBezTo>
                    <a:pt x="0" y="6"/>
                    <a:pt x="0" y="6"/>
                    <a:pt x="0" y="6"/>
                  </a:cubicBezTo>
                  <a:cubicBezTo>
                    <a:pt x="4" y="14"/>
                    <a:pt x="8" y="17"/>
                    <a:pt x="24" y="16"/>
                  </a:cubicBezTo>
                  <a:cubicBezTo>
                    <a:pt x="27" y="22"/>
                    <a:pt x="27" y="22"/>
                    <a:pt x="27" y="22"/>
                  </a:cubicBezTo>
                  <a:cubicBezTo>
                    <a:pt x="9" y="22"/>
                    <a:pt x="9" y="22"/>
                    <a:pt x="9" y="22"/>
                  </a:cubicBezTo>
                  <a:cubicBezTo>
                    <a:pt x="14" y="32"/>
                    <a:pt x="17" y="32"/>
                    <a:pt x="31" y="32"/>
                  </a:cubicBezTo>
                  <a:cubicBezTo>
                    <a:pt x="34" y="38"/>
                    <a:pt x="34" y="38"/>
                    <a:pt x="34" y="38"/>
                  </a:cubicBezTo>
                  <a:cubicBezTo>
                    <a:pt x="20" y="39"/>
                    <a:pt x="20" y="39"/>
                    <a:pt x="20" y="39"/>
                  </a:cubicBezTo>
                  <a:cubicBezTo>
                    <a:pt x="23" y="45"/>
                    <a:pt x="27" y="48"/>
                    <a:pt x="38" y="48"/>
                  </a:cubicBezTo>
                  <a:cubicBezTo>
                    <a:pt x="41" y="54"/>
                    <a:pt x="41" y="54"/>
                    <a:pt x="41" y="54"/>
                  </a:cubicBezTo>
                  <a:cubicBezTo>
                    <a:pt x="30" y="54"/>
                    <a:pt x="30" y="54"/>
                    <a:pt x="30" y="54"/>
                  </a:cubicBezTo>
                  <a:cubicBezTo>
                    <a:pt x="34" y="61"/>
                    <a:pt x="36" y="64"/>
                    <a:pt x="45" y="63"/>
                  </a:cubicBezTo>
                  <a:cubicBezTo>
                    <a:pt x="47" y="69"/>
                    <a:pt x="47" y="69"/>
                    <a:pt x="47" y="69"/>
                  </a:cubicBezTo>
                  <a:cubicBezTo>
                    <a:pt x="39" y="69"/>
                    <a:pt x="39" y="69"/>
                    <a:pt x="39" y="69"/>
                  </a:cubicBezTo>
                  <a:cubicBezTo>
                    <a:pt x="43" y="77"/>
                    <a:pt x="46" y="77"/>
                    <a:pt x="51" y="78"/>
                  </a:cubicBezTo>
                  <a:cubicBezTo>
                    <a:pt x="55" y="78"/>
                    <a:pt x="56" y="86"/>
                    <a:pt x="51" y="89"/>
                  </a:cubicBezTo>
                  <a:cubicBezTo>
                    <a:pt x="66" y="113"/>
                    <a:pt x="66" y="113"/>
                    <a:pt x="66" y="113"/>
                  </a:cubicBezTo>
                  <a:cubicBezTo>
                    <a:pt x="81" y="89"/>
                    <a:pt x="81" y="89"/>
                    <a:pt x="81" y="89"/>
                  </a:cubicBezTo>
                  <a:cubicBezTo>
                    <a:pt x="76" y="86"/>
                    <a:pt x="76" y="78"/>
                    <a:pt x="81" y="78"/>
                  </a:cubicBezTo>
                  <a:cubicBezTo>
                    <a:pt x="85" y="77"/>
                    <a:pt x="89" y="77"/>
                    <a:pt x="92" y="69"/>
                  </a:cubicBezTo>
                  <a:cubicBezTo>
                    <a:pt x="85" y="69"/>
                    <a:pt x="85" y="69"/>
                    <a:pt x="85" y="69"/>
                  </a:cubicBezTo>
                  <a:cubicBezTo>
                    <a:pt x="87" y="63"/>
                    <a:pt x="87" y="63"/>
                    <a:pt x="87" y="63"/>
                  </a:cubicBezTo>
                  <a:cubicBezTo>
                    <a:pt x="96" y="64"/>
                    <a:pt x="98" y="60"/>
                    <a:pt x="102" y="54"/>
                  </a:cubicBezTo>
                  <a:cubicBezTo>
                    <a:pt x="91" y="54"/>
                    <a:pt x="91" y="54"/>
                    <a:pt x="91" y="54"/>
                  </a:cubicBezTo>
                  <a:cubicBezTo>
                    <a:pt x="93" y="48"/>
                    <a:pt x="93" y="48"/>
                    <a:pt x="93" y="48"/>
                  </a:cubicBezTo>
                  <a:cubicBezTo>
                    <a:pt x="105" y="48"/>
                    <a:pt x="108" y="45"/>
                    <a:pt x="111" y="39"/>
                  </a:cubicBezTo>
                  <a:cubicBezTo>
                    <a:pt x="97" y="38"/>
                    <a:pt x="97" y="38"/>
                    <a:pt x="97" y="38"/>
                  </a:cubicBezTo>
                  <a:cubicBezTo>
                    <a:pt x="100" y="32"/>
                    <a:pt x="100" y="32"/>
                    <a:pt x="100" y="32"/>
                  </a:cubicBezTo>
                  <a:cubicBezTo>
                    <a:pt x="115" y="32"/>
                    <a:pt x="118" y="32"/>
                    <a:pt x="123" y="22"/>
                  </a:cubicBezTo>
                  <a:cubicBezTo>
                    <a:pt x="105" y="22"/>
                    <a:pt x="105" y="22"/>
                    <a:pt x="105" y="22"/>
                  </a:cubicBezTo>
                  <a:cubicBezTo>
                    <a:pt x="107" y="16"/>
                    <a:pt x="107" y="16"/>
                    <a:pt x="107" y="16"/>
                  </a:cubicBezTo>
                  <a:cubicBezTo>
                    <a:pt x="123" y="17"/>
                    <a:pt x="128" y="14"/>
                    <a:pt x="132" y="6"/>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98" name="Freeform 137"/>
            <p:cNvSpPr>
              <a:spLocks noEditPoints="1"/>
            </p:cNvSpPr>
            <p:nvPr userDrawn="1"/>
          </p:nvSpPr>
          <p:spPr bwMode="auto">
            <a:xfrm>
              <a:off x="6004987" y="2993493"/>
              <a:ext cx="484034" cy="325210"/>
            </a:xfrm>
            <a:custGeom>
              <a:avLst/>
              <a:gdLst>
                <a:gd name="T0" fmla="*/ 51 w 52"/>
                <a:gd name="T1" fmla="*/ 10 h 34"/>
                <a:gd name="T2" fmla="*/ 48 w 52"/>
                <a:gd name="T3" fmla="*/ 10 h 34"/>
                <a:gd name="T4" fmla="*/ 47 w 52"/>
                <a:gd name="T5" fmla="*/ 8 h 34"/>
                <a:gd name="T6" fmla="*/ 50 w 52"/>
                <a:gd name="T7" fmla="*/ 7 h 34"/>
                <a:gd name="T8" fmla="*/ 52 w 52"/>
                <a:gd name="T9" fmla="*/ 2 h 34"/>
                <a:gd name="T10" fmla="*/ 44 w 52"/>
                <a:gd name="T11" fmla="*/ 3 h 34"/>
                <a:gd name="T12" fmla="*/ 36 w 52"/>
                <a:gd name="T13" fmla="*/ 1 h 34"/>
                <a:gd name="T14" fmla="*/ 36 w 52"/>
                <a:gd name="T15" fmla="*/ 3 h 34"/>
                <a:gd name="T16" fmla="*/ 35 w 52"/>
                <a:gd name="T17" fmla="*/ 4 h 34"/>
                <a:gd name="T18" fmla="*/ 35 w 52"/>
                <a:gd name="T19" fmla="*/ 5 h 34"/>
                <a:gd name="T20" fmla="*/ 34 w 52"/>
                <a:gd name="T21" fmla="*/ 7 h 34"/>
                <a:gd name="T22" fmla="*/ 34 w 52"/>
                <a:gd name="T23" fmla="*/ 6 h 34"/>
                <a:gd name="T24" fmla="*/ 30 w 52"/>
                <a:gd name="T25" fmla="*/ 5 h 34"/>
                <a:gd name="T26" fmla="*/ 28 w 52"/>
                <a:gd name="T27" fmla="*/ 9 h 34"/>
                <a:gd name="T28" fmla="*/ 28 w 52"/>
                <a:gd name="T29" fmla="*/ 10 h 34"/>
                <a:gd name="T30" fmla="*/ 31 w 52"/>
                <a:gd name="T31" fmla="*/ 11 h 34"/>
                <a:gd name="T32" fmla="*/ 33 w 52"/>
                <a:gd name="T33" fmla="*/ 12 h 34"/>
                <a:gd name="T34" fmla="*/ 30 w 52"/>
                <a:gd name="T35" fmla="*/ 14 h 34"/>
                <a:gd name="T36" fmla="*/ 26 w 52"/>
                <a:gd name="T37" fmla="*/ 14 h 34"/>
                <a:gd name="T38" fmla="*/ 13 w 52"/>
                <a:gd name="T39" fmla="*/ 11 h 34"/>
                <a:gd name="T40" fmla="*/ 13 w 52"/>
                <a:gd name="T41" fmla="*/ 12 h 34"/>
                <a:gd name="T42" fmla="*/ 20 w 52"/>
                <a:gd name="T43" fmla="*/ 16 h 34"/>
                <a:gd name="T44" fmla="*/ 32 w 52"/>
                <a:gd name="T45" fmla="*/ 20 h 34"/>
                <a:gd name="T46" fmla="*/ 31 w 52"/>
                <a:gd name="T47" fmla="*/ 20 h 34"/>
                <a:gd name="T48" fmla="*/ 24 w 52"/>
                <a:gd name="T49" fmla="*/ 20 h 34"/>
                <a:gd name="T50" fmla="*/ 19 w 52"/>
                <a:gd name="T51" fmla="*/ 19 h 34"/>
                <a:gd name="T52" fmla="*/ 18 w 52"/>
                <a:gd name="T53" fmla="*/ 19 h 34"/>
                <a:gd name="T54" fmla="*/ 4 w 52"/>
                <a:gd name="T55" fmla="*/ 14 h 34"/>
                <a:gd name="T56" fmla="*/ 2 w 52"/>
                <a:gd name="T57" fmla="*/ 12 h 34"/>
                <a:gd name="T58" fmla="*/ 3 w 52"/>
                <a:gd name="T59" fmla="*/ 20 h 34"/>
                <a:gd name="T60" fmla="*/ 13 w 52"/>
                <a:gd name="T61" fmla="*/ 23 h 34"/>
                <a:gd name="T62" fmla="*/ 13 w 52"/>
                <a:gd name="T63" fmla="*/ 24 h 34"/>
                <a:gd name="T64" fmla="*/ 9 w 52"/>
                <a:gd name="T65" fmla="*/ 27 h 34"/>
                <a:gd name="T66" fmla="*/ 4 w 52"/>
                <a:gd name="T67" fmla="*/ 26 h 34"/>
                <a:gd name="T68" fmla="*/ 9 w 52"/>
                <a:gd name="T69" fmla="*/ 33 h 34"/>
                <a:gd name="T70" fmla="*/ 10 w 52"/>
                <a:gd name="T71" fmla="*/ 34 h 34"/>
                <a:gd name="T72" fmla="*/ 18 w 52"/>
                <a:gd name="T73" fmla="*/ 28 h 34"/>
                <a:gd name="T74" fmla="*/ 23 w 52"/>
                <a:gd name="T75" fmla="*/ 28 h 34"/>
                <a:gd name="T76" fmla="*/ 22 w 52"/>
                <a:gd name="T77" fmla="*/ 23 h 34"/>
                <a:gd name="T78" fmla="*/ 23 w 52"/>
                <a:gd name="T79" fmla="*/ 21 h 34"/>
                <a:gd name="T80" fmla="*/ 30 w 52"/>
                <a:gd name="T81" fmla="*/ 22 h 34"/>
                <a:gd name="T82" fmla="*/ 36 w 52"/>
                <a:gd name="T83" fmla="*/ 25 h 34"/>
                <a:gd name="T84" fmla="*/ 39 w 52"/>
                <a:gd name="T85" fmla="*/ 21 h 34"/>
                <a:gd name="T86" fmla="*/ 39 w 52"/>
                <a:gd name="T87" fmla="*/ 20 h 34"/>
                <a:gd name="T88" fmla="*/ 51 w 52"/>
                <a:gd name="T89" fmla="*/ 14 h 34"/>
                <a:gd name="T90" fmla="*/ 38 w 52"/>
                <a:gd name="T91" fmla="*/ 14 h 34"/>
                <a:gd name="T92" fmla="*/ 38 w 52"/>
                <a:gd name="T93" fmla="*/ 12 h 34"/>
                <a:gd name="T94" fmla="*/ 36 w 52"/>
                <a:gd name="T95" fmla="*/ 11 h 34"/>
                <a:gd name="T96" fmla="*/ 36 w 52"/>
                <a:gd name="T97" fmla="*/ 10 h 34"/>
                <a:gd name="T98" fmla="*/ 40 w 52"/>
                <a:gd name="T99" fmla="*/ 9 h 34"/>
                <a:gd name="T100" fmla="*/ 43 w 52"/>
                <a:gd name="T101" fmla="*/ 14 h 34"/>
                <a:gd name="T102" fmla="*/ 38 w 52"/>
                <a:gd name="T103" fmla="*/ 1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 h="34">
                  <a:moveTo>
                    <a:pt x="51" y="13"/>
                  </a:moveTo>
                  <a:cubicBezTo>
                    <a:pt x="51" y="12"/>
                    <a:pt x="51" y="12"/>
                    <a:pt x="51" y="12"/>
                  </a:cubicBezTo>
                  <a:cubicBezTo>
                    <a:pt x="51" y="11"/>
                    <a:pt x="51" y="11"/>
                    <a:pt x="51" y="10"/>
                  </a:cubicBezTo>
                  <a:cubicBezTo>
                    <a:pt x="51" y="10"/>
                    <a:pt x="50" y="10"/>
                    <a:pt x="50" y="10"/>
                  </a:cubicBezTo>
                  <a:cubicBezTo>
                    <a:pt x="49" y="10"/>
                    <a:pt x="49" y="10"/>
                    <a:pt x="49" y="10"/>
                  </a:cubicBezTo>
                  <a:cubicBezTo>
                    <a:pt x="48" y="10"/>
                    <a:pt x="48" y="10"/>
                    <a:pt x="48" y="10"/>
                  </a:cubicBezTo>
                  <a:cubicBezTo>
                    <a:pt x="48" y="9"/>
                    <a:pt x="48" y="9"/>
                    <a:pt x="48" y="9"/>
                  </a:cubicBezTo>
                  <a:cubicBezTo>
                    <a:pt x="48" y="9"/>
                    <a:pt x="48" y="9"/>
                    <a:pt x="48" y="9"/>
                  </a:cubicBezTo>
                  <a:cubicBezTo>
                    <a:pt x="47" y="8"/>
                    <a:pt x="47" y="8"/>
                    <a:pt x="47" y="8"/>
                  </a:cubicBezTo>
                  <a:cubicBezTo>
                    <a:pt x="47" y="8"/>
                    <a:pt x="47" y="8"/>
                    <a:pt x="47" y="8"/>
                  </a:cubicBezTo>
                  <a:cubicBezTo>
                    <a:pt x="48" y="8"/>
                    <a:pt x="48" y="8"/>
                    <a:pt x="48" y="8"/>
                  </a:cubicBezTo>
                  <a:cubicBezTo>
                    <a:pt x="48" y="7"/>
                    <a:pt x="49" y="7"/>
                    <a:pt x="50" y="7"/>
                  </a:cubicBezTo>
                  <a:cubicBezTo>
                    <a:pt x="50" y="7"/>
                    <a:pt x="50" y="7"/>
                    <a:pt x="50" y="7"/>
                  </a:cubicBezTo>
                  <a:cubicBezTo>
                    <a:pt x="50" y="7"/>
                    <a:pt x="50" y="7"/>
                    <a:pt x="50" y="7"/>
                  </a:cubicBezTo>
                  <a:cubicBezTo>
                    <a:pt x="51" y="6"/>
                    <a:pt x="52" y="4"/>
                    <a:pt x="52" y="2"/>
                  </a:cubicBezTo>
                  <a:cubicBezTo>
                    <a:pt x="52" y="2"/>
                    <a:pt x="51" y="2"/>
                    <a:pt x="50" y="2"/>
                  </a:cubicBezTo>
                  <a:cubicBezTo>
                    <a:pt x="49" y="2"/>
                    <a:pt x="48" y="2"/>
                    <a:pt x="46" y="3"/>
                  </a:cubicBezTo>
                  <a:cubicBezTo>
                    <a:pt x="46" y="3"/>
                    <a:pt x="45" y="3"/>
                    <a:pt x="44" y="3"/>
                  </a:cubicBezTo>
                  <a:cubicBezTo>
                    <a:pt x="43" y="3"/>
                    <a:pt x="43" y="3"/>
                    <a:pt x="43" y="3"/>
                  </a:cubicBezTo>
                  <a:cubicBezTo>
                    <a:pt x="41" y="2"/>
                    <a:pt x="41" y="2"/>
                    <a:pt x="36" y="0"/>
                  </a:cubicBezTo>
                  <a:cubicBezTo>
                    <a:pt x="36" y="0"/>
                    <a:pt x="36" y="0"/>
                    <a:pt x="36" y="1"/>
                  </a:cubicBezTo>
                  <a:cubicBezTo>
                    <a:pt x="35" y="1"/>
                    <a:pt x="35" y="2"/>
                    <a:pt x="36" y="3"/>
                  </a:cubicBezTo>
                  <a:cubicBezTo>
                    <a:pt x="36" y="3"/>
                    <a:pt x="36" y="3"/>
                    <a:pt x="36" y="3"/>
                  </a:cubicBezTo>
                  <a:cubicBezTo>
                    <a:pt x="36" y="3"/>
                    <a:pt x="36" y="3"/>
                    <a:pt x="36" y="3"/>
                  </a:cubicBezTo>
                  <a:cubicBezTo>
                    <a:pt x="36" y="3"/>
                    <a:pt x="36" y="3"/>
                    <a:pt x="36" y="3"/>
                  </a:cubicBezTo>
                  <a:cubicBezTo>
                    <a:pt x="35" y="4"/>
                    <a:pt x="35" y="4"/>
                    <a:pt x="35" y="4"/>
                  </a:cubicBezTo>
                  <a:cubicBezTo>
                    <a:pt x="35" y="4"/>
                    <a:pt x="35" y="4"/>
                    <a:pt x="35" y="4"/>
                  </a:cubicBezTo>
                  <a:cubicBezTo>
                    <a:pt x="35" y="4"/>
                    <a:pt x="35" y="4"/>
                    <a:pt x="35" y="4"/>
                  </a:cubicBezTo>
                  <a:cubicBezTo>
                    <a:pt x="35" y="4"/>
                    <a:pt x="35" y="4"/>
                    <a:pt x="35" y="4"/>
                  </a:cubicBezTo>
                  <a:cubicBezTo>
                    <a:pt x="35" y="4"/>
                    <a:pt x="35" y="5"/>
                    <a:pt x="35" y="5"/>
                  </a:cubicBezTo>
                  <a:cubicBezTo>
                    <a:pt x="35" y="5"/>
                    <a:pt x="35" y="5"/>
                    <a:pt x="35" y="5"/>
                  </a:cubicBezTo>
                  <a:cubicBezTo>
                    <a:pt x="35" y="6"/>
                    <a:pt x="35" y="6"/>
                    <a:pt x="35" y="6"/>
                  </a:cubicBezTo>
                  <a:cubicBezTo>
                    <a:pt x="34" y="7"/>
                    <a:pt x="34" y="7"/>
                    <a:pt x="34" y="7"/>
                  </a:cubicBezTo>
                  <a:cubicBezTo>
                    <a:pt x="34" y="7"/>
                    <a:pt x="34" y="7"/>
                    <a:pt x="34" y="7"/>
                  </a:cubicBezTo>
                  <a:cubicBezTo>
                    <a:pt x="34" y="7"/>
                    <a:pt x="34" y="7"/>
                    <a:pt x="34" y="7"/>
                  </a:cubicBezTo>
                  <a:cubicBezTo>
                    <a:pt x="34" y="6"/>
                    <a:pt x="34" y="6"/>
                    <a:pt x="34" y="6"/>
                  </a:cubicBezTo>
                  <a:cubicBezTo>
                    <a:pt x="33" y="6"/>
                    <a:pt x="33" y="6"/>
                    <a:pt x="32" y="5"/>
                  </a:cubicBezTo>
                  <a:cubicBezTo>
                    <a:pt x="32" y="5"/>
                    <a:pt x="32" y="5"/>
                    <a:pt x="32" y="5"/>
                  </a:cubicBezTo>
                  <a:cubicBezTo>
                    <a:pt x="31" y="5"/>
                    <a:pt x="31" y="5"/>
                    <a:pt x="30" y="5"/>
                  </a:cubicBezTo>
                  <a:cubicBezTo>
                    <a:pt x="30" y="6"/>
                    <a:pt x="30" y="6"/>
                    <a:pt x="30" y="6"/>
                  </a:cubicBezTo>
                  <a:cubicBezTo>
                    <a:pt x="30" y="7"/>
                    <a:pt x="30" y="7"/>
                    <a:pt x="30" y="7"/>
                  </a:cubicBezTo>
                  <a:cubicBezTo>
                    <a:pt x="30" y="7"/>
                    <a:pt x="30" y="8"/>
                    <a:pt x="28" y="9"/>
                  </a:cubicBezTo>
                  <a:cubicBezTo>
                    <a:pt x="27" y="8"/>
                    <a:pt x="27" y="8"/>
                    <a:pt x="27" y="8"/>
                  </a:cubicBezTo>
                  <a:cubicBezTo>
                    <a:pt x="26" y="8"/>
                    <a:pt x="26" y="9"/>
                    <a:pt x="26" y="9"/>
                  </a:cubicBezTo>
                  <a:cubicBezTo>
                    <a:pt x="26" y="10"/>
                    <a:pt x="26" y="10"/>
                    <a:pt x="28" y="10"/>
                  </a:cubicBezTo>
                  <a:cubicBezTo>
                    <a:pt x="29" y="10"/>
                    <a:pt x="29" y="11"/>
                    <a:pt x="30" y="11"/>
                  </a:cubicBezTo>
                  <a:cubicBezTo>
                    <a:pt x="30" y="11"/>
                    <a:pt x="30" y="11"/>
                    <a:pt x="30" y="11"/>
                  </a:cubicBezTo>
                  <a:cubicBezTo>
                    <a:pt x="31" y="11"/>
                    <a:pt x="31" y="11"/>
                    <a:pt x="31" y="11"/>
                  </a:cubicBezTo>
                  <a:cubicBezTo>
                    <a:pt x="32" y="11"/>
                    <a:pt x="32" y="11"/>
                    <a:pt x="32" y="11"/>
                  </a:cubicBezTo>
                  <a:cubicBezTo>
                    <a:pt x="33" y="11"/>
                    <a:pt x="33" y="11"/>
                    <a:pt x="33" y="11"/>
                  </a:cubicBezTo>
                  <a:cubicBezTo>
                    <a:pt x="33" y="12"/>
                    <a:pt x="33" y="12"/>
                    <a:pt x="33" y="12"/>
                  </a:cubicBezTo>
                  <a:cubicBezTo>
                    <a:pt x="31" y="12"/>
                    <a:pt x="31" y="12"/>
                    <a:pt x="31" y="12"/>
                  </a:cubicBezTo>
                  <a:cubicBezTo>
                    <a:pt x="31" y="12"/>
                    <a:pt x="31" y="13"/>
                    <a:pt x="30" y="13"/>
                  </a:cubicBezTo>
                  <a:cubicBezTo>
                    <a:pt x="30" y="14"/>
                    <a:pt x="30" y="14"/>
                    <a:pt x="30" y="14"/>
                  </a:cubicBezTo>
                  <a:cubicBezTo>
                    <a:pt x="29" y="15"/>
                    <a:pt x="29" y="15"/>
                    <a:pt x="29" y="15"/>
                  </a:cubicBezTo>
                  <a:cubicBezTo>
                    <a:pt x="29" y="14"/>
                    <a:pt x="29" y="14"/>
                    <a:pt x="29" y="14"/>
                  </a:cubicBezTo>
                  <a:cubicBezTo>
                    <a:pt x="28" y="14"/>
                    <a:pt x="27" y="14"/>
                    <a:pt x="26" y="14"/>
                  </a:cubicBezTo>
                  <a:cubicBezTo>
                    <a:pt x="24" y="13"/>
                    <a:pt x="24" y="13"/>
                    <a:pt x="24" y="13"/>
                  </a:cubicBezTo>
                  <a:cubicBezTo>
                    <a:pt x="22" y="13"/>
                    <a:pt x="18" y="12"/>
                    <a:pt x="15" y="11"/>
                  </a:cubicBezTo>
                  <a:cubicBezTo>
                    <a:pt x="15" y="11"/>
                    <a:pt x="14" y="11"/>
                    <a:pt x="13" y="11"/>
                  </a:cubicBezTo>
                  <a:cubicBezTo>
                    <a:pt x="12" y="10"/>
                    <a:pt x="12" y="10"/>
                    <a:pt x="12" y="10"/>
                  </a:cubicBezTo>
                  <a:cubicBezTo>
                    <a:pt x="11" y="11"/>
                    <a:pt x="11" y="11"/>
                    <a:pt x="11" y="11"/>
                  </a:cubicBezTo>
                  <a:cubicBezTo>
                    <a:pt x="12" y="11"/>
                    <a:pt x="12" y="12"/>
                    <a:pt x="13" y="12"/>
                  </a:cubicBezTo>
                  <a:cubicBezTo>
                    <a:pt x="13" y="12"/>
                    <a:pt x="13" y="12"/>
                    <a:pt x="13" y="12"/>
                  </a:cubicBezTo>
                  <a:cubicBezTo>
                    <a:pt x="14" y="13"/>
                    <a:pt x="14" y="15"/>
                    <a:pt x="16" y="16"/>
                  </a:cubicBezTo>
                  <a:cubicBezTo>
                    <a:pt x="17" y="16"/>
                    <a:pt x="18" y="16"/>
                    <a:pt x="20" y="16"/>
                  </a:cubicBezTo>
                  <a:cubicBezTo>
                    <a:pt x="23" y="16"/>
                    <a:pt x="28" y="17"/>
                    <a:pt x="31" y="19"/>
                  </a:cubicBezTo>
                  <a:cubicBezTo>
                    <a:pt x="32" y="20"/>
                    <a:pt x="32" y="20"/>
                    <a:pt x="32" y="20"/>
                  </a:cubicBezTo>
                  <a:cubicBezTo>
                    <a:pt x="32" y="20"/>
                    <a:pt x="32" y="20"/>
                    <a:pt x="32" y="20"/>
                  </a:cubicBezTo>
                  <a:cubicBezTo>
                    <a:pt x="32" y="20"/>
                    <a:pt x="32" y="20"/>
                    <a:pt x="32" y="20"/>
                  </a:cubicBezTo>
                  <a:cubicBezTo>
                    <a:pt x="32" y="20"/>
                    <a:pt x="32" y="20"/>
                    <a:pt x="32" y="20"/>
                  </a:cubicBezTo>
                  <a:cubicBezTo>
                    <a:pt x="31" y="20"/>
                    <a:pt x="31" y="20"/>
                    <a:pt x="31" y="20"/>
                  </a:cubicBezTo>
                  <a:cubicBezTo>
                    <a:pt x="30" y="20"/>
                    <a:pt x="30" y="21"/>
                    <a:pt x="30" y="21"/>
                  </a:cubicBezTo>
                  <a:cubicBezTo>
                    <a:pt x="29" y="21"/>
                    <a:pt x="29" y="21"/>
                    <a:pt x="29" y="21"/>
                  </a:cubicBezTo>
                  <a:cubicBezTo>
                    <a:pt x="26" y="20"/>
                    <a:pt x="26" y="20"/>
                    <a:pt x="24" y="20"/>
                  </a:cubicBezTo>
                  <a:cubicBezTo>
                    <a:pt x="23" y="19"/>
                    <a:pt x="22" y="18"/>
                    <a:pt x="21" y="18"/>
                  </a:cubicBezTo>
                  <a:cubicBezTo>
                    <a:pt x="21" y="18"/>
                    <a:pt x="20" y="19"/>
                    <a:pt x="19" y="19"/>
                  </a:cubicBezTo>
                  <a:cubicBezTo>
                    <a:pt x="19" y="19"/>
                    <a:pt x="19" y="19"/>
                    <a:pt x="19" y="19"/>
                  </a:cubicBezTo>
                  <a:cubicBezTo>
                    <a:pt x="19" y="19"/>
                    <a:pt x="19" y="19"/>
                    <a:pt x="19" y="19"/>
                  </a:cubicBezTo>
                  <a:cubicBezTo>
                    <a:pt x="19" y="20"/>
                    <a:pt x="19" y="20"/>
                    <a:pt x="19" y="20"/>
                  </a:cubicBezTo>
                  <a:cubicBezTo>
                    <a:pt x="18" y="19"/>
                    <a:pt x="18" y="19"/>
                    <a:pt x="18" y="19"/>
                  </a:cubicBezTo>
                  <a:cubicBezTo>
                    <a:pt x="18" y="19"/>
                    <a:pt x="18" y="19"/>
                    <a:pt x="17" y="19"/>
                  </a:cubicBezTo>
                  <a:cubicBezTo>
                    <a:pt x="16" y="19"/>
                    <a:pt x="15" y="18"/>
                    <a:pt x="14" y="18"/>
                  </a:cubicBezTo>
                  <a:cubicBezTo>
                    <a:pt x="10" y="17"/>
                    <a:pt x="7" y="16"/>
                    <a:pt x="4" y="14"/>
                  </a:cubicBezTo>
                  <a:cubicBezTo>
                    <a:pt x="3" y="13"/>
                    <a:pt x="3" y="13"/>
                    <a:pt x="2" y="12"/>
                  </a:cubicBezTo>
                  <a:cubicBezTo>
                    <a:pt x="2" y="12"/>
                    <a:pt x="2" y="12"/>
                    <a:pt x="2" y="12"/>
                  </a:cubicBezTo>
                  <a:cubicBezTo>
                    <a:pt x="2" y="12"/>
                    <a:pt x="2" y="12"/>
                    <a:pt x="2" y="12"/>
                  </a:cubicBezTo>
                  <a:cubicBezTo>
                    <a:pt x="2" y="11"/>
                    <a:pt x="2" y="11"/>
                    <a:pt x="2" y="11"/>
                  </a:cubicBezTo>
                  <a:cubicBezTo>
                    <a:pt x="1" y="11"/>
                    <a:pt x="1" y="12"/>
                    <a:pt x="0" y="12"/>
                  </a:cubicBezTo>
                  <a:cubicBezTo>
                    <a:pt x="0" y="14"/>
                    <a:pt x="2" y="19"/>
                    <a:pt x="3" y="20"/>
                  </a:cubicBezTo>
                  <a:cubicBezTo>
                    <a:pt x="4" y="20"/>
                    <a:pt x="5" y="21"/>
                    <a:pt x="6" y="21"/>
                  </a:cubicBezTo>
                  <a:cubicBezTo>
                    <a:pt x="8" y="21"/>
                    <a:pt x="11" y="22"/>
                    <a:pt x="12" y="23"/>
                  </a:cubicBezTo>
                  <a:cubicBezTo>
                    <a:pt x="13" y="23"/>
                    <a:pt x="13" y="23"/>
                    <a:pt x="13" y="23"/>
                  </a:cubicBezTo>
                  <a:cubicBezTo>
                    <a:pt x="13" y="23"/>
                    <a:pt x="13" y="23"/>
                    <a:pt x="13" y="23"/>
                  </a:cubicBezTo>
                  <a:cubicBezTo>
                    <a:pt x="13" y="23"/>
                    <a:pt x="13" y="23"/>
                    <a:pt x="13" y="23"/>
                  </a:cubicBezTo>
                  <a:cubicBezTo>
                    <a:pt x="13" y="24"/>
                    <a:pt x="13" y="24"/>
                    <a:pt x="13" y="24"/>
                  </a:cubicBezTo>
                  <a:cubicBezTo>
                    <a:pt x="12" y="25"/>
                    <a:pt x="11" y="26"/>
                    <a:pt x="10" y="26"/>
                  </a:cubicBezTo>
                  <a:cubicBezTo>
                    <a:pt x="10" y="27"/>
                    <a:pt x="10" y="27"/>
                    <a:pt x="10" y="27"/>
                  </a:cubicBezTo>
                  <a:cubicBezTo>
                    <a:pt x="10" y="27"/>
                    <a:pt x="9" y="27"/>
                    <a:pt x="9" y="27"/>
                  </a:cubicBezTo>
                  <a:cubicBezTo>
                    <a:pt x="9" y="27"/>
                    <a:pt x="9" y="27"/>
                    <a:pt x="9" y="27"/>
                  </a:cubicBezTo>
                  <a:cubicBezTo>
                    <a:pt x="9" y="28"/>
                    <a:pt x="8" y="28"/>
                    <a:pt x="8" y="28"/>
                  </a:cubicBezTo>
                  <a:cubicBezTo>
                    <a:pt x="7" y="28"/>
                    <a:pt x="5" y="27"/>
                    <a:pt x="4" y="26"/>
                  </a:cubicBezTo>
                  <a:cubicBezTo>
                    <a:pt x="4" y="26"/>
                    <a:pt x="3" y="26"/>
                    <a:pt x="3" y="26"/>
                  </a:cubicBezTo>
                  <a:cubicBezTo>
                    <a:pt x="3" y="26"/>
                    <a:pt x="3" y="26"/>
                    <a:pt x="3" y="26"/>
                  </a:cubicBezTo>
                  <a:cubicBezTo>
                    <a:pt x="4" y="29"/>
                    <a:pt x="6" y="31"/>
                    <a:pt x="9" y="33"/>
                  </a:cubicBezTo>
                  <a:cubicBezTo>
                    <a:pt x="9" y="34"/>
                    <a:pt x="9" y="34"/>
                    <a:pt x="9" y="34"/>
                  </a:cubicBezTo>
                  <a:cubicBezTo>
                    <a:pt x="10" y="34"/>
                    <a:pt x="10" y="34"/>
                    <a:pt x="10" y="34"/>
                  </a:cubicBezTo>
                  <a:cubicBezTo>
                    <a:pt x="10" y="34"/>
                    <a:pt x="10" y="34"/>
                    <a:pt x="10" y="34"/>
                  </a:cubicBezTo>
                  <a:cubicBezTo>
                    <a:pt x="12" y="34"/>
                    <a:pt x="15" y="31"/>
                    <a:pt x="16" y="29"/>
                  </a:cubicBezTo>
                  <a:cubicBezTo>
                    <a:pt x="16" y="29"/>
                    <a:pt x="17" y="28"/>
                    <a:pt x="17" y="28"/>
                  </a:cubicBezTo>
                  <a:cubicBezTo>
                    <a:pt x="18" y="28"/>
                    <a:pt x="18" y="28"/>
                    <a:pt x="18" y="28"/>
                  </a:cubicBezTo>
                  <a:cubicBezTo>
                    <a:pt x="19" y="27"/>
                    <a:pt x="19" y="27"/>
                    <a:pt x="19" y="27"/>
                  </a:cubicBezTo>
                  <a:cubicBezTo>
                    <a:pt x="19" y="27"/>
                    <a:pt x="19" y="27"/>
                    <a:pt x="19" y="27"/>
                  </a:cubicBezTo>
                  <a:cubicBezTo>
                    <a:pt x="21" y="27"/>
                    <a:pt x="22" y="27"/>
                    <a:pt x="23" y="28"/>
                  </a:cubicBezTo>
                  <a:cubicBezTo>
                    <a:pt x="24" y="28"/>
                    <a:pt x="25" y="26"/>
                    <a:pt x="25" y="25"/>
                  </a:cubicBezTo>
                  <a:cubicBezTo>
                    <a:pt x="25" y="25"/>
                    <a:pt x="25" y="25"/>
                    <a:pt x="25" y="25"/>
                  </a:cubicBezTo>
                  <a:cubicBezTo>
                    <a:pt x="24" y="24"/>
                    <a:pt x="23" y="23"/>
                    <a:pt x="22" y="23"/>
                  </a:cubicBezTo>
                  <a:cubicBezTo>
                    <a:pt x="22" y="23"/>
                    <a:pt x="22" y="23"/>
                    <a:pt x="22" y="23"/>
                  </a:cubicBezTo>
                  <a:cubicBezTo>
                    <a:pt x="22" y="22"/>
                    <a:pt x="22" y="22"/>
                    <a:pt x="22" y="22"/>
                  </a:cubicBezTo>
                  <a:cubicBezTo>
                    <a:pt x="23" y="21"/>
                    <a:pt x="23" y="21"/>
                    <a:pt x="23" y="21"/>
                  </a:cubicBezTo>
                  <a:cubicBezTo>
                    <a:pt x="23" y="20"/>
                    <a:pt x="23" y="20"/>
                    <a:pt x="23" y="20"/>
                  </a:cubicBezTo>
                  <a:cubicBezTo>
                    <a:pt x="24" y="20"/>
                    <a:pt x="24" y="20"/>
                    <a:pt x="24" y="20"/>
                  </a:cubicBezTo>
                  <a:cubicBezTo>
                    <a:pt x="26" y="21"/>
                    <a:pt x="28" y="22"/>
                    <a:pt x="30" y="22"/>
                  </a:cubicBezTo>
                  <a:cubicBezTo>
                    <a:pt x="32" y="23"/>
                    <a:pt x="32" y="23"/>
                    <a:pt x="32" y="23"/>
                  </a:cubicBezTo>
                  <a:cubicBezTo>
                    <a:pt x="33" y="23"/>
                    <a:pt x="33" y="23"/>
                    <a:pt x="33" y="23"/>
                  </a:cubicBezTo>
                  <a:cubicBezTo>
                    <a:pt x="34" y="24"/>
                    <a:pt x="35" y="25"/>
                    <a:pt x="36" y="25"/>
                  </a:cubicBezTo>
                  <a:cubicBezTo>
                    <a:pt x="36" y="25"/>
                    <a:pt x="37" y="25"/>
                    <a:pt x="37" y="25"/>
                  </a:cubicBezTo>
                  <a:cubicBezTo>
                    <a:pt x="38" y="23"/>
                    <a:pt x="39" y="22"/>
                    <a:pt x="39" y="21"/>
                  </a:cubicBezTo>
                  <a:cubicBezTo>
                    <a:pt x="39" y="21"/>
                    <a:pt x="39" y="21"/>
                    <a:pt x="39" y="21"/>
                  </a:cubicBezTo>
                  <a:cubicBezTo>
                    <a:pt x="39" y="21"/>
                    <a:pt x="40" y="21"/>
                    <a:pt x="40" y="21"/>
                  </a:cubicBezTo>
                  <a:cubicBezTo>
                    <a:pt x="39" y="21"/>
                    <a:pt x="39" y="21"/>
                    <a:pt x="39" y="21"/>
                  </a:cubicBezTo>
                  <a:cubicBezTo>
                    <a:pt x="39" y="20"/>
                    <a:pt x="39" y="20"/>
                    <a:pt x="39" y="20"/>
                  </a:cubicBezTo>
                  <a:cubicBezTo>
                    <a:pt x="39" y="20"/>
                    <a:pt x="40" y="20"/>
                    <a:pt x="40" y="20"/>
                  </a:cubicBezTo>
                  <a:cubicBezTo>
                    <a:pt x="43" y="19"/>
                    <a:pt x="47" y="17"/>
                    <a:pt x="50" y="16"/>
                  </a:cubicBezTo>
                  <a:cubicBezTo>
                    <a:pt x="51" y="15"/>
                    <a:pt x="52" y="15"/>
                    <a:pt x="51" y="14"/>
                  </a:cubicBezTo>
                  <a:cubicBezTo>
                    <a:pt x="51" y="13"/>
                    <a:pt x="51" y="13"/>
                    <a:pt x="51" y="13"/>
                  </a:cubicBezTo>
                  <a:moveTo>
                    <a:pt x="37" y="15"/>
                  </a:moveTo>
                  <a:cubicBezTo>
                    <a:pt x="38" y="14"/>
                    <a:pt x="38" y="14"/>
                    <a:pt x="38" y="14"/>
                  </a:cubicBezTo>
                  <a:cubicBezTo>
                    <a:pt x="39" y="13"/>
                    <a:pt x="39" y="13"/>
                    <a:pt x="39" y="13"/>
                  </a:cubicBezTo>
                  <a:cubicBezTo>
                    <a:pt x="39" y="13"/>
                    <a:pt x="39" y="12"/>
                    <a:pt x="38" y="12"/>
                  </a:cubicBezTo>
                  <a:cubicBezTo>
                    <a:pt x="38" y="12"/>
                    <a:pt x="38" y="12"/>
                    <a:pt x="38" y="12"/>
                  </a:cubicBezTo>
                  <a:cubicBezTo>
                    <a:pt x="38" y="12"/>
                    <a:pt x="38" y="12"/>
                    <a:pt x="38" y="12"/>
                  </a:cubicBezTo>
                  <a:cubicBezTo>
                    <a:pt x="37" y="12"/>
                    <a:pt x="37" y="12"/>
                    <a:pt x="37" y="12"/>
                  </a:cubicBezTo>
                  <a:cubicBezTo>
                    <a:pt x="36" y="11"/>
                    <a:pt x="36" y="11"/>
                    <a:pt x="36" y="11"/>
                  </a:cubicBezTo>
                  <a:cubicBezTo>
                    <a:pt x="36" y="11"/>
                    <a:pt x="36" y="11"/>
                    <a:pt x="36" y="11"/>
                  </a:cubicBezTo>
                  <a:cubicBezTo>
                    <a:pt x="37" y="10"/>
                    <a:pt x="37" y="10"/>
                    <a:pt x="37" y="10"/>
                  </a:cubicBezTo>
                  <a:cubicBezTo>
                    <a:pt x="36" y="10"/>
                    <a:pt x="36" y="10"/>
                    <a:pt x="36" y="10"/>
                  </a:cubicBezTo>
                  <a:cubicBezTo>
                    <a:pt x="37" y="10"/>
                    <a:pt x="37" y="10"/>
                    <a:pt x="37" y="10"/>
                  </a:cubicBezTo>
                  <a:cubicBezTo>
                    <a:pt x="40" y="9"/>
                    <a:pt x="40" y="9"/>
                    <a:pt x="40" y="9"/>
                  </a:cubicBezTo>
                  <a:cubicBezTo>
                    <a:pt x="40" y="9"/>
                    <a:pt x="40" y="9"/>
                    <a:pt x="40" y="9"/>
                  </a:cubicBezTo>
                  <a:cubicBezTo>
                    <a:pt x="41" y="9"/>
                    <a:pt x="41" y="9"/>
                    <a:pt x="41" y="9"/>
                  </a:cubicBezTo>
                  <a:cubicBezTo>
                    <a:pt x="41" y="10"/>
                    <a:pt x="43" y="11"/>
                    <a:pt x="43" y="13"/>
                  </a:cubicBezTo>
                  <a:cubicBezTo>
                    <a:pt x="43" y="14"/>
                    <a:pt x="43" y="14"/>
                    <a:pt x="43" y="14"/>
                  </a:cubicBezTo>
                  <a:cubicBezTo>
                    <a:pt x="42" y="15"/>
                    <a:pt x="40" y="16"/>
                    <a:pt x="38" y="16"/>
                  </a:cubicBezTo>
                  <a:cubicBezTo>
                    <a:pt x="38" y="16"/>
                    <a:pt x="38" y="16"/>
                    <a:pt x="38" y="16"/>
                  </a:cubicBezTo>
                  <a:cubicBezTo>
                    <a:pt x="38" y="15"/>
                    <a:pt x="38" y="15"/>
                    <a:pt x="38" y="15"/>
                  </a:cubicBezTo>
                  <a:cubicBezTo>
                    <a:pt x="37" y="15"/>
                    <a:pt x="37" y="15"/>
                    <a:pt x="37" y="15"/>
                  </a:cubicBez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101" name="Freeform 138"/>
            <p:cNvSpPr/>
            <p:nvPr userDrawn="1"/>
          </p:nvSpPr>
          <p:spPr bwMode="auto">
            <a:xfrm>
              <a:off x="6194063" y="2940552"/>
              <a:ext cx="75630" cy="143697"/>
            </a:xfrm>
            <a:custGeom>
              <a:avLst/>
              <a:gdLst>
                <a:gd name="T0" fmla="*/ 2 w 8"/>
                <a:gd name="T1" fmla="*/ 15 h 15"/>
                <a:gd name="T2" fmla="*/ 0 w 8"/>
                <a:gd name="T3" fmla="*/ 14 h 15"/>
                <a:gd name="T4" fmla="*/ 2 w 8"/>
                <a:gd name="T5" fmla="*/ 9 h 15"/>
                <a:gd name="T6" fmla="*/ 3 w 8"/>
                <a:gd name="T7" fmla="*/ 8 h 15"/>
                <a:gd name="T8" fmla="*/ 3 w 8"/>
                <a:gd name="T9" fmla="*/ 8 h 15"/>
                <a:gd name="T10" fmla="*/ 3 w 8"/>
                <a:gd name="T11" fmla="*/ 7 h 15"/>
                <a:gd name="T12" fmla="*/ 4 w 8"/>
                <a:gd name="T13" fmla="*/ 5 h 15"/>
                <a:gd name="T14" fmla="*/ 5 w 8"/>
                <a:gd name="T15" fmla="*/ 4 h 15"/>
                <a:gd name="T16" fmla="*/ 7 w 8"/>
                <a:gd name="T17" fmla="*/ 0 h 15"/>
                <a:gd name="T18" fmla="*/ 8 w 8"/>
                <a:gd name="T19" fmla="*/ 1 h 15"/>
                <a:gd name="T20" fmla="*/ 8 w 8"/>
                <a:gd name="T21" fmla="*/ 2 h 15"/>
                <a:gd name="T22" fmla="*/ 8 w 8"/>
                <a:gd name="T23" fmla="*/ 2 h 15"/>
                <a:gd name="T24" fmla="*/ 8 w 8"/>
                <a:gd name="T25" fmla="*/ 3 h 15"/>
                <a:gd name="T26" fmla="*/ 8 w 8"/>
                <a:gd name="T27" fmla="*/ 7 h 15"/>
                <a:gd name="T28" fmla="*/ 8 w 8"/>
                <a:gd name="T29" fmla="*/ 8 h 15"/>
                <a:gd name="T30" fmla="*/ 8 w 8"/>
                <a:gd name="T31" fmla="*/ 9 h 15"/>
                <a:gd name="T32" fmla="*/ 6 w 8"/>
                <a:gd name="T33" fmla="*/ 13 h 15"/>
                <a:gd name="T34" fmla="*/ 5 w 8"/>
                <a:gd name="T35" fmla="*/ 14 h 15"/>
                <a:gd name="T36" fmla="*/ 5 w 8"/>
                <a:gd name="T37" fmla="*/ 14 h 15"/>
                <a:gd name="T38" fmla="*/ 3 w 8"/>
                <a:gd name="T39" fmla="*/ 15 h 15"/>
                <a:gd name="T40" fmla="*/ 2 w 8"/>
                <a:gd name="T4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5">
                  <a:moveTo>
                    <a:pt x="2" y="15"/>
                  </a:moveTo>
                  <a:cubicBezTo>
                    <a:pt x="2" y="15"/>
                    <a:pt x="1" y="14"/>
                    <a:pt x="0" y="14"/>
                  </a:cubicBezTo>
                  <a:cubicBezTo>
                    <a:pt x="0" y="12"/>
                    <a:pt x="1" y="11"/>
                    <a:pt x="2" y="9"/>
                  </a:cubicBezTo>
                  <a:cubicBezTo>
                    <a:pt x="2" y="9"/>
                    <a:pt x="3" y="8"/>
                    <a:pt x="3" y="8"/>
                  </a:cubicBezTo>
                  <a:cubicBezTo>
                    <a:pt x="3" y="8"/>
                    <a:pt x="3" y="8"/>
                    <a:pt x="3" y="8"/>
                  </a:cubicBezTo>
                  <a:cubicBezTo>
                    <a:pt x="3" y="7"/>
                    <a:pt x="3" y="7"/>
                    <a:pt x="3" y="7"/>
                  </a:cubicBezTo>
                  <a:cubicBezTo>
                    <a:pt x="4" y="7"/>
                    <a:pt x="4" y="6"/>
                    <a:pt x="4" y="5"/>
                  </a:cubicBezTo>
                  <a:cubicBezTo>
                    <a:pt x="4" y="5"/>
                    <a:pt x="4" y="4"/>
                    <a:pt x="5" y="4"/>
                  </a:cubicBezTo>
                  <a:cubicBezTo>
                    <a:pt x="5" y="2"/>
                    <a:pt x="6" y="0"/>
                    <a:pt x="7" y="0"/>
                  </a:cubicBezTo>
                  <a:cubicBezTo>
                    <a:pt x="7" y="0"/>
                    <a:pt x="8" y="0"/>
                    <a:pt x="8" y="1"/>
                  </a:cubicBezTo>
                  <a:cubicBezTo>
                    <a:pt x="8" y="1"/>
                    <a:pt x="8" y="1"/>
                    <a:pt x="8" y="2"/>
                  </a:cubicBezTo>
                  <a:cubicBezTo>
                    <a:pt x="8" y="2"/>
                    <a:pt x="8" y="2"/>
                    <a:pt x="8" y="2"/>
                  </a:cubicBezTo>
                  <a:cubicBezTo>
                    <a:pt x="8" y="3"/>
                    <a:pt x="8" y="3"/>
                    <a:pt x="8" y="3"/>
                  </a:cubicBezTo>
                  <a:cubicBezTo>
                    <a:pt x="8" y="5"/>
                    <a:pt x="8" y="6"/>
                    <a:pt x="8" y="7"/>
                  </a:cubicBezTo>
                  <a:cubicBezTo>
                    <a:pt x="8" y="8"/>
                    <a:pt x="8" y="8"/>
                    <a:pt x="8" y="8"/>
                  </a:cubicBezTo>
                  <a:cubicBezTo>
                    <a:pt x="8" y="8"/>
                    <a:pt x="8" y="9"/>
                    <a:pt x="8" y="9"/>
                  </a:cubicBezTo>
                  <a:cubicBezTo>
                    <a:pt x="7" y="11"/>
                    <a:pt x="7" y="12"/>
                    <a:pt x="6" y="13"/>
                  </a:cubicBezTo>
                  <a:cubicBezTo>
                    <a:pt x="5" y="14"/>
                    <a:pt x="5" y="14"/>
                    <a:pt x="5" y="14"/>
                  </a:cubicBezTo>
                  <a:cubicBezTo>
                    <a:pt x="5" y="14"/>
                    <a:pt x="5" y="14"/>
                    <a:pt x="5" y="14"/>
                  </a:cubicBezTo>
                  <a:cubicBezTo>
                    <a:pt x="4" y="14"/>
                    <a:pt x="3" y="15"/>
                    <a:pt x="3" y="15"/>
                  </a:cubicBezTo>
                  <a:lnTo>
                    <a:pt x="2" y="15"/>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103" name="Freeform 139"/>
            <p:cNvSpPr/>
            <p:nvPr userDrawn="1"/>
          </p:nvSpPr>
          <p:spPr bwMode="auto">
            <a:xfrm>
              <a:off x="6194063" y="2940552"/>
              <a:ext cx="75630" cy="143697"/>
            </a:xfrm>
            <a:custGeom>
              <a:avLst/>
              <a:gdLst>
                <a:gd name="T0" fmla="*/ 2 w 8"/>
                <a:gd name="T1" fmla="*/ 15 h 15"/>
                <a:gd name="T2" fmla="*/ 3 w 8"/>
                <a:gd name="T3" fmla="*/ 15 h 15"/>
                <a:gd name="T4" fmla="*/ 5 w 8"/>
                <a:gd name="T5" fmla="*/ 14 h 15"/>
                <a:gd name="T6" fmla="*/ 5 w 8"/>
                <a:gd name="T7" fmla="*/ 14 h 15"/>
                <a:gd name="T8" fmla="*/ 6 w 8"/>
                <a:gd name="T9" fmla="*/ 13 h 15"/>
                <a:gd name="T10" fmla="*/ 8 w 8"/>
                <a:gd name="T11" fmla="*/ 9 h 15"/>
                <a:gd name="T12" fmla="*/ 8 w 8"/>
                <a:gd name="T13" fmla="*/ 8 h 15"/>
                <a:gd name="T14" fmla="*/ 8 w 8"/>
                <a:gd name="T15" fmla="*/ 7 h 15"/>
                <a:gd name="T16" fmla="*/ 8 w 8"/>
                <a:gd name="T17" fmla="*/ 3 h 15"/>
                <a:gd name="T18" fmla="*/ 8 w 8"/>
                <a:gd name="T19" fmla="*/ 2 h 15"/>
                <a:gd name="T20" fmla="*/ 8 w 8"/>
                <a:gd name="T21" fmla="*/ 2 h 15"/>
                <a:gd name="T22" fmla="*/ 8 w 8"/>
                <a:gd name="T23" fmla="*/ 2 h 15"/>
                <a:gd name="T24" fmla="*/ 8 w 8"/>
                <a:gd name="T25" fmla="*/ 1 h 15"/>
                <a:gd name="T26" fmla="*/ 7 w 8"/>
                <a:gd name="T27" fmla="*/ 0 h 15"/>
                <a:gd name="T28" fmla="*/ 5 w 8"/>
                <a:gd name="T29" fmla="*/ 4 h 15"/>
                <a:gd name="T30" fmla="*/ 4 w 8"/>
                <a:gd name="T31" fmla="*/ 5 h 15"/>
                <a:gd name="T32" fmla="*/ 3 w 8"/>
                <a:gd name="T33" fmla="*/ 7 h 15"/>
                <a:gd name="T34" fmla="*/ 3 w 8"/>
                <a:gd name="T35" fmla="*/ 8 h 15"/>
                <a:gd name="T36" fmla="*/ 3 w 8"/>
                <a:gd name="T37" fmla="*/ 8 h 15"/>
                <a:gd name="T38" fmla="*/ 2 w 8"/>
                <a:gd name="T39" fmla="*/ 9 h 15"/>
                <a:gd name="T40" fmla="*/ 0 w 8"/>
                <a:gd name="T41" fmla="*/ 14 h 15"/>
                <a:gd name="T42" fmla="*/ 2 w 8"/>
                <a:gd name="T43"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 h="15">
                  <a:moveTo>
                    <a:pt x="2" y="15"/>
                  </a:moveTo>
                  <a:cubicBezTo>
                    <a:pt x="3" y="15"/>
                    <a:pt x="3" y="15"/>
                    <a:pt x="3" y="15"/>
                  </a:cubicBezTo>
                  <a:cubicBezTo>
                    <a:pt x="3" y="15"/>
                    <a:pt x="4" y="14"/>
                    <a:pt x="5" y="14"/>
                  </a:cubicBezTo>
                  <a:cubicBezTo>
                    <a:pt x="5" y="14"/>
                    <a:pt x="5" y="14"/>
                    <a:pt x="5" y="14"/>
                  </a:cubicBezTo>
                  <a:cubicBezTo>
                    <a:pt x="6" y="13"/>
                    <a:pt x="6" y="13"/>
                    <a:pt x="6" y="13"/>
                  </a:cubicBezTo>
                  <a:cubicBezTo>
                    <a:pt x="7" y="12"/>
                    <a:pt x="7" y="10"/>
                    <a:pt x="8" y="9"/>
                  </a:cubicBezTo>
                  <a:cubicBezTo>
                    <a:pt x="8" y="9"/>
                    <a:pt x="8" y="8"/>
                    <a:pt x="8" y="8"/>
                  </a:cubicBezTo>
                  <a:cubicBezTo>
                    <a:pt x="8" y="7"/>
                    <a:pt x="8" y="7"/>
                    <a:pt x="8" y="7"/>
                  </a:cubicBezTo>
                  <a:cubicBezTo>
                    <a:pt x="8" y="6"/>
                    <a:pt x="8" y="5"/>
                    <a:pt x="8" y="3"/>
                  </a:cubicBezTo>
                  <a:cubicBezTo>
                    <a:pt x="8" y="3"/>
                    <a:pt x="8" y="3"/>
                    <a:pt x="8" y="2"/>
                  </a:cubicBezTo>
                  <a:cubicBezTo>
                    <a:pt x="8" y="2"/>
                    <a:pt x="8" y="2"/>
                    <a:pt x="8" y="2"/>
                  </a:cubicBezTo>
                  <a:cubicBezTo>
                    <a:pt x="8" y="2"/>
                    <a:pt x="8" y="2"/>
                    <a:pt x="8" y="2"/>
                  </a:cubicBezTo>
                  <a:cubicBezTo>
                    <a:pt x="8" y="1"/>
                    <a:pt x="8" y="1"/>
                    <a:pt x="8" y="1"/>
                  </a:cubicBezTo>
                  <a:cubicBezTo>
                    <a:pt x="8" y="0"/>
                    <a:pt x="7" y="0"/>
                    <a:pt x="7" y="0"/>
                  </a:cubicBezTo>
                  <a:cubicBezTo>
                    <a:pt x="6" y="0"/>
                    <a:pt x="5" y="2"/>
                    <a:pt x="5" y="4"/>
                  </a:cubicBezTo>
                  <a:cubicBezTo>
                    <a:pt x="5" y="4"/>
                    <a:pt x="4" y="5"/>
                    <a:pt x="4" y="5"/>
                  </a:cubicBezTo>
                  <a:cubicBezTo>
                    <a:pt x="4" y="6"/>
                    <a:pt x="4" y="7"/>
                    <a:pt x="3" y="7"/>
                  </a:cubicBezTo>
                  <a:cubicBezTo>
                    <a:pt x="3" y="8"/>
                    <a:pt x="3" y="8"/>
                    <a:pt x="3" y="8"/>
                  </a:cubicBezTo>
                  <a:cubicBezTo>
                    <a:pt x="3" y="8"/>
                    <a:pt x="3" y="8"/>
                    <a:pt x="3" y="8"/>
                  </a:cubicBezTo>
                  <a:cubicBezTo>
                    <a:pt x="3" y="8"/>
                    <a:pt x="2" y="9"/>
                    <a:pt x="2" y="9"/>
                  </a:cubicBezTo>
                  <a:cubicBezTo>
                    <a:pt x="1" y="11"/>
                    <a:pt x="0" y="12"/>
                    <a:pt x="0" y="14"/>
                  </a:cubicBezTo>
                  <a:cubicBezTo>
                    <a:pt x="1" y="14"/>
                    <a:pt x="2" y="15"/>
                    <a:pt x="2" y="15"/>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104" name="Freeform 140"/>
            <p:cNvSpPr/>
            <p:nvPr userDrawn="1"/>
          </p:nvSpPr>
          <p:spPr bwMode="auto">
            <a:xfrm>
              <a:off x="6118433" y="2993493"/>
              <a:ext cx="52941" cy="68067"/>
            </a:xfrm>
            <a:custGeom>
              <a:avLst/>
              <a:gdLst>
                <a:gd name="T0" fmla="*/ 3 w 6"/>
                <a:gd name="T1" fmla="*/ 7 h 7"/>
                <a:gd name="T2" fmla="*/ 1 w 6"/>
                <a:gd name="T3" fmla="*/ 6 h 7"/>
                <a:gd name="T4" fmla="*/ 5 w 6"/>
                <a:gd name="T5" fmla="*/ 0 h 7"/>
                <a:gd name="T6" fmla="*/ 6 w 6"/>
                <a:gd name="T7" fmla="*/ 1 h 7"/>
                <a:gd name="T8" fmla="*/ 5 w 6"/>
                <a:gd name="T9" fmla="*/ 5 h 7"/>
                <a:gd name="T10" fmla="*/ 3 w 6"/>
                <a:gd name="T11" fmla="*/ 7 h 7"/>
              </a:gdLst>
              <a:ahLst/>
              <a:cxnLst>
                <a:cxn ang="0">
                  <a:pos x="T0" y="T1"/>
                </a:cxn>
                <a:cxn ang="0">
                  <a:pos x="T2" y="T3"/>
                </a:cxn>
                <a:cxn ang="0">
                  <a:pos x="T4" y="T5"/>
                </a:cxn>
                <a:cxn ang="0">
                  <a:pos x="T6" y="T7"/>
                </a:cxn>
                <a:cxn ang="0">
                  <a:pos x="T8" y="T9"/>
                </a:cxn>
                <a:cxn ang="0">
                  <a:pos x="T10" y="T11"/>
                </a:cxn>
              </a:cxnLst>
              <a:rect l="0" t="0" r="r" b="b"/>
              <a:pathLst>
                <a:path w="6" h="7">
                  <a:moveTo>
                    <a:pt x="3" y="7"/>
                  </a:moveTo>
                  <a:cubicBezTo>
                    <a:pt x="3" y="7"/>
                    <a:pt x="2" y="6"/>
                    <a:pt x="1" y="6"/>
                  </a:cubicBezTo>
                  <a:cubicBezTo>
                    <a:pt x="0" y="3"/>
                    <a:pt x="4" y="0"/>
                    <a:pt x="5" y="0"/>
                  </a:cubicBezTo>
                  <a:cubicBezTo>
                    <a:pt x="5" y="0"/>
                    <a:pt x="6" y="1"/>
                    <a:pt x="6" y="1"/>
                  </a:cubicBezTo>
                  <a:cubicBezTo>
                    <a:pt x="6" y="2"/>
                    <a:pt x="6" y="4"/>
                    <a:pt x="5" y="5"/>
                  </a:cubicBezTo>
                  <a:cubicBezTo>
                    <a:pt x="4" y="6"/>
                    <a:pt x="3" y="7"/>
                    <a:pt x="3" y="7"/>
                  </a:cubicBez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105" name="Freeform 141"/>
            <p:cNvSpPr/>
            <p:nvPr userDrawn="1"/>
          </p:nvSpPr>
          <p:spPr bwMode="auto">
            <a:xfrm>
              <a:off x="6118433" y="2993493"/>
              <a:ext cx="52941" cy="68067"/>
            </a:xfrm>
            <a:custGeom>
              <a:avLst/>
              <a:gdLst>
                <a:gd name="T0" fmla="*/ 3 w 6"/>
                <a:gd name="T1" fmla="*/ 7 h 7"/>
                <a:gd name="T2" fmla="*/ 3 w 6"/>
                <a:gd name="T3" fmla="*/ 7 h 7"/>
                <a:gd name="T4" fmla="*/ 5 w 6"/>
                <a:gd name="T5" fmla="*/ 5 h 7"/>
                <a:gd name="T6" fmla="*/ 6 w 6"/>
                <a:gd name="T7" fmla="*/ 1 h 7"/>
                <a:gd name="T8" fmla="*/ 5 w 6"/>
                <a:gd name="T9" fmla="*/ 0 h 7"/>
                <a:gd name="T10" fmla="*/ 1 w 6"/>
                <a:gd name="T11" fmla="*/ 6 h 7"/>
                <a:gd name="T12" fmla="*/ 3 w 6"/>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3" y="7"/>
                  </a:moveTo>
                  <a:cubicBezTo>
                    <a:pt x="3" y="7"/>
                    <a:pt x="3" y="7"/>
                    <a:pt x="3" y="7"/>
                  </a:cubicBezTo>
                  <a:cubicBezTo>
                    <a:pt x="3" y="7"/>
                    <a:pt x="4" y="6"/>
                    <a:pt x="5" y="5"/>
                  </a:cubicBezTo>
                  <a:cubicBezTo>
                    <a:pt x="6" y="4"/>
                    <a:pt x="6" y="2"/>
                    <a:pt x="6" y="1"/>
                  </a:cubicBezTo>
                  <a:cubicBezTo>
                    <a:pt x="6" y="1"/>
                    <a:pt x="5" y="0"/>
                    <a:pt x="5" y="0"/>
                  </a:cubicBezTo>
                  <a:cubicBezTo>
                    <a:pt x="4" y="0"/>
                    <a:pt x="0" y="3"/>
                    <a:pt x="1" y="6"/>
                  </a:cubicBezTo>
                  <a:cubicBezTo>
                    <a:pt x="2" y="6"/>
                    <a:pt x="3" y="7"/>
                    <a:pt x="3" y="7"/>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en-US" altLang="zh-CN" dirty="0"/>
              <a:t>02 </a:t>
            </a:r>
            <a:r>
              <a:rPr lang="zh-CN" altLang="en-US" dirty="0">
                <a:sym typeface="+mn-ea"/>
              </a:rPr>
              <a:t>项目主要内容——模型应用</a:t>
            </a:r>
          </a:p>
        </p:txBody>
      </p:sp>
      <p:pic>
        <p:nvPicPr>
          <p:cNvPr id="7" name="图片 6"/>
          <p:cNvPicPr>
            <a:picLocks noChangeAspect="1"/>
          </p:cNvPicPr>
          <p:nvPr/>
        </p:nvPicPr>
        <p:blipFill>
          <a:blip r:embed="rId3"/>
          <a:stretch>
            <a:fillRect/>
          </a:stretch>
        </p:blipFill>
        <p:spPr>
          <a:xfrm>
            <a:off x="1758625" y="1051109"/>
            <a:ext cx="1554868" cy="1786444"/>
          </a:xfrm>
          <a:prstGeom prst="rect">
            <a:avLst/>
          </a:prstGeom>
        </p:spPr>
      </p:pic>
      <p:pic>
        <p:nvPicPr>
          <p:cNvPr id="83" name="图片 82"/>
          <p:cNvPicPr>
            <a:picLocks noChangeAspect="1"/>
          </p:cNvPicPr>
          <p:nvPr/>
        </p:nvPicPr>
        <p:blipFill>
          <a:blip r:embed="rId4"/>
          <a:stretch>
            <a:fillRect/>
          </a:stretch>
        </p:blipFill>
        <p:spPr>
          <a:xfrm>
            <a:off x="1758620" y="4643613"/>
            <a:ext cx="1554873" cy="1554873"/>
          </a:xfrm>
          <a:prstGeom prst="rect">
            <a:avLst/>
          </a:prstGeom>
          <a:ln>
            <a:noFill/>
          </a:ln>
          <a:effectLst>
            <a:outerShdw blurRad="190500" algn="tl" rotWithShape="0">
              <a:srgbClr val="000000">
                <a:alpha val="70000"/>
              </a:srgbClr>
            </a:outerShdw>
          </a:effectLst>
        </p:spPr>
      </p:pic>
      <p:pic>
        <p:nvPicPr>
          <p:cNvPr id="84" name="图片 83"/>
          <p:cNvPicPr>
            <a:picLocks noChangeAspect="1"/>
          </p:cNvPicPr>
          <p:nvPr/>
        </p:nvPicPr>
        <p:blipFill>
          <a:blip r:embed="rId5"/>
          <a:stretch>
            <a:fillRect/>
          </a:stretch>
        </p:blipFill>
        <p:spPr>
          <a:xfrm>
            <a:off x="1674139" y="4790883"/>
            <a:ext cx="1554868" cy="1554868"/>
          </a:xfrm>
          <a:prstGeom prst="rect">
            <a:avLst/>
          </a:prstGeom>
          <a:ln>
            <a:noFill/>
          </a:ln>
          <a:effectLst>
            <a:outerShdw blurRad="190500" algn="tl" rotWithShape="0">
              <a:srgbClr val="000000">
                <a:alpha val="70000"/>
              </a:srgbClr>
            </a:outerShdw>
          </a:effectLst>
        </p:spPr>
      </p:pic>
      <p:pic>
        <p:nvPicPr>
          <p:cNvPr id="93" name="图片 92"/>
          <p:cNvPicPr>
            <a:picLocks noChangeAspect="1"/>
          </p:cNvPicPr>
          <p:nvPr/>
        </p:nvPicPr>
        <p:blipFill>
          <a:blip r:embed="rId6"/>
          <a:stretch>
            <a:fillRect/>
          </a:stretch>
        </p:blipFill>
        <p:spPr>
          <a:xfrm>
            <a:off x="1589653" y="4938156"/>
            <a:ext cx="1554864" cy="1554864"/>
          </a:xfrm>
          <a:prstGeom prst="rect">
            <a:avLst/>
          </a:prstGeom>
          <a:ln>
            <a:noFill/>
          </a:ln>
          <a:effectLst>
            <a:outerShdw blurRad="292100" dist="139700" dir="2700000" algn="tl" rotWithShape="0">
              <a:srgbClr val="333333">
                <a:alpha val="65000"/>
              </a:srgbClr>
            </a:outerShdw>
          </a:effectLst>
        </p:spPr>
      </p:pic>
      <p:sp>
        <p:nvSpPr>
          <p:cNvPr id="8" name="箭头: 右 7"/>
          <p:cNvSpPr/>
          <p:nvPr/>
        </p:nvSpPr>
        <p:spPr>
          <a:xfrm>
            <a:off x="4088524" y="3429000"/>
            <a:ext cx="2659117" cy="931247"/>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7"/>
          <a:stretch>
            <a:fillRect/>
          </a:stretch>
        </p:blipFill>
        <p:spPr>
          <a:xfrm>
            <a:off x="1988061" y="3429000"/>
            <a:ext cx="1554868" cy="1064978"/>
          </a:xfrm>
          <a:prstGeom prst="rect">
            <a:avLst/>
          </a:prstGeom>
        </p:spPr>
      </p:pic>
      <p:pic>
        <p:nvPicPr>
          <p:cNvPr id="1026" name="Picture 2" descr="Internet Logo Icon"/>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37484" y="2984822"/>
            <a:ext cx="1442283" cy="1442283"/>
          </a:xfrm>
          <a:prstGeom prst="rect">
            <a:avLst/>
          </a:prstGeom>
          <a:noFill/>
          <a:extLst>
            <a:ext uri="{909E8E84-426E-40DD-AFC4-6F175D3DCCD1}">
              <a14:hiddenFill xmlns:a14="http://schemas.microsoft.com/office/drawing/2010/main">
                <a:solidFill>
                  <a:srgbClr val="FFFFFF"/>
                </a:solidFill>
              </a14:hiddenFill>
            </a:ext>
          </a:extLst>
        </p:spPr>
      </p:pic>
      <p:grpSp>
        <p:nvGrpSpPr>
          <p:cNvPr id="94" name="组合 93"/>
          <p:cNvGrpSpPr/>
          <p:nvPr/>
        </p:nvGrpSpPr>
        <p:grpSpPr>
          <a:xfrm>
            <a:off x="7027667" y="537616"/>
            <a:ext cx="6961907" cy="7021575"/>
            <a:chOff x="4038600" y="2259880"/>
            <a:chExt cx="2647060" cy="2669747"/>
          </a:xfrm>
          <a:solidFill>
            <a:srgbClr val="A6A6A6">
              <a:alpha val="20000"/>
            </a:srgbClr>
          </a:solidFill>
        </p:grpSpPr>
        <p:sp>
          <p:nvSpPr>
            <p:cNvPr id="103" name="Freeform 105"/>
            <p:cNvSpPr>
              <a:spLocks noEditPoints="1"/>
            </p:cNvSpPr>
            <p:nvPr userDrawn="1"/>
          </p:nvSpPr>
          <p:spPr bwMode="auto">
            <a:xfrm>
              <a:off x="4038600" y="2259880"/>
              <a:ext cx="2647060" cy="2669747"/>
            </a:xfrm>
            <a:custGeom>
              <a:avLst/>
              <a:gdLst>
                <a:gd name="T0" fmla="*/ 142 w 283"/>
                <a:gd name="T1" fmla="*/ 0 h 283"/>
                <a:gd name="T2" fmla="*/ 283 w 283"/>
                <a:gd name="T3" fmla="*/ 142 h 283"/>
                <a:gd name="T4" fmla="*/ 142 w 283"/>
                <a:gd name="T5" fmla="*/ 283 h 283"/>
                <a:gd name="T6" fmla="*/ 0 w 283"/>
                <a:gd name="T7" fmla="*/ 142 h 283"/>
                <a:gd name="T8" fmla="*/ 142 w 283"/>
                <a:gd name="T9" fmla="*/ 0 h 283"/>
                <a:gd name="T10" fmla="*/ 142 w 283"/>
                <a:gd name="T11" fmla="*/ 6 h 283"/>
                <a:gd name="T12" fmla="*/ 6 w 283"/>
                <a:gd name="T13" fmla="*/ 142 h 283"/>
                <a:gd name="T14" fmla="*/ 142 w 283"/>
                <a:gd name="T15" fmla="*/ 277 h 283"/>
                <a:gd name="T16" fmla="*/ 278 w 283"/>
                <a:gd name="T17" fmla="*/ 142 h 283"/>
                <a:gd name="T18" fmla="*/ 142 w 283"/>
                <a:gd name="T19" fmla="*/ 6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3" h="283">
                  <a:moveTo>
                    <a:pt x="142" y="0"/>
                  </a:moveTo>
                  <a:cubicBezTo>
                    <a:pt x="220" y="0"/>
                    <a:pt x="283" y="64"/>
                    <a:pt x="283" y="142"/>
                  </a:cubicBezTo>
                  <a:cubicBezTo>
                    <a:pt x="283" y="219"/>
                    <a:pt x="220" y="283"/>
                    <a:pt x="142" y="283"/>
                  </a:cubicBezTo>
                  <a:cubicBezTo>
                    <a:pt x="64" y="283"/>
                    <a:pt x="0" y="219"/>
                    <a:pt x="0" y="142"/>
                  </a:cubicBezTo>
                  <a:cubicBezTo>
                    <a:pt x="0" y="64"/>
                    <a:pt x="64" y="0"/>
                    <a:pt x="142" y="0"/>
                  </a:cubicBezTo>
                  <a:moveTo>
                    <a:pt x="142" y="6"/>
                  </a:moveTo>
                  <a:cubicBezTo>
                    <a:pt x="67" y="6"/>
                    <a:pt x="6" y="67"/>
                    <a:pt x="6" y="142"/>
                  </a:cubicBezTo>
                  <a:cubicBezTo>
                    <a:pt x="6" y="216"/>
                    <a:pt x="67" y="277"/>
                    <a:pt x="142" y="277"/>
                  </a:cubicBezTo>
                  <a:cubicBezTo>
                    <a:pt x="217" y="277"/>
                    <a:pt x="278" y="216"/>
                    <a:pt x="278" y="142"/>
                  </a:cubicBezTo>
                  <a:cubicBezTo>
                    <a:pt x="278" y="67"/>
                    <a:pt x="217" y="6"/>
                    <a:pt x="142" y="6"/>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104" name="Freeform 106"/>
            <p:cNvSpPr/>
            <p:nvPr userDrawn="1"/>
          </p:nvSpPr>
          <p:spPr bwMode="auto">
            <a:xfrm>
              <a:off x="4636079" y="2857359"/>
              <a:ext cx="1459664" cy="1308403"/>
            </a:xfrm>
            <a:custGeom>
              <a:avLst/>
              <a:gdLst>
                <a:gd name="T0" fmla="*/ 28 w 156"/>
                <a:gd name="T1" fmla="*/ 139 h 139"/>
                <a:gd name="T2" fmla="*/ 7 w 156"/>
                <a:gd name="T3" fmla="*/ 112 h 139"/>
                <a:gd name="T4" fmla="*/ 0 w 156"/>
                <a:gd name="T5" fmla="*/ 79 h 139"/>
                <a:gd name="T6" fmla="*/ 78 w 156"/>
                <a:gd name="T7" fmla="*/ 0 h 139"/>
                <a:gd name="T8" fmla="*/ 156 w 156"/>
                <a:gd name="T9" fmla="*/ 79 h 139"/>
                <a:gd name="T10" fmla="*/ 149 w 156"/>
                <a:gd name="T11" fmla="*/ 112 h 139"/>
                <a:gd name="T12" fmla="*/ 128 w 156"/>
                <a:gd name="T13" fmla="*/ 139 h 139"/>
                <a:gd name="T14" fmla="*/ 126 w 156"/>
                <a:gd name="T15" fmla="*/ 137 h 139"/>
                <a:gd name="T16" fmla="*/ 146 w 156"/>
                <a:gd name="T17" fmla="*/ 111 h 139"/>
                <a:gd name="T18" fmla="*/ 153 w 156"/>
                <a:gd name="T19" fmla="*/ 79 h 139"/>
                <a:gd name="T20" fmla="*/ 78 w 156"/>
                <a:gd name="T21" fmla="*/ 3 h 139"/>
                <a:gd name="T22" fmla="*/ 3 w 156"/>
                <a:gd name="T23" fmla="*/ 79 h 139"/>
                <a:gd name="T24" fmla="*/ 10 w 156"/>
                <a:gd name="T25" fmla="*/ 111 h 139"/>
                <a:gd name="T26" fmla="*/ 30 w 156"/>
                <a:gd name="T27" fmla="*/ 137 h 139"/>
                <a:gd name="T28" fmla="*/ 28 w 156"/>
                <a:gd name="T29" fmla="*/ 13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6" h="139">
                  <a:moveTo>
                    <a:pt x="28" y="139"/>
                  </a:moveTo>
                  <a:cubicBezTo>
                    <a:pt x="19" y="132"/>
                    <a:pt x="12" y="122"/>
                    <a:pt x="7" y="112"/>
                  </a:cubicBezTo>
                  <a:cubicBezTo>
                    <a:pt x="2" y="102"/>
                    <a:pt x="0" y="90"/>
                    <a:pt x="0" y="79"/>
                  </a:cubicBezTo>
                  <a:cubicBezTo>
                    <a:pt x="0" y="36"/>
                    <a:pt x="35" y="0"/>
                    <a:pt x="78" y="0"/>
                  </a:cubicBezTo>
                  <a:cubicBezTo>
                    <a:pt x="121" y="0"/>
                    <a:pt x="156" y="36"/>
                    <a:pt x="156" y="79"/>
                  </a:cubicBezTo>
                  <a:cubicBezTo>
                    <a:pt x="156" y="90"/>
                    <a:pt x="153" y="102"/>
                    <a:pt x="149" y="112"/>
                  </a:cubicBezTo>
                  <a:cubicBezTo>
                    <a:pt x="144" y="122"/>
                    <a:pt x="136" y="132"/>
                    <a:pt x="128" y="139"/>
                  </a:cubicBezTo>
                  <a:cubicBezTo>
                    <a:pt x="126" y="137"/>
                    <a:pt x="126" y="137"/>
                    <a:pt x="126" y="137"/>
                  </a:cubicBezTo>
                  <a:cubicBezTo>
                    <a:pt x="134" y="130"/>
                    <a:pt x="141" y="121"/>
                    <a:pt x="146" y="111"/>
                  </a:cubicBezTo>
                  <a:cubicBezTo>
                    <a:pt x="151" y="101"/>
                    <a:pt x="153" y="90"/>
                    <a:pt x="153" y="79"/>
                  </a:cubicBezTo>
                  <a:cubicBezTo>
                    <a:pt x="153" y="37"/>
                    <a:pt x="119" y="3"/>
                    <a:pt x="78" y="3"/>
                  </a:cubicBezTo>
                  <a:cubicBezTo>
                    <a:pt x="36" y="3"/>
                    <a:pt x="3" y="37"/>
                    <a:pt x="3" y="79"/>
                  </a:cubicBezTo>
                  <a:cubicBezTo>
                    <a:pt x="3" y="90"/>
                    <a:pt x="5" y="101"/>
                    <a:pt x="10" y="111"/>
                  </a:cubicBezTo>
                  <a:cubicBezTo>
                    <a:pt x="14" y="121"/>
                    <a:pt x="21" y="130"/>
                    <a:pt x="30" y="137"/>
                  </a:cubicBezTo>
                  <a:lnTo>
                    <a:pt x="28" y="139"/>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113" name="Freeform 107"/>
            <p:cNvSpPr/>
            <p:nvPr userDrawn="1"/>
          </p:nvSpPr>
          <p:spPr bwMode="auto">
            <a:xfrm>
              <a:off x="4174734" y="3825426"/>
              <a:ext cx="302521" cy="219328"/>
            </a:xfrm>
            <a:custGeom>
              <a:avLst/>
              <a:gdLst>
                <a:gd name="T0" fmla="*/ 8 w 40"/>
                <a:gd name="T1" fmla="*/ 29 h 29"/>
                <a:gd name="T2" fmla="*/ 0 w 40"/>
                <a:gd name="T3" fmla="*/ 10 h 29"/>
                <a:gd name="T4" fmla="*/ 4 w 40"/>
                <a:gd name="T5" fmla="*/ 9 h 29"/>
                <a:gd name="T6" fmla="*/ 35 w 40"/>
                <a:gd name="T7" fmla="*/ 14 h 29"/>
                <a:gd name="T8" fmla="*/ 30 w 40"/>
                <a:gd name="T9" fmla="*/ 1 h 29"/>
                <a:gd name="T10" fmla="*/ 34 w 40"/>
                <a:gd name="T11" fmla="*/ 0 h 29"/>
                <a:gd name="T12" fmla="*/ 40 w 40"/>
                <a:gd name="T13" fmla="*/ 16 h 29"/>
                <a:gd name="T14" fmla="*/ 36 w 40"/>
                <a:gd name="T15" fmla="*/ 17 h 29"/>
                <a:gd name="T16" fmla="*/ 7 w 40"/>
                <a:gd name="T17" fmla="*/ 14 h 29"/>
                <a:gd name="T18" fmla="*/ 12 w 40"/>
                <a:gd name="T19" fmla="*/ 27 h 29"/>
                <a:gd name="T20" fmla="*/ 8 w 40"/>
                <a:gd name="T21"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29">
                  <a:moveTo>
                    <a:pt x="8" y="29"/>
                  </a:moveTo>
                  <a:lnTo>
                    <a:pt x="0" y="10"/>
                  </a:lnTo>
                  <a:lnTo>
                    <a:pt x="4" y="9"/>
                  </a:lnTo>
                  <a:lnTo>
                    <a:pt x="35" y="14"/>
                  </a:lnTo>
                  <a:lnTo>
                    <a:pt x="30" y="1"/>
                  </a:lnTo>
                  <a:lnTo>
                    <a:pt x="34" y="0"/>
                  </a:lnTo>
                  <a:lnTo>
                    <a:pt x="40" y="16"/>
                  </a:lnTo>
                  <a:lnTo>
                    <a:pt x="36" y="17"/>
                  </a:lnTo>
                  <a:lnTo>
                    <a:pt x="7" y="14"/>
                  </a:lnTo>
                  <a:lnTo>
                    <a:pt x="12" y="27"/>
                  </a:lnTo>
                  <a:lnTo>
                    <a:pt x="8" y="29"/>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132" name="Freeform 108"/>
            <p:cNvSpPr/>
            <p:nvPr userDrawn="1"/>
          </p:nvSpPr>
          <p:spPr bwMode="auto">
            <a:xfrm>
              <a:off x="4265491" y="3984249"/>
              <a:ext cx="287395" cy="234454"/>
            </a:xfrm>
            <a:custGeom>
              <a:avLst/>
              <a:gdLst>
                <a:gd name="T0" fmla="*/ 7 w 38"/>
                <a:gd name="T1" fmla="*/ 31 h 31"/>
                <a:gd name="T2" fmla="*/ 6 w 38"/>
                <a:gd name="T3" fmla="*/ 28 h 31"/>
                <a:gd name="T4" fmla="*/ 19 w 38"/>
                <a:gd name="T5" fmla="*/ 21 h 31"/>
                <a:gd name="T6" fmla="*/ 14 w 38"/>
                <a:gd name="T7" fmla="*/ 11 h 31"/>
                <a:gd name="T8" fmla="*/ 1 w 38"/>
                <a:gd name="T9" fmla="*/ 19 h 31"/>
                <a:gd name="T10" fmla="*/ 0 w 38"/>
                <a:gd name="T11" fmla="*/ 15 h 31"/>
                <a:gd name="T12" fmla="*/ 29 w 38"/>
                <a:gd name="T13" fmla="*/ 0 h 31"/>
                <a:gd name="T14" fmla="*/ 32 w 38"/>
                <a:gd name="T15" fmla="*/ 4 h 31"/>
                <a:gd name="T16" fmla="*/ 18 w 38"/>
                <a:gd name="T17" fmla="*/ 10 h 31"/>
                <a:gd name="T18" fmla="*/ 23 w 38"/>
                <a:gd name="T19" fmla="*/ 19 h 31"/>
                <a:gd name="T20" fmla="*/ 35 w 38"/>
                <a:gd name="T21" fmla="*/ 13 h 31"/>
                <a:gd name="T22" fmla="*/ 38 w 38"/>
                <a:gd name="T23" fmla="*/ 16 h 31"/>
                <a:gd name="T24" fmla="*/ 7 w 38"/>
                <a:gd name="T25"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31">
                  <a:moveTo>
                    <a:pt x="7" y="31"/>
                  </a:moveTo>
                  <a:lnTo>
                    <a:pt x="6" y="28"/>
                  </a:lnTo>
                  <a:lnTo>
                    <a:pt x="19" y="21"/>
                  </a:lnTo>
                  <a:lnTo>
                    <a:pt x="14" y="11"/>
                  </a:lnTo>
                  <a:lnTo>
                    <a:pt x="1" y="19"/>
                  </a:lnTo>
                  <a:lnTo>
                    <a:pt x="0" y="15"/>
                  </a:lnTo>
                  <a:lnTo>
                    <a:pt x="29" y="0"/>
                  </a:lnTo>
                  <a:lnTo>
                    <a:pt x="32" y="4"/>
                  </a:lnTo>
                  <a:lnTo>
                    <a:pt x="18" y="10"/>
                  </a:lnTo>
                  <a:lnTo>
                    <a:pt x="23" y="19"/>
                  </a:lnTo>
                  <a:lnTo>
                    <a:pt x="35" y="13"/>
                  </a:lnTo>
                  <a:lnTo>
                    <a:pt x="38" y="16"/>
                  </a:lnTo>
                  <a:lnTo>
                    <a:pt x="7" y="31"/>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133" name="Freeform 109"/>
            <p:cNvSpPr/>
            <p:nvPr userDrawn="1"/>
          </p:nvSpPr>
          <p:spPr bwMode="auto">
            <a:xfrm>
              <a:off x="4348684" y="4120384"/>
              <a:ext cx="287395" cy="249580"/>
            </a:xfrm>
            <a:custGeom>
              <a:avLst/>
              <a:gdLst>
                <a:gd name="T0" fmla="*/ 11 w 38"/>
                <a:gd name="T1" fmla="*/ 33 h 33"/>
                <a:gd name="T2" fmla="*/ 0 w 38"/>
                <a:gd name="T3" fmla="*/ 18 h 33"/>
                <a:gd name="T4" fmla="*/ 28 w 38"/>
                <a:gd name="T5" fmla="*/ 0 h 33"/>
                <a:gd name="T6" fmla="*/ 38 w 38"/>
                <a:gd name="T7" fmla="*/ 15 h 33"/>
                <a:gd name="T8" fmla="*/ 36 w 38"/>
                <a:gd name="T9" fmla="*/ 17 h 33"/>
                <a:gd name="T10" fmla="*/ 27 w 38"/>
                <a:gd name="T11" fmla="*/ 6 h 33"/>
                <a:gd name="T12" fmla="*/ 18 w 38"/>
                <a:gd name="T13" fmla="*/ 11 h 33"/>
                <a:gd name="T14" fmla="*/ 26 w 38"/>
                <a:gd name="T15" fmla="*/ 21 h 33"/>
                <a:gd name="T16" fmla="*/ 23 w 38"/>
                <a:gd name="T17" fmla="*/ 23 h 33"/>
                <a:gd name="T18" fmla="*/ 16 w 38"/>
                <a:gd name="T19" fmla="*/ 13 h 33"/>
                <a:gd name="T20" fmla="*/ 6 w 38"/>
                <a:gd name="T21" fmla="*/ 20 h 33"/>
                <a:gd name="T22" fmla="*/ 13 w 38"/>
                <a:gd name="T23" fmla="*/ 31 h 33"/>
                <a:gd name="T24" fmla="*/ 11 w 38"/>
                <a:gd name="T25"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33">
                  <a:moveTo>
                    <a:pt x="11" y="33"/>
                  </a:moveTo>
                  <a:lnTo>
                    <a:pt x="0" y="18"/>
                  </a:lnTo>
                  <a:lnTo>
                    <a:pt x="28" y="0"/>
                  </a:lnTo>
                  <a:lnTo>
                    <a:pt x="38" y="15"/>
                  </a:lnTo>
                  <a:lnTo>
                    <a:pt x="36" y="17"/>
                  </a:lnTo>
                  <a:lnTo>
                    <a:pt x="27" y="6"/>
                  </a:lnTo>
                  <a:lnTo>
                    <a:pt x="18" y="11"/>
                  </a:lnTo>
                  <a:lnTo>
                    <a:pt x="26" y="21"/>
                  </a:lnTo>
                  <a:lnTo>
                    <a:pt x="23" y="23"/>
                  </a:lnTo>
                  <a:lnTo>
                    <a:pt x="16" y="13"/>
                  </a:lnTo>
                  <a:lnTo>
                    <a:pt x="6" y="20"/>
                  </a:lnTo>
                  <a:lnTo>
                    <a:pt x="13" y="31"/>
                  </a:lnTo>
                  <a:lnTo>
                    <a:pt x="11" y="33"/>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145" name="Freeform 110"/>
            <p:cNvSpPr/>
            <p:nvPr userDrawn="1"/>
          </p:nvSpPr>
          <p:spPr bwMode="auto">
            <a:xfrm>
              <a:off x="4583138" y="4332148"/>
              <a:ext cx="181513" cy="219328"/>
            </a:xfrm>
            <a:custGeom>
              <a:avLst/>
              <a:gdLst>
                <a:gd name="T0" fmla="*/ 3 w 24"/>
                <a:gd name="T1" fmla="*/ 29 h 29"/>
                <a:gd name="T2" fmla="*/ 0 w 24"/>
                <a:gd name="T3" fmla="*/ 26 h 29"/>
                <a:gd name="T4" fmla="*/ 21 w 24"/>
                <a:gd name="T5" fmla="*/ 0 h 29"/>
                <a:gd name="T6" fmla="*/ 24 w 24"/>
                <a:gd name="T7" fmla="*/ 3 h 29"/>
                <a:gd name="T8" fmla="*/ 3 w 24"/>
                <a:gd name="T9" fmla="*/ 29 h 29"/>
              </a:gdLst>
              <a:ahLst/>
              <a:cxnLst>
                <a:cxn ang="0">
                  <a:pos x="T0" y="T1"/>
                </a:cxn>
                <a:cxn ang="0">
                  <a:pos x="T2" y="T3"/>
                </a:cxn>
                <a:cxn ang="0">
                  <a:pos x="T4" y="T5"/>
                </a:cxn>
                <a:cxn ang="0">
                  <a:pos x="T6" y="T7"/>
                </a:cxn>
                <a:cxn ang="0">
                  <a:pos x="T8" y="T9"/>
                </a:cxn>
              </a:cxnLst>
              <a:rect l="0" t="0" r="r" b="b"/>
              <a:pathLst>
                <a:path w="24" h="29">
                  <a:moveTo>
                    <a:pt x="3" y="29"/>
                  </a:moveTo>
                  <a:lnTo>
                    <a:pt x="0" y="26"/>
                  </a:lnTo>
                  <a:lnTo>
                    <a:pt x="21" y="0"/>
                  </a:lnTo>
                  <a:lnTo>
                    <a:pt x="24" y="3"/>
                  </a:lnTo>
                  <a:lnTo>
                    <a:pt x="3" y="29"/>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146" name="Freeform 111"/>
            <p:cNvSpPr>
              <a:spLocks noEditPoints="1"/>
            </p:cNvSpPr>
            <p:nvPr userDrawn="1"/>
          </p:nvSpPr>
          <p:spPr bwMode="auto">
            <a:xfrm>
              <a:off x="4643642" y="4392652"/>
              <a:ext cx="219328" cy="264706"/>
            </a:xfrm>
            <a:custGeom>
              <a:avLst/>
              <a:gdLst>
                <a:gd name="T0" fmla="*/ 11 w 29"/>
                <a:gd name="T1" fmla="*/ 32 h 35"/>
                <a:gd name="T2" fmla="*/ 16 w 29"/>
                <a:gd name="T3" fmla="*/ 23 h 35"/>
                <a:gd name="T4" fmla="*/ 11 w 29"/>
                <a:gd name="T5" fmla="*/ 20 h 35"/>
                <a:gd name="T6" fmla="*/ 3 w 29"/>
                <a:gd name="T7" fmla="*/ 27 h 35"/>
                <a:gd name="T8" fmla="*/ 0 w 29"/>
                <a:gd name="T9" fmla="*/ 25 h 35"/>
                <a:gd name="T10" fmla="*/ 24 w 29"/>
                <a:gd name="T11" fmla="*/ 0 h 35"/>
                <a:gd name="T12" fmla="*/ 29 w 29"/>
                <a:gd name="T13" fmla="*/ 2 h 35"/>
                <a:gd name="T14" fmla="*/ 16 w 29"/>
                <a:gd name="T15" fmla="*/ 35 h 35"/>
                <a:gd name="T16" fmla="*/ 11 w 29"/>
                <a:gd name="T17" fmla="*/ 32 h 35"/>
                <a:gd name="T18" fmla="*/ 19 w 29"/>
                <a:gd name="T19" fmla="*/ 18 h 35"/>
                <a:gd name="T20" fmla="*/ 24 w 29"/>
                <a:gd name="T21" fmla="*/ 7 h 35"/>
                <a:gd name="T22" fmla="*/ 23 w 29"/>
                <a:gd name="T23" fmla="*/ 6 h 35"/>
                <a:gd name="T24" fmla="*/ 14 w 29"/>
                <a:gd name="T25" fmla="*/ 16 h 35"/>
                <a:gd name="T26" fmla="*/ 19 w 29"/>
                <a:gd name="T27"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35">
                  <a:moveTo>
                    <a:pt x="11" y="32"/>
                  </a:moveTo>
                  <a:lnTo>
                    <a:pt x="16" y="23"/>
                  </a:lnTo>
                  <a:lnTo>
                    <a:pt x="11" y="20"/>
                  </a:lnTo>
                  <a:lnTo>
                    <a:pt x="3" y="27"/>
                  </a:lnTo>
                  <a:lnTo>
                    <a:pt x="0" y="25"/>
                  </a:lnTo>
                  <a:lnTo>
                    <a:pt x="24" y="0"/>
                  </a:lnTo>
                  <a:lnTo>
                    <a:pt x="29" y="2"/>
                  </a:lnTo>
                  <a:lnTo>
                    <a:pt x="16" y="35"/>
                  </a:lnTo>
                  <a:lnTo>
                    <a:pt x="11" y="32"/>
                  </a:lnTo>
                  <a:close/>
                  <a:moveTo>
                    <a:pt x="19" y="18"/>
                  </a:moveTo>
                  <a:lnTo>
                    <a:pt x="24" y="7"/>
                  </a:lnTo>
                  <a:lnTo>
                    <a:pt x="23" y="6"/>
                  </a:lnTo>
                  <a:lnTo>
                    <a:pt x="14" y="16"/>
                  </a:lnTo>
                  <a:lnTo>
                    <a:pt x="19" y="18"/>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147" name="Freeform 112"/>
            <p:cNvSpPr/>
            <p:nvPr userDrawn="1"/>
          </p:nvSpPr>
          <p:spPr bwMode="auto">
            <a:xfrm>
              <a:off x="4794903" y="4438031"/>
              <a:ext cx="242017" cy="294958"/>
            </a:xfrm>
            <a:custGeom>
              <a:avLst/>
              <a:gdLst>
                <a:gd name="T0" fmla="*/ 16 w 32"/>
                <a:gd name="T1" fmla="*/ 39 h 39"/>
                <a:gd name="T2" fmla="*/ 13 w 32"/>
                <a:gd name="T3" fmla="*/ 36 h 39"/>
                <a:gd name="T4" fmla="*/ 15 w 32"/>
                <a:gd name="T5" fmla="*/ 12 h 39"/>
                <a:gd name="T6" fmla="*/ 5 w 32"/>
                <a:gd name="T7" fmla="*/ 32 h 39"/>
                <a:gd name="T8" fmla="*/ 0 w 32"/>
                <a:gd name="T9" fmla="*/ 30 h 39"/>
                <a:gd name="T10" fmla="*/ 16 w 32"/>
                <a:gd name="T11" fmla="*/ 0 h 39"/>
                <a:gd name="T12" fmla="*/ 20 w 32"/>
                <a:gd name="T13" fmla="*/ 1 h 39"/>
                <a:gd name="T14" fmla="*/ 19 w 32"/>
                <a:gd name="T15" fmla="*/ 25 h 39"/>
                <a:gd name="T16" fmla="*/ 29 w 32"/>
                <a:gd name="T17" fmla="*/ 5 h 39"/>
                <a:gd name="T18" fmla="*/ 32 w 32"/>
                <a:gd name="T19" fmla="*/ 7 h 39"/>
                <a:gd name="T20" fmla="*/ 16 w 32"/>
                <a:gd name="T21"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39">
                  <a:moveTo>
                    <a:pt x="16" y="39"/>
                  </a:moveTo>
                  <a:lnTo>
                    <a:pt x="13" y="36"/>
                  </a:lnTo>
                  <a:lnTo>
                    <a:pt x="15" y="12"/>
                  </a:lnTo>
                  <a:lnTo>
                    <a:pt x="5" y="32"/>
                  </a:lnTo>
                  <a:lnTo>
                    <a:pt x="0" y="30"/>
                  </a:lnTo>
                  <a:lnTo>
                    <a:pt x="16" y="0"/>
                  </a:lnTo>
                  <a:lnTo>
                    <a:pt x="20" y="1"/>
                  </a:lnTo>
                  <a:lnTo>
                    <a:pt x="19" y="25"/>
                  </a:lnTo>
                  <a:lnTo>
                    <a:pt x="29" y="5"/>
                  </a:lnTo>
                  <a:lnTo>
                    <a:pt x="32" y="7"/>
                  </a:lnTo>
                  <a:lnTo>
                    <a:pt x="16" y="39"/>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148" name="Freeform 113"/>
            <p:cNvSpPr/>
            <p:nvPr userDrawn="1"/>
          </p:nvSpPr>
          <p:spPr bwMode="auto">
            <a:xfrm>
              <a:off x="4983978" y="4506098"/>
              <a:ext cx="173950" cy="272269"/>
            </a:xfrm>
            <a:custGeom>
              <a:avLst/>
              <a:gdLst>
                <a:gd name="T0" fmla="*/ 12 w 19"/>
                <a:gd name="T1" fmla="*/ 29 h 29"/>
                <a:gd name="T2" fmla="*/ 10 w 19"/>
                <a:gd name="T3" fmla="*/ 29 h 29"/>
                <a:gd name="T4" fmla="*/ 10 w 19"/>
                <a:gd name="T5" fmla="*/ 26 h 29"/>
                <a:gd name="T6" fmla="*/ 8 w 19"/>
                <a:gd name="T7" fmla="*/ 27 h 29"/>
                <a:gd name="T8" fmla="*/ 5 w 19"/>
                <a:gd name="T9" fmla="*/ 27 h 29"/>
                <a:gd name="T10" fmla="*/ 1 w 19"/>
                <a:gd name="T11" fmla="*/ 23 h 29"/>
                <a:gd name="T12" fmla="*/ 1 w 19"/>
                <a:gd name="T13" fmla="*/ 13 h 29"/>
                <a:gd name="T14" fmla="*/ 6 w 19"/>
                <a:gd name="T15" fmla="*/ 3 h 29"/>
                <a:gd name="T16" fmla="*/ 14 w 19"/>
                <a:gd name="T17" fmla="*/ 1 h 29"/>
                <a:gd name="T18" fmla="*/ 18 w 19"/>
                <a:gd name="T19" fmla="*/ 11 h 29"/>
                <a:gd name="T20" fmla="*/ 15 w 19"/>
                <a:gd name="T21" fmla="*/ 11 h 29"/>
                <a:gd name="T22" fmla="*/ 13 w 19"/>
                <a:gd name="T23" fmla="*/ 4 h 29"/>
                <a:gd name="T24" fmla="*/ 8 w 19"/>
                <a:gd name="T25" fmla="*/ 6 h 29"/>
                <a:gd name="T26" fmla="*/ 5 w 19"/>
                <a:gd name="T27" fmla="*/ 14 h 29"/>
                <a:gd name="T28" fmla="*/ 4 w 19"/>
                <a:gd name="T29" fmla="*/ 21 h 29"/>
                <a:gd name="T30" fmla="*/ 6 w 19"/>
                <a:gd name="T31" fmla="*/ 24 h 29"/>
                <a:gd name="T32" fmla="*/ 9 w 19"/>
                <a:gd name="T33" fmla="*/ 24 h 29"/>
                <a:gd name="T34" fmla="*/ 12 w 19"/>
                <a:gd name="T35" fmla="*/ 20 h 29"/>
                <a:gd name="T36" fmla="*/ 12 w 19"/>
                <a:gd name="T37" fmla="*/ 18 h 29"/>
                <a:gd name="T38" fmla="*/ 8 w 19"/>
                <a:gd name="T39" fmla="*/ 17 h 29"/>
                <a:gd name="T40" fmla="*/ 9 w 19"/>
                <a:gd name="T41" fmla="*/ 14 h 29"/>
                <a:gd name="T42" fmla="*/ 16 w 19"/>
                <a:gd name="T43" fmla="*/ 17 h 29"/>
                <a:gd name="T44" fmla="*/ 12 w 19"/>
                <a:gd name="T45"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 h="29">
                  <a:moveTo>
                    <a:pt x="12" y="29"/>
                  </a:moveTo>
                  <a:cubicBezTo>
                    <a:pt x="10" y="29"/>
                    <a:pt x="10" y="29"/>
                    <a:pt x="10" y="29"/>
                  </a:cubicBezTo>
                  <a:cubicBezTo>
                    <a:pt x="10" y="26"/>
                    <a:pt x="10" y="26"/>
                    <a:pt x="10" y="26"/>
                  </a:cubicBezTo>
                  <a:cubicBezTo>
                    <a:pt x="9" y="27"/>
                    <a:pt x="9" y="27"/>
                    <a:pt x="8" y="27"/>
                  </a:cubicBezTo>
                  <a:cubicBezTo>
                    <a:pt x="7" y="27"/>
                    <a:pt x="6" y="27"/>
                    <a:pt x="5" y="27"/>
                  </a:cubicBezTo>
                  <a:cubicBezTo>
                    <a:pt x="3" y="26"/>
                    <a:pt x="2" y="25"/>
                    <a:pt x="1" y="23"/>
                  </a:cubicBezTo>
                  <a:cubicBezTo>
                    <a:pt x="0" y="20"/>
                    <a:pt x="0" y="17"/>
                    <a:pt x="1" y="13"/>
                  </a:cubicBezTo>
                  <a:cubicBezTo>
                    <a:pt x="3" y="8"/>
                    <a:pt x="4" y="5"/>
                    <a:pt x="6" y="3"/>
                  </a:cubicBezTo>
                  <a:cubicBezTo>
                    <a:pt x="9" y="1"/>
                    <a:pt x="12" y="0"/>
                    <a:pt x="14" y="1"/>
                  </a:cubicBezTo>
                  <a:cubicBezTo>
                    <a:pt x="17" y="2"/>
                    <a:pt x="19" y="6"/>
                    <a:pt x="18" y="11"/>
                  </a:cubicBezTo>
                  <a:cubicBezTo>
                    <a:pt x="15" y="11"/>
                    <a:pt x="15" y="11"/>
                    <a:pt x="15" y="11"/>
                  </a:cubicBezTo>
                  <a:cubicBezTo>
                    <a:pt x="16" y="9"/>
                    <a:pt x="15" y="5"/>
                    <a:pt x="13" y="4"/>
                  </a:cubicBezTo>
                  <a:cubicBezTo>
                    <a:pt x="11" y="4"/>
                    <a:pt x="9" y="4"/>
                    <a:pt x="8" y="6"/>
                  </a:cubicBezTo>
                  <a:cubicBezTo>
                    <a:pt x="7" y="7"/>
                    <a:pt x="6" y="10"/>
                    <a:pt x="5" y="14"/>
                  </a:cubicBezTo>
                  <a:cubicBezTo>
                    <a:pt x="4" y="17"/>
                    <a:pt x="3" y="20"/>
                    <a:pt x="4" y="21"/>
                  </a:cubicBezTo>
                  <a:cubicBezTo>
                    <a:pt x="4" y="23"/>
                    <a:pt x="5" y="24"/>
                    <a:pt x="6" y="24"/>
                  </a:cubicBezTo>
                  <a:cubicBezTo>
                    <a:pt x="7" y="25"/>
                    <a:pt x="9" y="25"/>
                    <a:pt x="9" y="24"/>
                  </a:cubicBezTo>
                  <a:cubicBezTo>
                    <a:pt x="10" y="23"/>
                    <a:pt x="11" y="22"/>
                    <a:pt x="12" y="20"/>
                  </a:cubicBezTo>
                  <a:cubicBezTo>
                    <a:pt x="12" y="18"/>
                    <a:pt x="12" y="18"/>
                    <a:pt x="12" y="18"/>
                  </a:cubicBezTo>
                  <a:cubicBezTo>
                    <a:pt x="8" y="17"/>
                    <a:pt x="8" y="17"/>
                    <a:pt x="8" y="17"/>
                  </a:cubicBezTo>
                  <a:cubicBezTo>
                    <a:pt x="9" y="14"/>
                    <a:pt x="9" y="14"/>
                    <a:pt x="9" y="14"/>
                  </a:cubicBezTo>
                  <a:cubicBezTo>
                    <a:pt x="16" y="17"/>
                    <a:pt x="16" y="17"/>
                    <a:pt x="16" y="17"/>
                  </a:cubicBezTo>
                  <a:lnTo>
                    <a:pt x="12" y="29"/>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149" name="Freeform 114"/>
            <p:cNvSpPr/>
            <p:nvPr userDrawn="1"/>
          </p:nvSpPr>
          <p:spPr bwMode="auto">
            <a:xfrm>
              <a:off x="5301626" y="4543913"/>
              <a:ext cx="143698" cy="249580"/>
            </a:xfrm>
            <a:custGeom>
              <a:avLst/>
              <a:gdLst>
                <a:gd name="T0" fmla="*/ 15 w 15"/>
                <a:gd name="T1" fmla="*/ 19 h 27"/>
                <a:gd name="T2" fmla="*/ 13 w 15"/>
                <a:gd name="T3" fmla="*/ 25 h 27"/>
                <a:gd name="T4" fmla="*/ 7 w 15"/>
                <a:gd name="T5" fmla="*/ 27 h 27"/>
                <a:gd name="T6" fmla="*/ 1 w 15"/>
                <a:gd name="T7" fmla="*/ 25 h 27"/>
                <a:gd name="T8" fmla="*/ 0 w 15"/>
                <a:gd name="T9" fmla="*/ 19 h 27"/>
                <a:gd name="T10" fmla="*/ 0 w 15"/>
                <a:gd name="T11" fmla="*/ 0 h 27"/>
                <a:gd name="T12" fmla="*/ 4 w 15"/>
                <a:gd name="T13" fmla="*/ 0 h 27"/>
                <a:gd name="T14" fmla="*/ 3 w 15"/>
                <a:gd name="T15" fmla="*/ 19 h 27"/>
                <a:gd name="T16" fmla="*/ 4 w 15"/>
                <a:gd name="T17" fmla="*/ 23 h 27"/>
                <a:gd name="T18" fmla="*/ 7 w 15"/>
                <a:gd name="T19" fmla="*/ 24 h 27"/>
                <a:gd name="T20" fmla="*/ 10 w 15"/>
                <a:gd name="T21" fmla="*/ 23 h 27"/>
                <a:gd name="T22" fmla="*/ 11 w 15"/>
                <a:gd name="T23" fmla="*/ 19 h 27"/>
                <a:gd name="T24" fmla="*/ 12 w 15"/>
                <a:gd name="T25" fmla="*/ 0 h 27"/>
                <a:gd name="T26" fmla="*/ 15 w 15"/>
                <a:gd name="T27" fmla="*/ 0 h 27"/>
                <a:gd name="T28" fmla="*/ 15 w 15"/>
                <a:gd name="T29"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7">
                  <a:moveTo>
                    <a:pt x="15" y="19"/>
                  </a:moveTo>
                  <a:cubicBezTo>
                    <a:pt x="15" y="22"/>
                    <a:pt x="14" y="24"/>
                    <a:pt x="13" y="25"/>
                  </a:cubicBezTo>
                  <a:cubicBezTo>
                    <a:pt x="11" y="27"/>
                    <a:pt x="10" y="27"/>
                    <a:pt x="7" y="27"/>
                  </a:cubicBezTo>
                  <a:cubicBezTo>
                    <a:pt x="4" y="27"/>
                    <a:pt x="2" y="26"/>
                    <a:pt x="1" y="25"/>
                  </a:cubicBezTo>
                  <a:cubicBezTo>
                    <a:pt x="0" y="23"/>
                    <a:pt x="0" y="21"/>
                    <a:pt x="0" y="19"/>
                  </a:cubicBezTo>
                  <a:cubicBezTo>
                    <a:pt x="0" y="0"/>
                    <a:pt x="0" y="0"/>
                    <a:pt x="0" y="0"/>
                  </a:cubicBezTo>
                  <a:cubicBezTo>
                    <a:pt x="4" y="0"/>
                    <a:pt x="4" y="0"/>
                    <a:pt x="4" y="0"/>
                  </a:cubicBezTo>
                  <a:cubicBezTo>
                    <a:pt x="3" y="19"/>
                    <a:pt x="3" y="19"/>
                    <a:pt x="3" y="19"/>
                  </a:cubicBezTo>
                  <a:cubicBezTo>
                    <a:pt x="3" y="21"/>
                    <a:pt x="3" y="22"/>
                    <a:pt x="4" y="23"/>
                  </a:cubicBezTo>
                  <a:cubicBezTo>
                    <a:pt x="5" y="24"/>
                    <a:pt x="6" y="24"/>
                    <a:pt x="7" y="24"/>
                  </a:cubicBezTo>
                  <a:cubicBezTo>
                    <a:pt x="8" y="24"/>
                    <a:pt x="9" y="24"/>
                    <a:pt x="10" y="23"/>
                  </a:cubicBezTo>
                  <a:cubicBezTo>
                    <a:pt x="11" y="22"/>
                    <a:pt x="11" y="21"/>
                    <a:pt x="11" y="19"/>
                  </a:cubicBezTo>
                  <a:cubicBezTo>
                    <a:pt x="12" y="0"/>
                    <a:pt x="12" y="0"/>
                    <a:pt x="12" y="0"/>
                  </a:cubicBezTo>
                  <a:cubicBezTo>
                    <a:pt x="15" y="0"/>
                    <a:pt x="15" y="0"/>
                    <a:pt x="15" y="0"/>
                  </a:cubicBezTo>
                  <a:lnTo>
                    <a:pt x="15" y="19"/>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150" name="Freeform 115"/>
            <p:cNvSpPr/>
            <p:nvPr userDrawn="1"/>
          </p:nvSpPr>
          <p:spPr bwMode="auto">
            <a:xfrm>
              <a:off x="5460449" y="4521224"/>
              <a:ext cx="158824" cy="272269"/>
            </a:xfrm>
            <a:custGeom>
              <a:avLst/>
              <a:gdLst>
                <a:gd name="T0" fmla="*/ 21 w 21"/>
                <a:gd name="T1" fmla="*/ 33 h 36"/>
                <a:gd name="T2" fmla="*/ 17 w 21"/>
                <a:gd name="T3" fmla="*/ 34 h 36"/>
                <a:gd name="T4" fmla="*/ 5 w 21"/>
                <a:gd name="T5" fmla="*/ 11 h 36"/>
                <a:gd name="T6" fmla="*/ 8 w 21"/>
                <a:gd name="T7" fmla="*/ 35 h 36"/>
                <a:gd name="T8" fmla="*/ 3 w 21"/>
                <a:gd name="T9" fmla="*/ 36 h 36"/>
                <a:gd name="T10" fmla="*/ 0 w 21"/>
                <a:gd name="T11" fmla="*/ 3 h 36"/>
                <a:gd name="T12" fmla="*/ 5 w 21"/>
                <a:gd name="T13" fmla="*/ 1 h 36"/>
                <a:gd name="T14" fmla="*/ 15 w 21"/>
                <a:gd name="T15" fmla="*/ 18 h 36"/>
                <a:gd name="T16" fmla="*/ 12 w 21"/>
                <a:gd name="T17" fmla="*/ 0 h 36"/>
                <a:gd name="T18" fmla="*/ 16 w 21"/>
                <a:gd name="T19" fmla="*/ 0 h 36"/>
                <a:gd name="T20" fmla="*/ 21 w 21"/>
                <a:gd name="T21" fmla="*/ 3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36">
                  <a:moveTo>
                    <a:pt x="21" y="33"/>
                  </a:moveTo>
                  <a:lnTo>
                    <a:pt x="17" y="34"/>
                  </a:lnTo>
                  <a:lnTo>
                    <a:pt x="5" y="11"/>
                  </a:lnTo>
                  <a:lnTo>
                    <a:pt x="8" y="35"/>
                  </a:lnTo>
                  <a:lnTo>
                    <a:pt x="3" y="36"/>
                  </a:lnTo>
                  <a:lnTo>
                    <a:pt x="0" y="3"/>
                  </a:lnTo>
                  <a:lnTo>
                    <a:pt x="5" y="1"/>
                  </a:lnTo>
                  <a:lnTo>
                    <a:pt x="15" y="18"/>
                  </a:lnTo>
                  <a:lnTo>
                    <a:pt x="12" y="0"/>
                  </a:lnTo>
                  <a:lnTo>
                    <a:pt x="16" y="0"/>
                  </a:lnTo>
                  <a:lnTo>
                    <a:pt x="21" y="33"/>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151" name="Freeform 116"/>
            <p:cNvSpPr/>
            <p:nvPr userDrawn="1"/>
          </p:nvSpPr>
          <p:spPr bwMode="auto">
            <a:xfrm>
              <a:off x="5611710" y="4506098"/>
              <a:ext cx="105882" cy="249580"/>
            </a:xfrm>
            <a:custGeom>
              <a:avLst/>
              <a:gdLst>
                <a:gd name="T0" fmla="*/ 14 w 14"/>
                <a:gd name="T1" fmla="*/ 31 h 33"/>
                <a:gd name="T2" fmla="*/ 9 w 14"/>
                <a:gd name="T3" fmla="*/ 33 h 33"/>
                <a:gd name="T4" fmla="*/ 0 w 14"/>
                <a:gd name="T5" fmla="*/ 1 h 33"/>
                <a:gd name="T6" fmla="*/ 4 w 14"/>
                <a:gd name="T7" fmla="*/ 0 h 33"/>
                <a:gd name="T8" fmla="*/ 14 w 14"/>
                <a:gd name="T9" fmla="*/ 31 h 33"/>
              </a:gdLst>
              <a:ahLst/>
              <a:cxnLst>
                <a:cxn ang="0">
                  <a:pos x="T0" y="T1"/>
                </a:cxn>
                <a:cxn ang="0">
                  <a:pos x="T2" y="T3"/>
                </a:cxn>
                <a:cxn ang="0">
                  <a:pos x="T4" y="T5"/>
                </a:cxn>
                <a:cxn ang="0">
                  <a:pos x="T6" y="T7"/>
                </a:cxn>
                <a:cxn ang="0">
                  <a:pos x="T8" y="T9"/>
                </a:cxn>
              </a:cxnLst>
              <a:rect l="0" t="0" r="r" b="b"/>
              <a:pathLst>
                <a:path w="14" h="33">
                  <a:moveTo>
                    <a:pt x="14" y="31"/>
                  </a:moveTo>
                  <a:lnTo>
                    <a:pt x="9" y="33"/>
                  </a:lnTo>
                  <a:lnTo>
                    <a:pt x="0" y="1"/>
                  </a:lnTo>
                  <a:lnTo>
                    <a:pt x="4" y="0"/>
                  </a:lnTo>
                  <a:lnTo>
                    <a:pt x="14" y="31"/>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152" name="Freeform 117"/>
            <p:cNvSpPr/>
            <p:nvPr userDrawn="1"/>
          </p:nvSpPr>
          <p:spPr bwMode="auto">
            <a:xfrm>
              <a:off x="5664651" y="4438031"/>
              <a:ext cx="173950" cy="279832"/>
            </a:xfrm>
            <a:custGeom>
              <a:avLst/>
              <a:gdLst>
                <a:gd name="T0" fmla="*/ 18 w 23"/>
                <a:gd name="T1" fmla="*/ 0 h 37"/>
                <a:gd name="T2" fmla="*/ 23 w 23"/>
                <a:gd name="T3" fmla="*/ 35 h 37"/>
                <a:gd name="T4" fmla="*/ 19 w 23"/>
                <a:gd name="T5" fmla="*/ 37 h 37"/>
                <a:gd name="T6" fmla="*/ 0 w 23"/>
                <a:gd name="T7" fmla="*/ 7 h 37"/>
                <a:gd name="T8" fmla="*/ 4 w 23"/>
                <a:gd name="T9" fmla="*/ 6 h 37"/>
                <a:gd name="T10" fmla="*/ 18 w 23"/>
                <a:gd name="T11" fmla="*/ 26 h 37"/>
                <a:gd name="T12" fmla="*/ 14 w 23"/>
                <a:gd name="T13" fmla="*/ 1 h 37"/>
                <a:gd name="T14" fmla="*/ 18 w 23"/>
                <a:gd name="T15" fmla="*/ 0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7">
                  <a:moveTo>
                    <a:pt x="18" y="0"/>
                  </a:moveTo>
                  <a:lnTo>
                    <a:pt x="23" y="35"/>
                  </a:lnTo>
                  <a:lnTo>
                    <a:pt x="19" y="37"/>
                  </a:lnTo>
                  <a:lnTo>
                    <a:pt x="0" y="7"/>
                  </a:lnTo>
                  <a:lnTo>
                    <a:pt x="4" y="6"/>
                  </a:lnTo>
                  <a:lnTo>
                    <a:pt x="18" y="26"/>
                  </a:lnTo>
                  <a:lnTo>
                    <a:pt x="14" y="1"/>
                  </a:lnTo>
                  <a:lnTo>
                    <a:pt x="18" y="0"/>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153" name="Freeform 118"/>
            <p:cNvSpPr/>
            <p:nvPr userDrawn="1"/>
          </p:nvSpPr>
          <p:spPr bwMode="auto">
            <a:xfrm>
              <a:off x="5808348" y="4369963"/>
              <a:ext cx="249580" cy="287395"/>
            </a:xfrm>
            <a:custGeom>
              <a:avLst/>
              <a:gdLst>
                <a:gd name="T0" fmla="*/ 33 w 33"/>
                <a:gd name="T1" fmla="*/ 29 h 38"/>
                <a:gd name="T2" fmla="*/ 17 w 33"/>
                <a:gd name="T3" fmla="*/ 38 h 38"/>
                <a:gd name="T4" fmla="*/ 0 w 33"/>
                <a:gd name="T5" fmla="*/ 8 h 38"/>
                <a:gd name="T6" fmla="*/ 15 w 33"/>
                <a:gd name="T7" fmla="*/ 0 h 38"/>
                <a:gd name="T8" fmla="*/ 17 w 33"/>
                <a:gd name="T9" fmla="*/ 3 h 38"/>
                <a:gd name="T10" fmla="*/ 6 w 33"/>
                <a:gd name="T11" fmla="*/ 9 h 38"/>
                <a:gd name="T12" fmla="*/ 11 w 33"/>
                <a:gd name="T13" fmla="*/ 19 h 38"/>
                <a:gd name="T14" fmla="*/ 22 w 33"/>
                <a:gd name="T15" fmla="*/ 13 h 38"/>
                <a:gd name="T16" fmla="*/ 23 w 33"/>
                <a:gd name="T17" fmla="*/ 16 h 38"/>
                <a:gd name="T18" fmla="*/ 14 w 33"/>
                <a:gd name="T19" fmla="*/ 21 h 38"/>
                <a:gd name="T20" fmla="*/ 20 w 33"/>
                <a:gd name="T21" fmla="*/ 33 h 38"/>
                <a:gd name="T22" fmla="*/ 31 w 33"/>
                <a:gd name="T23" fmla="*/ 25 h 38"/>
                <a:gd name="T24" fmla="*/ 33 w 33"/>
                <a:gd name="T25"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 h="38">
                  <a:moveTo>
                    <a:pt x="33" y="29"/>
                  </a:moveTo>
                  <a:lnTo>
                    <a:pt x="17" y="38"/>
                  </a:lnTo>
                  <a:lnTo>
                    <a:pt x="0" y="8"/>
                  </a:lnTo>
                  <a:lnTo>
                    <a:pt x="15" y="0"/>
                  </a:lnTo>
                  <a:lnTo>
                    <a:pt x="17" y="3"/>
                  </a:lnTo>
                  <a:lnTo>
                    <a:pt x="6" y="9"/>
                  </a:lnTo>
                  <a:lnTo>
                    <a:pt x="11" y="19"/>
                  </a:lnTo>
                  <a:lnTo>
                    <a:pt x="22" y="13"/>
                  </a:lnTo>
                  <a:lnTo>
                    <a:pt x="23" y="16"/>
                  </a:lnTo>
                  <a:lnTo>
                    <a:pt x="14" y="21"/>
                  </a:lnTo>
                  <a:lnTo>
                    <a:pt x="20" y="33"/>
                  </a:lnTo>
                  <a:lnTo>
                    <a:pt x="31" y="25"/>
                  </a:lnTo>
                  <a:lnTo>
                    <a:pt x="33" y="29"/>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154" name="Freeform 119"/>
            <p:cNvSpPr>
              <a:spLocks noEditPoints="1"/>
            </p:cNvSpPr>
            <p:nvPr userDrawn="1"/>
          </p:nvSpPr>
          <p:spPr bwMode="auto">
            <a:xfrm>
              <a:off x="5936920" y="4309459"/>
              <a:ext cx="257143" cy="257143"/>
            </a:xfrm>
            <a:custGeom>
              <a:avLst/>
              <a:gdLst>
                <a:gd name="T0" fmla="*/ 27 w 27"/>
                <a:gd name="T1" fmla="*/ 20 h 28"/>
                <a:gd name="T2" fmla="*/ 24 w 27"/>
                <a:gd name="T3" fmla="*/ 22 h 28"/>
                <a:gd name="T4" fmla="*/ 15 w 27"/>
                <a:gd name="T5" fmla="*/ 14 h 28"/>
                <a:gd name="T6" fmla="*/ 12 w 27"/>
                <a:gd name="T7" fmla="*/ 17 h 28"/>
                <a:gd name="T8" fmla="*/ 19 w 27"/>
                <a:gd name="T9" fmla="*/ 26 h 28"/>
                <a:gd name="T10" fmla="*/ 16 w 27"/>
                <a:gd name="T11" fmla="*/ 28 h 28"/>
                <a:gd name="T12" fmla="*/ 0 w 27"/>
                <a:gd name="T13" fmla="*/ 6 h 28"/>
                <a:gd name="T14" fmla="*/ 5 w 27"/>
                <a:gd name="T15" fmla="*/ 2 h 28"/>
                <a:gd name="T16" fmla="*/ 11 w 27"/>
                <a:gd name="T17" fmla="*/ 0 h 28"/>
                <a:gd name="T18" fmla="*/ 18 w 27"/>
                <a:gd name="T19" fmla="*/ 8 h 28"/>
                <a:gd name="T20" fmla="*/ 17 w 27"/>
                <a:gd name="T21" fmla="*/ 12 h 28"/>
                <a:gd name="T22" fmla="*/ 27 w 27"/>
                <a:gd name="T23" fmla="*/ 20 h 28"/>
                <a:gd name="T24" fmla="*/ 10 w 27"/>
                <a:gd name="T25" fmla="*/ 4 h 28"/>
                <a:gd name="T26" fmla="*/ 5 w 27"/>
                <a:gd name="T27" fmla="*/ 6 h 28"/>
                <a:gd name="T28" fmla="*/ 10 w 27"/>
                <a:gd name="T29" fmla="*/ 13 h 28"/>
                <a:gd name="T30" fmla="*/ 14 w 27"/>
                <a:gd name="T31" fmla="*/ 10 h 28"/>
                <a:gd name="T32" fmla="*/ 10 w 27"/>
                <a:gd name="T33"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28">
                  <a:moveTo>
                    <a:pt x="27" y="20"/>
                  </a:moveTo>
                  <a:cubicBezTo>
                    <a:pt x="24" y="22"/>
                    <a:pt x="24" y="22"/>
                    <a:pt x="24" y="22"/>
                  </a:cubicBezTo>
                  <a:cubicBezTo>
                    <a:pt x="15" y="14"/>
                    <a:pt x="15" y="14"/>
                    <a:pt x="15" y="14"/>
                  </a:cubicBezTo>
                  <a:cubicBezTo>
                    <a:pt x="12" y="17"/>
                    <a:pt x="12" y="17"/>
                    <a:pt x="12" y="17"/>
                  </a:cubicBezTo>
                  <a:cubicBezTo>
                    <a:pt x="19" y="26"/>
                    <a:pt x="19" y="26"/>
                    <a:pt x="19" y="26"/>
                  </a:cubicBezTo>
                  <a:cubicBezTo>
                    <a:pt x="16" y="28"/>
                    <a:pt x="16" y="28"/>
                    <a:pt x="16" y="28"/>
                  </a:cubicBezTo>
                  <a:cubicBezTo>
                    <a:pt x="0" y="6"/>
                    <a:pt x="0" y="6"/>
                    <a:pt x="0" y="6"/>
                  </a:cubicBezTo>
                  <a:cubicBezTo>
                    <a:pt x="5" y="2"/>
                    <a:pt x="5" y="2"/>
                    <a:pt x="5" y="2"/>
                  </a:cubicBezTo>
                  <a:cubicBezTo>
                    <a:pt x="7" y="1"/>
                    <a:pt x="9" y="0"/>
                    <a:pt x="11" y="0"/>
                  </a:cubicBezTo>
                  <a:cubicBezTo>
                    <a:pt x="16" y="1"/>
                    <a:pt x="18" y="4"/>
                    <a:pt x="18" y="8"/>
                  </a:cubicBezTo>
                  <a:cubicBezTo>
                    <a:pt x="18" y="9"/>
                    <a:pt x="18" y="11"/>
                    <a:pt x="17" y="12"/>
                  </a:cubicBezTo>
                  <a:lnTo>
                    <a:pt x="27" y="20"/>
                  </a:lnTo>
                  <a:close/>
                  <a:moveTo>
                    <a:pt x="10" y="4"/>
                  </a:moveTo>
                  <a:cubicBezTo>
                    <a:pt x="8" y="3"/>
                    <a:pt x="6" y="5"/>
                    <a:pt x="5" y="6"/>
                  </a:cubicBezTo>
                  <a:cubicBezTo>
                    <a:pt x="10" y="13"/>
                    <a:pt x="10" y="13"/>
                    <a:pt x="10" y="13"/>
                  </a:cubicBezTo>
                  <a:cubicBezTo>
                    <a:pt x="12" y="12"/>
                    <a:pt x="12" y="12"/>
                    <a:pt x="14" y="10"/>
                  </a:cubicBezTo>
                  <a:cubicBezTo>
                    <a:pt x="14" y="7"/>
                    <a:pt x="13" y="5"/>
                    <a:pt x="10" y="4"/>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155" name="Freeform 120"/>
            <p:cNvSpPr/>
            <p:nvPr userDrawn="1"/>
          </p:nvSpPr>
          <p:spPr bwMode="auto">
            <a:xfrm>
              <a:off x="6073054" y="4196014"/>
              <a:ext cx="257143" cy="219328"/>
            </a:xfrm>
            <a:custGeom>
              <a:avLst/>
              <a:gdLst>
                <a:gd name="T0" fmla="*/ 22 w 28"/>
                <a:gd name="T1" fmla="*/ 10 h 24"/>
                <a:gd name="T2" fmla="*/ 19 w 28"/>
                <a:gd name="T3" fmla="*/ 24 h 24"/>
                <a:gd name="T4" fmla="*/ 14 w 28"/>
                <a:gd name="T5" fmla="*/ 23 h 24"/>
                <a:gd name="T6" fmla="*/ 15 w 28"/>
                <a:gd name="T7" fmla="*/ 20 h 24"/>
                <a:gd name="T8" fmla="*/ 18 w 28"/>
                <a:gd name="T9" fmla="*/ 21 h 24"/>
                <a:gd name="T10" fmla="*/ 20 w 28"/>
                <a:gd name="T11" fmla="*/ 13 h 24"/>
                <a:gd name="T12" fmla="*/ 17 w 28"/>
                <a:gd name="T13" fmla="*/ 12 h 24"/>
                <a:gd name="T14" fmla="*/ 8 w 28"/>
                <a:gd name="T15" fmla="*/ 15 h 24"/>
                <a:gd name="T16" fmla="*/ 0 w 28"/>
                <a:gd name="T17" fmla="*/ 9 h 24"/>
                <a:gd name="T18" fmla="*/ 2 w 28"/>
                <a:gd name="T19" fmla="*/ 4 h 24"/>
                <a:gd name="T20" fmla="*/ 11 w 28"/>
                <a:gd name="T21" fmla="*/ 2 h 24"/>
                <a:gd name="T22" fmla="*/ 10 w 28"/>
                <a:gd name="T23" fmla="*/ 5 h 24"/>
                <a:gd name="T24" fmla="*/ 4 w 28"/>
                <a:gd name="T25" fmla="*/ 6 h 24"/>
                <a:gd name="T26" fmla="*/ 3 w 28"/>
                <a:gd name="T27" fmla="*/ 9 h 24"/>
                <a:gd name="T28" fmla="*/ 7 w 28"/>
                <a:gd name="T29" fmla="*/ 12 h 24"/>
                <a:gd name="T30" fmla="*/ 17 w 28"/>
                <a:gd name="T31" fmla="*/ 9 h 24"/>
                <a:gd name="T32" fmla="*/ 22 w 28"/>
                <a:gd name="T33" fmla="*/ 1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24">
                  <a:moveTo>
                    <a:pt x="22" y="10"/>
                  </a:moveTo>
                  <a:cubicBezTo>
                    <a:pt x="28" y="13"/>
                    <a:pt x="26" y="23"/>
                    <a:pt x="19" y="24"/>
                  </a:cubicBezTo>
                  <a:cubicBezTo>
                    <a:pt x="17" y="24"/>
                    <a:pt x="15" y="24"/>
                    <a:pt x="14" y="23"/>
                  </a:cubicBezTo>
                  <a:cubicBezTo>
                    <a:pt x="15" y="20"/>
                    <a:pt x="15" y="20"/>
                    <a:pt x="15" y="20"/>
                  </a:cubicBezTo>
                  <a:cubicBezTo>
                    <a:pt x="16" y="21"/>
                    <a:pt x="17" y="21"/>
                    <a:pt x="18" y="21"/>
                  </a:cubicBezTo>
                  <a:cubicBezTo>
                    <a:pt x="23" y="20"/>
                    <a:pt x="23" y="15"/>
                    <a:pt x="20" y="13"/>
                  </a:cubicBezTo>
                  <a:cubicBezTo>
                    <a:pt x="19" y="12"/>
                    <a:pt x="18" y="12"/>
                    <a:pt x="17" y="12"/>
                  </a:cubicBezTo>
                  <a:cubicBezTo>
                    <a:pt x="13" y="13"/>
                    <a:pt x="11" y="15"/>
                    <a:pt x="8" y="15"/>
                  </a:cubicBezTo>
                  <a:cubicBezTo>
                    <a:pt x="4" y="15"/>
                    <a:pt x="1" y="13"/>
                    <a:pt x="0" y="9"/>
                  </a:cubicBezTo>
                  <a:cubicBezTo>
                    <a:pt x="0" y="7"/>
                    <a:pt x="1" y="5"/>
                    <a:pt x="2" y="4"/>
                  </a:cubicBezTo>
                  <a:cubicBezTo>
                    <a:pt x="4" y="0"/>
                    <a:pt x="8" y="0"/>
                    <a:pt x="11" y="2"/>
                  </a:cubicBezTo>
                  <a:cubicBezTo>
                    <a:pt x="10" y="5"/>
                    <a:pt x="10" y="5"/>
                    <a:pt x="10" y="5"/>
                  </a:cubicBezTo>
                  <a:cubicBezTo>
                    <a:pt x="8" y="4"/>
                    <a:pt x="5" y="4"/>
                    <a:pt x="4" y="6"/>
                  </a:cubicBezTo>
                  <a:cubicBezTo>
                    <a:pt x="3" y="7"/>
                    <a:pt x="3" y="8"/>
                    <a:pt x="3" y="9"/>
                  </a:cubicBezTo>
                  <a:cubicBezTo>
                    <a:pt x="4" y="11"/>
                    <a:pt x="5" y="12"/>
                    <a:pt x="7" y="12"/>
                  </a:cubicBezTo>
                  <a:cubicBezTo>
                    <a:pt x="11" y="11"/>
                    <a:pt x="13" y="8"/>
                    <a:pt x="17" y="9"/>
                  </a:cubicBezTo>
                  <a:cubicBezTo>
                    <a:pt x="18" y="9"/>
                    <a:pt x="20" y="9"/>
                    <a:pt x="22" y="10"/>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156" name="Freeform 121"/>
            <p:cNvSpPr/>
            <p:nvPr userDrawn="1"/>
          </p:nvSpPr>
          <p:spPr bwMode="auto">
            <a:xfrm>
              <a:off x="6156248" y="4120384"/>
              <a:ext cx="234454" cy="158823"/>
            </a:xfrm>
            <a:custGeom>
              <a:avLst/>
              <a:gdLst>
                <a:gd name="T0" fmla="*/ 31 w 31"/>
                <a:gd name="T1" fmla="*/ 17 h 21"/>
                <a:gd name="T2" fmla="*/ 28 w 31"/>
                <a:gd name="T3" fmla="*/ 21 h 21"/>
                <a:gd name="T4" fmla="*/ 0 w 31"/>
                <a:gd name="T5" fmla="*/ 2 h 21"/>
                <a:gd name="T6" fmla="*/ 2 w 31"/>
                <a:gd name="T7" fmla="*/ 0 h 21"/>
                <a:gd name="T8" fmla="*/ 31 w 31"/>
                <a:gd name="T9" fmla="*/ 17 h 21"/>
              </a:gdLst>
              <a:ahLst/>
              <a:cxnLst>
                <a:cxn ang="0">
                  <a:pos x="T0" y="T1"/>
                </a:cxn>
                <a:cxn ang="0">
                  <a:pos x="T2" y="T3"/>
                </a:cxn>
                <a:cxn ang="0">
                  <a:pos x="T4" y="T5"/>
                </a:cxn>
                <a:cxn ang="0">
                  <a:pos x="T6" y="T7"/>
                </a:cxn>
                <a:cxn ang="0">
                  <a:pos x="T8" y="T9"/>
                </a:cxn>
              </a:cxnLst>
              <a:rect l="0" t="0" r="r" b="b"/>
              <a:pathLst>
                <a:path w="31" h="21">
                  <a:moveTo>
                    <a:pt x="31" y="17"/>
                  </a:moveTo>
                  <a:lnTo>
                    <a:pt x="28" y="21"/>
                  </a:lnTo>
                  <a:lnTo>
                    <a:pt x="0" y="2"/>
                  </a:lnTo>
                  <a:lnTo>
                    <a:pt x="2" y="0"/>
                  </a:lnTo>
                  <a:lnTo>
                    <a:pt x="31" y="17"/>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157" name="Freeform 122"/>
            <p:cNvSpPr/>
            <p:nvPr userDrawn="1"/>
          </p:nvSpPr>
          <p:spPr bwMode="auto">
            <a:xfrm>
              <a:off x="6194063" y="3953997"/>
              <a:ext cx="272269" cy="211765"/>
            </a:xfrm>
            <a:custGeom>
              <a:avLst/>
              <a:gdLst>
                <a:gd name="T0" fmla="*/ 11 w 36"/>
                <a:gd name="T1" fmla="*/ 3 h 28"/>
                <a:gd name="T2" fmla="*/ 8 w 36"/>
                <a:gd name="T3" fmla="*/ 9 h 28"/>
                <a:gd name="T4" fmla="*/ 36 w 36"/>
                <a:gd name="T5" fmla="*/ 25 h 28"/>
                <a:gd name="T6" fmla="*/ 33 w 36"/>
                <a:gd name="T7" fmla="*/ 28 h 28"/>
                <a:gd name="T8" fmla="*/ 6 w 36"/>
                <a:gd name="T9" fmla="*/ 13 h 28"/>
                <a:gd name="T10" fmla="*/ 3 w 36"/>
                <a:gd name="T11" fmla="*/ 18 h 28"/>
                <a:gd name="T12" fmla="*/ 0 w 36"/>
                <a:gd name="T13" fmla="*/ 17 h 28"/>
                <a:gd name="T14" fmla="*/ 7 w 36"/>
                <a:gd name="T15" fmla="*/ 0 h 28"/>
                <a:gd name="T16" fmla="*/ 11 w 36"/>
                <a:gd name="T17" fmla="*/ 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28">
                  <a:moveTo>
                    <a:pt x="11" y="3"/>
                  </a:moveTo>
                  <a:lnTo>
                    <a:pt x="8" y="9"/>
                  </a:lnTo>
                  <a:lnTo>
                    <a:pt x="36" y="25"/>
                  </a:lnTo>
                  <a:lnTo>
                    <a:pt x="33" y="28"/>
                  </a:lnTo>
                  <a:lnTo>
                    <a:pt x="6" y="13"/>
                  </a:lnTo>
                  <a:lnTo>
                    <a:pt x="3" y="18"/>
                  </a:lnTo>
                  <a:lnTo>
                    <a:pt x="0" y="17"/>
                  </a:lnTo>
                  <a:lnTo>
                    <a:pt x="7" y="0"/>
                  </a:lnTo>
                  <a:lnTo>
                    <a:pt x="11" y="3"/>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158" name="Freeform 123"/>
            <p:cNvSpPr/>
            <p:nvPr userDrawn="1"/>
          </p:nvSpPr>
          <p:spPr bwMode="auto">
            <a:xfrm>
              <a:off x="6254567" y="3810300"/>
              <a:ext cx="272269" cy="173950"/>
            </a:xfrm>
            <a:custGeom>
              <a:avLst/>
              <a:gdLst>
                <a:gd name="T0" fmla="*/ 8 w 36"/>
                <a:gd name="T1" fmla="*/ 0 h 23"/>
                <a:gd name="T2" fmla="*/ 25 w 36"/>
                <a:gd name="T3" fmla="*/ 14 h 23"/>
                <a:gd name="T4" fmla="*/ 36 w 36"/>
                <a:gd name="T5" fmla="*/ 19 h 23"/>
                <a:gd name="T6" fmla="*/ 34 w 36"/>
                <a:gd name="T7" fmla="*/ 23 h 23"/>
                <a:gd name="T8" fmla="*/ 24 w 36"/>
                <a:gd name="T9" fmla="*/ 18 h 23"/>
                <a:gd name="T10" fmla="*/ 0 w 36"/>
                <a:gd name="T11" fmla="*/ 18 h 23"/>
                <a:gd name="T12" fmla="*/ 2 w 36"/>
                <a:gd name="T13" fmla="*/ 14 h 23"/>
                <a:gd name="T14" fmla="*/ 18 w 36"/>
                <a:gd name="T15" fmla="*/ 14 h 23"/>
                <a:gd name="T16" fmla="*/ 7 w 36"/>
                <a:gd name="T17" fmla="*/ 5 h 23"/>
                <a:gd name="T18" fmla="*/ 8 w 36"/>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23">
                  <a:moveTo>
                    <a:pt x="8" y="0"/>
                  </a:moveTo>
                  <a:lnTo>
                    <a:pt x="25" y="14"/>
                  </a:lnTo>
                  <a:lnTo>
                    <a:pt x="36" y="19"/>
                  </a:lnTo>
                  <a:lnTo>
                    <a:pt x="34" y="23"/>
                  </a:lnTo>
                  <a:lnTo>
                    <a:pt x="24" y="18"/>
                  </a:lnTo>
                  <a:lnTo>
                    <a:pt x="0" y="18"/>
                  </a:lnTo>
                  <a:lnTo>
                    <a:pt x="2" y="14"/>
                  </a:lnTo>
                  <a:lnTo>
                    <a:pt x="18" y="14"/>
                  </a:lnTo>
                  <a:lnTo>
                    <a:pt x="7" y="5"/>
                  </a:lnTo>
                  <a:lnTo>
                    <a:pt x="8" y="0"/>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159" name="Freeform 124"/>
            <p:cNvSpPr/>
            <p:nvPr userDrawn="1"/>
          </p:nvSpPr>
          <p:spPr bwMode="auto">
            <a:xfrm>
              <a:off x="4462130" y="4286770"/>
              <a:ext cx="257143" cy="189076"/>
            </a:xfrm>
            <a:custGeom>
              <a:avLst/>
              <a:gdLst>
                <a:gd name="T0" fmla="*/ 14 w 28"/>
                <a:gd name="T1" fmla="*/ 16 h 20"/>
                <a:gd name="T2" fmla="*/ 8 w 28"/>
                <a:gd name="T3" fmla="*/ 20 h 20"/>
                <a:gd name="T4" fmla="*/ 2 w 28"/>
                <a:gd name="T5" fmla="*/ 17 h 20"/>
                <a:gd name="T6" fmla="*/ 0 w 28"/>
                <a:gd name="T7" fmla="*/ 12 h 20"/>
                <a:gd name="T8" fmla="*/ 1 w 28"/>
                <a:gd name="T9" fmla="*/ 9 h 20"/>
                <a:gd name="T10" fmla="*/ 4 w 28"/>
                <a:gd name="T11" fmla="*/ 10 h 20"/>
                <a:gd name="T12" fmla="*/ 3 w 28"/>
                <a:gd name="T13" fmla="*/ 12 h 20"/>
                <a:gd name="T14" fmla="*/ 4 w 28"/>
                <a:gd name="T15" fmla="*/ 15 h 20"/>
                <a:gd name="T16" fmla="*/ 8 w 28"/>
                <a:gd name="T17" fmla="*/ 16 h 20"/>
                <a:gd name="T18" fmla="*/ 12 w 28"/>
                <a:gd name="T19" fmla="*/ 14 h 20"/>
                <a:gd name="T20" fmla="*/ 25 w 28"/>
                <a:gd name="T21" fmla="*/ 0 h 20"/>
                <a:gd name="T22" fmla="*/ 28 w 28"/>
                <a:gd name="T23" fmla="*/ 3 h 20"/>
                <a:gd name="T24" fmla="*/ 14 w 28"/>
                <a:gd name="T25"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 h="20">
                  <a:moveTo>
                    <a:pt x="14" y="16"/>
                  </a:moveTo>
                  <a:cubicBezTo>
                    <a:pt x="12" y="18"/>
                    <a:pt x="10" y="20"/>
                    <a:pt x="8" y="20"/>
                  </a:cubicBezTo>
                  <a:cubicBezTo>
                    <a:pt x="6" y="20"/>
                    <a:pt x="4" y="19"/>
                    <a:pt x="2" y="17"/>
                  </a:cubicBezTo>
                  <a:cubicBezTo>
                    <a:pt x="1" y="16"/>
                    <a:pt x="0" y="14"/>
                    <a:pt x="0" y="12"/>
                  </a:cubicBezTo>
                  <a:cubicBezTo>
                    <a:pt x="0" y="11"/>
                    <a:pt x="0" y="10"/>
                    <a:pt x="1" y="9"/>
                  </a:cubicBezTo>
                  <a:cubicBezTo>
                    <a:pt x="4" y="10"/>
                    <a:pt x="4" y="10"/>
                    <a:pt x="4" y="10"/>
                  </a:cubicBezTo>
                  <a:cubicBezTo>
                    <a:pt x="3" y="11"/>
                    <a:pt x="3" y="11"/>
                    <a:pt x="3" y="12"/>
                  </a:cubicBezTo>
                  <a:cubicBezTo>
                    <a:pt x="3" y="13"/>
                    <a:pt x="4" y="14"/>
                    <a:pt x="4" y="15"/>
                  </a:cubicBezTo>
                  <a:cubicBezTo>
                    <a:pt x="5" y="16"/>
                    <a:pt x="6" y="16"/>
                    <a:pt x="8" y="16"/>
                  </a:cubicBezTo>
                  <a:cubicBezTo>
                    <a:pt x="9" y="16"/>
                    <a:pt x="10" y="15"/>
                    <a:pt x="12" y="14"/>
                  </a:cubicBezTo>
                  <a:cubicBezTo>
                    <a:pt x="25" y="0"/>
                    <a:pt x="25" y="0"/>
                    <a:pt x="25" y="0"/>
                  </a:cubicBezTo>
                  <a:cubicBezTo>
                    <a:pt x="28" y="3"/>
                    <a:pt x="28" y="3"/>
                    <a:pt x="28" y="3"/>
                  </a:cubicBezTo>
                  <a:lnTo>
                    <a:pt x="14" y="16"/>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160" name="Freeform 125"/>
            <p:cNvSpPr>
              <a:spLocks noEditPoints="1"/>
            </p:cNvSpPr>
            <p:nvPr userDrawn="1"/>
          </p:nvSpPr>
          <p:spPr bwMode="auto">
            <a:xfrm>
              <a:off x="4938600" y="4203577"/>
              <a:ext cx="801681" cy="249580"/>
            </a:xfrm>
            <a:custGeom>
              <a:avLst/>
              <a:gdLst>
                <a:gd name="T0" fmla="*/ 0 w 86"/>
                <a:gd name="T1" fmla="*/ 15 h 27"/>
                <a:gd name="T2" fmla="*/ 4 w 86"/>
                <a:gd name="T3" fmla="*/ 15 h 27"/>
                <a:gd name="T4" fmla="*/ 6 w 86"/>
                <a:gd name="T5" fmla="*/ 3 h 27"/>
                <a:gd name="T6" fmla="*/ 10 w 86"/>
                <a:gd name="T7" fmla="*/ 3 h 27"/>
                <a:gd name="T8" fmla="*/ 14 w 86"/>
                <a:gd name="T9" fmla="*/ 4 h 27"/>
                <a:gd name="T10" fmla="*/ 10 w 86"/>
                <a:gd name="T11" fmla="*/ 19 h 27"/>
                <a:gd name="T12" fmla="*/ 37 w 86"/>
                <a:gd name="T13" fmla="*/ 14 h 27"/>
                <a:gd name="T14" fmla="*/ 33 w 86"/>
                <a:gd name="T15" fmla="*/ 11 h 27"/>
                <a:gd name="T16" fmla="*/ 28 w 86"/>
                <a:gd name="T17" fmla="*/ 13 h 27"/>
                <a:gd name="T18" fmla="*/ 30 w 86"/>
                <a:gd name="T19" fmla="*/ 16 h 27"/>
                <a:gd name="T20" fmla="*/ 34 w 86"/>
                <a:gd name="T21" fmla="*/ 17 h 27"/>
                <a:gd name="T22" fmla="*/ 37 w 86"/>
                <a:gd name="T23" fmla="*/ 14 h 27"/>
                <a:gd name="T24" fmla="*/ 36 w 86"/>
                <a:gd name="T25" fmla="*/ 21 h 27"/>
                <a:gd name="T26" fmla="*/ 32 w 86"/>
                <a:gd name="T27" fmla="*/ 19 h 27"/>
                <a:gd name="T28" fmla="*/ 27 w 86"/>
                <a:gd name="T29" fmla="*/ 19 h 27"/>
                <a:gd name="T30" fmla="*/ 27 w 86"/>
                <a:gd name="T31" fmla="*/ 24 h 27"/>
                <a:gd name="T32" fmla="*/ 34 w 86"/>
                <a:gd name="T33" fmla="*/ 25 h 27"/>
                <a:gd name="T34" fmla="*/ 30 w 86"/>
                <a:gd name="T35" fmla="*/ 27 h 27"/>
                <a:gd name="T36" fmla="*/ 24 w 86"/>
                <a:gd name="T37" fmla="*/ 25 h 27"/>
                <a:gd name="T38" fmla="*/ 23 w 86"/>
                <a:gd name="T39" fmla="*/ 21 h 27"/>
                <a:gd name="T40" fmla="*/ 28 w 86"/>
                <a:gd name="T41" fmla="*/ 17 h 27"/>
                <a:gd name="T42" fmla="*/ 25 w 86"/>
                <a:gd name="T43" fmla="*/ 15 h 27"/>
                <a:gd name="T44" fmla="*/ 28 w 86"/>
                <a:gd name="T45" fmla="*/ 10 h 27"/>
                <a:gd name="T46" fmla="*/ 39 w 86"/>
                <a:gd name="T47" fmla="*/ 11 h 27"/>
                <a:gd name="T48" fmla="*/ 39 w 86"/>
                <a:gd name="T49" fmla="*/ 17 h 27"/>
                <a:gd name="T50" fmla="*/ 36 w 86"/>
                <a:gd name="T51" fmla="*/ 18 h 27"/>
                <a:gd name="T52" fmla="*/ 39 w 86"/>
                <a:gd name="T53" fmla="*/ 23 h 27"/>
                <a:gd name="T54" fmla="*/ 30 w 86"/>
                <a:gd name="T55" fmla="*/ 27 h 27"/>
                <a:gd name="T56" fmla="*/ 62 w 86"/>
                <a:gd name="T57" fmla="*/ 14 h 27"/>
                <a:gd name="T58" fmla="*/ 59 w 86"/>
                <a:gd name="T59" fmla="*/ 11 h 27"/>
                <a:gd name="T60" fmla="*/ 54 w 86"/>
                <a:gd name="T61" fmla="*/ 12 h 27"/>
                <a:gd name="T62" fmla="*/ 53 w 86"/>
                <a:gd name="T63" fmla="*/ 17 h 27"/>
                <a:gd name="T64" fmla="*/ 56 w 86"/>
                <a:gd name="T65" fmla="*/ 19 h 27"/>
                <a:gd name="T66" fmla="*/ 60 w 86"/>
                <a:gd name="T67" fmla="*/ 18 h 27"/>
                <a:gd name="T68" fmla="*/ 63 w 86"/>
                <a:gd name="T69" fmla="*/ 17 h 27"/>
                <a:gd name="T70" fmla="*/ 50 w 86"/>
                <a:gd name="T71" fmla="*/ 15 h 27"/>
                <a:gd name="T72" fmla="*/ 52 w 86"/>
                <a:gd name="T73" fmla="*/ 11 h 27"/>
                <a:gd name="T74" fmla="*/ 58 w 86"/>
                <a:gd name="T75" fmla="*/ 9 h 27"/>
                <a:gd name="T76" fmla="*/ 63 w 86"/>
                <a:gd name="T77" fmla="*/ 11 h 27"/>
                <a:gd name="T78" fmla="*/ 66 w 86"/>
                <a:gd name="T79" fmla="*/ 17 h 27"/>
                <a:gd name="T80" fmla="*/ 63 w 86"/>
                <a:gd name="T81" fmla="*/ 24 h 27"/>
                <a:gd name="T82" fmla="*/ 55 w 86"/>
                <a:gd name="T83" fmla="*/ 27 h 27"/>
                <a:gd name="T84" fmla="*/ 52 w 86"/>
                <a:gd name="T85" fmla="*/ 27 h 27"/>
                <a:gd name="T86" fmla="*/ 52 w 86"/>
                <a:gd name="T87" fmla="*/ 25 h 27"/>
                <a:gd name="T88" fmla="*/ 55 w 86"/>
                <a:gd name="T89" fmla="*/ 25 h 27"/>
                <a:gd name="T90" fmla="*/ 62 w 86"/>
                <a:gd name="T91" fmla="*/ 19 h 27"/>
                <a:gd name="T92" fmla="*/ 57 w 86"/>
                <a:gd name="T93" fmla="*/ 21 h 27"/>
                <a:gd name="T94" fmla="*/ 52 w 86"/>
                <a:gd name="T95" fmla="*/ 20 h 27"/>
                <a:gd name="T96" fmla="*/ 50 w 86"/>
                <a:gd name="T97" fmla="*/ 15 h 27"/>
                <a:gd name="T98" fmla="*/ 86 w 86"/>
                <a:gd name="T99" fmla="*/ 18 h 27"/>
                <a:gd name="T100" fmla="*/ 83 w 86"/>
                <a:gd name="T101" fmla="*/ 3 h 27"/>
                <a:gd name="T102" fmla="*/ 72 w 86"/>
                <a:gd name="T103" fmla="*/ 6 h 27"/>
                <a:gd name="T104" fmla="*/ 86 w 86"/>
                <a:gd name="T105" fmla="*/ 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6" h="27">
                  <a:moveTo>
                    <a:pt x="9" y="20"/>
                  </a:moveTo>
                  <a:cubicBezTo>
                    <a:pt x="0" y="15"/>
                    <a:pt x="0" y="15"/>
                    <a:pt x="0" y="15"/>
                  </a:cubicBezTo>
                  <a:cubicBezTo>
                    <a:pt x="0" y="13"/>
                    <a:pt x="0" y="13"/>
                    <a:pt x="0" y="13"/>
                  </a:cubicBezTo>
                  <a:cubicBezTo>
                    <a:pt x="4" y="15"/>
                    <a:pt x="4" y="15"/>
                    <a:pt x="4" y="15"/>
                  </a:cubicBezTo>
                  <a:cubicBezTo>
                    <a:pt x="10" y="5"/>
                    <a:pt x="10" y="5"/>
                    <a:pt x="10" y="5"/>
                  </a:cubicBezTo>
                  <a:cubicBezTo>
                    <a:pt x="6" y="3"/>
                    <a:pt x="6" y="3"/>
                    <a:pt x="6" y="3"/>
                  </a:cubicBezTo>
                  <a:cubicBezTo>
                    <a:pt x="7" y="2"/>
                    <a:pt x="7" y="2"/>
                    <a:pt x="7" y="2"/>
                  </a:cubicBezTo>
                  <a:cubicBezTo>
                    <a:pt x="8" y="3"/>
                    <a:pt x="9" y="3"/>
                    <a:pt x="10" y="3"/>
                  </a:cubicBezTo>
                  <a:cubicBezTo>
                    <a:pt x="11" y="3"/>
                    <a:pt x="11" y="3"/>
                    <a:pt x="12" y="2"/>
                  </a:cubicBezTo>
                  <a:cubicBezTo>
                    <a:pt x="14" y="4"/>
                    <a:pt x="14" y="4"/>
                    <a:pt x="14" y="4"/>
                  </a:cubicBezTo>
                  <a:cubicBezTo>
                    <a:pt x="6" y="17"/>
                    <a:pt x="6" y="17"/>
                    <a:pt x="6" y="17"/>
                  </a:cubicBezTo>
                  <a:cubicBezTo>
                    <a:pt x="10" y="19"/>
                    <a:pt x="10" y="19"/>
                    <a:pt x="10" y="19"/>
                  </a:cubicBezTo>
                  <a:lnTo>
                    <a:pt x="9" y="20"/>
                  </a:lnTo>
                  <a:close/>
                  <a:moveTo>
                    <a:pt x="37" y="14"/>
                  </a:moveTo>
                  <a:cubicBezTo>
                    <a:pt x="37" y="14"/>
                    <a:pt x="37" y="13"/>
                    <a:pt x="36" y="12"/>
                  </a:cubicBezTo>
                  <a:cubicBezTo>
                    <a:pt x="36" y="12"/>
                    <a:pt x="35" y="11"/>
                    <a:pt x="33" y="11"/>
                  </a:cubicBezTo>
                  <a:cubicBezTo>
                    <a:pt x="32" y="11"/>
                    <a:pt x="31" y="11"/>
                    <a:pt x="30" y="11"/>
                  </a:cubicBezTo>
                  <a:cubicBezTo>
                    <a:pt x="29" y="12"/>
                    <a:pt x="29" y="12"/>
                    <a:pt x="28" y="13"/>
                  </a:cubicBezTo>
                  <a:cubicBezTo>
                    <a:pt x="28" y="14"/>
                    <a:pt x="28" y="14"/>
                    <a:pt x="29" y="15"/>
                  </a:cubicBezTo>
                  <a:cubicBezTo>
                    <a:pt x="29" y="15"/>
                    <a:pt x="30" y="15"/>
                    <a:pt x="30" y="16"/>
                  </a:cubicBezTo>
                  <a:cubicBezTo>
                    <a:pt x="31" y="16"/>
                    <a:pt x="31" y="16"/>
                    <a:pt x="32" y="17"/>
                  </a:cubicBezTo>
                  <a:cubicBezTo>
                    <a:pt x="33" y="17"/>
                    <a:pt x="33" y="17"/>
                    <a:pt x="34" y="17"/>
                  </a:cubicBezTo>
                  <a:cubicBezTo>
                    <a:pt x="35" y="17"/>
                    <a:pt x="36" y="17"/>
                    <a:pt x="36" y="16"/>
                  </a:cubicBezTo>
                  <a:cubicBezTo>
                    <a:pt x="37" y="16"/>
                    <a:pt x="37" y="15"/>
                    <a:pt x="37" y="14"/>
                  </a:cubicBezTo>
                  <a:moveTo>
                    <a:pt x="36" y="23"/>
                  </a:moveTo>
                  <a:cubicBezTo>
                    <a:pt x="36" y="22"/>
                    <a:pt x="36" y="22"/>
                    <a:pt x="36" y="21"/>
                  </a:cubicBezTo>
                  <a:cubicBezTo>
                    <a:pt x="35" y="21"/>
                    <a:pt x="34" y="20"/>
                    <a:pt x="33" y="20"/>
                  </a:cubicBezTo>
                  <a:cubicBezTo>
                    <a:pt x="33" y="19"/>
                    <a:pt x="33" y="19"/>
                    <a:pt x="32" y="19"/>
                  </a:cubicBezTo>
                  <a:cubicBezTo>
                    <a:pt x="31" y="19"/>
                    <a:pt x="31" y="18"/>
                    <a:pt x="30" y="18"/>
                  </a:cubicBezTo>
                  <a:cubicBezTo>
                    <a:pt x="29" y="18"/>
                    <a:pt x="28" y="19"/>
                    <a:pt x="27" y="19"/>
                  </a:cubicBezTo>
                  <a:cubicBezTo>
                    <a:pt x="27" y="20"/>
                    <a:pt x="26" y="20"/>
                    <a:pt x="26" y="21"/>
                  </a:cubicBezTo>
                  <a:cubicBezTo>
                    <a:pt x="26" y="22"/>
                    <a:pt x="26" y="23"/>
                    <a:pt x="27" y="24"/>
                  </a:cubicBezTo>
                  <a:cubicBezTo>
                    <a:pt x="28" y="25"/>
                    <a:pt x="29" y="25"/>
                    <a:pt x="30" y="25"/>
                  </a:cubicBezTo>
                  <a:cubicBezTo>
                    <a:pt x="32" y="26"/>
                    <a:pt x="33" y="25"/>
                    <a:pt x="34" y="25"/>
                  </a:cubicBezTo>
                  <a:cubicBezTo>
                    <a:pt x="35" y="24"/>
                    <a:pt x="36" y="24"/>
                    <a:pt x="36" y="23"/>
                  </a:cubicBezTo>
                  <a:moveTo>
                    <a:pt x="30" y="27"/>
                  </a:moveTo>
                  <a:cubicBezTo>
                    <a:pt x="29" y="27"/>
                    <a:pt x="28" y="27"/>
                    <a:pt x="27" y="26"/>
                  </a:cubicBezTo>
                  <a:cubicBezTo>
                    <a:pt x="26" y="26"/>
                    <a:pt x="25" y="25"/>
                    <a:pt x="24" y="25"/>
                  </a:cubicBezTo>
                  <a:cubicBezTo>
                    <a:pt x="23" y="24"/>
                    <a:pt x="23" y="24"/>
                    <a:pt x="23" y="23"/>
                  </a:cubicBezTo>
                  <a:cubicBezTo>
                    <a:pt x="23" y="22"/>
                    <a:pt x="22" y="21"/>
                    <a:pt x="23" y="21"/>
                  </a:cubicBezTo>
                  <a:cubicBezTo>
                    <a:pt x="23" y="20"/>
                    <a:pt x="23" y="19"/>
                    <a:pt x="24" y="18"/>
                  </a:cubicBezTo>
                  <a:cubicBezTo>
                    <a:pt x="25" y="18"/>
                    <a:pt x="26" y="17"/>
                    <a:pt x="28" y="17"/>
                  </a:cubicBezTo>
                  <a:cubicBezTo>
                    <a:pt x="28" y="17"/>
                    <a:pt x="28" y="17"/>
                    <a:pt x="28" y="17"/>
                  </a:cubicBezTo>
                  <a:cubicBezTo>
                    <a:pt x="27" y="16"/>
                    <a:pt x="26" y="16"/>
                    <a:pt x="25" y="15"/>
                  </a:cubicBezTo>
                  <a:cubicBezTo>
                    <a:pt x="25" y="14"/>
                    <a:pt x="25" y="14"/>
                    <a:pt x="25" y="13"/>
                  </a:cubicBezTo>
                  <a:cubicBezTo>
                    <a:pt x="25" y="12"/>
                    <a:pt x="26" y="11"/>
                    <a:pt x="28" y="10"/>
                  </a:cubicBezTo>
                  <a:cubicBezTo>
                    <a:pt x="29" y="9"/>
                    <a:pt x="31" y="9"/>
                    <a:pt x="34" y="10"/>
                  </a:cubicBezTo>
                  <a:cubicBezTo>
                    <a:pt x="36" y="10"/>
                    <a:pt x="38" y="10"/>
                    <a:pt x="39" y="11"/>
                  </a:cubicBezTo>
                  <a:cubicBezTo>
                    <a:pt x="40" y="12"/>
                    <a:pt x="41" y="14"/>
                    <a:pt x="40" y="15"/>
                  </a:cubicBezTo>
                  <a:cubicBezTo>
                    <a:pt x="40" y="16"/>
                    <a:pt x="40" y="16"/>
                    <a:pt x="39" y="17"/>
                  </a:cubicBezTo>
                  <a:cubicBezTo>
                    <a:pt x="38" y="18"/>
                    <a:pt x="37" y="18"/>
                    <a:pt x="36" y="18"/>
                  </a:cubicBezTo>
                  <a:cubicBezTo>
                    <a:pt x="36" y="18"/>
                    <a:pt x="36" y="18"/>
                    <a:pt x="36" y="18"/>
                  </a:cubicBezTo>
                  <a:cubicBezTo>
                    <a:pt x="37" y="19"/>
                    <a:pt x="38" y="20"/>
                    <a:pt x="39" y="20"/>
                  </a:cubicBezTo>
                  <a:cubicBezTo>
                    <a:pt x="39" y="21"/>
                    <a:pt x="40" y="22"/>
                    <a:pt x="39" y="23"/>
                  </a:cubicBezTo>
                  <a:cubicBezTo>
                    <a:pt x="39" y="25"/>
                    <a:pt x="38" y="26"/>
                    <a:pt x="36" y="26"/>
                  </a:cubicBezTo>
                  <a:cubicBezTo>
                    <a:pt x="34" y="27"/>
                    <a:pt x="32" y="27"/>
                    <a:pt x="30" y="27"/>
                  </a:cubicBezTo>
                  <a:moveTo>
                    <a:pt x="63" y="17"/>
                  </a:moveTo>
                  <a:cubicBezTo>
                    <a:pt x="63" y="15"/>
                    <a:pt x="62" y="15"/>
                    <a:pt x="62" y="14"/>
                  </a:cubicBezTo>
                  <a:cubicBezTo>
                    <a:pt x="62" y="13"/>
                    <a:pt x="61" y="13"/>
                    <a:pt x="61" y="12"/>
                  </a:cubicBezTo>
                  <a:cubicBezTo>
                    <a:pt x="60" y="12"/>
                    <a:pt x="60" y="12"/>
                    <a:pt x="59" y="11"/>
                  </a:cubicBezTo>
                  <a:cubicBezTo>
                    <a:pt x="59" y="11"/>
                    <a:pt x="58" y="11"/>
                    <a:pt x="58" y="11"/>
                  </a:cubicBezTo>
                  <a:cubicBezTo>
                    <a:pt x="56" y="11"/>
                    <a:pt x="55" y="12"/>
                    <a:pt x="54" y="12"/>
                  </a:cubicBezTo>
                  <a:cubicBezTo>
                    <a:pt x="53" y="13"/>
                    <a:pt x="53" y="14"/>
                    <a:pt x="53" y="15"/>
                  </a:cubicBezTo>
                  <a:cubicBezTo>
                    <a:pt x="53" y="16"/>
                    <a:pt x="53" y="16"/>
                    <a:pt x="53" y="17"/>
                  </a:cubicBezTo>
                  <a:cubicBezTo>
                    <a:pt x="54" y="17"/>
                    <a:pt x="54" y="18"/>
                    <a:pt x="55" y="18"/>
                  </a:cubicBezTo>
                  <a:cubicBezTo>
                    <a:pt x="55" y="18"/>
                    <a:pt x="56" y="18"/>
                    <a:pt x="56" y="19"/>
                  </a:cubicBezTo>
                  <a:cubicBezTo>
                    <a:pt x="57" y="19"/>
                    <a:pt x="57" y="19"/>
                    <a:pt x="58" y="19"/>
                  </a:cubicBezTo>
                  <a:cubicBezTo>
                    <a:pt x="59" y="19"/>
                    <a:pt x="59" y="19"/>
                    <a:pt x="60" y="18"/>
                  </a:cubicBezTo>
                  <a:cubicBezTo>
                    <a:pt x="61" y="18"/>
                    <a:pt x="62" y="18"/>
                    <a:pt x="62" y="18"/>
                  </a:cubicBezTo>
                  <a:cubicBezTo>
                    <a:pt x="63" y="18"/>
                    <a:pt x="63" y="17"/>
                    <a:pt x="63" y="17"/>
                  </a:cubicBezTo>
                  <a:cubicBezTo>
                    <a:pt x="63" y="17"/>
                    <a:pt x="63" y="17"/>
                    <a:pt x="63" y="17"/>
                  </a:cubicBezTo>
                  <a:moveTo>
                    <a:pt x="50" y="15"/>
                  </a:moveTo>
                  <a:cubicBezTo>
                    <a:pt x="50" y="14"/>
                    <a:pt x="50" y="14"/>
                    <a:pt x="50" y="13"/>
                  </a:cubicBezTo>
                  <a:cubicBezTo>
                    <a:pt x="51" y="12"/>
                    <a:pt x="51" y="11"/>
                    <a:pt x="52" y="11"/>
                  </a:cubicBezTo>
                  <a:cubicBezTo>
                    <a:pt x="53" y="10"/>
                    <a:pt x="53" y="10"/>
                    <a:pt x="55" y="10"/>
                  </a:cubicBezTo>
                  <a:cubicBezTo>
                    <a:pt x="56" y="9"/>
                    <a:pt x="57" y="9"/>
                    <a:pt x="58" y="9"/>
                  </a:cubicBezTo>
                  <a:cubicBezTo>
                    <a:pt x="59" y="9"/>
                    <a:pt x="60" y="9"/>
                    <a:pt x="61" y="10"/>
                  </a:cubicBezTo>
                  <a:cubicBezTo>
                    <a:pt x="62" y="10"/>
                    <a:pt x="63" y="10"/>
                    <a:pt x="63" y="11"/>
                  </a:cubicBezTo>
                  <a:cubicBezTo>
                    <a:pt x="64" y="11"/>
                    <a:pt x="65" y="12"/>
                    <a:pt x="65" y="13"/>
                  </a:cubicBezTo>
                  <a:cubicBezTo>
                    <a:pt x="66" y="14"/>
                    <a:pt x="66" y="16"/>
                    <a:pt x="66" y="17"/>
                  </a:cubicBezTo>
                  <a:cubicBezTo>
                    <a:pt x="66" y="19"/>
                    <a:pt x="66" y="20"/>
                    <a:pt x="65" y="21"/>
                  </a:cubicBezTo>
                  <a:cubicBezTo>
                    <a:pt x="65" y="22"/>
                    <a:pt x="64" y="23"/>
                    <a:pt x="63" y="24"/>
                  </a:cubicBezTo>
                  <a:cubicBezTo>
                    <a:pt x="62" y="25"/>
                    <a:pt x="61" y="26"/>
                    <a:pt x="60" y="26"/>
                  </a:cubicBezTo>
                  <a:cubicBezTo>
                    <a:pt x="58" y="27"/>
                    <a:pt x="57" y="27"/>
                    <a:pt x="55" y="27"/>
                  </a:cubicBezTo>
                  <a:cubicBezTo>
                    <a:pt x="54" y="27"/>
                    <a:pt x="54" y="27"/>
                    <a:pt x="53" y="27"/>
                  </a:cubicBezTo>
                  <a:cubicBezTo>
                    <a:pt x="53" y="27"/>
                    <a:pt x="52" y="27"/>
                    <a:pt x="52" y="27"/>
                  </a:cubicBezTo>
                  <a:cubicBezTo>
                    <a:pt x="52" y="25"/>
                    <a:pt x="52" y="25"/>
                    <a:pt x="52" y="25"/>
                  </a:cubicBezTo>
                  <a:cubicBezTo>
                    <a:pt x="52" y="25"/>
                    <a:pt x="52" y="25"/>
                    <a:pt x="52" y="25"/>
                  </a:cubicBezTo>
                  <a:cubicBezTo>
                    <a:pt x="52" y="25"/>
                    <a:pt x="53" y="25"/>
                    <a:pt x="53" y="25"/>
                  </a:cubicBezTo>
                  <a:cubicBezTo>
                    <a:pt x="54" y="25"/>
                    <a:pt x="54" y="25"/>
                    <a:pt x="55" y="25"/>
                  </a:cubicBezTo>
                  <a:cubicBezTo>
                    <a:pt x="57" y="25"/>
                    <a:pt x="59" y="25"/>
                    <a:pt x="60" y="24"/>
                  </a:cubicBezTo>
                  <a:cubicBezTo>
                    <a:pt x="62" y="23"/>
                    <a:pt x="62" y="21"/>
                    <a:pt x="62" y="19"/>
                  </a:cubicBezTo>
                  <a:cubicBezTo>
                    <a:pt x="62" y="20"/>
                    <a:pt x="61" y="20"/>
                    <a:pt x="60" y="20"/>
                  </a:cubicBezTo>
                  <a:cubicBezTo>
                    <a:pt x="59" y="20"/>
                    <a:pt x="58" y="21"/>
                    <a:pt x="57" y="21"/>
                  </a:cubicBezTo>
                  <a:cubicBezTo>
                    <a:pt x="56" y="21"/>
                    <a:pt x="55" y="20"/>
                    <a:pt x="55" y="20"/>
                  </a:cubicBezTo>
                  <a:cubicBezTo>
                    <a:pt x="54" y="20"/>
                    <a:pt x="53" y="20"/>
                    <a:pt x="52" y="20"/>
                  </a:cubicBezTo>
                  <a:cubicBezTo>
                    <a:pt x="51" y="19"/>
                    <a:pt x="51" y="18"/>
                    <a:pt x="50" y="18"/>
                  </a:cubicBezTo>
                  <a:cubicBezTo>
                    <a:pt x="50" y="17"/>
                    <a:pt x="50" y="16"/>
                    <a:pt x="50" y="15"/>
                  </a:cubicBezTo>
                  <a:moveTo>
                    <a:pt x="86" y="1"/>
                  </a:moveTo>
                  <a:cubicBezTo>
                    <a:pt x="86" y="18"/>
                    <a:pt x="86" y="18"/>
                    <a:pt x="86" y="18"/>
                  </a:cubicBezTo>
                  <a:cubicBezTo>
                    <a:pt x="83" y="20"/>
                    <a:pt x="83" y="20"/>
                    <a:pt x="83" y="20"/>
                  </a:cubicBezTo>
                  <a:cubicBezTo>
                    <a:pt x="83" y="3"/>
                    <a:pt x="83" y="3"/>
                    <a:pt x="83" y="3"/>
                  </a:cubicBezTo>
                  <a:cubicBezTo>
                    <a:pt x="73" y="8"/>
                    <a:pt x="73" y="8"/>
                    <a:pt x="73" y="8"/>
                  </a:cubicBezTo>
                  <a:cubicBezTo>
                    <a:pt x="72" y="6"/>
                    <a:pt x="72" y="6"/>
                    <a:pt x="72" y="6"/>
                  </a:cubicBezTo>
                  <a:cubicBezTo>
                    <a:pt x="85" y="0"/>
                    <a:pt x="85" y="0"/>
                    <a:pt x="85" y="0"/>
                  </a:cubicBezTo>
                  <a:lnTo>
                    <a:pt x="86" y="1"/>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161" name="Freeform 126"/>
            <p:cNvSpPr/>
            <p:nvPr userDrawn="1"/>
          </p:nvSpPr>
          <p:spPr bwMode="auto">
            <a:xfrm>
              <a:off x="5778096" y="2774166"/>
              <a:ext cx="105882" cy="105882"/>
            </a:xfrm>
            <a:custGeom>
              <a:avLst/>
              <a:gdLst>
                <a:gd name="T0" fmla="*/ 2 w 11"/>
                <a:gd name="T1" fmla="*/ 12 h 12"/>
                <a:gd name="T2" fmla="*/ 2 w 11"/>
                <a:gd name="T3" fmla="*/ 8 h 12"/>
                <a:gd name="T4" fmla="*/ 1 w 11"/>
                <a:gd name="T5" fmla="*/ 3 h 12"/>
                <a:gd name="T6" fmla="*/ 8 w 11"/>
                <a:gd name="T7" fmla="*/ 3 h 12"/>
                <a:gd name="T8" fmla="*/ 9 w 11"/>
                <a:gd name="T9" fmla="*/ 5 h 12"/>
                <a:gd name="T10" fmla="*/ 8 w 11"/>
                <a:gd name="T11" fmla="*/ 11 h 12"/>
                <a:gd name="T12" fmla="*/ 2 w 11"/>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1" h="12">
                  <a:moveTo>
                    <a:pt x="2" y="12"/>
                  </a:moveTo>
                  <a:cubicBezTo>
                    <a:pt x="0" y="11"/>
                    <a:pt x="1" y="10"/>
                    <a:pt x="2" y="8"/>
                  </a:cubicBezTo>
                  <a:cubicBezTo>
                    <a:pt x="2" y="7"/>
                    <a:pt x="1" y="5"/>
                    <a:pt x="1" y="3"/>
                  </a:cubicBezTo>
                  <a:cubicBezTo>
                    <a:pt x="2" y="0"/>
                    <a:pt x="6" y="2"/>
                    <a:pt x="8" y="3"/>
                  </a:cubicBezTo>
                  <a:cubicBezTo>
                    <a:pt x="8" y="3"/>
                    <a:pt x="9" y="4"/>
                    <a:pt x="9" y="5"/>
                  </a:cubicBezTo>
                  <a:cubicBezTo>
                    <a:pt x="10" y="7"/>
                    <a:pt x="11" y="10"/>
                    <a:pt x="8" y="11"/>
                  </a:cubicBezTo>
                  <a:cubicBezTo>
                    <a:pt x="6" y="12"/>
                    <a:pt x="4" y="12"/>
                    <a:pt x="2" y="12"/>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162" name="Freeform 127"/>
            <p:cNvSpPr/>
            <p:nvPr userDrawn="1"/>
          </p:nvSpPr>
          <p:spPr bwMode="auto">
            <a:xfrm>
              <a:off x="5505827" y="2456519"/>
              <a:ext cx="385714" cy="340336"/>
            </a:xfrm>
            <a:custGeom>
              <a:avLst/>
              <a:gdLst>
                <a:gd name="T0" fmla="*/ 7 w 41"/>
                <a:gd name="T1" fmla="*/ 35 h 36"/>
                <a:gd name="T2" fmla="*/ 7 w 41"/>
                <a:gd name="T3" fmla="*/ 35 h 36"/>
                <a:gd name="T4" fmla="*/ 7 w 41"/>
                <a:gd name="T5" fmla="*/ 34 h 36"/>
                <a:gd name="T6" fmla="*/ 15 w 41"/>
                <a:gd name="T7" fmla="*/ 32 h 36"/>
                <a:gd name="T8" fmla="*/ 20 w 41"/>
                <a:gd name="T9" fmla="*/ 28 h 36"/>
                <a:gd name="T10" fmla="*/ 6 w 41"/>
                <a:gd name="T11" fmla="*/ 29 h 36"/>
                <a:gd name="T12" fmla="*/ 2 w 41"/>
                <a:gd name="T13" fmla="*/ 26 h 36"/>
                <a:gd name="T14" fmla="*/ 2 w 41"/>
                <a:gd name="T15" fmla="*/ 26 h 36"/>
                <a:gd name="T16" fmla="*/ 3 w 41"/>
                <a:gd name="T17" fmla="*/ 21 h 36"/>
                <a:gd name="T18" fmla="*/ 19 w 41"/>
                <a:gd name="T19" fmla="*/ 21 h 36"/>
                <a:gd name="T20" fmla="*/ 24 w 41"/>
                <a:gd name="T21" fmla="*/ 20 h 36"/>
                <a:gd name="T22" fmla="*/ 29 w 41"/>
                <a:gd name="T23" fmla="*/ 3 h 36"/>
                <a:gd name="T24" fmla="*/ 35 w 41"/>
                <a:gd name="T25" fmla="*/ 6 h 36"/>
                <a:gd name="T26" fmla="*/ 36 w 41"/>
                <a:gd name="T27" fmla="*/ 7 h 36"/>
                <a:gd name="T28" fmla="*/ 36 w 41"/>
                <a:gd name="T29" fmla="*/ 7 h 36"/>
                <a:gd name="T30" fmla="*/ 35 w 41"/>
                <a:gd name="T31" fmla="*/ 11 h 36"/>
                <a:gd name="T32" fmla="*/ 31 w 41"/>
                <a:gd name="T33" fmla="*/ 20 h 36"/>
                <a:gd name="T34" fmla="*/ 40 w 41"/>
                <a:gd name="T35" fmla="*/ 19 h 36"/>
                <a:gd name="T36" fmla="*/ 38 w 41"/>
                <a:gd name="T37" fmla="*/ 23 h 36"/>
                <a:gd name="T38" fmla="*/ 29 w 41"/>
                <a:gd name="T39" fmla="*/ 24 h 36"/>
                <a:gd name="T40" fmla="*/ 23 w 41"/>
                <a:gd name="T41" fmla="*/ 32 h 36"/>
                <a:gd name="T42" fmla="*/ 21 w 41"/>
                <a:gd name="T43" fmla="*/ 34 h 36"/>
                <a:gd name="T44" fmla="*/ 14 w 41"/>
                <a:gd name="T45" fmla="*/ 35 h 36"/>
                <a:gd name="T46" fmla="*/ 7 w 41"/>
                <a:gd name="T47" fmla="*/ 3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1" h="36">
                  <a:moveTo>
                    <a:pt x="7" y="35"/>
                  </a:moveTo>
                  <a:cubicBezTo>
                    <a:pt x="7" y="35"/>
                    <a:pt x="7" y="35"/>
                    <a:pt x="7" y="35"/>
                  </a:cubicBezTo>
                  <a:cubicBezTo>
                    <a:pt x="7" y="35"/>
                    <a:pt x="7" y="35"/>
                    <a:pt x="7" y="34"/>
                  </a:cubicBezTo>
                  <a:cubicBezTo>
                    <a:pt x="8" y="34"/>
                    <a:pt x="15" y="32"/>
                    <a:pt x="15" y="32"/>
                  </a:cubicBezTo>
                  <a:cubicBezTo>
                    <a:pt x="17" y="31"/>
                    <a:pt x="19" y="30"/>
                    <a:pt x="20" y="28"/>
                  </a:cubicBezTo>
                  <a:cubicBezTo>
                    <a:pt x="15" y="28"/>
                    <a:pt x="11" y="30"/>
                    <a:pt x="6" y="29"/>
                  </a:cubicBezTo>
                  <a:cubicBezTo>
                    <a:pt x="4" y="28"/>
                    <a:pt x="3" y="27"/>
                    <a:pt x="2" y="26"/>
                  </a:cubicBezTo>
                  <a:cubicBezTo>
                    <a:pt x="2" y="26"/>
                    <a:pt x="2" y="26"/>
                    <a:pt x="2" y="26"/>
                  </a:cubicBezTo>
                  <a:cubicBezTo>
                    <a:pt x="0" y="24"/>
                    <a:pt x="0" y="22"/>
                    <a:pt x="3" y="21"/>
                  </a:cubicBezTo>
                  <a:cubicBezTo>
                    <a:pt x="7" y="23"/>
                    <a:pt x="15" y="22"/>
                    <a:pt x="19" y="21"/>
                  </a:cubicBezTo>
                  <a:cubicBezTo>
                    <a:pt x="20" y="21"/>
                    <a:pt x="23" y="21"/>
                    <a:pt x="24" y="20"/>
                  </a:cubicBezTo>
                  <a:cubicBezTo>
                    <a:pt x="26" y="15"/>
                    <a:pt x="27" y="9"/>
                    <a:pt x="29" y="3"/>
                  </a:cubicBezTo>
                  <a:cubicBezTo>
                    <a:pt x="31" y="0"/>
                    <a:pt x="33" y="3"/>
                    <a:pt x="35" y="6"/>
                  </a:cubicBezTo>
                  <a:cubicBezTo>
                    <a:pt x="35" y="6"/>
                    <a:pt x="36" y="6"/>
                    <a:pt x="36" y="7"/>
                  </a:cubicBezTo>
                  <a:cubicBezTo>
                    <a:pt x="36" y="7"/>
                    <a:pt x="36" y="7"/>
                    <a:pt x="36" y="7"/>
                  </a:cubicBezTo>
                  <a:cubicBezTo>
                    <a:pt x="37" y="9"/>
                    <a:pt x="37" y="10"/>
                    <a:pt x="35" y="11"/>
                  </a:cubicBezTo>
                  <a:cubicBezTo>
                    <a:pt x="33" y="14"/>
                    <a:pt x="32" y="17"/>
                    <a:pt x="31" y="20"/>
                  </a:cubicBezTo>
                  <a:cubicBezTo>
                    <a:pt x="34" y="20"/>
                    <a:pt x="37" y="18"/>
                    <a:pt x="40" y="19"/>
                  </a:cubicBezTo>
                  <a:cubicBezTo>
                    <a:pt x="41" y="21"/>
                    <a:pt x="40" y="22"/>
                    <a:pt x="38" y="23"/>
                  </a:cubicBezTo>
                  <a:cubicBezTo>
                    <a:pt x="36" y="23"/>
                    <a:pt x="33" y="24"/>
                    <a:pt x="29" y="24"/>
                  </a:cubicBezTo>
                  <a:cubicBezTo>
                    <a:pt x="28" y="27"/>
                    <a:pt x="26" y="30"/>
                    <a:pt x="23" y="32"/>
                  </a:cubicBezTo>
                  <a:cubicBezTo>
                    <a:pt x="23" y="33"/>
                    <a:pt x="21" y="34"/>
                    <a:pt x="21" y="34"/>
                  </a:cubicBezTo>
                  <a:cubicBezTo>
                    <a:pt x="19" y="34"/>
                    <a:pt x="17" y="35"/>
                    <a:pt x="14" y="35"/>
                  </a:cubicBezTo>
                  <a:cubicBezTo>
                    <a:pt x="8" y="36"/>
                    <a:pt x="8" y="35"/>
                    <a:pt x="7" y="35"/>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163" name="Freeform 128"/>
            <p:cNvSpPr/>
            <p:nvPr userDrawn="1"/>
          </p:nvSpPr>
          <p:spPr bwMode="auto">
            <a:xfrm>
              <a:off x="4862970" y="2668283"/>
              <a:ext cx="151261" cy="310084"/>
            </a:xfrm>
            <a:custGeom>
              <a:avLst/>
              <a:gdLst>
                <a:gd name="T0" fmla="*/ 7 w 16"/>
                <a:gd name="T1" fmla="*/ 33 h 33"/>
                <a:gd name="T2" fmla="*/ 0 w 16"/>
                <a:gd name="T3" fmla="*/ 30 h 33"/>
                <a:gd name="T4" fmla="*/ 0 w 16"/>
                <a:gd name="T5" fmla="*/ 28 h 33"/>
                <a:gd name="T6" fmla="*/ 10 w 16"/>
                <a:gd name="T7" fmla="*/ 11 h 33"/>
                <a:gd name="T8" fmla="*/ 12 w 16"/>
                <a:gd name="T9" fmla="*/ 3 h 33"/>
                <a:gd name="T10" fmla="*/ 12 w 16"/>
                <a:gd name="T11" fmla="*/ 2 h 33"/>
                <a:gd name="T12" fmla="*/ 12 w 16"/>
                <a:gd name="T13" fmla="*/ 2 h 33"/>
                <a:gd name="T14" fmla="*/ 15 w 16"/>
                <a:gd name="T15" fmla="*/ 2 h 33"/>
                <a:gd name="T16" fmla="*/ 14 w 16"/>
                <a:gd name="T17" fmla="*/ 7 h 33"/>
                <a:gd name="T18" fmla="*/ 13 w 16"/>
                <a:gd name="T19" fmla="*/ 16 h 33"/>
                <a:gd name="T20" fmla="*/ 13 w 16"/>
                <a:gd name="T21" fmla="*/ 19 h 33"/>
                <a:gd name="T22" fmla="*/ 11 w 16"/>
                <a:gd name="T23" fmla="*/ 26 h 33"/>
                <a:gd name="T24" fmla="*/ 9 w 16"/>
                <a:gd name="T25" fmla="*/ 33 h 33"/>
                <a:gd name="T26" fmla="*/ 7 w 16"/>
                <a:gd name="T2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33">
                  <a:moveTo>
                    <a:pt x="7" y="33"/>
                  </a:moveTo>
                  <a:cubicBezTo>
                    <a:pt x="5" y="33"/>
                    <a:pt x="2" y="31"/>
                    <a:pt x="0" y="30"/>
                  </a:cubicBezTo>
                  <a:cubicBezTo>
                    <a:pt x="0" y="30"/>
                    <a:pt x="0" y="29"/>
                    <a:pt x="0" y="28"/>
                  </a:cubicBezTo>
                  <a:cubicBezTo>
                    <a:pt x="4" y="23"/>
                    <a:pt x="7" y="17"/>
                    <a:pt x="10" y="11"/>
                  </a:cubicBezTo>
                  <a:cubicBezTo>
                    <a:pt x="11" y="8"/>
                    <a:pt x="11" y="5"/>
                    <a:pt x="12" y="3"/>
                  </a:cubicBezTo>
                  <a:cubicBezTo>
                    <a:pt x="12" y="3"/>
                    <a:pt x="12" y="3"/>
                    <a:pt x="12" y="2"/>
                  </a:cubicBezTo>
                  <a:cubicBezTo>
                    <a:pt x="12" y="2"/>
                    <a:pt x="12" y="2"/>
                    <a:pt x="12" y="2"/>
                  </a:cubicBezTo>
                  <a:cubicBezTo>
                    <a:pt x="13" y="1"/>
                    <a:pt x="14" y="0"/>
                    <a:pt x="15" y="2"/>
                  </a:cubicBezTo>
                  <a:cubicBezTo>
                    <a:pt x="16" y="3"/>
                    <a:pt x="14" y="5"/>
                    <a:pt x="14" y="7"/>
                  </a:cubicBezTo>
                  <a:cubicBezTo>
                    <a:pt x="14" y="10"/>
                    <a:pt x="14" y="13"/>
                    <a:pt x="13" y="16"/>
                  </a:cubicBezTo>
                  <a:cubicBezTo>
                    <a:pt x="13" y="16"/>
                    <a:pt x="13" y="16"/>
                    <a:pt x="13" y="19"/>
                  </a:cubicBezTo>
                  <a:cubicBezTo>
                    <a:pt x="12" y="21"/>
                    <a:pt x="11" y="24"/>
                    <a:pt x="11" y="26"/>
                  </a:cubicBezTo>
                  <a:cubicBezTo>
                    <a:pt x="10" y="28"/>
                    <a:pt x="10" y="31"/>
                    <a:pt x="9" y="33"/>
                  </a:cubicBezTo>
                  <a:cubicBezTo>
                    <a:pt x="8" y="33"/>
                    <a:pt x="8" y="33"/>
                    <a:pt x="7" y="33"/>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164" name="Freeform 129"/>
            <p:cNvSpPr/>
            <p:nvPr userDrawn="1"/>
          </p:nvSpPr>
          <p:spPr bwMode="auto">
            <a:xfrm>
              <a:off x="5067172" y="2592653"/>
              <a:ext cx="121008" cy="121008"/>
            </a:xfrm>
            <a:custGeom>
              <a:avLst/>
              <a:gdLst>
                <a:gd name="T0" fmla="*/ 8 w 13"/>
                <a:gd name="T1" fmla="*/ 12 h 13"/>
                <a:gd name="T2" fmla="*/ 1 w 13"/>
                <a:gd name="T3" fmla="*/ 10 h 13"/>
                <a:gd name="T4" fmla="*/ 1 w 13"/>
                <a:gd name="T5" fmla="*/ 8 h 13"/>
                <a:gd name="T6" fmla="*/ 2 w 13"/>
                <a:gd name="T7" fmla="*/ 7 h 13"/>
                <a:gd name="T8" fmla="*/ 5 w 13"/>
                <a:gd name="T9" fmla="*/ 6 h 13"/>
                <a:gd name="T10" fmla="*/ 12 w 13"/>
                <a:gd name="T11" fmla="*/ 1 h 13"/>
                <a:gd name="T12" fmla="*/ 8 w 13"/>
                <a:gd name="T13" fmla="*/ 12 h 13"/>
              </a:gdLst>
              <a:ahLst/>
              <a:cxnLst>
                <a:cxn ang="0">
                  <a:pos x="T0" y="T1"/>
                </a:cxn>
                <a:cxn ang="0">
                  <a:pos x="T2" y="T3"/>
                </a:cxn>
                <a:cxn ang="0">
                  <a:pos x="T4" y="T5"/>
                </a:cxn>
                <a:cxn ang="0">
                  <a:pos x="T6" y="T7"/>
                </a:cxn>
                <a:cxn ang="0">
                  <a:pos x="T8" y="T9"/>
                </a:cxn>
                <a:cxn ang="0">
                  <a:pos x="T10" y="T11"/>
                </a:cxn>
                <a:cxn ang="0">
                  <a:pos x="T12" y="T13"/>
                </a:cxn>
              </a:cxnLst>
              <a:rect l="0" t="0" r="r" b="b"/>
              <a:pathLst>
                <a:path w="13" h="13">
                  <a:moveTo>
                    <a:pt x="8" y="12"/>
                  </a:moveTo>
                  <a:cubicBezTo>
                    <a:pt x="5" y="13"/>
                    <a:pt x="3" y="12"/>
                    <a:pt x="1" y="10"/>
                  </a:cubicBezTo>
                  <a:cubicBezTo>
                    <a:pt x="0" y="10"/>
                    <a:pt x="1" y="9"/>
                    <a:pt x="1" y="8"/>
                  </a:cubicBezTo>
                  <a:cubicBezTo>
                    <a:pt x="1" y="8"/>
                    <a:pt x="1" y="8"/>
                    <a:pt x="2" y="7"/>
                  </a:cubicBezTo>
                  <a:cubicBezTo>
                    <a:pt x="3" y="7"/>
                    <a:pt x="3" y="7"/>
                    <a:pt x="5" y="6"/>
                  </a:cubicBezTo>
                  <a:cubicBezTo>
                    <a:pt x="6" y="5"/>
                    <a:pt x="10" y="0"/>
                    <a:pt x="12" y="1"/>
                  </a:cubicBezTo>
                  <a:cubicBezTo>
                    <a:pt x="13" y="4"/>
                    <a:pt x="11" y="10"/>
                    <a:pt x="8" y="12"/>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165" name="Freeform 130"/>
            <p:cNvSpPr/>
            <p:nvPr userDrawn="1"/>
          </p:nvSpPr>
          <p:spPr bwMode="auto">
            <a:xfrm>
              <a:off x="4855407" y="2638031"/>
              <a:ext cx="90756" cy="105882"/>
            </a:xfrm>
            <a:custGeom>
              <a:avLst/>
              <a:gdLst>
                <a:gd name="T0" fmla="*/ 5 w 10"/>
                <a:gd name="T1" fmla="*/ 11 h 11"/>
                <a:gd name="T2" fmla="*/ 1 w 10"/>
                <a:gd name="T3" fmla="*/ 4 h 11"/>
                <a:gd name="T4" fmla="*/ 6 w 10"/>
                <a:gd name="T5" fmla="*/ 1 h 11"/>
                <a:gd name="T6" fmla="*/ 10 w 10"/>
                <a:gd name="T7" fmla="*/ 6 h 11"/>
                <a:gd name="T8" fmla="*/ 5 w 10"/>
                <a:gd name="T9" fmla="*/ 11 h 11"/>
              </a:gdLst>
              <a:ahLst/>
              <a:cxnLst>
                <a:cxn ang="0">
                  <a:pos x="T0" y="T1"/>
                </a:cxn>
                <a:cxn ang="0">
                  <a:pos x="T2" y="T3"/>
                </a:cxn>
                <a:cxn ang="0">
                  <a:pos x="T4" y="T5"/>
                </a:cxn>
                <a:cxn ang="0">
                  <a:pos x="T6" y="T7"/>
                </a:cxn>
                <a:cxn ang="0">
                  <a:pos x="T8" y="T9"/>
                </a:cxn>
              </a:cxnLst>
              <a:rect l="0" t="0" r="r" b="b"/>
              <a:pathLst>
                <a:path w="10" h="11">
                  <a:moveTo>
                    <a:pt x="5" y="11"/>
                  </a:moveTo>
                  <a:cubicBezTo>
                    <a:pt x="3" y="10"/>
                    <a:pt x="1" y="5"/>
                    <a:pt x="1" y="4"/>
                  </a:cubicBezTo>
                  <a:cubicBezTo>
                    <a:pt x="0" y="1"/>
                    <a:pt x="3" y="0"/>
                    <a:pt x="6" y="1"/>
                  </a:cubicBezTo>
                  <a:cubicBezTo>
                    <a:pt x="9" y="2"/>
                    <a:pt x="10" y="3"/>
                    <a:pt x="10" y="6"/>
                  </a:cubicBezTo>
                  <a:cubicBezTo>
                    <a:pt x="8" y="9"/>
                    <a:pt x="7" y="9"/>
                    <a:pt x="5" y="11"/>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166" name="Freeform 131"/>
            <p:cNvSpPr/>
            <p:nvPr userDrawn="1"/>
          </p:nvSpPr>
          <p:spPr bwMode="auto">
            <a:xfrm>
              <a:off x="5029357" y="2471645"/>
              <a:ext cx="143698" cy="158823"/>
            </a:xfrm>
            <a:custGeom>
              <a:avLst/>
              <a:gdLst>
                <a:gd name="T0" fmla="*/ 8 w 15"/>
                <a:gd name="T1" fmla="*/ 17 h 17"/>
                <a:gd name="T2" fmla="*/ 7 w 15"/>
                <a:gd name="T3" fmla="*/ 12 h 17"/>
                <a:gd name="T4" fmla="*/ 5 w 15"/>
                <a:gd name="T5" fmla="*/ 13 h 17"/>
                <a:gd name="T6" fmla="*/ 0 w 15"/>
                <a:gd name="T7" fmla="*/ 9 h 17"/>
                <a:gd name="T8" fmla="*/ 2 w 15"/>
                <a:gd name="T9" fmla="*/ 7 h 17"/>
                <a:gd name="T10" fmla="*/ 7 w 15"/>
                <a:gd name="T11" fmla="*/ 2 h 17"/>
                <a:gd name="T12" fmla="*/ 14 w 15"/>
                <a:gd name="T13" fmla="*/ 4 h 17"/>
                <a:gd name="T14" fmla="*/ 13 w 15"/>
                <a:gd name="T15" fmla="*/ 11 h 17"/>
                <a:gd name="T16" fmla="*/ 9 w 15"/>
                <a:gd name="T17" fmla="*/ 16 h 17"/>
                <a:gd name="T18" fmla="*/ 8 w 15"/>
                <a:gd name="T1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7">
                  <a:moveTo>
                    <a:pt x="8" y="17"/>
                  </a:moveTo>
                  <a:cubicBezTo>
                    <a:pt x="7" y="16"/>
                    <a:pt x="8" y="12"/>
                    <a:pt x="7" y="12"/>
                  </a:cubicBezTo>
                  <a:cubicBezTo>
                    <a:pt x="6" y="12"/>
                    <a:pt x="6" y="13"/>
                    <a:pt x="5" y="13"/>
                  </a:cubicBezTo>
                  <a:cubicBezTo>
                    <a:pt x="3" y="13"/>
                    <a:pt x="0" y="11"/>
                    <a:pt x="0" y="9"/>
                  </a:cubicBezTo>
                  <a:cubicBezTo>
                    <a:pt x="1" y="7"/>
                    <a:pt x="0" y="8"/>
                    <a:pt x="2" y="7"/>
                  </a:cubicBezTo>
                  <a:cubicBezTo>
                    <a:pt x="4" y="5"/>
                    <a:pt x="6" y="3"/>
                    <a:pt x="7" y="2"/>
                  </a:cubicBezTo>
                  <a:cubicBezTo>
                    <a:pt x="11" y="0"/>
                    <a:pt x="13" y="1"/>
                    <a:pt x="14" y="4"/>
                  </a:cubicBezTo>
                  <a:cubicBezTo>
                    <a:pt x="15" y="7"/>
                    <a:pt x="14" y="9"/>
                    <a:pt x="13" y="11"/>
                  </a:cubicBezTo>
                  <a:cubicBezTo>
                    <a:pt x="12" y="13"/>
                    <a:pt x="10" y="15"/>
                    <a:pt x="9" y="16"/>
                  </a:cubicBezTo>
                  <a:cubicBezTo>
                    <a:pt x="9" y="17"/>
                    <a:pt x="8" y="17"/>
                    <a:pt x="8" y="17"/>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167" name="Freeform 132"/>
            <p:cNvSpPr/>
            <p:nvPr userDrawn="1"/>
          </p:nvSpPr>
          <p:spPr bwMode="auto">
            <a:xfrm>
              <a:off x="4855407" y="2509460"/>
              <a:ext cx="90756" cy="98319"/>
            </a:xfrm>
            <a:custGeom>
              <a:avLst/>
              <a:gdLst>
                <a:gd name="T0" fmla="*/ 4 w 10"/>
                <a:gd name="T1" fmla="*/ 11 h 11"/>
                <a:gd name="T2" fmla="*/ 3 w 10"/>
                <a:gd name="T3" fmla="*/ 9 h 11"/>
                <a:gd name="T4" fmla="*/ 1 w 10"/>
                <a:gd name="T5" fmla="*/ 6 h 11"/>
                <a:gd name="T6" fmla="*/ 1 w 10"/>
                <a:gd name="T7" fmla="*/ 0 h 11"/>
                <a:gd name="T8" fmla="*/ 10 w 10"/>
                <a:gd name="T9" fmla="*/ 5 h 11"/>
                <a:gd name="T10" fmla="*/ 4 w 10"/>
                <a:gd name="T11" fmla="*/ 11 h 11"/>
              </a:gdLst>
              <a:ahLst/>
              <a:cxnLst>
                <a:cxn ang="0">
                  <a:pos x="T0" y="T1"/>
                </a:cxn>
                <a:cxn ang="0">
                  <a:pos x="T2" y="T3"/>
                </a:cxn>
                <a:cxn ang="0">
                  <a:pos x="T4" y="T5"/>
                </a:cxn>
                <a:cxn ang="0">
                  <a:pos x="T6" y="T7"/>
                </a:cxn>
                <a:cxn ang="0">
                  <a:pos x="T8" y="T9"/>
                </a:cxn>
                <a:cxn ang="0">
                  <a:pos x="T10" y="T11"/>
                </a:cxn>
              </a:cxnLst>
              <a:rect l="0" t="0" r="r" b="b"/>
              <a:pathLst>
                <a:path w="10" h="11">
                  <a:moveTo>
                    <a:pt x="4" y="11"/>
                  </a:moveTo>
                  <a:cubicBezTo>
                    <a:pt x="3" y="11"/>
                    <a:pt x="3" y="10"/>
                    <a:pt x="3" y="9"/>
                  </a:cubicBezTo>
                  <a:cubicBezTo>
                    <a:pt x="3" y="8"/>
                    <a:pt x="2" y="7"/>
                    <a:pt x="1" y="6"/>
                  </a:cubicBezTo>
                  <a:cubicBezTo>
                    <a:pt x="0" y="3"/>
                    <a:pt x="0" y="2"/>
                    <a:pt x="1" y="0"/>
                  </a:cubicBezTo>
                  <a:cubicBezTo>
                    <a:pt x="3" y="0"/>
                    <a:pt x="10" y="1"/>
                    <a:pt x="10" y="5"/>
                  </a:cubicBezTo>
                  <a:cubicBezTo>
                    <a:pt x="9" y="7"/>
                    <a:pt x="6" y="10"/>
                    <a:pt x="4" y="11"/>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168" name="Freeform 133"/>
            <p:cNvSpPr/>
            <p:nvPr userDrawn="1"/>
          </p:nvSpPr>
          <p:spPr bwMode="auto">
            <a:xfrm>
              <a:off x="4356247" y="2880048"/>
              <a:ext cx="355462" cy="627731"/>
            </a:xfrm>
            <a:custGeom>
              <a:avLst/>
              <a:gdLst>
                <a:gd name="T0" fmla="*/ 22 w 38"/>
                <a:gd name="T1" fmla="*/ 64 h 66"/>
                <a:gd name="T2" fmla="*/ 13 w 38"/>
                <a:gd name="T3" fmla="*/ 61 h 66"/>
                <a:gd name="T4" fmla="*/ 13 w 38"/>
                <a:gd name="T5" fmla="*/ 59 h 66"/>
                <a:gd name="T6" fmla="*/ 13 w 38"/>
                <a:gd name="T7" fmla="*/ 59 h 66"/>
                <a:gd name="T8" fmla="*/ 8 w 38"/>
                <a:gd name="T9" fmla="*/ 46 h 66"/>
                <a:gd name="T10" fmla="*/ 7 w 38"/>
                <a:gd name="T11" fmla="*/ 42 h 66"/>
                <a:gd name="T12" fmla="*/ 10 w 38"/>
                <a:gd name="T13" fmla="*/ 44 h 66"/>
                <a:gd name="T14" fmla="*/ 11 w 38"/>
                <a:gd name="T15" fmla="*/ 42 h 66"/>
                <a:gd name="T16" fmla="*/ 11 w 38"/>
                <a:gd name="T17" fmla="*/ 33 h 66"/>
                <a:gd name="T18" fmla="*/ 8 w 38"/>
                <a:gd name="T19" fmla="*/ 31 h 66"/>
                <a:gd name="T20" fmla="*/ 4 w 38"/>
                <a:gd name="T21" fmla="*/ 34 h 66"/>
                <a:gd name="T22" fmla="*/ 4 w 38"/>
                <a:gd name="T23" fmla="*/ 27 h 66"/>
                <a:gd name="T24" fmla="*/ 0 w 38"/>
                <a:gd name="T25" fmla="*/ 23 h 66"/>
                <a:gd name="T26" fmla="*/ 6 w 38"/>
                <a:gd name="T27" fmla="*/ 21 h 66"/>
                <a:gd name="T28" fmla="*/ 10 w 38"/>
                <a:gd name="T29" fmla="*/ 23 h 66"/>
                <a:gd name="T30" fmla="*/ 11 w 38"/>
                <a:gd name="T31" fmla="*/ 25 h 66"/>
                <a:gd name="T32" fmla="*/ 12 w 38"/>
                <a:gd name="T33" fmla="*/ 24 h 66"/>
                <a:gd name="T34" fmla="*/ 12 w 38"/>
                <a:gd name="T35" fmla="*/ 17 h 66"/>
                <a:gd name="T36" fmla="*/ 7 w 38"/>
                <a:gd name="T37" fmla="*/ 10 h 66"/>
                <a:gd name="T38" fmla="*/ 12 w 38"/>
                <a:gd name="T39" fmla="*/ 6 h 66"/>
                <a:gd name="T40" fmla="*/ 13 w 38"/>
                <a:gd name="T41" fmla="*/ 1 h 66"/>
                <a:gd name="T42" fmla="*/ 14 w 38"/>
                <a:gd name="T43" fmla="*/ 0 h 66"/>
                <a:gd name="T44" fmla="*/ 16 w 38"/>
                <a:gd name="T45" fmla="*/ 1 h 66"/>
                <a:gd name="T46" fmla="*/ 18 w 38"/>
                <a:gd name="T47" fmla="*/ 12 h 66"/>
                <a:gd name="T48" fmla="*/ 17 w 38"/>
                <a:gd name="T49" fmla="*/ 8 h 66"/>
                <a:gd name="T50" fmla="*/ 22 w 38"/>
                <a:gd name="T51" fmla="*/ 3 h 66"/>
                <a:gd name="T52" fmla="*/ 25 w 38"/>
                <a:gd name="T53" fmla="*/ 7 h 66"/>
                <a:gd name="T54" fmla="*/ 26 w 38"/>
                <a:gd name="T55" fmla="*/ 8 h 66"/>
                <a:gd name="T56" fmla="*/ 35 w 38"/>
                <a:gd name="T57" fmla="*/ 15 h 66"/>
                <a:gd name="T58" fmla="*/ 37 w 38"/>
                <a:gd name="T59" fmla="*/ 19 h 66"/>
                <a:gd name="T60" fmla="*/ 37 w 38"/>
                <a:gd name="T61" fmla="*/ 20 h 66"/>
                <a:gd name="T62" fmla="*/ 37 w 38"/>
                <a:gd name="T63" fmla="*/ 20 h 66"/>
                <a:gd name="T64" fmla="*/ 36 w 38"/>
                <a:gd name="T65" fmla="*/ 24 h 66"/>
                <a:gd name="T66" fmla="*/ 23 w 38"/>
                <a:gd name="T67" fmla="*/ 15 h 66"/>
                <a:gd name="T68" fmla="*/ 23 w 38"/>
                <a:gd name="T69" fmla="*/ 15 h 66"/>
                <a:gd name="T70" fmla="*/ 27 w 38"/>
                <a:gd name="T71" fmla="*/ 25 h 66"/>
                <a:gd name="T72" fmla="*/ 22 w 38"/>
                <a:gd name="T73" fmla="*/ 27 h 66"/>
                <a:gd name="T74" fmla="*/ 22 w 38"/>
                <a:gd name="T75" fmla="*/ 25 h 66"/>
                <a:gd name="T76" fmla="*/ 15 w 38"/>
                <a:gd name="T77" fmla="*/ 19 h 66"/>
                <a:gd name="T78" fmla="*/ 16 w 38"/>
                <a:gd name="T79" fmla="*/ 27 h 66"/>
                <a:gd name="T80" fmla="*/ 17 w 38"/>
                <a:gd name="T81" fmla="*/ 31 h 66"/>
                <a:gd name="T82" fmla="*/ 21 w 38"/>
                <a:gd name="T83" fmla="*/ 35 h 66"/>
                <a:gd name="T84" fmla="*/ 22 w 38"/>
                <a:gd name="T85" fmla="*/ 38 h 66"/>
                <a:gd name="T86" fmla="*/ 22 w 38"/>
                <a:gd name="T87" fmla="*/ 39 h 66"/>
                <a:gd name="T88" fmla="*/ 22 w 38"/>
                <a:gd name="T89" fmla="*/ 44 h 66"/>
                <a:gd name="T90" fmla="*/ 21 w 38"/>
                <a:gd name="T91" fmla="*/ 44 h 66"/>
                <a:gd name="T92" fmla="*/ 17 w 38"/>
                <a:gd name="T93" fmla="*/ 38 h 66"/>
                <a:gd name="T94" fmla="*/ 16 w 38"/>
                <a:gd name="T95" fmla="*/ 44 h 66"/>
                <a:gd name="T96" fmla="*/ 13 w 38"/>
                <a:gd name="T97" fmla="*/ 46 h 66"/>
                <a:gd name="T98" fmla="*/ 13 w 38"/>
                <a:gd name="T99" fmla="*/ 46 h 66"/>
                <a:gd name="T100" fmla="*/ 12 w 38"/>
                <a:gd name="T101" fmla="*/ 47 h 66"/>
                <a:gd name="T102" fmla="*/ 14 w 38"/>
                <a:gd name="T103" fmla="*/ 50 h 66"/>
                <a:gd name="T104" fmla="*/ 23 w 38"/>
                <a:gd name="T105" fmla="*/ 62 h 66"/>
                <a:gd name="T106" fmla="*/ 22 w 38"/>
                <a:gd name="T107" fmla="*/ 6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8" h="66">
                  <a:moveTo>
                    <a:pt x="22" y="64"/>
                  </a:moveTo>
                  <a:cubicBezTo>
                    <a:pt x="19" y="66"/>
                    <a:pt x="12" y="65"/>
                    <a:pt x="13" y="61"/>
                  </a:cubicBezTo>
                  <a:cubicBezTo>
                    <a:pt x="13" y="60"/>
                    <a:pt x="13" y="59"/>
                    <a:pt x="13" y="59"/>
                  </a:cubicBezTo>
                  <a:cubicBezTo>
                    <a:pt x="13" y="59"/>
                    <a:pt x="13" y="59"/>
                    <a:pt x="13" y="59"/>
                  </a:cubicBezTo>
                  <a:cubicBezTo>
                    <a:pt x="12" y="54"/>
                    <a:pt x="9" y="50"/>
                    <a:pt x="8" y="46"/>
                  </a:cubicBezTo>
                  <a:cubicBezTo>
                    <a:pt x="7" y="45"/>
                    <a:pt x="7" y="44"/>
                    <a:pt x="7" y="42"/>
                  </a:cubicBezTo>
                  <a:cubicBezTo>
                    <a:pt x="8" y="42"/>
                    <a:pt x="9" y="43"/>
                    <a:pt x="10" y="44"/>
                  </a:cubicBezTo>
                  <a:cubicBezTo>
                    <a:pt x="11" y="44"/>
                    <a:pt x="11" y="43"/>
                    <a:pt x="11" y="42"/>
                  </a:cubicBezTo>
                  <a:cubicBezTo>
                    <a:pt x="11" y="39"/>
                    <a:pt x="11" y="36"/>
                    <a:pt x="11" y="33"/>
                  </a:cubicBezTo>
                  <a:cubicBezTo>
                    <a:pt x="10" y="32"/>
                    <a:pt x="9" y="31"/>
                    <a:pt x="8" y="31"/>
                  </a:cubicBezTo>
                  <a:cubicBezTo>
                    <a:pt x="8" y="32"/>
                    <a:pt x="6" y="37"/>
                    <a:pt x="4" y="34"/>
                  </a:cubicBezTo>
                  <a:cubicBezTo>
                    <a:pt x="5" y="32"/>
                    <a:pt x="5" y="29"/>
                    <a:pt x="4" y="27"/>
                  </a:cubicBezTo>
                  <a:cubicBezTo>
                    <a:pt x="2" y="25"/>
                    <a:pt x="0" y="24"/>
                    <a:pt x="0" y="23"/>
                  </a:cubicBezTo>
                  <a:cubicBezTo>
                    <a:pt x="0" y="20"/>
                    <a:pt x="4" y="20"/>
                    <a:pt x="6" y="21"/>
                  </a:cubicBezTo>
                  <a:cubicBezTo>
                    <a:pt x="8" y="21"/>
                    <a:pt x="8" y="17"/>
                    <a:pt x="10" y="23"/>
                  </a:cubicBezTo>
                  <a:cubicBezTo>
                    <a:pt x="10" y="24"/>
                    <a:pt x="11" y="24"/>
                    <a:pt x="11" y="25"/>
                  </a:cubicBezTo>
                  <a:cubicBezTo>
                    <a:pt x="12" y="25"/>
                    <a:pt x="12" y="24"/>
                    <a:pt x="12" y="24"/>
                  </a:cubicBezTo>
                  <a:cubicBezTo>
                    <a:pt x="12" y="22"/>
                    <a:pt x="12" y="19"/>
                    <a:pt x="12" y="17"/>
                  </a:cubicBezTo>
                  <a:cubicBezTo>
                    <a:pt x="10" y="15"/>
                    <a:pt x="8" y="13"/>
                    <a:pt x="7" y="10"/>
                  </a:cubicBezTo>
                  <a:cubicBezTo>
                    <a:pt x="7" y="8"/>
                    <a:pt x="10" y="6"/>
                    <a:pt x="12" y="6"/>
                  </a:cubicBezTo>
                  <a:cubicBezTo>
                    <a:pt x="13" y="4"/>
                    <a:pt x="13" y="3"/>
                    <a:pt x="13" y="1"/>
                  </a:cubicBezTo>
                  <a:cubicBezTo>
                    <a:pt x="13" y="1"/>
                    <a:pt x="13" y="1"/>
                    <a:pt x="14" y="0"/>
                  </a:cubicBezTo>
                  <a:cubicBezTo>
                    <a:pt x="15" y="0"/>
                    <a:pt x="15" y="0"/>
                    <a:pt x="16" y="1"/>
                  </a:cubicBezTo>
                  <a:cubicBezTo>
                    <a:pt x="18" y="3"/>
                    <a:pt x="14" y="11"/>
                    <a:pt x="18" y="12"/>
                  </a:cubicBezTo>
                  <a:cubicBezTo>
                    <a:pt x="19" y="11"/>
                    <a:pt x="18" y="9"/>
                    <a:pt x="17" y="8"/>
                  </a:cubicBezTo>
                  <a:cubicBezTo>
                    <a:pt x="17" y="6"/>
                    <a:pt x="20" y="4"/>
                    <a:pt x="22" y="3"/>
                  </a:cubicBezTo>
                  <a:cubicBezTo>
                    <a:pt x="26" y="3"/>
                    <a:pt x="25" y="4"/>
                    <a:pt x="25" y="7"/>
                  </a:cubicBezTo>
                  <a:cubicBezTo>
                    <a:pt x="26" y="7"/>
                    <a:pt x="26" y="8"/>
                    <a:pt x="26" y="8"/>
                  </a:cubicBezTo>
                  <a:cubicBezTo>
                    <a:pt x="30" y="11"/>
                    <a:pt x="30" y="11"/>
                    <a:pt x="35" y="15"/>
                  </a:cubicBezTo>
                  <a:cubicBezTo>
                    <a:pt x="36" y="16"/>
                    <a:pt x="37" y="17"/>
                    <a:pt x="37" y="19"/>
                  </a:cubicBezTo>
                  <a:cubicBezTo>
                    <a:pt x="37" y="19"/>
                    <a:pt x="37" y="19"/>
                    <a:pt x="37" y="20"/>
                  </a:cubicBezTo>
                  <a:cubicBezTo>
                    <a:pt x="37" y="20"/>
                    <a:pt x="37" y="20"/>
                    <a:pt x="37" y="20"/>
                  </a:cubicBezTo>
                  <a:cubicBezTo>
                    <a:pt x="38" y="21"/>
                    <a:pt x="38" y="24"/>
                    <a:pt x="36" y="24"/>
                  </a:cubicBezTo>
                  <a:cubicBezTo>
                    <a:pt x="32" y="21"/>
                    <a:pt x="27" y="18"/>
                    <a:pt x="23" y="15"/>
                  </a:cubicBezTo>
                  <a:cubicBezTo>
                    <a:pt x="23" y="15"/>
                    <a:pt x="23" y="15"/>
                    <a:pt x="23" y="15"/>
                  </a:cubicBezTo>
                  <a:cubicBezTo>
                    <a:pt x="25" y="17"/>
                    <a:pt x="27" y="22"/>
                    <a:pt x="27" y="25"/>
                  </a:cubicBezTo>
                  <a:cubicBezTo>
                    <a:pt x="26" y="26"/>
                    <a:pt x="24" y="27"/>
                    <a:pt x="22" y="27"/>
                  </a:cubicBezTo>
                  <a:cubicBezTo>
                    <a:pt x="22" y="26"/>
                    <a:pt x="22" y="26"/>
                    <a:pt x="22" y="25"/>
                  </a:cubicBezTo>
                  <a:cubicBezTo>
                    <a:pt x="21" y="23"/>
                    <a:pt x="17" y="21"/>
                    <a:pt x="15" y="19"/>
                  </a:cubicBezTo>
                  <a:cubicBezTo>
                    <a:pt x="14" y="21"/>
                    <a:pt x="16" y="25"/>
                    <a:pt x="16" y="27"/>
                  </a:cubicBezTo>
                  <a:cubicBezTo>
                    <a:pt x="16" y="28"/>
                    <a:pt x="16" y="30"/>
                    <a:pt x="17" y="31"/>
                  </a:cubicBezTo>
                  <a:cubicBezTo>
                    <a:pt x="18" y="32"/>
                    <a:pt x="19" y="34"/>
                    <a:pt x="21" y="35"/>
                  </a:cubicBezTo>
                  <a:cubicBezTo>
                    <a:pt x="21" y="36"/>
                    <a:pt x="22" y="37"/>
                    <a:pt x="22" y="38"/>
                  </a:cubicBezTo>
                  <a:cubicBezTo>
                    <a:pt x="22" y="38"/>
                    <a:pt x="22" y="38"/>
                    <a:pt x="22" y="39"/>
                  </a:cubicBezTo>
                  <a:cubicBezTo>
                    <a:pt x="23" y="40"/>
                    <a:pt x="24" y="44"/>
                    <a:pt x="22" y="44"/>
                  </a:cubicBezTo>
                  <a:cubicBezTo>
                    <a:pt x="21" y="44"/>
                    <a:pt x="21" y="44"/>
                    <a:pt x="21" y="44"/>
                  </a:cubicBezTo>
                  <a:cubicBezTo>
                    <a:pt x="20" y="41"/>
                    <a:pt x="18" y="39"/>
                    <a:pt x="17" y="38"/>
                  </a:cubicBezTo>
                  <a:cubicBezTo>
                    <a:pt x="16" y="40"/>
                    <a:pt x="17" y="42"/>
                    <a:pt x="16" y="44"/>
                  </a:cubicBezTo>
                  <a:cubicBezTo>
                    <a:pt x="15" y="45"/>
                    <a:pt x="14" y="46"/>
                    <a:pt x="13" y="46"/>
                  </a:cubicBezTo>
                  <a:cubicBezTo>
                    <a:pt x="13" y="46"/>
                    <a:pt x="13" y="46"/>
                    <a:pt x="13" y="46"/>
                  </a:cubicBezTo>
                  <a:cubicBezTo>
                    <a:pt x="12" y="46"/>
                    <a:pt x="12" y="46"/>
                    <a:pt x="12" y="47"/>
                  </a:cubicBezTo>
                  <a:cubicBezTo>
                    <a:pt x="12" y="48"/>
                    <a:pt x="13" y="49"/>
                    <a:pt x="14" y="50"/>
                  </a:cubicBezTo>
                  <a:cubicBezTo>
                    <a:pt x="16" y="54"/>
                    <a:pt x="19" y="58"/>
                    <a:pt x="23" y="62"/>
                  </a:cubicBezTo>
                  <a:cubicBezTo>
                    <a:pt x="23" y="63"/>
                    <a:pt x="23" y="63"/>
                    <a:pt x="22" y="64"/>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169" name="Freeform 134"/>
            <p:cNvSpPr/>
            <p:nvPr userDrawn="1"/>
          </p:nvSpPr>
          <p:spPr bwMode="auto">
            <a:xfrm>
              <a:off x="4303306" y="3235510"/>
              <a:ext cx="98319" cy="83193"/>
            </a:xfrm>
            <a:custGeom>
              <a:avLst/>
              <a:gdLst>
                <a:gd name="T0" fmla="*/ 9 w 11"/>
                <a:gd name="T1" fmla="*/ 9 h 9"/>
                <a:gd name="T2" fmla="*/ 7 w 11"/>
                <a:gd name="T3" fmla="*/ 7 h 9"/>
                <a:gd name="T4" fmla="*/ 0 w 11"/>
                <a:gd name="T5" fmla="*/ 2 h 9"/>
                <a:gd name="T6" fmla="*/ 0 w 11"/>
                <a:gd name="T7" fmla="*/ 1 h 9"/>
                <a:gd name="T8" fmla="*/ 7 w 11"/>
                <a:gd name="T9" fmla="*/ 0 h 9"/>
                <a:gd name="T10" fmla="*/ 9 w 11"/>
                <a:gd name="T11" fmla="*/ 9 h 9"/>
              </a:gdLst>
              <a:ahLst/>
              <a:cxnLst>
                <a:cxn ang="0">
                  <a:pos x="T0" y="T1"/>
                </a:cxn>
                <a:cxn ang="0">
                  <a:pos x="T2" y="T3"/>
                </a:cxn>
                <a:cxn ang="0">
                  <a:pos x="T4" y="T5"/>
                </a:cxn>
                <a:cxn ang="0">
                  <a:pos x="T6" y="T7"/>
                </a:cxn>
                <a:cxn ang="0">
                  <a:pos x="T8" y="T9"/>
                </a:cxn>
                <a:cxn ang="0">
                  <a:pos x="T10" y="T11"/>
                </a:cxn>
              </a:cxnLst>
              <a:rect l="0" t="0" r="r" b="b"/>
              <a:pathLst>
                <a:path w="11" h="9">
                  <a:moveTo>
                    <a:pt x="9" y="9"/>
                  </a:moveTo>
                  <a:cubicBezTo>
                    <a:pt x="8" y="9"/>
                    <a:pt x="7" y="8"/>
                    <a:pt x="7" y="7"/>
                  </a:cubicBezTo>
                  <a:cubicBezTo>
                    <a:pt x="3" y="6"/>
                    <a:pt x="1" y="5"/>
                    <a:pt x="0" y="2"/>
                  </a:cubicBezTo>
                  <a:cubicBezTo>
                    <a:pt x="0" y="2"/>
                    <a:pt x="0" y="2"/>
                    <a:pt x="0" y="1"/>
                  </a:cubicBezTo>
                  <a:cubicBezTo>
                    <a:pt x="2" y="1"/>
                    <a:pt x="5" y="0"/>
                    <a:pt x="7" y="0"/>
                  </a:cubicBezTo>
                  <a:cubicBezTo>
                    <a:pt x="11" y="1"/>
                    <a:pt x="10" y="6"/>
                    <a:pt x="9" y="9"/>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170" name="Freeform 135"/>
            <p:cNvSpPr/>
            <p:nvPr userDrawn="1"/>
          </p:nvSpPr>
          <p:spPr bwMode="auto">
            <a:xfrm>
              <a:off x="4212550" y="3137191"/>
              <a:ext cx="105882" cy="98319"/>
            </a:xfrm>
            <a:custGeom>
              <a:avLst/>
              <a:gdLst>
                <a:gd name="T0" fmla="*/ 10 w 11"/>
                <a:gd name="T1" fmla="*/ 10 h 10"/>
                <a:gd name="T2" fmla="*/ 9 w 11"/>
                <a:gd name="T3" fmla="*/ 10 h 10"/>
                <a:gd name="T4" fmla="*/ 8 w 11"/>
                <a:gd name="T5" fmla="*/ 8 h 10"/>
                <a:gd name="T6" fmla="*/ 1 w 11"/>
                <a:gd name="T7" fmla="*/ 2 h 10"/>
                <a:gd name="T8" fmla="*/ 4 w 11"/>
                <a:gd name="T9" fmla="*/ 2 h 10"/>
                <a:gd name="T10" fmla="*/ 11 w 11"/>
                <a:gd name="T11" fmla="*/ 5 h 10"/>
                <a:gd name="T12" fmla="*/ 10 w 11"/>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10" y="10"/>
                  </a:moveTo>
                  <a:cubicBezTo>
                    <a:pt x="9" y="10"/>
                    <a:pt x="9" y="10"/>
                    <a:pt x="9" y="10"/>
                  </a:cubicBezTo>
                  <a:cubicBezTo>
                    <a:pt x="8" y="9"/>
                    <a:pt x="8" y="9"/>
                    <a:pt x="8" y="8"/>
                  </a:cubicBezTo>
                  <a:cubicBezTo>
                    <a:pt x="4" y="8"/>
                    <a:pt x="0" y="6"/>
                    <a:pt x="1" y="2"/>
                  </a:cubicBezTo>
                  <a:cubicBezTo>
                    <a:pt x="2" y="1"/>
                    <a:pt x="2" y="2"/>
                    <a:pt x="4" y="2"/>
                  </a:cubicBezTo>
                  <a:cubicBezTo>
                    <a:pt x="7" y="2"/>
                    <a:pt x="11" y="0"/>
                    <a:pt x="11" y="5"/>
                  </a:cubicBezTo>
                  <a:cubicBezTo>
                    <a:pt x="11" y="6"/>
                    <a:pt x="10" y="8"/>
                    <a:pt x="10" y="10"/>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171" name="Freeform 136"/>
            <p:cNvSpPr/>
            <p:nvPr userDrawn="1"/>
          </p:nvSpPr>
          <p:spPr bwMode="auto">
            <a:xfrm>
              <a:off x="4749525" y="3212821"/>
              <a:ext cx="1232773" cy="1066386"/>
            </a:xfrm>
            <a:custGeom>
              <a:avLst/>
              <a:gdLst>
                <a:gd name="T0" fmla="*/ 132 w 132"/>
                <a:gd name="T1" fmla="*/ 6 h 113"/>
                <a:gd name="T2" fmla="*/ 98 w 132"/>
                <a:gd name="T3" fmla="*/ 6 h 113"/>
                <a:gd name="T4" fmla="*/ 79 w 132"/>
                <a:gd name="T5" fmla="*/ 25 h 113"/>
                <a:gd name="T6" fmla="*/ 73 w 132"/>
                <a:gd name="T7" fmla="*/ 12 h 113"/>
                <a:gd name="T8" fmla="*/ 83 w 132"/>
                <a:gd name="T9" fmla="*/ 8 h 113"/>
                <a:gd name="T10" fmla="*/ 57 w 132"/>
                <a:gd name="T11" fmla="*/ 8 h 113"/>
                <a:gd name="T12" fmla="*/ 53 w 132"/>
                <a:gd name="T13" fmla="*/ 25 h 113"/>
                <a:gd name="T14" fmla="*/ 34 w 132"/>
                <a:gd name="T15" fmla="*/ 6 h 113"/>
                <a:gd name="T16" fmla="*/ 0 w 132"/>
                <a:gd name="T17" fmla="*/ 6 h 113"/>
                <a:gd name="T18" fmla="*/ 24 w 132"/>
                <a:gd name="T19" fmla="*/ 16 h 113"/>
                <a:gd name="T20" fmla="*/ 27 w 132"/>
                <a:gd name="T21" fmla="*/ 22 h 113"/>
                <a:gd name="T22" fmla="*/ 9 w 132"/>
                <a:gd name="T23" fmla="*/ 22 h 113"/>
                <a:gd name="T24" fmla="*/ 31 w 132"/>
                <a:gd name="T25" fmla="*/ 32 h 113"/>
                <a:gd name="T26" fmla="*/ 34 w 132"/>
                <a:gd name="T27" fmla="*/ 38 h 113"/>
                <a:gd name="T28" fmla="*/ 20 w 132"/>
                <a:gd name="T29" fmla="*/ 39 h 113"/>
                <a:gd name="T30" fmla="*/ 38 w 132"/>
                <a:gd name="T31" fmla="*/ 48 h 113"/>
                <a:gd name="T32" fmla="*/ 41 w 132"/>
                <a:gd name="T33" fmla="*/ 54 h 113"/>
                <a:gd name="T34" fmla="*/ 30 w 132"/>
                <a:gd name="T35" fmla="*/ 54 h 113"/>
                <a:gd name="T36" fmla="*/ 45 w 132"/>
                <a:gd name="T37" fmla="*/ 63 h 113"/>
                <a:gd name="T38" fmla="*/ 47 w 132"/>
                <a:gd name="T39" fmla="*/ 69 h 113"/>
                <a:gd name="T40" fmla="*/ 39 w 132"/>
                <a:gd name="T41" fmla="*/ 69 h 113"/>
                <a:gd name="T42" fmla="*/ 51 w 132"/>
                <a:gd name="T43" fmla="*/ 78 h 113"/>
                <a:gd name="T44" fmla="*/ 51 w 132"/>
                <a:gd name="T45" fmla="*/ 89 h 113"/>
                <a:gd name="T46" fmla="*/ 66 w 132"/>
                <a:gd name="T47" fmla="*/ 113 h 113"/>
                <a:gd name="T48" fmla="*/ 81 w 132"/>
                <a:gd name="T49" fmla="*/ 89 h 113"/>
                <a:gd name="T50" fmla="*/ 81 w 132"/>
                <a:gd name="T51" fmla="*/ 78 h 113"/>
                <a:gd name="T52" fmla="*/ 92 w 132"/>
                <a:gd name="T53" fmla="*/ 69 h 113"/>
                <a:gd name="T54" fmla="*/ 85 w 132"/>
                <a:gd name="T55" fmla="*/ 69 h 113"/>
                <a:gd name="T56" fmla="*/ 87 w 132"/>
                <a:gd name="T57" fmla="*/ 63 h 113"/>
                <a:gd name="T58" fmla="*/ 102 w 132"/>
                <a:gd name="T59" fmla="*/ 54 h 113"/>
                <a:gd name="T60" fmla="*/ 91 w 132"/>
                <a:gd name="T61" fmla="*/ 54 h 113"/>
                <a:gd name="T62" fmla="*/ 93 w 132"/>
                <a:gd name="T63" fmla="*/ 48 h 113"/>
                <a:gd name="T64" fmla="*/ 111 w 132"/>
                <a:gd name="T65" fmla="*/ 39 h 113"/>
                <a:gd name="T66" fmla="*/ 97 w 132"/>
                <a:gd name="T67" fmla="*/ 38 h 113"/>
                <a:gd name="T68" fmla="*/ 100 w 132"/>
                <a:gd name="T69" fmla="*/ 32 h 113"/>
                <a:gd name="T70" fmla="*/ 123 w 132"/>
                <a:gd name="T71" fmla="*/ 22 h 113"/>
                <a:gd name="T72" fmla="*/ 105 w 132"/>
                <a:gd name="T73" fmla="*/ 22 h 113"/>
                <a:gd name="T74" fmla="*/ 107 w 132"/>
                <a:gd name="T75" fmla="*/ 16 h 113"/>
                <a:gd name="T76" fmla="*/ 132 w 132"/>
                <a:gd name="T77" fmla="*/ 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2" h="113">
                  <a:moveTo>
                    <a:pt x="132" y="6"/>
                  </a:moveTo>
                  <a:cubicBezTo>
                    <a:pt x="98" y="6"/>
                    <a:pt x="98" y="6"/>
                    <a:pt x="98" y="6"/>
                  </a:cubicBezTo>
                  <a:cubicBezTo>
                    <a:pt x="88" y="6"/>
                    <a:pt x="83" y="16"/>
                    <a:pt x="79" y="25"/>
                  </a:cubicBezTo>
                  <a:cubicBezTo>
                    <a:pt x="73" y="12"/>
                    <a:pt x="73" y="12"/>
                    <a:pt x="73" y="12"/>
                  </a:cubicBezTo>
                  <a:cubicBezTo>
                    <a:pt x="83" y="8"/>
                    <a:pt x="83" y="8"/>
                    <a:pt x="83" y="8"/>
                  </a:cubicBezTo>
                  <a:cubicBezTo>
                    <a:pt x="77" y="3"/>
                    <a:pt x="59" y="0"/>
                    <a:pt x="57" y="8"/>
                  </a:cubicBezTo>
                  <a:cubicBezTo>
                    <a:pt x="53" y="25"/>
                    <a:pt x="53" y="25"/>
                    <a:pt x="53" y="25"/>
                  </a:cubicBezTo>
                  <a:cubicBezTo>
                    <a:pt x="50" y="17"/>
                    <a:pt x="45" y="6"/>
                    <a:pt x="34" y="6"/>
                  </a:cubicBezTo>
                  <a:cubicBezTo>
                    <a:pt x="0" y="6"/>
                    <a:pt x="0" y="6"/>
                    <a:pt x="0" y="6"/>
                  </a:cubicBezTo>
                  <a:cubicBezTo>
                    <a:pt x="4" y="14"/>
                    <a:pt x="8" y="17"/>
                    <a:pt x="24" y="16"/>
                  </a:cubicBezTo>
                  <a:cubicBezTo>
                    <a:pt x="27" y="22"/>
                    <a:pt x="27" y="22"/>
                    <a:pt x="27" y="22"/>
                  </a:cubicBezTo>
                  <a:cubicBezTo>
                    <a:pt x="9" y="22"/>
                    <a:pt x="9" y="22"/>
                    <a:pt x="9" y="22"/>
                  </a:cubicBezTo>
                  <a:cubicBezTo>
                    <a:pt x="14" y="32"/>
                    <a:pt x="17" y="32"/>
                    <a:pt x="31" y="32"/>
                  </a:cubicBezTo>
                  <a:cubicBezTo>
                    <a:pt x="34" y="38"/>
                    <a:pt x="34" y="38"/>
                    <a:pt x="34" y="38"/>
                  </a:cubicBezTo>
                  <a:cubicBezTo>
                    <a:pt x="20" y="39"/>
                    <a:pt x="20" y="39"/>
                    <a:pt x="20" y="39"/>
                  </a:cubicBezTo>
                  <a:cubicBezTo>
                    <a:pt x="23" y="45"/>
                    <a:pt x="27" y="48"/>
                    <a:pt x="38" y="48"/>
                  </a:cubicBezTo>
                  <a:cubicBezTo>
                    <a:pt x="41" y="54"/>
                    <a:pt x="41" y="54"/>
                    <a:pt x="41" y="54"/>
                  </a:cubicBezTo>
                  <a:cubicBezTo>
                    <a:pt x="30" y="54"/>
                    <a:pt x="30" y="54"/>
                    <a:pt x="30" y="54"/>
                  </a:cubicBezTo>
                  <a:cubicBezTo>
                    <a:pt x="34" y="61"/>
                    <a:pt x="36" y="64"/>
                    <a:pt x="45" y="63"/>
                  </a:cubicBezTo>
                  <a:cubicBezTo>
                    <a:pt x="47" y="69"/>
                    <a:pt x="47" y="69"/>
                    <a:pt x="47" y="69"/>
                  </a:cubicBezTo>
                  <a:cubicBezTo>
                    <a:pt x="39" y="69"/>
                    <a:pt x="39" y="69"/>
                    <a:pt x="39" y="69"/>
                  </a:cubicBezTo>
                  <a:cubicBezTo>
                    <a:pt x="43" y="77"/>
                    <a:pt x="46" y="77"/>
                    <a:pt x="51" y="78"/>
                  </a:cubicBezTo>
                  <a:cubicBezTo>
                    <a:pt x="55" y="78"/>
                    <a:pt x="56" y="86"/>
                    <a:pt x="51" y="89"/>
                  </a:cubicBezTo>
                  <a:cubicBezTo>
                    <a:pt x="66" y="113"/>
                    <a:pt x="66" y="113"/>
                    <a:pt x="66" y="113"/>
                  </a:cubicBezTo>
                  <a:cubicBezTo>
                    <a:pt x="81" y="89"/>
                    <a:pt x="81" y="89"/>
                    <a:pt x="81" y="89"/>
                  </a:cubicBezTo>
                  <a:cubicBezTo>
                    <a:pt x="76" y="86"/>
                    <a:pt x="76" y="78"/>
                    <a:pt x="81" y="78"/>
                  </a:cubicBezTo>
                  <a:cubicBezTo>
                    <a:pt x="85" y="77"/>
                    <a:pt x="89" y="77"/>
                    <a:pt x="92" y="69"/>
                  </a:cubicBezTo>
                  <a:cubicBezTo>
                    <a:pt x="85" y="69"/>
                    <a:pt x="85" y="69"/>
                    <a:pt x="85" y="69"/>
                  </a:cubicBezTo>
                  <a:cubicBezTo>
                    <a:pt x="87" y="63"/>
                    <a:pt x="87" y="63"/>
                    <a:pt x="87" y="63"/>
                  </a:cubicBezTo>
                  <a:cubicBezTo>
                    <a:pt x="96" y="64"/>
                    <a:pt x="98" y="60"/>
                    <a:pt x="102" y="54"/>
                  </a:cubicBezTo>
                  <a:cubicBezTo>
                    <a:pt x="91" y="54"/>
                    <a:pt x="91" y="54"/>
                    <a:pt x="91" y="54"/>
                  </a:cubicBezTo>
                  <a:cubicBezTo>
                    <a:pt x="93" y="48"/>
                    <a:pt x="93" y="48"/>
                    <a:pt x="93" y="48"/>
                  </a:cubicBezTo>
                  <a:cubicBezTo>
                    <a:pt x="105" y="48"/>
                    <a:pt x="108" y="45"/>
                    <a:pt x="111" y="39"/>
                  </a:cubicBezTo>
                  <a:cubicBezTo>
                    <a:pt x="97" y="38"/>
                    <a:pt x="97" y="38"/>
                    <a:pt x="97" y="38"/>
                  </a:cubicBezTo>
                  <a:cubicBezTo>
                    <a:pt x="100" y="32"/>
                    <a:pt x="100" y="32"/>
                    <a:pt x="100" y="32"/>
                  </a:cubicBezTo>
                  <a:cubicBezTo>
                    <a:pt x="115" y="32"/>
                    <a:pt x="118" y="32"/>
                    <a:pt x="123" y="22"/>
                  </a:cubicBezTo>
                  <a:cubicBezTo>
                    <a:pt x="105" y="22"/>
                    <a:pt x="105" y="22"/>
                    <a:pt x="105" y="22"/>
                  </a:cubicBezTo>
                  <a:cubicBezTo>
                    <a:pt x="107" y="16"/>
                    <a:pt x="107" y="16"/>
                    <a:pt x="107" y="16"/>
                  </a:cubicBezTo>
                  <a:cubicBezTo>
                    <a:pt x="123" y="17"/>
                    <a:pt x="128" y="14"/>
                    <a:pt x="132" y="6"/>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172" name="Freeform 137"/>
            <p:cNvSpPr>
              <a:spLocks noEditPoints="1"/>
            </p:cNvSpPr>
            <p:nvPr userDrawn="1"/>
          </p:nvSpPr>
          <p:spPr bwMode="auto">
            <a:xfrm>
              <a:off x="6004987" y="2993493"/>
              <a:ext cx="484034" cy="325210"/>
            </a:xfrm>
            <a:custGeom>
              <a:avLst/>
              <a:gdLst>
                <a:gd name="T0" fmla="*/ 51 w 52"/>
                <a:gd name="T1" fmla="*/ 10 h 34"/>
                <a:gd name="T2" fmla="*/ 48 w 52"/>
                <a:gd name="T3" fmla="*/ 10 h 34"/>
                <a:gd name="T4" fmla="*/ 47 w 52"/>
                <a:gd name="T5" fmla="*/ 8 h 34"/>
                <a:gd name="T6" fmla="*/ 50 w 52"/>
                <a:gd name="T7" fmla="*/ 7 h 34"/>
                <a:gd name="T8" fmla="*/ 52 w 52"/>
                <a:gd name="T9" fmla="*/ 2 h 34"/>
                <a:gd name="T10" fmla="*/ 44 w 52"/>
                <a:gd name="T11" fmla="*/ 3 h 34"/>
                <a:gd name="T12" fmla="*/ 36 w 52"/>
                <a:gd name="T13" fmla="*/ 1 h 34"/>
                <a:gd name="T14" fmla="*/ 36 w 52"/>
                <a:gd name="T15" fmla="*/ 3 h 34"/>
                <a:gd name="T16" fmla="*/ 35 w 52"/>
                <a:gd name="T17" fmla="*/ 4 h 34"/>
                <a:gd name="T18" fmla="*/ 35 w 52"/>
                <a:gd name="T19" fmla="*/ 5 h 34"/>
                <a:gd name="T20" fmla="*/ 34 w 52"/>
                <a:gd name="T21" fmla="*/ 7 h 34"/>
                <a:gd name="T22" fmla="*/ 34 w 52"/>
                <a:gd name="T23" fmla="*/ 6 h 34"/>
                <a:gd name="T24" fmla="*/ 30 w 52"/>
                <a:gd name="T25" fmla="*/ 5 h 34"/>
                <a:gd name="T26" fmla="*/ 28 w 52"/>
                <a:gd name="T27" fmla="*/ 9 h 34"/>
                <a:gd name="T28" fmla="*/ 28 w 52"/>
                <a:gd name="T29" fmla="*/ 10 h 34"/>
                <a:gd name="T30" fmla="*/ 31 w 52"/>
                <a:gd name="T31" fmla="*/ 11 h 34"/>
                <a:gd name="T32" fmla="*/ 33 w 52"/>
                <a:gd name="T33" fmla="*/ 12 h 34"/>
                <a:gd name="T34" fmla="*/ 30 w 52"/>
                <a:gd name="T35" fmla="*/ 14 h 34"/>
                <a:gd name="T36" fmla="*/ 26 w 52"/>
                <a:gd name="T37" fmla="*/ 14 h 34"/>
                <a:gd name="T38" fmla="*/ 13 w 52"/>
                <a:gd name="T39" fmla="*/ 11 h 34"/>
                <a:gd name="T40" fmla="*/ 13 w 52"/>
                <a:gd name="T41" fmla="*/ 12 h 34"/>
                <a:gd name="T42" fmla="*/ 20 w 52"/>
                <a:gd name="T43" fmla="*/ 16 h 34"/>
                <a:gd name="T44" fmla="*/ 32 w 52"/>
                <a:gd name="T45" fmla="*/ 20 h 34"/>
                <a:gd name="T46" fmla="*/ 31 w 52"/>
                <a:gd name="T47" fmla="*/ 20 h 34"/>
                <a:gd name="T48" fmla="*/ 24 w 52"/>
                <a:gd name="T49" fmla="*/ 20 h 34"/>
                <a:gd name="T50" fmla="*/ 19 w 52"/>
                <a:gd name="T51" fmla="*/ 19 h 34"/>
                <a:gd name="T52" fmla="*/ 18 w 52"/>
                <a:gd name="T53" fmla="*/ 19 h 34"/>
                <a:gd name="T54" fmla="*/ 4 w 52"/>
                <a:gd name="T55" fmla="*/ 14 h 34"/>
                <a:gd name="T56" fmla="*/ 2 w 52"/>
                <a:gd name="T57" fmla="*/ 12 h 34"/>
                <a:gd name="T58" fmla="*/ 3 w 52"/>
                <a:gd name="T59" fmla="*/ 20 h 34"/>
                <a:gd name="T60" fmla="*/ 13 w 52"/>
                <a:gd name="T61" fmla="*/ 23 h 34"/>
                <a:gd name="T62" fmla="*/ 13 w 52"/>
                <a:gd name="T63" fmla="*/ 24 h 34"/>
                <a:gd name="T64" fmla="*/ 9 w 52"/>
                <a:gd name="T65" fmla="*/ 27 h 34"/>
                <a:gd name="T66" fmla="*/ 4 w 52"/>
                <a:gd name="T67" fmla="*/ 26 h 34"/>
                <a:gd name="T68" fmla="*/ 9 w 52"/>
                <a:gd name="T69" fmla="*/ 33 h 34"/>
                <a:gd name="T70" fmla="*/ 10 w 52"/>
                <a:gd name="T71" fmla="*/ 34 h 34"/>
                <a:gd name="T72" fmla="*/ 18 w 52"/>
                <a:gd name="T73" fmla="*/ 28 h 34"/>
                <a:gd name="T74" fmla="*/ 23 w 52"/>
                <a:gd name="T75" fmla="*/ 28 h 34"/>
                <a:gd name="T76" fmla="*/ 22 w 52"/>
                <a:gd name="T77" fmla="*/ 23 h 34"/>
                <a:gd name="T78" fmla="*/ 23 w 52"/>
                <a:gd name="T79" fmla="*/ 21 h 34"/>
                <a:gd name="T80" fmla="*/ 30 w 52"/>
                <a:gd name="T81" fmla="*/ 22 h 34"/>
                <a:gd name="T82" fmla="*/ 36 w 52"/>
                <a:gd name="T83" fmla="*/ 25 h 34"/>
                <a:gd name="T84" fmla="*/ 39 w 52"/>
                <a:gd name="T85" fmla="*/ 21 h 34"/>
                <a:gd name="T86" fmla="*/ 39 w 52"/>
                <a:gd name="T87" fmla="*/ 20 h 34"/>
                <a:gd name="T88" fmla="*/ 51 w 52"/>
                <a:gd name="T89" fmla="*/ 14 h 34"/>
                <a:gd name="T90" fmla="*/ 38 w 52"/>
                <a:gd name="T91" fmla="*/ 14 h 34"/>
                <a:gd name="T92" fmla="*/ 38 w 52"/>
                <a:gd name="T93" fmla="*/ 12 h 34"/>
                <a:gd name="T94" fmla="*/ 36 w 52"/>
                <a:gd name="T95" fmla="*/ 11 h 34"/>
                <a:gd name="T96" fmla="*/ 36 w 52"/>
                <a:gd name="T97" fmla="*/ 10 h 34"/>
                <a:gd name="T98" fmla="*/ 40 w 52"/>
                <a:gd name="T99" fmla="*/ 9 h 34"/>
                <a:gd name="T100" fmla="*/ 43 w 52"/>
                <a:gd name="T101" fmla="*/ 14 h 34"/>
                <a:gd name="T102" fmla="*/ 38 w 52"/>
                <a:gd name="T103" fmla="*/ 1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 h="34">
                  <a:moveTo>
                    <a:pt x="51" y="13"/>
                  </a:moveTo>
                  <a:cubicBezTo>
                    <a:pt x="51" y="12"/>
                    <a:pt x="51" y="12"/>
                    <a:pt x="51" y="12"/>
                  </a:cubicBezTo>
                  <a:cubicBezTo>
                    <a:pt x="51" y="11"/>
                    <a:pt x="51" y="11"/>
                    <a:pt x="51" y="10"/>
                  </a:cubicBezTo>
                  <a:cubicBezTo>
                    <a:pt x="51" y="10"/>
                    <a:pt x="50" y="10"/>
                    <a:pt x="50" y="10"/>
                  </a:cubicBezTo>
                  <a:cubicBezTo>
                    <a:pt x="49" y="10"/>
                    <a:pt x="49" y="10"/>
                    <a:pt x="49" y="10"/>
                  </a:cubicBezTo>
                  <a:cubicBezTo>
                    <a:pt x="48" y="10"/>
                    <a:pt x="48" y="10"/>
                    <a:pt x="48" y="10"/>
                  </a:cubicBezTo>
                  <a:cubicBezTo>
                    <a:pt x="48" y="9"/>
                    <a:pt x="48" y="9"/>
                    <a:pt x="48" y="9"/>
                  </a:cubicBezTo>
                  <a:cubicBezTo>
                    <a:pt x="48" y="9"/>
                    <a:pt x="48" y="9"/>
                    <a:pt x="48" y="9"/>
                  </a:cubicBezTo>
                  <a:cubicBezTo>
                    <a:pt x="47" y="8"/>
                    <a:pt x="47" y="8"/>
                    <a:pt x="47" y="8"/>
                  </a:cubicBezTo>
                  <a:cubicBezTo>
                    <a:pt x="47" y="8"/>
                    <a:pt x="47" y="8"/>
                    <a:pt x="47" y="8"/>
                  </a:cubicBezTo>
                  <a:cubicBezTo>
                    <a:pt x="48" y="8"/>
                    <a:pt x="48" y="8"/>
                    <a:pt x="48" y="8"/>
                  </a:cubicBezTo>
                  <a:cubicBezTo>
                    <a:pt x="48" y="7"/>
                    <a:pt x="49" y="7"/>
                    <a:pt x="50" y="7"/>
                  </a:cubicBezTo>
                  <a:cubicBezTo>
                    <a:pt x="50" y="7"/>
                    <a:pt x="50" y="7"/>
                    <a:pt x="50" y="7"/>
                  </a:cubicBezTo>
                  <a:cubicBezTo>
                    <a:pt x="50" y="7"/>
                    <a:pt x="50" y="7"/>
                    <a:pt x="50" y="7"/>
                  </a:cubicBezTo>
                  <a:cubicBezTo>
                    <a:pt x="51" y="6"/>
                    <a:pt x="52" y="4"/>
                    <a:pt x="52" y="2"/>
                  </a:cubicBezTo>
                  <a:cubicBezTo>
                    <a:pt x="52" y="2"/>
                    <a:pt x="51" y="2"/>
                    <a:pt x="50" y="2"/>
                  </a:cubicBezTo>
                  <a:cubicBezTo>
                    <a:pt x="49" y="2"/>
                    <a:pt x="48" y="2"/>
                    <a:pt x="46" y="3"/>
                  </a:cubicBezTo>
                  <a:cubicBezTo>
                    <a:pt x="46" y="3"/>
                    <a:pt x="45" y="3"/>
                    <a:pt x="44" y="3"/>
                  </a:cubicBezTo>
                  <a:cubicBezTo>
                    <a:pt x="43" y="3"/>
                    <a:pt x="43" y="3"/>
                    <a:pt x="43" y="3"/>
                  </a:cubicBezTo>
                  <a:cubicBezTo>
                    <a:pt x="41" y="2"/>
                    <a:pt x="41" y="2"/>
                    <a:pt x="36" y="0"/>
                  </a:cubicBezTo>
                  <a:cubicBezTo>
                    <a:pt x="36" y="0"/>
                    <a:pt x="36" y="0"/>
                    <a:pt x="36" y="1"/>
                  </a:cubicBezTo>
                  <a:cubicBezTo>
                    <a:pt x="35" y="1"/>
                    <a:pt x="35" y="2"/>
                    <a:pt x="36" y="3"/>
                  </a:cubicBezTo>
                  <a:cubicBezTo>
                    <a:pt x="36" y="3"/>
                    <a:pt x="36" y="3"/>
                    <a:pt x="36" y="3"/>
                  </a:cubicBezTo>
                  <a:cubicBezTo>
                    <a:pt x="36" y="3"/>
                    <a:pt x="36" y="3"/>
                    <a:pt x="36" y="3"/>
                  </a:cubicBezTo>
                  <a:cubicBezTo>
                    <a:pt x="36" y="3"/>
                    <a:pt x="36" y="3"/>
                    <a:pt x="36" y="3"/>
                  </a:cubicBezTo>
                  <a:cubicBezTo>
                    <a:pt x="35" y="4"/>
                    <a:pt x="35" y="4"/>
                    <a:pt x="35" y="4"/>
                  </a:cubicBezTo>
                  <a:cubicBezTo>
                    <a:pt x="35" y="4"/>
                    <a:pt x="35" y="4"/>
                    <a:pt x="35" y="4"/>
                  </a:cubicBezTo>
                  <a:cubicBezTo>
                    <a:pt x="35" y="4"/>
                    <a:pt x="35" y="4"/>
                    <a:pt x="35" y="4"/>
                  </a:cubicBezTo>
                  <a:cubicBezTo>
                    <a:pt x="35" y="4"/>
                    <a:pt x="35" y="4"/>
                    <a:pt x="35" y="4"/>
                  </a:cubicBezTo>
                  <a:cubicBezTo>
                    <a:pt x="35" y="4"/>
                    <a:pt x="35" y="5"/>
                    <a:pt x="35" y="5"/>
                  </a:cubicBezTo>
                  <a:cubicBezTo>
                    <a:pt x="35" y="5"/>
                    <a:pt x="35" y="5"/>
                    <a:pt x="35" y="5"/>
                  </a:cubicBezTo>
                  <a:cubicBezTo>
                    <a:pt x="35" y="6"/>
                    <a:pt x="35" y="6"/>
                    <a:pt x="35" y="6"/>
                  </a:cubicBezTo>
                  <a:cubicBezTo>
                    <a:pt x="34" y="7"/>
                    <a:pt x="34" y="7"/>
                    <a:pt x="34" y="7"/>
                  </a:cubicBezTo>
                  <a:cubicBezTo>
                    <a:pt x="34" y="7"/>
                    <a:pt x="34" y="7"/>
                    <a:pt x="34" y="7"/>
                  </a:cubicBezTo>
                  <a:cubicBezTo>
                    <a:pt x="34" y="7"/>
                    <a:pt x="34" y="7"/>
                    <a:pt x="34" y="7"/>
                  </a:cubicBezTo>
                  <a:cubicBezTo>
                    <a:pt x="34" y="6"/>
                    <a:pt x="34" y="6"/>
                    <a:pt x="34" y="6"/>
                  </a:cubicBezTo>
                  <a:cubicBezTo>
                    <a:pt x="33" y="6"/>
                    <a:pt x="33" y="6"/>
                    <a:pt x="32" y="5"/>
                  </a:cubicBezTo>
                  <a:cubicBezTo>
                    <a:pt x="32" y="5"/>
                    <a:pt x="32" y="5"/>
                    <a:pt x="32" y="5"/>
                  </a:cubicBezTo>
                  <a:cubicBezTo>
                    <a:pt x="31" y="5"/>
                    <a:pt x="31" y="5"/>
                    <a:pt x="30" y="5"/>
                  </a:cubicBezTo>
                  <a:cubicBezTo>
                    <a:pt x="30" y="6"/>
                    <a:pt x="30" y="6"/>
                    <a:pt x="30" y="6"/>
                  </a:cubicBezTo>
                  <a:cubicBezTo>
                    <a:pt x="30" y="7"/>
                    <a:pt x="30" y="7"/>
                    <a:pt x="30" y="7"/>
                  </a:cubicBezTo>
                  <a:cubicBezTo>
                    <a:pt x="30" y="7"/>
                    <a:pt x="30" y="8"/>
                    <a:pt x="28" y="9"/>
                  </a:cubicBezTo>
                  <a:cubicBezTo>
                    <a:pt x="27" y="8"/>
                    <a:pt x="27" y="8"/>
                    <a:pt x="27" y="8"/>
                  </a:cubicBezTo>
                  <a:cubicBezTo>
                    <a:pt x="26" y="8"/>
                    <a:pt x="26" y="9"/>
                    <a:pt x="26" y="9"/>
                  </a:cubicBezTo>
                  <a:cubicBezTo>
                    <a:pt x="26" y="10"/>
                    <a:pt x="26" y="10"/>
                    <a:pt x="28" y="10"/>
                  </a:cubicBezTo>
                  <a:cubicBezTo>
                    <a:pt x="29" y="10"/>
                    <a:pt x="29" y="11"/>
                    <a:pt x="30" y="11"/>
                  </a:cubicBezTo>
                  <a:cubicBezTo>
                    <a:pt x="30" y="11"/>
                    <a:pt x="30" y="11"/>
                    <a:pt x="30" y="11"/>
                  </a:cubicBezTo>
                  <a:cubicBezTo>
                    <a:pt x="31" y="11"/>
                    <a:pt x="31" y="11"/>
                    <a:pt x="31" y="11"/>
                  </a:cubicBezTo>
                  <a:cubicBezTo>
                    <a:pt x="32" y="11"/>
                    <a:pt x="32" y="11"/>
                    <a:pt x="32" y="11"/>
                  </a:cubicBezTo>
                  <a:cubicBezTo>
                    <a:pt x="33" y="11"/>
                    <a:pt x="33" y="11"/>
                    <a:pt x="33" y="11"/>
                  </a:cubicBezTo>
                  <a:cubicBezTo>
                    <a:pt x="33" y="12"/>
                    <a:pt x="33" y="12"/>
                    <a:pt x="33" y="12"/>
                  </a:cubicBezTo>
                  <a:cubicBezTo>
                    <a:pt x="31" y="12"/>
                    <a:pt x="31" y="12"/>
                    <a:pt x="31" y="12"/>
                  </a:cubicBezTo>
                  <a:cubicBezTo>
                    <a:pt x="31" y="12"/>
                    <a:pt x="31" y="13"/>
                    <a:pt x="30" y="13"/>
                  </a:cubicBezTo>
                  <a:cubicBezTo>
                    <a:pt x="30" y="14"/>
                    <a:pt x="30" y="14"/>
                    <a:pt x="30" y="14"/>
                  </a:cubicBezTo>
                  <a:cubicBezTo>
                    <a:pt x="29" y="15"/>
                    <a:pt x="29" y="15"/>
                    <a:pt x="29" y="15"/>
                  </a:cubicBezTo>
                  <a:cubicBezTo>
                    <a:pt x="29" y="14"/>
                    <a:pt x="29" y="14"/>
                    <a:pt x="29" y="14"/>
                  </a:cubicBezTo>
                  <a:cubicBezTo>
                    <a:pt x="28" y="14"/>
                    <a:pt x="27" y="14"/>
                    <a:pt x="26" y="14"/>
                  </a:cubicBezTo>
                  <a:cubicBezTo>
                    <a:pt x="24" y="13"/>
                    <a:pt x="24" y="13"/>
                    <a:pt x="24" y="13"/>
                  </a:cubicBezTo>
                  <a:cubicBezTo>
                    <a:pt x="22" y="13"/>
                    <a:pt x="18" y="12"/>
                    <a:pt x="15" y="11"/>
                  </a:cubicBezTo>
                  <a:cubicBezTo>
                    <a:pt x="15" y="11"/>
                    <a:pt x="14" y="11"/>
                    <a:pt x="13" y="11"/>
                  </a:cubicBezTo>
                  <a:cubicBezTo>
                    <a:pt x="12" y="10"/>
                    <a:pt x="12" y="10"/>
                    <a:pt x="12" y="10"/>
                  </a:cubicBezTo>
                  <a:cubicBezTo>
                    <a:pt x="11" y="11"/>
                    <a:pt x="11" y="11"/>
                    <a:pt x="11" y="11"/>
                  </a:cubicBezTo>
                  <a:cubicBezTo>
                    <a:pt x="12" y="11"/>
                    <a:pt x="12" y="12"/>
                    <a:pt x="13" y="12"/>
                  </a:cubicBezTo>
                  <a:cubicBezTo>
                    <a:pt x="13" y="12"/>
                    <a:pt x="13" y="12"/>
                    <a:pt x="13" y="12"/>
                  </a:cubicBezTo>
                  <a:cubicBezTo>
                    <a:pt x="14" y="13"/>
                    <a:pt x="14" y="15"/>
                    <a:pt x="16" y="16"/>
                  </a:cubicBezTo>
                  <a:cubicBezTo>
                    <a:pt x="17" y="16"/>
                    <a:pt x="18" y="16"/>
                    <a:pt x="20" y="16"/>
                  </a:cubicBezTo>
                  <a:cubicBezTo>
                    <a:pt x="23" y="16"/>
                    <a:pt x="28" y="17"/>
                    <a:pt x="31" y="19"/>
                  </a:cubicBezTo>
                  <a:cubicBezTo>
                    <a:pt x="32" y="20"/>
                    <a:pt x="32" y="20"/>
                    <a:pt x="32" y="20"/>
                  </a:cubicBezTo>
                  <a:cubicBezTo>
                    <a:pt x="32" y="20"/>
                    <a:pt x="32" y="20"/>
                    <a:pt x="32" y="20"/>
                  </a:cubicBezTo>
                  <a:cubicBezTo>
                    <a:pt x="32" y="20"/>
                    <a:pt x="32" y="20"/>
                    <a:pt x="32" y="20"/>
                  </a:cubicBezTo>
                  <a:cubicBezTo>
                    <a:pt x="32" y="20"/>
                    <a:pt x="32" y="20"/>
                    <a:pt x="32" y="20"/>
                  </a:cubicBezTo>
                  <a:cubicBezTo>
                    <a:pt x="31" y="20"/>
                    <a:pt x="31" y="20"/>
                    <a:pt x="31" y="20"/>
                  </a:cubicBezTo>
                  <a:cubicBezTo>
                    <a:pt x="30" y="20"/>
                    <a:pt x="30" y="21"/>
                    <a:pt x="30" y="21"/>
                  </a:cubicBezTo>
                  <a:cubicBezTo>
                    <a:pt x="29" y="21"/>
                    <a:pt x="29" y="21"/>
                    <a:pt x="29" y="21"/>
                  </a:cubicBezTo>
                  <a:cubicBezTo>
                    <a:pt x="26" y="20"/>
                    <a:pt x="26" y="20"/>
                    <a:pt x="24" y="20"/>
                  </a:cubicBezTo>
                  <a:cubicBezTo>
                    <a:pt x="23" y="19"/>
                    <a:pt x="22" y="18"/>
                    <a:pt x="21" y="18"/>
                  </a:cubicBezTo>
                  <a:cubicBezTo>
                    <a:pt x="21" y="18"/>
                    <a:pt x="20" y="19"/>
                    <a:pt x="19" y="19"/>
                  </a:cubicBezTo>
                  <a:cubicBezTo>
                    <a:pt x="19" y="19"/>
                    <a:pt x="19" y="19"/>
                    <a:pt x="19" y="19"/>
                  </a:cubicBezTo>
                  <a:cubicBezTo>
                    <a:pt x="19" y="19"/>
                    <a:pt x="19" y="19"/>
                    <a:pt x="19" y="19"/>
                  </a:cubicBezTo>
                  <a:cubicBezTo>
                    <a:pt x="19" y="20"/>
                    <a:pt x="19" y="20"/>
                    <a:pt x="19" y="20"/>
                  </a:cubicBezTo>
                  <a:cubicBezTo>
                    <a:pt x="18" y="19"/>
                    <a:pt x="18" y="19"/>
                    <a:pt x="18" y="19"/>
                  </a:cubicBezTo>
                  <a:cubicBezTo>
                    <a:pt x="18" y="19"/>
                    <a:pt x="18" y="19"/>
                    <a:pt x="17" y="19"/>
                  </a:cubicBezTo>
                  <a:cubicBezTo>
                    <a:pt x="16" y="19"/>
                    <a:pt x="15" y="18"/>
                    <a:pt x="14" y="18"/>
                  </a:cubicBezTo>
                  <a:cubicBezTo>
                    <a:pt x="10" y="17"/>
                    <a:pt x="7" y="16"/>
                    <a:pt x="4" y="14"/>
                  </a:cubicBezTo>
                  <a:cubicBezTo>
                    <a:pt x="3" y="13"/>
                    <a:pt x="3" y="13"/>
                    <a:pt x="2" y="12"/>
                  </a:cubicBezTo>
                  <a:cubicBezTo>
                    <a:pt x="2" y="12"/>
                    <a:pt x="2" y="12"/>
                    <a:pt x="2" y="12"/>
                  </a:cubicBezTo>
                  <a:cubicBezTo>
                    <a:pt x="2" y="12"/>
                    <a:pt x="2" y="12"/>
                    <a:pt x="2" y="12"/>
                  </a:cubicBezTo>
                  <a:cubicBezTo>
                    <a:pt x="2" y="11"/>
                    <a:pt x="2" y="11"/>
                    <a:pt x="2" y="11"/>
                  </a:cubicBezTo>
                  <a:cubicBezTo>
                    <a:pt x="1" y="11"/>
                    <a:pt x="1" y="12"/>
                    <a:pt x="0" y="12"/>
                  </a:cubicBezTo>
                  <a:cubicBezTo>
                    <a:pt x="0" y="14"/>
                    <a:pt x="2" y="19"/>
                    <a:pt x="3" y="20"/>
                  </a:cubicBezTo>
                  <a:cubicBezTo>
                    <a:pt x="4" y="20"/>
                    <a:pt x="5" y="21"/>
                    <a:pt x="6" y="21"/>
                  </a:cubicBezTo>
                  <a:cubicBezTo>
                    <a:pt x="8" y="21"/>
                    <a:pt x="11" y="22"/>
                    <a:pt x="12" y="23"/>
                  </a:cubicBezTo>
                  <a:cubicBezTo>
                    <a:pt x="13" y="23"/>
                    <a:pt x="13" y="23"/>
                    <a:pt x="13" y="23"/>
                  </a:cubicBezTo>
                  <a:cubicBezTo>
                    <a:pt x="13" y="23"/>
                    <a:pt x="13" y="23"/>
                    <a:pt x="13" y="23"/>
                  </a:cubicBezTo>
                  <a:cubicBezTo>
                    <a:pt x="13" y="23"/>
                    <a:pt x="13" y="23"/>
                    <a:pt x="13" y="23"/>
                  </a:cubicBezTo>
                  <a:cubicBezTo>
                    <a:pt x="13" y="24"/>
                    <a:pt x="13" y="24"/>
                    <a:pt x="13" y="24"/>
                  </a:cubicBezTo>
                  <a:cubicBezTo>
                    <a:pt x="12" y="25"/>
                    <a:pt x="11" y="26"/>
                    <a:pt x="10" y="26"/>
                  </a:cubicBezTo>
                  <a:cubicBezTo>
                    <a:pt x="10" y="27"/>
                    <a:pt x="10" y="27"/>
                    <a:pt x="10" y="27"/>
                  </a:cubicBezTo>
                  <a:cubicBezTo>
                    <a:pt x="10" y="27"/>
                    <a:pt x="9" y="27"/>
                    <a:pt x="9" y="27"/>
                  </a:cubicBezTo>
                  <a:cubicBezTo>
                    <a:pt x="9" y="27"/>
                    <a:pt x="9" y="27"/>
                    <a:pt x="9" y="27"/>
                  </a:cubicBezTo>
                  <a:cubicBezTo>
                    <a:pt x="9" y="28"/>
                    <a:pt x="8" y="28"/>
                    <a:pt x="8" y="28"/>
                  </a:cubicBezTo>
                  <a:cubicBezTo>
                    <a:pt x="7" y="28"/>
                    <a:pt x="5" y="27"/>
                    <a:pt x="4" y="26"/>
                  </a:cubicBezTo>
                  <a:cubicBezTo>
                    <a:pt x="4" y="26"/>
                    <a:pt x="3" y="26"/>
                    <a:pt x="3" y="26"/>
                  </a:cubicBezTo>
                  <a:cubicBezTo>
                    <a:pt x="3" y="26"/>
                    <a:pt x="3" y="26"/>
                    <a:pt x="3" y="26"/>
                  </a:cubicBezTo>
                  <a:cubicBezTo>
                    <a:pt x="4" y="29"/>
                    <a:pt x="6" y="31"/>
                    <a:pt x="9" y="33"/>
                  </a:cubicBezTo>
                  <a:cubicBezTo>
                    <a:pt x="9" y="34"/>
                    <a:pt x="9" y="34"/>
                    <a:pt x="9" y="34"/>
                  </a:cubicBezTo>
                  <a:cubicBezTo>
                    <a:pt x="10" y="34"/>
                    <a:pt x="10" y="34"/>
                    <a:pt x="10" y="34"/>
                  </a:cubicBezTo>
                  <a:cubicBezTo>
                    <a:pt x="10" y="34"/>
                    <a:pt x="10" y="34"/>
                    <a:pt x="10" y="34"/>
                  </a:cubicBezTo>
                  <a:cubicBezTo>
                    <a:pt x="12" y="34"/>
                    <a:pt x="15" y="31"/>
                    <a:pt x="16" y="29"/>
                  </a:cubicBezTo>
                  <a:cubicBezTo>
                    <a:pt x="16" y="29"/>
                    <a:pt x="17" y="28"/>
                    <a:pt x="17" y="28"/>
                  </a:cubicBezTo>
                  <a:cubicBezTo>
                    <a:pt x="18" y="28"/>
                    <a:pt x="18" y="28"/>
                    <a:pt x="18" y="28"/>
                  </a:cubicBezTo>
                  <a:cubicBezTo>
                    <a:pt x="19" y="27"/>
                    <a:pt x="19" y="27"/>
                    <a:pt x="19" y="27"/>
                  </a:cubicBezTo>
                  <a:cubicBezTo>
                    <a:pt x="19" y="27"/>
                    <a:pt x="19" y="27"/>
                    <a:pt x="19" y="27"/>
                  </a:cubicBezTo>
                  <a:cubicBezTo>
                    <a:pt x="21" y="27"/>
                    <a:pt x="22" y="27"/>
                    <a:pt x="23" y="28"/>
                  </a:cubicBezTo>
                  <a:cubicBezTo>
                    <a:pt x="24" y="28"/>
                    <a:pt x="25" y="26"/>
                    <a:pt x="25" y="25"/>
                  </a:cubicBezTo>
                  <a:cubicBezTo>
                    <a:pt x="25" y="25"/>
                    <a:pt x="25" y="25"/>
                    <a:pt x="25" y="25"/>
                  </a:cubicBezTo>
                  <a:cubicBezTo>
                    <a:pt x="24" y="24"/>
                    <a:pt x="23" y="23"/>
                    <a:pt x="22" y="23"/>
                  </a:cubicBezTo>
                  <a:cubicBezTo>
                    <a:pt x="22" y="23"/>
                    <a:pt x="22" y="23"/>
                    <a:pt x="22" y="23"/>
                  </a:cubicBezTo>
                  <a:cubicBezTo>
                    <a:pt x="22" y="22"/>
                    <a:pt x="22" y="22"/>
                    <a:pt x="22" y="22"/>
                  </a:cubicBezTo>
                  <a:cubicBezTo>
                    <a:pt x="23" y="21"/>
                    <a:pt x="23" y="21"/>
                    <a:pt x="23" y="21"/>
                  </a:cubicBezTo>
                  <a:cubicBezTo>
                    <a:pt x="23" y="20"/>
                    <a:pt x="23" y="20"/>
                    <a:pt x="23" y="20"/>
                  </a:cubicBezTo>
                  <a:cubicBezTo>
                    <a:pt x="24" y="20"/>
                    <a:pt x="24" y="20"/>
                    <a:pt x="24" y="20"/>
                  </a:cubicBezTo>
                  <a:cubicBezTo>
                    <a:pt x="26" y="21"/>
                    <a:pt x="28" y="22"/>
                    <a:pt x="30" y="22"/>
                  </a:cubicBezTo>
                  <a:cubicBezTo>
                    <a:pt x="32" y="23"/>
                    <a:pt x="32" y="23"/>
                    <a:pt x="32" y="23"/>
                  </a:cubicBezTo>
                  <a:cubicBezTo>
                    <a:pt x="33" y="23"/>
                    <a:pt x="33" y="23"/>
                    <a:pt x="33" y="23"/>
                  </a:cubicBezTo>
                  <a:cubicBezTo>
                    <a:pt x="34" y="24"/>
                    <a:pt x="35" y="25"/>
                    <a:pt x="36" y="25"/>
                  </a:cubicBezTo>
                  <a:cubicBezTo>
                    <a:pt x="36" y="25"/>
                    <a:pt x="37" y="25"/>
                    <a:pt x="37" y="25"/>
                  </a:cubicBezTo>
                  <a:cubicBezTo>
                    <a:pt x="38" y="23"/>
                    <a:pt x="39" y="22"/>
                    <a:pt x="39" y="21"/>
                  </a:cubicBezTo>
                  <a:cubicBezTo>
                    <a:pt x="39" y="21"/>
                    <a:pt x="39" y="21"/>
                    <a:pt x="39" y="21"/>
                  </a:cubicBezTo>
                  <a:cubicBezTo>
                    <a:pt x="39" y="21"/>
                    <a:pt x="40" y="21"/>
                    <a:pt x="40" y="21"/>
                  </a:cubicBezTo>
                  <a:cubicBezTo>
                    <a:pt x="39" y="21"/>
                    <a:pt x="39" y="21"/>
                    <a:pt x="39" y="21"/>
                  </a:cubicBezTo>
                  <a:cubicBezTo>
                    <a:pt x="39" y="20"/>
                    <a:pt x="39" y="20"/>
                    <a:pt x="39" y="20"/>
                  </a:cubicBezTo>
                  <a:cubicBezTo>
                    <a:pt x="39" y="20"/>
                    <a:pt x="40" y="20"/>
                    <a:pt x="40" y="20"/>
                  </a:cubicBezTo>
                  <a:cubicBezTo>
                    <a:pt x="43" y="19"/>
                    <a:pt x="47" y="17"/>
                    <a:pt x="50" y="16"/>
                  </a:cubicBezTo>
                  <a:cubicBezTo>
                    <a:pt x="51" y="15"/>
                    <a:pt x="52" y="15"/>
                    <a:pt x="51" y="14"/>
                  </a:cubicBezTo>
                  <a:cubicBezTo>
                    <a:pt x="51" y="13"/>
                    <a:pt x="51" y="13"/>
                    <a:pt x="51" y="13"/>
                  </a:cubicBezTo>
                  <a:moveTo>
                    <a:pt x="37" y="15"/>
                  </a:moveTo>
                  <a:cubicBezTo>
                    <a:pt x="38" y="14"/>
                    <a:pt x="38" y="14"/>
                    <a:pt x="38" y="14"/>
                  </a:cubicBezTo>
                  <a:cubicBezTo>
                    <a:pt x="39" y="13"/>
                    <a:pt x="39" y="13"/>
                    <a:pt x="39" y="13"/>
                  </a:cubicBezTo>
                  <a:cubicBezTo>
                    <a:pt x="39" y="13"/>
                    <a:pt x="39" y="12"/>
                    <a:pt x="38" y="12"/>
                  </a:cubicBezTo>
                  <a:cubicBezTo>
                    <a:pt x="38" y="12"/>
                    <a:pt x="38" y="12"/>
                    <a:pt x="38" y="12"/>
                  </a:cubicBezTo>
                  <a:cubicBezTo>
                    <a:pt x="38" y="12"/>
                    <a:pt x="38" y="12"/>
                    <a:pt x="38" y="12"/>
                  </a:cubicBezTo>
                  <a:cubicBezTo>
                    <a:pt x="37" y="12"/>
                    <a:pt x="37" y="12"/>
                    <a:pt x="37" y="12"/>
                  </a:cubicBezTo>
                  <a:cubicBezTo>
                    <a:pt x="36" y="11"/>
                    <a:pt x="36" y="11"/>
                    <a:pt x="36" y="11"/>
                  </a:cubicBezTo>
                  <a:cubicBezTo>
                    <a:pt x="36" y="11"/>
                    <a:pt x="36" y="11"/>
                    <a:pt x="36" y="11"/>
                  </a:cubicBezTo>
                  <a:cubicBezTo>
                    <a:pt x="37" y="10"/>
                    <a:pt x="37" y="10"/>
                    <a:pt x="37" y="10"/>
                  </a:cubicBezTo>
                  <a:cubicBezTo>
                    <a:pt x="36" y="10"/>
                    <a:pt x="36" y="10"/>
                    <a:pt x="36" y="10"/>
                  </a:cubicBezTo>
                  <a:cubicBezTo>
                    <a:pt x="37" y="10"/>
                    <a:pt x="37" y="10"/>
                    <a:pt x="37" y="10"/>
                  </a:cubicBezTo>
                  <a:cubicBezTo>
                    <a:pt x="40" y="9"/>
                    <a:pt x="40" y="9"/>
                    <a:pt x="40" y="9"/>
                  </a:cubicBezTo>
                  <a:cubicBezTo>
                    <a:pt x="40" y="9"/>
                    <a:pt x="40" y="9"/>
                    <a:pt x="40" y="9"/>
                  </a:cubicBezTo>
                  <a:cubicBezTo>
                    <a:pt x="41" y="9"/>
                    <a:pt x="41" y="9"/>
                    <a:pt x="41" y="9"/>
                  </a:cubicBezTo>
                  <a:cubicBezTo>
                    <a:pt x="41" y="10"/>
                    <a:pt x="43" y="11"/>
                    <a:pt x="43" y="13"/>
                  </a:cubicBezTo>
                  <a:cubicBezTo>
                    <a:pt x="43" y="14"/>
                    <a:pt x="43" y="14"/>
                    <a:pt x="43" y="14"/>
                  </a:cubicBezTo>
                  <a:cubicBezTo>
                    <a:pt x="42" y="15"/>
                    <a:pt x="40" y="16"/>
                    <a:pt x="38" y="16"/>
                  </a:cubicBezTo>
                  <a:cubicBezTo>
                    <a:pt x="38" y="16"/>
                    <a:pt x="38" y="16"/>
                    <a:pt x="38" y="16"/>
                  </a:cubicBezTo>
                  <a:cubicBezTo>
                    <a:pt x="38" y="15"/>
                    <a:pt x="38" y="15"/>
                    <a:pt x="38" y="15"/>
                  </a:cubicBezTo>
                  <a:cubicBezTo>
                    <a:pt x="37" y="15"/>
                    <a:pt x="37" y="15"/>
                    <a:pt x="37" y="15"/>
                  </a:cubicBez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173" name="Freeform 138"/>
            <p:cNvSpPr/>
            <p:nvPr userDrawn="1"/>
          </p:nvSpPr>
          <p:spPr bwMode="auto">
            <a:xfrm>
              <a:off x="6194063" y="2940552"/>
              <a:ext cx="75630" cy="143697"/>
            </a:xfrm>
            <a:custGeom>
              <a:avLst/>
              <a:gdLst>
                <a:gd name="T0" fmla="*/ 2 w 8"/>
                <a:gd name="T1" fmla="*/ 15 h 15"/>
                <a:gd name="T2" fmla="*/ 0 w 8"/>
                <a:gd name="T3" fmla="*/ 14 h 15"/>
                <a:gd name="T4" fmla="*/ 2 w 8"/>
                <a:gd name="T5" fmla="*/ 9 h 15"/>
                <a:gd name="T6" fmla="*/ 3 w 8"/>
                <a:gd name="T7" fmla="*/ 8 h 15"/>
                <a:gd name="T8" fmla="*/ 3 w 8"/>
                <a:gd name="T9" fmla="*/ 8 h 15"/>
                <a:gd name="T10" fmla="*/ 3 w 8"/>
                <a:gd name="T11" fmla="*/ 7 h 15"/>
                <a:gd name="T12" fmla="*/ 4 w 8"/>
                <a:gd name="T13" fmla="*/ 5 h 15"/>
                <a:gd name="T14" fmla="*/ 5 w 8"/>
                <a:gd name="T15" fmla="*/ 4 h 15"/>
                <a:gd name="T16" fmla="*/ 7 w 8"/>
                <a:gd name="T17" fmla="*/ 0 h 15"/>
                <a:gd name="T18" fmla="*/ 8 w 8"/>
                <a:gd name="T19" fmla="*/ 1 h 15"/>
                <a:gd name="T20" fmla="*/ 8 w 8"/>
                <a:gd name="T21" fmla="*/ 2 h 15"/>
                <a:gd name="T22" fmla="*/ 8 w 8"/>
                <a:gd name="T23" fmla="*/ 2 h 15"/>
                <a:gd name="T24" fmla="*/ 8 w 8"/>
                <a:gd name="T25" fmla="*/ 3 h 15"/>
                <a:gd name="T26" fmla="*/ 8 w 8"/>
                <a:gd name="T27" fmla="*/ 7 h 15"/>
                <a:gd name="T28" fmla="*/ 8 w 8"/>
                <a:gd name="T29" fmla="*/ 8 h 15"/>
                <a:gd name="T30" fmla="*/ 8 w 8"/>
                <a:gd name="T31" fmla="*/ 9 h 15"/>
                <a:gd name="T32" fmla="*/ 6 w 8"/>
                <a:gd name="T33" fmla="*/ 13 h 15"/>
                <a:gd name="T34" fmla="*/ 5 w 8"/>
                <a:gd name="T35" fmla="*/ 14 h 15"/>
                <a:gd name="T36" fmla="*/ 5 w 8"/>
                <a:gd name="T37" fmla="*/ 14 h 15"/>
                <a:gd name="T38" fmla="*/ 3 w 8"/>
                <a:gd name="T39" fmla="*/ 15 h 15"/>
                <a:gd name="T40" fmla="*/ 2 w 8"/>
                <a:gd name="T4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5">
                  <a:moveTo>
                    <a:pt x="2" y="15"/>
                  </a:moveTo>
                  <a:cubicBezTo>
                    <a:pt x="2" y="15"/>
                    <a:pt x="1" y="14"/>
                    <a:pt x="0" y="14"/>
                  </a:cubicBezTo>
                  <a:cubicBezTo>
                    <a:pt x="0" y="12"/>
                    <a:pt x="1" y="11"/>
                    <a:pt x="2" y="9"/>
                  </a:cubicBezTo>
                  <a:cubicBezTo>
                    <a:pt x="2" y="9"/>
                    <a:pt x="3" y="8"/>
                    <a:pt x="3" y="8"/>
                  </a:cubicBezTo>
                  <a:cubicBezTo>
                    <a:pt x="3" y="8"/>
                    <a:pt x="3" y="8"/>
                    <a:pt x="3" y="8"/>
                  </a:cubicBezTo>
                  <a:cubicBezTo>
                    <a:pt x="3" y="7"/>
                    <a:pt x="3" y="7"/>
                    <a:pt x="3" y="7"/>
                  </a:cubicBezTo>
                  <a:cubicBezTo>
                    <a:pt x="4" y="7"/>
                    <a:pt x="4" y="6"/>
                    <a:pt x="4" y="5"/>
                  </a:cubicBezTo>
                  <a:cubicBezTo>
                    <a:pt x="4" y="5"/>
                    <a:pt x="4" y="4"/>
                    <a:pt x="5" y="4"/>
                  </a:cubicBezTo>
                  <a:cubicBezTo>
                    <a:pt x="5" y="2"/>
                    <a:pt x="6" y="0"/>
                    <a:pt x="7" y="0"/>
                  </a:cubicBezTo>
                  <a:cubicBezTo>
                    <a:pt x="7" y="0"/>
                    <a:pt x="8" y="0"/>
                    <a:pt x="8" y="1"/>
                  </a:cubicBezTo>
                  <a:cubicBezTo>
                    <a:pt x="8" y="1"/>
                    <a:pt x="8" y="1"/>
                    <a:pt x="8" y="2"/>
                  </a:cubicBezTo>
                  <a:cubicBezTo>
                    <a:pt x="8" y="2"/>
                    <a:pt x="8" y="2"/>
                    <a:pt x="8" y="2"/>
                  </a:cubicBezTo>
                  <a:cubicBezTo>
                    <a:pt x="8" y="3"/>
                    <a:pt x="8" y="3"/>
                    <a:pt x="8" y="3"/>
                  </a:cubicBezTo>
                  <a:cubicBezTo>
                    <a:pt x="8" y="5"/>
                    <a:pt x="8" y="6"/>
                    <a:pt x="8" y="7"/>
                  </a:cubicBezTo>
                  <a:cubicBezTo>
                    <a:pt x="8" y="8"/>
                    <a:pt x="8" y="8"/>
                    <a:pt x="8" y="8"/>
                  </a:cubicBezTo>
                  <a:cubicBezTo>
                    <a:pt x="8" y="8"/>
                    <a:pt x="8" y="9"/>
                    <a:pt x="8" y="9"/>
                  </a:cubicBezTo>
                  <a:cubicBezTo>
                    <a:pt x="7" y="11"/>
                    <a:pt x="7" y="12"/>
                    <a:pt x="6" y="13"/>
                  </a:cubicBezTo>
                  <a:cubicBezTo>
                    <a:pt x="5" y="14"/>
                    <a:pt x="5" y="14"/>
                    <a:pt x="5" y="14"/>
                  </a:cubicBezTo>
                  <a:cubicBezTo>
                    <a:pt x="5" y="14"/>
                    <a:pt x="5" y="14"/>
                    <a:pt x="5" y="14"/>
                  </a:cubicBezTo>
                  <a:cubicBezTo>
                    <a:pt x="4" y="14"/>
                    <a:pt x="3" y="15"/>
                    <a:pt x="3" y="15"/>
                  </a:cubicBezTo>
                  <a:lnTo>
                    <a:pt x="2" y="15"/>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174" name="Freeform 139"/>
            <p:cNvSpPr/>
            <p:nvPr userDrawn="1"/>
          </p:nvSpPr>
          <p:spPr bwMode="auto">
            <a:xfrm>
              <a:off x="6194063" y="2940552"/>
              <a:ext cx="75630" cy="143697"/>
            </a:xfrm>
            <a:custGeom>
              <a:avLst/>
              <a:gdLst>
                <a:gd name="T0" fmla="*/ 2 w 8"/>
                <a:gd name="T1" fmla="*/ 15 h 15"/>
                <a:gd name="T2" fmla="*/ 3 w 8"/>
                <a:gd name="T3" fmla="*/ 15 h 15"/>
                <a:gd name="T4" fmla="*/ 5 w 8"/>
                <a:gd name="T5" fmla="*/ 14 h 15"/>
                <a:gd name="T6" fmla="*/ 5 w 8"/>
                <a:gd name="T7" fmla="*/ 14 h 15"/>
                <a:gd name="T8" fmla="*/ 6 w 8"/>
                <a:gd name="T9" fmla="*/ 13 h 15"/>
                <a:gd name="T10" fmla="*/ 8 w 8"/>
                <a:gd name="T11" fmla="*/ 9 h 15"/>
                <a:gd name="T12" fmla="*/ 8 w 8"/>
                <a:gd name="T13" fmla="*/ 8 h 15"/>
                <a:gd name="T14" fmla="*/ 8 w 8"/>
                <a:gd name="T15" fmla="*/ 7 h 15"/>
                <a:gd name="T16" fmla="*/ 8 w 8"/>
                <a:gd name="T17" fmla="*/ 3 h 15"/>
                <a:gd name="T18" fmla="*/ 8 w 8"/>
                <a:gd name="T19" fmla="*/ 2 h 15"/>
                <a:gd name="T20" fmla="*/ 8 w 8"/>
                <a:gd name="T21" fmla="*/ 2 h 15"/>
                <a:gd name="T22" fmla="*/ 8 w 8"/>
                <a:gd name="T23" fmla="*/ 2 h 15"/>
                <a:gd name="T24" fmla="*/ 8 w 8"/>
                <a:gd name="T25" fmla="*/ 1 h 15"/>
                <a:gd name="T26" fmla="*/ 7 w 8"/>
                <a:gd name="T27" fmla="*/ 0 h 15"/>
                <a:gd name="T28" fmla="*/ 5 w 8"/>
                <a:gd name="T29" fmla="*/ 4 h 15"/>
                <a:gd name="T30" fmla="*/ 4 w 8"/>
                <a:gd name="T31" fmla="*/ 5 h 15"/>
                <a:gd name="T32" fmla="*/ 3 w 8"/>
                <a:gd name="T33" fmla="*/ 7 h 15"/>
                <a:gd name="T34" fmla="*/ 3 w 8"/>
                <a:gd name="T35" fmla="*/ 8 h 15"/>
                <a:gd name="T36" fmla="*/ 3 w 8"/>
                <a:gd name="T37" fmla="*/ 8 h 15"/>
                <a:gd name="T38" fmla="*/ 2 w 8"/>
                <a:gd name="T39" fmla="*/ 9 h 15"/>
                <a:gd name="T40" fmla="*/ 0 w 8"/>
                <a:gd name="T41" fmla="*/ 14 h 15"/>
                <a:gd name="T42" fmla="*/ 2 w 8"/>
                <a:gd name="T43"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 h="15">
                  <a:moveTo>
                    <a:pt x="2" y="15"/>
                  </a:moveTo>
                  <a:cubicBezTo>
                    <a:pt x="3" y="15"/>
                    <a:pt x="3" y="15"/>
                    <a:pt x="3" y="15"/>
                  </a:cubicBezTo>
                  <a:cubicBezTo>
                    <a:pt x="3" y="15"/>
                    <a:pt x="4" y="14"/>
                    <a:pt x="5" y="14"/>
                  </a:cubicBezTo>
                  <a:cubicBezTo>
                    <a:pt x="5" y="14"/>
                    <a:pt x="5" y="14"/>
                    <a:pt x="5" y="14"/>
                  </a:cubicBezTo>
                  <a:cubicBezTo>
                    <a:pt x="6" y="13"/>
                    <a:pt x="6" y="13"/>
                    <a:pt x="6" y="13"/>
                  </a:cubicBezTo>
                  <a:cubicBezTo>
                    <a:pt x="7" y="12"/>
                    <a:pt x="7" y="10"/>
                    <a:pt x="8" y="9"/>
                  </a:cubicBezTo>
                  <a:cubicBezTo>
                    <a:pt x="8" y="9"/>
                    <a:pt x="8" y="8"/>
                    <a:pt x="8" y="8"/>
                  </a:cubicBezTo>
                  <a:cubicBezTo>
                    <a:pt x="8" y="7"/>
                    <a:pt x="8" y="7"/>
                    <a:pt x="8" y="7"/>
                  </a:cubicBezTo>
                  <a:cubicBezTo>
                    <a:pt x="8" y="6"/>
                    <a:pt x="8" y="5"/>
                    <a:pt x="8" y="3"/>
                  </a:cubicBezTo>
                  <a:cubicBezTo>
                    <a:pt x="8" y="3"/>
                    <a:pt x="8" y="3"/>
                    <a:pt x="8" y="2"/>
                  </a:cubicBezTo>
                  <a:cubicBezTo>
                    <a:pt x="8" y="2"/>
                    <a:pt x="8" y="2"/>
                    <a:pt x="8" y="2"/>
                  </a:cubicBezTo>
                  <a:cubicBezTo>
                    <a:pt x="8" y="2"/>
                    <a:pt x="8" y="2"/>
                    <a:pt x="8" y="2"/>
                  </a:cubicBezTo>
                  <a:cubicBezTo>
                    <a:pt x="8" y="1"/>
                    <a:pt x="8" y="1"/>
                    <a:pt x="8" y="1"/>
                  </a:cubicBezTo>
                  <a:cubicBezTo>
                    <a:pt x="8" y="0"/>
                    <a:pt x="7" y="0"/>
                    <a:pt x="7" y="0"/>
                  </a:cubicBezTo>
                  <a:cubicBezTo>
                    <a:pt x="6" y="0"/>
                    <a:pt x="5" y="2"/>
                    <a:pt x="5" y="4"/>
                  </a:cubicBezTo>
                  <a:cubicBezTo>
                    <a:pt x="5" y="4"/>
                    <a:pt x="4" y="5"/>
                    <a:pt x="4" y="5"/>
                  </a:cubicBezTo>
                  <a:cubicBezTo>
                    <a:pt x="4" y="6"/>
                    <a:pt x="4" y="7"/>
                    <a:pt x="3" y="7"/>
                  </a:cubicBezTo>
                  <a:cubicBezTo>
                    <a:pt x="3" y="8"/>
                    <a:pt x="3" y="8"/>
                    <a:pt x="3" y="8"/>
                  </a:cubicBezTo>
                  <a:cubicBezTo>
                    <a:pt x="3" y="8"/>
                    <a:pt x="3" y="8"/>
                    <a:pt x="3" y="8"/>
                  </a:cubicBezTo>
                  <a:cubicBezTo>
                    <a:pt x="3" y="8"/>
                    <a:pt x="2" y="9"/>
                    <a:pt x="2" y="9"/>
                  </a:cubicBezTo>
                  <a:cubicBezTo>
                    <a:pt x="1" y="11"/>
                    <a:pt x="0" y="12"/>
                    <a:pt x="0" y="14"/>
                  </a:cubicBezTo>
                  <a:cubicBezTo>
                    <a:pt x="1" y="14"/>
                    <a:pt x="2" y="15"/>
                    <a:pt x="2" y="15"/>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175" name="Freeform 140"/>
            <p:cNvSpPr/>
            <p:nvPr userDrawn="1"/>
          </p:nvSpPr>
          <p:spPr bwMode="auto">
            <a:xfrm>
              <a:off x="6118433" y="2993493"/>
              <a:ext cx="52941" cy="68067"/>
            </a:xfrm>
            <a:custGeom>
              <a:avLst/>
              <a:gdLst>
                <a:gd name="T0" fmla="*/ 3 w 6"/>
                <a:gd name="T1" fmla="*/ 7 h 7"/>
                <a:gd name="T2" fmla="*/ 1 w 6"/>
                <a:gd name="T3" fmla="*/ 6 h 7"/>
                <a:gd name="T4" fmla="*/ 5 w 6"/>
                <a:gd name="T5" fmla="*/ 0 h 7"/>
                <a:gd name="T6" fmla="*/ 6 w 6"/>
                <a:gd name="T7" fmla="*/ 1 h 7"/>
                <a:gd name="T8" fmla="*/ 5 w 6"/>
                <a:gd name="T9" fmla="*/ 5 h 7"/>
                <a:gd name="T10" fmla="*/ 3 w 6"/>
                <a:gd name="T11" fmla="*/ 7 h 7"/>
              </a:gdLst>
              <a:ahLst/>
              <a:cxnLst>
                <a:cxn ang="0">
                  <a:pos x="T0" y="T1"/>
                </a:cxn>
                <a:cxn ang="0">
                  <a:pos x="T2" y="T3"/>
                </a:cxn>
                <a:cxn ang="0">
                  <a:pos x="T4" y="T5"/>
                </a:cxn>
                <a:cxn ang="0">
                  <a:pos x="T6" y="T7"/>
                </a:cxn>
                <a:cxn ang="0">
                  <a:pos x="T8" y="T9"/>
                </a:cxn>
                <a:cxn ang="0">
                  <a:pos x="T10" y="T11"/>
                </a:cxn>
              </a:cxnLst>
              <a:rect l="0" t="0" r="r" b="b"/>
              <a:pathLst>
                <a:path w="6" h="7">
                  <a:moveTo>
                    <a:pt x="3" y="7"/>
                  </a:moveTo>
                  <a:cubicBezTo>
                    <a:pt x="3" y="7"/>
                    <a:pt x="2" y="6"/>
                    <a:pt x="1" y="6"/>
                  </a:cubicBezTo>
                  <a:cubicBezTo>
                    <a:pt x="0" y="3"/>
                    <a:pt x="4" y="0"/>
                    <a:pt x="5" y="0"/>
                  </a:cubicBezTo>
                  <a:cubicBezTo>
                    <a:pt x="5" y="0"/>
                    <a:pt x="6" y="1"/>
                    <a:pt x="6" y="1"/>
                  </a:cubicBezTo>
                  <a:cubicBezTo>
                    <a:pt x="6" y="2"/>
                    <a:pt x="6" y="4"/>
                    <a:pt x="5" y="5"/>
                  </a:cubicBezTo>
                  <a:cubicBezTo>
                    <a:pt x="4" y="6"/>
                    <a:pt x="3" y="7"/>
                    <a:pt x="3" y="7"/>
                  </a:cubicBez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176" name="Freeform 141"/>
            <p:cNvSpPr/>
            <p:nvPr userDrawn="1"/>
          </p:nvSpPr>
          <p:spPr bwMode="auto">
            <a:xfrm>
              <a:off x="6118433" y="2993493"/>
              <a:ext cx="52941" cy="68067"/>
            </a:xfrm>
            <a:custGeom>
              <a:avLst/>
              <a:gdLst>
                <a:gd name="T0" fmla="*/ 3 w 6"/>
                <a:gd name="T1" fmla="*/ 7 h 7"/>
                <a:gd name="T2" fmla="*/ 3 w 6"/>
                <a:gd name="T3" fmla="*/ 7 h 7"/>
                <a:gd name="T4" fmla="*/ 5 w 6"/>
                <a:gd name="T5" fmla="*/ 5 h 7"/>
                <a:gd name="T6" fmla="*/ 6 w 6"/>
                <a:gd name="T7" fmla="*/ 1 h 7"/>
                <a:gd name="T8" fmla="*/ 5 w 6"/>
                <a:gd name="T9" fmla="*/ 0 h 7"/>
                <a:gd name="T10" fmla="*/ 1 w 6"/>
                <a:gd name="T11" fmla="*/ 6 h 7"/>
                <a:gd name="T12" fmla="*/ 3 w 6"/>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3" y="7"/>
                  </a:moveTo>
                  <a:cubicBezTo>
                    <a:pt x="3" y="7"/>
                    <a:pt x="3" y="7"/>
                    <a:pt x="3" y="7"/>
                  </a:cubicBezTo>
                  <a:cubicBezTo>
                    <a:pt x="3" y="7"/>
                    <a:pt x="4" y="6"/>
                    <a:pt x="5" y="5"/>
                  </a:cubicBezTo>
                  <a:cubicBezTo>
                    <a:pt x="6" y="4"/>
                    <a:pt x="6" y="2"/>
                    <a:pt x="6" y="1"/>
                  </a:cubicBezTo>
                  <a:cubicBezTo>
                    <a:pt x="6" y="1"/>
                    <a:pt x="5" y="0"/>
                    <a:pt x="5" y="0"/>
                  </a:cubicBezTo>
                  <a:cubicBezTo>
                    <a:pt x="4" y="0"/>
                    <a:pt x="0" y="3"/>
                    <a:pt x="1" y="6"/>
                  </a:cubicBezTo>
                  <a:cubicBezTo>
                    <a:pt x="2" y="6"/>
                    <a:pt x="3" y="7"/>
                    <a:pt x="3" y="7"/>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grpSp>
      <p:pic>
        <p:nvPicPr>
          <p:cNvPr id="73" name="图片 7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358868" y="1774262"/>
            <a:ext cx="3688929" cy="3605089"/>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027667" y="537616"/>
            <a:ext cx="6961907" cy="7021575"/>
            <a:chOff x="4038600" y="2259880"/>
            <a:chExt cx="2647060" cy="2669747"/>
          </a:xfrm>
          <a:solidFill>
            <a:srgbClr val="A6A6A6">
              <a:alpha val="20000"/>
            </a:srgbClr>
          </a:solidFill>
        </p:grpSpPr>
        <p:sp>
          <p:nvSpPr>
            <p:cNvPr id="7" name="Freeform 105"/>
            <p:cNvSpPr>
              <a:spLocks noEditPoints="1"/>
            </p:cNvSpPr>
            <p:nvPr userDrawn="1"/>
          </p:nvSpPr>
          <p:spPr bwMode="auto">
            <a:xfrm>
              <a:off x="4038600" y="2259880"/>
              <a:ext cx="2647060" cy="2669747"/>
            </a:xfrm>
            <a:custGeom>
              <a:avLst/>
              <a:gdLst>
                <a:gd name="T0" fmla="*/ 142 w 283"/>
                <a:gd name="T1" fmla="*/ 0 h 283"/>
                <a:gd name="T2" fmla="*/ 283 w 283"/>
                <a:gd name="T3" fmla="*/ 142 h 283"/>
                <a:gd name="T4" fmla="*/ 142 w 283"/>
                <a:gd name="T5" fmla="*/ 283 h 283"/>
                <a:gd name="T6" fmla="*/ 0 w 283"/>
                <a:gd name="T7" fmla="*/ 142 h 283"/>
                <a:gd name="T8" fmla="*/ 142 w 283"/>
                <a:gd name="T9" fmla="*/ 0 h 283"/>
                <a:gd name="T10" fmla="*/ 142 w 283"/>
                <a:gd name="T11" fmla="*/ 6 h 283"/>
                <a:gd name="T12" fmla="*/ 6 w 283"/>
                <a:gd name="T13" fmla="*/ 142 h 283"/>
                <a:gd name="T14" fmla="*/ 142 w 283"/>
                <a:gd name="T15" fmla="*/ 277 h 283"/>
                <a:gd name="T16" fmla="*/ 278 w 283"/>
                <a:gd name="T17" fmla="*/ 142 h 283"/>
                <a:gd name="T18" fmla="*/ 142 w 283"/>
                <a:gd name="T19" fmla="*/ 6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3" h="283">
                  <a:moveTo>
                    <a:pt x="142" y="0"/>
                  </a:moveTo>
                  <a:cubicBezTo>
                    <a:pt x="220" y="0"/>
                    <a:pt x="283" y="64"/>
                    <a:pt x="283" y="142"/>
                  </a:cubicBezTo>
                  <a:cubicBezTo>
                    <a:pt x="283" y="219"/>
                    <a:pt x="220" y="283"/>
                    <a:pt x="142" y="283"/>
                  </a:cubicBezTo>
                  <a:cubicBezTo>
                    <a:pt x="64" y="283"/>
                    <a:pt x="0" y="219"/>
                    <a:pt x="0" y="142"/>
                  </a:cubicBezTo>
                  <a:cubicBezTo>
                    <a:pt x="0" y="64"/>
                    <a:pt x="64" y="0"/>
                    <a:pt x="142" y="0"/>
                  </a:cubicBezTo>
                  <a:moveTo>
                    <a:pt x="142" y="6"/>
                  </a:moveTo>
                  <a:cubicBezTo>
                    <a:pt x="67" y="6"/>
                    <a:pt x="6" y="67"/>
                    <a:pt x="6" y="142"/>
                  </a:cubicBezTo>
                  <a:cubicBezTo>
                    <a:pt x="6" y="216"/>
                    <a:pt x="67" y="277"/>
                    <a:pt x="142" y="277"/>
                  </a:cubicBezTo>
                  <a:cubicBezTo>
                    <a:pt x="217" y="277"/>
                    <a:pt x="278" y="216"/>
                    <a:pt x="278" y="142"/>
                  </a:cubicBezTo>
                  <a:cubicBezTo>
                    <a:pt x="278" y="67"/>
                    <a:pt x="217" y="6"/>
                    <a:pt x="142" y="6"/>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8" name="Freeform 106"/>
            <p:cNvSpPr/>
            <p:nvPr userDrawn="1"/>
          </p:nvSpPr>
          <p:spPr bwMode="auto">
            <a:xfrm>
              <a:off x="4636079" y="2857359"/>
              <a:ext cx="1459664" cy="1308403"/>
            </a:xfrm>
            <a:custGeom>
              <a:avLst/>
              <a:gdLst>
                <a:gd name="T0" fmla="*/ 28 w 156"/>
                <a:gd name="T1" fmla="*/ 139 h 139"/>
                <a:gd name="T2" fmla="*/ 7 w 156"/>
                <a:gd name="T3" fmla="*/ 112 h 139"/>
                <a:gd name="T4" fmla="*/ 0 w 156"/>
                <a:gd name="T5" fmla="*/ 79 h 139"/>
                <a:gd name="T6" fmla="*/ 78 w 156"/>
                <a:gd name="T7" fmla="*/ 0 h 139"/>
                <a:gd name="T8" fmla="*/ 156 w 156"/>
                <a:gd name="T9" fmla="*/ 79 h 139"/>
                <a:gd name="T10" fmla="*/ 149 w 156"/>
                <a:gd name="T11" fmla="*/ 112 h 139"/>
                <a:gd name="T12" fmla="*/ 128 w 156"/>
                <a:gd name="T13" fmla="*/ 139 h 139"/>
                <a:gd name="T14" fmla="*/ 126 w 156"/>
                <a:gd name="T15" fmla="*/ 137 h 139"/>
                <a:gd name="T16" fmla="*/ 146 w 156"/>
                <a:gd name="T17" fmla="*/ 111 h 139"/>
                <a:gd name="T18" fmla="*/ 153 w 156"/>
                <a:gd name="T19" fmla="*/ 79 h 139"/>
                <a:gd name="T20" fmla="*/ 78 w 156"/>
                <a:gd name="T21" fmla="*/ 3 h 139"/>
                <a:gd name="T22" fmla="*/ 3 w 156"/>
                <a:gd name="T23" fmla="*/ 79 h 139"/>
                <a:gd name="T24" fmla="*/ 10 w 156"/>
                <a:gd name="T25" fmla="*/ 111 h 139"/>
                <a:gd name="T26" fmla="*/ 30 w 156"/>
                <a:gd name="T27" fmla="*/ 137 h 139"/>
                <a:gd name="T28" fmla="*/ 28 w 156"/>
                <a:gd name="T29" fmla="*/ 13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6" h="139">
                  <a:moveTo>
                    <a:pt x="28" y="139"/>
                  </a:moveTo>
                  <a:cubicBezTo>
                    <a:pt x="19" y="132"/>
                    <a:pt x="12" y="122"/>
                    <a:pt x="7" y="112"/>
                  </a:cubicBezTo>
                  <a:cubicBezTo>
                    <a:pt x="2" y="102"/>
                    <a:pt x="0" y="90"/>
                    <a:pt x="0" y="79"/>
                  </a:cubicBezTo>
                  <a:cubicBezTo>
                    <a:pt x="0" y="36"/>
                    <a:pt x="35" y="0"/>
                    <a:pt x="78" y="0"/>
                  </a:cubicBezTo>
                  <a:cubicBezTo>
                    <a:pt x="121" y="0"/>
                    <a:pt x="156" y="36"/>
                    <a:pt x="156" y="79"/>
                  </a:cubicBezTo>
                  <a:cubicBezTo>
                    <a:pt x="156" y="90"/>
                    <a:pt x="153" y="102"/>
                    <a:pt x="149" y="112"/>
                  </a:cubicBezTo>
                  <a:cubicBezTo>
                    <a:pt x="144" y="122"/>
                    <a:pt x="136" y="132"/>
                    <a:pt x="128" y="139"/>
                  </a:cubicBezTo>
                  <a:cubicBezTo>
                    <a:pt x="126" y="137"/>
                    <a:pt x="126" y="137"/>
                    <a:pt x="126" y="137"/>
                  </a:cubicBezTo>
                  <a:cubicBezTo>
                    <a:pt x="134" y="130"/>
                    <a:pt x="141" y="121"/>
                    <a:pt x="146" y="111"/>
                  </a:cubicBezTo>
                  <a:cubicBezTo>
                    <a:pt x="151" y="101"/>
                    <a:pt x="153" y="90"/>
                    <a:pt x="153" y="79"/>
                  </a:cubicBezTo>
                  <a:cubicBezTo>
                    <a:pt x="153" y="37"/>
                    <a:pt x="119" y="3"/>
                    <a:pt x="78" y="3"/>
                  </a:cubicBezTo>
                  <a:cubicBezTo>
                    <a:pt x="36" y="3"/>
                    <a:pt x="3" y="37"/>
                    <a:pt x="3" y="79"/>
                  </a:cubicBezTo>
                  <a:cubicBezTo>
                    <a:pt x="3" y="90"/>
                    <a:pt x="5" y="101"/>
                    <a:pt x="10" y="111"/>
                  </a:cubicBezTo>
                  <a:cubicBezTo>
                    <a:pt x="14" y="121"/>
                    <a:pt x="21" y="130"/>
                    <a:pt x="30" y="137"/>
                  </a:cubicBezTo>
                  <a:lnTo>
                    <a:pt x="28" y="139"/>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9" name="Freeform 107"/>
            <p:cNvSpPr/>
            <p:nvPr userDrawn="1"/>
          </p:nvSpPr>
          <p:spPr bwMode="auto">
            <a:xfrm>
              <a:off x="4174734" y="3825426"/>
              <a:ext cx="302521" cy="219328"/>
            </a:xfrm>
            <a:custGeom>
              <a:avLst/>
              <a:gdLst>
                <a:gd name="T0" fmla="*/ 8 w 40"/>
                <a:gd name="T1" fmla="*/ 29 h 29"/>
                <a:gd name="T2" fmla="*/ 0 w 40"/>
                <a:gd name="T3" fmla="*/ 10 h 29"/>
                <a:gd name="T4" fmla="*/ 4 w 40"/>
                <a:gd name="T5" fmla="*/ 9 h 29"/>
                <a:gd name="T6" fmla="*/ 35 w 40"/>
                <a:gd name="T7" fmla="*/ 14 h 29"/>
                <a:gd name="T8" fmla="*/ 30 w 40"/>
                <a:gd name="T9" fmla="*/ 1 h 29"/>
                <a:gd name="T10" fmla="*/ 34 w 40"/>
                <a:gd name="T11" fmla="*/ 0 h 29"/>
                <a:gd name="T12" fmla="*/ 40 w 40"/>
                <a:gd name="T13" fmla="*/ 16 h 29"/>
                <a:gd name="T14" fmla="*/ 36 w 40"/>
                <a:gd name="T15" fmla="*/ 17 h 29"/>
                <a:gd name="T16" fmla="*/ 7 w 40"/>
                <a:gd name="T17" fmla="*/ 14 h 29"/>
                <a:gd name="T18" fmla="*/ 12 w 40"/>
                <a:gd name="T19" fmla="*/ 27 h 29"/>
                <a:gd name="T20" fmla="*/ 8 w 40"/>
                <a:gd name="T21"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29">
                  <a:moveTo>
                    <a:pt x="8" y="29"/>
                  </a:moveTo>
                  <a:lnTo>
                    <a:pt x="0" y="10"/>
                  </a:lnTo>
                  <a:lnTo>
                    <a:pt x="4" y="9"/>
                  </a:lnTo>
                  <a:lnTo>
                    <a:pt x="35" y="14"/>
                  </a:lnTo>
                  <a:lnTo>
                    <a:pt x="30" y="1"/>
                  </a:lnTo>
                  <a:lnTo>
                    <a:pt x="34" y="0"/>
                  </a:lnTo>
                  <a:lnTo>
                    <a:pt x="40" y="16"/>
                  </a:lnTo>
                  <a:lnTo>
                    <a:pt x="36" y="17"/>
                  </a:lnTo>
                  <a:lnTo>
                    <a:pt x="7" y="14"/>
                  </a:lnTo>
                  <a:lnTo>
                    <a:pt x="12" y="27"/>
                  </a:lnTo>
                  <a:lnTo>
                    <a:pt x="8" y="29"/>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10" name="Freeform 108"/>
            <p:cNvSpPr/>
            <p:nvPr userDrawn="1"/>
          </p:nvSpPr>
          <p:spPr bwMode="auto">
            <a:xfrm>
              <a:off x="4265491" y="3984249"/>
              <a:ext cx="287395" cy="234454"/>
            </a:xfrm>
            <a:custGeom>
              <a:avLst/>
              <a:gdLst>
                <a:gd name="T0" fmla="*/ 7 w 38"/>
                <a:gd name="T1" fmla="*/ 31 h 31"/>
                <a:gd name="T2" fmla="*/ 6 w 38"/>
                <a:gd name="T3" fmla="*/ 28 h 31"/>
                <a:gd name="T4" fmla="*/ 19 w 38"/>
                <a:gd name="T5" fmla="*/ 21 h 31"/>
                <a:gd name="T6" fmla="*/ 14 w 38"/>
                <a:gd name="T7" fmla="*/ 11 h 31"/>
                <a:gd name="T8" fmla="*/ 1 w 38"/>
                <a:gd name="T9" fmla="*/ 19 h 31"/>
                <a:gd name="T10" fmla="*/ 0 w 38"/>
                <a:gd name="T11" fmla="*/ 15 h 31"/>
                <a:gd name="T12" fmla="*/ 29 w 38"/>
                <a:gd name="T13" fmla="*/ 0 h 31"/>
                <a:gd name="T14" fmla="*/ 32 w 38"/>
                <a:gd name="T15" fmla="*/ 4 h 31"/>
                <a:gd name="T16" fmla="*/ 18 w 38"/>
                <a:gd name="T17" fmla="*/ 10 h 31"/>
                <a:gd name="T18" fmla="*/ 23 w 38"/>
                <a:gd name="T19" fmla="*/ 19 h 31"/>
                <a:gd name="T20" fmla="*/ 35 w 38"/>
                <a:gd name="T21" fmla="*/ 13 h 31"/>
                <a:gd name="T22" fmla="*/ 38 w 38"/>
                <a:gd name="T23" fmla="*/ 16 h 31"/>
                <a:gd name="T24" fmla="*/ 7 w 38"/>
                <a:gd name="T25"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31">
                  <a:moveTo>
                    <a:pt x="7" y="31"/>
                  </a:moveTo>
                  <a:lnTo>
                    <a:pt x="6" y="28"/>
                  </a:lnTo>
                  <a:lnTo>
                    <a:pt x="19" y="21"/>
                  </a:lnTo>
                  <a:lnTo>
                    <a:pt x="14" y="11"/>
                  </a:lnTo>
                  <a:lnTo>
                    <a:pt x="1" y="19"/>
                  </a:lnTo>
                  <a:lnTo>
                    <a:pt x="0" y="15"/>
                  </a:lnTo>
                  <a:lnTo>
                    <a:pt x="29" y="0"/>
                  </a:lnTo>
                  <a:lnTo>
                    <a:pt x="32" y="4"/>
                  </a:lnTo>
                  <a:lnTo>
                    <a:pt x="18" y="10"/>
                  </a:lnTo>
                  <a:lnTo>
                    <a:pt x="23" y="19"/>
                  </a:lnTo>
                  <a:lnTo>
                    <a:pt x="35" y="13"/>
                  </a:lnTo>
                  <a:lnTo>
                    <a:pt x="38" y="16"/>
                  </a:lnTo>
                  <a:lnTo>
                    <a:pt x="7" y="31"/>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11" name="Freeform 109"/>
            <p:cNvSpPr/>
            <p:nvPr userDrawn="1"/>
          </p:nvSpPr>
          <p:spPr bwMode="auto">
            <a:xfrm>
              <a:off x="4348684" y="4120384"/>
              <a:ext cx="287395" cy="249580"/>
            </a:xfrm>
            <a:custGeom>
              <a:avLst/>
              <a:gdLst>
                <a:gd name="T0" fmla="*/ 11 w 38"/>
                <a:gd name="T1" fmla="*/ 33 h 33"/>
                <a:gd name="T2" fmla="*/ 0 w 38"/>
                <a:gd name="T3" fmla="*/ 18 h 33"/>
                <a:gd name="T4" fmla="*/ 28 w 38"/>
                <a:gd name="T5" fmla="*/ 0 h 33"/>
                <a:gd name="T6" fmla="*/ 38 w 38"/>
                <a:gd name="T7" fmla="*/ 15 h 33"/>
                <a:gd name="T8" fmla="*/ 36 w 38"/>
                <a:gd name="T9" fmla="*/ 17 h 33"/>
                <a:gd name="T10" fmla="*/ 27 w 38"/>
                <a:gd name="T11" fmla="*/ 6 h 33"/>
                <a:gd name="T12" fmla="*/ 18 w 38"/>
                <a:gd name="T13" fmla="*/ 11 h 33"/>
                <a:gd name="T14" fmla="*/ 26 w 38"/>
                <a:gd name="T15" fmla="*/ 21 h 33"/>
                <a:gd name="T16" fmla="*/ 23 w 38"/>
                <a:gd name="T17" fmla="*/ 23 h 33"/>
                <a:gd name="T18" fmla="*/ 16 w 38"/>
                <a:gd name="T19" fmla="*/ 13 h 33"/>
                <a:gd name="T20" fmla="*/ 6 w 38"/>
                <a:gd name="T21" fmla="*/ 20 h 33"/>
                <a:gd name="T22" fmla="*/ 13 w 38"/>
                <a:gd name="T23" fmla="*/ 31 h 33"/>
                <a:gd name="T24" fmla="*/ 11 w 38"/>
                <a:gd name="T25"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33">
                  <a:moveTo>
                    <a:pt x="11" y="33"/>
                  </a:moveTo>
                  <a:lnTo>
                    <a:pt x="0" y="18"/>
                  </a:lnTo>
                  <a:lnTo>
                    <a:pt x="28" y="0"/>
                  </a:lnTo>
                  <a:lnTo>
                    <a:pt x="38" y="15"/>
                  </a:lnTo>
                  <a:lnTo>
                    <a:pt x="36" y="17"/>
                  </a:lnTo>
                  <a:lnTo>
                    <a:pt x="27" y="6"/>
                  </a:lnTo>
                  <a:lnTo>
                    <a:pt x="18" y="11"/>
                  </a:lnTo>
                  <a:lnTo>
                    <a:pt x="26" y="21"/>
                  </a:lnTo>
                  <a:lnTo>
                    <a:pt x="23" y="23"/>
                  </a:lnTo>
                  <a:lnTo>
                    <a:pt x="16" y="13"/>
                  </a:lnTo>
                  <a:lnTo>
                    <a:pt x="6" y="20"/>
                  </a:lnTo>
                  <a:lnTo>
                    <a:pt x="13" y="31"/>
                  </a:lnTo>
                  <a:lnTo>
                    <a:pt x="11" y="33"/>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12" name="Freeform 110"/>
            <p:cNvSpPr/>
            <p:nvPr userDrawn="1"/>
          </p:nvSpPr>
          <p:spPr bwMode="auto">
            <a:xfrm>
              <a:off x="4583138" y="4332148"/>
              <a:ext cx="181513" cy="219328"/>
            </a:xfrm>
            <a:custGeom>
              <a:avLst/>
              <a:gdLst>
                <a:gd name="T0" fmla="*/ 3 w 24"/>
                <a:gd name="T1" fmla="*/ 29 h 29"/>
                <a:gd name="T2" fmla="*/ 0 w 24"/>
                <a:gd name="T3" fmla="*/ 26 h 29"/>
                <a:gd name="T4" fmla="*/ 21 w 24"/>
                <a:gd name="T5" fmla="*/ 0 h 29"/>
                <a:gd name="T6" fmla="*/ 24 w 24"/>
                <a:gd name="T7" fmla="*/ 3 h 29"/>
                <a:gd name="T8" fmla="*/ 3 w 24"/>
                <a:gd name="T9" fmla="*/ 29 h 29"/>
              </a:gdLst>
              <a:ahLst/>
              <a:cxnLst>
                <a:cxn ang="0">
                  <a:pos x="T0" y="T1"/>
                </a:cxn>
                <a:cxn ang="0">
                  <a:pos x="T2" y="T3"/>
                </a:cxn>
                <a:cxn ang="0">
                  <a:pos x="T4" y="T5"/>
                </a:cxn>
                <a:cxn ang="0">
                  <a:pos x="T6" y="T7"/>
                </a:cxn>
                <a:cxn ang="0">
                  <a:pos x="T8" y="T9"/>
                </a:cxn>
              </a:cxnLst>
              <a:rect l="0" t="0" r="r" b="b"/>
              <a:pathLst>
                <a:path w="24" h="29">
                  <a:moveTo>
                    <a:pt x="3" y="29"/>
                  </a:moveTo>
                  <a:lnTo>
                    <a:pt x="0" y="26"/>
                  </a:lnTo>
                  <a:lnTo>
                    <a:pt x="21" y="0"/>
                  </a:lnTo>
                  <a:lnTo>
                    <a:pt x="24" y="3"/>
                  </a:lnTo>
                  <a:lnTo>
                    <a:pt x="3" y="29"/>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13" name="Freeform 111"/>
            <p:cNvSpPr>
              <a:spLocks noEditPoints="1"/>
            </p:cNvSpPr>
            <p:nvPr userDrawn="1"/>
          </p:nvSpPr>
          <p:spPr bwMode="auto">
            <a:xfrm>
              <a:off x="4643642" y="4392652"/>
              <a:ext cx="219328" cy="264706"/>
            </a:xfrm>
            <a:custGeom>
              <a:avLst/>
              <a:gdLst>
                <a:gd name="T0" fmla="*/ 11 w 29"/>
                <a:gd name="T1" fmla="*/ 32 h 35"/>
                <a:gd name="T2" fmla="*/ 16 w 29"/>
                <a:gd name="T3" fmla="*/ 23 h 35"/>
                <a:gd name="T4" fmla="*/ 11 w 29"/>
                <a:gd name="T5" fmla="*/ 20 h 35"/>
                <a:gd name="T6" fmla="*/ 3 w 29"/>
                <a:gd name="T7" fmla="*/ 27 h 35"/>
                <a:gd name="T8" fmla="*/ 0 w 29"/>
                <a:gd name="T9" fmla="*/ 25 h 35"/>
                <a:gd name="T10" fmla="*/ 24 w 29"/>
                <a:gd name="T11" fmla="*/ 0 h 35"/>
                <a:gd name="T12" fmla="*/ 29 w 29"/>
                <a:gd name="T13" fmla="*/ 2 h 35"/>
                <a:gd name="T14" fmla="*/ 16 w 29"/>
                <a:gd name="T15" fmla="*/ 35 h 35"/>
                <a:gd name="T16" fmla="*/ 11 w 29"/>
                <a:gd name="T17" fmla="*/ 32 h 35"/>
                <a:gd name="T18" fmla="*/ 19 w 29"/>
                <a:gd name="T19" fmla="*/ 18 h 35"/>
                <a:gd name="T20" fmla="*/ 24 w 29"/>
                <a:gd name="T21" fmla="*/ 7 h 35"/>
                <a:gd name="T22" fmla="*/ 23 w 29"/>
                <a:gd name="T23" fmla="*/ 6 h 35"/>
                <a:gd name="T24" fmla="*/ 14 w 29"/>
                <a:gd name="T25" fmla="*/ 16 h 35"/>
                <a:gd name="T26" fmla="*/ 19 w 29"/>
                <a:gd name="T27"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35">
                  <a:moveTo>
                    <a:pt x="11" y="32"/>
                  </a:moveTo>
                  <a:lnTo>
                    <a:pt x="16" y="23"/>
                  </a:lnTo>
                  <a:lnTo>
                    <a:pt x="11" y="20"/>
                  </a:lnTo>
                  <a:lnTo>
                    <a:pt x="3" y="27"/>
                  </a:lnTo>
                  <a:lnTo>
                    <a:pt x="0" y="25"/>
                  </a:lnTo>
                  <a:lnTo>
                    <a:pt x="24" y="0"/>
                  </a:lnTo>
                  <a:lnTo>
                    <a:pt x="29" y="2"/>
                  </a:lnTo>
                  <a:lnTo>
                    <a:pt x="16" y="35"/>
                  </a:lnTo>
                  <a:lnTo>
                    <a:pt x="11" y="32"/>
                  </a:lnTo>
                  <a:close/>
                  <a:moveTo>
                    <a:pt x="19" y="18"/>
                  </a:moveTo>
                  <a:lnTo>
                    <a:pt x="24" y="7"/>
                  </a:lnTo>
                  <a:lnTo>
                    <a:pt x="23" y="6"/>
                  </a:lnTo>
                  <a:lnTo>
                    <a:pt x="14" y="16"/>
                  </a:lnTo>
                  <a:lnTo>
                    <a:pt x="19" y="18"/>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14" name="Freeform 112"/>
            <p:cNvSpPr/>
            <p:nvPr userDrawn="1"/>
          </p:nvSpPr>
          <p:spPr bwMode="auto">
            <a:xfrm>
              <a:off x="4794903" y="4438031"/>
              <a:ext cx="242017" cy="294958"/>
            </a:xfrm>
            <a:custGeom>
              <a:avLst/>
              <a:gdLst>
                <a:gd name="T0" fmla="*/ 16 w 32"/>
                <a:gd name="T1" fmla="*/ 39 h 39"/>
                <a:gd name="T2" fmla="*/ 13 w 32"/>
                <a:gd name="T3" fmla="*/ 36 h 39"/>
                <a:gd name="T4" fmla="*/ 15 w 32"/>
                <a:gd name="T5" fmla="*/ 12 h 39"/>
                <a:gd name="T6" fmla="*/ 5 w 32"/>
                <a:gd name="T7" fmla="*/ 32 h 39"/>
                <a:gd name="T8" fmla="*/ 0 w 32"/>
                <a:gd name="T9" fmla="*/ 30 h 39"/>
                <a:gd name="T10" fmla="*/ 16 w 32"/>
                <a:gd name="T11" fmla="*/ 0 h 39"/>
                <a:gd name="T12" fmla="*/ 20 w 32"/>
                <a:gd name="T13" fmla="*/ 1 h 39"/>
                <a:gd name="T14" fmla="*/ 19 w 32"/>
                <a:gd name="T15" fmla="*/ 25 h 39"/>
                <a:gd name="T16" fmla="*/ 29 w 32"/>
                <a:gd name="T17" fmla="*/ 5 h 39"/>
                <a:gd name="T18" fmla="*/ 32 w 32"/>
                <a:gd name="T19" fmla="*/ 7 h 39"/>
                <a:gd name="T20" fmla="*/ 16 w 32"/>
                <a:gd name="T21"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39">
                  <a:moveTo>
                    <a:pt x="16" y="39"/>
                  </a:moveTo>
                  <a:lnTo>
                    <a:pt x="13" y="36"/>
                  </a:lnTo>
                  <a:lnTo>
                    <a:pt x="15" y="12"/>
                  </a:lnTo>
                  <a:lnTo>
                    <a:pt x="5" y="32"/>
                  </a:lnTo>
                  <a:lnTo>
                    <a:pt x="0" y="30"/>
                  </a:lnTo>
                  <a:lnTo>
                    <a:pt x="16" y="0"/>
                  </a:lnTo>
                  <a:lnTo>
                    <a:pt x="20" y="1"/>
                  </a:lnTo>
                  <a:lnTo>
                    <a:pt x="19" y="25"/>
                  </a:lnTo>
                  <a:lnTo>
                    <a:pt x="29" y="5"/>
                  </a:lnTo>
                  <a:lnTo>
                    <a:pt x="32" y="7"/>
                  </a:lnTo>
                  <a:lnTo>
                    <a:pt x="16" y="39"/>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15" name="Freeform 113"/>
            <p:cNvSpPr/>
            <p:nvPr userDrawn="1"/>
          </p:nvSpPr>
          <p:spPr bwMode="auto">
            <a:xfrm>
              <a:off x="4983978" y="4506098"/>
              <a:ext cx="173950" cy="272269"/>
            </a:xfrm>
            <a:custGeom>
              <a:avLst/>
              <a:gdLst>
                <a:gd name="T0" fmla="*/ 12 w 19"/>
                <a:gd name="T1" fmla="*/ 29 h 29"/>
                <a:gd name="T2" fmla="*/ 10 w 19"/>
                <a:gd name="T3" fmla="*/ 29 h 29"/>
                <a:gd name="T4" fmla="*/ 10 w 19"/>
                <a:gd name="T5" fmla="*/ 26 h 29"/>
                <a:gd name="T6" fmla="*/ 8 w 19"/>
                <a:gd name="T7" fmla="*/ 27 h 29"/>
                <a:gd name="T8" fmla="*/ 5 w 19"/>
                <a:gd name="T9" fmla="*/ 27 h 29"/>
                <a:gd name="T10" fmla="*/ 1 w 19"/>
                <a:gd name="T11" fmla="*/ 23 h 29"/>
                <a:gd name="T12" fmla="*/ 1 w 19"/>
                <a:gd name="T13" fmla="*/ 13 h 29"/>
                <a:gd name="T14" fmla="*/ 6 w 19"/>
                <a:gd name="T15" fmla="*/ 3 h 29"/>
                <a:gd name="T16" fmla="*/ 14 w 19"/>
                <a:gd name="T17" fmla="*/ 1 h 29"/>
                <a:gd name="T18" fmla="*/ 18 w 19"/>
                <a:gd name="T19" fmla="*/ 11 h 29"/>
                <a:gd name="T20" fmla="*/ 15 w 19"/>
                <a:gd name="T21" fmla="*/ 11 h 29"/>
                <a:gd name="T22" fmla="*/ 13 w 19"/>
                <a:gd name="T23" fmla="*/ 4 h 29"/>
                <a:gd name="T24" fmla="*/ 8 w 19"/>
                <a:gd name="T25" fmla="*/ 6 h 29"/>
                <a:gd name="T26" fmla="*/ 5 w 19"/>
                <a:gd name="T27" fmla="*/ 14 h 29"/>
                <a:gd name="T28" fmla="*/ 4 w 19"/>
                <a:gd name="T29" fmla="*/ 21 h 29"/>
                <a:gd name="T30" fmla="*/ 6 w 19"/>
                <a:gd name="T31" fmla="*/ 24 h 29"/>
                <a:gd name="T32" fmla="*/ 9 w 19"/>
                <a:gd name="T33" fmla="*/ 24 h 29"/>
                <a:gd name="T34" fmla="*/ 12 w 19"/>
                <a:gd name="T35" fmla="*/ 20 h 29"/>
                <a:gd name="T36" fmla="*/ 12 w 19"/>
                <a:gd name="T37" fmla="*/ 18 h 29"/>
                <a:gd name="T38" fmla="*/ 8 w 19"/>
                <a:gd name="T39" fmla="*/ 17 h 29"/>
                <a:gd name="T40" fmla="*/ 9 w 19"/>
                <a:gd name="T41" fmla="*/ 14 h 29"/>
                <a:gd name="T42" fmla="*/ 16 w 19"/>
                <a:gd name="T43" fmla="*/ 17 h 29"/>
                <a:gd name="T44" fmla="*/ 12 w 19"/>
                <a:gd name="T45"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 h="29">
                  <a:moveTo>
                    <a:pt x="12" y="29"/>
                  </a:moveTo>
                  <a:cubicBezTo>
                    <a:pt x="10" y="29"/>
                    <a:pt x="10" y="29"/>
                    <a:pt x="10" y="29"/>
                  </a:cubicBezTo>
                  <a:cubicBezTo>
                    <a:pt x="10" y="26"/>
                    <a:pt x="10" y="26"/>
                    <a:pt x="10" y="26"/>
                  </a:cubicBezTo>
                  <a:cubicBezTo>
                    <a:pt x="9" y="27"/>
                    <a:pt x="9" y="27"/>
                    <a:pt x="8" y="27"/>
                  </a:cubicBezTo>
                  <a:cubicBezTo>
                    <a:pt x="7" y="27"/>
                    <a:pt x="6" y="27"/>
                    <a:pt x="5" y="27"/>
                  </a:cubicBezTo>
                  <a:cubicBezTo>
                    <a:pt x="3" y="26"/>
                    <a:pt x="2" y="25"/>
                    <a:pt x="1" y="23"/>
                  </a:cubicBezTo>
                  <a:cubicBezTo>
                    <a:pt x="0" y="20"/>
                    <a:pt x="0" y="17"/>
                    <a:pt x="1" y="13"/>
                  </a:cubicBezTo>
                  <a:cubicBezTo>
                    <a:pt x="3" y="8"/>
                    <a:pt x="4" y="5"/>
                    <a:pt x="6" y="3"/>
                  </a:cubicBezTo>
                  <a:cubicBezTo>
                    <a:pt x="9" y="1"/>
                    <a:pt x="12" y="0"/>
                    <a:pt x="14" y="1"/>
                  </a:cubicBezTo>
                  <a:cubicBezTo>
                    <a:pt x="17" y="2"/>
                    <a:pt x="19" y="6"/>
                    <a:pt x="18" y="11"/>
                  </a:cubicBezTo>
                  <a:cubicBezTo>
                    <a:pt x="15" y="11"/>
                    <a:pt x="15" y="11"/>
                    <a:pt x="15" y="11"/>
                  </a:cubicBezTo>
                  <a:cubicBezTo>
                    <a:pt x="16" y="9"/>
                    <a:pt x="15" y="5"/>
                    <a:pt x="13" y="4"/>
                  </a:cubicBezTo>
                  <a:cubicBezTo>
                    <a:pt x="11" y="4"/>
                    <a:pt x="9" y="4"/>
                    <a:pt x="8" y="6"/>
                  </a:cubicBezTo>
                  <a:cubicBezTo>
                    <a:pt x="7" y="7"/>
                    <a:pt x="6" y="10"/>
                    <a:pt x="5" y="14"/>
                  </a:cubicBezTo>
                  <a:cubicBezTo>
                    <a:pt x="4" y="17"/>
                    <a:pt x="3" y="20"/>
                    <a:pt x="4" y="21"/>
                  </a:cubicBezTo>
                  <a:cubicBezTo>
                    <a:pt x="4" y="23"/>
                    <a:pt x="5" y="24"/>
                    <a:pt x="6" y="24"/>
                  </a:cubicBezTo>
                  <a:cubicBezTo>
                    <a:pt x="7" y="25"/>
                    <a:pt x="9" y="25"/>
                    <a:pt x="9" y="24"/>
                  </a:cubicBezTo>
                  <a:cubicBezTo>
                    <a:pt x="10" y="23"/>
                    <a:pt x="11" y="22"/>
                    <a:pt x="12" y="20"/>
                  </a:cubicBezTo>
                  <a:cubicBezTo>
                    <a:pt x="12" y="18"/>
                    <a:pt x="12" y="18"/>
                    <a:pt x="12" y="18"/>
                  </a:cubicBezTo>
                  <a:cubicBezTo>
                    <a:pt x="8" y="17"/>
                    <a:pt x="8" y="17"/>
                    <a:pt x="8" y="17"/>
                  </a:cubicBezTo>
                  <a:cubicBezTo>
                    <a:pt x="9" y="14"/>
                    <a:pt x="9" y="14"/>
                    <a:pt x="9" y="14"/>
                  </a:cubicBezTo>
                  <a:cubicBezTo>
                    <a:pt x="16" y="17"/>
                    <a:pt x="16" y="17"/>
                    <a:pt x="16" y="17"/>
                  </a:cubicBezTo>
                  <a:lnTo>
                    <a:pt x="12" y="29"/>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16" name="Freeform 114"/>
            <p:cNvSpPr/>
            <p:nvPr userDrawn="1"/>
          </p:nvSpPr>
          <p:spPr bwMode="auto">
            <a:xfrm>
              <a:off x="5301626" y="4543913"/>
              <a:ext cx="143698" cy="249580"/>
            </a:xfrm>
            <a:custGeom>
              <a:avLst/>
              <a:gdLst>
                <a:gd name="T0" fmla="*/ 15 w 15"/>
                <a:gd name="T1" fmla="*/ 19 h 27"/>
                <a:gd name="T2" fmla="*/ 13 w 15"/>
                <a:gd name="T3" fmla="*/ 25 h 27"/>
                <a:gd name="T4" fmla="*/ 7 w 15"/>
                <a:gd name="T5" fmla="*/ 27 h 27"/>
                <a:gd name="T6" fmla="*/ 1 w 15"/>
                <a:gd name="T7" fmla="*/ 25 h 27"/>
                <a:gd name="T8" fmla="*/ 0 w 15"/>
                <a:gd name="T9" fmla="*/ 19 h 27"/>
                <a:gd name="T10" fmla="*/ 0 w 15"/>
                <a:gd name="T11" fmla="*/ 0 h 27"/>
                <a:gd name="T12" fmla="*/ 4 w 15"/>
                <a:gd name="T13" fmla="*/ 0 h 27"/>
                <a:gd name="T14" fmla="*/ 3 w 15"/>
                <a:gd name="T15" fmla="*/ 19 h 27"/>
                <a:gd name="T16" fmla="*/ 4 w 15"/>
                <a:gd name="T17" fmla="*/ 23 h 27"/>
                <a:gd name="T18" fmla="*/ 7 w 15"/>
                <a:gd name="T19" fmla="*/ 24 h 27"/>
                <a:gd name="T20" fmla="*/ 10 w 15"/>
                <a:gd name="T21" fmla="*/ 23 h 27"/>
                <a:gd name="T22" fmla="*/ 11 w 15"/>
                <a:gd name="T23" fmla="*/ 19 h 27"/>
                <a:gd name="T24" fmla="*/ 12 w 15"/>
                <a:gd name="T25" fmla="*/ 0 h 27"/>
                <a:gd name="T26" fmla="*/ 15 w 15"/>
                <a:gd name="T27" fmla="*/ 0 h 27"/>
                <a:gd name="T28" fmla="*/ 15 w 15"/>
                <a:gd name="T29"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7">
                  <a:moveTo>
                    <a:pt x="15" y="19"/>
                  </a:moveTo>
                  <a:cubicBezTo>
                    <a:pt x="15" y="22"/>
                    <a:pt x="14" y="24"/>
                    <a:pt x="13" y="25"/>
                  </a:cubicBezTo>
                  <a:cubicBezTo>
                    <a:pt x="11" y="27"/>
                    <a:pt x="10" y="27"/>
                    <a:pt x="7" y="27"/>
                  </a:cubicBezTo>
                  <a:cubicBezTo>
                    <a:pt x="4" y="27"/>
                    <a:pt x="2" y="26"/>
                    <a:pt x="1" y="25"/>
                  </a:cubicBezTo>
                  <a:cubicBezTo>
                    <a:pt x="0" y="23"/>
                    <a:pt x="0" y="21"/>
                    <a:pt x="0" y="19"/>
                  </a:cubicBezTo>
                  <a:cubicBezTo>
                    <a:pt x="0" y="0"/>
                    <a:pt x="0" y="0"/>
                    <a:pt x="0" y="0"/>
                  </a:cubicBezTo>
                  <a:cubicBezTo>
                    <a:pt x="4" y="0"/>
                    <a:pt x="4" y="0"/>
                    <a:pt x="4" y="0"/>
                  </a:cubicBezTo>
                  <a:cubicBezTo>
                    <a:pt x="3" y="19"/>
                    <a:pt x="3" y="19"/>
                    <a:pt x="3" y="19"/>
                  </a:cubicBezTo>
                  <a:cubicBezTo>
                    <a:pt x="3" y="21"/>
                    <a:pt x="3" y="22"/>
                    <a:pt x="4" y="23"/>
                  </a:cubicBezTo>
                  <a:cubicBezTo>
                    <a:pt x="5" y="24"/>
                    <a:pt x="6" y="24"/>
                    <a:pt x="7" y="24"/>
                  </a:cubicBezTo>
                  <a:cubicBezTo>
                    <a:pt x="8" y="24"/>
                    <a:pt x="9" y="24"/>
                    <a:pt x="10" y="23"/>
                  </a:cubicBezTo>
                  <a:cubicBezTo>
                    <a:pt x="11" y="22"/>
                    <a:pt x="11" y="21"/>
                    <a:pt x="11" y="19"/>
                  </a:cubicBezTo>
                  <a:cubicBezTo>
                    <a:pt x="12" y="0"/>
                    <a:pt x="12" y="0"/>
                    <a:pt x="12" y="0"/>
                  </a:cubicBezTo>
                  <a:cubicBezTo>
                    <a:pt x="15" y="0"/>
                    <a:pt x="15" y="0"/>
                    <a:pt x="15" y="0"/>
                  </a:cubicBezTo>
                  <a:lnTo>
                    <a:pt x="15" y="19"/>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17" name="Freeform 115"/>
            <p:cNvSpPr/>
            <p:nvPr userDrawn="1"/>
          </p:nvSpPr>
          <p:spPr bwMode="auto">
            <a:xfrm>
              <a:off x="5460449" y="4521224"/>
              <a:ext cx="158824" cy="272269"/>
            </a:xfrm>
            <a:custGeom>
              <a:avLst/>
              <a:gdLst>
                <a:gd name="T0" fmla="*/ 21 w 21"/>
                <a:gd name="T1" fmla="*/ 33 h 36"/>
                <a:gd name="T2" fmla="*/ 17 w 21"/>
                <a:gd name="T3" fmla="*/ 34 h 36"/>
                <a:gd name="T4" fmla="*/ 5 w 21"/>
                <a:gd name="T5" fmla="*/ 11 h 36"/>
                <a:gd name="T6" fmla="*/ 8 w 21"/>
                <a:gd name="T7" fmla="*/ 35 h 36"/>
                <a:gd name="T8" fmla="*/ 3 w 21"/>
                <a:gd name="T9" fmla="*/ 36 h 36"/>
                <a:gd name="T10" fmla="*/ 0 w 21"/>
                <a:gd name="T11" fmla="*/ 3 h 36"/>
                <a:gd name="T12" fmla="*/ 5 w 21"/>
                <a:gd name="T13" fmla="*/ 1 h 36"/>
                <a:gd name="T14" fmla="*/ 15 w 21"/>
                <a:gd name="T15" fmla="*/ 18 h 36"/>
                <a:gd name="T16" fmla="*/ 12 w 21"/>
                <a:gd name="T17" fmla="*/ 0 h 36"/>
                <a:gd name="T18" fmla="*/ 16 w 21"/>
                <a:gd name="T19" fmla="*/ 0 h 36"/>
                <a:gd name="T20" fmla="*/ 21 w 21"/>
                <a:gd name="T21" fmla="*/ 3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36">
                  <a:moveTo>
                    <a:pt x="21" y="33"/>
                  </a:moveTo>
                  <a:lnTo>
                    <a:pt x="17" y="34"/>
                  </a:lnTo>
                  <a:lnTo>
                    <a:pt x="5" y="11"/>
                  </a:lnTo>
                  <a:lnTo>
                    <a:pt x="8" y="35"/>
                  </a:lnTo>
                  <a:lnTo>
                    <a:pt x="3" y="36"/>
                  </a:lnTo>
                  <a:lnTo>
                    <a:pt x="0" y="3"/>
                  </a:lnTo>
                  <a:lnTo>
                    <a:pt x="5" y="1"/>
                  </a:lnTo>
                  <a:lnTo>
                    <a:pt x="15" y="18"/>
                  </a:lnTo>
                  <a:lnTo>
                    <a:pt x="12" y="0"/>
                  </a:lnTo>
                  <a:lnTo>
                    <a:pt x="16" y="0"/>
                  </a:lnTo>
                  <a:lnTo>
                    <a:pt x="21" y="33"/>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18" name="Freeform 116"/>
            <p:cNvSpPr/>
            <p:nvPr userDrawn="1"/>
          </p:nvSpPr>
          <p:spPr bwMode="auto">
            <a:xfrm>
              <a:off x="5611710" y="4506098"/>
              <a:ext cx="105882" cy="249580"/>
            </a:xfrm>
            <a:custGeom>
              <a:avLst/>
              <a:gdLst>
                <a:gd name="T0" fmla="*/ 14 w 14"/>
                <a:gd name="T1" fmla="*/ 31 h 33"/>
                <a:gd name="T2" fmla="*/ 9 w 14"/>
                <a:gd name="T3" fmla="*/ 33 h 33"/>
                <a:gd name="T4" fmla="*/ 0 w 14"/>
                <a:gd name="T5" fmla="*/ 1 h 33"/>
                <a:gd name="T6" fmla="*/ 4 w 14"/>
                <a:gd name="T7" fmla="*/ 0 h 33"/>
                <a:gd name="T8" fmla="*/ 14 w 14"/>
                <a:gd name="T9" fmla="*/ 31 h 33"/>
              </a:gdLst>
              <a:ahLst/>
              <a:cxnLst>
                <a:cxn ang="0">
                  <a:pos x="T0" y="T1"/>
                </a:cxn>
                <a:cxn ang="0">
                  <a:pos x="T2" y="T3"/>
                </a:cxn>
                <a:cxn ang="0">
                  <a:pos x="T4" y="T5"/>
                </a:cxn>
                <a:cxn ang="0">
                  <a:pos x="T6" y="T7"/>
                </a:cxn>
                <a:cxn ang="0">
                  <a:pos x="T8" y="T9"/>
                </a:cxn>
              </a:cxnLst>
              <a:rect l="0" t="0" r="r" b="b"/>
              <a:pathLst>
                <a:path w="14" h="33">
                  <a:moveTo>
                    <a:pt x="14" y="31"/>
                  </a:moveTo>
                  <a:lnTo>
                    <a:pt x="9" y="33"/>
                  </a:lnTo>
                  <a:lnTo>
                    <a:pt x="0" y="1"/>
                  </a:lnTo>
                  <a:lnTo>
                    <a:pt x="4" y="0"/>
                  </a:lnTo>
                  <a:lnTo>
                    <a:pt x="14" y="31"/>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19" name="Freeform 117"/>
            <p:cNvSpPr/>
            <p:nvPr userDrawn="1"/>
          </p:nvSpPr>
          <p:spPr bwMode="auto">
            <a:xfrm>
              <a:off x="5664651" y="4438031"/>
              <a:ext cx="173950" cy="279832"/>
            </a:xfrm>
            <a:custGeom>
              <a:avLst/>
              <a:gdLst>
                <a:gd name="T0" fmla="*/ 18 w 23"/>
                <a:gd name="T1" fmla="*/ 0 h 37"/>
                <a:gd name="T2" fmla="*/ 23 w 23"/>
                <a:gd name="T3" fmla="*/ 35 h 37"/>
                <a:gd name="T4" fmla="*/ 19 w 23"/>
                <a:gd name="T5" fmla="*/ 37 h 37"/>
                <a:gd name="T6" fmla="*/ 0 w 23"/>
                <a:gd name="T7" fmla="*/ 7 h 37"/>
                <a:gd name="T8" fmla="*/ 4 w 23"/>
                <a:gd name="T9" fmla="*/ 6 h 37"/>
                <a:gd name="T10" fmla="*/ 18 w 23"/>
                <a:gd name="T11" fmla="*/ 26 h 37"/>
                <a:gd name="T12" fmla="*/ 14 w 23"/>
                <a:gd name="T13" fmla="*/ 1 h 37"/>
                <a:gd name="T14" fmla="*/ 18 w 23"/>
                <a:gd name="T15" fmla="*/ 0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7">
                  <a:moveTo>
                    <a:pt x="18" y="0"/>
                  </a:moveTo>
                  <a:lnTo>
                    <a:pt x="23" y="35"/>
                  </a:lnTo>
                  <a:lnTo>
                    <a:pt x="19" y="37"/>
                  </a:lnTo>
                  <a:lnTo>
                    <a:pt x="0" y="7"/>
                  </a:lnTo>
                  <a:lnTo>
                    <a:pt x="4" y="6"/>
                  </a:lnTo>
                  <a:lnTo>
                    <a:pt x="18" y="26"/>
                  </a:lnTo>
                  <a:lnTo>
                    <a:pt x="14" y="1"/>
                  </a:lnTo>
                  <a:lnTo>
                    <a:pt x="18" y="0"/>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20" name="Freeform 118"/>
            <p:cNvSpPr/>
            <p:nvPr userDrawn="1"/>
          </p:nvSpPr>
          <p:spPr bwMode="auto">
            <a:xfrm>
              <a:off x="5808348" y="4369963"/>
              <a:ext cx="249580" cy="287395"/>
            </a:xfrm>
            <a:custGeom>
              <a:avLst/>
              <a:gdLst>
                <a:gd name="T0" fmla="*/ 33 w 33"/>
                <a:gd name="T1" fmla="*/ 29 h 38"/>
                <a:gd name="T2" fmla="*/ 17 w 33"/>
                <a:gd name="T3" fmla="*/ 38 h 38"/>
                <a:gd name="T4" fmla="*/ 0 w 33"/>
                <a:gd name="T5" fmla="*/ 8 h 38"/>
                <a:gd name="T6" fmla="*/ 15 w 33"/>
                <a:gd name="T7" fmla="*/ 0 h 38"/>
                <a:gd name="T8" fmla="*/ 17 w 33"/>
                <a:gd name="T9" fmla="*/ 3 h 38"/>
                <a:gd name="T10" fmla="*/ 6 w 33"/>
                <a:gd name="T11" fmla="*/ 9 h 38"/>
                <a:gd name="T12" fmla="*/ 11 w 33"/>
                <a:gd name="T13" fmla="*/ 19 h 38"/>
                <a:gd name="T14" fmla="*/ 22 w 33"/>
                <a:gd name="T15" fmla="*/ 13 h 38"/>
                <a:gd name="T16" fmla="*/ 23 w 33"/>
                <a:gd name="T17" fmla="*/ 16 h 38"/>
                <a:gd name="T18" fmla="*/ 14 w 33"/>
                <a:gd name="T19" fmla="*/ 21 h 38"/>
                <a:gd name="T20" fmla="*/ 20 w 33"/>
                <a:gd name="T21" fmla="*/ 33 h 38"/>
                <a:gd name="T22" fmla="*/ 31 w 33"/>
                <a:gd name="T23" fmla="*/ 25 h 38"/>
                <a:gd name="T24" fmla="*/ 33 w 33"/>
                <a:gd name="T25"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 h="38">
                  <a:moveTo>
                    <a:pt x="33" y="29"/>
                  </a:moveTo>
                  <a:lnTo>
                    <a:pt x="17" y="38"/>
                  </a:lnTo>
                  <a:lnTo>
                    <a:pt x="0" y="8"/>
                  </a:lnTo>
                  <a:lnTo>
                    <a:pt x="15" y="0"/>
                  </a:lnTo>
                  <a:lnTo>
                    <a:pt x="17" y="3"/>
                  </a:lnTo>
                  <a:lnTo>
                    <a:pt x="6" y="9"/>
                  </a:lnTo>
                  <a:lnTo>
                    <a:pt x="11" y="19"/>
                  </a:lnTo>
                  <a:lnTo>
                    <a:pt x="22" y="13"/>
                  </a:lnTo>
                  <a:lnTo>
                    <a:pt x="23" y="16"/>
                  </a:lnTo>
                  <a:lnTo>
                    <a:pt x="14" y="21"/>
                  </a:lnTo>
                  <a:lnTo>
                    <a:pt x="20" y="33"/>
                  </a:lnTo>
                  <a:lnTo>
                    <a:pt x="31" y="25"/>
                  </a:lnTo>
                  <a:lnTo>
                    <a:pt x="33" y="29"/>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21" name="Freeform 119"/>
            <p:cNvSpPr>
              <a:spLocks noEditPoints="1"/>
            </p:cNvSpPr>
            <p:nvPr userDrawn="1"/>
          </p:nvSpPr>
          <p:spPr bwMode="auto">
            <a:xfrm>
              <a:off x="5936920" y="4309459"/>
              <a:ext cx="257143" cy="257143"/>
            </a:xfrm>
            <a:custGeom>
              <a:avLst/>
              <a:gdLst>
                <a:gd name="T0" fmla="*/ 27 w 27"/>
                <a:gd name="T1" fmla="*/ 20 h 28"/>
                <a:gd name="T2" fmla="*/ 24 w 27"/>
                <a:gd name="T3" fmla="*/ 22 h 28"/>
                <a:gd name="T4" fmla="*/ 15 w 27"/>
                <a:gd name="T5" fmla="*/ 14 h 28"/>
                <a:gd name="T6" fmla="*/ 12 w 27"/>
                <a:gd name="T7" fmla="*/ 17 h 28"/>
                <a:gd name="T8" fmla="*/ 19 w 27"/>
                <a:gd name="T9" fmla="*/ 26 h 28"/>
                <a:gd name="T10" fmla="*/ 16 w 27"/>
                <a:gd name="T11" fmla="*/ 28 h 28"/>
                <a:gd name="T12" fmla="*/ 0 w 27"/>
                <a:gd name="T13" fmla="*/ 6 h 28"/>
                <a:gd name="T14" fmla="*/ 5 w 27"/>
                <a:gd name="T15" fmla="*/ 2 h 28"/>
                <a:gd name="T16" fmla="*/ 11 w 27"/>
                <a:gd name="T17" fmla="*/ 0 h 28"/>
                <a:gd name="T18" fmla="*/ 18 w 27"/>
                <a:gd name="T19" fmla="*/ 8 h 28"/>
                <a:gd name="T20" fmla="*/ 17 w 27"/>
                <a:gd name="T21" fmla="*/ 12 h 28"/>
                <a:gd name="T22" fmla="*/ 27 w 27"/>
                <a:gd name="T23" fmla="*/ 20 h 28"/>
                <a:gd name="T24" fmla="*/ 10 w 27"/>
                <a:gd name="T25" fmla="*/ 4 h 28"/>
                <a:gd name="T26" fmla="*/ 5 w 27"/>
                <a:gd name="T27" fmla="*/ 6 h 28"/>
                <a:gd name="T28" fmla="*/ 10 w 27"/>
                <a:gd name="T29" fmla="*/ 13 h 28"/>
                <a:gd name="T30" fmla="*/ 14 w 27"/>
                <a:gd name="T31" fmla="*/ 10 h 28"/>
                <a:gd name="T32" fmla="*/ 10 w 27"/>
                <a:gd name="T33"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28">
                  <a:moveTo>
                    <a:pt x="27" y="20"/>
                  </a:moveTo>
                  <a:cubicBezTo>
                    <a:pt x="24" y="22"/>
                    <a:pt x="24" y="22"/>
                    <a:pt x="24" y="22"/>
                  </a:cubicBezTo>
                  <a:cubicBezTo>
                    <a:pt x="15" y="14"/>
                    <a:pt x="15" y="14"/>
                    <a:pt x="15" y="14"/>
                  </a:cubicBezTo>
                  <a:cubicBezTo>
                    <a:pt x="12" y="17"/>
                    <a:pt x="12" y="17"/>
                    <a:pt x="12" y="17"/>
                  </a:cubicBezTo>
                  <a:cubicBezTo>
                    <a:pt x="19" y="26"/>
                    <a:pt x="19" y="26"/>
                    <a:pt x="19" y="26"/>
                  </a:cubicBezTo>
                  <a:cubicBezTo>
                    <a:pt x="16" y="28"/>
                    <a:pt x="16" y="28"/>
                    <a:pt x="16" y="28"/>
                  </a:cubicBezTo>
                  <a:cubicBezTo>
                    <a:pt x="0" y="6"/>
                    <a:pt x="0" y="6"/>
                    <a:pt x="0" y="6"/>
                  </a:cubicBezTo>
                  <a:cubicBezTo>
                    <a:pt x="5" y="2"/>
                    <a:pt x="5" y="2"/>
                    <a:pt x="5" y="2"/>
                  </a:cubicBezTo>
                  <a:cubicBezTo>
                    <a:pt x="7" y="1"/>
                    <a:pt x="9" y="0"/>
                    <a:pt x="11" y="0"/>
                  </a:cubicBezTo>
                  <a:cubicBezTo>
                    <a:pt x="16" y="1"/>
                    <a:pt x="18" y="4"/>
                    <a:pt x="18" y="8"/>
                  </a:cubicBezTo>
                  <a:cubicBezTo>
                    <a:pt x="18" y="9"/>
                    <a:pt x="18" y="11"/>
                    <a:pt x="17" y="12"/>
                  </a:cubicBezTo>
                  <a:lnTo>
                    <a:pt x="27" y="20"/>
                  </a:lnTo>
                  <a:close/>
                  <a:moveTo>
                    <a:pt x="10" y="4"/>
                  </a:moveTo>
                  <a:cubicBezTo>
                    <a:pt x="8" y="3"/>
                    <a:pt x="6" y="5"/>
                    <a:pt x="5" y="6"/>
                  </a:cubicBezTo>
                  <a:cubicBezTo>
                    <a:pt x="10" y="13"/>
                    <a:pt x="10" y="13"/>
                    <a:pt x="10" y="13"/>
                  </a:cubicBezTo>
                  <a:cubicBezTo>
                    <a:pt x="12" y="12"/>
                    <a:pt x="12" y="12"/>
                    <a:pt x="14" y="10"/>
                  </a:cubicBezTo>
                  <a:cubicBezTo>
                    <a:pt x="14" y="7"/>
                    <a:pt x="13" y="5"/>
                    <a:pt x="10" y="4"/>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22" name="Freeform 120"/>
            <p:cNvSpPr/>
            <p:nvPr userDrawn="1"/>
          </p:nvSpPr>
          <p:spPr bwMode="auto">
            <a:xfrm>
              <a:off x="6073054" y="4196014"/>
              <a:ext cx="257143" cy="219328"/>
            </a:xfrm>
            <a:custGeom>
              <a:avLst/>
              <a:gdLst>
                <a:gd name="T0" fmla="*/ 22 w 28"/>
                <a:gd name="T1" fmla="*/ 10 h 24"/>
                <a:gd name="T2" fmla="*/ 19 w 28"/>
                <a:gd name="T3" fmla="*/ 24 h 24"/>
                <a:gd name="T4" fmla="*/ 14 w 28"/>
                <a:gd name="T5" fmla="*/ 23 h 24"/>
                <a:gd name="T6" fmla="*/ 15 w 28"/>
                <a:gd name="T7" fmla="*/ 20 h 24"/>
                <a:gd name="T8" fmla="*/ 18 w 28"/>
                <a:gd name="T9" fmla="*/ 21 h 24"/>
                <a:gd name="T10" fmla="*/ 20 w 28"/>
                <a:gd name="T11" fmla="*/ 13 h 24"/>
                <a:gd name="T12" fmla="*/ 17 w 28"/>
                <a:gd name="T13" fmla="*/ 12 h 24"/>
                <a:gd name="T14" fmla="*/ 8 w 28"/>
                <a:gd name="T15" fmla="*/ 15 h 24"/>
                <a:gd name="T16" fmla="*/ 0 w 28"/>
                <a:gd name="T17" fmla="*/ 9 h 24"/>
                <a:gd name="T18" fmla="*/ 2 w 28"/>
                <a:gd name="T19" fmla="*/ 4 h 24"/>
                <a:gd name="T20" fmla="*/ 11 w 28"/>
                <a:gd name="T21" fmla="*/ 2 h 24"/>
                <a:gd name="T22" fmla="*/ 10 w 28"/>
                <a:gd name="T23" fmla="*/ 5 h 24"/>
                <a:gd name="T24" fmla="*/ 4 w 28"/>
                <a:gd name="T25" fmla="*/ 6 h 24"/>
                <a:gd name="T26" fmla="*/ 3 w 28"/>
                <a:gd name="T27" fmla="*/ 9 h 24"/>
                <a:gd name="T28" fmla="*/ 7 w 28"/>
                <a:gd name="T29" fmla="*/ 12 h 24"/>
                <a:gd name="T30" fmla="*/ 17 w 28"/>
                <a:gd name="T31" fmla="*/ 9 h 24"/>
                <a:gd name="T32" fmla="*/ 22 w 28"/>
                <a:gd name="T33" fmla="*/ 1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24">
                  <a:moveTo>
                    <a:pt x="22" y="10"/>
                  </a:moveTo>
                  <a:cubicBezTo>
                    <a:pt x="28" y="13"/>
                    <a:pt x="26" y="23"/>
                    <a:pt x="19" y="24"/>
                  </a:cubicBezTo>
                  <a:cubicBezTo>
                    <a:pt x="17" y="24"/>
                    <a:pt x="15" y="24"/>
                    <a:pt x="14" y="23"/>
                  </a:cubicBezTo>
                  <a:cubicBezTo>
                    <a:pt x="15" y="20"/>
                    <a:pt x="15" y="20"/>
                    <a:pt x="15" y="20"/>
                  </a:cubicBezTo>
                  <a:cubicBezTo>
                    <a:pt x="16" y="21"/>
                    <a:pt x="17" y="21"/>
                    <a:pt x="18" y="21"/>
                  </a:cubicBezTo>
                  <a:cubicBezTo>
                    <a:pt x="23" y="20"/>
                    <a:pt x="23" y="15"/>
                    <a:pt x="20" y="13"/>
                  </a:cubicBezTo>
                  <a:cubicBezTo>
                    <a:pt x="19" y="12"/>
                    <a:pt x="18" y="12"/>
                    <a:pt x="17" y="12"/>
                  </a:cubicBezTo>
                  <a:cubicBezTo>
                    <a:pt x="13" y="13"/>
                    <a:pt x="11" y="15"/>
                    <a:pt x="8" y="15"/>
                  </a:cubicBezTo>
                  <a:cubicBezTo>
                    <a:pt x="4" y="15"/>
                    <a:pt x="1" y="13"/>
                    <a:pt x="0" y="9"/>
                  </a:cubicBezTo>
                  <a:cubicBezTo>
                    <a:pt x="0" y="7"/>
                    <a:pt x="1" y="5"/>
                    <a:pt x="2" y="4"/>
                  </a:cubicBezTo>
                  <a:cubicBezTo>
                    <a:pt x="4" y="0"/>
                    <a:pt x="8" y="0"/>
                    <a:pt x="11" y="2"/>
                  </a:cubicBezTo>
                  <a:cubicBezTo>
                    <a:pt x="10" y="5"/>
                    <a:pt x="10" y="5"/>
                    <a:pt x="10" y="5"/>
                  </a:cubicBezTo>
                  <a:cubicBezTo>
                    <a:pt x="8" y="4"/>
                    <a:pt x="5" y="4"/>
                    <a:pt x="4" y="6"/>
                  </a:cubicBezTo>
                  <a:cubicBezTo>
                    <a:pt x="3" y="7"/>
                    <a:pt x="3" y="8"/>
                    <a:pt x="3" y="9"/>
                  </a:cubicBezTo>
                  <a:cubicBezTo>
                    <a:pt x="4" y="11"/>
                    <a:pt x="5" y="12"/>
                    <a:pt x="7" y="12"/>
                  </a:cubicBezTo>
                  <a:cubicBezTo>
                    <a:pt x="11" y="11"/>
                    <a:pt x="13" y="8"/>
                    <a:pt x="17" y="9"/>
                  </a:cubicBezTo>
                  <a:cubicBezTo>
                    <a:pt x="18" y="9"/>
                    <a:pt x="20" y="9"/>
                    <a:pt x="22" y="10"/>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23" name="Freeform 121"/>
            <p:cNvSpPr/>
            <p:nvPr userDrawn="1"/>
          </p:nvSpPr>
          <p:spPr bwMode="auto">
            <a:xfrm>
              <a:off x="6156248" y="4120384"/>
              <a:ext cx="234454" cy="158823"/>
            </a:xfrm>
            <a:custGeom>
              <a:avLst/>
              <a:gdLst>
                <a:gd name="T0" fmla="*/ 31 w 31"/>
                <a:gd name="T1" fmla="*/ 17 h 21"/>
                <a:gd name="T2" fmla="*/ 28 w 31"/>
                <a:gd name="T3" fmla="*/ 21 h 21"/>
                <a:gd name="T4" fmla="*/ 0 w 31"/>
                <a:gd name="T5" fmla="*/ 2 h 21"/>
                <a:gd name="T6" fmla="*/ 2 w 31"/>
                <a:gd name="T7" fmla="*/ 0 h 21"/>
                <a:gd name="T8" fmla="*/ 31 w 31"/>
                <a:gd name="T9" fmla="*/ 17 h 21"/>
              </a:gdLst>
              <a:ahLst/>
              <a:cxnLst>
                <a:cxn ang="0">
                  <a:pos x="T0" y="T1"/>
                </a:cxn>
                <a:cxn ang="0">
                  <a:pos x="T2" y="T3"/>
                </a:cxn>
                <a:cxn ang="0">
                  <a:pos x="T4" y="T5"/>
                </a:cxn>
                <a:cxn ang="0">
                  <a:pos x="T6" y="T7"/>
                </a:cxn>
                <a:cxn ang="0">
                  <a:pos x="T8" y="T9"/>
                </a:cxn>
              </a:cxnLst>
              <a:rect l="0" t="0" r="r" b="b"/>
              <a:pathLst>
                <a:path w="31" h="21">
                  <a:moveTo>
                    <a:pt x="31" y="17"/>
                  </a:moveTo>
                  <a:lnTo>
                    <a:pt x="28" y="21"/>
                  </a:lnTo>
                  <a:lnTo>
                    <a:pt x="0" y="2"/>
                  </a:lnTo>
                  <a:lnTo>
                    <a:pt x="2" y="0"/>
                  </a:lnTo>
                  <a:lnTo>
                    <a:pt x="31" y="17"/>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24" name="Freeform 122"/>
            <p:cNvSpPr/>
            <p:nvPr userDrawn="1"/>
          </p:nvSpPr>
          <p:spPr bwMode="auto">
            <a:xfrm>
              <a:off x="6194063" y="3953997"/>
              <a:ext cx="272269" cy="211765"/>
            </a:xfrm>
            <a:custGeom>
              <a:avLst/>
              <a:gdLst>
                <a:gd name="T0" fmla="*/ 11 w 36"/>
                <a:gd name="T1" fmla="*/ 3 h 28"/>
                <a:gd name="T2" fmla="*/ 8 w 36"/>
                <a:gd name="T3" fmla="*/ 9 h 28"/>
                <a:gd name="T4" fmla="*/ 36 w 36"/>
                <a:gd name="T5" fmla="*/ 25 h 28"/>
                <a:gd name="T6" fmla="*/ 33 w 36"/>
                <a:gd name="T7" fmla="*/ 28 h 28"/>
                <a:gd name="T8" fmla="*/ 6 w 36"/>
                <a:gd name="T9" fmla="*/ 13 h 28"/>
                <a:gd name="T10" fmla="*/ 3 w 36"/>
                <a:gd name="T11" fmla="*/ 18 h 28"/>
                <a:gd name="T12" fmla="*/ 0 w 36"/>
                <a:gd name="T13" fmla="*/ 17 h 28"/>
                <a:gd name="T14" fmla="*/ 7 w 36"/>
                <a:gd name="T15" fmla="*/ 0 h 28"/>
                <a:gd name="T16" fmla="*/ 11 w 36"/>
                <a:gd name="T17" fmla="*/ 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28">
                  <a:moveTo>
                    <a:pt x="11" y="3"/>
                  </a:moveTo>
                  <a:lnTo>
                    <a:pt x="8" y="9"/>
                  </a:lnTo>
                  <a:lnTo>
                    <a:pt x="36" y="25"/>
                  </a:lnTo>
                  <a:lnTo>
                    <a:pt x="33" y="28"/>
                  </a:lnTo>
                  <a:lnTo>
                    <a:pt x="6" y="13"/>
                  </a:lnTo>
                  <a:lnTo>
                    <a:pt x="3" y="18"/>
                  </a:lnTo>
                  <a:lnTo>
                    <a:pt x="0" y="17"/>
                  </a:lnTo>
                  <a:lnTo>
                    <a:pt x="7" y="0"/>
                  </a:lnTo>
                  <a:lnTo>
                    <a:pt x="11" y="3"/>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25" name="Freeform 123"/>
            <p:cNvSpPr/>
            <p:nvPr userDrawn="1"/>
          </p:nvSpPr>
          <p:spPr bwMode="auto">
            <a:xfrm>
              <a:off x="6254567" y="3810300"/>
              <a:ext cx="272269" cy="173950"/>
            </a:xfrm>
            <a:custGeom>
              <a:avLst/>
              <a:gdLst>
                <a:gd name="T0" fmla="*/ 8 w 36"/>
                <a:gd name="T1" fmla="*/ 0 h 23"/>
                <a:gd name="T2" fmla="*/ 25 w 36"/>
                <a:gd name="T3" fmla="*/ 14 h 23"/>
                <a:gd name="T4" fmla="*/ 36 w 36"/>
                <a:gd name="T5" fmla="*/ 19 h 23"/>
                <a:gd name="T6" fmla="*/ 34 w 36"/>
                <a:gd name="T7" fmla="*/ 23 h 23"/>
                <a:gd name="T8" fmla="*/ 24 w 36"/>
                <a:gd name="T9" fmla="*/ 18 h 23"/>
                <a:gd name="T10" fmla="*/ 0 w 36"/>
                <a:gd name="T11" fmla="*/ 18 h 23"/>
                <a:gd name="T12" fmla="*/ 2 w 36"/>
                <a:gd name="T13" fmla="*/ 14 h 23"/>
                <a:gd name="T14" fmla="*/ 18 w 36"/>
                <a:gd name="T15" fmla="*/ 14 h 23"/>
                <a:gd name="T16" fmla="*/ 7 w 36"/>
                <a:gd name="T17" fmla="*/ 5 h 23"/>
                <a:gd name="T18" fmla="*/ 8 w 36"/>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23">
                  <a:moveTo>
                    <a:pt x="8" y="0"/>
                  </a:moveTo>
                  <a:lnTo>
                    <a:pt x="25" y="14"/>
                  </a:lnTo>
                  <a:lnTo>
                    <a:pt x="36" y="19"/>
                  </a:lnTo>
                  <a:lnTo>
                    <a:pt x="34" y="23"/>
                  </a:lnTo>
                  <a:lnTo>
                    <a:pt x="24" y="18"/>
                  </a:lnTo>
                  <a:lnTo>
                    <a:pt x="0" y="18"/>
                  </a:lnTo>
                  <a:lnTo>
                    <a:pt x="2" y="14"/>
                  </a:lnTo>
                  <a:lnTo>
                    <a:pt x="18" y="14"/>
                  </a:lnTo>
                  <a:lnTo>
                    <a:pt x="7" y="5"/>
                  </a:lnTo>
                  <a:lnTo>
                    <a:pt x="8" y="0"/>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26" name="Freeform 124"/>
            <p:cNvSpPr/>
            <p:nvPr userDrawn="1"/>
          </p:nvSpPr>
          <p:spPr bwMode="auto">
            <a:xfrm>
              <a:off x="4462130" y="4286770"/>
              <a:ext cx="257143" cy="189076"/>
            </a:xfrm>
            <a:custGeom>
              <a:avLst/>
              <a:gdLst>
                <a:gd name="T0" fmla="*/ 14 w 28"/>
                <a:gd name="T1" fmla="*/ 16 h 20"/>
                <a:gd name="T2" fmla="*/ 8 w 28"/>
                <a:gd name="T3" fmla="*/ 20 h 20"/>
                <a:gd name="T4" fmla="*/ 2 w 28"/>
                <a:gd name="T5" fmla="*/ 17 h 20"/>
                <a:gd name="T6" fmla="*/ 0 w 28"/>
                <a:gd name="T7" fmla="*/ 12 h 20"/>
                <a:gd name="T8" fmla="*/ 1 w 28"/>
                <a:gd name="T9" fmla="*/ 9 h 20"/>
                <a:gd name="T10" fmla="*/ 4 w 28"/>
                <a:gd name="T11" fmla="*/ 10 h 20"/>
                <a:gd name="T12" fmla="*/ 3 w 28"/>
                <a:gd name="T13" fmla="*/ 12 h 20"/>
                <a:gd name="T14" fmla="*/ 4 w 28"/>
                <a:gd name="T15" fmla="*/ 15 h 20"/>
                <a:gd name="T16" fmla="*/ 8 w 28"/>
                <a:gd name="T17" fmla="*/ 16 h 20"/>
                <a:gd name="T18" fmla="*/ 12 w 28"/>
                <a:gd name="T19" fmla="*/ 14 h 20"/>
                <a:gd name="T20" fmla="*/ 25 w 28"/>
                <a:gd name="T21" fmla="*/ 0 h 20"/>
                <a:gd name="T22" fmla="*/ 28 w 28"/>
                <a:gd name="T23" fmla="*/ 3 h 20"/>
                <a:gd name="T24" fmla="*/ 14 w 28"/>
                <a:gd name="T25"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 h="20">
                  <a:moveTo>
                    <a:pt x="14" y="16"/>
                  </a:moveTo>
                  <a:cubicBezTo>
                    <a:pt x="12" y="18"/>
                    <a:pt x="10" y="20"/>
                    <a:pt x="8" y="20"/>
                  </a:cubicBezTo>
                  <a:cubicBezTo>
                    <a:pt x="6" y="20"/>
                    <a:pt x="4" y="19"/>
                    <a:pt x="2" y="17"/>
                  </a:cubicBezTo>
                  <a:cubicBezTo>
                    <a:pt x="1" y="16"/>
                    <a:pt x="0" y="14"/>
                    <a:pt x="0" y="12"/>
                  </a:cubicBezTo>
                  <a:cubicBezTo>
                    <a:pt x="0" y="11"/>
                    <a:pt x="0" y="10"/>
                    <a:pt x="1" y="9"/>
                  </a:cubicBezTo>
                  <a:cubicBezTo>
                    <a:pt x="4" y="10"/>
                    <a:pt x="4" y="10"/>
                    <a:pt x="4" y="10"/>
                  </a:cubicBezTo>
                  <a:cubicBezTo>
                    <a:pt x="3" y="11"/>
                    <a:pt x="3" y="11"/>
                    <a:pt x="3" y="12"/>
                  </a:cubicBezTo>
                  <a:cubicBezTo>
                    <a:pt x="3" y="13"/>
                    <a:pt x="4" y="14"/>
                    <a:pt x="4" y="15"/>
                  </a:cubicBezTo>
                  <a:cubicBezTo>
                    <a:pt x="5" y="16"/>
                    <a:pt x="6" y="16"/>
                    <a:pt x="8" y="16"/>
                  </a:cubicBezTo>
                  <a:cubicBezTo>
                    <a:pt x="9" y="16"/>
                    <a:pt x="10" y="15"/>
                    <a:pt x="12" y="14"/>
                  </a:cubicBezTo>
                  <a:cubicBezTo>
                    <a:pt x="25" y="0"/>
                    <a:pt x="25" y="0"/>
                    <a:pt x="25" y="0"/>
                  </a:cubicBezTo>
                  <a:cubicBezTo>
                    <a:pt x="28" y="3"/>
                    <a:pt x="28" y="3"/>
                    <a:pt x="28" y="3"/>
                  </a:cubicBezTo>
                  <a:lnTo>
                    <a:pt x="14" y="16"/>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27" name="Freeform 125"/>
            <p:cNvSpPr>
              <a:spLocks noEditPoints="1"/>
            </p:cNvSpPr>
            <p:nvPr userDrawn="1"/>
          </p:nvSpPr>
          <p:spPr bwMode="auto">
            <a:xfrm>
              <a:off x="4938600" y="4203577"/>
              <a:ext cx="801681" cy="249580"/>
            </a:xfrm>
            <a:custGeom>
              <a:avLst/>
              <a:gdLst>
                <a:gd name="T0" fmla="*/ 0 w 86"/>
                <a:gd name="T1" fmla="*/ 15 h 27"/>
                <a:gd name="T2" fmla="*/ 4 w 86"/>
                <a:gd name="T3" fmla="*/ 15 h 27"/>
                <a:gd name="T4" fmla="*/ 6 w 86"/>
                <a:gd name="T5" fmla="*/ 3 h 27"/>
                <a:gd name="T6" fmla="*/ 10 w 86"/>
                <a:gd name="T7" fmla="*/ 3 h 27"/>
                <a:gd name="T8" fmla="*/ 14 w 86"/>
                <a:gd name="T9" fmla="*/ 4 h 27"/>
                <a:gd name="T10" fmla="*/ 10 w 86"/>
                <a:gd name="T11" fmla="*/ 19 h 27"/>
                <a:gd name="T12" fmla="*/ 37 w 86"/>
                <a:gd name="T13" fmla="*/ 14 h 27"/>
                <a:gd name="T14" fmla="*/ 33 w 86"/>
                <a:gd name="T15" fmla="*/ 11 h 27"/>
                <a:gd name="T16" fmla="*/ 28 w 86"/>
                <a:gd name="T17" fmla="*/ 13 h 27"/>
                <a:gd name="T18" fmla="*/ 30 w 86"/>
                <a:gd name="T19" fmla="*/ 16 h 27"/>
                <a:gd name="T20" fmla="*/ 34 w 86"/>
                <a:gd name="T21" fmla="*/ 17 h 27"/>
                <a:gd name="T22" fmla="*/ 37 w 86"/>
                <a:gd name="T23" fmla="*/ 14 h 27"/>
                <a:gd name="T24" fmla="*/ 36 w 86"/>
                <a:gd name="T25" fmla="*/ 21 h 27"/>
                <a:gd name="T26" fmla="*/ 32 w 86"/>
                <a:gd name="T27" fmla="*/ 19 h 27"/>
                <a:gd name="T28" fmla="*/ 27 w 86"/>
                <a:gd name="T29" fmla="*/ 19 h 27"/>
                <a:gd name="T30" fmla="*/ 27 w 86"/>
                <a:gd name="T31" fmla="*/ 24 h 27"/>
                <a:gd name="T32" fmla="*/ 34 w 86"/>
                <a:gd name="T33" fmla="*/ 25 h 27"/>
                <a:gd name="T34" fmla="*/ 30 w 86"/>
                <a:gd name="T35" fmla="*/ 27 h 27"/>
                <a:gd name="T36" fmla="*/ 24 w 86"/>
                <a:gd name="T37" fmla="*/ 25 h 27"/>
                <a:gd name="T38" fmla="*/ 23 w 86"/>
                <a:gd name="T39" fmla="*/ 21 h 27"/>
                <a:gd name="T40" fmla="*/ 28 w 86"/>
                <a:gd name="T41" fmla="*/ 17 h 27"/>
                <a:gd name="T42" fmla="*/ 25 w 86"/>
                <a:gd name="T43" fmla="*/ 15 h 27"/>
                <a:gd name="T44" fmla="*/ 28 w 86"/>
                <a:gd name="T45" fmla="*/ 10 h 27"/>
                <a:gd name="T46" fmla="*/ 39 w 86"/>
                <a:gd name="T47" fmla="*/ 11 h 27"/>
                <a:gd name="T48" fmla="*/ 39 w 86"/>
                <a:gd name="T49" fmla="*/ 17 h 27"/>
                <a:gd name="T50" fmla="*/ 36 w 86"/>
                <a:gd name="T51" fmla="*/ 18 h 27"/>
                <a:gd name="T52" fmla="*/ 39 w 86"/>
                <a:gd name="T53" fmla="*/ 23 h 27"/>
                <a:gd name="T54" fmla="*/ 30 w 86"/>
                <a:gd name="T55" fmla="*/ 27 h 27"/>
                <a:gd name="T56" fmla="*/ 62 w 86"/>
                <a:gd name="T57" fmla="*/ 14 h 27"/>
                <a:gd name="T58" fmla="*/ 59 w 86"/>
                <a:gd name="T59" fmla="*/ 11 h 27"/>
                <a:gd name="T60" fmla="*/ 54 w 86"/>
                <a:gd name="T61" fmla="*/ 12 h 27"/>
                <a:gd name="T62" fmla="*/ 53 w 86"/>
                <a:gd name="T63" fmla="*/ 17 h 27"/>
                <a:gd name="T64" fmla="*/ 56 w 86"/>
                <a:gd name="T65" fmla="*/ 19 h 27"/>
                <a:gd name="T66" fmla="*/ 60 w 86"/>
                <a:gd name="T67" fmla="*/ 18 h 27"/>
                <a:gd name="T68" fmla="*/ 63 w 86"/>
                <a:gd name="T69" fmla="*/ 17 h 27"/>
                <a:gd name="T70" fmla="*/ 50 w 86"/>
                <a:gd name="T71" fmla="*/ 15 h 27"/>
                <a:gd name="T72" fmla="*/ 52 w 86"/>
                <a:gd name="T73" fmla="*/ 11 h 27"/>
                <a:gd name="T74" fmla="*/ 58 w 86"/>
                <a:gd name="T75" fmla="*/ 9 h 27"/>
                <a:gd name="T76" fmla="*/ 63 w 86"/>
                <a:gd name="T77" fmla="*/ 11 h 27"/>
                <a:gd name="T78" fmla="*/ 66 w 86"/>
                <a:gd name="T79" fmla="*/ 17 h 27"/>
                <a:gd name="T80" fmla="*/ 63 w 86"/>
                <a:gd name="T81" fmla="*/ 24 h 27"/>
                <a:gd name="T82" fmla="*/ 55 w 86"/>
                <a:gd name="T83" fmla="*/ 27 h 27"/>
                <a:gd name="T84" fmla="*/ 52 w 86"/>
                <a:gd name="T85" fmla="*/ 27 h 27"/>
                <a:gd name="T86" fmla="*/ 52 w 86"/>
                <a:gd name="T87" fmla="*/ 25 h 27"/>
                <a:gd name="T88" fmla="*/ 55 w 86"/>
                <a:gd name="T89" fmla="*/ 25 h 27"/>
                <a:gd name="T90" fmla="*/ 62 w 86"/>
                <a:gd name="T91" fmla="*/ 19 h 27"/>
                <a:gd name="T92" fmla="*/ 57 w 86"/>
                <a:gd name="T93" fmla="*/ 21 h 27"/>
                <a:gd name="T94" fmla="*/ 52 w 86"/>
                <a:gd name="T95" fmla="*/ 20 h 27"/>
                <a:gd name="T96" fmla="*/ 50 w 86"/>
                <a:gd name="T97" fmla="*/ 15 h 27"/>
                <a:gd name="T98" fmla="*/ 86 w 86"/>
                <a:gd name="T99" fmla="*/ 18 h 27"/>
                <a:gd name="T100" fmla="*/ 83 w 86"/>
                <a:gd name="T101" fmla="*/ 3 h 27"/>
                <a:gd name="T102" fmla="*/ 72 w 86"/>
                <a:gd name="T103" fmla="*/ 6 h 27"/>
                <a:gd name="T104" fmla="*/ 86 w 86"/>
                <a:gd name="T105" fmla="*/ 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6" h="27">
                  <a:moveTo>
                    <a:pt x="9" y="20"/>
                  </a:moveTo>
                  <a:cubicBezTo>
                    <a:pt x="0" y="15"/>
                    <a:pt x="0" y="15"/>
                    <a:pt x="0" y="15"/>
                  </a:cubicBezTo>
                  <a:cubicBezTo>
                    <a:pt x="0" y="13"/>
                    <a:pt x="0" y="13"/>
                    <a:pt x="0" y="13"/>
                  </a:cubicBezTo>
                  <a:cubicBezTo>
                    <a:pt x="4" y="15"/>
                    <a:pt x="4" y="15"/>
                    <a:pt x="4" y="15"/>
                  </a:cubicBezTo>
                  <a:cubicBezTo>
                    <a:pt x="10" y="5"/>
                    <a:pt x="10" y="5"/>
                    <a:pt x="10" y="5"/>
                  </a:cubicBezTo>
                  <a:cubicBezTo>
                    <a:pt x="6" y="3"/>
                    <a:pt x="6" y="3"/>
                    <a:pt x="6" y="3"/>
                  </a:cubicBezTo>
                  <a:cubicBezTo>
                    <a:pt x="7" y="2"/>
                    <a:pt x="7" y="2"/>
                    <a:pt x="7" y="2"/>
                  </a:cubicBezTo>
                  <a:cubicBezTo>
                    <a:pt x="8" y="3"/>
                    <a:pt x="9" y="3"/>
                    <a:pt x="10" y="3"/>
                  </a:cubicBezTo>
                  <a:cubicBezTo>
                    <a:pt x="11" y="3"/>
                    <a:pt x="11" y="3"/>
                    <a:pt x="12" y="2"/>
                  </a:cubicBezTo>
                  <a:cubicBezTo>
                    <a:pt x="14" y="4"/>
                    <a:pt x="14" y="4"/>
                    <a:pt x="14" y="4"/>
                  </a:cubicBezTo>
                  <a:cubicBezTo>
                    <a:pt x="6" y="17"/>
                    <a:pt x="6" y="17"/>
                    <a:pt x="6" y="17"/>
                  </a:cubicBezTo>
                  <a:cubicBezTo>
                    <a:pt x="10" y="19"/>
                    <a:pt x="10" y="19"/>
                    <a:pt x="10" y="19"/>
                  </a:cubicBezTo>
                  <a:lnTo>
                    <a:pt x="9" y="20"/>
                  </a:lnTo>
                  <a:close/>
                  <a:moveTo>
                    <a:pt x="37" y="14"/>
                  </a:moveTo>
                  <a:cubicBezTo>
                    <a:pt x="37" y="14"/>
                    <a:pt x="37" y="13"/>
                    <a:pt x="36" y="12"/>
                  </a:cubicBezTo>
                  <a:cubicBezTo>
                    <a:pt x="36" y="12"/>
                    <a:pt x="35" y="11"/>
                    <a:pt x="33" y="11"/>
                  </a:cubicBezTo>
                  <a:cubicBezTo>
                    <a:pt x="32" y="11"/>
                    <a:pt x="31" y="11"/>
                    <a:pt x="30" y="11"/>
                  </a:cubicBezTo>
                  <a:cubicBezTo>
                    <a:pt x="29" y="12"/>
                    <a:pt x="29" y="12"/>
                    <a:pt x="28" y="13"/>
                  </a:cubicBezTo>
                  <a:cubicBezTo>
                    <a:pt x="28" y="14"/>
                    <a:pt x="28" y="14"/>
                    <a:pt x="29" y="15"/>
                  </a:cubicBezTo>
                  <a:cubicBezTo>
                    <a:pt x="29" y="15"/>
                    <a:pt x="30" y="15"/>
                    <a:pt x="30" y="16"/>
                  </a:cubicBezTo>
                  <a:cubicBezTo>
                    <a:pt x="31" y="16"/>
                    <a:pt x="31" y="16"/>
                    <a:pt x="32" y="17"/>
                  </a:cubicBezTo>
                  <a:cubicBezTo>
                    <a:pt x="33" y="17"/>
                    <a:pt x="33" y="17"/>
                    <a:pt x="34" y="17"/>
                  </a:cubicBezTo>
                  <a:cubicBezTo>
                    <a:pt x="35" y="17"/>
                    <a:pt x="36" y="17"/>
                    <a:pt x="36" y="16"/>
                  </a:cubicBezTo>
                  <a:cubicBezTo>
                    <a:pt x="37" y="16"/>
                    <a:pt x="37" y="15"/>
                    <a:pt x="37" y="14"/>
                  </a:cubicBezTo>
                  <a:moveTo>
                    <a:pt x="36" y="23"/>
                  </a:moveTo>
                  <a:cubicBezTo>
                    <a:pt x="36" y="22"/>
                    <a:pt x="36" y="22"/>
                    <a:pt x="36" y="21"/>
                  </a:cubicBezTo>
                  <a:cubicBezTo>
                    <a:pt x="35" y="21"/>
                    <a:pt x="34" y="20"/>
                    <a:pt x="33" y="20"/>
                  </a:cubicBezTo>
                  <a:cubicBezTo>
                    <a:pt x="33" y="19"/>
                    <a:pt x="33" y="19"/>
                    <a:pt x="32" y="19"/>
                  </a:cubicBezTo>
                  <a:cubicBezTo>
                    <a:pt x="31" y="19"/>
                    <a:pt x="31" y="18"/>
                    <a:pt x="30" y="18"/>
                  </a:cubicBezTo>
                  <a:cubicBezTo>
                    <a:pt x="29" y="18"/>
                    <a:pt x="28" y="19"/>
                    <a:pt x="27" y="19"/>
                  </a:cubicBezTo>
                  <a:cubicBezTo>
                    <a:pt x="27" y="20"/>
                    <a:pt x="26" y="20"/>
                    <a:pt x="26" y="21"/>
                  </a:cubicBezTo>
                  <a:cubicBezTo>
                    <a:pt x="26" y="22"/>
                    <a:pt x="26" y="23"/>
                    <a:pt x="27" y="24"/>
                  </a:cubicBezTo>
                  <a:cubicBezTo>
                    <a:pt x="28" y="25"/>
                    <a:pt x="29" y="25"/>
                    <a:pt x="30" y="25"/>
                  </a:cubicBezTo>
                  <a:cubicBezTo>
                    <a:pt x="32" y="26"/>
                    <a:pt x="33" y="25"/>
                    <a:pt x="34" y="25"/>
                  </a:cubicBezTo>
                  <a:cubicBezTo>
                    <a:pt x="35" y="24"/>
                    <a:pt x="36" y="24"/>
                    <a:pt x="36" y="23"/>
                  </a:cubicBezTo>
                  <a:moveTo>
                    <a:pt x="30" y="27"/>
                  </a:moveTo>
                  <a:cubicBezTo>
                    <a:pt x="29" y="27"/>
                    <a:pt x="28" y="27"/>
                    <a:pt x="27" y="26"/>
                  </a:cubicBezTo>
                  <a:cubicBezTo>
                    <a:pt x="26" y="26"/>
                    <a:pt x="25" y="25"/>
                    <a:pt x="24" y="25"/>
                  </a:cubicBezTo>
                  <a:cubicBezTo>
                    <a:pt x="23" y="24"/>
                    <a:pt x="23" y="24"/>
                    <a:pt x="23" y="23"/>
                  </a:cubicBezTo>
                  <a:cubicBezTo>
                    <a:pt x="23" y="22"/>
                    <a:pt x="22" y="21"/>
                    <a:pt x="23" y="21"/>
                  </a:cubicBezTo>
                  <a:cubicBezTo>
                    <a:pt x="23" y="20"/>
                    <a:pt x="23" y="19"/>
                    <a:pt x="24" y="18"/>
                  </a:cubicBezTo>
                  <a:cubicBezTo>
                    <a:pt x="25" y="18"/>
                    <a:pt x="26" y="17"/>
                    <a:pt x="28" y="17"/>
                  </a:cubicBezTo>
                  <a:cubicBezTo>
                    <a:pt x="28" y="17"/>
                    <a:pt x="28" y="17"/>
                    <a:pt x="28" y="17"/>
                  </a:cubicBezTo>
                  <a:cubicBezTo>
                    <a:pt x="27" y="16"/>
                    <a:pt x="26" y="16"/>
                    <a:pt x="25" y="15"/>
                  </a:cubicBezTo>
                  <a:cubicBezTo>
                    <a:pt x="25" y="14"/>
                    <a:pt x="25" y="14"/>
                    <a:pt x="25" y="13"/>
                  </a:cubicBezTo>
                  <a:cubicBezTo>
                    <a:pt x="25" y="12"/>
                    <a:pt x="26" y="11"/>
                    <a:pt x="28" y="10"/>
                  </a:cubicBezTo>
                  <a:cubicBezTo>
                    <a:pt x="29" y="9"/>
                    <a:pt x="31" y="9"/>
                    <a:pt x="34" y="10"/>
                  </a:cubicBezTo>
                  <a:cubicBezTo>
                    <a:pt x="36" y="10"/>
                    <a:pt x="38" y="10"/>
                    <a:pt x="39" y="11"/>
                  </a:cubicBezTo>
                  <a:cubicBezTo>
                    <a:pt x="40" y="12"/>
                    <a:pt x="41" y="14"/>
                    <a:pt x="40" y="15"/>
                  </a:cubicBezTo>
                  <a:cubicBezTo>
                    <a:pt x="40" y="16"/>
                    <a:pt x="40" y="16"/>
                    <a:pt x="39" y="17"/>
                  </a:cubicBezTo>
                  <a:cubicBezTo>
                    <a:pt x="38" y="18"/>
                    <a:pt x="37" y="18"/>
                    <a:pt x="36" y="18"/>
                  </a:cubicBezTo>
                  <a:cubicBezTo>
                    <a:pt x="36" y="18"/>
                    <a:pt x="36" y="18"/>
                    <a:pt x="36" y="18"/>
                  </a:cubicBezTo>
                  <a:cubicBezTo>
                    <a:pt x="37" y="19"/>
                    <a:pt x="38" y="20"/>
                    <a:pt x="39" y="20"/>
                  </a:cubicBezTo>
                  <a:cubicBezTo>
                    <a:pt x="39" y="21"/>
                    <a:pt x="40" y="22"/>
                    <a:pt x="39" y="23"/>
                  </a:cubicBezTo>
                  <a:cubicBezTo>
                    <a:pt x="39" y="25"/>
                    <a:pt x="38" y="26"/>
                    <a:pt x="36" y="26"/>
                  </a:cubicBezTo>
                  <a:cubicBezTo>
                    <a:pt x="34" y="27"/>
                    <a:pt x="32" y="27"/>
                    <a:pt x="30" y="27"/>
                  </a:cubicBezTo>
                  <a:moveTo>
                    <a:pt x="63" y="17"/>
                  </a:moveTo>
                  <a:cubicBezTo>
                    <a:pt x="63" y="15"/>
                    <a:pt x="62" y="15"/>
                    <a:pt x="62" y="14"/>
                  </a:cubicBezTo>
                  <a:cubicBezTo>
                    <a:pt x="62" y="13"/>
                    <a:pt x="61" y="13"/>
                    <a:pt x="61" y="12"/>
                  </a:cubicBezTo>
                  <a:cubicBezTo>
                    <a:pt x="60" y="12"/>
                    <a:pt x="60" y="12"/>
                    <a:pt x="59" y="11"/>
                  </a:cubicBezTo>
                  <a:cubicBezTo>
                    <a:pt x="59" y="11"/>
                    <a:pt x="58" y="11"/>
                    <a:pt x="58" y="11"/>
                  </a:cubicBezTo>
                  <a:cubicBezTo>
                    <a:pt x="56" y="11"/>
                    <a:pt x="55" y="12"/>
                    <a:pt x="54" y="12"/>
                  </a:cubicBezTo>
                  <a:cubicBezTo>
                    <a:pt x="53" y="13"/>
                    <a:pt x="53" y="14"/>
                    <a:pt x="53" y="15"/>
                  </a:cubicBezTo>
                  <a:cubicBezTo>
                    <a:pt x="53" y="16"/>
                    <a:pt x="53" y="16"/>
                    <a:pt x="53" y="17"/>
                  </a:cubicBezTo>
                  <a:cubicBezTo>
                    <a:pt x="54" y="17"/>
                    <a:pt x="54" y="18"/>
                    <a:pt x="55" y="18"/>
                  </a:cubicBezTo>
                  <a:cubicBezTo>
                    <a:pt x="55" y="18"/>
                    <a:pt x="56" y="18"/>
                    <a:pt x="56" y="19"/>
                  </a:cubicBezTo>
                  <a:cubicBezTo>
                    <a:pt x="57" y="19"/>
                    <a:pt x="57" y="19"/>
                    <a:pt x="58" y="19"/>
                  </a:cubicBezTo>
                  <a:cubicBezTo>
                    <a:pt x="59" y="19"/>
                    <a:pt x="59" y="19"/>
                    <a:pt x="60" y="18"/>
                  </a:cubicBezTo>
                  <a:cubicBezTo>
                    <a:pt x="61" y="18"/>
                    <a:pt x="62" y="18"/>
                    <a:pt x="62" y="18"/>
                  </a:cubicBezTo>
                  <a:cubicBezTo>
                    <a:pt x="63" y="18"/>
                    <a:pt x="63" y="17"/>
                    <a:pt x="63" y="17"/>
                  </a:cubicBezTo>
                  <a:cubicBezTo>
                    <a:pt x="63" y="17"/>
                    <a:pt x="63" y="17"/>
                    <a:pt x="63" y="17"/>
                  </a:cubicBezTo>
                  <a:moveTo>
                    <a:pt x="50" y="15"/>
                  </a:moveTo>
                  <a:cubicBezTo>
                    <a:pt x="50" y="14"/>
                    <a:pt x="50" y="14"/>
                    <a:pt x="50" y="13"/>
                  </a:cubicBezTo>
                  <a:cubicBezTo>
                    <a:pt x="51" y="12"/>
                    <a:pt x="51" y="11"/>
                    <a:pt x="52" y="11"/>
                  </a:cubicBezTo>
                  <a:cubicBezTo>
                    <a:pt x="53" y="10"/>
                    <a:pt x="53" y="10"/>
                    <a:pt x="55" y="10"/>
                  </a:cubicBezTo>
                  <a:cubicBezTo>
                    <a:pt x="56" y="9"/>
                    <a:pt x="57" y="9"/>
                    <a:pt x="58" y="9"/>
                  </a:cubicBezTo>
                  <a:cubicBezTo>
                    <a:pt x="59" y="9"/>
                    <a:pt x="60" y="9"/>
                    <a:pt x="61" y="10"/>
                  </a:cubicBezTo>
                  <a:cubicBezTo>
                    <a:pt x="62" y="10"/>
                    <a:pt x="63" y="10"/>
                    <a:pt x="63" y="11"/>
                  </a:cubicBezTo>
                  <a:cubicBezTo>
                    <a:pt x="64" y="11"/>
                    <a:pt x="65" y="12"/>
                    <a:pt x="65" y="13"/>
                  </a:cubicBezTo>
                  <a:cubicBezTo>
                    <a:pt x="66" y="14"/>
                    <a:pt x="66" y="16"/>
                    <a:pt x="66" y="17"/>
                  </a:cubicBezTo>
                  <a:cubicBezTo>
                    <a:pt x="66" y="19"/>
                    <a:pt x="66" y="20"/>
                    <a:pt x="65" y="21"/>
                  </a:cubicBezTo>
                  <a:cubicBezTo>
                    <a:pt x="65" y="22"/>
                    <a:pt x="64" y="23"/>
                    <a:pt x="63" y="24"/>
                  </a:cubicBezTo>
                  <a:cubicBezTo>
                    <a:pt x="62" y="25"/>
                    <a:pt x="61" y="26"/>
                    <a:pt x="60" y="26"/>
                  </a:cubicBezTo>
                  <a:cubicBezTo>
                    <a:pt x="58" y="27"/>
                    <a:pt x="57" y="27"/>
                    <a:pt x="55" y="27"/>
                  </a:cubicBezTo>
                  <a:cubicBezTo>
                    <a:pt x="54" y="27"/>
                    <a:pt x="54" y="27"/>
                    <a:pt x="53" y="27"/>
                  </a:cubicBezTo>
                  <a:cubicBezTo>
                    <a:pt x="53" y="27"/>
                    <a:pt x="52" y="27"/>
                    <a:pt x="52" y="27"/>
                  </a:cubicBezTo>
                  <a:cubicBezTo>
                    <a:pt x="52" y="25"/>
                    <a:pt x="52" y="25"/>
                    <a:pt x="52" y="25"/>
                  </a:cubicBezTo>
                  <a:cubicBezTo>
                    <a:pt x="52" y="25"/>
                    <a:pt x="52" y="25"/>
                    <a:pt x="52" y="25"/>
                  </a:cubicBezTo>
                  <a:cubicBezTo>
                    <a:pt x="52" y="25"/>
                    <a:pt x="53" y="25"/>
                    <a:pt x="53" y="25"/>
                  </a:cubicBezTo>
                  <a:cubicBezTo>
                    <a:pt x="54" y="25"/>
                    <a:pt x="54" y="25"/>
                    <a:pt x="55" y="25"/>
                  </a:cubicBezTo>
                  <a:cubicBezTo>
                    <a:pt x="57" y="25"/>
                    <a:pt x="59" y="25"/>
                    <a:pt x="60" y="24"/>
                  </a:cubicBezTo>
                  <a:cubicBezTo>
                    <a:pt x="62" y="23"/>
                    <a:pt x="62" y="21"/>
                    <a:pt x="62" y="19"/>
                  </a:cubicBezTo>
                  <a:cubicBezTo>
                    <a:pt x="62" y="20"/>
                    <a:pt x="61" y="20"/>
                    <a:pt x="60" y="20"/>
                  </a:cubicBezTo>
                  <a:cubicBezTo>
                    <a:pt x="59" y="20"/>
                    <a:pt x="58" y="21"/>
                    <a:pt x="57" y="21"/>
                  </a:cubicBezTo>
                  <a:cubicBezTo>
                    <a:pt x="56" y="21"/>
                    <a:pt x="55" y="20"/>
                    <a:pt x="55" y="20"/>
                  </a:cubicBezTo>
                  <a:cubicBezTo>
                    <a:pt x="54" y="20"/>
                    <a:pt x="53" y="20"/>
                    <a:pt x="52" y="20"/>
                  </a:cubicBezTo>
                  <a:cubicBezTo>
                    <a:pt x="51" y="19"/>
                    <a:pt x="51" y="18"/>
                    <a:pt x="50" y="18"/>
                  </a:cubicBezTo>
                  <a:cubicBezTo>
                    <a:pt x="50" y="17"/>
                    <a:pt x="50" y="16"/>
                    <a:pt x="50" y="15"/>
                  </a:cubicBezTo>
                  <a:moveTo>
                    <a:pt x="86" y="1"/>
                  </a:moveTo>
                  <a:cubicBezTo>
                    <a:pt x="86" y="18"/>
                    <a:pt x="86" y="18"/>
                    <a:pt x="86" y="18"/>
                  </a:cubicBezTo>
                  <a:cubicBezTo>
                    <a:pt x="83" y="20"/>
                    <a:pt x="83" y="20"/>
                    <a:pt x="83" y="20"/>
                  </a:cubicBezTo>
                  <a:cubicBezTo>
                    <a:pt x="83" y="3"/>
                    <a:pt x="83" y="3"/>
                    <a:pt x="83" y="3"/>
                  </a:cubicBezTo>
                  <a:cubicBezTo>
                    <a:pt x="73" y="8"/>
                    <a:pt x="73" y="8"/>
                    <a:pt x="73" y="8"/>
                  </a:cubicBezTo>
                  <a:cubicBezTo>
                    <a:pt x="72" y="6"/>
                    <a:pt x="72" y="6"/>
                    <a:pt x="72" y="6"/>
                  </a:cubicBezTo>
                  <a:cubicBezTo>
                    <a:pt x="85" y="0"/>
                    <a:pt x="85" y="0"/>
                    <a:pt x="85" y="0"/>
                  </a:cubicBezTo>
                  <a:lnTo>
                    <a:pt x="86" y="1"/>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28" name="Freeform 126"/>
            <p:cNvSpPr/>
            <p:nvPr userDrawn="1"/>
          </p:nvSpPr>
          <p:spPr bwMode="auto">
            <a:xfrm>
              <a:off x="5778096" y="2774166"/>
              <a:ext cx="105882" cy="105882"/>
            </a:xfrm>
            <a:custGeom>
              <a:avLst/>
              <a:gdLst>
                <a:gd name="T0" fmla="*/ 2 w 11"/>
                <a:gd name="T1" fmla="*/ 12 h 12"/>
                <a:gd name="T2" fmla="*/ 2 w 11"/>
                <a:gd name="T3" fmla="*/ 8 h 12"/>
                <a:gd name="T4" fmla="*/ 1 w 11"/>
                <a:gd name="T5" fmla="*/ 3 h 12"/>
                <a:gd name="T6" fmla="*/ 8 w 11"/>
                <a:gd name="T7" fmla="*/ 3 h 12"/>
                <a:gd name="T8" fmla="*/ 9 w 11"/>
                <a:gd name="T9" fmla="*/ 5 h 12"/>
                <a:gd name="T10" fmla="*/ 8 w 11"/>
                <a:gd name="T11" fmla="*/ 11 h 12"/>
                <a:gd name="T12" fmla="*/ 2 w 11"/>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1" h="12">
                  <a:moveTo>
                    <a:pt x="2" y="12"/>
                  </a:moveTo>
                  <a:cubicBezTo>
                    <a:pt x="0" y="11"/>
                    <a:pt x="1" y="10"/>
                    <a:pt x="2" y="8"/>
                  </a:cubicBezTo>
                  <a:cubicBezTo>
                    <a:pt x="2" y="7"/>
                    <a:pt x="1" y="5"/>
                    <a:pt x="1" y="3"/>
                  </a:cubicBezTo>
                  <a:cubicBezTo>
                    <a:pt x="2" y="0"/>
                    <a:pt x="6" y="2"/>
                    <a:pt x="8" y="3"/>
                  </a:cubicBezTo>
                  <a:cubicBezTo>
                    <a:pt x="8" y="3"/>
                    <a:pt x="9" y="4"/>
                    <a:pt x="9" y="5"/>
                  </a:cubicBezTo>
                  <a:cubicBezTo>
                    <a:pt x="10" y="7"/>
                    <a:pt x="11" y="10"/>
                    <a:pt x="8" y="11"/>
                  </a:cubicBezTo>
                  <a:cubicBezTo>
                    <a:pt x="6" y="12"/>
                    <a:pt x="4" y="12"/>
                    <a:pt x="2" y="12"/>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29" name="Freeform 127"/>
            <p:cNvSpPr/>
            <p:nvPr userDrawn="1"/>
          </p:nvSpPr>
          <p:spPr bwMode="auto">
            <a:xfrm>
              <a:off x="5505827" y="2456519"/>
              <a:ext cx="385714" cy="340336"/>
            </a:xfrm>
            <a:custGeom>
              <a:avLst/>
              <a:gdLst>
                <a:gd name="T0" fmla="*/ 7 w 41"/>
                <a:gd name="T1" fmla="*/ 35 h 36"/>
                <a:gd name="T2" fmla="*/ 7 w 41"/>
                <a:gd name="T3" fmla="*/ 35 h 36"/>
                <a:gd name="T4" fmla="*/ 7 w 41"/>
                <a:gd name="T5" fmla="*/ 34 h 36"/>
                <a:gd name="T6" fmla="*/ 15 w 41"/>
                <a:gd name="T7" fmla="*/ 32 h 36"/>
                <a:gd name="T8" fmla="*/ 20 w 41"/>
                <a:gd name="T9" fmla="*/ 28 h 36"/>
                <a:gd name="T10" fmla="*/ 6 w 41"/>
                <a:gd name="T11" fmla="*/ 29 h 36"/>
                <a:gd name="T12" fmla="*/ 2 w 41"/>
                <a:gd name="T13" fmla="*/ 26 h 36"/>
                <a:gd name="T14" fmla="*/ 2 w 41"/>
                <a:gd name="T15" fmla="*/ 26 h 36"/>
                <a:gd name="T16" fmla="*/ 3 w 41"/>
                <a:gd name="T17" fmla="*/ 21 h 36"/>
                <a:gd name="T18" fmla="*/ 19 w 41"/>
                <a:gd name="T19" fmla="*/ 21 h 36"/>
                <a:gd name="T20" fmla="*/ 24 w 41"/>
                <a:gd name="T21" fmla="*/ 20 h 36"/>
                <a:gd name="T22" fmla="*/ 29 w 41"/>
                <a:gd name="T23" fmla="*/ 3 h 36"/>
                <a:gd name="T24" fmla="*/ 35 w 41"/>
                <a:gd name="T25" fmla="*/ 6 h 36"/>
                <a:gd name="T26" fmla="*/ 36 w 41"/>
                <a:gd name="T27" fmla="*/ 7 h 36"/>
                <a:gd name="T28" fmla="*/ 36 w 41"/>
                <a:gd name="T29" fmla="*/ 7 h 36"/>
                <a:gd name="T30" fmla="*/ 35 w 41"/>
                <a:gd name="T31" fmla="*/ 11 h 36"/>
                <a:gd name="T32" fmla="*/ 31 w 41"/>
                <a:gd name="T33" fmla="*/ 20 h 36"/>
                <a:gd name="T34" fmla="*/ 40 w 41"/>
                <a:gd name="T35" fmla="*/ 19 h 36"/>
                <a:gd name="T36" fmla="*/ 38 w 41"/>
                <a:gd name="T37" fmla="*/ 23 h 36"/>
                <a:gd name="T38" fmla="*/ 29 w 41"/>
                <a:gd name="T39" fmla="*/ 24 h 36"/>
                <a:gd name="T40" fmla="*/ 23 w 41"/>
                <a:gd name="T41" fmla="*/ 32 h 36"/>
                <a:gd name="T42" fmla="*/ 21 w 41"/>
                <a:gd name="T43" fmla="*/ 34 h 36"/>
                <a:gd name="T44" fmla="*/ 14 w 41"/>
                <a:gd name="T45" fmla="*/ 35 h 36"/>
                <a:gd name="T46" fmla="*/ 7 w 41"/>
                <a:gd name="T47" fmla="*/ 3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1" h="36">
                  <a:moveTo>
                    <a:pt x="7" y="35"/>
                  </a:moveTo>
                  <a:cubicBezTo>
                    <a:pt x="7" y="35"/>
                    <a:pt x="7" y="35"/>
                    <a:pt x="7" y="35"/>
                  </a:cubicBezTo>
                  <a:cubicBezTo>
                    <a:pt x="7" y="35"/>
                    <a:pt x="7" y="35"/>
                    <a:pt x="7" y="34"/>
                  </a:cubicBezTo>
                  <a:cubicBezTo>
                    <a:pt x="8" y="34"/>
                    <a:pt x="15" y="32"/>
                    <a:pt x="15" y="32"/>
                  </a:cubicBezTo>
                  <a:cubicBezTo>
                    <a:pt x="17" y="31"/>
                    <a:pt x="19" y="30"/>
                    <a:pt x="20" y="28"/>
                  </a:cubicBezTo>
                  <a:cubicBezTo>
                    <a:pt x="15" y="28"/>
                    <a:pt x="11" y="30"/>
                    <a:pt x="6" y="29"/>
                  </a:cubicBezTo>
                  <a:cubicBezTo>
                    <a:pt x="4" y="28"/>
                    <a:pt x="3" y="27"/>
                    <a:pt x="2" y="26"/>
                  </a:cubicBezTo>
                  <a:cubicBezTo>
                    <a:pt x="2" y="26"/>
                    <a:pt x="2" y="26"/>
                    <a:pt x="2" y="26"/>
                  </a:cubicBezTo>
                  <a:cubicBezTo>
                    <a:pt x="0" y="24"/>
                    <a:pt x="0" y="22"/>
                    <a:pt x="3" y="21"/>
                  </a:cubicBezTo>
                  <a:cubicBezTo>
                    <a:pt x="7" y="23"/>
                    <a:pt x="15" y="22"/>
                    <a:pt x="19" y="21"/>
                  </a:cubicBezTo>
                  <a:cubicBezTo>
                    <a:pt x="20" y="21"/>
                    <a:pt x="23" y="21"/>
                    <a:pt x="24" y="20"/>
                  </a:cubicBezTo>
                  <a:cubicBezTo>
                    <a:pt x="26" y="15"/>
                    <a:pt x="27" y="9"/>
                    <a:pt x="29" y="3"/>
                  </a:cubicBezTo>
                  <a:cubicBezTo>
                    <a:pt x="31" y="0"/>
                    <a:pt x="33" y="3"/>
                    <a:pt x="35" y="6"/>
                  </a:cubicBezTo>
                  <a:cubicBezTo>
                    <a:pt x="35" y="6"/>
                    <a:pt x="36" y="6"/>
                    <a:pt x="36" y="7"/>
                  </a:cubicBezTo>
                  <a:cubicBezTo>
                    <a:pt x="36" y="7"/>
                    <a:pt x="36" y="7"/>
                    <a:pt x="36" y="7"/>
                  </a:cubicBezTo>
                  <a:cubicBezTo>
                    <a:pt x="37" y="9"/>
                    <a:pt x="37" y="10"/>
                    <a:pt x="35" y="11"/>
                  </a:cubicBezTo>
                  <a:cubicBezTo>
                    <a:pt x="33" y="14"/>
                    <a:pt x="32" y="17"/>
                    <a:pt x="31" y="20"/>
                  </a:cubicBezTo>
                  <a:cubicBezTo>
                    <a:pt x="34" y="20"/>
                    <a:pt x="37" y="18"/>
                    <a:pt x="40" y="19"/>
                  </a:cubicBezTo>
                  <a:cubicBezTo>
                    <a:pt x="41" y="21"/>
                    <a:pt x="40" y="22"/>
                    <a:pt x="38" y="23"/>
                  </a:cubicBezTo>
                  <a:cubicBezTo>
                    <a:pt x="36" y="23"/>
                    <a:pt x="33" y="24"/>
                    <a:pt x="29" y="24"/>
                  </a:cubicBezTo>
                  <a:cubicBezTo>
                    <a:pt x="28" y="27"/>
                    <a:pt x="26" y="30"/>
                    <a:pt x="23" y="32"/>
                  </a:cubicBezTo>
                  <a:cubicBezTo>
                    <a:pt x="23" y="33"/>
                    <a:pt x="21" y="34"/>
                    <a:pt x="21" y="34"/>
                  </a:cubicBezTo>
                  <a:cubicBezTo>
                    <a:pt x="19" y="34"/>
                    <a:pt x="17" y="35"/>
                    <a:pt x="14" y="35"/>
                  </a:cubicBezTo>
                  <a:cubicBezTo>
                    <a:pt x="8" y="36"/>
                    <a:pt x="8" y="35"/>
                    <a:pt x="7" y="35"/>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30" name="Freeform 128"/>
            <p:cNvSpPr/>
            <p:nvPr userDrawn="1"/>
          </p:nvSpPr>
          <p:spPr bwMode="auto">
            <a:xfrm>
              <a:off x="4862970" y="2668283"/>
              <a:ext cx="151261" cy="310084"/>
            </a:xfrm>
            <a:custGeom>
              <a:avLst/>
              <a:gdLst>
                <a:gd name="T0" fmla="*/ 7 w 16"/>
                <a:gd name="T1" fmla="*/ 33 h 33"/>
                <a:gd name="T2" fmla="*/ 0 w 16"/>
                <a:gd name="T3" fmla="*/ 30 h 33"/>
                <a:gd name="T4" fmla="*/ 0 w 16"/>
                <a:gd name="T5" fmla="*/ 28 h 33"/>
                <a:gd name="T6" fmla="*/ 10 w 16"/>
                <a:gd name="T7" fmla="*/ 11 h 33"/>
                <a:gd name="T8" fmla="*/ 12 w 16"/>
                <a:gd name="T9" fmla="*/ 3 h 33"/>
                <a:gd name="T10" fmla="*/ 12 w 16"/>
                <a:gd name="T11" fmla="*/ 2 h 33"/>
                <a:gd name="T12" fmla="*/ 12 w 16"/>
                <a:gd name="T13" fmla="*/ 2 h 33"/>
                <a:gd name="T14" fmla="*/ 15 w 16"/>
                <a:gd name="T15" fmla="*/ 2 h 33"/>
                <a:gd name="T16" fmla="*/ 14 w 16"/>
                <a:gd name="T17" fmla="*/ 7 h 33"/>
                <a:gd name="T18" fmla="*/ 13 w 16"/>
                <a:gd name="T19" fmla="*/ 16 h 33"/>
                <a:gd name="T20" fmla="*/ 13 w 16"/>
                <a:gd name="T21" fmla="*/ 19 h 33"/>
                <a:gd name="T22" fmla="*/ 11 w 16"/>
                <a:gd name="T23" fmla="*/ 26 h 33"/>
                <a:gd name="T24" fmla="*/ 9 w 16"/>
                <a:gd name="T25" fmla="*/ 33 h 33"/>
                <a:gd name="T26" fmla="*/ 7 w 16"/>
                <a:gd name="T2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33">
                  <a:moveTo>
                    <a:pt x="7" y="33"/>
                  </a:moveTo>
                  <a:cubicBezTo>
                    <a:pt x="5" y="33"/>
                    <a:pt x="2" y="31"/>
                    <a:pt x="0" y="30"/>
                  </a:cubicBezTo>
                  <a:cubicBezTo>
                    <a:pt x="0" y="30"/>
                    <a:pt x="0" y="29"/>
                    <a:pt x="0" y="28"/>
                  </a:cubicBezTo>
                  <a:cubicBezTo>
                    <a:pt x="4" y="23"/>
                    <a:pt x="7" y="17"/>
                    <a:pt x="10" y="11"/>
                  </a:cubicBezTo>
                  <a:cubicBezTo>
                    <a:pt x="11" y="8"/>
                    <a:pt x="11" y="5"/>
                    <a:pt x="12" y="3"/>
                  </a:cubicBezTo>
                  <a:cubicBezTo>
                    <a:pt x="12" y="3"/>
                    <a:pt x="12" y="3"/>
                    <a:pt x="12" y="2"/>
                  </a:cubicBezTo>
                  <a:cubicBezTo>
                    <a:pt x="12" y="2"/>
                    <a:pt x="12" y="2"/>
                    <a:pt x="12" y="2"/>
                  </a:cubicBezTo>
                  <a:cubicBezTo>
                    <a:pt x="13" y="1"/>
                    <a:pt x="14" y="0"/>
                    <a:pt x="15" y="2"/>
                  </a:cubicBezTo>
                  <a:cubicBezTo>
                    <a:pt x="16" y="3"/>
                    <a:pt x="14" y="5"/>
                    <a:pt x="14" y="7"/>
                  </a:cubicBezTo>
                  <a:cubicBezTo>
                    <a:pt x="14" y="10"/>
                    <a:pt x="14" y="13"/>
                    <a:pt x="13" y="16"/>
                  </a:cubicBezTo>
                  <a:cubicBezTo>
                    <a:pt x="13" y="16"/>
                    <a:pt x="13" y="16"/>
                    <a:pt x="13" y="19"/>
                  </a:cubicBezTo>
                  <a:cubicBezTo>
                    <a:pt x="12" y="21"/>
                    <a:pt x="11" y="24"/>
                    <a:pt x="11" y="26"/>
                  </a:cubicBezTo>
                  <a:cubicBezTo>
                    <a:pt x="10" y="28"/>
                    <a:pt x="10" y="31"/>
                    <a:pt x="9" y="33"/>
                  </a:cubicBezTo>
                  <a:cubicBezTo>
                    <a:pt x="8" y="33"/>
                    <a:pt x="8" y="33"/>
                    <a:pt x="7" y="33"/>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31" name="Freeform 129"/>
            <p:cNvSpPr/>
            <p:nvPr userDrawn="1"/>
          </p:nvSpPr>
          <p:spPr bwMode="auto">
            <a:xfrm>
              <a:off x="5067172" y="2592653"/>
              <a:ext cx="121008" cy="121008"/>
            </a:xfrm>
            <a:custGeom>
              <a:avLst/>
              <a:gdLst>
                <a:gd name="T0" fmla="*/ 8 w 13"/>
                <a:gd name="T1" fmla="*/ 12 h 13"/>
                <a:gd name="T2" fmla="*/ 1 w 13"/>
                <a:gd name="T3" fmla="*/ 10 h 13"/>
                <a:gd name="T4" fmla="*/ 1 w 13"/>
                <a:gd name="T5" fmla="*/ 8 h 13"/>
                <a:gd name="T6" fmla="*/ 2 w 13"/>
                <a:gd name="T7" fmla="*/ 7 h 13"/>
                <a:gd name="T8" fmla="*/ 5 w 13"/>
                <a:gd name="T9" fmla="*/ 6 h 13"/>
                <a:gd name="T10" fmla="*/ 12 w 13"/>
                <a:gd name="T11" fmla="*/ 1 h 13"/>
                <a:gd name="T12" fmla="*/ 8 w 13"/>
                <a:gd name="T13" fmla="*/ 12 h 13"/>
              </a:gdLst>
              <a:ahLst/>
              <a:cxnLst>
                <a:cxn ang="0">
                  <a:pos x="T0" y="T1"/>
                </a:cxn>
                <a:cxn ang="0">
                  <a:pos x="T2" y="T3"/>
                </a:cxn>
                <a:cxn ang="0">
                  <a:pos x="T4" y="T5"/>
                </a:cxn>
                <a:cxn ang="0">
                  <a:pos x="T6" y="T7"/>
                </a:cxn>
                <a:cxn ang="0">
                  <a:pos x="T8" y="T9"/>
                </a:cxn>
                <a:cxn ang="0">
                  <a:pos x="T10" y="T11"/>
                </a:cxn>
                <a:cxn ang="0">
                  <a:pos x="T12" y="T13"/>
                </a:cxn>
              </a:cxnLst>
              <a:rect l="0" t="0" r="r" b="b"/>
              <a:pathLst>
                <a:path w="13" h="13">
                  <a:moveTo>
                    <a:pt x="8" y="12"/>
                  </a:moveTo>
                  <a:cubicBezTo>
                    <a:pt x="5" y="13"/>
                    <a:pt x="3" y="12"/>
                    <a:pt x="1" y="10"/>
                  </a:cubicBezTo>
                  <a:cubicBezTo>
                    <a:pt x="0" y="10"/>
                    <a:pt x="1" y="9"/>
                    <a:pt x="1" y="8"/>
                  </a:cubicBezTo>
                  <a:cubicBezTo>
                    <a:pt x="1" y="8"/>
                    <a:pt x="1" y="8"/>
                    <a:pt x="2" y="7"/>
                  </a:cubicBezTo>
                  <a:cubicBezTo>
                    <a:pt x="3" y="7"/>
                    <a:pt x="3" y="7"/>
                    <a:pt x="5" y="6"/>
                  </a:cubicBezTo>
                  <a:cubicBezTo>
                    <a:pt x="6" y="5"/>
                    <a:pt x="10" y="0"/>
                    <a:pt x="12" y="1"/>
                  </a:cubicBezTo>
                  <a:cubicBezTo>
                    <a:pt x="13" y="4"/>
                    <a:pt x="11" y="10"/>
                    <a:pt x="8" y="12"/>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32" name="Freeform 130"/>
            <p:cNvSpPr/>
            <p:nvPr userDrawn="1"/>
          </p:nvSpPr>
          <p:spPr bwMode="auto">
            <a:xfrm>
              <a:off x="4855407" y="2638031"/>
              <a:ext cx="90756" cy="105882"/>
            </a:xfrm>
            <a:custGeom>
              <a:avLst/>
              <a:gdLst>
                <a:gd name="T0" fmla="*/ 5 w 10"/>
                <a:gd name="T1" fmla="*/ 11 h 11"/>
                <a:gd name="T2" fmla="*/ 1 w 10"/>
                <a:gd name="T3" fmla="*/ 4 h 11"/>
                <a:gd name="T4" fmla="*/ 6 w 10"/>
                <a:gd name="T5" fmla="*/ 1 h 11"/>
                <a:gd name="T6" fmla="*/ 10 w 10"/>
                <a:gd name="T7" fmla="*/ 6 h 11"/>
                <a:gd name="T8" fmla="*/ 5 w 10"/>
                <a:gd name="T9" fmla="*/ 11 h 11"/>
              </a:gdLst>
              <a:ahLst/>
              <a:cxnLst>
                <a:cxn ang="0">
                  <a:pos x="T0" y="T1"/>
                </a:cxn>
                <a:cxn ang="0">
                  <a:pos x="T2" y="T3"/>
                </a:cxn>
                <a:cxn ang="0">
                  <a:pos x="T4" y="T5"/>
                </a:cxn>
                <a:cxn ang="0">
                  <a:pos x="T6" y="T7"/>
                </a:cxn>
                <a:cxn ang="0">
                  <a:pos x="T8" y="T9"/>
                </a:cxn>
              </a:cxnLst>
              <a:rect l="0" t="0" r="r" b="b"/>
              <a:pathLst>
                <a:path w="10" h="11">
                  <a:moveTo>
                    <a:pt x="5" y="11"/>
                  </a:moveTo>
                  <a:cubicBezTo>
                    <a:pt x="3" y="10"/>
                    <a:pt x="1" y="5"/>
                    <a:pt x="1" y="4"/>
                  </a:cubicBezTo>
                  <a:cubicBezTo>
                    <a:pt x="0" y="1"/>
                    <a:pt x="3" y="0"/>
                    <a:pt x="6" y="1"/>
                  </a:cubicBezTo>
                  <a:cubicBezTo>
                    <a:pt x="9" y="2"/>
                    <a:pt x="10" y="3"/>
                    <a:pt x="10" y="6"/>
                  </a:cubicBezTo>
                  <a:cubicBezTo>
                    <a:pt x="8" y="9"/>
                    <a:pt x="7" y="9"/>
                    <a:pt x="5" y="11"/>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33" name="Freeform 131"/>
            <p:cNvSpPr/>
            <p:nvPr userDrawn="1"/>
          </p:nvSpPr>
          <p:spPr bwMode="auto">
            <a:xfrm>
              <a:off x="5029357" y="2471645"/>
              <a:ext cx="143698" cy="158823"/>
            </a:xfrm>
            <a:custGeom>
              <a:avLst/>
              <a:gdLst>
                <a:gd name="T0" fmla="*/ 8 w 15"/>
                <a:gd name="T1" fmla="*/ 17 h 17"/>
                <a:gd name="T2" fmla="*/ 7 w 15"/>
                <a:gd name="T3" fmla="*/ 12 h 17"/>
                <a:gd name="T4" fmla="*/ 5 w 15"/>
                <a:gd name="T5" fmla="*/ 13 h 17"/>
                <a:gd name="T6" fmla="*/ 0 w 15"/>
                <a:gd name="T7" fmla="*/ 9 h 17"/>
                <a:gd name="T8" fmla="*/ 2 w 15"/>
                <a:gd name="T9" fmla="*/ 7 h 17"/>
                <a:gd name="T10" fmla="*/ 7 w 15"/>
                <a:gd name="T11" fmla="*/ 2 h 17"/>
                <a:gd name="T12" fmla="*/ 14 w 15"/>
                <a:gd name="T13" fmla="*/ 4 h 17"/>
                <a:gd name="T14" fmla="*/ 13 w 15"/>
                <a:gd name="T15" fmla="*/ 11 h 17"/>
                <a:gd name="T16" fmla="*/ 9 w 15"/>
                <a:gd name="T17" fmla="*/ 16 h 17"/>
                <a:gd name="T18" fmla="*/ 8 w 15"/>
                <a:gd name="T1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7">
                  <a:moveTo>
                    <a:pt x="8" y="17"/>
                  </a:moveTo>
                  <a:cubicBezTo>
                    <a:pt x="7" y="16"/>
                    <a:pt x="8" y="12"/>
                    <a:pt x="7" y="12"/>
                  </a:cubicBezTo>
                  <a:cubicBezTo>
                    <a:pt x="6" y="12"/>
                    <a:pt x="6" y="13"/>
                    <a:pt x="5" y="13"/>
                  </a:cubicBezTo>
                  <a:cubicBezTo>
                    <a:pt x="3" y="13"/>
                    <a:pt x="0" y="11"/>
                    <a:pt x="0" y="9"/>
                  </a:cubicBezTo>
                  <a:cubicBezTo>
                    <a:pt x="1" y="7"/>
                    <a:pt x="0" y="8"/>
                    <a:pt x="2" y="7"/>
                  </a:cubicBezTo>
                  <a:cubicBezTo>
                    <a:pt x="4" y="5"/>
                    <a:pt x="6" y="3"/>
                    <a:pt x="7" y="2"/>
                  </a:cubicBezTo>
                  <a:cubicBezTo>
                    <a:pt x="11" y="0"/>
                    <a:pt x="13" y="1"/>
                    <a:pt x="14" y="4"/>
                  </a:cubicBezTo>
                  <a:cubicBezTo>
                    <a:pt x="15" y="7"/>
                    <a:pt x="14" y="9"/>
                    <a:pt x="13" y="11"/>
                  </a:cubicBezTo>
                  <a:cubicBezTo>
                    <a:pt x="12" y="13"/>
                    <a:pt x="10" y="15"/>
                    <a:pt x="9" y="16"/>
                  </a:cubicBezTo>
                  <a:cubicBezTo>
                    <a:pt x="9" y="17"/>
                    <a:pt x="8" y="17"/>
                    <a:pt x="8" y="17"/>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34" name="Freeform 132"/>
            <p:cNvSpPr/>
            <p:nvPr userDrawn="1"/>
          </p:nvSpPr>
          <p:spPr bwMode="auto">
            <a:xfrm>
              <a:off x="4855407" y="2509460"/>
              <a:ext cx="90756" cy="98319"/>
            </a:xfrm>
            <a:custGeom>
              <a:avLst/>
              <a:gdLst>
                <a:gd name="T0" fmla="*/ 4 w 10"/>
                <a:gd name="T1" fmla="*/ 11 h 11"/>
                <a:gd name="T2" fmla="*/ 3 w 10"/>
                <a:gd name="T3" fmla="*/ 9 h 11"/>
                <a:gd name="T4" fmla="*/ 1 w 10"/>
                <a:gd name="T5" fmla="*/ 6 h 11"/>
                <a:gd name="T6" fmla="*/ 1 w 10"/>
                <a:gd name="T7" fmla="*/ 0 h 11"/>
                <a:gd name="T8" fmla="*/ 10 w 10"/>
                <a:gd name="T9" fmla="*/ 5 h 11"/>
                <a:gd name="T10" fmla="*/ 4 w 10"/>
                <a:gd name="T11" fmla="*/ 11 h 11"/>
              </a:gdLst>
              <a:ahLst/>
              <a:cxnLst>
                <a:cxn ang="0">
                  <a:pos x="T0" y="T1"/>
                </a:cxn>
                <a:cxn ang="0">
                  <a:pos x="T2" y="T3"/>
                </a:cxn>
                <a:cxn ang="0">
                  <a:pos x="T4" y="T5"/>
                </a:cxn>
                <a:cxn ang="0">
                  <a:pos x="T6" y="T7"/>
                </a:cxn>
                <a:cxn ang="0">
                  <a:pos x="T8" y="T9"/>
                </a:cxn>
                <a:cxn ang="0">
                  <a:pos x="T10" y="T11"/>
                </a:cxn>
              </a:cxnLst>
              <a:rect l="0" t="0" r="r" b="b"/>
              <a:pathLst>
                <a:path w="10" h="11">
                  <a:moveTo>
                    <a:pt x="4" y="11"/>
                  </a:moveTo>
                  <a:cubicBezTo>
                    <a:pt x="3" y="11"/>
                    <a:pt x="3" y="10"/>
                    <a:pt x="3" y="9"/>
                  </a:cubicBezTo>
                  <a:cubicBezTo>
                    <a:pt x="3" y="8"/>
                    <a:pt x="2" y="7"/>
                    <a:pt x="1" y="6"/>
                  </a:cubicBezTo>
                  <a:cubicBezTo>
                    <a:pt x="0" y="3"/>
                    <a:pt x="0" y="2"/>
                    <a:pt x="1" y="0"/>
                  </a:cubicBezTo>
                  <a:cubicBezTo>
                    <a:pt x="3" y="0"/>
                    <a:pt x="10" y="1"/>
                    <a:pt x="10" y="5"/>
                  </a:cubicBezTo>
                  <a:cubicBezTo>
                    <a:pt x="9" y="7"/>
                    <a:pt x="6" y="10"/>
                    <a:pt x="4" y="11"/>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35" name="Freeform 133"/>
            <p:cNvSpPr/>
            <p:nvPr userDrawn="1"/>
          </p:nvSpPr>
          <p:spPr bwMode="auto">
            <a:xfrm>
              <a:off x="4356247" y="2880048"/>
              <a:ext cx="355462" cy="627731"/>
            </a:xfrm>
            <a:custGeom>
              <a:avLst/>
              <a:gdLst>
                <a:gd name="T0" fmla="*/ 22 w 38"/>
                <a:gd name="T1" fmla="*/ 64 h 66"/>
                <a:gd name="T2" fmla="*/ 13 w 38"/>
                <a:gd name="T3" fmla="*/ 61 h 66"/>
                <a:gd name="T4" fmla="*/ 13 w 38"/>
                <a:gd name="T5" fmla="*/ 59 h 66"/>
                <a:gd name="T6" fmla="*/ 13 w 38"/>
                <a:gd name="T7" fmla="*/ 59 h 66"/>
                <a:gd name="T8" fmla="*/ 8 w 38"/>
                <a:gd name="T9" fmla="*/ 46 h 66"/>
                <a:gd name="T10" fmla="*/ 7 w 38"/>
                <a:gd name="T11" fmla="*/ 42 h 66"/>
                <a:gd name="T12" fmla="*/ 10 w 38"/>
                <a:gd name="T13" fmla="*/ 44 h 66"/>
                <a:gd name="T14" fmla="*/ 11 w 38"/>
                <a:gd name="T15" fmla="*/ 42 h 66"/>
                <a:gd name="T16" fmla="*/ 11 w 38"/>
                <a:gd name="T17" fmla="*/ 33 h 66"/>
                <a:gd name="T18" fmla="*/ 8 w 38"/>
                <a:gd name="T19" fmla="*/ 31 h 66"/>
                <a:gd name="T20" fmla="*/ 4 w 38"/>
                <a:gd name="T21" fmla="*/ 34 h 66"/>
                <a:gd name="T22" fmla="*/ 4 w 38"/>
                <a:gd name="T23" fmla="*/ 27 h 66"/>
                <a:gd name="T24" fmla="*/ 0 w 38"/>
                <a:gd name="T25" fmla="*/ 23 h 66"/>
                <a:gd name="T26" fmla="*/ 6 w 38"/>
                <a:gd name="T27" fmla="*/ 21 h 66"/>
                <a:gd name="T28" fmla="*/ 10 w 38"/>
                <a:gd name="T29" fmla="*/ 23 h 66"/>
                <a:gd name="T30" fmla="*/ 11 w 38"/>
                <a:gd name="T31" fmla="*/ 25 h 66"/>
                <a:gd name="T32" fmla="*/ 12 w 38"/>
                <a:gd name="T33" fmla="*/ 24 h 66"/>
                <a:gd name="T34" fmla="*/ 12 w 38"/>
                <a:gd name="T35" fmla="*/ 17 h 66"/>
                <a:gd name="T36" fmla="*/ 7 w 38"/>
                <a:gd name="T37" fmla="*/ 10 h 66"/>
                <a:gd name="T38" fmla="*/ 12 w 38"/>
                <a:gd name="T39" fmla="*/ 6 h 66"/>
                <a:gd name="T40" fmla="*/ 13 w 38"/>
                <a:gd name="T41" fmla="*/ 1 h 66"/>
                <a:gd name="T42" fmla="*/ 14 w 38"/>
                <a:gd name="T43" fmla="*/ 0 h 66"/>
                <a:gd name="T44" fmla="*/ 16 w 38"/>
                <a:gd name="T45" fmla="*/ 1 h 66"/>
                <a:gd name="T46" fmla="*/ 18 w 38"/>
                <a:gd name="T47" fmla="*/ 12 h 66"/>
                <a:gd name="T48" fmla="*/ 17 w 38"/>
                <a:gd name="T49" fmla="*/ 8 h 66"/>
                <a:gd name="T50" fmla="*/ 22 w 38"/>
                <a:gd name="T51" fmla="*/ 3 h 66"/>
                <a:gd name="T52" fmla="*/ 25 w 38"/>
                <a:gd name="T53" fmla="*/ 7 h 66"/>
                <a:gd name="T54" fmla="*/ 26 w 38"/>
                <a:gd name="T55" fmla="*/ 8 h 66"/>
                <a:gd name="T56" fmla="*/ 35 w 38"/>
                <a:gd name="T57" fmla="*/ 15 h 66"/>
                <a:gd name="T58" fmla="*/ 37 w 38"/>
                <a:gd name="T59" fmla="*/ 19 h 66"/>
                <a:gd name="T60" fmla="*/ 37 w 38"/>
                <a:gd name="T61" fmla="*/ 20 h 66"/>
                <a:gd name="T62" fmla="*/ 37 w 38"/>
                <a:gd name="T63" fmla="*/ 20 h 66"/>
                <a:gd name="T64" fmla="*/ 36 w 38"/>
                <a:gd name="T65" fmla="*/ 24 h 66"/>
                <a:gd name="T66" fmla="*/ 23 w 38"/>
                <a:gd name="T67" fmla="*/ 15 h 66"/>
                <a:gd name="T68" fmla="*/ 23 w 38"/>
                <a:gd name="T69" fmla="*/ 15 h 66"/>
                <a:gd name="T70" fmla="*/ 27 w 38"/>
                <a:gd name="T71" fmla="*/ 25 h 66"/>
                <a:gd name="T72" fmla="*/ 22 w 38"/>
                <a:gd name="T73" fmla="*/ 27 h 66"/>
                <a:gd name="T74" fmla="*/ 22 w 38"/>
                <a:gd name="T75" fmla="*/ 25 h 66"/>
                <a:gd name="T76" fmla="*/ 15 w 38"/>
                <a:gd name="T77" fmla="*/ 19 h 66"/>
                <a:gd name="T78" fmla="*/ 16 w 38"/>
                <a:gd name="T79" fmla="*/ 27 h 66"/>
                <a:gd name="T80" fmla="*/ 17 w 38"/>
                <a:gd name="T81" fmla="*/ 31 h 66"/>
                <a:gd name="T82" fmla="*/ 21 w 38"/>
                <a:gd name="T83" fmla="*/ 35 h 66"/>
                <a:gd name="T84" fmla="*/ 22 w 38"/>
                <a:gd name="T85" fmla="*/ 38 h 66"/>
                <a:gd name="T86" fmla="*/ 22 w 38"/>
                <a:gd name="T87" fmla="*/ 39 h 66"/>
                <a:gd name="T88" fmla="*/ 22 w 38"/>
                <a:gd name="T89" fmla="*/ 44 h 66"/>
                <a:gd name="T90" fmla="*/ 21 w 38"/>
                <a:gd name="T91" fmla="*/ 44 h 66"/>
                <a:gd name="T92" fmla="*/ 17 w 38"/>
                <a:gd name="T93" fmla="*/ 38 h 66"/>
                <a:gd name="T94" fmla="*/ 16 w 38"/>
                <a:gd name="T95" fmla="*/ 44 h 66"/>
                <a:gd name="T96" fmla="*/ 13 w 38"/>
                <a:gd name="T97" fmla="*/ 46 h 66"/>
                <a:gd name="T98" fmla="*/ 13 w 38"/>
                <a:gd name="T99" fmla="*/ 46 h 66"/>
                <a:gd name="T100" fmla="*/ 12 w 38"/>
                <a:gd name="T101" fmla="*/ 47 h 66"/>
                <a:gd name="T102" fmla="*/ 14 w 38"/>
                <a:gd name="T103" fmla="*/ 50 h 66"/>
                <a:gd name="T104" fmla="*/ 23 w 38"/>
                <a:gd name="T105" fmla="*/ 62 h 66"/>
                <a:gd name="T106" fmla="*/ 22 w 38"/>
                <a:gd name="T107" fmla="*/ 6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8" h="66">
                  <a:moveTo>
                    <a:pt x="22" y="64"/>
                  </a:moveTo>
                  <a:cubicBezTo>
                    <a:pt x="19" y="66"/>
                    <a:pt x="12" y="65"/>
                    <a:pt x="13" y="61"/>
                  </a:cubicBezTo>
                  <a:cubicBezTo>
                    <a:pt x="13" y="60"/>
                    <a:pt x="13" y="59"/>
                    <a:pt x="13" y="59"/>
                  </a:cubicBezTo>
                  <a:cubicBezTo>
                    <a:pt x="13" y="59"/>
                    <a:pt x="13" y="59"/>
                    <a:pt x="13" y="59"/>
                  </a:cubicBezTo>
                  <a:cubicBezTo>
                    <a:pt x="12" y="54"/>
                    <a:pt x="9" y="50"/>
                    <a:pt x="8" y="46"/>
                  </a:cubicBezTo>
                  <a:cubicBezTo>
                    <a:pt x="7" y="45"/>
                    <a:pt x="7" y="44"/>
                    <a:pt x="7" y="42"/>
                  </a:cubicBezTo>
                  <a:cubicBezTo>
                    <a:pt x="8" y="42"/>
                    <a:pt x="9" y="43"/>
                    <a:pt x="10" y="44"/>
                  </a:cubicBezTo>
                  <a:cubicBezTo>
                    <a:pt x="11" y="44"/>
                    <a:pt x="11" y="43"/>
                    <a:pt x="11" y="42"/>
                  </a:cubicBezTo>
                  <a:cubicBezTo>
                    <a:pt x="11" y="39"/>
                    <a:pt x="11" y="36"/>
                    <a:pt x="11" y="33"/>
                  </a:cubicBezTo>
                  <a:cubicBezTo>
                    <a:pt x="10" y="32"/>
                    <a:pt x="9" y="31"/>
                    <a:pt x="8" y="31"/>
                  </a:cubicBezTo>
                  <a:cubicBezTo>
                    <a:pt x="8" y="32"/>
                    <a:pt x="6" y="37"/>
                    <a:pt x="4" y="34"/>
                  </a:cubicBezTo>
                  <a:cubicBezTo>
                    <a:pt x="5" y="32"/>
                    <a:pt x="5" y="29"/>
                    <a:pt x="4" y="27"/>
                  </a:cubicBezTo>
                  <a:cubicBezTo>
                    <a:pt x="2" y="25"/>
                    <a:pt x="0" y="24"/>
                    <a:pt x="0" y="23"/>
                  </a:cubicBezTo>
                  <a:cubicBezTo>
                    <a:pt x="0" y="20"/>
                    <a:pt x="4" y="20"/>
                    <a:pt x="6" y="21"/>
                  </a:cubicBezTo>
                  <a:cubicBezTo>
                    <a:pt x="8" y="21"/>
                    <a:pt x="8" y="17"/>
                    <a:pt x="10" y="23"/>
                  </a:cubicBezTo>
                  <a:cubicBezTo>
                    <a:pt x="10" y="24"/>
                    <a:pt x="11" y="24"/>
                    <a:pt x="11" y="25"/>
                  </a:cubicBezTo>
                  <a:cubicBezTo>
                    <a:pt x="12" y="25"/>
                    <a:pt x="12" y="24"/>
                    <a:pt x="12" y="24"/>
                  </a:cubicBezTo>
                  <a:cubicBezTo>
                    <a:pt x="12" y="22"/>
                    <a:pt x="12" y="19"/>
                    <a:pt x="12" y="17"/>
                  </a:cubicBezTo>
                  <a:cubicBezTo>
                    <a:pt x="10" y="15"/>
                    <a:pt x="8" y="13"/>
                    <a:pt x="7" y="10"/>
                  </a:cubicBezTo>
                  <a:cubicBezTo>
                    <a:pt x="7" y="8"/>
                    <a:pt x="10" y="6"/>
                    <a:pt x="12" y="6"/>
                  </a:cubicBezTo>
                  <a:cubicBezTo>
                    <a:pt x="13" y="4"/>
                    <a:pt x="13" y="3"/>
                    <a:pt x="13" y="1"/>
                  </a:cubicBezTo>
                  <a:cubicBezTo>
                    <a:pt x="13" y="1"/>
                    <a:pt x="13" y="1"/>
                    <a:pt x="14" y="0"/>
                  </a:cubicBezTo>
                  <a:cubicBezTo>
                    <a:pt x="15" y="0"/>
                    <a:pt x="15" y="0"/>
                    <a:pt x="16" y="1"/>
                  </a:cubicBezTo>
                  <a:cubicBezTo>
                    <a:pt x="18" y="3"/>
                    <a:pt x="14" y="11"/>
                    <a:pt x="18" y="12"/>
                  </a:cubicBezTo>
                  <a:cubicBezTo>
                    <a:pt x="19" y="11"/>
                    <a:pt x="18" y="9"/>
                    <a:pt x="17" y="8"/>
                  </a:cubicBezTo>
                  <a:cubicBezTo>
                    <a:pt x="17" y="6"/>
                    <a:pt x="20" y="4"/>
                    <a:pt x="22" y="3"/>
                  </a:cubicBezTo>
                  <a:cubicBezTo>
                    <a:pt x="26" y="3"/>
                    <a:pt x="25" y="4"/>
                    <a:pt x="25" y="7"/>
                  </a:cubicBezTo>
                  <a:cubicBezTo>
                    <a:pt x="26" y="7"/>
                    <a:pt x="26" y="8"/>
                    <a:pt x="26" y="8"/>
                  </a:cubicBezTo>
                  <a:cubicBezTo>
                    <a:pt x="30" y="11"/>
                    <a:pt x="30" y="11"/>
                    <a:pt x="35" y="15"/>
                  </a:cubicBezTo>
                  <a:cubicBezTo>
                    <a:pt x="36" y="16"/>
                    <a:pt x="37" y="17"/>
                    <a:pt x="37" y="19"/>
                  </a:cubicBezTo>
                  <a:cubicBezTo>
                    <a:pt x="37" y="19"/>
                    <a:pt x="37" y="19"/>
                    <a:pt x="37" y="20"/>
                  </a:cubicBezTo>
                  <a:cubicBezTo>
                    <a:pt x="37" y="20"/>
                    <a:pt x="37" y="20"/>
                    <a:pt x="37" y="20"/>
                  </a:cubicBezTo>
                  <a:cubicBezTo>
                    <a:pt x="38" y="21"/>
                    <a:pt x="38" y="24"/>
                    <a:pt x="36" y="24"/>
                  </a:cubicBezTo>
                  <a:cubicBezTo>
                    <a:pt x="32" y="21"/>
                    <a:pt x="27" y="18"/>
                    <a:pt x="23" y="15"/>
                  </a:cubicBezTo>
                  <a:cubicBezTo>
                    <a:pt x="23" y="15"/>
                    <a:pt x="23" y="15"/>
                    <a:pt x="23" y="15"/>
                  </a:cubicBezTo>
                  <a:cubicBezTo>
                    <a:pt x="25" y="17"/>
                    <a:pt x="27" y="22"/>
                    <a:pt x="27" y="25"/>
                  </a:cubicBezTo>
                  <a:cubicBezTo>
                    <a:pt x="26" y="26"/>
                    <a:pt x="24" y="27"/>
                    <a:pt x="22" y="27"/>
                  </a:cubicBezTo>
                  <a:cubicBezTo>
                    <a:pt x="22" y="26"/>
                    <a:pt x="22" y="26"/>
                    <a:pt x="22" y="25"/>
                  </a:cubicBezTo>
                  <a:cubicBezTo>
                    <a:pt x="21" y="23"/>
                    <a:pt x="17" y="21"/>
                    <a:pt x="15" y="19"/>
                  </a:cubicBezTo>
                  <a:cubicBezTo>
                    <a:pt x="14" y="21"/>
                    <a:pt x="16" y="25"/>
                    <a:pt x="16" y="27"/>
                  </a:cubicBezTo>
                  <a:cubicBezTo>
                    <a:pt x="16" y="28"/>
                    <a:pt x="16" y="30"/>
                    <a:pt x="17" y="31"/>
                  </a:cubicBezTo>
                  <a:cubicBezTo>
                    <a:pt x="18" y="32"/>
                    <a:pt x="19" y="34"/>
                    <a:pt x="21" y="35"/>
                  </a:cubicBezTo>
                  <a:cubicBezTo>
                    <a:pt x="21" y="36"/>
                    <a:pt x="22" y="37"/>
                    <a:pt x="22" y="38"/>
                  </a:cubicBezTo>
                  <a:cubicBezTo>
                    <a:pt x="22" y="38"/>
                    <a:pt x="22" y="38"/>
                    <a:pt x="22" y="39"/>
                  </a:cubicBezTo>
                  <a:cubicBezTo>
                    <a:pt x="23" y="40"/>
                    <a:pt x="24" y="44"/>
                    <a:pt x="22" y="44"/>
                  </a:cubicBezTo>
                  <a:cubicBezTo>
                    <a:pt x="21" y="44"/>
                    <a:pt x="21" y="44"/>
                    <a:pt x="21" y="44"/>
                  </a:cubicBezTo>
                  <a:cubicBezTo>
                    <a:pt x="20" y="41"/>
                    <a:pt x="18" y="39"/>
                    <a:pt x="17" y="38"/>
                  </a:cubicBezTo>
                  <a:cubicBezTo>
                    <a:pt x="16" y="40"/>
                    <a:pt x="17" y="42"/>
                    <a:pt x="16" y="44"/>
                  </a:cubicBezTo>
                  <a:cubicBezTo>
                    <a:pt x="15" y="45"/>
                    <a:pt x="14" y="46"/>
                    <a:pt x="13" y="46"/>
                  </a:cubicBezTo>
                  <a:cubicBezTo>
                    <a:pt x="13" y="46"/>
                    <a:pt x="13" y="46"/>
                    <a:pt x="13" y="46"/>
                  </a:cubicBezTo>
                  <a:cubicBezTo>
                    <a:pt x="12" y="46"/>
                    <a:pt x="12" y="46"/>
                    <a:pt x="12" y="47"/>
                  </a:cubicBezTo>
                  <a:cubicBezTo>
                    <a:pt x="12" y="48"/>
                    <a:pt x="13" y="49"/>
                    <a:pt x="14" y="50"/>
                  </a:cubicBezTo>
                  <a:cubicBezTo>
                    <a:pt x="16" y="54"/>
                    <a:pt x="19" y="58"/>
                    <a:pt x="23" y="62"/>
                  </a:cubicBezTo>
                  <a:cubicBezTo>
                    <a:pt x="23" y="63"/>
                    <a:pt x="23" y="63"/>
                    <a:pt x="22" y="64"/>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36" name="Freeform 134"/>
            <p:cNvSpPr/>
            <p:nvPr userDrawn="1"/>
          </p:nvSpPr>
          <p:spPr bwMode="auto">
            <a:xfrm>
              <a:off x="4303306" y="3235510"/>
              <a:ext cx="98319" cy="83193"/>
            </a:xfrm>
            <a:custGeom>
              <a:avLst/>
              <a:gdLst>
                <a:gd name="T0" fmla="*/ 9 w 11"/>
                <a:gd name="T1" fmla="*/ 9 h 9"/>
                <a:gd name="T2" fmla="*/ 7 w 11"/>
                <a:gd name="T3" fmla="*/ 7 h 9"/>
                <a:gd name="T4" fmla="*/ 0 w 11"/>
                <a:gd name="T5" fmla="*/ 2 h 9"/>
                <a:gd name="T6" fmla="*/ 0 w 11"/>
                <a:gd name="T7" fmla="*/ 1 h 9"/>
                <a:gd name="T8" fmla="*/ 7 w 11"/>
                <a:gd name="T9" fmla="*/ 0 h 9"/>
                <a:gd name="T10" fmla="*/ 9 w 11"/>
                <a:gd name="T11" fmla="*/ 9 h 9"/>
              </a:gdLst>
              <a:ahLst/>
              <a:cxnLst>
                <a:cxn ang="0">
                  <a:pos x="T0" y="T1"/>
                </a:cxn>
                <a:cxn ang="0">
                  <a:pos x="T2" y="T3"/>
                </a:cxn>
                <a:cxn ang="0">
                  <a:pos x="T4" y="T5"/>
                </a:cxn>
                <a:cxn ang="0">
                  <a:pos x="T6" y="T7"/>
                </a:cxn>
                <a:cxn ang="0">
                  <a:pos x="T8" y="T9"/>
                </a:cxn>
                <a:cxn ang="0">
                  <a:pos x="T10" y="T11"/>
                </a:cxn>
              </a:cxnLst>
              <a:rect l="0" t="0" r="r" b="b"/>
              <a:pathLst>
                <a:path w="11" h="9">
                  <a:moveTo>
                    <a:pt x="9" y="9"/>
                  </a:moveTo>
                  <a:cubicBezTo>
                    <a:pt x="8" y="9"/>
                    <a:pt x="7" y="8"/>
                    <a:pt x="7" y="7"/>
                  </a:cubicBezTo>
                  <a:cubicBezTo>
                    <a:pt x="3" y="6"/>
                    <a:pt x="1" y="5"/>
                    <a:pt x="0" y="2"/>
                  </a:cubicBezTo>
                  <a:cubicBezTo>
                    <a:pt x="0" y="2"/>
                    <a:pt x="0" y="2"/>
                    <a:pt x="0" y="1"/>
                  </a:cubicBezTo>
                  <a:cubicBezTo>
                    <a:pt x="2" y="1"/>
                    <a:pt x="5" y="0"/>
                    <a:pt x="7" y="0"/>
                  </a:cubicBezTo>
                  <a:cubicBezTo>
                    <a:pt x="11" y="1"/>
                    <a:pt x="10" y="6"/>
                    <a:pt x="9" y="9"/>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37" name="Freeform 135"/>
            <p:cNvSpPr/>
            <p:nvPr userDrawn="1"/>
          </p:nvSpPr>
          <p:spPr bwMode="auto">
            <a:xfrm>
              <a:off x="4212550" y="3137191"/>
              <a:ext cx="105882" cy="98319"/>
            </a:xfrm>
            <a:custGeom>
              <a:avLst/>
              <a:gdLst>
                <a:gd name="T0" fmla="*/ 10 w 11"/>
                <a:gd name="T1" fmla="*/ 10 h 10"/>
                <a:gd name="T2" fmla="*/ 9 w 11"/>
                <a:gd name="T3" fmla="*/ 10 h 10"/>
                <a:gd name="T4" fmla="*/ 8 w 11"/>
                <a:gd name="T5" fmla="*/ 8 h 10"/>
                <a:gd name="T6" fmla="*/ 1 w 11"/>
                <a:gd name="T7" fmla="*/ 2 h 10"/>
                <a:gd name="T8" fmla="*/ 4 w 11"/>
                <a:gd name="T9" fmla="*/ 2 h 10"/>
                <a:gd name="T10" fmla="*/ 11 w 11"/>
                <a:gd name="T11" fmla="*/ 5 h 10"/>
                <a:gd name="T12" fmla="*/ 10 w 11"/>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10" y="10"/>
                  </a:moveTo>
                  <a:cubicBezTo>
                    <a:pt x="9" y="10"/>
                    <a:pt x="9" y="10"/>
                    <a:pt x="9" y="10"/>
                  </a:cubicBezTo>
                  <a:cubicBezTo>
                    <a:pt x="8" y="9"/>
                    <a:pt x="8" y="9"/>
                    <a:pt x="8" y="8"/>
                  </a:cubicBezTo>
                  <a:cubicBezTo>
                    <a:pt x="4" y="8"/>
                    <a:pt x="0" y="6"/>
                    <a:pt x="1" y="2"/>
                  </a:cubicBezTo>
                  <a:cubicBezTo>
                    <a:pt x="2" y="1"/>
                    <a:pt x="2" y="2"/>
                    <a:pt x="4" y="2"/>
                  </a:cubicBezTo>
                  <a:cubicBezTo>
                    <a:pt x="7" y="2"/>
                    <a:pt x="11" y="0"/>
                    <a:pt x="11" y="5"/>
                  </a:cubicBezTo>
                  <a:cubicBezTo>
                    <a:pt x="11" y="6"/>
                    <a:pt x="10" y="8"/>
                    <a:pt x="10" y="10"/>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38" name="Freeform 136"/>
            <p:cNvSpPr/>
            <p:nvPr userDrawn="1"/>
          </p:nvSpPr>
          <p:spPr bwMode="auto">
            <a:xfrm>
              <a:off x="4749525" y="3212821"/>
              <a:ext cx="1232773" cy="1066386"/>
            </a:xfrm>
            <a:custGeom>
              <a:avLst/>
              <a:gdLst>
                <a:gd name="T0" fmla="*/ 132 w 132"/>
                <a:gd name="T1" fmla="*/ 6 h 113"/>
                <a:gd name="T2" fmla="*/ 98 w 132"/>
                <a:gd name="T3" fmla="*/ 6 h 113"/>
                <a:gd name="T4" fmla="*/ 79 w 132"/>
                <a:gd name="T5" fmla="*/ 25 h 113"/>
                <a:gd name="T6" fmla="*/ 73 w 132"/>
                <a:gd name="T7" fmla="*/ 12 h 113"/>
                <a:gd name="T8" fmla="*/ 83 w 132"/>
                <a:gd name="T9" fmla="*/ 8 h 113"/>
                <a:gd name="T10" fmla="*/ 57 w 132"/>
                <a:gd name="T11" fmla="*/ 8 h 113"/>
                <a:gd name="T12" fmla="*/ 53 w 132"/>
                <a:gd name="T13" fmla="*/ 25 h 113"/>
                <a:gd name="T14" fmla="*/ 34 w 132"/>
                <a:gd name="T15" fmla="*/ 6 h 113"/>
                <a:gd name="T16" fmla="*/ 0 w 132"/>
                <a:gd name="T17" fmla="*/ 6 h 113"/>
                <a:gd name="T18" fmla="*/ 24 w 132"/>
                <a:gd name="T19" fmla="*/ 16 h 113"/>
                <a:gd name="T20" fmla="*/ 27 w 132"/>
                <a:gd name="T21" fmla="*/ 22 h 113"/>
                <a:gd name="T22" fmla="*/ 9 w 132"/>
                <a:gd name="T23" fmla="*/ 22 h 113"/>
                <a:gd name="T24" fmla="*/ 31 w 132"/>
                <a:gd name="T25" fmla="*/ 32 h 113"/>
                <a:gd name="T26" fmla="*/ 34 w 132"/>
                <a:gd name="T27" fmla="*/ 38 h 113"/>
                <a:gd name="T28" fmla="*/ 20 w 132"/>
                <a:gd name="T29" fmla="*/ 39 h 113"/>
                <a:gd name="T30" fmla="*/ 38 w 132"/>
                <a:gd name="T31" fmla="*/ 48 h 113"/>
                <a:gd name="T32" fmla="*/ 41 w 132"/>
                <a:gd name="T33" fmla="*/ 54 h 113"/>
                <a:gd name="T34" fmla="*/ 30 w 132"/>
                <a:gd name="T35" fmla="*/ 54 h 113"/>
                <a:gd name="T36" fmla="*/ 45 w 132"/>
                <a:gd name="T37" fmla="*/ 63 h 113"/>
                <a:gd name="T38" fmla="*/ 47 w 132"/>
                <a:gd name="T39" fmla="*/ 69 h 113"/>
                <a:gd name="T40" fmla="*/ 39 w 132"/>
                <a:gd name="T41" fmla="*/ 69 h 113"/>
                <a:gd name="T42" fmla="*/ 51 w 132"/>
                <a:gd name="T43" fmla="*/ 78 h 113"/>
                <a:gd name="T44" fmla="*/ 51 w 132"/>
                <a:gd name="T45" fmla="*/ 89 h 113"/>
                <a:gd name="T46" fmla="*/ 66 w 132"/>
                <a:gd name="T47" fmla="*/ 113 h 113"/>
                <a:gd name="T48" fmla="*/ 81 w 132"/>
                <a:gd name="T49" fmla="*/ 89 h 113"/>
                <a:gd name="T50" fmla="*/ 81 w 132"/>
                <a:gd name="T51" fmla="*/ 78 h 113"/>
                <a:gd name="T52" fmla="*/ 92 w 132"/>
                <a:gd name="T53" fmla="*/ 69 h 113"/>
                <a:gd name="T54" fmla="*/ 85 w 132"/>
                <a:gd name="T55" fmla="*/ 69 h 113"/>
                <a:gd name="T56" fmla="*/ 87 w 132"/>
                <a:gd name="T57" fmla="*/ 63 h 113"/>
                <a:gd name="T58" fmla="*/ 102 w 132"/>
                <a:gd name="T59" fmla="*/ 54 h 113"/>
                <a:gd name="T60" fmla="*/ 91 w 132"/>
                <a:gd name="T61" fmla="*/ 54 h 113"/>
                <a:gd name="T62" fmla="*/ 93 w 132"/>
                <a:gd name="T63" fmla="*/ 48 h 113"/>
                <a:gd name="T64" fmla="*/ 111 w 132"/>
                <a:gd name="T65" fmla="*/ 39 h 113"/>
                <a:gd name="T66" fmla="*/ 97 w 132"/>
                <a:gd name="T67" fmla="*/ 38 h 113"/>
                <a:gd name="T68" fmla="*/ 100 w 132"/>
                <a:gd name="T69" fmla="*/ 32 h 113"/>
                <a:gd name="T70" fmla="*/ 123 w 132"/>
                <a:gd name="T71" fmla="*/ 22 h 113"/>
                <a:gd name="T72" fmla="*/ 105 w 132"/>
                <a:gd name="T73" fmla="*/ 22 h 113"/>
                <a:gd name="T74" fmla="*/ 107 w 132"/>
                <a:gd name="T75" fmla="*/ 16 h 113"/>
                <a:gd name="T76" fmla="*/ 132 w 132"/>
                <a:gd name="T77" fmla="*/ 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2" h="113">
                  <a:moveTo>
                    <a:pt x="132" y="6"/>
                  </a:moveTo>
                  <a:cubicBezTo>
                    <a:pt x="98" y="6"/>
                    <a:pt x="98" y="6"/>
                    <a:pt x="98" y="6"/>
                  </a:cubicBezTo>
                  <a:cubicBezTo>
                    <a:pt x="88" y="6"/>
                    <a:pt x="83" y="16"/>
                    <a:pt x="79" y="25"/>
                  </a:cubicBezTo>
                  <a:cubicBezTo>
                    <a:pt x="73" y="12"/>
                    <a:pt x="73" y="12"/>
                    <a:pt x="73" y="12"/>
                  </a:cubicBezTo>
                  <a:cubicBezTo>
                    <a:pt x="83" y="8"/>
                    <a:pt x="83" y="8"/>
                    <a:pt x="83" y="8"/>
                  </a:cubicBezTo>
                  <a:cubicBezTo>
                    <a:pt x="77" y="3"/>
                    <a:pt x="59" y="0"/>
                    <a:pt x="57" y="8"/>
                  </a:cubicBezTo>
                  <a:cubicBezTo>
                    <a:pt x="53" y="25"/>
                    <a:pt x="53" y="25"/>
                    <a:pt x="53" y="25"/>
                  </a:cubicBezTo>
                  <a:cubicBezTo>
                    <a:pt x="50" y="17"/>
                    <a:pt x="45" y="6"/>
                    <a:pt x="34" y="6"/>
                  </a:cubicBezTo>
                  <a:cubicBezTo>
                    <a:pt x="0" y="6"/>
                    <a:pt x="0" y="6"/>
                    <a:pt x="0" y="6"/>
                  </a:cubicBezTo>
                  <a:cubicBezTo>
                    <a:pt x="4" y="14"/>
                    <a:pt x="8" y="17"/>
                    <a:pt x="24" y="16"/>
                  </a:cubicBezTo>
                  <a:cubicBezTo>
                    <a:pt x="27" y="22"/>
                    <a:pt x="27" y="22"/>
                    <a:pt x="27" y="22"/>
                  </a:cubicBezTo>
                  <a:cubicBezTo>
                    <a:pt x="9" y="22"/>
                    <a:pt x="9" y="22"/>
                    <a:pt x="9" y="22"/>
                  </a:cubicBezTo>
                  <a:cubicBezTo>
                    <a:pt x="14" y="32"/>
                    <a:pt x="17" y="32"/>
                    <a:pt x="31" y="32"/>
                  </a:cubicBezTo>
                  <a:cubicBezTo>
                    <a:pt x="34" y="38"/>
                    <a:pt x="34" y="38"/>
                    <a:pt x="34" y="38"/>
                  </a:cubicBezTo>
                  <a:cubicBezTo>
                    <a:pt x="20" y="39"/>
                    <a:pt x="20" y="39"/>
                    <a:pt x="20" y="39"/>
                  </a:cubicBezTo>
                  <a:cubicBezTo>
                    <a:pt x="23" y="45"/>
                    <a:pt x="27" y="48"/>
                    <a:pt x="38" y="48"/>
                  </a:cubicBezTo>
                  <a:cubicBezTo>
                    <a:pt x="41" y="54"/>
                    <a:pt x="41" y="54"/>
                    <a:pt x="41" y="54"/>
                  </a:cubicBezTo>
                  <a:cubicBezTo>
                    <a:pt x="30" y="54"/>
                    <a:pt x="30" y="54"/>
                    <a:pt x="30" y="54"/>
                  </a:cubicBezTo>
                  <a:cubicBezTo>
                    <a:pt x="34" y="61"/>
                    <a:pt x="36" y="64"/>
                    <a:pt x="45" y="63"/>
                  </a:cubicBezTo>
                  <a:cubicBezTo>
                    <a:pt x="47" y="69"/>
                    <a:pt x="47" y="69"/>
                    <a:pt x="47" y="69"/>
                  </a:cubicBezTo>
                  <a:cubicBezTo>
                    <a:pt x="39" y="69"/>
                    <a:pt x="39" y="69"/>
                    <a:pt x="39" y="69"/>
                  </a:cubicBezTo>
                  <a:cubicBezTo>
                    <a:pt x="43" y="77"/>
                    <a:pt x="46" y="77"/>
                    <a:pt x="51" y="78"/>
                  </a:cubicBezTo>
                  <a:cubicBezTo>
                    <a:pt x="55" y="78"/>
                    <a:pt x="56" y="86"/>
                    <a:pt x="51" y="89"/>
                  </a:cubicBezTo>
                  <a:cubicBezTo>
                    <a:pt x="66" y="113"/>
                    <a:pt x="66" y="113"/>
                    <a:pt x="66" y="113"/>
                  </a:cubicBezTo>
                  <a:cubicBezTo>
                    <a:pt x="81" y="89"/>
                    <a:pt x="81" y="89"/>
                    <a:pt x="81" y="89"/>
                  </a:cubicBezTo>
                  <a:cubicBezTo>
                    <a:pt x="76" y="86"/>
                    <a:pt x="76" y="78"/>
                    <a:pt x="81" y="78"/>
                  </a:cubicBezTo>
                  <a:cubicBezTo>
                    <a:pt x="85" y="77"/>
                    <a:pt x="89" y="77"/>
                    <a:pt x="92" y="69"/>
                  </a:cubicBezTo>
                  <a:cubicBezTo>
                    <a:pt x="85" y="69"/>
                    <a:pt x="85" y="69"/>
                    <a:pt x="85" y="69"/>
                  </a:cubicBezTo>
                  <a:cubicBezTo>
                    <a:pt x="87" y="63"/>
                    <a:pt x="87" y="63"/>
                    <a:pt x="87" y="63"/>
                  </a:cubicBezTo>
                  <a:cubicBezTo>
                    <a:pt x="96" y="64"/>
                    <a:pt x="98" y="60"/>
                    <a:pt x="102" y="54"/>
                  </a:cubicBezTo>
                  <a:cubicBezTo>
                    <a:pt x="91" y="54"/>
                    <a:pt x="91" y="54"/>
                    <a:pt x="91" y="54"/>
                  </a:cubicBezTo>
                  <a:cubicBezTo>
                    <a:pt x="93" y="48"/>
                    <a:pt x="93" y="48"/>
                    <a:pt x="93" y="48"/>
                  </a:cubicBezTo>
                  <a:cubicBezTo>
                    <a:pt x="105" y="48"/>
                    <a:pt x="108" y="45"/>
                    <a:pt x="111" y="39"/>
                  </a:cubicBezTo>
                  <a:cubicBezTo>
                    <a:pt x="97" y="38"/>
                    <a:pt x="97" y="38"/>
                    <a:pt x="97" y="38"/>
                  </a:cubicBezTo>
                  <a:cubicBezTo>
                    <a:pt x="100" y="32"/>
                    <a:pt x="100" y="32"/>
                    <a:pt x="100" y="32"/>
                  </a:cubicBezTo>
                  <a:cubicBezTo>
                    <a:pt x="115" y="32"/>
                    <a:pt x="118" y="32"/>
                    <a:pt x="123" y="22"/>
                  </a:cubicBezTo>
                  <a:cubicBezTo>
                    <a:pt x="105" y="22"/>
                    <a:pt x="105" y="22"/>
                    <a:pt x="105" y="22"/>
                  </a:cubicBezTo>
                  <a:cubicBezTo>
                    <a:pt x="107" y="16"/>
                    <a:pt x="107" y="16"/>
                    <a:pt x="107" y="16"/>
                  </a:cubicBezTo>
                  <a:cubicBezTo>
                    <a:pt x="123" y="17"/>
                    <a:pt x="128" y="14"/>
                    <a:pt x="132" y="6"/>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39" name="Freeform 137"/>
            <p:cNvSpPr>
              <a:spLocks noEditPoints="1"/>
            </p:cNvSpPr>
            <p:nvPr userDrawn="1"/>
          </p:nvSpPr>
          <p:spPr bwMode="auto">
            <a:xfrm>
              <a:off x="6004987" y="2993493"/>
              <a:ext cx="484034" cy="325210"/>
            </a:xfrm>
            <a:custGeom>
              <a:avLst/>
              <a:gdLst>
                <a:gd name="T0" fmla="*/ 51 w 52"/>
                <a:gd name="T1" fmla="*/ 10 h 34"/>
                <a:gd name="T2" fmla="*/ 48 w 52"/>
                <a:gd name="T3" fmla="*/ 10 h 34"/>
                <a:gd name="T4" fmla="*/ 47 w 52"/>
                <a:gd name="T5" fmla="*/ 8 h 34"/>
                <a:gd name="T6" fmla="*/ 50 w 52"/>
                <a:gd name="T7" fmla="*/ 7 h 34"/>
                <a:gd name="T8" fmla="*/ 52 w 52"/>
                <a:gd name="T9" fmla="*/ 2 h 34"/>
                <a:gd name="T10" fmla="*/ 44 w 52"/>
                <a:gd name="T11" fmla="*/ 3 h 34"/>
                <a:gd name="T12" fmla="*/ 36 w 52"/>
                <a:gd name="T13" fmla="*/ 1 h 34"/>
                <a:gd name="T14" fmla="*/ 36 w 52"/>
                <a:gd name="T15" fmla="*/ 3 h 34"/>
                <a:gd name="T16" fmla="*/ 35 w 52"/>
                <a:gd name="T17" fmla="*/ 4 h 34"/>
                <a:gd name="T18" fmla="*/ 35 w 52"/>
                <a:gd name="T19" fmla="*/ 5 h 34"/>
                <a:gd name="T20" fmla="*/ 34 w 52"/>
                <a:gd name="T21" fmla="*/ 7 h 34"/>
                <a:gd name="T22" fmla="*/ 34 w 52"/>
                <a:gd name="T23" fmla="*/ 6 h 34"/>
                <a:gd name="T24" fmla="*/ 30 w 52"/>
                <a:gd name="T25" fmla="*/ 5 h 34"/>
                <a:gd name="T26" fmla="*/ 28 w 52"/>
                <a:gd name="T27" fmla="*/ 9 h 34"/>
                <a:gd name="T28" fmla="*/ 28 w 52"/>
                <a:gd name="T29" fmla="*/ 10 h 34"/>
                <a:gd name="T30" fmla="*/ 31 w 52"/>
                <a:gd name="T31" fmla="*/ 11 h 34"/>
                <a:gd name="T32" fmla="*/ 33 w 52"/>
                <a:gd name="T33" fmla="*/ 12 h 34"/>
                <a:gd name="T34" fmla="*/ 30 w 52"/>
                <a:gd name="T35" fmla="*/ 14 h 34"/>
                <a:gd name="T36" fmla="*/ 26 w 52"/>
                <a:gd name="T37" fmla="*/ 14 h 34"/>
                <a:gd name="T38" fmla="*/ 13 w 52"/>
                <a:gd name="T39" fmla="*/ 11 h 34"/>
                <a:gd name="T40" fmla="*/ 13 w 52"/>
                <a:gd name="T41" fmla="*/ 12 h 34"/>
                <a:gd name="T42" fmla="*/ 20 w 52"/>
                <a:gd name="T43" fmla="*/ 16 h 34"/>
                <a:gd name="T44" fmla="*/ 32 w 52"/>
                <a:gd name="T45" fmla="*/ 20 h 34"/>
                <a:gd name="T46" fmla="*/ 31 w 52"/>
                <a:gd name="T47" fmla="*/ 20 h 34"/>
                <a:gd name="T48" fmla="*/ 24 w 52"/>
                <a:gd name="T49" fmla="*/ 20 h 34"/>
                <a:gd name="T50" fmla="*/ 19 w 52"/>
                <a:gd name="T51" fmla="*/ 19 h 34"/>
                <a:gd name="T52" fmla="*/ 18 w 52"/>
                <a:gd name="T53" fmla="*/ 19 h 34"/>
                <a:gd name="T54" fmla="*/ 4 w 52"/>
                <a:gd name="T55" fmla="*/ 14 h 34"/>
                <a:gd name="T56" fmla="*/ 2 w 52"/>
                <a:gd name="T57" fmla="*/ 12 h 34"/>
                <a:gd name="T58" fmla="*/ 3 w 52"/>
                <a:gd name="T59" fmla="*/ 20 h 34"/>
                <a:gd name="T60" fmla="*/ 13 w 52"/>
                <a:gd name="T61" fmla="*/ 23 h 34"/>
                <a:gd name="T62" fmla="*/ 13 w 52"/>
                <a:gd name="T63" fmla="*/ 24 h 34"/>
                <a:gd name="T64" fmla="*/ 9 w 52"/>
                <a:gd name="T65" fmla="*/ 27 h 34"/>
                <a:gd name="T66" fmla="*/ 4 w 52"/>
                <a:gd name="T67" fmla="*/ 26 h 34"/>
                <a:gd name="T68" fmla="*/ 9 w 52"/>
                <a:gd name="T69" fmla="*/ 33 h 34"/>
                <a:gd name="T70" fmla="*/ 10 w 52"/>
                <a:gd name="T71" fmla="*/ 34 h 34"/>
                <a:gd name="T72" fmla="*/ 18 w 52"/>
                <a:gd name="T73" fmla="*/ 28 h 34"/>
                <a:gd name="T74" fmla="*/ 23 w 52"/>
                <a:gd name="T75" fmla="*/ 28 h 34"/>
                <a:gd name="T76" fmla="*/ 22 w 52"/>
                <a:gd name="T77" fmla="*/ 23 h 34"/>
                <a:gd name="T78" fmla="*/ 23 w 52"/>
                <a:gd name="T79" fmla="*/ 21 h 34"/>
                <a:gd name="T80" fmla="*/ 30 w 52"/>
                <a:gd name="T81" fmla="*/ 22 h 34"/>
                <a:gd name="T82" fmla="*/ 36 w 52"/>
                <a:gd name="T83" fmla="*/ 25 h 34"/>
                <a:gd name="T84" fmla="*/ 39 w 52"/>
                <a:gd name="T85" fmla="*/ 21 h 34"/>
                <a:gd name="T86" fmla="*/ 39 w 52"/>
                <a:gd name="T87" fmla="*/ 20 h 34"/>
                <a:gd name="T88" fmla="*/ 51 w 52"/>
                <a:gd name="T89" fmla="*/ 14 h 34"/>
                <a:gd name="T90" fmla="*/ 38 w 52"/>
                <a:gd name="T91" fmla="*/ 14 h 34"/>
                <a:gd name="T92" fmla="*/ 38 w 52"/>
                <a:gd name="T93" fmla="*/ 12 h 34"/>
                <a:gd name="T94" fmla="*/ 36 w 52"/>
                <a:gd name="T95" fmla="*/ 11 h 34"/>
                <a:gd name="T96" fmla="*/ 36 w 52"/>
                <a:gd name="T97" fmla="*/ 10 h 34"/>
                <a:gd name="T98" fmla="*/ 40 w 52"/>
                <a:gd name="T99" fmla="*/ 9 h 34"/>
                <a:gd name="T100" fmla="*/ 43 w 52"/>
                <a:gd name="T101" fmla="*/ 14 h 34"/>
                <a:gd name="T102" fmla="*/ 38 w 52"/>
                <a:gd name="T103" fmla="*/ 1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 h="34">
                  <a:moveTo>
                    <a:pt x="51" y="13"/>
                  </a:moveTo>
                  <a:cubicBezTo>
                    <a:pt x="51" y="12"/>
                    <a:pt x="51" y="12"/>
                    <a:pt x="51" y="12"/>
                  </a:cubicBezTo>
                  <a:cubicBezTo>
                    <a:pt x="51" y="11"/>
                    <a:pt x="51" y="11"/>
                    <a:pt x="51" y="10"/>
                  </a:cubicBezTo>
                  <a:cubicBezTo>
                    <a:pt x="51" y="10"/>
                    <a:pt x="50" y="10"/>
                    <a:pt x="50" y="10"/>
                  </a:cubicBezTo>
                  <a:cubicBezTo>
                    <a:pt x="49" y="10"/>
                    <a:pt x="49" y="10"/>
                    <a:pt x="49" y="10"/>
                  </a:cubicBezTo>
                  <a:cubicBezTo>
                    <a:pt x="48" y="10"/>
                    <a:pt x="48" y="10"/>
                    <a:pt x="48" y="10"/>
                  </a:cubicBezTo>
                  <a:cubicBezTo>
                    <a:pt x="48" y="9"/>
                    <a:pt x="48" y="9"/>
                    <a:pt x="48" y="9"/>
                  </a:cubicBezTo>
                  <a:cubicBezTo>
                    <a:pt x="48" y="9"/>
                    <a:pt x="48" y="9"/>
                    <a:pt x="48" y="9"/>
                  </a:cubicBezTo>
                  <a:cubicBezTo>
                    <a:pt x="47" y="8"/>
                    <a:pt x="47" y="8"/>
                    <a:pt x="47" y="8"/>
                  </a:cubicBezTo>
                  <a:cubicBezTo>
                    <a:pt x="47" y="8"/>
                    <a:pt x="47" y="8"/>
                    <a:pt x="47" y="8"/>
                  </a:cubicBezTo>
                  <a:cubicBezTo>
                    <a:pt x="48" y="8"/>
                    <a:pt x="48" y="8"/>
                    <a:pt x="48" y="8"/>
                  </a:cubicBezTo>
                  <a:cubicBezTo>
                    <a:pt x="48" y="7"/>
                    <a:pt x="49" y="7"/>
                    <a:pt x="50" y="7"/>
                  </a:cubicBezTo>
                  <a:cubicBezTo>
                    <a:pt x="50" y="7"/>
                    <a:pt x="50" y="7"/>
                    <a:pt x="50" y="7"/>
                  </a:cubicBezTo>
                  <a:cubicBezTo>
                    <a:pt x="50" y="7"/>
                    <a:pt x="50" y="7"/>
                    <a:pt x="50" y="7"/>
                  </a:cubicBezTo>
                  <a:cubicBezTo>
                    <a:pt x="51" y="6"/>
                    <a:pt x="52" y="4"/>
                    <a:pt x="52" y="2"/>
                  </a:cubicBezTo>
                  <a:cubicBezTo>
                    <a:pt x="52" y="2"/>
                    <a:pt x="51" y="2"/>
                    <a:pt x="50" y="2"/>
                  </a:cubicBezTo>
                  <a:cubicBezTo>
                    <a:pt x="49" y="2"/>
                    <a:pt x="48" y="2"/>
                    <a:pt x="46" y="3"/>
                  </a:cubicBezTo>
                  <a:cubicBezTo>
                    <a:pt x="46" y="3"/>
                    <a:pt x="45" y="3"/>
                    <a:pt x="44" y="3"/>
                  </a:cubicBezTo>
                  <a:cubicBezTo>
                    <a:pt x="43" y="3"/>
                    <a:pt x="43" y="3"/>
                    <a:pt x="43" y="3"/>
                  </a:cubicBezTo>
                  <a:cubicBezTo>
                    <a:pt x="41" y="2"/>
                    <a:pt x="41" y="2"/>
                    <a:pt x="36" y="0"/>
                  </a:cubicBezTo>
                  <a:cubicBezTo>
                    <a:pt x="36" y="0"/>
                    <a:pt x="36" y="0"/>
                    <a:pt x="36" y="1"/>
                  </a:cubicBezTo>
                  <a:cubicBezTo>
                    <a:pt x="35" y="1"/>
                    <a:pt x="35" y="2"/>
                    <a:pt x="36" y="3"/>
                  </a:cubicBezTo>
                  <a:cubicBezTo>
                    <a:pt x="36" y="3"/>
                    <a:pt x="36" y="3"/>
                    <a:pt x="36" y="3"/>
                  </a:cubicBezTo>
                  <a:cubicBezTo>
                    <a:pt x="36" y="3"/>
                    <a:pt x="36" y="3"/>
                    <a:pt x="36" y="3"/>
                  </a:cubicBezTo>
                  <a:cubicBezTo>
                    <a:pt x="36" y="3"/>
                    <a:pt x="36" y="3"/>
                    <a:pt x="36" y="3"/>
                  </a:cubicBezTo>
                  <a:cubicBezTo>
                    <a:pt x="35" y="4"/>
                    <a:pt x="35" y="4"/>
                    <a:pt x="35" y="4"/>
                  </a:cubicBezTo>
                  <a:cubicBezTo>
                    <a:pt x="35" y="4"/>
                    <a:pt x="35" y="4"/>
                    <a:pt x="35" y="4"/>
                  </a:cubicBezTo>
                  <a:cubicBezTo>
                    <a:pt x="35" y="4"/>
                    <a:pt x="35" y="4"/>
                    <a:pt x="35" y="4"/>
                  </a:cubicBezTo>
                  <a:cubicBezTo>
                    <a:pt x="35" y="4"/>
                    <a:pt x="35" y="4"/>
                    <a:pt x="35" y="4"/>
                  </a:cubicBezTo>
                  <a:cubicBezTo>
                    <a:pt x="35" y="4"/>
                    <a:pt x="35" y="5"/>
                    <a:pt x="35" y="5"/>
                  </a:cubicBezTo>
                  <a:cubicBezTo>
                    <a:pt x="35" y="5"/>
                    <a:pt x="35" y="5"/>
                    <a:pt x="35" y="5"/>
                  </a:cubicBezTo>
                  <a:cubicBezTo>
                    <a:pt x="35" y="6"/>
                    <a:pt x="35" y="6"/>
                    <a:pt x="35" y="6"/>
                  </a:cubicBezTo>
                  <a:cubicBezTo>
                    <a:pt x="34" y="7"/>
                    <a:pt x="34" y="7"/>
                    <a:pt x="34" y="7"/>
                  </a:cubicBezTo>
                  <a:cubicBezTo>
                    <a:pt x="34" y="7"/>
                    <a:pt x="34" y="7"/>
                    <a:pt x="34" y="7"/>
                  </a:cubicBezTo>
                  <a:cubicBezTo>
                    <a:pt x="34" y="7"/>
                    <a:pt x="34" y="7"/>
                    <a:pt x="34" y="7"/>
                  </a:cubicBezTo>
                  <a:cubicBezTo>
                    <a:pt x="34" y="6"/>
                    <a:pt x="34" y="6"/>
                    <a:pt x="34" y="6"/>
                  </a:cubicBezTo>
                  <a:cubicBezTo>
                    <a:pt x="33" y="6"/>
                    <a:pt x="33" y="6"/>
                    <a:pt x="32" y="5"/>
                  </a:cubicBezTo>
                  <a:cubicBezTo>
                    <a:pt x="32" y="5"/>
                    <a:pt x="32" y="5"/>
                    <a:pt x="32" y="5"/>
                  </a:cubicBezTo>
                  <a:cubicBezTo>
                    <a:pt x="31" y="5"/>
                    <a:pt x="31" y="5"/>
                    <a:pt x="30" y="5"/>
                  </a:cubicBezTo>
                  <a:cubicBezTo>
                    <a:pt x="30" y="6"/>
                    <a:pt x="30" y="6"/>
                    <a:pt x="30" y="6"/>
                  </a:cubicBezTo>
                  <a:cubicBezTo>
                    <a:pt x="30" y="7"/>
                    <a:pt x="30" y="7"/>
                    <a:pt x="30" y="7"/>
                  </a:cubicBezTo>
                  <a:cubicBezTo>
                    <a:pt x="30" y="7"/>
                    <a:pt x="30" y="8"/>
                    <a:pt x="28" y="9"/>
                  </a:cubicBezTo>
                  <a:cubicBezTo>
                    <a:pt x="27" y="8"/>
                    <a:pt x="27" y="8"/>
                    <a:pt x="27" y="8"/>
                  </a:cubicBezTo>
                  <a:cubicBezTo>
                    <a:pt x="26" y="8"/>
                    <a:pt x="26" y="9"/>
                    <a:pt x="26" y="9"/>
                  </a:cubicBezTo>
                  <a:cubicBezTo>
                    <a:pt x="26" y="10"/>
                    <a:pt x="26" y="10"/>
                    <a:pt x="28" y="10"/>
                  </a:cubicBezTo>
                  <a:cubicBezTo>
                    <a:pt x="29" y="10"/>
                    <a:pt x="29" y="11"/>
                    <a:pt x="30" y="11"/>
                  </a:cubicBezTo>
                  <a:cubicBezTo>
                    <a:pt x="30" y="11"/>
                    <a:pt x="30" y="11"/>
                    <a:pt x="30" y="11"/>
                  </a:cubicBezTo>
                  <a:cubicBezTo>
                    <a:pt x="31" y="11"/>
                    <a:pt x="31" y="11"/>
                    <a:pt x="31" y="11"/>
                  </a:cubicBezTo>
                  <a:cubicBezTo>
                    <a:pt x="32" y="11"/>
                    <a:pt x="32" y="11"/>
                    <a:pt x="32" y="11"/>
                  </a:cubicBezTo>
                  <a:cubicBezTo>
                    <a:pt x="33" y="11"/>
                    <a:pt x="33" y="11"/>
                    <a:pt x="33" y="11"/>
                  </a:cubicBezTo>
                  <a:cubicBezTo>
                    <a:pt x="33" y="12"/>
                    <a:pt x="33" y="12"/>
                    <a:pt x="33" y="12"/>
                  </a:cubicBezTo>
                  <a:cubicBezTo>
                    <a:pt x="31" y="12"/>
                    <a:pt x="31" y="12"/>
                    <a:pt x="31" y="12"/>
                  </a:cubicBezTo>
                  <a:cubicBezTo>
                    <a:pt x="31" y="12"/>
                    <a:pt x="31" y="13"/>
                    <a:pt x="30" y="13"/>
                  </a:cubicBezTo>
                  <a:cubicBezTo>
                    <a:pt x="30" y="14"/>
                    <a:pt x="30" y="14"/>
                    <a:pt x="30" y="14"/>
                  </a:cubicBezTo>
                  <a:cubicBezTo>
                    <a:pt x="29" y="15"/>
                    <a:pt x="29" y="15"/>
                    <a:pt x="29" y="15"/>
                  </a:cubicBezTo>
                  <a:cubicBezTo>
                    <a:pt x="29" y="14"/>
                    <a:pt x="29" y="14"/>
                    <a:pt x="29" y="14"/>
                  </a:cubicBezTo>
                  <a:cubicBezTo>
                    <a:pt x="28" y="14"/>
                    <a:pt x="27" y="14"/>
                    <a:pt x="26" y="14"/>
                  </a:cubicBezTo>
                  <a:cubicBezTo>
                    <a:pt x="24" y="13"/>
                    <a:pt x="24" y="13"/>
                    <a:pt x="24" y="13"/>
                  </a:cubicBezTo>
                  <a:cubicBezTo>
                    <a:pt x="22" y="13"/>
                    <a:pt x="18" y="12"/>
                    <a:pt x="15" y="11"/>
                  </a:cubicBezTo>
                  <a:cubicBezTo>
                    <a:pt x="15" y="11"/>
                    <a:pt x="14" y="11"/>
                    <a:pt x="13" y="11"/>
                  </a:cubicBezTo>
                  <a:cubicBezTo>
                    <a:pt x="12" y="10"/>
                    <a:pt x="12" y="10"/>
                    <a:pt x="12" y="10"/>
                  </a:cubicBezTo>
                  <a:cubicBezTo>
                    <a:pt x="11" y="11"/>
                    <a:pt x="11" y="11"/>
                    <a:pt x="11" y="11"/>
                  </a:cubicBezTo>
                  <a:cubicBezTo>
                    <a:pt x="12" y="11"/>
                    <a:pt x="12" y="12"/>
                    <a:pt x="13" y="12"/>
                  </a:cubicBezTo>
                  <a:cubicBezTo>
                    <a:pt x="13" y="12"/>
                    <a:pt x="13" y="12"/>
                    <a:pt x="13" y="12"/>
                  </a:cubicBezTo>
                  <a:cubicBezTo>
                    <a:pt x="14" y="13"/>
                    <a:pt x="14" y="15"/>
                    <a:pt x="16" y="16"/>
                  </a:cubicBezTo>
                  <a:cubicBezTo>
                    <a:pt x="17" y="16"/>
                    <a:pt x="18" y="16"/>
                    <a:pt x="20" y="16"/>
                  </a:cubicBezTo>
                  <a:cubicBezTo>
                    <a:pt x="23" y="16"/>
                    <a:pt x="28" y="17"/>
                    <a:pt x="31" y="19"/>
                  </a:cubicBezTo>
                  <a:cubicBezTo>
                    <a:pt x="32" y="20"/>
                    <a:pt x="32" y="20"/>
                    <a:pt x="32" y="20"/>
                  </a:cubicBezTo>
                  <a:cubicBezTo>
                    <a:pt x="32" y="20"/>
                    <a:pt x="32" y="20"/>
                    <a:pt x="32" y="20"/>
                  </a:cubicBezTo>
                  <a:cubicBezTo>
                    <a:pt x="32" y="20"/>
                    <a:pt x="32" y="20"/>
                    <a:pt x="32" y="20"/>
                  </a:cubicBezTo>
                  <a:cubicBezTo>
                    <a:pt x="32" y="20"/>
                    <a:pt x="32" y="20"/>
                    <a:pt x="32" y="20"/>
                  </a:cubicBezTo>
                  <a:cubicBezTo>
                    <a:pt x="31" y="20"/>
                    <a:pt x="31" y="20"/>
                    <a:pt x="31" y="20"/>
                  </a:cubicBezTo>
                  <a:cubicBezTo>
                    <a:pt x="30" y="20"/>
                    <a:pt x="30" y="21"/>
                    <a:pt x="30" y="21"/>
                  </a:cubicBezTo>
                  <a:cubicBezTo>
                    <a:pt x="29" y="21"/>
                    <a:pt x="29" y="21"/>
                    <a:pt x="29" y="21"/>
                  </a:cubicBezTo>
                  <a:cubicBezTo>
                    <a:pt x="26" y="20"/>
                    <a:pt x="26" y="20"/>
                    <a:pt x="24" y="20"/>
                  </a:cubicBezTo>
                  <a:cubicBezTo>
                    <a:pt x="23" y="19"/>
                    <a:pt x="22" y="18"/>
                    <a:pt x="21" y="18"/>
                  </a:cubicBezTo>
                  <a:cubicBezTo>
                    <a:pt x="21" y="18"/>
                    <a:pt x="20" y="19"/>
                    <a:pt x="19" y="19"/>
                  </a:cubicBezTo>
                  <a:cubicBezTo>
                    <a:pt x="19" y="19"/>
                    <a:pt x="19" y="19"/>
                    <a:pt x="19" y="19"/>
                  </a:cubicBezTo>
                  <a:cubicBezTo>
                    <a:pt x="19" y="19"/>
                    <a:pt x="19" y="19"/>
                    <a:pt x="19" y="19"/>
                  </a:cubicBezTo>
                  <a:cubicBezTo>
                    <a:pt x="19" y="20"/>
                    <a:pt x="19" y="20"/>
                    <a:pt x="19" y="20"/>
                  </a:cubicBezTo>
                  <a:cubicBezTo>
                    <a:pt x="18" y="19"/>
                    <a:pt x="18" y="19"/>
                    <a:pt x="18" y="19"/>
                  </a:cubicBezTo>
                  <a:cubicBezTo>
                    <a:pt x="18" y="19"/>
                    <a:pt x="18" y="19"/>
                    <a:pt x="17" y="19"/>
                  </a:cubicBezTo>
                  <a:cubicBezTo>
                    <a:pt x="16" y="19"/>
                    <a:pt x="15" y="18"/>
                    <a:pt x="14" y="18"/>
                  </a:cubicBezTo>
                  <a:cubicBezTo>
                    <a:pt x="10" y="17"/>
                    <a:pt x="7" y="16"/>
                    <a:pt x="4" y="14"/>
                  </a:cubicBezTo>
                  <a:cubicBezTo>
                    <a:pt x="3" y="13"/>
                    <a:pt x="3" y="13"/>
                    <a:pt x="2" y="12"/>
                  </a:cubicBezTo>
                  <a:cubicBezTo>
                    <a:pt x="2" y="12"/>
                    <a:pt x="2" y="12"/>
                    <a:pt x="2" y="12"/>
                  </a:cubicBezTo>
                  <a:cubicBezTo>
                    <a:pt x="2" y="12"/>
                    <a:pt x="2" y="12"/>
                    <a:pt x="2" y="12"/>
                  </a:cubicBezTo>
                  <a:cubicBezTo>
                    <a:pt x="2" y="11"/>
                    <a:pt x="2" y="11"/>
                    <a:pt x="2" y="11"/>
                  </a:cubicBezTo>
                  <a:cubicBezTo>
                    <a:pt x="1" y="11"/>
                    <a:pt x="1" y="12"/>
                    <a:pt x="0" y="12"/>
                  </a:cubicBezTo>
                  <a:cubicBezTo>
                    <a:pt x="0" y="14"/>
                    <a:pt x="2" y="19"/>
                    <a:pt x="3" y="20"/>
                  </a:cubicBezTo>
                  <a:cubicBezTo>
                    <a:pt x="4" y="20"/>
                    <a:pt x="5" y="21"/>
                    <a:pt x="6" y="21"/>
                  </a:cubicBezTo>
                  <a:cubicBezTo>
                    <a:pt x="8" y="21"/>
                    <a:pt x="11" y="22"/>
                    <a:pt x="12" y="23"/>
                  </a:cubicBezTo>
                  <a:cubicBezTo>
                    <a:pt x="13" y="23"/>
                    <a:pt x="13" y="23"/>
                    <a:pt x="13" y="23"/>
                  </a:cubicBezTo>
                  <a:cubicBezTo>
                    <a:pt x="13" y="23"/>
                    <a:pt x="13" y="23"/>
                    <a:pt x="13" y="23"/>
                  </a:cubicBezTo>
                  <a:cubicBezTo>
                    <a:pt x="13" y="23"/>
                    <a:pt x="13" y="23"/>
                    <a:pt x="13" y="23"/>
                  </a:cubicBezTo>
                  <a:cubicBezTo>
                    <a:pt x="13" y="24"/>
                    <a:pt x="13" y="24"/>
                    <a:pt x="13" y="24"/>
                  </a:cubicBezTo>
                  <a:cubicBezTo>
                    <a:pt x="12" y="25"/>
                    <a:pt x="11" y="26"/>
                    <a:pt x="10" y="26"/>
                  </a:cubicBezTo>
                  <a:cubicBezTo>
                    <a:pt x="10" y="27"/>
                    <a:pt x="10" y="27"/>
                    <a:pt x="10" y="27"/>
                  </a:cubicBezTo>
                  <a:cubicBezTo>
                    <a:pt x="10" y="27"/>
                    <a:pt x="9" y="27"/>
                    <a:pt x="9" y="27"/>
                  </a:cubicBezTo>
                  <a:cubicBezTo>
                    <a:pt x="9" y="27"/>
                    <a:pt x="9" y="27"/>
                    <a:pt x="9" y="27"/>
                  </a:cubicBezTo>
                  <a:cubicBezTo>
                    <a:pt x="9" y="28"/>
                    <a:pt x="8" y="28"/>
                    <a:pt x="8" y="28"/>
                  </a:cubicBezTo>
                  <a:cubicBezTo>
                    <a:pt x="7" y="28"/>
                    <a:pt x="5" y="27"/>
                    <a:pt x="4" y="26"/>
                  </a:cubicBezTo>
                  <a:cubicBezTo>
                    <a:pt x="4" y="26"/>
                    <a:pt x="3" y="26"/>
                    <a:pt x="3" y="26"/>
                  </a:cubicBezTo>
                  <a:cubicBezTo>
                    <a:pt x="3" y="26"/>
                    <a:pt x="3" y="26"/>
                    <a:pt x="3" y="26"/>
                  </a:cubicBezTo>
                  <a:cubicBezTo>
                    <a:pt x="4" y="29"/>
                    <a:pt x="6" y="31"/>
                    <a:pt x="9" y="33"/>
                  </a:cubicBezTo>
                  <a:cubicBezTo>
                    <a:pt x="9" y="34"/>
                    <a:pt x="9" y="34"/>
                    <a:pt x="9" y="34"/>
                  </a:cubicBezTo>
                  <a:cubicBezTo>
                    <a:pt x="10" y="34"/>
                    <a:pt x="10" y="34"/>
                    <a:pt x="10" y="34"/>
                  </a:cubicBezTo>
                  <a:cubicBezTo>
                    <a:pt x="10" y="34"/>
                    <a:pt x="10" y="34"/>
                    <a:pt x="10" y="34"/>
                  </a:cubicBezTo>
                  <a:cubicBezTo>
                    <a:pt x="12" y="34"/>
                    <a:pt x="15" y="31"/>
                    <a:pt x="16" y="29"/>
                  </a:cubicBezTo>
                  <a:cubicBezTo>
                    <a:pt x="16" y="29"/>
                    <a:pt x="17" y="28"/>
                    <a:pt x="17" y="28"/>
                  </a:cubicBezTo>
                  <a:cubicBezTo>
                    <a:pt x="18" y="28"/>
                    <a:pt x="18" y="28"/>
                    <a:pt x="18" y="28"/>
                  </a:cubicBezTo>
                  <a:cubicBezTo>
                    <a:pt x="19" y="27"/>
                    <a:pt x="19" y="27"/>
                    <a:pt x="19" y="27"/>
                  </a:cubicBezTo>
                  <a:cubicBezTo>
                    <a:pt x="19" y="27"/>
                    <a:pt x="19" y="27"/>
                    <a:pt x="19" y="27"/>
                  </a:cubicBezTo>
                  <a:cubicBezTo>
                    <a:pt x="21" y="27"/>
                    <a:pt x="22" y="27"/>
                    <a:pt x="23" y="28"/>
                  </a:cubicBezTo>
                  <a:cubicBezTo>
                    <a:pt x="24" y="28"/>
                    <a:pt x="25" y="26"/>
                    <a:pt x="25" y="25"/>
                  </a:cubicBezTo>
                  <a:cubicBezTo>
                    <a:pt x="25" y="25"/>
                    <a:pt x="25" y="25"/>
                    <a:pt x="25" y="25"/>
                  </a:cubicBezTo>
                  <a:cubicBezTo>
                    <a:pt x="24" y="24"/>
                    <a:pt x="23" y="23"/>
                    <a:pt x="22" y="23"/>
                  </a:cubicBezTo>
                  <a:cubicBezTo>
                    <a:pt x="22" y="23"/>
                    <a:pt x="22" y="23"/>
                    <a:pt x="22" y="23"/>
                  </a:cubicBezTo>
                  <a:cubicBezTo>
                    <a:pt x="22" y="22"/>
                    <a:pt x="22" y="22"/>
                    <a:pt x="22" y="22"/>
                  </a:cubicBezTo>
                  <a:cubicBezTo>
                    <a:pt x="23" y="21"/>
                    <a:pt x="23" y="21"/>
                    <a:pt x="23" y="21"/>
                  </a:cubicBezTo>
                  <a:cubicBezTo>
                    <a:pt x="23" y="20"/>
                    <a:pt x="23" y="20"/>
                    <a:pt x="23" y="20"/>
                  </a:cubicBezTo>
                  <a:cubicBezTo>
                    <a:pt x="24" y="20"/>
                    <a:pt x="24" y="20"/>
                    <a:pt x="24" y="20"/>
                  </a:cubicBezTo>
                  <a:cubicBezTo>
                    <a:pt x="26" y="21"/>
                    <a:pt x="28" y="22"/>
                    <a:pt x="30" y="22"/>
                  </a:cubicBezTo>
                  <a:cubicBezTo>
                    <a:pt x="32" y="23"/>
                    <a:pt x="32" y="23"/>
                    <a:pt x="32" y="23"/>
                  </a:cubicBezTo>
                  <a:cubicBezTo>
                    <a:pt x="33" y="23"/>
                    <a:pt x="33" y="23"/>
                    <a:pt x="33" y="23"/>
                  </a:cubicBezTo>
                  <a:cubicBezTo>
                    <a:pt x="34" y="24"/>
                    <a:pt x="35" y="25"/>
                    <a:pt x="36" y="25"/>
                  </a:cubicBezTo>
                  <a:cubicBezTo>
                    <a:pt x="36" y="25"/>
                    <a:pt x="37" y="25"/>
                    <a:pt x="37" y="25"/>
                  </a:cubicBezTo>
                  <a:cubicBezTo>
                    <a:pt x="38" y="23"/>
                    <a:pt x="39" y="22"/>
                    <a:pt x="39" y="21"/>
                  </a:cubicBezTo>
                  <a:cubicBezTo>
                    <a:pt x="39" y="21"/>
                    <a:pt x="39" y="21"/>
                    <a:pt x="39" y="21"/>
                  </a:cubicBezTo>
                  <a:cubicBezTo>
                    <a:pt x="39" y="21"/>
                    <a:pt x="40" y="21"/>
                    <a:pt x="40" y="21"/>
                  </a:cubicBezTo>
                  <a:cubicBezTo>
                    <a:pt x="39" y="21"/>
                    <a:pt x="39" y="21"/>
                    <a:pt x="39" y="21"/>
                  </a:cubicBezTo>
                  <a:cubicBezTo>
                    <a:pt x="39" y="20"/>
                    <a:pt x="39" y="20"/>
                    <a:pt x="39" y="20"/>
                  </a:cubicBezTo>
                  <a:cubicBezTo>
                    <a:pt x="39" y="20"/>
                    <a:pt x="40" y="20"/>
                    <a:pt x="40" y="20"/>
                  </a:cubicBezTo>
                  <a:cubicBezTo>
                    <a:pt x="43" y="19"/>
                    <a:pt x="47" y="17"/>
                    <a:pt x="50" y="16"/>
                  </a:cubicBezTo>
                  <a:cubicBezTo>
                    <a:pt x="51" y="15"/>
                    <a:pt x="52" y="15"/>
                    <a:pt x="51" y="14"/>
                  </a:cubicBezTo>
                  <a:cubicBezTo>
                    <a:pt x="51" y="13"/>
                    <a:pt x="51" y="13"/>
                    <a:pt x="51" y="13"/>
                  </a:cubicBezTo>
                  <a:moveTo>
                    <a:pt x="37" y="15"/>
                  </a:moveTo>
                  <a:cubicBezTo>
                    <a:pt x="38" y="14"/>
                    <a:pt x="38" y="14"/>
                    <a:pt x="38" y="14"/>
                  </a:cubicBezTo>
                  <a:cubicBezTo>
                    <a:pt x="39" y="13"/>
                    <a:pt x="39" y="13"/>
                    <a:pt x="39" y="13"/>
                  </a:cubicBezTo>
                  <a:cubicBezTo>
                    <a:pt x="39" y="13"/>
                    <a:pt x="39" y="12"/>
                    <a:pt x="38" y="12"/>
                  </a:cubicBezTo>
                  <a:cubicBezTo>
                    <a:pt x="38" y="12"/>
                    <a:pt x="38" y="12"/>
                    <a:pt x="38" y="12"/>
                  </a:cubicBezTo>
                  <a:cubicBezTo>
                    <a:pt x="38" y="12"/>
                    <a:pt x="38" y="12"/>
                    <a:pt x="38" y="12"/>
                  </a:cubicBezTo>
                  <a:cubicBezTo>
                    <a:pt x="37" y="12"/>
                    <a:pt x="37" y="12"/>
                    <a:pt x="37" y="12"/>
                  </a:cubicBezTo>
                  <a:cubicBezTo>
                    <a:pt x="36" y="11"/>
                    <a:pt x="36" y="11"/>
                    <a:pt x="36" y="11"/>
                  </a:cubicBezTo>
                  <a:cubicBezTo>
                    <a:pt x="36" y="11"/>
                    <a:pt x="36" y="11"/>
                    <a:pt x="36" y="11"/>
                  </a:cubicBezTo>
                  <a:cubicBezTo>
                    <a:pt x="37" y="10"/>
                    <a:pt x="37" y="10"/>
                    <a:pt x="37" y="10"/>
                  </a:cubicBezTo>
                  <a:cubicBezTo>
                    <a:pt x="36" y="10"/>
                    <a:pt x="36" y="10"/>
                    <a:pt x="36" y="10"/>
                  </a:cubicBezTo>
                  <a:cubicBezTo>
                    <a:pt x="37" y="10"/>
                    <a:pt x="37" y="10"/>
                    <a:pt x="37" y="10"/>
                  </a:cubicBezTo>
                  <a:cubicBezTo>
                    <a:pt x="40" y="9"/>
                    <a:pt x="40" y="9"/>
                    <a:pt x="40" y="9"/>
                  </a:cubicBezTo>
                  <a:cubicBezTo>
                    <a:pt x="40" y="9"/>
                    <a:pt x="40" y="9"/>
                    <a:pt x="40" y="9"/>
                  </a:cubicBezTo>
                  <a:cubicBezTo>
                    <a:pt x="41" y="9"/>
                    <a:pt x="41" y="9"/>
                    <a:pt x="41" y="9"/>
                  </a:cubicBezTo>
                  <a:cubicBezTo>
                    <a:pt x="41" y="10"/>
                    <a:pt x="43" y="11"/>
                    <a:pt x="43" y="13"/>
                  </a:cubicBezTo>
                  <a:cubicBezTo>
                    <a:pt x="43" y="14"/>
                    <a:pt x="43" y="14"/>
                    <a:pt x="43" y="14"/>
                  </a:cubicBezTo>
                  <a:cubicBezTo>
                    <a:pt x="42" y="15"/>
                    <a:pt x="40" y="16"/>
                    <a:pt x="38" y="16"/>
                  </a:cubicBezTo>
                  <a:cubicBezTo>
                    <a:pt x="38" y="16"/>
                    <a:pt x="38" y="16"/>
                    <a:pt x="38" y="16"/>
                  </a:cubicBezTo>
                  <a:cubicBezTo>
                    <a:pt x="38" y="15"/>
                    <a:pt x="38" y="15"/>
                    <a:pt x="38" y="15"/>
                  </a:cubicBezTo>
                  <a:cubicBezTo>
                    <a:pt x="37" y="15"/>
                    <a:pt x="37" y="15"/>
                    <a:pt x="37" y="15"/>
                  </a:cubicBez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40" name="Freeform 138"/>
            <p:cNvSpPr/>
            <p:nvPr userDrawn="1"/>
          </p:nvSpPr>
          <p:spPr bwMode="auto">
            <a:xfrm>
              <a:off x="6194063" y="2940552"/>
              <a:ext cx="75630" cy="143697"/>
            </a:xfrm>
            <a:custGeom>
              <a:avLst/>
              <a:gdLst>
                <a:gd name="T0" fmla="*/ 2 w 8"/>
                <a:gd name="T1" fmla="*/ 15 h 15"/>
                <a:gd name="T2" fmla="*/ 0 w 8"/>
                <a:gd name="T3" fmla="*/ 14 h 15"/>
                <a:gd name="T4" fmla="*/ 2 w 8"/>
                <a:gd name="T5" fmla="*/ 9 h 15"/>
                <a:gd name="T6" fmla="*/ 3 w 8"/>
                <a:gd name="T7" fmla="*/ 8 h 15"/>
                <a:gd name="T8" fmla="*/ 3 w 8"/>
                <a:gd name="T9" fmla="*/ 8 h 15"/>
                <a:gd name="T10" fmla="*/ 3 w 8"/>
                <a:gd name="T11" fmla="*/ 7 h 15"/>
                <a:gd name="T12" fmla="*/ 4 w 8"/>
                <a:gd name="T13" fmla="*/ 5 h 15"/>
                <a:gd name="T14" fmla="*/ 5 w 8"/>
                <a:gd name="T15" fmla="*/ 4 h 15"/>
                <a:gd name="T16" fmla="*/ 7 w 8"/>
                <a:gd name="T17" fmla="*/ 0 h 15"/>
                <a:gd name="T18" fmla="*/ 8 w 8"/>
                <a:gd name="T19" fmla="*/ 1 h 15"/>
                <a:gd name="T20" fmla="*/ 8 w 8"/>
                <a:gd name="T21" fmla="*/ 2 h 15"/>
                <a:gd name="T22" fmla="*/ 8 w 8"/>
                <a:gd name="T23" fmla="*/ 2 h 15"/>
                <a:gd name="T24" fmla="*/ 8 w 8"/>
                <a:gd name="T25" fmla="*/ 3 h 15"/>
                <a:gd name="T26" fmla="*/ 8 w 8"/>
                <a:gd name="T27" fmla="*/ 7 h 15"/>
                <a:gd name="T28" fmla="*/ 8 w 8"/>
                <a:gd name="T29" fmla="*/ 8 h 15"/>
                <a:gd name="T30" fmla="*/ 8 w 8"/>
                <a:gd name="T31" fmla="*/ 9 h 15"/>
                <a:gd name="T32" fmla="*/ 6 w 8"/>
                <a:gd name="T33" fmla="*/ 13 h 15"/>
                <a:gd name="T34" fmla="*/ 5 w 8"/>
                <a:gd name="T35" fmla="*/ 14 h 15"/>
                <a:gd name="T36" fmla="*/ 5 w 8"/>
                <a:gd name="T37" fmla="*/ 14 h 15"/>
                <a:gd name="T38" fmla="*/ 3 w 8"/>
                <a:gd name="T39" fmla="*/ 15 h 15"/>
                <a:gd name="T40" fmla="*/ 2 w 8"/>
                <a:gd name="T4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5">
                  <a:moveTo>
                    <a:pt x="2" y="15"/>
                  </a:moveTo>
                  <a:cubicBezTo>
                    <a:pt x="2" y="15"/>
                    <a:pt x="1" y="14"/>
                    <a:pt x="0" y="14"/>
                  </a:cubicBezTo>
                  <a:cubicBezTo>
                    <a:pt x="0" y="12"/>
                    <a:pt x="1" y="11"/>
                    <a:pt x="2" y="9"/>
                  </a:cubicBezTo>
                  <a:cubicBezTo>
                    <a:pt x="2" y="9"/>
                    <a:pt x="3" y="8"/>
                    <a:pt x="3" y="8"/>
                  </a:cubicBezTo>
                  <a:cubicBezTo>
                    <a:pt x="3" y="8"/>
                    <a:pt x="3" y="8"/>
                    <a:pt x="3" y="8"/>
                  </a:cubicBezTo>
                  <a:cubicBezTo>
                    <a:pt x="3" y="7"/>
                    <a:pt x="3" y="7"/>
                    <a:pt x="3" y="7"/>
                  </a:cubicBezTo>
                  <a:cubicBezTo>
                    <a:pt x="4" y="7"/>
                    <a:pt x="4" y="6"/>
                    <a:pt x="4" y="5"/>
                  </a:cubicBezTo>
                  <a:cubicBezTo>
                    <a:pt x="4" y="5"/>
                    <a:pt x="4" y="4"/>
                    <a:pt x="5" y="4"/>
                  </a:cubicBezTo>
                  <a:cubicBezTo>
                    <a:pt x="5" y="2"/>
                    <a:pt x="6" y="0"/>
                    <a:pt x="7" y="0"/>
                  </a:cubicBezTo>
                  <a:cubicBezTo>
                    <a:pt x="7" y="0"/>
                    <a:pt x="8" y="0"/>
                    <a:pt x="8" y="1"/>
                  </a:cubicBezTo>
                  <a:cubicBezTo>
                    <a:pt x="8" y="1"/>
                    <a:pt x="8" y="1"/>
                    <a:pt x="8" y="2"/>
                  </a:cubicBezTo>
                  <a:cubicBezTo>
                    <a:pt x="8" y="2"/>
                    <a:pt x="8" y="2"/>
                    <a:pt x="8" y="2"/>
                  </a:cubicBezTo>
                  <a:cubicBezTo>
                    <a:pt x="8" y="3"/>
                    <a:pt x="8" y="3"/>
                    <a:pt x="8" y="3"/>
                  </a:cubicBezTo>
                  <a:cubicBezTo>
                    <a:pt x="8" y="5"/>
                    <a:pt x="8" y="6"/>
                    <a:pt x="8" y="7"/>
                  </a:cubicBezTo>
                  <a:cubicBezTo>
                    <a:pt x="8" y="8"/>
                    <a:pt x="8" y="8"/>
                    <a:pt x="8" y="8"/>
                  </a:cubicBezTo>
                  <a:cubicBezTo>
                    <a:pt x="8" y="8"/>
                    <a:pt x="8" y="9"/>
                    <a:pt x="8" y="9"/>
                  </a:cubicBezTo>
                  <a:cubicBezTo>
                    <a:pt x="7" y="11"/>
                    <a:pt x="7" y="12"/>
                    <a:pt x="6" y="13"/>
                  </a:cubicBezTo>
                  <a:cubicBezTo>
                    <a:pt x="5" y="14"/>
                    <a:pt x="5" y="14"/>
                    <a:pt x="5" y="14"/>
                  </a:cubicBezTo>
                  <a:cubicBezTo>
                    <a:pt x="5" y="14"/>
                    <a:pt x="5" y="14"/>
                    <a:pt x="5" y="14"/>
                  </a:cubicBezTo>
                  <a:cubicBezTo>
                    <a:pt x="4" y="14"/>
                    <a:pt x="3" y="15"/>
                    <a:pt x="3" y="15"/>
                  </a:cubicBezTo>
                  <a:lnTo>
                    <a:pt x="2" y="15"/>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41" name="Freeform 139"/>
            <p:cNvSpPr/>
            <p:nvPr userDrawn="1"/>
          </p:nvSpPr>
          <p:spPr bwMode="auto">
            <a:xfrm>
              <a:off x="6194063" y="2940552"/>
              <a:ext cx="75630" cy="143697"/>
            </a:xfrm>
            <a:custGeom>
              <a:avLst/>
              <a:gdLst>
                <a:gd name="T0" fmla="*/ 2 w 8"/>
                <a:gd name="T1" fmla="*/ 15 h 15"/>
                <a:gd name="T2" fmla="*/ 3 w 8"/>
                <a:gd name="T3" fmla="*/ 15 h 15"/>
                <a:gd name="T4" fmla="*/ 5 w 8"/>
                <a:gd name="T5" fmla="*/ 14 h 15"/>
                <a:gd name="T6" fmla="*/ 5 w 8"/>
                <a:gd name="T7" fmla="*/ 14 h 15"/>
                <a:gd name="T8" fmla="*/ 6 w 8"/>
                <a:gd name="T9" fmla="*/ 13 h 15"/>
                <a:gd name="T10" fmla="*/ 8 w 8"/>
                <a:gd name="T11" fmla="*/ 9 h 15"/>
                <a:gd name="T12" fmla="*/ 8 w 8"/>
                <a:gd name="T13" fmla="*/ 8 h 15"/>
                <a:gd name="T14" fmla="*/ 8 w 8"/>
                <a:gd name="T15" fmla="*/ 7 h 15"/>
                <a:gd name="T16" fmla="*/ 8 w 8"/>
                <a:gd name="T17" fmla="*/ 3 h 15"/>
                <a:gd name="T18" fmla="*/ 8 w 8"/>
                <a:gd name="T19" fmla="*/ 2 h 15"/>
                <a:gd name="T20" fmla="*/ 8 w 8"/>
                <a:gd name="T21" fmla="*/ 2 h 15"/>
                <a:gd name="T22" fmla="*/ 8 w 8"/>
                <a:gd name="T23" fmla="*/ 2 h 15"/>
                <a:gd name="T24" fmla="*/ 8 w 8"/>
                <a:gd name="T25" fmla="*/ 1 h 15"/>
                <a:gd name="T26" fmla="*/ 7 w 8"/>
                <a:gd name="T27" fmla="*/ 0 h 15"/>
                <a:gd name="T28" fmla="*/ 5 w 8"/>
                <a:gd name="T29" fmla="*/ 4 h 15"/>
                <a:gd name="T30" fmla="*/ 4 w 8"/>
                <a:gd name="T31" fmla="*/ 5 h 15"/>
                <a:gd name="T32" fmla="*/ 3 w 8"/>
                <a:gd name="T33" fmla="*/ 7 h 15"/>
                <a:gd name="T34" fmla="*/ 3 w 8"/>
                <a:gd name="T35" fmla="*/ 8 h 15"/>
                <a:gd name="T36" fmla="*/ 3 w 8"/>
                <a:gd name="T37" fmla="*/ 8 h 15"/>
                <a:gd name="T38" fmla="*/ 2 w 8"/>
                <a:gd name="T39" fmla="*/ 9 h 15"/>
                <a:gd name="T40" fmla="*/ 0 w 8"/>
                <a:gd name="T41" fmla="*/ 14 h 15"/>
                <a:gd name="T42" fmla="*/ 2 w 8"/>
                <a:gd name="T43"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 h="15">
                  <a:moveTo>
                    <a:pt x="2" y="15"/>
                  </a:moveTo>
                  <a:cubicBezTo>
                    <a:pt x="3" y="15"/>
                    <a:pt x="3" y="15"/>
                    <a:pt x="3" y="15"/>
                  </a:cubicBezTo>
                  <a:cubicBezTo>
                    <a:pt x="3" y="15"/>
                    <a:pt x="4" y="14"/>
                    <a:pt x="5" y="14"/>
                  </a:cubicBezTo>
                  <a:cubicBezTo>
                    <a:pt x="5" y="14"/>
                    <a:pt x="5" y="14"/>
                    <a:pt x="5" y="14"/>
                  </a:cubicBezTo>
                  <a:cubicBezTo>
                    <a:pt x="6" y="13"/>
                    <a:pt x="6" y="13"/>
                    <a:pt x="6" y="13"/>
                  </a:cubicBezTo>
                  <a:cubicBezTo>
                    <a:pt x="7" y="12"/>
                    <a:pt x="7" y="10"/>
                    <a:pt x="8" y="9"/>
                  </a:cubicBezTo>
                  <a:cubicBezTo>
                    <a:pt x="8" y="9"/>
                    <a:pt x="8" y="8"/>
                    <a:pt x="8" y="8"/>
                  </a:cubicBezTo>
                  <a:cubicBezTo>
                    <a:pt x="8" y="7"/>
                    <a:pt x="8" y="7"/>
                    <a:pt x="8" y="7"/>
                  </a:cubicBezTo>
                  <a:cubicBezTo>
                    <a:pt x="8" y="6"/>
                    <a:pt x="8" y="5"/>
                    <a:pt x="8" y="3"/>
                  </a:cubicBezTo>
                  <a:cubicBezTo>
                    <a:pt x="8" y="3"/>
                    <a:pt x="8" y="3"/>
                    <a:pt x="8" y="2"/>
                  </a:cubicBezTo>
                  <a:cubicBezTo>
                    <a:pt x="8" y="2"/>
                    <a:pt x="8" y="2"/>
                    <a:pt x="8" y="2"/>
                  </a:cubicBezTo>
                  <a:cubicBezTo>
                    <a:pt x="8" y="2"/>
                    <a:pt x="8" y="2"/>
                    <a:pt x="8" y="2"/>
                  </a:cubicBezTo>
                  <a:cubicBezTo>
                    <a:pt x="8" y="1"/>
                    <a:pt x="8" y="1"/>
                    <a:pt x="8" y="1"/>
                  </a:cubicBezTo>
                  <a:cubicBezTo>
                    <a:pt x="8" y="0"/>
                    <a:pt x="7" y="0"/>
                    <a:pt x="7" y="0"/>
                  </a:cubicBezTo>
                  <a:cubicBezTo>
                    <a:pt x="6" y="0"/>
                    <a:pt x="5" y="2"/>
                    <a:pt x="5" y="4"/>
                  </a:cubicBezTo>
                  <a:cubicBezTo>
                    <a:pt x="5" y="4"/>
                    <a:pt x="4" y="5"/>
                    <a:pt x="4" y="5"/>
                  </a:cubicBezTo>
                  <a:cubicBezTo>
                    <a:pt x="4" y="6"/>
                    <a:pt x="4" y="7"/>
                    <a:pt x="3" y="7"/>
                  </a:cubicBezTo>
                  <a:cubicBezTo>
                    <a:pt x="3" y="8"/>
                    <a:pt x="3" y="8"/>
                    <a:pt x="3" y="8"/>
                  </a:cubicBezTo>
                  <a:cubicBezTo>
                    <a:pt x="3" y="8"/>
                    <a:pt x="3" y="8"/>
                    <a:pt x="3" y="8"/>
                  </a:cubicBezTo>
                  <a:cubicBezTo>
                    <a:pt x="3" y="8"/>
                    <a:pt x="2" y="9"/>
                    <a:pt x="2" y="9"/>
                  </a:cubicBezTo>
                  <a:cubicBezTo>
                    <a:pt x="1" y="11"/>
                    <a:pt x="0" y="12"/>
                    <a:pt x="0" y="14"/>
                  </a:cubicBezTo>
                  <a:cubicBezTo>
                    <a:pt x="1" y="14"/>
                    <a:pt x="2" y="15"/>
                    <a:pt x="2" y="15"/>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42" name="Freeform 140"/>
            <p:cNvSpPr/>
            <p:nvPr userDrawn="1"/>
          </p:nvSpPr>
          <p:spPr bwMode="auto">
            <a:xfrm>
              <a:off x="6118433" y="2993493"/>
              <a:ext cx="52941" cy="68067"/>
            </a:xfrm>
            <a:custGeom>
              <a:avLst/>
              <a:gdLst>
                <a:gd name="T0" fmla="*/ 3 w 6"/>
                <a:gd name="T1" fmla="*/ 7 h 7"/>
                <a:gd name="T2" fmla="*/ 1 w 6"/>
                <a:gd name="T3" fmla="*/ 6 h 7"/>
                <a:gd name="T4" fmla="*/ 5 w 6"/>
                <a:gd name="T5" fmla="*/ 0 h 7"/>
                <a:gd name="T6" fmla="*/ 6 w 6"/>
                <a:gd name="T7" fmla="*/ 1 h 7"/>
                <a:gd name="T8" fmla="*/ 5 w 6"/>
                <a:gd name="T9" fmla="*/ 5 h 7"/>
                <a:gd name="T10" fmla="*/ 3 w 6"/>
                <a:gd name="T11" fmla="*/ 7 h 7"/>
              </a:gdLst>
              <a:ahLst/>
              <a:cxnLst>
                <a:cxn ang="0">
                  <a:pos x="T0" y="T1"/>
                </a:cxn>
                <a:cxn ang="0">
                  <a:pos x="T2" y="T3"/>
                </a:cxn>
                <a:cxn ang="0">
                  <a:pos x="T4" y="T5"/>
                </a:cxn>
                <a:cxn ang="0">
                  <a:pos x="T6" y="T7"/>
                </a:cxn>
                <a:cxn ang="0">
                  <a:pos x="T8" y="T9"/>
                </a:cxn>
                <a:cxn ang="0">
                  <a:pos x="T10" y="T11"/>
                </a:cxn>
              </a:cxnLst>
              <a:rect l="0" t="0" r="r" b="b"/>
              <a:pathLst>
                <a:path w="6" h="7">
                  <a:moveTo>
                    <a:pt x="3" y="7"/>
                  </a:moveTo>
                  <a:cubicBezTo>
                    <a:pt x="3" y="7"/>
                    <a:pt x="2" y="6"/>
                    <a:pt x="1" y="6"/>
                  </a:cubicBezTo>
                  <a:cubicBezTo>
                    <a:pt x="0" y="3"/>
                    <a:pt x="4" y="0"/>
                    <a:pt x="5" y="0"/>
                  </a:cubicBezTo>
                  <a:cubicBezTo>
                    <a:pt x="5" y="0"/>
                    <a:pt x="6" y="1"/>
                    <a:pt x="6" y="1"/>
                  </a:cubicBezTo>
                  <a:cubicBezTo>
                    <a:pt x="6" y="2"/>
                    <a:pt x="6" y="4"/>
                    <a:pt x="5" y="5"/>
                  </a:cubicBezTo>
                  <a:cubicBezTo>
                    <a:pt x="4" y="6"/>
                    <a:pt x="3" y="7"/>
                    <a:pt x="3" y="7"/>
                  </a:cubicBez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43" name="Freeform 141"/>
            <p:cNvSpPr/>
            <p:nvPr userDrawn="1"/>
          </p:nvSpPr>
          <p:spPr bwMode="auto">
            <a:xfrm>
              <a:off x="6118433" y="2993493"/>
              <a:ext cx="52941" cy="68067"/>
            </a:xfrm>
            <a:custGeom>
              <a:avLst/>
              <a:gdLst>
                <a:gd name="T0" fmla="*/ 3 w 6"/>
                <a:gd name="T1" fmla="*/ 7 h 7"/>
                <a:gd name="T2" fmla="*/ 3 w 6"/>
                <a:gd name="T3" fmla="*/ 7 h 7"/>
                <a:gd name="T4" fmla="*/ 5 w 6"/>
                <a:gd name="T5" fmla="*/ 5 h 7"/>
                <a:gd name="T6" fmla="*/ 6 w 6"/>
                <a:gd name="T7" fmla="*/ 1 h 7"/>
                <a:gd name="T8" fmla="*/ 5 w 6"/>
                <a:gd name="T9" fmla="*/ 0 h 7"/>
                <a:gd name="T10" fmla="*/ 1 w 6"/>
                <a:gd name="T11" fmla="*/ 6 h 7"/>
                <a:gd name="T12" fmla="*/ 3 w 6"/>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3" y="7"/>
                  </a:moveTo>
                  <a:cubicBezTo>
                    <a:pt x="3" y="7"/>
                    <a:pt x="3" y="7"/>
                    <a:pt x="3" y="7"/>
                  </a:cubicBezTo>
                  <a:cubicBezTo>
                    <a:pt x="3" y="7"/>
                    <a:pt x="4" y="6"/>
                    <a:pt x="5" y="5"/>
                  </a:cubicBezTo>
                  <a:cubicBezTo>
                    <a:pt x="6" y="4"/>
                    <a:pt x="6" y="2"/>
                    <a:pt x="6" y="1"/>
                  </a:cubicBezTo>
                  <a:cubicBezTo>
                    <a:pt x="6" y="1"/>
                    <a:pt x="5" y="0"/>
                    <a:pt x="5" y="0"/>
                  </a:cubicBezTo>
                  <a:cubicBezTo>
                    <a:pt x="4" y="0"/>
                    <a:pt x="0" y="3"/>
                    <a:pt x="1" y="6"/>
                  </a:cubicBezTo>
                  <a:cubicBezTo>
                    <a:pt x="2" y="6"/>
                    <a:pt x="3" y="7"/>
                    <a:pt x="3" y="7"/>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grpSp>
      <p:pic>
        <p:nvPicPr>
          <p:cNvPr id="535" name="图片 534"/>
          <p:cNvPicPr>
            <a:picLocks noChangeAspect="1"/>
          </p:cNvPicPr>
          <p:nvPr/>
        </p:nvPicPr>
        <p:blipFill>
          <a:blip r:embed="rId4">
            <a:alphaModFix amt="50000"/>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133162" y="2934949"/>
            <a:ext cx="5847404" cy="3530228"/>
          </a:xfrm>
          <a:prstGeom prst="rect">
            <a:avLst/>
          </a:prstGeom>
        </p:spPr>
      </p:pic>
      <p:sp>
        <p:nvSpPr>
          <p:cNvPr id="2" name="文本占位符 1"/>
          <p:cNvSpPr>
            <a:spLocks noGrp="1"/>
          </p:cNvSpPr>
          <p:nvPr>
            <p:ph type="body" sz="quarter" idx="11"/>
          </p:nvPr>
        </p:nvSpPr>
        <p:spPr/>
        <p:txBody>
          <a:bodyPr/>
          <a:lstStyle/>
          <a:p>
            <a:r>
              <a:rPr lang="zh-CN" altLang="en-US" noProof="0" dirty="0">
                <a:ln>
                  <a:noFill/>
                </a:ln>
                <a:solidFill>
                  <a:srgbClr val="3F3F3F"/>
                </a:solidFill>
                <a:effectLst/>
                <a:uLnTx/>
                <a:uFillTx/>
                <a:latin typeface="Arial" panose="020B0604020202020204"/>
                <a:ea typeface="Microsoft YaHei"/>
                <a:sym typeface="+mn-ea"/>
              </a:rPr>
              <a:t>项目优势和风险</a:t>
            </a:r>
            <a:endParaRPr lang="zh-CN" altLang="en-US" dirty="0"/>
          </a:p>
        </p:txBody>
      </p:sp>
      <p:sp>
        <p:nvSpPr>
          <p:cNvPr id="4" name="文本占位符 3"/>
          <p:cNvSpPr>
            <a:spLocks noGrp="1"/>
          </p:cNvSpPr>
          <p:nvPr>
            <p:ph type="body" sz="quarter" idx="15"/>
          </p:nvPr>
        </p:nvSpPr>
        <p:spPr/>
        <p:txBody>
          <a:bodyPr/>
          <a:lstStyle/>
          <a:p>
            <a:r>
              <a:rPr lang="en-US" altLang="zh-CN" dirty="0"/>
              <a:t>03</a:t>
            </a:r>
            <a:endParaRPr lang="zh-CN" altLang="en-US" dirty="0"/>
          </a:p>
        </p:txBody>
      </p:sp>
      <p:sp>
        <p:nvSpPr>
          <p:cNvPr id="49" name="文本占位符 48"/>
          <p:cNvSpPr>
            <a:spLocks noGrp="1"/>
          </p:cNvSpPr>
          <p:nvPr>
            <p:ph type="body" sz="quarter" idx="16"/>
          </p:nvPr>
        </p:nvSpPr>
        <p:spPr/>
        <p:txBody>
          <a:bodyPr/>
          <a:lstStyle/>
          <a:p>
            <a:endParaRPr lang="zh-CN" altLang="en-US" dirty="0"/>
          </a:p>
        </p:txBody>
      </p:sp>
      <p:sp>
        <p:nvSpPr>
          <p:cNvPr id="44" name="文本框 43"/>
          <p:cNvSpPr txBox="1"/>
          <p:nvPr>
            <p:custDataLst>
              <p:tags r:id="rId1"/>
            </p:custDataLst>
          </p:nvPr>
        </p:nvSpPr>
        <p:spPr>
          <a:xfrm>
            <a:off x="960755" y="3116580"/>
            <a:ext cx="2809240" cy="914400"/>
          </a:xfrm>
          <a:prstGeom prst="rect">
            <a:avLst/>
          </a:prstGeom>
          <a:noFill/>
        </p:spPr>
        <p:txBody>
          <a:bodyPr wrap="square" lIns="0" tIns="0" rIns="0" bIns="0" rtlCol="0" anchor="ctr">
            <a:normAutofit/>
          </a:bodyPr>
          <a:lstStyle/>
          <a:p>
            <a:pPr marL="0" marR="0" lvl="0" indent="0" algn="dist" defTabSz="914400" rtl="0" eaLnBrk="1" fontAlgn="auto" latinLnBrk="0" hangingPunct="1">
              <a:lnSpc>
                <a:spcPct val="120000"/>
              </a:lnSpc>
              <a:spcBef>
                <a:spcPts val="0"/>
              </a:spcBef>
              <a:spcAft>
                <a:spcPts val="0"/>
              </a:spcAft>
              <a:buClrTx/>
              <a:buSzTx/>
              <a:buFontTx/>
              <a:buNone/>
              <a:defRPr/>
            </a:pPr>
            <a:r>
              <a:rPr lang="en-US" altLang="zh-CN" sz="1200" b="1" noProof="0" dirty="0">
                <a:ln>
                  <a:noFill/>
                </a:ln>
                <a:solidFill>
                  <a:srgbClr val="3F3F3F"/>
                </a:solidFill>
                <a:effectLst/>
                <a:uLnTx/>
                <a:uFillTx/>
                <a:latin typeface="Arial" panose="020B0604020202020204"/>
                <a:ea typeface="Microsoft YaHei"/>
                <a:sym typeface="+mn-ea"/>
              </a:rPr>
              <a:t>Advantages and risks of the project</a:t>
            </a:r>
            <a:endParaRPr kumimoji="0" lang="en-US" altLang="zh-CN" sz="1200" b="1" i="0" u="none" strike="noStrike" kern="1200" cap="none" spc="0" normalizeH="0" baseline="0" noProof="0" dirty="0">
              <a:ln>
                <a:noFill/>
              </a:ln>
              <a:solidFill>
                <a:srgbClr val="3F3F3F"/>
              </a:solidFill>
              <a:effectLst/>
              <a:uLnTx/>
              <a:uFillTx/>
              <a:latin typeface="Arial" panose="020B0604020202020204"/>
              <a:ea typeface="Microsoft YaHei"/>
              <a:cs typeface="+mn-cs"/>
            </a:endParaRPr>
          </a:p>
          <a:p>
            <a:pPr marL="0" marR="0" lvl="0" indent="0" algn="dist" defTabSz="914400" rtl="0" eaLnBrk="1" fontAlgn="auto" latinLnBrk="0" hangingPunct="1">
              <a:lnSpc>
                <a:spcPct val="120000"/>
              </a:lnSpc>
              <a:spcBef>
                <a:spcPts val="0"/>
              </a:spcBef>
              <a:spcAft>
                <a:spcPts val="0"/>
              </a:spcAft>
              <a:buClrTx/>
              <a:buSzTx/>
              <a:buFontTx/>
              <a:buNone/>
              <a:defRPr/>
            </a:pPr>
            <a:endParaRPr lang="zh-CN" altLang="en-US" sz="1200" dirty="0"/>
          </a:p>
        </p:txBody>
      </p:sp>
      <p:sp>
        <p:nvSpPr>
          <p:cNvPr id="5" name="矩形 4"/>
          <p:cNvSpPr/>
          <p:nvPr/>
        </p:nvSpPr>
        <p:spPr>
          <a:xfrm>
            <a:off x="798254" y="4674905"/>
            <a:ext cx="4857519" cy="140307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03 </a:t>
            </a:r>
            <a:r>
              <a:rPr lang="zh-CN" altLang="en-US" b="0" noProof="0" dirty="0">
                <a:ln>
                  <a:noFill/>
                </a:ln>
                <a:solidFill>
                  <a:srgbClr val="3F3F3F"/>
                </a:solidFill>
                <a:effectLst/>
                <a:uLnTx/>
                <a:uFillTx/>
                <a:latin typeface="Arial" panose="020B0604020202020204"/>
                <a:ea typeface="Microsoft YaHei"/>
                <a:sym typeface="+mn-ea"/>
              </a:rPr>
              <a:t>项目优势和风险——优势</a:t>
            </a:r>
          </a:p>
        </p:txBody>
      </p:sp>
      <p:sp>
        <p:nvSpPr>
          <p:cNvPr id="6" name="椭圆 4"/>
          <p:cNvSpPr/>
          <p:nvPr/>
        </p:nvSpPr>
        <p:spPr>
          <a:xfrm>
            <a:off x="4382836" y="1715024"/>
            <a:ext cx="3427953" cy="3427952"/>
          </a:xfrm>
          <a:prstGeom prst="ellipse">
            <a:avLst/>
          </a:prstGeom>
          <a:noFill/>
          <a:ln w="28575">
            <a:solidFill>
              <a:schemeClr val="bg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4127884" y="1717993"/>
            <a:ext cx="1098244" cy="109824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椭圆 10"/>
          <p:cNvSpPr/>
          <p:nvPr/>
        </p:nvSpPr>
        <p:spPr>
          <a:xfrm>
            <a:off x="6969235" y="1715023"/>
            <a:ext cx="1098244" cy="109824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6969235" y="4044732"/>
            <a:ext cx="1098244" cy="10982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4124522" y="4041764"/>
            <a:ext cx="1098244" cy="109824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a:grpSpLocks noChangeAspect="1"/>
          </p:cNvGrpSpPr>
          <p:nvPr/>
        </p:nvGrpSpPr>
        <p:grpSpPr>
          <a:xfrm>
            <a:off x="4443950" y="4374885"/>
            <a:ext cx="459388" cy="432000"/>
            <a:chOff x="2523162" y="5696378"/>
            <a:chExt cx="523125" cy="491937"/>
          </a:xfrm>
          <a:solidFill>
            <a:schemeClr val="bg1"/>
          </a:solidFill>
        </p:grpSpPr>
        <p:sp>
          <p:nvSpPr>
            <p:cNvPr id="21" name="任意多边形: 形状 20"/>
            <p:cNvSpPr/>
            <p:nvPr/>
          </p:nvSpPr>
          <p:spPr>
            <a:xfrm>
              <a:off x="2523162" y="5696378"/>
              <a:ext cx="523125" cy="472500"/>
            </a:xfrm>
            <a:custGeom>
              <a:avLst/>
              <a:gdLst>
                <a:gd name="connsiteX0" fmla="*/ 21689 w 523125"/>
                <a:gd name="connsiteY0" fmla="*/ 191899 h 472500"/>
                <a:gd name="connsiteX1" fmla="*/ 291 w 523125"/>
                <a:gd name="connsiteY1" fmla="*/ 219000 h 472500"/>
                <a:gd name="connsiteX2" fmla="*/ 13893 w 523125"/>
                <a:gd name="connsiteY2" fmla="*/ 250725 h 472500"/>
                <a:gd name="connsiteX3" fmla="*/ 123445 w 523125"/>
                <a:gd name="connsiteY3" fmla="*/ 330443 h 472500"/>
                <a:gd name="connsiteX4" fmla="*/ 512566 w 523125"/>
                <a:gd name="connsiteY4" fmla="*/ 24314 h 472500"/>
                <a:gd name="connsiteX5" fmla="*/ 168501 w 523125"/>
                <a:gd name="connsiteY5" fmla="*/ 363265 h 472500"/>
                <a:gd name="connsiteX6" fmla="*/ 318267 w 523125"/>
                <a:gd name="connsiteY6" fmla="*/ 472244 h 472500"/>
                <a:gd name="connsiteX7" fmla="*/ 351410 w 523125"/>
                <a:gd name="connsiteY7" fmla="*/ 477812 h 472500"/>
                <a:gd name="connsiteX8" fmla="*/ 375777 w 523125"/>
                <a:gd name="connsiteY8" fmla="*/ 454727 h 472500"/>
                <a:gd name="connsiteX9" fmla="*/ 535988 w 523125"/>
                <a:gd name="connsiteY9" fmla="*/ 16230 h 472500"/>
                <a:gd name="connsiteX10" fmla="*/ 533103 w 523125"/>
                <a:gd name="connsiteY10" fmla="*/ 3473 h 472500"/>
                <a:gd name="connsiteX11" fmla="*/ 520312 w 523125"/>
                <a:gd name="connsiteY11" fmla="*/ 807 h 472500"/>
                <a:gd name="connsiteX12" fmla="*/ 21689 w 523125"/>
                <a:gd name="connsiteY12" fmla="*/ 191899 h 47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3125" h="472500">
                  <a:moveTo>
                    <a:pt x="21689" y="191899"/>
                  </a:moveTo>
                  <a:cubicBezTo>
                    <a:pt x="10130" y="196337"/>
                    <a:pt x="1928" y="206732"/>
                    <a:pt x="291" y="219000"/>
                  </a:cubicBezTo>
                  <a:cubicBezTo>
                    <a:pt x="-1329" y="231285"/>
                    <a:pt x="3886" y="243452"/>
                    <a:pt x="13893" y="250725"/>
                  </a:cubicBezTo>
                  <a:lnTo>
                    <a:pt x="123445" y="330443"/>
                  </a:lnTo>
                  <a:lnTo>
                    <a:pt x="512566" y="24314"/>
                  </a:lnTo>
                  <a:lnTo>
                    <a:pt x="168501" y="363265"/>
                  </a:lnTo>
                  <a:lnTo>
                    <a:pt x="318267" y="472244"/>
                  </a:lnTo>
                  <a:cubicBezTo>
                    <a:pt x="327801" y="479179"/>
                    <a:pt x="340087" y="481255"/>
                    <a:pt x="351410" y="477812"/>
                  </a:cubicBezTo>
                  <a:cubicBezTo>
                    <a:pt x="362716" y="474370"/>
                    <a:pt x="371727" y="465797"/>
                    <a:pt x="375777" y="454727"/>
                  </a:cubicBezTo>
                  <a:lnTo>
                    <a:pt x="535988" y="16230"/>
                  </a:lnTo>
                  <a:cubicBezTo>
                    <a:pt x="537608" y="11775"/>
                    <a:pt x="536478" y="6797"/>
                    <a:pt x="533103" y="3473"/>
                  </a:cubicBezTo>
                  <a:cubicBezTo>
                    <a:pt x="529728" y="149"/>
                    <a:pt x="524750" y="-898"/>
                    <a:pt x="520312" y="807"/>
                  </a:cubicBezTo>
                  <a:lnTo>
                    <a:pt x="21689" y="191899"/>
                  </a:lnTo>
                  <a:close/>
                </a:path>
              </a:pathLst>
            </a:custGeom>
            <a:grpFill/>
            <a:ln w="16669" cap="flat">
              <a:noFill/>
              <a:prstDash val="solid"/>
              <a:miter/>
            </a:ln>
          </p:spPr>
          <p:txBody>
            <a:bodyPr rtlCol="0" anchor="ctr"/>
            <a:lstStyle/>
            <a:p>
              <a:pPr>
                <a:lnSpc>
                  <a:spcPct val="120000"/>
                </a:lnSpc>
                <a:spcAft>
                  <a:spcPts val="100"/>
                </a:spcAft>
              </a:pPr>
              <a:endParaRPr lang="zh-CN" altLang="en-US"/>
            </a:p>
          </p:txBody>
        </p:sp>
        <p:sp>
          <p:nvSpPr>
            <p:cNvPr id="22" name="任意多边形: 形状 21"/>
            <p:cNvSpPr/>
            <p:nvPr/>
          </p:nvSpPr>
          <p:spPr>
            <a:xfrm>
              <a:off x="2620603" y="6053315"/>
              <a:ext cx="118125" cy="135000"/>
            </a:xfrm>
            <a:custGeom>
              <a:avLst/>
              <a:gdLst>
                <a:gd name="connsiteX0" fmla="*/ 0 w 118125"/>
                <a:gd name="connsiteY0" fmla="*/ 0 h 135000"/>
                <a:gd name="connsiteX1" fmla="*/ 928 w 118125"/>
                <a:gd name="connsiteY1" fmla="*/ 5079 h 135000"/>
                <a:gd name="connsiteX2" fmla="*/ 22191 w 118125"/>
                <a:gd name="connsiteY2" fmla="*/ 121331 h 135000"/>
                <a:gd name="connsiteX3" fmla="*/ 37581 w 118125"/>
                <a:gd name="connsiteY3" fmla="*/ 140704 h 135000"/>
                <a:gd name="connsiteX4" fmla="*/ 62235 w 118125"/>
                <a:gd name="connsiteY4" fmla="*/ 138696 h 135000"/>
                <a:gd name="connsiteX5" fmla="*/ 129482 w 118125"/>
                <a:gd name="connsiteY5" fmla="*/ 92762 h 135000"/>
                <a:gd name="connsiteX6" fmla="*/ 0 w 118125"/>
                <a:gd name="connsiteY6" fmla="*/ 0 h 13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125" h="135000">
                  <a:moveTo>
                    <a:pt x="0" y="0"/>
                  </a:moveTo>
                  <a:lnTo>
                    <a:pt x="928" y="5079"/>
                  </a:lnTo>
                  <a:lnTo>
                    <a:pt x="22191" y="121331"/>
                  </a:lnTo>
                  <a:cubicBezTo>
                    <a:pt x="23777" y="129971"/>
                    <a:pt x="29548" y="137211"/>
                    <a:pt x="37581" y="140704"/>
                  </a:cubicBezTo>
                  <a:cubicBezTo>
                    <a:pt x="45613" y="144180"/>
                    <a:pt x="54877" y="143438"/>
                    <a:pt x="62235" y="138696"/>
                  </a:cubicBezTo>
                  <a:cubicBezTo>
                    <a:pt x="91851" y="119593"/>
                    <a:pt x="130528" y="94247"/>
                    <a:pt x="129482" y="92762"/>
                  </a:cubicBezTo>
                  <a:lnTo>
                    <a:pt x="0" y="0"/>
                  </a:lnTo>
                  <a:close/>
                </a:path>
              </a:pathLst>
            </a:custGeom>
            <a:grpFill/>
            <a:ln w="16669" cap="flat">
              <a:noFill/>
              <a:prstDash val="solid"/>
              <a:miter/>
            </a:ln>
          </p:spPr>
          <p:txBody>
            <a:bodyPr rtlCol="0" anchor="ctr"/>
            <a:lstStyle/>
            <a:p>
              <a:pPr>
                <a:lnSpc>
                  <a:spcPct val="120000"/>
                </a:lnSpc>
                <a:spcAft>
                  <a:spcPts val="100"/>
                </a:spcAft>
              </a:pPr>
              <a:endParaRPr lang="zh-CN" altLang="en-US"/>
            </a:p>
          </p:txBody>
        </p:sp>
      </p:grpSp>
      <p:sp>
        <p:nvSpPr>
          <p:cNvPr id="23" name="图形 273"/>
          <p:cNvSpPr>
            <a:spLocks noChangeAspect="1"/>
          </p:cNvSpPr>
          <p:nvPr/>
        </p:nvSpPr>
        <p:spPr>
          <a:xfrm>
            <a:off x="7328184" y="4377854"/>
            <a:ext cx="376258" cy="432000"/>
          </a:xfrm>
          <a:custGeom>
            <a:avLst/>
            <a:gdLst>
              <a:gd name="connsiteX0" fmla="*/ 162426 w 455625"/>
              <a:gd name="connsiteY0" fmla="*/ 536793 h 523125"/>
              <a:gd name="connsiteX1" fmla="*/ 96513 w 455625"/>
              <a:gd name="connsiteY1" fmla="*/ 513658 h 523125"/>
              <a:gd name="connsiteX2" fmla="*/ 55861 w 455625"/>
              <a:gd name="connsiteY2" fmla="*/ 481055 h 523125"/>
              <a:gd name="connsiteX3" fmla="*/ 16896 w 455625"/>
              <a:gd name="connsiteY3" fmla="*/ 410231 h 523125"/>
              <a:gd name="connsiteX4" fmla="*/ 39458 w 455625"/>
              <a:gd name="connsiteY4" fmla="*/ 332572 h 523125"/>
              <a:gd name="connsiteX5" fmla="*/ 173901 w 455625"/>
              <a:gd name="connsiteY5" fmla="*/ 164750 h 523125"/>
              <a:gd name="connsiteX6" fmla="*/ 227024 w 455625"/>
              <a:gd name="connsiteY6" fmla="*/ 135540 h 523125"/>
              <a:gd name="connsiteX7" fmla="*/ 285226 w 455625"/>
              <a:gd name="connsiteY7" fmla="*/ 152499 h 523125"/>
              <a:gd name="connsiteX8" fmla="*/ 296009 w 455625"/>
              <a:gd name="connsiteY8" fmla="*/ 161105 h 523125"/>
              <a:gd name="connsiteX9" fmla="*/ 325203 w 455625"/>
              <a:gd name="connsiteY9" fmla="*/ 214295 h 523125"/>
              <a:gd name="connsiteX10" fmla="*/ 308328 w 455625"/>
              <a:gd name="connsiteY10" fmla="*/ 272463 h 523125"/>
              <a:gd name="connsiteX11" fmla="*/ 211296 w 455625"/>
              <a:gd name="connsiteY11" fmla="*/ 393542 h 523125"/>
              <a:gd name="connsiteX12" fmla="*/ 170239 w 455625"/>
              <a:gd name="connsiteY12" fmla="*/ 398081 h 523125"/>
              <a:gd name="connsiteX13" fmla="*/ 165683 w 455625"/>
              <a:gd name="connsiteY13" fmla="*/ 357024 h 523125"/>
              <a:gd name="connsiteX14" fmla="*/ 262714 w 455625"/>
              <a:gd name="connsiteY14" fmla="*/ 235929 h 523125"/>
              <a:gd name="connsiteX15" fmla="*/ 267153 w 455625"/>
              <a:gd name="connsiteY15" fmla="*/ 220674 h 523125"/>
              <a:gd name="connsiteX16" fmla="*/ 259474 w 455625"/>
              <a:gd name="connsiteY16" fmla="*/ 206702 h 523125"/>
              <a:gd name="connsiteX17" fmla="*/ 248708 w 455625"/>
              <a:gd name="connsiteY17" fmla="*/ 198095 h 523125"/>
              <a:gd name="connsiteX18" fmla="*/ 219464 w 455625"/>
              <a:gd name="connsiteY18" fmla="*/ 201318 h 523125"/>
              <a:gd name="connsiteX19" fmla="*/ 85004 w 455625"/>
              <a:gd name="connsiteY19" fmla="*/ 369140 h 523125"/>
              <a:gd name="connsiteX20" fmla="*/ 74913 w 455625"/>
              <a:gd name="connsiteY20" fmla="*/ 403818 h 523125"/>
              <a:gd name="connsiteX21" fmla="*/ 92311 w 455625"/>
              <a:gd name="connsiteY21" fmla="*/ 435493 h 523125"/>
              <a:gd name="connsiteX22" fmla="*/ 132963 w 455625"/>
              <a:gd name="connsiteY22" fmla="*/ 468095 h 523125"/>
              <a:gd name="connsiteX23" fmla="*/ 199315 w 455625"/>
              <a:gd name="connsiteY23" fmla="*/ 460738 h 523125"/>
              <a:gd name="connsiteX24" fmla="*/ 388433 w 455625"/>
              <a:gd name="connsiteY24" fmla="*/ 224673 h 523125"/>
              <a:gd name="connsiteX25" fmla="*/ 381093 w 455625"/>
              <a:gd name="connsiteY25" fmla="*/ 158321 h 523125"/>
              <a:gd name="connsiteX26" fmla="*/ 269397 w 455625"/>
              <a:gd name="connsiteY26" fmla="*/ 68833 h 523125"/>
              <a:gd name="connsiteX27" fmla="*/ 234702 w 455625"/>
              <a:gd name="connsiteY27" fmla="*/ 58725 h 523125"/>
              <a:gd name="connsiteX28" fmla="*/ 203044 w 455625"/>
              <a:gd name="connsiteY28" fmla="*/ 76123 h 523125"/>
              <a:gd name="connsiteX29" fmla="*/ 52013 w 455625"/>
              <a:gd name="connsiteY29" fmla="*/ 264735 h 523125"/>
              <a:gd name="connsiteX30" fmla="*/ 10956 w 455625"/>
              <a:gd name="connsiteY30" fmla="*/ 269291 h 523125"/>
              <a:gd name="connsiteX31" fmla="*/ 6400 w 455625"/>
              <a:gd name="connsiteY31" fmla="*/ 228217 h 523125"/>
              <a:gd name="connsiteX32" fmla="*/ 157482 w 455625"/>
              <a:gd name="connsiteY32" fmla="*/ 39639 h 523125"/>
              <a:gd name="connsiteX33" fmla="*/ 228306 w 455625"/>
              <a:gd name="connsiteY33" fmla="*/ 658 h 523125"/>
              <a:gd name="connsiteX34" fmla="*/ 305948 w 455625"/>
              <a:gd name="connsiteY34" fmla="*/ 23253 h 523125"/>
              <a:gd name="connsiteX35" fmla="*/ 417627 w 455625"/>
              <a:gd name="connsiteY35" fmla="*/ 112725 h 523125"/>
              <a:gd name="connsiteX36" fmla="*/ 434046 w 455625"/>
              <a:gd name="connsiteY36" fmla="*/ 261174 h 523125"/>
              <a:gd name="connsiteX37" fmla="*/ 244962 w 455625"/>
              <a:gd name="connsiteY37" fmla="*/ 497255 h 523125"/>
              <a:gd name="connsiteX38" fmla="*/ 162426 w 455625"/>
              <a:gd name="connsiteY38" fmla="*/ 536793 h 523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455625" h="523125">
                <a:moveTo>
                  <a:pt x="162426" y="536793"/>
                </a:moveTo>
                <a:cubicBezTo>
                  <a:pt x="139274" y="536793"/>
                  <a:pt x="115953" y="529233"/>
                  <a:pt x="96513" y="513658"/>
                </a:cubicBezTo>
                <a:lnTo>
                  <a:pt x="55861" y="481055"/>
                </a:lnTo>
                <a:cubicBezTo>
                  <a:pt x="33839" y="463421"/>
                  <a:pt x="20001" y="438277"/>
                  <a:pt x="16896" y="410231"/>
                </a:cubicBezTo>
                <a:cubicBezTo>
                  <a:pt x="13842" y="382539"/>
                  <a:pt x="22060" y="354290"/>
                  <a:pt x="39458" y="332572"/>
                </a:cubicBezTo>
                <a:lnTo>
                  <a:pt x="173901" y="164750"/>
                </a:lnTo>
                <a:cubicBezTo>
                  <a:pt x="187131" y="148213"/>
                  <a:pt x="205998" y="137868"/>
                  <a:pt x="227024" y="135540"/>
                </a:cubicBezTo>
                <a:cubicBezTo>
                  <a:pt x="248219" y="133295"/>
                  <a:pt x="268739" y="139286"/>
                  <a:pt x="285226" y="152499"/>
                </a:cubicBezTo>
                <a:lnTo>
                  <a:pt x="296009" y="161105"/>
                </a:lnTo>
                <a:cubicBezTo>
                  <a:pt x="312546" y="174386"/>
                  <a:pt x="322941" y="193252"/>
                  <a:pt x="325203" y="214295"/>
                </a:cubicBezTo>
                <a:cubicBezTo>
                  <a:pt x="327565" y="235254"/>
                  <a:pt x="321541" y="255960"/>
                  <a:pt x="308328" y="272463"/>
                </a:cubicBezTo>
                <a:lnTo>
                  <a:pt x="211296" y="393542"/>
                </a:lnTo>
                <a:cubicBezTo>
                  <a:pt x="201171" y="406113"/>
                  <a:pt x="182794" y="408122"/>
                  <a:pt x="170239" y="398081"/>
                </a:cubicBezTo>
                <a:cubicBezTo>
                  <a:pt x="157651" y="387973"/>
                  <a:pt x="155609" y="369596"/>
                  <a:pt x="165683" y="357024"/>
                </a:cubicBezTo>
                <a:lnTo>
                  <a:pt x="262714" y="235929"/>
                </a:lnTo>
                <a:cubicBezTo>
                  <a:pt x="266174" y="231592"/>
                  <a:pt x="267777" y="226175"/>
                  <a:pt x="267153" y="220674"/>
                </a:cubicBezTo>
                <a:cubicBezTo>
                  <a:pt x="266545" y="215105"/>
                  <a:pt x="263828" y="210161"/>
                  <a:pt x="259474" y="206702"/>
                </a:cubicBezTo>
                <a:lnTo>
                  <a:pt x="248708" y="198095"/>
                </a:lnTo>
                <a:cubicBezTo>
                  <a:pt x="239748" y="190873"/>
                  <a:pt x="226619" y="192324"/>
                  <a:pt x="219464" y="201318"/>
                </a:cubicBezTo>
                <a:lnTo>
                  <a:pt x="85004" y="369140"/>
                </a:lnTo>
                <a:cubicBezTo>
                  <a:pt x="77224" y="378827"/>
                  <a:pt x="73546" y="391449"/>
                  <a:pt x="74913" y="403818"/>
                </a:cubicBezTo>
                <a:cubicBezTo>
                  <a:pt x="76296" y="416373"/>
                  <a:pt x="82456" y="427612"/>
                  <a:pt x="92311" y="435493"/>
                </a:cubicBezTo>
                <a:lnTo>
                  <a:pt x="132963" y="468095"/>
                </a:lnTo>
                <a:cubicBezTo>
                  <a:pt x="153246" y="484329"/>
                  <a:pt x="183031" y="481106"/>
                  <a:pt x="199315" y="460738"/>
                </a:cubicBezTo>
                <a:lnTo>
                  <a:pt x="388433" y="224673"/>
                </a:lnTo>
                <a:cubicBezTo>
                  <a:pt x="404718" y="204339"/>
                  <a:pt x="401444" y="174572"/>
                  <a:pt x="381093" y="158321"/>
                </a:cubicBezTo>
                <a:lnTo>
                  <a:pt x="269397" y="68833"/>
                </a:lnTo>
                <a:cubicBezTo>
                  <a:pt x="259525" y="60918"/>
                  <a:pt x="247173" y="57240"/>
                  <a:pt x="234702" y="58725"/>
                </a:cubicBezTo>
                <a:cubicBezTo>
                  <a:pt x="222164" y="60092"/>
                  <a:pt x="210925" y="66268"/>
                  <a:pt x="203044" y="76123"/>
                </a:cubicBezTo>
                <a:lnTo>
                  <a:pt x="52013" y="264735"/>
                </a:lnTo>
                <a:cubicBezTo>
                  <a:pt x="41888" y="277340"/>
                  <a:pt x="23511" y="279365"/>
                  <a:pt x="10956" y="269291"/>
                </a:cubicBezTo>
                <a:cubicBezTo>
                  <a:pt x="-1632" y="259183"/>
                  <a:pt x="-3674" y="240806"/>
                  <a:pt x="6400" y="228217"/>
                </a:cubicBezTo>
                <a:lnTo>
                  <a:pt x="157482" y="39639"/>
                </a:lnTo>
                <a:cubicBezTo>
                  <a:pt x="175116" y="17600"/>
                  <a:pt x="200260" y="3763"/>
                  <a:pt x="228306" y="658"/>
                </a:cubicBezTo>
                <a:cubicBezTo>
                  <a:pt x="256471" y="-2464"/>
                  <a:pt x="283909" y="5602"/>
                  <a:pt x="305948" y="23253"/>
                </a:cubicBezTo>
                <a:lnTo>
                  <a:pt x="417627" y="112725"/>
                </a:lnTo>
                <a:cubicBezTo>
                  <a:pt x="463071" y="149107"/>
                  <a:pt x="470429" y="215713"/>
                  <a:pt x="434046" y="261174"/>
                </a:cubicBezTo>
                <a:lnTo>
                  <a:pt x="244962" y="497255"/>
                </a:lnTo>
                <a:cubicBezTo>
                  <a:pt x="224121" y="523260"/>
                  <a:pt x="193409" y="536793"/>
                  <a:pt x="162426" y="536793"/>
                </a:cubicBezTo>
                <a:close/>
              </a:path>
            </a:pathLst>
          </a:custGeom>
          <a:solidFill>
            <a:schemeClr val="bg1"/>
          </a:solidFill>
          <a:ln w="16669" cap="flat">
            <a:noFill/>
            <a:prstDash val="solid"/>
            <a:miter/>
          </a:ln>
        </p:spPr>
        <p:txBody>
          <a:bodyPr rtlCol="0" anchor="ctr"/>
          <a:lstStyle/>
          <a:p>
            <a:pPr>
              <a:lnSpc>
                <a:spcPct val="120000"/>
              </a:lnSpc>
              <a:spcAft>
                <a:spcPts val="100"/>
              </a:spcAft>
            </a:pPr>
            <a:endParaRPr lang="zh-CN" altLang="en-US"/>
          </a:p>
        </p:txBody>
      </p:sp>
      <p:sp>
        <p:nvSpPr>
          <p:cNvPr id="24" name="图形 179"/>
          <p:cNvSpPr>
            <a:spLocks noChangeAspect="1"/>
          </p:cNvSpPr>
          <p:nvPr/>
        </p:nvSpPr>
        <p:spPr>
          <a:xfrm>
            <a:off x="7225598" y="2048145"/>
            <a:ext cx="535680" cy="432000"/>
          </a:xfrm>
          <a:custGeom>
            <a:avLst/>
            <a:gdLst>
              <a:gd name="connsiteX0" fmla="*/ 513624 w 523125"/>
              <a:gd name="connsiteY0" fmla="*/ 133363 h 421875"/>
              <a:gd name="connsiteX1" fmla="*/ 534414 w 523125"/>
              <a:gd name="connsiteY1" fmla="*/ 135996 h 421875"/>
              <a:gd name="connsiteX2" fmla="*/ 534414 w 523125"/>
              <a:gd name="connsiteY2" fmla="*/ 41158 h 421875"/>
              <a:gd name="connsiteX3" fmla="*/ 493256 w 523125"/>
              <a:gd name="connsiteY3" fmla="*/ 0 h 421875"/>
              <a:gd name="connsiteX4" fmla="*/ 401001 w 523125"/>
              <a:gd name="connsiteY4" fmla="*/ 0 h 421875"/>
              <a:gd name="connsiteX5" fmla="*/ 403532 w 523125"/>
              <a:gd name="connsiteY5" fmla="*/ 19879 h 421875"/>
              <a:gd name="connsiteX6" fmla="*/ 323595 w 523125"/>
              <a:gd name="connsiteY6" fmla="*/ 98061 h 421875"/>
              <a:gd name="connsiteX7" fmla="*/ 243675 w 523125"/>
              <a:gd name="connsiteY7" fmla="*/ 19811 h 421875"/>
              <a:gd name="connsiteX8" fmla="*/ 246189 w 523125"/>
              <a:gd name="connsiteY8" fmla="*/ 0 h 421875"/>
              <a:gd name="connsiteX9" fmla="*/ 154913 w 523125"/>
              <a:gd name="connsiteY9" fmla="*/ 0 h 421875"/>
              <a:gd name="connsiteX10" fmla="*/ 126039 w 523125"/>
              <a:gd name="connsiteY10" fmla="*/ 11981 h 421875"/>
              <a:gd name="connsiteX11" fmla="*/ 114159 w 523125"/>
              <a:gd name="connsiteY11" fmla="*/ 40888 h 421875"/>
              <a:gd name="connsiteX12" fmla="*/ 113029 w 523125"/>
              <a:gd name="connsiteY12" fmla="*/ 140383 h 421875"/>
              <a:gd name="connsiteX13" fmla="*/ 79920 w 523125"/>
              <a:gd name="connsiteY13" fmla="*/ 133363 h 421875"/>
              <a:gd name="connsiteX14" fmla="*/ 0 w 523125"/>
              <a:gd name="connsiteY14" fmla="*/ 211326 h 421875"/>
              <a:gd name="connsiteX15" fmla="*/ 79920 w 523125"/>
              <a:gd name="connsiteY15" fmla="*/ 289322 h 421875"/>
              <a:gd name="connsiteX16" fmla="*/ 113029 w 523125"/>
              <a:gd name="connsiteY16" fmla="*/ 282302 h 421875"/>
              <a:gd name="connsiteX17" fmla="*/ 114109 w 523125"/>
              <a:gd name="connsiteY17" fmla="*/ 381611 h 421875"/>
              <a:gd name="connsiteX18" fmla="*/ 126124 w 523125"/>
              <a:gd name="connsiteY18" fmla="*/ 410788 h 421875"/>
              <a:gd name="connsiteX19" fmla="*/ 155267 w 523125"/>
              <a:gd name="connsiteY19" fmla="*/ 422871 h 421875"/>
              <a:gd name="connsiteX20" fmla="*/ 246173 w 523125"/>
              <a:gd name="connsiteY20" fmla="*/ 422871 h 421875"/>
              <a:gd name="connsiteX21" fmla="*/ 243658 w 523125"/>
              <a:gd name="connsiteY21" fmla="*/ 402874 h 421875"/>
              <a:gd name="connsiteX22" fmla="*/ 323578 w 523125"/>
              <a:gd name="connsiteY22" fmla="*/ 324641 h 421875"/>
              <a:gd name="connsiteX23" fmla="*/ 403515 w 523125"/>
              <a:gd name="connsiteY23" fmla="*/ 403009 h 421875"/>
              <a:gd name="connsiteX24" fmla="*/ 400984 w 523125"/>
              <a:gd name="connsiteY24" fmla="*/ 422871 h 421875"/>
              <a:gd name="connsiteX25" fmla="*/ 493256 w 523125"/>
              <a:gd name="connsiteY25" fmla="*/ 422871 h 421875"/>
              <a:gd name="connsiteX26" fmla="*/ 534398 w 523125"/>
              <a:gd name="connsiteY26" fmla="*/ 381729 h 421875"/>
              <a:gd name="connsiteX27" fmla="*/ 534398 w 523125"/>
              <a:gd name="connsiteY27" fmla="*/ 286656 h 421875"/>
              <a:gd name="connsiteX28" fmla="*/ 513591 w 523125"/>
              <a:gd name="connsiteY28" fmla="*/ 289288 h 421875"/>
              <a:gd name="connsiteX29" fmla="*/ 433536 w 523125"/>
              <a:gd name="connsiteY29" fmla="*/ 211309 h 421875"/>
              <a:gd name="connsiteX30" fmla="*/ 513624 w 523125"/>
              <a:gd name="connsiteY30" fmla="*/ 133363 h 42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23125" h="421875">
                <a:moveTo>
                  <a:pt x="513624" y="133363"/>
                </a:moveTo>
                <a:cubicBezTo>
                  <a:pt x="520746" y="133363"/>
                  <a:pt x="527209" y="134274"/>
                  <a:pt x="534414" y="135996"/>
                </a:cubicBezTo>
                <a:lnTo>
                  <a:pt x="534414" y="41158"/>
                </a:lnTo>
                <a:cubicBezTo>
                  <a:pt x="534414" y="18428"/>
                  <a:pt x="515987" y="0"/>
                  <a:pt x="493256" y="0"/>
                </a:cubicBezTo>
                <a:lnTo>
                  <a:pt x="401001" y="0"/>
                </a:lnTo>
                <a:cubicBezTo>
                  <a:pt x="402654" y="7239"/>
                  <a:pt x="403532" y="13162"/>
                  <a:pt x="403532" y="19879"/>
                </a:cubicBezTo>
                <a:cubicBezTo>
                  <a:pt x="403532" y="62944"/>
                  <a:pt x="367740" y="98061"/>
                  <a:pt x="323595" y="98061"/>
                </a:cubicBezTo>
                <a:cubicBezTo>
                  <a:pt x="279450" y="98061"/>
                  <a:pt x="243675" y="62843"/>
                  <a:pt x="243675" y="19811"/>
                </a:cubicBezTo>
                <a:cubicBezTo>
                  <a:pt x="243675" y="13061"/>
                  <a:pt x="244553" y="7239"/>
                  <a:pt x="246189" y="0"/>
                </a:cubicBezTo>
                <a:lnTo>
                  <a:pt x="154913" y="0"/>
                </a:lnTo>
                <a:cubicBezTo>
                  <a:pt x="144079" y="0"/>
                  <a:pt x="133684" y="4320"/>
                  <a:pt x="126039" y="11981"/>
                </a:cubicBezTo>
                <a:cubicBezTo>
                  <a:pt x="118395" y="19659"/>
                  <a:pt x="114109" y="30071"/>
                  <a:pt x="114159" y="40888"/>
                </a:cubicBezTo>
                <a:cubicBezTo>
                  <a:pt x="114294" y="82536"/>
                  <a:pt x="114261" y="140923"/>
                  <a:pt x="113029" y="140383"/>
                </a:cubicBezTo>
                <a:cubicBezTo>
                  <a:pt x="102938" y="135878"/>
                  <a:pt x="91733" y="133363"/>
                  <a:pt x="79920" y="133363"/>
                </a:cubicBezTo>
                <a:cubicBezTo>
                  <a:pt x="35775" y="133363"/>
                  <a:pt x="0" y="168261"/>
                  <a:pt x="0" y="211326"/>
                </a:cubicBezTo>
                <a:cubicBezTo>
                  <a:pt x="0" y="254391"/>
                  <a:pt x="35792" y="289322"/>
                  <a:pt x="79920" y="289322"/>
                </a:cubicBezTo>
                <a:cubicBezTo>
                  <a:pt x="91733" y="289322"/>
                  <a:pt x="102938" y="286808"/>
                  <a:pt x="113029" y="282302"/>
                </a:cubicBezTo>
                <a:cubicBezTo>
                  <a:pt x="114159" y="281779"/>
                  <a:pt x="114210" y="339981"/>
                  <a:pt x="114109" y="381611"/>
                </a:cubicBezTo>
                <a:cubicBezTo>
                  <a:pt x="114092" y="392546"/>
                  <a:pt x="118412" y="403059"/>
                  <a:pt x="126124" y="410788"/>
                </a:cubicBezTo>
                <a:cubicBezTo>
                  <a:pt x="133836" y="418517"/>
                  <a:pt x="144332" y="422871"/>
                  <a:pt x="155267" y="422871"/>
                </a:cubicBezTo>
                <a:lnTo>
                  <a:pt x="246173" y="422871"/>
                </a:lnTo>
                <a:cubicBezTo>
                  <a:pt x="244536" y="415631"/>
                  <a:pt x="243658" y="409590"/>
                  <a:pt x="243658" y="402874"/>
                </a:cubicBezTo>
                <a:cubicBezTo>
                  <a:pt x="243658" y="359809"/>
                  <a:pt x="279450" y="324641"/>
                  <a:pt x="323578" y="324641"/>
                </a:cubicBezTo>
                <a:cubicBezTo>
                  <a:pt x="367740" y="324641"/>
                  <a:pt x="403515" y="359927"/>
                  <a:pt x="403515" y="403009"/>
                </a:cubicBezTo>
                <a:cubicBezTo>
                  <a:pt x="403515" y="409742"/>
                  <a:pt x="402638" y="415631"/>
                  <a:pt x="400984" y="422871"/>
                </a:cubicBezTo>
                <a:lnTo>
                  <a:pt x="493256" y="422871"/>
                </a:lnTo>
                <a:cubicBezTo>
                  <a:pt x="516004" y="422871"/>
                  <a:pt x="534398" y="404426"/>
                  <a:pt x="534398" y="381729"/>
                </a:cubicBezTo>
                <a:lnTo>
                  <a:pt x="534398" y="286656"/>
                </a:lnTo>
                <a:cubicBezTo>
                  <a:pt x="527192" y="288377"/>
                  <a:pt x="520729" y="289288"/>
                  <a:pt x="513591" y="289288"/>
                </a:cubicBezTo>
                <a:cubicBezTo>
                  <a:pt x="469463" y="289288"/>
                  <a:pt x="433536" y="254408"/>
                  <a:pt x="433536" y="211309"/>
                </a:cubicBezTo>
                <a:cubicBezTo>
                  <a:pt x="433519" y="168278"/>
                  <a:pt x="469479" y="133363"/>
                  <a:pt x="513624" y="133363"/>
                </a:cubicBezTo>
                <a:close/>
              </a:path>
            </a:pathLst>
          </a:custGeom>
          <a:solidFill>
            <a:schemeClr val="bg1"/>
          </a:solidFill>
          <a:ln w="16669" cap="flat">
            <a:noFill/>
            <a:prstDash val="solid"/>
            <a:miter/>
          </a:ln>
        </p:spPr>
        <p:txBody>
          <a:bodyPr rtlCol="0" anchor="ctr"/>
          <a:lstStyle/>
          <a:p>
            <a:pPr>
              <a:lnSpc>
                <a:spcPct val="120000"/>
              </a:lnSpc>
              <a:spcAft>
                <a:spcPts val="100"/>
              </a:spcAft>
            </a:pPr>
            <a:endParaRPr lang="zh-CN" altLang="en-US"/>
          </a:p>
        </p:txBody>
      </p:sp>
      <p:sp>
        <p:nvSpPr>
          <p:cNvPr id="25" name="图形 93"/>
          <p:cNvSpPr>
            <a:spLocks noChangeAspect="1"/>
          </p:cNvSpPr>
          <p:nvPr/>
        </p:nvSpPr>
        <p:spPr>
          <a:xfrm>
            <a:off x="4447312" y="1998387"/>
            <a:ext cx="461794" cy="432000"/>
          </a:xfrm>
          <a:custGeom>
            <a:avLst/>
            <a:gdLst>
              <a:gd name="connsiteX0" fmla="*/ 483168 w 523125"/>
              <a:gd name="connsiteY0" fmla="*/ 169678 h 489375"/>
              <a:gd name="connsiteX1" fmla="*/ 350125 w 523125"/>
              <a:gd name="connsiteY1" fmla="*/ 169678 h 489375"/>
              <a:gd name="connsiteX2" fmla="*/ 347628 w 523125"/>
              <a:gd name="connsiteY2" fmla="*/ 124740 h 489375"/>
              <a:gd name="connsiteX3" fmla="*/ 326770 w 523125"/>
              <a:gd name="connsiteY3" fmla="*/ 15879 h 489375"/>
              <a:gd name="connsiteX4" fmla="*/ 278221 w 523125"/>
              <a:gd name="connsiteY4" fmla="*/ 0 h 489375"/>
              <a:gd name="connsiteX5" fmla="*/ 211767 w 523125"/>
              <a:gd name="connsiteY5" fmla="*/ 33733 h 489375"/>
              <a:gd name="connsiteX6" fmla="*/ 180937 w 523125"/>
              <a:gd name="connsiteY6" fmla="*/ 143708 h 489375"/>
              <a:gd name="connsiteX7" fmla="*/ 176887 w 523125"/>
              <a:gd name="connsiteY7" fmla="*/ 169779 h 489375"/>
              <a:gd name="connsiteX8" fmla="*/ 102029 w 523125"/>
              <a:gd name="connsiteY8" fmla="*/ 169881 h 489375"/>
              <a:gd name="connsiteX9" fmla="*/ 1488 w 523125"/>
              <a:gd name="connsiteY9" fmla="*/ 251049 h 489375"/>
              <a:gd name="connsiteX10" fmla="*/ 3648 w 523125"/>
              <a:gd name="connsiteY10" fmla="*/ 333686 h 489375"/>
              <a:gd name="connsiteX11" fmla="*/ 20422 w 523125"/>
              <a:gd name="connsiteY11" fmla="*/ 421149 h 489375"/>
              <a:gd name="connsiteX12" fmla="*/ 116744 w 523125"/>
              <a:gd name="connsiteY12" fmla="*/ 499365 h 489375"/>
              <a:gd name="connsiteX13" fmla="*/ 483050 w 523125"/>
              <a:gd name="connsiteY13" fmla="*/ 498994 h 489375"/>
              <a:gd name="connsiteX14" fmla="*/ 519736 w 523125"/>
              <a:gd name="connsiteY14" fmla="*/ 483874 h 489375"/>
              <a:gd name="connsiteX15" fmla="*/ 534856 w 523125"/>
              <a:gd name="connsiteY15" fmla="*/ 447154 h 489375"/>
              <a:gd name="connsiteX16" fmla="*/ 534856 w 523125"/>
              <a:gd name="connsiteY16" fmla="*/ 219038 h 489375"/>
              <a:gd name="connsiteX17" fmla="*/ 483168 w 523125"/>
              <a:gd name="connsiteY17" fmla="*/ 169678 h 489375"/>
              <a:gd name="connsiteX18" fmla="*/ 328019 w 523125"/>
              <a:gd name="connsiteY18" fmla="*/ 422297 h 489375"/>
              <a:gd name="connsiteX19" fmla="*/ 291333 w 523125"/>
              <a:gd name="connsiteY19" fmla="*/ 457886 h 489375"/>
              <a:gd name="connsiteX20" fmla="*/ 116710 w 523125"/>
              <a:gd name="connsiteY20" fmla="*/ 457886 h 489375"/>
              <a:gd name="connsiteX21" fmla="*/ 82319 w 523125"/>
              <a:gd name="connsiteY21" fmla="*/ 443998 h 489375"/>
              <a:gd name="connsiteX22" fmla="*/ 82336 w 523125"/>
              <a:gd name="connsiteY22" fmla="*/ 443998 h 489375"/>
              <a:gd name="connsiteX23" fmla="*/ 96292 w 523125"/>
              <a:gd name="connsiteY23" fmla="*/ 411666 h 489375"/>
              <a:gd name="connsiteX24" fmla="*/ 102417 w 523125"/>
              <a:gd name="connsiteY24" fmla="*/ 404460 h 489375"/>
              <a:gd name="connsiteX25" fmla="*/ 102502 w 523125"/>
              <a:gd name="connsiteY25" fmla="*/ 402941 h 489375"/>
              <a:gd name="connsiteX26" fmla="*/ 100848 w 523125"/>
              <a:gd name="connsiteY26" fmla="*/ 398267 h 489375"/>
              <a:gd name="connsiteX27" fmla="*/ 96325 w 523125"/>
              <a:gd name="connsiteY27" fmla="*/ 396158 h 489375"/>
              <a:gd name="connsiteX28" fmla="*/ 51759 w 523125"/>
              <a:gd name="connsiteY28" fmla="*/ 371773 h 489375"/>
              <a:gd name="connsiteX29" fmla="*/ 81644 w 523125"/>
              <a:gd name="connsiteY29" fmla="*/ 353784 h 489375"/>
              <a:gd name="connsiteX30" fmla="*/ 89694 w 523125"/>
              <a:gd name="connsiteY30" fmla="*/ 343136 h 489375"/>
              <a:gd name="connsiteX31" fmla="*/ 89694 w 523125"/>
              <a:gd name="connsiteY31" fmla="*/ 340183 h 489375"/>
              <a:gd name="connsiteX32" fmla="*/ 80834 w 523125"/>
              <a:gd name="connsiteY32" fmla="*/ 331493 h 489375"/>
              <a:gd name="connsiteX33" fmla="*/ 79164 w 523125"/>
              <a:gd name="connsiteY33" fmla="*/ 331493 h 489375"/>
              <a:gd name="connsiteX34" fmla="*/ 43270 w 523125"/>
              <a:gd name="connsiteY34" fmla="*/ 318634 h 489375"/>
              <a:gd name="connsiteX35" fmla="*/ 41904 w 523125"/>
              <a:gd name="connsiteY35" fmla="*/ 305944 h 489375"/>
              <a:gd name="connsiteX36" fmla="*/ 80497 w 523125"/>
              <a:gd name="connsiteY36" fmla="*/ 282960 h 489375"/>
              <a:gd name="connsiteX37" fmla="*/ 89727 w 523125"/>
              <a:gd name="connsiteY37" fmla="*/ 273156 h 489375"/>
              <a:gd name="connsiteX38" fmla="*/ 89727 w 523125"/>
              <a:gd name="connsiteY38" fmla="*/ 271738 h 489375"/>
              <a:gd name="connsiteX39" fmla="*/ 80480 w 523125"/>
              <a:gd name="connsiteY39" fmla="*/ 261934 h 489375"/>
              <a:gd name="connsiteX40" fmla="*/ 48620 w 523125"/>
              <a:gd name="connsiteY40" fmla="*/ 234849 h 489375"/>
              <a:gd name="connsiteX41" fmla="*/ 48687 w 523125"/>
              <a:gd name="connsiteY41" fmla="*/ 234849 h 489375"/>
              <a:gd name="connsiteX42" fmla="*/ 48772 w 523125"/>
              <a:gd name="connsiteY42" fmla="*/ 234816 h 489375"/>
              <a:gd name="connsiteX43" fmla="*/ 48772 w 523125"/>
              <a:gd name="connsiteY43" fmla="*/ 234816 h 489375"/>
              <a:gd name="connsiteX44" fmla="*/ 48670 w 523125"/>
              <a:gd name="connsiteY44" fmla="*/ 234714 h 489375"/>
              <a:gd name="connsiteX45" fmla="*/ 101995 w 523125"/>
              <a:gd name="connsiteY45" fmla="*/ 210651 h 489375"/>
              <a:gd name="connsiteX46" fmla="*/ 172989 w 523125"/>
              <a:gd name="connsiteY46" fmla="*/ 210651 h 489375"/>
              <a:gd name="connsiteX47" fmla="*/ 175587 w 523125"/>
              <a:gd name="connsiteY47" fmla="*/ 210870 h 489375"/>
              <a:gd name="connsiteX48" fmla="*/ 206148 w 523125"/>
              <a:gd name="connsiteY48" fmla="*/ 198518 h 489375"/>
              <a:gd name="connsiteX49" fmla="*/ 222044 w 523125"/>
              <a:gd name="connsiteY49" fmla="*/ 142678 h 489375"/>
              <a:gd name="connsiteX50" fmla="*/ 244927 w 523125"/>
              <a:gd name="connsiteY50" fmla="*/ 57982 h 489375"/>
              <a:gd name="connsiteX51" fmla="*/ 302470 w 523125"/>
              <a:gd name="connsiteY51" fmla="*/ 49106 h 489375"/>
              <a:gd name="connsiteX52" fmla="*/ 308275 w 523125"/>
              <a:gd name="connsiteY52" fmla="*/ 112742 h 489375"/>
              <a:gd name="connsiteX53" fmla="*/ 346447 w 523125"/>
              <a:gd name="connsiteY53" fmla="*/ 319039 h 489375"/>
              <a:gd name="connsiteX54" fmla="*/ 328019 w 523125"/>
              <a:gd name="connsiteY54" fmla="*/ 422297 h 489375"/>
              <a:gd name="connsiteX55" fmla="*/ 490762 w 523125"/>
              <a:gd name="connsiteY55" fmla="*/ 246088 h 489375"/>
              <a:gd name="connsiteX56" fmla="*/ 402387 w 523125"/>
              <a:gd name="connsiteY56" fmla="*/ 246088 h 489375"/>
              <a:gd name="connsiteX57" fmla="*/ 380281 w 523125"/>
              <a:gd name="connsiteY57" fmla="*/ 223864 h 489375"/>
              <a:gd name="connsiteX58" fmla="*/ 402387 w 523125"/>
              <a:gd name="connsiteY58" fmla="*/ 201656 h 489375"/>
              <a:gd name="connsiteX59" fmla="*/ 490762 w 523125"/>
              <a:gd name="connsiteY59" fmla="*/ 201656 h 489375"/>
              <a:gd name="connsiteX60" fmla="*/ 512868 w 523125"/>
              <a:gd name="connsiteY60" fmla="*/ 223864 h 489375"/>
              <a:gd name="connsiteX61" fmla="*/ 490762 w 523125"/>
              <a:gd name="connsiteY61" fmla="*/ 246088 h 489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23125" h="489375">
                <a:moveTo>
                  <a:pt x="483168" y="169678"/>
                </a:moveTo>
                <a:lnTo>
                  <a:pt x="350125" y="169678"/>
                </a:lnTo>
                <a:cubicBezTo>
                  <a:pt x="343848" y="155115"/>
                  <a:pt x="343004" y="139809"/>
                  <a:pt x="347628" y="124740"/>
                </a:cubicBezTo>
                <a:cubicBezTo>
                  <a:pt x="355829" y="98044"/>
                  <a:pt x="371169" y="48398"/>
                  <a:pt x="326770" y="15879"/>
                </a:cubicBezTo>
                <a:cubicBezTo>
                  <a:pt x="312562" y="5468"/>
                  <a:pt x="295788" y="0"/>
                  <a:pt x="278221" y="0"/>
                </a:cubicBezTo>
                <a:cubicBezTo>
                  <a:pt x="252031" y="0"/>
                  <a:pt x="227225" y="12623"/>
                  <a:pt x="211767" y="33733"/>
                </a:cubicBezTo>
                <a:cubicBezTo>
                  <a:pt x="184700" y="70740"/>
                  <a:pt x="179975" y="102077"/>
                  <a:pt x="180937" y="143708"/>
                </a:cubicBezTo>
                <a:cubicBezTo>
                  <a:pt x="181359" y="161764"/>
                  <a:pt x="177950" y="168851"/>
                  <a:pt x="176887" y="169779"/>
                </a:cubicBezTo>
                <a:lnTo>
                  <a:pt x="102029" y="169881"/>
                </a:lnTo>
                <a:cubicBezTo>
                  <a:pt x="45599" y="169881"/>
                  <a:pt x="6129" y="201758"/>
                  <a:pt x="1488" y="251049"/>
                </a:cubicBezTo>
                <a:cubicBezTo>
                  <a:pt x="-1026" y="277611"/>
                  <a:pt x="-385" y="302366"/>
                  <a:pt x="3648" y="333686"/>
                </a:cubicBezTo>
                <a:cubicBezTo>
                  <a:pt x="8457" y="370744"/>
                  <a:pt x="14566" y="402688"/>
                  <a:pt x="20422" y="421149"/>
                </a:cubicBezTo>
                <a:cubicBezTo>
                  <a:pt x="32740" y="459945"/>
                  <a:pt x="69798" y="499365"/>
                  <a:pt x="116744" y="499365"/>
                </a:cubicBezTo>
                <a:lnTo>
                  <a:pt x="483050" y="498994"/>
                </a:lnTo>
                <a:cubicBezTo>
                  <a:pt x="496786" y="499044"/>
                  <a:pt x="509965" y="493644"/>
                  <a:pt x="519736" y="483874"/>
                </a:cubicBezTo>
                <a:cubicBezTo>
                  <a:pt x="529490" y="474120"/>
                  <a:pt x="534856" y="460941"/>
                  <a:pt x="534856" y="447154"/>
                </a:cubicBezTo>
                <a:lnTo>
                  <a:pt x="534856" y="219038"/>
                </a:lnTo>
                <a:cubicBezTo>
                  <a:pt x="534873" y="190384"/>
                  <a:pt x="511855" y="169678"/>
                  <a:pt x="483168" y="169678"/>
                </a:cubicBezTo>
                <a:close/>
                <a:moveTo>
                  <a:pt x="328019" y="422297"/>
                </a:moveTo>
                <a:cubicBezTo>
                  <a:pt x="321505" y="439476"/>
                  <a:pt x="305187" y="457886"/>
                  <a:pt x="291333" y="457886"/>
                </a:cubicBezTo>
                <a:lnTo>
                  <a:pt x="116710" y="457886"/>
                </a:lnTo>
                <a:cubicBezTo>
                  <a:pt x="104155" y="457886"/>
                  <a:pt x="92191" y="452334"/>
                  <a:pt x="82319" y="443998"/>
                </a:cubicBezTo>
                <a:cubicBezTo>
                  <a:pt x="82336" y="443998"/>
                  <a:pt x="82336" y="443998"/>
                  <a:pt x="82336" y="443998"/>
                </a:cubicBezTo>
                <a:cubicBezTo>
                  <a:pt x="60989" y="421757"/>
                  <a:pt x="84614" y="414180"/>
                  <a:pt x="96292" y="411666"/>
                </a:cubicBezTo>
                <a:cubicBezTo>
                  <a:pt x="99717" y="410923"/>
                  <a:pt x="102198" y="407919"/>
                  <a:pt x="102417" y="404460"/>
                </a:cubicBezTo>
                <a:lnTo>
                  <a:pt x="102502" y="402941"/>
                </a:lnTo>
                <a:cubicBezTo>
                  <a:pt x="102603" y="401186"/>
                  <a:pt x="102029" y="399516"/>
                  <a:pt x="100848" y="398267"/>
                </a:cubicBezTo>
                <a:cubicBezTo>
                  <a:pt x="99684" y="397001"/>
                  <a:pt x="98064" y="396208"/>
                  <a:pt x="96325" y="396158"/>
                </a:cubicBezTo>
                <a:cubicBezTo>
                  <a:pt x="65545" y="395111"/>
                  <a:pt x="49936" y="390741"/>
                  <a:pt x="51759" y="371773"/>
                </a:cubicBezTo>
                <a:cubicBezTo>
                  <a:pt x="56214" y="362543"/>
                  <a:pt x="71941" y="356619"/>
                  <a:pt x="81644" y="353784"/>
                </a:cubicBezTo>
                <a:cubicBezTo>
                  <a:pt x="86352" y="352367"/>
                  <a:pt x="89694" y="348047"/>
                  <a:pt x="89694" y="343136"/>
                </a:cubicBezTo>
                <a:lnTo>
                  <a:pt x="89694" y="340183"/>
                </a:lnTo>
                <a:cubicBezTo>
                  <a:pt x="89694" y="335391"/>
                  <a:pt x="85644" y="331493"/>
                  <a:pt x="80834" y="331493"/>
                </a:cubicBezTo>
                <a:lnTo>
                  <a:pt x="79164" y="331493"/>
                </a:lnTo>
                <a:cubicBezTo>
                  <a:pt x="55825" y="330801"/>
                  <a:pt x="46730" y="324304"/>
                  <a:pt x="43270" y="318634"/>
                </a:cubicBezTo>
                <a:cubicBezTo>
                  <a:pt x="41988" y="314381"/>
                  <a:pt x="39811" y="313268"/>
                  <a:pt x="41904" y="305944"/>
                </a:cubicBezTo>
                <a:cubicBezTo>
                  <a:pt x="45700" y="288023"/>
                  <a:pt x="67756" y="283804"/>
                  <a:pt x="80497" y="282960"/>
                </a:cubicBezTo>
                <a:cubicBezTo>
                  <a:pt x="85660" y="282606"/>
                  <a:pt x="89727" y="278336"/>
                  <a:pt x="89727" y="273156"/>
                </a:cubicBezTo>
                <a:lnTo>
                  <a:pt x="89727" y="271738"/>
                </a:lnTo>
                <a:cubicBezTo>
                  <a:pt x="89727" y="266574"/>
                  <a:pt x="85660" y="262288"/>
                  <a:pt x="80480" y="261934"/>
                </a:cubicBezTo>
                <a:cubicBezTo>
                  <a:pt x="40419" y="259183"/>
                  <a:pt x="48249" y="235913"/>
                  <a:pt x="48620" y="234849"/>
                </a:cubicBezTo>
                <a:lnTo>
                  <a:pt x="48687" y="234849"/>
                </a:lnTo>
                <a:cubicBezTo>
                  <a:pt x="48687" y="234849"/>
                  <a:pt x="48772" y="234849"/>
                  <a:pt x="48772" y="234816"/>
                </a:cubicBezTo>
                <a:lnTo>
                  <a:pt x="48772" y="234816"/>
                </a:lnTo>
                <a:lnTo>
                  <a:pt x="48670" y="234714"/>
                </a:lnTo>
                <a:cubicBezTo>
                  <a:pt x="61917" y="212844"/>
                  <a:pt x="91567" y="210651"/>
                  <a:pt x="101995" y="210651"/>
                </a:cubicBezTo>
                <a:lnTo>
                  <a:pt x="172989" y="210651"/>
                </a:lnTo>
                <a:cubicBezTo>
                  <a:pt x="173343" y="210651"/>
                  <a:pt x="175250" y="210870"/>
                  <a:pt x="175587" y="210870"/>
                </a:cubicBezTo>
                <a:cubicBezTo>
                  <a:pt x="187619" y="210870"/>
                  <a:pt x="198166" y="206685"/>
                  <a:pt x="206148" y="198518"/>
                </a:cubicBezTo>
                <a:cubicBezTo>
                  <a:pt x="217454" y="186941"/>
                  <a:pt x="222652" y="168683"/>
                  <a:pt x="222044" y="142678"/>
                </a:cubicBezTo>
                <a:cubicBezTo>
                  <a:pt x="221200" y="107629"/>
                  <a:pt x="224407" y="86029"/>
                  <a:pt x="244927" y="57982"/>
                </a:cubicBezTo>
                <a:cubicBezTo>
                  <a:pt x="257971" y="40213"/>
                  <a:pt x="284617" y="36045"/>
                  <a:pt x="302470" y="49106"/>
                </a:cubicBezTo>
                <a:cubicBezTo>
                  <a:pt x="316207" y="59181"/>
                  <a:pt x="313540" y="70200"/>
                  <a:pt x="308275" y="112742"/>
                </a:cubicBezTo>
                <a:cubicBezTo>
                  <a:pt x="297897" y="197134"/>
                  <a:pt x="338380" y="237482"/>
                  <a:pt x="346447" y="319039"/>
                </a:cubicBezTo>
                <a:cubicBezTo>
                  <a:pt x="350379" y="358779"/>
                  <a:pt x="336895" y="398554"/>
                  <a:pt x="328019" y="422297"/>
                </a:cubicBezTo>
                <a:close/>
                <a:moveTo>
                  <a:pt x="490762" y="246088"/>
                </a:moveTo>
                <a:lnTo>
                  <a:pt x="402387" y="246088"/>
                </a:lnTo>
                <a:cubicBezTo>
                  <a:pt x="390136" y="246088"/>
                  <a:pt x="380281" y="236081"/>
                  <a:pt x="380281" y="223864"/>
                </a:cubicBezTo>
                <a:cubicBezTo>
                  <a:pt x="380281" y="211629"/>
                  <a:pt x="390170" y="201656"/>
                  <a:pt x="402387" y="201656"/>
                </a:cubicBezTo>
                <a:lnTo>
                  <a:pt x="490762" y="201656"/>
                </a:lnTo>
                <a:cubicBezTo>
                  <a:pt x="502996" y="201656"/>
                  <a:pt x="512868" y="211646"/>
                  <a:pt x="512868" y="223864"/>
                </a:cubicBezTo>
                <a:cubicBezTo>
                  <a:pt x="512885" y="236081"/>
                  <a:pt x="502996" y="246088"/>
                  <a:pt x="490762" y="246088"/>
                </a:cubicBezTo>
                <a:close/>
              </a:path>
            </a:pathLst>
          </a:custGeom>
          <a:solidFill>
            <a:schemeClr val="bg1"/>
          </a:solidFill>
          <a:ln w="16669" cap="flat">
            <a:noFill/>
            <a:prstDash val="solid"/>
            <a:miter/>
          </a:ln>
        </p:spPr>
        <p:txBody>
          <a:bodyPr rtlCol="0" anchor="ctr"/>
          <a:lstStyle/>
          <a:p>
            <a:pPr>
              <a:lnSpc>
                <a:spcPct val="120000"/>
              </a:lnSpc>
              <a:spcAft>
                <a:spcPts val="100"/>
              </a:spcAft>
            </a:pPr>
            <a:endParaRPr lang="zh-CN" altLang="en-US"/>
          </a:p>
        </p:txBody>
      </p:sp>
      <p:grpSp>
        <p:nvGrpSpPr>
          <p:cNvPr id="26" name="íṩļíḋe"/>
          <p:cNvGrpSpPr/>
          <p:nvPr/>
        </p:nvGrpSpPr>
        <p:grpSpPr>
          <a:xfrm>
            <a:off x="8659495" y="4443730"/>
            <a:ext cx="3024505" cy="1645920"/>
            <a:chOff x="913897" y="4286277"/>
            <a:chExt cx="1828978" cy="1646196"/>
          </a:xfrm>
        </p:grpSpPr>
        <p:sp>
          <p:nvSpPr>
            <p:cNvPr id="27" name="iṣḻíďé"/>
            <p:cNvSpPr txBox="1"/>
            <p:nvPr/>
          </p:nvSpPr>
          <p:spPr>
            <a:xfrm>
              <a:off x="913897" y="4732757"/>
              <a:ext cx="1828978" cy="1199716"/>
            </a:xfrm>
            <a:prstGeom prst="rect">
              <a:avLst/>
            </a:prstGeom>
            <a:noFill/>
            <a:ln>
              <a:noFill/>
            </a:ln>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just">
                <a:lnSpc>
                  <a:spcPct val="125000"/>
                </a:lnSpc>
                <a:spcBef>
                  <a:spcPct val="0"/>
                </a:spcBef>
                <a:spcAft>
                  <a:spcPts val="500"/>
                </a:spcAft>
              </a:pPr>
              <a:r>
                <a:rPr lang="zh-CN" altLang="en-US" sz="2000" dirty="0"/>
                <a:t>对于亚非拉地区的公共卫生情况评估和决策具有广阔的应用前景和意义</a:t>
              </a:r>
            </a:p>
          </p:txBody>
        </p:sp>
        <p:sp>
          <p:nvSpPr>
            <p:cNvPr id="28" name="iṥlíḋê"/>
            <p:cNvSpPr/>
            <p:nvPr/>
          </p:nvSpPr>
          <p:spPr>
            <a:xfrm>
              <a:off x="913897" y="4286277"/>
              <a:ext cx="1828978" cy="446763"/>
            </a:xfrm>
            <a:prstGeom prst="rect">
              <a:avLst/>
            </a:prstGeom>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lgn="ctr">
                <a:lnSpc>
                  <a:spcPct val="120000"/>
                </a:lnSpc>
                <a:spcAft>
                  <a:spcPts val="100"/>
                </a:spcAft>
              </a:pPr>
              <a:r>
                <a:rPr lang="zh-CN" altLang="en-US" sz="2000" b="1" dirty="0"/>
                <a:t>应用前景</a:t>
              </a:r>
            </a:p>
          </p:txBody>
        </p:sp>
      </p:grpSp>
      <p:grpSp>
        <p:nvGrpSpPr>
          <p:cNvPr id="29" name="íṩļíḋe"/>
          <p:cNvGrpSpPr/>
          <p:nvPr/>
        </p:nvGrpSpPr>
        <p:grpSpPr>
          <a:xfrm>
            <a:off x="717550" y="1510665"/>
            <a:ext cx="3076575" cy="1133475"/>
            <a:chOff x="913897" y="4286277"/>
            <a:chExt cx="1828978" cy="1133335"/>
          </a:xfrm>
        </p:grpSpPr>
        <p:sp>
          <p:nvSpPr>
            <p:cNvPr id="30" name="iṣḻíďé"/>
            <p:cNvSpPr txBox="1"/>
            <p:nvPr/>
          </p:nvSpPr>
          <p:spPr>
            <a:xfrm>
              <a:off x="913897" y="4733039"/>
              <a:ext cx="1828978" cy="686573"/>
            </a:xfrm>
            <a:prstGeom prst="rect">
              <a:avLst/>
            </a:prstGeom>
            <a:noFill/>
            <a:ln>
              <a:noFill/>
            </a:ln>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just">
                <a:lnSpc>
                  <a:spcPct val="125000"/>
                </a:lnSpc>
                <a:spcBef>
                  <a:spcPct val="0"/>
                </a:spcBef>
                <a:spcAft>
                  <a:spcPts val="500"/>
                </a:spcAft>
              </a:pPr>
              <a:r>
                <a:rPr lang="zh-CN" altLang="en-US" sz="2000" dirty="0"/>
                <a:t>结合公共卫生、地理信息、统计、计算机等多个领域</a:t>
              </a:r>
            </a:p>
          </p:txBody>
        </p:sp>
        <p:sp>
          <p:nvSpPr>
            <p:cNvPr id="31" name="iṥlíḋê"/>
            <p:cNvSpPr/>
            <p:nvPr/>
          </p:nvSpPr>
          <p:spPr>
            <a:xfrm>
              <a:off x="913897" y="4286277"/>
              <a:ext cx="1828978" cy="446763"/>
            </a:xfrm>
            <a:prstGeom prst="rect">
              <a:avLst/>
            </a:prstGeom>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lgn="ctr">
                <a:lnSpc>
                  <a:spcPct val="120000"/>
                </a:lnSpc>
                <a:spcAft>
                  <a:spcPts val="100"/>
                </a:spcAft>
              </a:pPr>
              <a:r>
                <a:rPr lang="zh-CN" altLang="en-US" sz="2000" b="1" dirty="0"/>
                <a:t>学科交叉</a:t>
              </a:r>
            </a:p>
          </p:txBody>
        </p:sp>
      </p:grpSp>
      <p:grpSp>
        <p:nvGrpSpPr>
          <p:cNvPr id="32" name="íṩļíḋe"/>
          <p:cNvGrpSpPr/>
          <p:nvPr/>
        </p:nvGrpSpPr>
        <p:grpSpPr>
          <a:xfrm>
            <a:off x="8524240" y="1510665"/>
            <a:ext cx="2468880" cy="1247140"/>
            <a:chOff x="913897" y="4286277"/>
            <a:chExt cx="1828978" cy="1247349"/>
          </a:xfrm>
        </p:grpSpPr>
        <p:sp>
          <p:nvSpPr>
            <p:cNvPr id="33" name="iṣḻíďé"/>
            <p:cNvSpPr txBox="1"/>
            <p:nvPr/>
          </p:nvSpPr>
          <p:spPr>
            <a:xfrm>
              <a:off x="913897" y="4733040"/>
              <a:ext cx="1828978" cy="800586"/>
            </a:xfrm>
            <a:prstGeom prst="rect">
              <a:avLst/>
            </a:prstGeom>
            <a:noFill/>
            <a:ln>
              <a:noFill/>
            </a:ln>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25000"/>
                </a:lnSpc>
                <a:spcBef>
                  <a:spcPct val="0"/>
                </a:spcBef>
                <a:spcAft>
                  <a:spcPts val="500"/>
                </a:spcAft>
              </a:pPr>
              <a:r>
                <a:rPr lang="zh-CN" altLang="en-US" sz="2000" dirty="0"/>
                <a:t>当前在这一领域的交叉研究较为有限</a:t>
              </a:r>
            </a:p>
          </p:txBody>
        </p:sp>
        <p:sp>
          <p:nvSpPr>
            <p:cNvPr id="34" name="iṥlíḋê"/>
            <p:cNvSpPr/>
            <p:nvPr/>
          </p:nvSpPr>
          <p:spPr>
            <a:xfrm>
              <a:off x="913897" y="4286277"/>
              <a:ext cx="1828978" cy="446763"/>
            </a:xfrm>
            <a:prstGeom prst="rect">
              <a:avLst/>
            </a:prstGeom>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lgn="ctr">
                <a:lnSpc>
                  <a:spcPct val="120000"/>
                </a:lnSpc>
                <a:spcAft>
                  <a:spcPts val="100"/>
                </a:spcAft>
              </a:pPr>
              <a:r>
                <a:rPr lang="zh-CN" altLang="en-US" sz="2000" b="1" dirty="0"/>
                <a:t>创新性</a:t>
              </a:r>
            </a:p>
          </p:txBody>
        </p:sp>
      </p:grpSp>
      <p:grpSp>
        <p:nvGrpSpPr>
          <p:cNvPr id="35" name="íṩļíḋe"/>
          <p:cNvGrpSpPr/>
          <p:nvPr/>
        </p:nvGrpSpPr>
        <p:grpSpPr>
          <a:xfrm>
            <a:off x="760730" y="4507230"/>
            <a:ext cx="2773045" cy="1209675"/>
            <a:chOff x="913897" y="4286277"/>
            <a:chExt cx="1828978" cy="1209647"/>
          </a:xfrm>
        </p:grpSpPr>
        <p:sp>
          <p:nvSpPr>
            <p:cNvPr id="36" name="iṣḻíďé"/>
            <p:cNvSpPr txBox="1"/>
            <p:nvPr/>
          </p:nvSpPr>
          <p:spPr>
            <a:xfrm>
              <a:off x="913897" y="4733039"/>
              <a:ext cx="1828978" cy="762885"/>
            </a:xfrm>
            <a:prstGeom prst="rect">
              <a:avLst/>
            </a:prstGeom>
            <a:noFill/>
            <a:ln>
              <a:noFill/>
            </a:ln>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just">
                <a:lnSpc>
                  <a:spcPct val="125000"/>
                </a:lnSpc>
                <a:spcBef>
                  <a:spcPct val="0"/>
                </a:spcBef>
                <a:spcAft>
                  <a:spcPts val="500"/>
                </a:spcAft>
              </a:pPr>
              <a:r>
                <a:rPr lang="zh-CN" altLang="en-US" sz="2000" dirty="0"/>
                <a:t>本项目与斯坦福大学的团队进行合作</a:t>
              </a:r>
            </a:p>
          </p:txBody>
        </p:sp>
        <p:sp>
          <p:nvSpPr>
            <p:cNvPr id="37" name="iṥlíḋê"/>
            <p:cNvSpPr/>
            <p:nvPr/>
          </p:nvSpPr>
          <p:spPr>
            <a:xfrm>
              <a:off x="913897" y="4286277"/>
              <a:ext cx="1828978" cy="446763"/>
            </a:xfrm>
            <a:prstGeom prst="rect">
              <a:avLst/>
            </a:prstGeom>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lgn="ctr">
                <a:lnSpc>
                  <a:spcPct val="120000"/>
                </a:lnSpc>
                <a:spcAft>
                  <a:spcPts val="100"/>
                </a:spcAft>
              </a:pPr>
              <a:r>
                <a:rPr lang="zh-CN" altLang="en-US" sz="2000" b="1" dirty="0"/>
                <a:t>数据支持</a:t>
              </a:r>
            </a:p>
          </p:txBody>
        </p:sp>
      </p:grpSp>
      <p:sp>
        <p:nvSpPr>
          <p:cNvPr id="39" name="Freeform 136"/>
          <p:cNvSpPr/>
          <p:nvPr/>
        </p:nvSpPr>
        <p:spPr bwMode="auto">
          <a:xfrm>
            <a:off x="5008532" y="2488308"/>
            <a:ext cx="2174936" cy="1881385"/>
          </a:xfrm>
          <a:custGeom>
            <a:avLst/>
            <a:gdLst>
              <a:gd name="T0" fmla="*/ 132 w 132"/>
              <a:gd name="T1" fmla="*/ 6 h 113"/>
              <a:gd name="T2" fmla="*/ 98 w 132"/>
              <a:gd name="T3" fmla="*/ 6 h 113"/>
              <a:gd name="T4" fmla="*/ 79 w 132"/>
              <a:gd name="T5" fmla="*/ 25 h 113"/>
              <a:gd name="T6" fmla="*/ 73 w 132"/>
              <a:gd name="T7" fmla="*/ 12 h 113"/>
              <a:gd name="T8" fmla="*/ 83 w 132"/>
              <a:gd name="T9" fmla="*/ 8 h 113"/>
              <a:gd name="T10" fmla="*/ 57 w 132"/>
              <a:gd name="T11" fmla="*/ 8 h 113"/>
              <a:gd name="T12" fmla="*/ 53 w 132"/>
              <a:gd name="T13" fmla="*/ 25 h 113"/>
              <a:gd name="T14" fmla="*/ 34 w 132"/>
              <a:gd name="T15" fmla="*/ 6 h 113"/>
              <a:gd name="T16" fmla="*/ 0 w 132"/>
              <a:gd name="T17" fmla="*/ 6 h 113"/>
              <a:gd name="T18" fmla="*/ 24 w 132"/>
              <a:gd name="T19" fmla="*/ 16 h 113"/>
              <a:gd name="T20" fmla="*/ 27 w 132"/>
              <a:gd name="T21" fmla="*/ 22 h 113"/>
              <a:gd name="T22" fmla="*/ 9 w 132"/>
              <a:gd name="T23" fmla="*/ 22 h 113"/>
              <a:gd name="T24" fmla="*/ 31 w 132"/>
              <a:gd name="T25" fmla="*/ 32 h 113"/>
              <a:gd name="T26" fmla="*/ 34 w 132"/>
              <a:gd name="T27" fmla="*/ 38 h 113"/>
              <a:gd name="T28" fmla="*/ 20 w 132"/>
              <a:gd name="T29" fmla="*/ 39 h 113"/>
              <a:gd name="T30" fmla="*/ 38 w 132"/>
              <a:gd name="T31" fmla="*/ 48 h 113"/>
              <a:gd name="T32" fmla="*/ 41 w 132"/>
              <a:gd name="T33" fmla="*/ 54 h 113"/>
              <a:gd name="T34" fmla="*/ 30 w 132"/>
              <a:gd name="T35" fmla="*/ 54 h 113"/>
              <a:gd name="T36" fmla="*/ 45 w 132"/>
              <a:gd name="T37" fmla="*/ 63 h 113"/>
              <a:gd name="T38" fmla="*/ 47 w 132"/>
              <a:gd name="T39" fmla="*/ 69 h 113"/>
              <a:gd name="T40" fmla="*/ 39 w 132"/>
              <a:gd name="T41" fmla="*/ 69 h 113"/>
              <a:gd name="T42" fmla="*/ 51 w 132"/>
              <a:gd name="T43" fmla="*/ 78 h 113"/>
              <a:gd name="T44" fmla="*/ 51 w 132"/>
              <a:gd name="T45" fmla="*/ 89 h 113"/>
              <a:gd name="T46" fmla="*/ 66 w 132"/>
              <a:gd name="T47" fmla="*/ 113 h 113"/>
              <a:gd name="T48" fmla="*/ 81 w 132"/>
              <a:gd name="T49" fmla="*/ 89 h 113"/>
              <a:gd name="T50" fmla="*/ 81 w 132"/>
              <a:gd name="T51" fmla="*/ 78 h 113"/>
              <a:gd name="T52" fmla="*/ 92 w 132"/>
              <a:gd name="T53" fmla="*/ 69 h 113"/>
              <a:gd name="T54" fmla="*/ 85 w 132"/>
              <a:gd name="T55" fmla="*/ 69 h 113"/>
              <a:gd name="T56" fmla="*/ 87 w 132"/>
              <a:gd name="T57" fmla="*/ 63 h 113"/>
              <a:gd name="T58" fmla="*/ 102 w 132"/>
              <a:gd name="T59" fmla="*/ 54 h 113"/>
              <a:gd name="T60" fmla="*/ 91 w 132"/>
              <a:gd name="T61" fmla="*/ 54 h 113"/>
              <a:gd name="T62" fmla="*/ 93 w 132"/>
              <a:gd name="T63" fmla="*/ 48 h 113"/>
              <a:gd name="T64" fmla="*/ 111 w 132"/>
              <a:gd name="T65" fmla="*/ 39 h 113"/>
              <a:gd name="T66" fmla="*/ 97 w 132"/>
              <a:gd name="T67" fmla="*/ 38 h 113"/>
              <a:gd name="T68" fmla="*/ 100 w 132"/>
              <a:gd name="T69" fmla="*/ 32 h 113"/>
              <a:gd name="T70" fmla="*/ 123 w 132"/>
              <a:gd name="T71" fmla="*/ 22 h 113"/>
              <a:gd name="T72" fmla="*/ 105 w 132"/>
              <a:gd name="T73" fmla="*/ 22 h 113"/>
              <a:gd name="T74" fmla="*/ 107 w 132"/>
              <a:gd name="T75" fmla="*/ 16 h 113"/>
              <a:gd name="T76" fmla="*/ 132 w 132"/>
              <a:gd name="T77" fmla="*/ 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2" h="113">
                <a:moveTo>
                  <a:pt x="132" y="6"/>
                </a:moveTo>
                <a:cubicBezTo>
                  <a:pt x="98" y="6"/>
                  <a:pt x="98" y="6"/>
                  <a:pt x="98" y="6"/>
                </a:cubicBezTo>
                <a:cubicBezTo>
                  <a:pt x="88" y="6"/>
                  <a:pt x="83" y="16"/>
                  <a:pt x="79" y="25"/>
                </a:cubicBezTo>
                <a:cubicBezTo>
                  <a:pt x="73" y="12"/>
                  <a:pt x="73" y="12"/>
                  <a:pt x="73" y="12"/>
                </a:cubicBezTo>
                <a:cubicBezTo>
                  <a:pt x="83" y="8"/>
                  <a:pt x="83" y="8"/>
                  <a:pt x="83" y="8"/>
                </a:cubicBezTo>
                <a:cubicBezTo>
                  <a:pt x="77" y="3"/>
                  <a:pt x="59" y="0"/>
                  <a:pt x="57" y="8"/>
                </a:cubicBezTo>
                <a:cubicBezTo>
                  <a:pt x="53" y="25"/>
                  <a:pt x="53" y="25"/>
                  <a:pt x="53" y="25"/>
                </a:cubicBezTo>
                <a:cubicBezTo>
                  <a:pt x="50" y="17"/>
                  <a:pt x="45" y="6"/>
                  <a:pt x="34" y="6"/>
                </a:cubicBezTo>
                <a:cubicBezTo>
                  <a:pt x="0" y="6"/>
                  <a:pt x="0" y="6"/>
                  <a:pt x="0" y="6"/>
                </a:cubicBezTo>
                <a:cubicBezTo>
                  <a:pt x="4" y="14"/>
                  <a:pt x="8" y="17"/>
                  <a:pt x="24" y="16"/>
                </a:cubicBezTo>
                <a:cubicBezTo>
                  <a:pt x="27" y="22"/>
                  <a:pt x="27" y="22"/>
                  <a:pt x="27" y="22"/>
                </a:cubicBezTo>
                <a:cubicBezTo>
                  <a:pt x="9" y="22"/>
                  <a:pt x="9" y="22"/>
                  <a:pt x="9" y="22"/>
                </a:cubicBezTo>
                <a:cubicBezTo>
                  <a:pt x="14" y="32"/>
                  <a:pt x="17" y="32"/>
                  <a:pt x="31" y="32"/>
                </a:cubicBezTo>
                <a:cubicBezTo>
                  <a:pt x="34" y="38"/>
                  <a:pt x="34" y="38"/>
                  <a:pt x="34" y="38"/>
                </a:cubicBezTo>
                <a:cubicBezTo>
                  <a:pt x="20" y="39"/>
                  <a:pt x="20" y="39"/>
                  <a:pt x="20" y="39"/>
                </a:cubicBezTo>
                <a:cubicBezTo>
                  <a:pt x="23" y="45"/>
                  <a:pt x="27" y="48"/>
                  <a:pt x="38" y="48"/>
                </a:cubicBezTo>
                <a:cubicBezTo>
                  <a:pt x="41" y="54"/>
                  <a:pt x="41" y="54"/>
                  <a:pt x="41" y="54"/>
                </a:cubicBezTo>
                <a:cubicBezTo>
                  <a:pt x="30" y="54"/>
                  <a:pt x="30" y="54"/>
                  <a:pt x="30" y="54"/>
                </a:cubicBezTo>
                <a:cubicBezTo>
                  <a:pt x="34" y="61"/>
                  <a:pt x="36" y="64"/>
                  <a:pt x="45" y="63"/>
                </a:cubicBezTo>
                <a:cubicBezTo>
                  <a:pt x="47" y="69"/>
                  <a:pt x="47" y="69"/>
                  <a:pt x="47" y="69"/>
                </a:cubicBezTo>
                <a:cubicBezTo>
                  <a:pt x="39" y="69"/>
                  <a:pt x="39" y="69"/>
                  <a:pt x="39" y="69"/>
                </a:cubicBezTo>
                <a:cubicBezTo>
                  <a:pt x="43" y="77"/>
                  <a:pt x="46" y="77"/>
                  <a:pt x="51" y="78"/>
                </a:cubicBezTo>
                <a:cubicBezTo>
                  <a:pt x="55" y="78"/>
                  <a:pt x="56" y="86"/>
                  <a:pt x="51" y="89"/>
                </a:cubicBezTo>
                <a:cubicBezTo>
                  <a:pt x="66" y="113"/>
                  <a:pt x="66" y="113"/>
                  <a:pt x="66" y="113"/>
                </a:cubicBezTo>
                <a:cubicBezTo>
                  <a:pt x="81" y="89"/>
                  <a:pt x="81" y="89"/>
                  <a:pt x="81" y="89"/>
                </a:cubicBezTo>
                <a:cubicBezTo>
                  <a:pt x="76" y="86"/>
                  <a:pt x="76" y="78"/>
                  <a:pt x="81" y="78"/>
                </a:cubicBezTo>
                <a:cubicBezTo>
                  <a:pt x="85" y="77"/>
                  <a:pt x="89" y="77"/>
                  <a:pt x="92" y="69"/>
                </a:cubicBezTo>
                <a:cubicBezTo>
                  <a:pt x="85" y="69"/>
                  <a:pt x="85" y="69"/>
                  <a:pt x="85" y="69"/>
                </a:cubicBezTo>
                <a:cubicBezTo>
                  <a:pt x="87" y="63"/>
                  <a:pt x="87" y="63"/>
                  <a:pt x="87" y="63"/>
                </a:cubicBezTo>
                <a:cubicBezTo>
                  <a:pt x="96" y="64"/>
                  <a:pt x="98" y="60"/>
                  <a:pt x="102" y="54"/>
                </a:cubicBezTo>
                <a:cubicBezTo>
                  <a:pt x="91" y="54"/>
                  <a:pt x="91" y="54"/>
                  <a:pt x="91" y="54"/>
                </a:cubicBezTo>
                <a:cubicBezTo>
                  <a:pt x="93" y="48"/>
                  <a:pt x="93" y="48"/>
                  <a:pt x="93" y="48"/>
                </a:cubicBezTo>
                <a:cubicBezTo>
                  <a:pt x="105" y="48"/>
                  <a:pt x="108" y="45"/>
                  <a:pt x="111" y="39"/>
                </a:cubicBezTo>
                <a:cubicBezTo>
                  <a:pt x="97" y="38"/>
                  <a:pt x="97" y="38"/>
                  <a:pt x="97" y="38"/>
                </a:cubicBezTo>
                <a:cubicBezTo>
                  <a:pt x="100" y="32"/>
                  <a:pt x="100" y="32"/>
                  <a:pt x="100" y="32"/>
                </a:cubicBezTo>
                <a:cubicBezTo>
                  <a:pt x="115" y="32"/>
                  <a:pt x="118" y="32"/>
                  <a:pt x="123" y="22"/>
                </a:cubicBezTo>
                <a:cubicBezTo>
                  <a:pt x="105" y="22"/>
                  <a:pt x="105" y="22"/>
                  <a:pt x="105" y="22"/>
                </a:cubicBezTo>
                <a:cubicBezTo>
                  <a:pt x="107" y="16"/>
                  <a:pt x="107" y="16"/>
                  <a:pt x="107" y="16"/>
                </a:cubicBezTo>
                <a:cubicBezTo>
                  <a:pt x="123" y="17"/>
                  <a:pt x="128" y="14"/>
                  <a:pt x="132" y="6"/>
                </a:cubicBezTo>
              </a:path>
            </a:pathLst>
          </a:custGeom>
          <a:solidFill>
            <a:srgbClr val="A6A6A6">
              <a:alpha val="20000"/>
            </a:srgbClr>
          </a:solid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41" name="椭圆 40"/>
          <p:cNvSpPr/>
          <p:nvPr/>
        </p:nvSpPr>
        <p:spPr>
          <a:xfrm>
            <a:off x="4250201" y="1840310"/>
            <a:ext cx="853610" cy="853610"/>
          </a:xfrm>
          <a:prstGeom prst="ellipse">
            <a:avLst/>
          </a:prstGeom>
          <a:noFill/>
          <a:ln w="38100">
            <a:solidFill>
              <a:srgbClr val="FFFFFF">
                <a:alpha val="69804"/>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7091552" y="1837340"/>
            <a:ext cx="853610" cy="853610"/>
          </a:xfrm>
          <a:prstGeom prst="ellipse">
            <a:avLst/>
          </a:prstGeom>
          <a:noFill/>
          <a:ln w="38100">
            <a:solidFill>
              <a:srgbClr val="FFFFFF">
                <a:alpha val="69804"/>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4246839" y="4164081"/>
            <a:ext cx="853610" cy="853610"/>
          </a:xfrm>
          <a:prstGeom prst="ellipse">
            <a:avLst/>
          </a:prstGeom>
          <a:noFill/>
          <a:ln w="38100">
            <a:solidFill>
              <a:srgbClr val="FFFFFF">
                <a:alpha val="69804"/>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7091552" y="4167049"/>
            <a:ext cx="853610" cy="853610"/>
          </a:xfrm>
          <a:prstGeom prst="ellipse">
            <a:avLst/>
          </a:prstGeom>
          <a:noFill/>
          <a:ln w="38100">
            <a:solidFill>
              <a:srgbClr val="FFFFFF">
                <a:alpha val="69804"/>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03 </a:t>
            </a:r>
            <a:r>
              <a:rPr lang="zh-CN" altLang="en-US" b="0" noProof="0" dirty="0">
                <a:ln>
                  <a:noFill/>
                </a:ln>
                <a:solidFill>
                  <a:srgbClr val="3F3F3F"/>
                </a:solidFill>
                <a:effectLst/>
                <a:uLnTx/>
                <a:uFillTx/>
                <a:latin typeface="Arial" panose="020B0604020202020204"/>
                <a:ea typeface="Microsoft YaHei"/>
                <a:sym typeface="+mn-ea"/>
              </a:rPr>
              <a:t>项目优势和风险——风险</a:t>
            </a:r>
          </a:p>
        </p:txBody>
      </p:sp>
      <p:sp>
        <p:nvSpPr>
          <p:cNvPr id="4" name="箭头: 十字 4"/>
          <p:cNvSpPr/>
          <p:nvPr/>
        </p:nvSpPr>
        <p:spPr>
          <a:xfrm>
            <a:off x="3907155" y="1433195"/>
            <a:ext cx="4378325" cy="4493895"/>
          </a:xfrm>
          <a:prstGeom prst="quadArrow">
            <a:avLst>
              <a:gd name="adj1" fmla="val 2000"/>
              <a:gd name="adj2" fmla="val 4000"/>
              <a:gd name="adj3" fmla="val 5000"/>
            </a:avLst>
          </a:prstGeom>
        </p:spPr>
        <p:style>
          <a:lnRef idx="0">
            <a:schemeClr val="dk1">
              <a:hueOff val="0"/>
              <a:satOff val="0"/>
              <a:lumOff val="0"/>
              <a:alphaOff val="0"/>
            </a:schemeClr>
          </a:lnRef>
          <a:fillRef idx="1">
            <a:schemeClr val="dk1">
              <a:tint val="40000"/>
              <a:hueOff val="0"/>
              <a:satOff val="0"/>
              <a:lumOff val="0"/>
              <a:alphaOff val="0"/>
            </a:schemeClr>
          </a:fillRef>
          <a:effectRef idx="0">
            <a:schemeClr val="dk1">
              <a:tint val="40000"/>
              <a:hueOff val="0"/>
              <a:satOff val="0"/>
              <a:lumOff val="0"/>
              <a:alphaOff val="0"/>
            </a:schemeClr>
          </a:effectRef>
          <a:fontRef idx="minor">
            <a:schemeClr val="dk1">
              <a:hueOff val="0"/>
              <a:satOff val="0"/>
              <a:lumOff val="0"/>
              <a:alphaOff val="0"/>
            </a:schemeClr>
          </a:fontRef>
        </p:style>
        <p:txBody>
          <a:bodyPr/>
          <a:lstStyle/>
          <a:p>
            <a:endParaRPr lang="zh-CN" altLang="en-US" sz="2000">
              <a:latin typeface="Noto Sans S Chinese"/>
              <a:ea typeface="Noto Sans S Chinese DemiLight" panose="020B0400000000000000" pitchFamily="34" charset="-122"/>
              <a:cs typeface="+mn-ea"/>
              <a:sym typeface="Noto Sans S Chinese"/>
            </a:endParaRPr>
          </a:p>
        </p:txBody>
      </p:sp>
      <p:sp>
        <p:nvSpPr>
          <p:cNvPr id="6" name="任意多边形: 形状 5"/>
          <p:cNvSpPr/>
          <p:nvPr/>
        </p:nvSpPr>
        <p:spPr>
          <a:xfrm>
            <a:off x="4407147" y="2022906"/>
            <a:ext cx="1419685" cy="1419686"/>
          </a:xfrm>
          <a:custGeom>
            <a:avLst/>
            <a:gdLst>
              <a:gd name="connsiteX0" fmla="*/ 0 w 1154140"/>
              <a:gd name="connsiteY0" fmla="*/ 192361 h 1154140"/>
              <a:gd name="connsiteX1" fmla="*/ 192361 w 1154140"/>
              <a:gd name="connsiteY1" fmla="*/ 0 h 1154140"/>
              <a:gd name="connsiteX2" fmla="*/ 961779 w 1154140"/>
              <a:gd name="connsiteY2" fmla="*/ 0 h 1154140"/>
              <a:gd name="connsiteX3" fmla="*/ 1154140 w 1154140"/>
              <a:gd name="connsiteY3" fmla="*/ 192361 h 1154140"/>
              <a:gd name="connsiteX4" fmla="*/ 1154140 w 1154140"/>
              <a:gd name="connsiteY4" fmla="*/ 961779 h 1154140"/>
              <a:gd name="connsiteX5" fmla="*/ 961779 w 1154140"/>
              <a:gd name="connsiteY5" fmla="*/ 1154140 h 1154140"/>
              <a:gd name="connsiteX6" fmla="*/ 192361 w 1154140"/>
              <a:gd name="connsiteY6" fmla="*/ 1154140 h 1154140"/>
              <a:gd name="connsiteX7" fmla="*/ 0 w 1154140"/>
              <a:gd name="connsiteY7" fmla="*/ 961779 h 1154140"/>
              <a:gd name="connsiteX8" fmla="*/ 0 w 1154140"/>
              <a:gd name="connsiteY8" fmla="*/ 192361 h 1154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4140" h="1154140">
                <a:moveTo>
                  <a:pt x="0" y="192361"/>
                </a:moveTo>
                <a:cubicBezTo>
                  <a:pt x="0" y="86123"/>
                  <a:pt x="86123" y="0"/>
                  <a:pt x="192361" y="0"/>
                </a:cubicBezTo>
                <a:lnTo>
                  <a:pt x="961779" y="0"/>
                </a:lnTo>
                <a:cubicBezTo>
                  <a:pt x="1068017" y="0"/>
                  <a:pt x="1154140" y="86123"/>
                  <a:pt x="1154140" y="192361"/>
                </a:cubicBezTo>
                <a:lnTo>
                  <a:pt x="1154140" y="961779"/>
                </a:lnTo>
                <a:cubicBezTo>
                  <a:pt x="1154140" y="1068017"/>
                  <a:pt x="1068017" y="1154140"/>
                  <a:pt x="961779" y="1154140"/>
                </a:cubicBezTo>
                <a:lnTo>
                  <a:pt x="192361" y="1154140"/>
                </a:lnTo>
                <a:cubicBezTo>
                  <a:pt x="86123" y="1154140"/>
                  <a:pt x="0" y="1068017"/>
                  <a:pt x="0" y="961779"/>
                </a:cubicBezTo>
                <a:lnTo>
                  <a:pt x="0" y="192361"/>
                </a:lnTo>
                <a:close/>
              </a:path>
            </a:pathLst>
          </a:custGeom>
          <a:solidFill>
            <a:schemeClr val="accent6"/>
          </a:solidFill>
          <a:ln>
            <a:noFill/>
          </a:ln>
        </p:spPr>
        <p:style>
          <a:lnRef idx="2">
            <a:scrgbClr r="0" g="0" b="0"/>
          </a:lnRef>
          <a:fillRef idx="1">
            <a:scrgbClr r="0" g="0" b="0"/>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81800" tIns="181800" rIns="181800" bIns="181800" numCol="1" spcCol="1270" anchor="ctr" anchorCtr="0">
            <a:noAutofit/>
          </a:bodyPr>
          <a:lstStyle/>
          <a:p>
            <a:pPr algn="ctr" defTabSz="1244600">
              <a:lnSpc>
                <a:spcPct val="90000"/>
              </a:lnSpc>
              <a:spcBef>
                <a:spcPct val="0"/>
              </a:spcBef>
              <a:spcAft>
                <a:spcPct val="35000"/>
              </a:spcAft>
            </a:pPr>
            <a:r>
              <a:rPr lang="zh-CN" altLang="en-US" sz="3200" dirty="0">
                <a:solidFill>
                  <a:schemeClr val="bg1"/>
                </a:solidFill>
                <a:latin typeface="+mj-ea"/>
                <a:cs typeface="+mn-ea"/>
                <a:sym typeface="Noto Sans S Chinese"/>
              </a:rPr>
              <a:t>泛化能力</a:t>
            </a:r>
          </a:p>
        </p:txBody>
      </p:sp>
      <p:sp>
        <p:nvSpPr>
          <p:cNvPr id="8" name="任意多边形: 形状 6"/>
          <p:cNvSpPr/>
          <p:nvPr/>
        </p:nvSpPr>
        <p:spPr>
          <a:xfrm>
            <a:off x="6390874" y="2023541"/>
            <a:ext cx="1419685" cy="1419686"/>
          </a:xfrm>
          <a:custGeom>
            <a:avLst/>
            <a:gdLst>
              <a:gd name="connsiteX0" fmla="*/ 0 w 1154140"/>
              <a:gd name="connsiteY0" fmla="*/ 192361 h 1154140"/>
              <a:gd name="connsiteX1" fmla="*/ 192361 w 1154140"/>
              <a:gd name="connsiteY1" fmla="*/ 0 h 1154140"/>
              <a:gd name="connsiteX2" fmla="*/ 961779 w 1154140"/>
              <a:gd name="connsiteY2" fmla="*/ 0 h 1154140"/>
              <a:gd name="connsiteX3" fmla="*/ 1154140 w 1154140"/>
              <a:gd name="connsiteY3" fmla="*/ 192361 h 1154140"/>
              <a:gd name="connsiteX4" fmla="*/ 1154140 w 1154140"/>
              <a:gd name="connsiteY4" fmla="*/ 961779 h 1154140"/>
              <a:gd name="connsiteX5" fmla="*/ 961779 w 1154140"/>
              <a:gd name="connsiteY5" fmla="*/ 1154140 h 1154140"/>
              <a:gd name="connsiteX6" fmla="*/ 192361 w 1154140"/>
              <a:gd name="connsiteY6" fmla="*/ 1154140 h 1154140"/>
              <a:gd name="connsiteX7" fmla="*/ 0 w 1154140"/>
              <a:gd name="connsiteY7" fmla="*/ 961779 h 1154140"/>
              <a:gd name="connsiteX8" fmla="*/ 0 w 1154140"/>
              <a:gd name="connsiteY8" fmla="*/ 192361 h 1154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4140" h="1154140">
                <a:moveTo>
                  <a:pt x="0" y="192361"/>
                </a:moveTo>
                <a:cubicBezTo>
                  <a:pt x="0" y="86123"/>
                  <a:pt x="86123" y="0"/>
                  <a:pt x="192361" y="0"/>
                </a:cubicBezTo>
                <a:lnTo>
                  <a:pt x="961779" y="0"/>
                </a:lnTo>
                <a:cubicBezTo>
                  <a:pt x="1068017" y="0"/>
                  <a:pt x="1154140" y="86123"/>
                  <a:pt x="1154140" y="192361"/>
                </a:cubicBezTo>
                <a:lnTo>
                  <a:pt x="1154140" y="961779"/>
                </a:lnTo>
                <a:cubicBezTo>
                  <a:pt x="1154140" y="1068017"/>
                  <a:pt x="1068017" y="1154140"/>
                  <a:pt x="961779" y="1154140"/>
                </a:cubicBezTo>
                <a:lnTo>
                  <a:pt x="192361" y="1154140"/>
                </a:lnTo>
                <a:cubicBezTo>
                  <a:pt x="86123" y="1154140"/>
                  <a:pt x="0" y="1068017"/>
                  <a:pt x="0" y="961779"/>
                </a:cubicBezTo>
                <a:lnTo>
                  <a:pt x="0" y="192361"/>
                </a:lnTo>
                <a:close/>
              </a:path>
            </a:pathLst>
          </a:custGeom>
          <a:solidFill>
            <a:schemeClr val="accent3"/>
          </a:solidFill>
          <a:ln>
            <a:noFill/>
          </a:ln>
        </p:spPr>
        <p:style>
          <a:lnRef idx="2">
            <a:scrgbClr r="0" g="0" b="0"/>
          </a:lnRef>
          <a:fillRef idx="1">
            <a:scrgbClr r="0" g="0" b="0"/>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81800" tIns="181800" rIns="181800" bIns="181800" numCol="1" spcCol="1270" anchor="ctr" anchorCtr="0">
            <a:noAutofit/>
          </a:bodyPr>
          <a:lstStyle/>
          <a:p>
            <a:pPr algn="ctr" defTabSz="1244600">
              <a:lnSpc>
                <a:spcPct val="90000"/>
              </a:lnSpc>
              <a:spcBef>
                <a:spcPct val="0"/>
              </a:spcBef>
              <a:spcAft>
                <a:spcPct val="35000"/>
              </a:spcAft>
            </a:pPr>
            <a:r>
              <a:rPr lang="zh-CN" altLang="en-US" sz="3200" dirty="0">
                <a:solidFill>
                  <a:schemeClr val="bg1"/>
                </a:solidFill>
                <a:latin typeface="+mj-ea"/>
                <a:ea typeface="+mj-ea"/>
                <a:cs typeface="+mn-ea"/>
                <a:sym typeface="Noto Sans S Chinese"/>
              </a:rPr>
              <a:t>数据安全</a:t>
            </a:r>
          </a:p>
        </p:txBody>
      </p:sp>
      <p:sp>
        <p:nvSpPr>
          <p:cNvPr id="10" name="任意多边形: 形状 7"/>
          <p:cNvSpPr/>
          <p:nvPr/>
        </p:nvSpPr>
        <p:spPr>
          <a:xfrm>
            <a:off x="4407147" y="3932974"/>
            <a:ext cx="1419685" cy="1419686"/>
          </a:xfrm>
          <a:custGeom>
            <a:avLst/>
            <a:gdLst>
              <a:gd name="connsiteX0" fmla="*/ 0 w 1154140"/>
              <a:gd name="connsiteY0" fmla="*/ 192361 h 1154140"/>
              <a:gd name="connsiteX1" fmla="*/ 192361 w 1154140"/>
              <a:gd name="connsiteY1" fmla="*/ 0 h 1154140"/>
              <a:gd name="connsiteX2" fmla="*/ 961779 w 1154140"/>
              <a:gd name="connsiteY2" fmla="*/ 0 h 1154140"/>
              <a:gd name="connsiteX3" fmla="*/ 1154140 w 1154140"/>
              <a:gd name="connsiteY3" fmla="*/ 192361 h 1154140"/>
              <a:gd name="connsiteX4" fmla="*/ 1154140 w 1154140"/>
              <a:gd name="connsiteY4" fmla="*/ 961779 h 1154140"/>
              <a:gd name="connsiteX5" fmla="*/ 961779 w 1154140"/>
              <a:gd name="connsiteY5" fmla="*/ 1154140 h 1154140"/>
              <a:gd name="connsiteX6" fmla="*/ 192361 w 1154140"/>
              <a:gd name="connsiteY6" fmla="*/ 1154140 h 1154140"/>
              <a:gd name="connsiteX7" fmla="*/ 0 w 1154140"/>
              <a:gd name="connsiteY7" fmla="*/ 961779 h 1154140"/>
              <a:gd name="connsiteX8" fmla="*/ 0 w 1154140"/>
              <a:gd name="connsiteY8" fmla="*/ 192361 h 1154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4140" h="1154140">
                <a:moveTo>
                  <a:pt x="0" y="192361"/>
                </a:moveTo>
                <a:cubicBezTo>
                  <a:pt x="0" y="86123"/>
                  <a:pt x="86123" y="0"/>
                  <a:pt x="192361" y="0"/>
                </a:cubicBezTo>
                <a:lnTo>
                  <a:pt x="961779" y="0"/>
                </a:lnTo>
                <a:cubicBezTo>
                  <a:pt x="1068017" y="0"/>
                  <a:pt x="1154140" y="86123"/>
                  <a:pt x="1154140" y="192361"/>
                </a:cubicBezTo>
                <a:lnTo>
                  <a:pt x="1154140" y="961779"/>
                </a:lnTo>
                <a:cubicBezTo>
                  <a:pt x="1154140" y="1068017"/>
                  <a:pt x="1068017" y="1154140"/>
                  <a:pt x="961779" y="1154140"/>
                </a:cubicBezTo>
                <a:lnTo>
                  <a:pt x="192361" y="1154140"/>
                </a:lnTo>
                <a:cubicBezTo>
                  <a:pt x="86123" y="1154140"/>
                  <a:pt x="0" y="1068017"/>
                  <a:pt x="0" y="961779"/>
                </a:cubicBezTo>
                <a:lnTo>
                  <a:pt x="0" y="192361"/>
                </a:lnTo>
                <a:close/>
              </a:path>
            </a:pathLst>
          </a:custGeom>
          <a:solidFill>
            <a:schemeClr val="accent4"/>
          </a:solidFill>
          <a:ln>
            <a:noFill/>
          </a:ln>
        </p:spPr>
        <p:style>
          <a:lnRef idx="2">
            <a:scrgbClr r="0" g="0" b="0"/>
          </a:lnRef>
          <a:fillRef idx="1">
            <a:scrgbClr r="0" g="0" b="0"/>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81800" tIns="181800" rIns="181800" bIns="181800" numCol="1" spcCol="1270" anchor="ctr" anchorCtr="0">
            <a:noAutofit/>
          </a:bodyPr>
          <a:lstStyle/>
          <a:p>
            <a:pPr algn="ctr" defTabSz="1244600">
              <a:lnSpc>
                <a:spcPct val="90000"/>
              </a:lnSpc>
              <a:spcBef>
                <a:spcPct val="0"/>
              </a:spcBef>
              <a:spcAft>
                <a:spcPct val="35000"/>
              </a:spcAft>
            </a:pPr>
            <a:r>
              <a:rPr lang="zh-CN" altLang="en-US" sz="3200" dirty="0">
                <a:solidFill>
                  <a:schemeClr val="bg1"/>
                </a:solidFill>
                <a:latin typeface="+mj-ea"/>
                <a:cs typeface="+mn-ea"/>
                <a:sym typeface="Noto Sans S Chinese"/>
              </a:rPr>
              <a:t>可解释性</a:t>
            </a:r>
          </a:p>
        </p:txBody>
      </p:sp>
      <p:sp>
        <p:nvSpPr>
          <p:cNvPr id="11" name="任意多边形: 形状 8"/>
          <p:cNvSpPr/>
          <p:nvPr/>
        </p:nvSpPr>
        <p:spPr>
          <a:xfrm>
            <a:off x="6390874" y="3933609"/>
            <a:ext cx="1419685" cy="1419686"/>
          </a:xfrm>
          <a:custGeom>
            <a:avLst/>
            <a:gdLst>
              <a:gd name="connsiteX0" fmla="*/ 0 w 1154140"/>
              <a:gd name="connsiteY0" fmla="*/ 192361 h 1154140"/>
              <a:gd name="connsiteX1" fmla="*/ 192361 w 1154140"/>
              <a:gd name="connsiteY1" fmla="*/ 0 h 1154140"/>
              <a:gd name="connsiteX2" fmla="*/ 961779 w 1154140"/>
              <a:gd name="connsiteY2" fmla="*/ 0 h 1154140"/>
              <a:gd name="connsiteX3" fmla="*/ 1154140 w 1154140"/>
              <a:gd name="connsiteY3" fmla="*/ 192361 h 1154140"/>
              <a:gd name="connsiteX4" fmla="*/ 1154140 w 1154140"/>
              <a:gd name="connsiteY4" fmla="*/ 961779 h 1154140"/>
              <a:gd name="connsiteX5" fmla="*/ 961779 w 1154140"/>
              <a:gd name="connsiteY5" fmla="*/ 1154140 h 1154140"/>
              <a:gd name="connsiteX6" fmla="*/ 192361 w 1154140"/>
              <a:gd name="connsiteY6" fmla="*/ 1154140 h 1154140"/>
              <a:gd name="connsiteX7" fmla="*/ 0 w 1154140"/>
              <a:gd name="connsiteY7" fmla="*/ 961779 h 1154140"/>
              <a:gd name="connsiteX8" fmla="*/ 0 w 1154140"/>
              <a:gd name="connsiteY8" fmla="*/ 192361 h 1154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4140" h="1154140">
                <a:moveTo>
                  <a:pt x="0" y="192361"/>
                </a:moveTo>
                <a:cubicBezTo>
                  <a:pt x="0" y="86123"/>
                  <a:pt x="86123" y="0"/>
                  <a:pt x="192361" y="0"/>
                </a:cubicBezTo>
                <a:lnTo>
                  <a:pt x="961779" y="0"/>
                </a:lnTo>
                <a:cubicBezTo>
                  <a:pt x="1068017" y="0"/>
                  <a:pt x="1154140" y="86123"/>
                  <a:pt x="1154140" y="192361"/>
                </a:cubicBezTo>
                <a:lnTo>
                  <a:pt x="1154140" y="961779"/>
                </a:lnTo>
                <a:cubicBezTo>
                  <a:pt x="1154140" y="1068017"/>
                  <a:pt x="1068017" y="1154140"/>
                  <a:pt x="961779" y="1154140"/>
                </a:cubicBezTo>
                <a:lnTo>
                  <a:pt x="192361" y="1154140"/>
                </a:lnTo>
                <a:cubicBezTo>
                  <a:pt x="86123" y="1154140"/>
                  <a:pt x="0" y="1068017"/>
                  <a:pt x="0" y="961779"/>
                </a:cubicBezTo>
                <a:lnTo>
                  <a:pt x="0" y="192361"/>
                </a:lnTo>
                <a:close/>
              </a:path>
            </a:pathLst>
          </a:custGeom>
          <a:solidFill>
            <a:schemeClr val="tx2">
              <a:alpha val="30196"/>
            </a:schemeClr>
          </a:solidFill>
          <a:ln>
            <a:noFill/>
          </a:ln>
        </p:spPr>
        <p:style>
          <a:lnRef idx="2">
            <a:scrgbClr r="0" g="0" b="0"/>
          </a:lnRef>
          <a:fillRef idx="1">
            <a:scrgbClr r="0" g="0" b="0"/>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81800" tIns="181800" rIns="181800" bIns="181800" numCol="1" spcCol="1270" anchor="ctr" anchorCtr="0">
            <a:noAutofit/>
          </a:bodyPr>
          <a:lstStyle/>
          <a:p>
            <a:pPr algn="ctr" defTabSz="1244600">
              <a:lnSpc>
                <a:spcPct val="90000"/>
              </a:lnSpc>
              <a:spcBef>
                <a:spcPct val="0"/>
              </a:spcBef>
              <a:spcAft>
                <a:spcPct val="35000"/>
              </a:spcAft>
            </a:pPr>
            <a:r>
              <a:rPr lang="zh-CN" altLang="en-US" sz="3200" dirty="0">
                <a:solidFill>
                  <a:schemeClr val="bg1"/>
                </a:solidFill>
                <a:latin typeface="+mj-ea"/>
                <a:cs typeface="+mn-ea"/>
                <a:sym typeface="Noto Sans S Chinese"/>
              </a:rPr>
              <a:t>数据精度</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027667" y="537616"/>
            <a:ext cx="6961907" cy="7021575"/>
            <a:chOff x="4038600" y="2259880"/>
            <a:chExt cx="2647060" cy="2669747"/>
          </a:xfrm>
          <a:solidFill>
            <a:srgbClr val="A6A6A6">
              <a:alpha val="20000"/>
            </a:srgbClr>
          </a:solidFill>
        </p:grpSpPr>
        <p:sp>
          <p:nvSpPr>
            <p:cNvPr id="7" name="Freeform 105"/>
            <p:cNvSpPr>
              <a:spLocks noEditPoints="1"/>
            </p:cNvSpPr>
            <p:nvPr userDrawn="1"/>
          </p:nvSpPr>
          <p:spPr bwMode="auto">
            <a:xfrm>
              <a:off x="4038600" y="2259880"/>
              <a:ext cx="2647060" cy="2669747"/>
            </a:xfrm>
            <a:custGeom>
              <a:avLst/>
              <a:gdLst>
                <a:gd name="T0" fmla="*/ 142 w 283"/>
                <a:gd name="T1" fmla="*/ 0 h 283"/>
                <a:gd name="T2" fmla="*/ 283 w 283"/>
                <a:gd name="T3" fmla="*/ 142 h 283"/>
                <a:gd name="T4" fmla="*/ 142 w 283"/>
                <a:gd name="T5" fmla="*/ 283 h 283"/>
                <a:gd name="T6" fmla="*/ 0 w 283"/>
                <a:gd name="T7" fmla="*/ 142 h 283"/>
                <a:gd name="T8" fmla="*/ 142 w 283"/>
                <a:gd name="T9" fmla="*/ 0 h 283"/>
                <a:gd name="T10" fmla="*/ 142 w 283"/>
                <a:gd name="T11" fmla="*/ 6 h 283"/>
                <a:gd name="T12" fmla="*/ 6 w 283"/>
                <a:gd name="T13" fmla="*/ 142 h 283"/>
                <a:gd name="T14" fmla="*/ 142 w 283"/>
                <a:gd name="T15" fmla="*/ 277 h 283"/>
                <a:gd name="T16" fmla="*/ 278 w 283"/>
                <a:gd name="T17" fmla="*/ 142 h 283"/>
                <a:gd name="T18" fmla="*/ 142 w 283"/>
                <a:gd name="T19" fmla="*/ 6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3" h="283">
                  <a:moveTo>
                    <a:pt x="142" y="0"/>
                  </a:moveTo>
                  <a:cubicBezTo>
                    <a:pt x="220" y="0"/>
                    <a:pt x="283" y="64"/>
                    <a:pt x="283" y="142"/>
                  </a:cubicBezTo>
                  <a:cubicBezTo>
                    <a:pt x="283" y="219"/>
                    <a:pt x="220" y="283"/>
                    <a:pt x="142" y="283"/>
                  </a:cubicBezTo>
                  <a:cubicBezTo>
                    <a:pt x="64" y="283"/>
                    <a:pt x="0" y="219"/>
                    <a:pt x="0" y="142"/>
                  </a:cubicBezTo>
                  <a:cubicBezTo>
                    <a:pt x="0" y="64"/>
                    <a:pt x="64" y="0"/>
                    <a:pt x="142" y="0"/>
                  </a:cubicBezTo>
                  <a:moveTo>
                    <a:pt x="142" y="6"/>
                  </a:moveTo>
                  <a:cubicBezTo>
                    <a:pt x="67" y="6"/>
                    <a:pt x="6" y="67"/>
                    <a:pt x="6" y="142"/>
                  </a:cubicBezTo>
                  <a:cubicBezTo>
                    <a:pt x="6" y="216"/>
                    <a:pt x="67" y="277"/>
                    <a:pt x="142" y="277"/>
                  </a:cubicBezTo>
                  <a:cubicBezTo>
                    <a:pt x="217" y="277"/>
                    <a:pt x="278" y="216"/>
                    <a:pt x="278" y="142"/>
                  </a:cubicBezTo>
                  <a:cubicBezTo>
                    <a:pt x="278" y="67"/>
                    <a:pt x="217" y="6"/>
                    <a:pt x="142" y="6"/>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8" name="Freeform 106"/>
            <p:cNvSpPr/>
            <p:nvPr userDrawn="1"/>
          </p:nvSpPr>
          <p:spPr bwMode="auto">
            <a:xfrm>
              <a:off x="4636079" y="2857359"/>
              <a:ext cx="1459664" cy="1308403"/>
            </a:xfrm>
            <a:custGeom>
              <a:avLst/>
              <a:gdLst>
                <a:gd name="T0" fmla="*/ 28 w 156"/>
                <a:gd name="T1" fmla="*/ 139 h 139"/>
                <a:gd name="T2" fmla="*/ 7 w 156"/>
                <a:gd name="T3" fmla="*/ 112 h 139"/>
                <a:gd name="T4" fmla="*/ 0 w 156"/>
                <a:gd name="T5" fmla="*/ 79 h 139"/>
                <a:gd name="T6" fmla="*/ 78 w 156"/>
                <a:gd name="T7" fmla="*/ 0 h 139"/>
                <a:gd name="T8" fmla="*/ 156 w 156"/>
                <a:gd name="T9" fmla="*/ 79 h 139"/>
                <a:gd name="T10" fmla="*/ 149 w 156"/>
                <a:gd name="T11" fmla="*/ 112 h 139"/>
                <a:gd name="T12" fmla="*/ 128 w 156"/>
                <a:gd name="T13" fmla="*/ 139 h 139"/>
                <a:gd name="T14" fmla="*/ 126 w 156"/>
                <a:gd name="T15" fmla="*/ 137 h 139"/>
                <a:gd name="T16" fmla="*/ 146 w 156"/>
                <a:gd name="T17" fmla="*/ 111 h 139"/>
                <a:gd name="T18" fmla="*/ 153 w 156"/>
                <a:gd name="T19" fmla="*/ 79 h 139"/>
                <a:gd name="T20" fmla="*/ 78 w 156"/>
                <a:gd name="T21" fmla="*/ 3 h 139"/>
                <a:gd name="T22" fmla="*/ 3 w 156"/>
                <a:gd name="T23" fmla="*/ 79 h 139"/>
                <a:gd name="T24" fmla="*/ 10 w 156"/>
                <a:gd name="T25" fmla="*/ 111 h 139"/>
                <a:gd name="T26" fmla="*/ 30 w 156"/>
                <a:gd name="T27" fmla="*/ 137 h 139"/>
                <a:gd name="T28" fmla="*/ 28 w 156"/>
                <a:gd name="T29" fmla="*/ 13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6" h="139">
                  <a:moveTo>
                    <a:pt x="28" y="139"/>
                  </a:moveTo>
                  <a:cubicBezTo>
                    <a:pt x="19" y="132"/>
                    <a:pt x="12" y="122"/>
                    <a:pt x="7" y="112"/>
                  </a:cubicBezTo>
                  <a:cubicBezTo>
                    <a:pt x="2" y="102"/>
                    <a:pt x="0" y="90"/>
                    <a:pt x="0" y="79"/>
                  </a:cubicBezTo>
                  <a:cubicBezTo>
                    <a:pt x="0" y="36"/>
                    <a:pt x="35" y="0"/>
                    <a:pt x="78" y="0"/>
                  </a:cubicBezTo>
                  <a:cubicBezTo>
                    <a:pt x="121" y="0"/>
                    <a:pt x="156" y="36"/>
                    <a:pt x="156" y="79"/>
                  </a:cubicBezTo>
                  <a:cubicBezTo>
                    <a:pt x="156" y="90"/>
                    <a:pt x="153" y="102"/>
                    <a:pt x="149" y="112"/>
                  </a:cubicBezTo>
                  <a:cubicBezTo>
                    <a:pt x="144" y="122"/>
                    <a:pt x="136" y="132"/>
                    <a:pt x="128" y="139"/>
                  </a:cubicBezTo>
                  <a:cubicBezTo>
                    <a:pt x="126" y="137"/>
                    <a:pt x="126" y="137"/>
                    <a:pt x="126" y="137"/>
                  </a:cubicBezTo>
                  <a:cubicBezTo>
                    <a:pt x="134" y="130"/>
                    <a:pt x="141" y="121"/>
                    <a:pt x="146" y="111"/>
                  </a:cubicBezTo>
                  <a:cubicBezTo>
                    <a:pt x="151" y="101"/>
                    <a:pt x="153" y="90"/>
                    <a:pt x="153" y="79"/>
                  </a:cubicBezTo>
                  <a:cubicBezTo>
                    <a:pt x="153" y="37"/>
                    <a:pt x="119" y="3"/>
                    <a:pt x="78" y="3"/>
                  </a:cubicBezTo>
                  <a:cubicBezTo>
                    <a:pt x="36" y="3"/>
                    <a:pt x="3" y="37"/>
                    <a:pt x="3" y="79"/>
                  </a:cubicBezTo>
                  <a:cubicBezTo>
                    <a:pt x="3" y="90"/>
                    <a:pt x="5" y="101"/>
                    <a:pt x="10" y="111"/>
                  </a:cubicBezTo>
                  <a:cubicBezTo>
                    <a:pt x="14" y="121"/>
                    <a:pt x="21" y="130"/>
                    <a:pt x="30" y="137"/>
                  </a:cubicBezTo>
                  <a:lnTo>
                    <a:pt x="28" y="139"/>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9" name="Freeform 107"/>
            <p:cNvSpPr/>
            <p:nvPr userDrawn="1"/>
          </p:nvSpPr>
          <p:spPr bwMode="auto">
            <a:xfrm>
              <a:off x="4174734" y="3825426"/>
              <a:ext cx="302521" cy="219328"/>
            </a:xfrm>
            <a:custGeom>
              <a:avLst/>
              <a:gdLst>
                <a:gd name="T0" fmla="*/ 8 w 40"/>
                <a:gd name="T1" fmla="*/ 29 h 29"/>
                <a:gd name="T2" fmla="*/ 0 w 40"/>
                <a:gd name="T3" fmla="*/ 10 h 29"/>
                <a:gd name="T4" fmla="*/ 4 w 40"/>
                <a:gd name="T5" fmla="*/ 9 h 29"/>
                <a:gd name="T6" fmla="*/ 35 w 40"/>
                <a:gd name="T7" fmla="*/ 14 h 29"/>
                <a:gd name="T8" fmla="*/ 30 w 40"/>
                <a:gd name="T9" fmla="*/ 1 h 29"/>
                <a:gd name="T10" fmla="*/ 34 w 40"/>
                <a:gd name="T11" fmla="*/ 0 h 29"/>
                <a:gd name="T12" fmla="*/ 40 w 40"/>
                <a:gd name="T13" fmla="*/ 16 h 29"/>
                <a:gd name="T14" fmla="*/ 36 w 40"/>
                <a:gd name="T15" fmla="*/ 17 h 29"/>
                <a:gd name="T16" fmla="*/ 7 w 40"/>
                <a:gd name="T17" fmla="*/ 14 h 29"/>
                <a:gd name="T18" fmla="*/ 12 w 40"/>
                <a:gd name="T19" fmla="*/ 27 h 29"/>
                <a:gd name="T20" fmla="*/ 8 w 40"/>
                <a:gd name="T21"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29">
                  <a:moveTo>
                    <a:pt x="8" y="29"/>
                  </a:moveTo>
                  <a:lnTo>
                    <a:pt x="0" y="10"/>
                  </a:lnTo>
                  <a:lnTo>
                    <a:pt x="4" y="9"/>
                  </a:lnTo>
                  <a:lnTo>
                    <a:pt x="35" y="14"/>
                  </a:lnTo>
                  <a:lnTo>
                    <a:pt x="30" y="1"/>
                  </a:lnTo>
                  <a:lnTo>
                    <a:pt x="34" y="0"/>
                  </a:lnTo>
                  <a:lnTo>
                    <a:pt x="40" y="16"/>
                  </a:lnTo>
                  <a:lnTo>
                    <a:pt x="36" y="17"/>
                  </a:lnTo>
                  <a:lnTo>
                    <a:pt x="7" y="14"/>
                  </a:lnTo>
                  <a:lnTo>
                    <a:pt x="12" y="27"/>
                  </a:lnTo>
                  <a:lnTo>
                    <a:pt x="8" y="29"/>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10" name="Freeform 108"/>
            <p:cNvSpPr/>
            <p:nvPr userDrawn="1"/>
          </p:nvSpPr>
          <p:spPr bwMode="auto">
            <a:xfrm>
              <a:off x="4265491" y="3984249"/>
              <a:ext cx="287395" cy="234454"/>
            </a:xfrm>
            <a:custGeom>
              <a:avLst/>
              <a:gdLst>
                <a:gd name="T0" fmla="*/ 7 w 38"/>
                <a:gd name="T1" fmla="*/ 31 h 31"/>
                <a:gd name="T2" fmla="*/ 6 w 38"/>
                <a:gd name="T3" fmla="*/ 28 h 31"/>
                <a:gd name="T4" fmla="*/ 19 w 38"/>
                <a:gd name="T5" fmla="*/ 21 h 31"/>
                <a:gd name="T6" fmla="*/ 14 w 38"/>
                <a:gd name="T7" fmla="*/ 11 h 31"/>
                <a:gd name="T8" fmla="*/ 1 w 38"/>
                <a:gd name="T9" fmla="*/ 19 h 31"/>
                <a:gd name="T10" fmla="*/ 0 w 38"/>
                <a:gd name="T11" fmla="*/ 15 h 31"/>
                <a:gd name="T12" fmla="*/ 29 w 38"/>
                <a:gd name="T13" fmla="*/ 0 h 31"/>
                <a:gd name="T14" fmla="*/ 32 w 38"/>
                <a:gd name="T15" fmla="*/ 4 h 31"/>
                <a:gd name="T16" fmla="*/ 18 w 38"/>
                <a:gd name="T17" fmla="*/ 10 h 31"/>
                <a:gd name="T18" fmla="*/ 23 w 38"/>
                <a:gd name="T19" fmla="*/ 19 h 31"/>
                <a:gd name="T20" fmla="*/ 35 w 38"/>
                <a:gd name="T21" fmla="*/ 13 h 31"/>
                <a:gd name="T22" fmla="*/ 38 w 38"/>
                <a:gd name="T23" fmla="*/ 16 h 31"/>
                <a:gd name="T24" fmla="*/ 7 w 38"/>
                <a:gd name="T25"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31">
                  <a:moveTo>
                    <a:pt x="7" y="31"/>
                  </a:moveTo>
                  <a:lnTo>
                    <a:pt x="6" y="28"/>
                  </a:lnTo>
                  <a:lnTo>
                    <a:pt x="19" y="21"/>
                  </a:lnTo>
                  <a:lnTo>
                    <a:pt x="14" y="11"/>
                  </a:lnTo>
                  <a:lnTo>
                    <a:pt x="1" y="19"/>
                  </a:lnTo>
                  <a:lnTo>
                    <a:pt x="0" y="15"/>
                  </a:lnTo>
                  <a:lnTo>
                    <a:pt x="29" y="0"/>
                  </a:lnTo>
                  <a:lnTo>
                    <a:pt x="32" y="4"/>
                  </a:lnTo>
                  <a:lnTo>
                    <a:pt x="18" y="10"/>
                  </a:lnTo>
                  <a:lnTo>
                    <a:pt x="23" y="19"/>
                  </a:lnTo>
                  <a:lnTo>
                    <a:pt x="35" y="13"/>
                  </a:lnTo>
                  <a:lnTo>
                    <a:pt x="38" y="16"/>
                  </a:lnTo>
                  <a:lnTo>
                    <a:pt x="7" y="31"/>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11" name="Freeform 109"/>
            <p:cNvSpPr/>
            <p:nvPr userDrawn="1"/>
          </p:nvSpPr>
          <p:spPr bwMode="auto">
            <a:xfrm>
              <a:off x="4348684" y="4120384"/>
              <a:ext cx="287395" cy="249580"/>
            </a:xfrm>
            <a:custGeom>
              <a:avLst/>
              <a:gdLst>
                <a:gd name="T0" fmla="*/ 11 w 38"/>
                <a:gd name="T1" fmla="*/ 33 h 33"/>
                <a:gd name="T2" fmla="*/ 0 w 38"/>
                <a:gd name="T3" fmla="*/ 18 h 33"/>
                <a:gd name="T4" fmla="*/ 28 w 38"/>
                <a:gd name="T5" fmla="*/ 0 h 33"/>
                <a:gd name="T6" fmla="*/ 38 w 38"/>
                <a:gd name="T7" fmla="*/ 15 h 33"/>
                <a:gd name="T8" fmla="*/ 36 w 38"/>
                <a:gd name="T9" fmla="*/ 17 h 33"/>
                <a:gd name="T10" fmla="*/ 27 w 38"/>
                <a:gd name="T11" fmla="*/ 6 h 33"/>
                <a:gd name="T12" fmla="*/ 18 w 38"/>
                <a:gd name="T13" fmla="*/ 11 h 33"/>
                <a:gd name="T14" fmla="*/ 26 w 38"/>
                <a:gd name="T15" fmla="*/ 21 h 33"/>
                <a:gd name="T16" fmla="*/ 23 w 38"/>
                <a:gd name="T17" fmla="*/ 23 h 33"/>
                <a:gd name="T18" fmla="*/ 16 w 38"/>
                <a:gd name="T19" fmla="*/ 13 h 33"/>
                <a:gd name="T20" fmla="*/ 6 w 38"/>
                <a:gd name="T21" fmla="*/ 20 h 33"/>
                <a:gd name="T22" fmla="*/ 13 w 38"/>
                <a:gd name="T23" fmla="*/ 31 h 33"/>
                <a:gd name="T24" fmla="*/ 11 w 38"/>
                <a:gd name="T25"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33">
                  <a:moveTo>
                    <a:pt x="11" y="33"/>
                  </a:moveTo>
                  <a:lnTo>
                    <a:pt x="0" y="18"/>
                  </a:lnTo>
                  <a:lnTo>
                    <a:pt x="28" y="0"/>
                  </a:lnTo>
                  <a:lnTo>
                    <a:pt x="38" y="15"/>
                  </a:lnTo>
                  <a:lnTo>
                    <a:pt x="36" y="17"/>
                  </a:lnTo>
                  <a:lnTo>
                    <a:pt x="27" y="6"/>
                  </a:lnTo>
                  <a:lnTo>
                    <a:pt x="18" y="11"/>
                  </a:lnTo>
                  <a:lnTo>
                    <a:pt x="26" y="21"/>
                  </a:lnTo>
                  <a:lnTo>
                    <a:pt x="23" y="23"/>
                  </a:lnTo>
                  <a:lnTo>
                    <a:pt x="16" y="13"/>
                  </a:lnTo>
                  <a:lnTo>
                    <a:pt x="6" y="20"/>
                  </a:lnTo>
                  <a:lnTo>
                    <a:pt x="13" y="31"/>
                  </a:lnTo>
                  <a:lnTo>
                    <a:pt x="11" y="33"/>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12" name="Freeform 110"/>
            <p:cNvSpPr/>
            <p:nvPr userDrawn="1"/>
          </p:nvSpPr>
          <p:spPr bwMode="auto">
            <a:xfrm>
              <a:off x="4583138" y="4332148"/>
              <a:ext cx="181513" cy="219328"/>
            </a:xfrm>
            <a:custGeom>
              <a:avLst/>
              <a:gdLst>
                <a:gd name="T0" fmla="*/ 3 w 24"/>
                <a:gd name="T1" fmla="*/ 29 h 29"/>
                <a:gd name="T2" fmla="*/ 0 w 24"/>
                <a:gd name="T3" fmla="*/ 26 h 29"/>
                <a:gd name="T4" fmla="*/ 21 w 24"/>
                <a:gd name="T5" fmla="*/ 0 h 29"/>
                <a:gd name="T6" fmla="*/ 24 w 24"/>
                <a:gd name="T7" fmla="*/ 3 h 29"/>
                <a:gd name="T8" fmla="*/ 3 w 24"/>
                <a:gd name="T9" fmla="*/ 29 h 29"/>
              </a:gdLst>
              <a:ahLst/>
              <a:cxnLst>
                <a:cxn ang="0">
                  <a:pos x="T0" y="T1"/>
                </a:cxn>
                <a:cxn ang="0">
                  <a:pos x="T2" y="T3"/>
                </a:cxn>
                <a:cxn ang="0">
                  <a:pos x="T4" y="T5"/>
                </a:cxn>
                <a:cxn ang="0">
                  <a:pos x="T6" y="T7"/>
                </a:cxn>
                <a:cxn ang="0">
                  <a:pos x="T8" y="T9"/>
                </a:cxn>
              </a:cxnLst>
              <a:rect l="0" t="0" r="r" b="b"/>
              <a:pathLst>
                <a:path w="24" h="29">
                  <a:moveTo>
                    <a:pt x="3" y="29"/>
                  </a:moveTo>
                  <a:lnTo>
                    <a:pt x="0" y="26"/>
                  </a:lnTo>
                  <a:lnTo>
                    <a:pt x="21" y="0"/>
                  </a:lnTo>
                  <a:lnTo>
                    <a:pt x="24" y="3"/>
                  </a:lnTo>
                  <a:lnTo>
                    <a:pt x="3" y="29"/>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13" name="Freeform 111"/>
            <p:cNvSpPr>
              <a:spLocks noEditPoints="1"/>
            </p:cNvSpPr>
            <p:nvPr userDrawn="1"/>
          </p:nvSpPr>
          <p:spPr bwMode="auto">
            <a:xfrm>
              <a:off x="4643642" y="4392652"/>
              <a:ext cx="219328" cy="264706"/>
            </a:xfrm>
            <a:custGeom>
              <a:avLst/>
              <a:gdLst>
                <a:gd name="T0" fmla="*/ 11 w 29"/>
                <a:gd name="T1" fmla="*/ 32 h 35"/>
                <a:gd name="T2" fmla="*/ 16 w 29"/>
                <a:gd name="T3" fmla="*/ 23 h 35"/>
                <a:gd name="T4" fmla="*/ 11 w 29"/>
                <a:gd name="T5" fmla="*/ 20 h 35"/>
                <a:gd name="T6" fmla="*/ 3 w 29"/>
                <a:gd name="T7" fmla="*/ 27 h 35"/>
                <a:gd name="T8" fmla="*/ 0 w 29"/>
                <a:gd name="T9" fmla="*/ 25 h 35"/>
                <a:gd name="T10" fmla="*/ 24 w 29"/>
                <a:gd name="T11" fmla="*/ 0 h 35"/>
                <a:gd name="T12" fmla="*/ 29 w 29"/>
                <a:gd name="T13" fmla="*/ 2 h 35"/>
                <a:gd name="T14" fmla="*/ 16 w 29"/>
                <a:gd name="T15" fmla="*/ 35 h 35"/>
                <a:gd name="T16" fmla="*/ 11 w 29"/>
                <a:gd name="T17" fmla="*/ 32 h 35"/>
                <a:gd name="T18" fmla="*/ 19 w 29"/>
                <a:gd name="T19" fmla="*/ 18 h 35"/>
                <a:gd name="T20" fmla="*/ 24 w 29"/>
                <a:gd name="T21" fmla="*/ 7 h 35"/>
                <a:gd name="T22" fmla="*/ 23 w 29"/>
                <a:gd name="T23" fmla="*/ 6 h 35"/>
                <a:gd name="T24" fmla="*/ 14 w 29"/>
                <a:gd name="T25" fmla="*/ 16 h 35"/>
                <a:gd name="T26" fmla="*/ 19 w 29"/>
                <a:gd name="T27"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35">
                  <a:moveTo>
                    <a:pt x="11" y="32"/>
                  </a:moveTo>
                  <a:lnTo>
                    <a:pt x="16" y="23"/>
                  </a:lnTo>
                  <a:lnTo>
                    <a:pt x="11" y="20"/>
                  </a:lnTo>
                  <a:lnTo>
                    <a:pt x="3" y="27"/>
                  </a:lnTo>
                  <a:lnTo>
                    <a:pt x="0" y="25"/>
                  </a:lnTo>
                  <a:lnTo>
                    <a:pt x="24" y="0"/>
                  </a:lnTo>
                  <a:lnTo>
                    <a:pt x="29" y="2"/>
                  </a:lnTo>
                  <a:lnTo>
                    <a:pt x="16" y="35"/>
                  </a:lnTo>
                  <a:lnTo>
                    <a:pt x="11" y="32"/>
                  </a:lnTo>
                  <a:close/>
                  <a:moveTo>
                    <a:pt x="19" y="18"/>
                  </a:moveTo>
                  <a:lnTo>
                    <a:pt x="24" y="7"/>
                  </a:lnTo>
                  <a:lnTo>
                    <a:pt x="23" y="6"/>
                  </a:lnTo>
                  <a:lnTo>
                    <a:pt x="14" y="16"/>
                  </a:lnTo>
                  <a:lnTo>
                    <a:pt x="19" y="18"/>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14" name="Freeform 112"/>
            <p:cNvSpPr/>
            <p:nvPr userDrawn="1"/>
          </p:nvSpPr>
          <p:spPr bwMode="auto">
            <a:xfrm>
              <a:off x="4794903" y="4438031"/>
              <a:ext cx="242017" cy="294958"/>
            </a:xfrm>
            <a:custGeom>
              <a:avLst/>
              <a:gdLst>
                <a:gd name="T0" fmla="*/ 16 w 32"/>
                <a:gd name="T1" fmla="*/ 39 h 39"/>
                <a:gd name="T2" fmla="*/ 13 w 32"/>
                <a:gd name="T3" fmla="*/ 36 h 39"/>
                <a:gd name="T4" fmla="*/ 15 w 32"/>
                <a:gd name="T5" fmla="*/ 12 h 39"/>
                <a:gd name="T6" fmla="*/ 5 w 32"/>
                <a:gd name="T7" fmla="*/ 32 h 39"/>
                <a:gd name="T8" fmla="*/ 0 w 32"/>
                <a:gd name="T9" fmla="*/ 30 h 39"/>
                <a:gd name="T10" fmla="*/ 16 w 32"/>
                <a:gd name="T11" fmla="*/ 0 h 39"/>
                <a:gd name="T12" fmla="*/ 20 w 32"/>
                <a:gd name="T13" fmla="*/ 1 h 39"/>
                <a:gd name="T14" fmla="*/ 19 w 32"/>
                <a:gd name="T15" fmla="*/ 25 h 39"/>
                <a:gd name="T16" fmla="*/ 29 w 32"/>
                <a:gd name="T17" fmla="*/ 5 h 39"/>
                <a:gd name="T18" fmla="*/ 32 w 32"/>
                <a:gd name="T19" fmla="*/ 7 h 39"/>
                <a:gd name="T20" fmla="*/ 16 w 32"/>
                <a:gd name="T21"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39">
                  <a:moveTo>
                    <a:pt x="16" y="39"/>
                  </a:moveTo>
                  <a:lnTo>
                    <a:pt x="13" y="36"/>
                  </a:lnTo>
                  <a:lnTo>
                    <a:pt x="15" y="12"/>
                  </a:lnTo>
                  <a:lnTo>
                    <a:pt x="5" y="32"/>
                  </a:lnTo>
                  <a:lnTo>
                    <a:pt x="0" y="30"/>
                  </a:lnTo>
                  <a:lnTo>
                    <a:pt x="16" y="0"/>
                  </a:lnTo>
                  <a:lnTo>
                    <a:pt x="20" y="1"/>
                  </a:lnTo>
                  <a:lnTo>
                    <a:pt x="19" y="25"/>
                  </a:lnTo>
                  <a:lnTo>
                    <a:pt x="29" y="5"/>
                  </a:lnTo>
                  <a:lnTo>
                    <a:pt x="32" y="7"/>
                  </a:lnTo>
                  <a:lnTo>
                    <a:pt x="16" y="39"/>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15" name="Freeform 113"/>
            <p:cNvSpPr/>
            <p:nvPr userDrawn="1"/>
          </p:nvSpPr>
          <p:spPr bwMode="auto">
            <a:xfrm>
              <a:off x="4983978" y="4506098"/>
              <a:ext cx="173950" cy="272269"/>
            </a:xfrm>
            <a:custGeom>
              <a:avLst/>
              <a:gdLst>
                <a:gd name="T0" fmla="*/ 12 w 19"/>
                <a:gd name="T1" fmla="*/ 29 h 29"/>
                <a:gd name="T2" fmla="*/ 10 w 19"/>
                <a:gd name="T3" fmla="*/ 29 h 29"/>
                <a:gd name="T4" fmla="*/ 10 w 19"/>
                <a:gd name="T5" fmla="*/ 26 h 29"/>
                <a:gd name="T6" fmla="*/ 8 w 19"/>
                <a:gd name="T7" fmla="*/ 27 h 29"/>
                <a:gd name="T8" fmla="*/ 5 w 19"/>
                <a:gd name="T9" fmla="*/ 27 h 29"/>
                <a:gd name="T10" fmla="*/ 1 w 19"/>
                <a:gd name="T11" fmla="*/ 23 h 29"/>
                <a:gd name="T12" fmla="*/ 1 w 19"/>
                <a:gd name="T13" fmla="*/ 13 h 29"/>
                <a:gd name="T14" fmla="*/ 6 w 19"/>
                <a:gd name="T15" fmla="*/ 3 h 29"/>
                <a:gd name="T16" fmla="*/ 14 w 19"/>
                <a:gd name="T17" fmla="*/ 1 h 29"/>
                <a:gd name="T18" fmla="*/ 18 w 19"/>
                <a:gd name="T19" fmla="*/ 11 h 29"/>
                <a:gd name="T20" fmla="*/ 15 w 19"/>
                <a:gd name="T21" fmla="*/ 11 h 29"/>
                <a:gd name="T22" fmla="*/ 13 w 19"/>
                <a:gd name="T23" fmla="*/ 4 h 29"/>
                <a:gd name="T24" fmla="*/ 8 w 19"/>
                <a:gd name="T25" fmla="*/ 6 h 29"/>
                <a:gd name="T26" fmla="*/ 5 w 19"/>
                <a:gd name="T27" fmla="*/ 14 h 29"/>
                <a:gd name="T28" fmla="*/ 4 w 19"/>
                <a:gd name="T29" fmla="*/ 21 h 29"/>
                <a:gd name="T30" fmla="*/ 6 w 19"/>
                <a:gd name="T31" fmla="*/ 24 h 29"/>
                <a:gd name="T32" fmla="*/ 9 w 19"/>
                <a:gd name="T33" fmla="*/ 24 h 29"/>
                <a:gd name="T34" fmla="*/ 12 w 19"/>
                <a:gd name="T35" fmla="*/ 20 h 29"/>
                <a:gd name="T36" fmla="*/ 12 w 19"/>
                <a:gd name="T37" fmla="*/ 18 h 29"/>
                <a:gd name="T38" fmla="*/ 8 w 19"/>
                <a:gd name="T39" fmla="*/ 17 h 29"/>
                <a:gd name="T40" fmla="*/ 9 w 19"/>
                <a:gd name="T41" fmla="*/ 14 h 29"/>
                <a:gd name="T42" fmla="*/ 16 w 19"/>
                <a:gd name="T43" fmla="*/ 17 h 29"/>
                <a:gd name="T44" fmla="*/ 12 w 19"/>
                <a:gd name="T45"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 h="29">
                  <a:moveTo>
                    <a:pt x="12" y="29"/>
                  </a:moveTo>
                  <a:cubicBezTo>
                    <a:pt x="10" y="29"/>
                    <a:pt x="10" y="29"/>
                    <a:pt x="10" y="29"/>
                  </a:cubicBezTo>
                  <a:cubicBezTo>
                    <a:pt x="10" y="26"/>
                    <a:pt x="10" y="26"/>
                    <a:pt x="10" y="26"/>
                  </a:cubicBezTo>
                  <a:cubicBezTo>
                    <a:pt x="9" y="27"/>
                    <a:pt x="9" y="27"/>
                    <a:pt x="8" y="27"/>
                  </a:cubicBezTo>
                  <a:cubicBezTo>
                    <a:pt x="7" y="27"/>
                    <a:pt x="6" y="27"/>
                    <a:pt x="5" y="27"/>
                  </a:cubicBezTo>
                  <a:cubicBezTo>
                    <a:pt x="3" y="26"/>
                    <a:pt x="2" y="25"/>
                    <a:pt x="1" y="23"/>
                  </a:cubicBezTo>
                  <a:cubicBezTo>
                    <a:pt x="0" y="20"/>
                    <a:pt x="0" y="17"/>
                    <a:pt x="1" y="13"/>
                  </a:cubicBezTo>
                  <a:cubicBezTo>
                    <a:pt x="3" y="8"/>
                    <a:pt x="4" y="5"/>
                    <a:pt x="6" y="3"/>
                  </a:cubicBezTo>
                  <a:cubicBezTo>
                    <a:pt x="9" y="1"/>
                    <a:pt x="12" y="0"/>
                    <a:pt x="14" y="1"/>
                  </a:cubicBezTo>
                  <a:cubicBezTo>
                    <a:pt x="17" y="2"/>
                    <a:pt x="19" y="6"/>
                    <a:pt x="18" y="11"/>
                  </a:cubicBezTo>
                  <a:cubicBezTo>
                    <a:pt x="15" y="11"/>
                    <a:pt x="15" y="11"/>
                    <a:pt x="15" y="11"/>
                  </a:cubicBezTo>
                  <a:cubicBezTo>
                    <a:pt x="16" y="9"/>
                    <a:pt x="15" y="5"/>
                    <a:pt x="13" y="4"/>
                  </a:cubicBezTo>
                  <a:cubicBezTo>
                    <a:pt x="11" y="4"/>
                    <a:pt x="9" y="4"/>
                    <a:pt x="8" y="6"/>
                  </a:cubicBezTo>
                  <a:cubicBezTo>
                    <a:pt x="7" y="7"/>
                    <a:pt x="6" y="10"/>
                    <a:pt x="5" y="14"/>
                  </a:cubicBezTo>
                  <a:cubicBezTo>
                    <a:pt x="4" y="17"/>
                    <a:pt x="3" y="20"/>
                    <a:pt x="4" y="21"/>
                  </a:cubicBezTo>
                  <a:cubicBezTo>
                    <a:pt x="4" y="23"/>
                    <a:pt x="5" y="24"/>
                    <a:pt x="6" y="24"/>
                  </a:cubicBezTo>
                  <a:cubicBezTo>
                    <a:pt x="7" y="25"/>
                    <a:pt x="9" y="25"/>
                    <a:pt x="9" y="24"/>
                  </a:cubicBezTo>
                  <a:cubicBezTo>
                    <a:pt x="10" y="23"/>
                    <a:pt x="11" y="22"/>
                    <a:pt x="12" y="20"/>
                  </a:cubicBezTo>
                  <a:cubicBezTo>
                    <a:pt x="12" y="18"/>
                    <a:pt x="12" y="18"/>
                    <a:pt x="12" y="18"/>
                  </a:cubicBezTo>
                  <a:cubicBezTo>
                    <a:pt x="8" y="17"/>
                    <a:pt x="8" y="17"/>
                    <a:pt x="8" y="17"/>
                  </a:cubicBezTo>
                  <a:cubicBezTo>
                    <a:pt x="9" y="14"/>
                    <a:pt x="9" y="14"/>
                    <a:pt x="9" y="14"/>
                  </a:cubicBezTo>
                  <a:cubicBezTo>
                    <a:pt x="16" y="17"/>
                    <a:pt x="16" y="17"/>
                    <a:pt x="16" y="17"/>
                  </a:cubicBezTo>
                  <a:lnTo>
                    <a:pt x="12" y="29"/>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16" name="Freeform 114"/>
            <p:cNvSpPr/>
            <p:nvPr userDrawn="1"/>
          </p:nvSpPr>
          <p:spPr bwMode="auto">
            <a:xfrm>
              <a:off x="5301626" y="4543913"/>
              <a:ext cx="143698" cy="249580"/>
            </a:xfrm>
            <a:custGeom>
              <a:avLst/>
              <a:gdLst>
                <a:gd name="T0" fmla="*/ 15 w 15"/>
                <a:gd name="T1" fmla="*/ 19 h 27"/>
                <a:gd name="T2" fmla="*/ 13 w 15"/>
                <a:gd name="T3" fmla="*/ 25 h 27"/>
                <a:gd name="T4" fmla="*/ 7 w 15"/>
                <a:gd name="T5" fmla="*/ 27 h 27"/>
                <a:gd name="T6" fmla="*/ 1 w 15"/>
                <a:gd name="T7" fmla="*/ 25 h 27"/>
                <a:gd name="T8" fmla="*/ 0 w 15"/>
                <a:gd name="T9" fmla="*/ 19 h 27"/>
                <a:gd name="T10" fmla="*/ 0 w 15"/>
                <a:gd name="T11" fmla="*/ 0 h 27"/>
                <a:gd name="T12" fmla="*/ 4 w 15"/>
                <a:gd name="T13" fmla="*/ 0 h 27"/>
                <a:gd name="T14" fmla="*/ 3 w 15"/>
                <a:gd name="T15" fmla="*/ 19 h 27"/>
                <a:gd name="T16" fmla="*/ 4 w 15"/>
                <a:gd name="T17" fmla="*/ 23 h 27"/>
                <a:gd name="T18" fmla="*/ 7 w 15"/>
                <a:gd name="T19" fmla="*/ 24 h 27"/>
                <a:gd name="T20" fmla="*/ 10 w 15"/>
                <a:gd name="T21" fmla="*/ 23 h 27"/>
                <a:gd name="T22" fmla="*/ 11 w 15"/>
                <a:gd name="T23" fmla="*/ 19 h 27"/>
                <a:gd name="T24" fmla="*/ 12 w 15"/>
                <a:gd name="T25" fmla="*/ 0 h 27"/>
                <a:gd name="T26" fmla="*/ 15 w 15"/>
                <a:gd name="T27" fmla="*/ 0 h 27"/>
                <a:gd name="T28" fmla="*/ 15 w 15"/>
                <a:gd name="T29"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7">
                  <a:moveTo>
                    <a:pt x="15" y="19"/>
                  </a:moveTo>
                  <a:cubicBezTo>
                    <a:pt x="15" y="22"/>
                    <a:pt x="14" y="24"/>
                    <a:pt x="13" y="25"/>
                  </a:cubicBezTo>
                  <a:cubicBezTo>
                    <a:pt x="11" y="27"/>
                    <a:pt x="10" y="27"/>
                    <a:pt x="7" y="27"/>
                  </a:cubicBezTo>
                  <a:cubicBezTo>
                    <a:pt x="4" y="27"/>
                    <a:pt x="2" y="26"/>
                    <a:pt x="1" y="25"/>
                  </a:cubicBezTo>
                  <a:cubicBezTo>
                    <a:pt x="0" y="23"/>
                    <a:pt x="0" y="21"/>
                    <a:pt x="0" y="19"/>
                  </a:cubicBezTo>
                  <a:cubicBezTo>
                    <a:pt x="0" y="0"/>
                    <a:pt x="0" y="0"/>
                    <a:pt x="0" y="0"/>
                  </a:cubicBezTo>
                  <a:cubicBezTo>
                    <a:pt x="4" y="0"/>
                    <a:pt x="4" y="0"/>
                    <a:pt x="4" y="0"/>
                  </a:cubicBezTo>
                  <a:cubicBezTo>
                    <a:pt x="3" y="19"/>
                    <a:pt x="3" y="19"/>
                    <a:pt x="3" y="19"/>
                  </a:cubicBezTo>
                  <a:cubicBezTo>
                    <a:pt x="3" y="21"/>
                    <a:pt x="3" y="22"/>
                    <a:pt x="4" y="23"/>
                  </a:cubicBezTo>
                  <a:cubicBezTo>
                    <a:pt x="5" y="24"/>
                    <a:pt x="6" y="24"/>
                    <a:pt x="7" y="24"/>
                  </a:cubicBezTo>
                  <a:cubicBezTo>
                    <a:pt x="8" y="24"/>
                    <a:pt x="9" y="24"/>
                    <a:pt x="10" y="23"/>
                  </a:cubicBezTo>
                  <a:cubicBezTo>
                    <a:pt x="11" y="22"/>
                    <a:pt x="11" y="21"/>
                    <a:pt x="11" y="19"/>
                  </a:cubicBezTo>
                  <a:cubicBezTo>
                    <a:pt x="12" y="0"/>
                    <a:pt x="12" y="0"/>
                    <a:pt x="12" y="0"/>
                  </a:cubicBezTo>
                  <a:cubicBezTo>
                    <a:pt x="15" y="0"/>
                    <a:pt x="15" y="0"/>
                    <a:pt x="15" y="0"/>
                  </a:cubicBezTo>
                  <a:lnTo>
                    <a:pt x="15" y="19"/>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17" name="Freeform 115"/>
            <p:cNvSpPr/>
            <p:nvPr userDrawn="1"/>
          </p:nvSpPr>
          <p:spPr bwMode="auto">
            <a:xfrm>
              <a:off x="5460449" y="4521224"/>
              <a:ext cx="158824" cy="272269"/>
            </a:xfrm>
            <a:custGeom>
              <a:avLst/>
              <a:gdLst>
                <a:gd name="T0" fmla="*/ 21 w 21"/>
                <a:gd name="T1" fmla="*/ 33 h 36"/>
                <a:gd name="T2" fmla="*/ 17 w 21"/>
                <a:gd name="T3" fmla="*/ 34 h 36"/>
                <a:gd name="T4" fmla="*/ 5 w 21"/>
                <a:gd name="T5" fmla="*/ 11 h 36"/>
                <a:gd name="T6" fmla="*/ 8 w 21"/>
                <a:gd name="T7" fmla="*/ 35 h 36"/>
                <a:gd name="T8" fmla="*/ 3 w 21"/>
                <a:gd name="T9" fmla="*/ 36 h 36"/>
                <a:gd name="T10" fmla="*/ 0 w 21"/>
                <a:gd name="T11" fmla="*/ 3 h 36"/>
                <a:gd name="T12" fmla="*/ 5 w 21"/>
                <a:gd name="T13" fmla="*/ 1 h 36"/>
                <a:gd name="T14" fmla="*/ 15 w 21"/>
                <a:gd name="T15" fmla="*/ 18 h 36"/>
                <a:gd name="T16" fmla="*/ 12 w 21"/>
                <a:gd name="T17" fmla="*/ 0 h 36"/>
                <a:gd name="T18" fmla="*/ 16 w 21"/>
                <a:gd name="T19" fmla="*/ 0 h 36"/>
                <a:gd name="T20" fmla="*/ 21 w 21"/>
                <a:gd name="T21" fmla="*/ 3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36">
                  <a:moveTo>
                    <a:pt x="21" y="33"/>
                  </a:moveTo>
                  <a:lnTo>
                    <a:pt x="17" y="34"/>
                  </a:lnTo>
                  <a:lnTo>
                    <a:pt x="5" y="11"/>
                  </a:lnTo>
                  <a:lnTo>
                    <a:pt x="8" y="35"/>
                  </a:lnTo>
                  <a:lnTo>
                    <a:pt x="3" y="36"/>
                  </a:lnTo>
                  <a:lnTo>
                    <a:pt x="0" y="3"/>
                  </a:lnTo>
                  <a:lnTo>
                    <a:pt x="5" y="1"/>
                  </a:lnTo>
                  <a:lnTo>
                    <a:pt x="15" y="18"/>
                  </a:lnTo>
                  <a:lnTo>
                    <a:pt x="12" y="0"/>
                  </a:lnTo>
                  <a:lnTo>
                    <a:pt x="16" y="0"/>
                  </a:lnTo>
                  <a:lnTo>
                    <a:pt x="21" y="33"/>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18" name="Freeform 116"/>
            <p:cNvSpPr/>
            <p:nvPr userDrawn="1"/>
          </p:nvSpPr>
          <p:spPr bwMode="auto">
            <a:xfrm>
              <a:off x="5611710" y="4506098"/>
              <a:ext cx="105882" cy="249580"/>
            </a:xfrm>
            <a:custGeom>
              <a:avLst/>
              <a:gdLst>
                <a:gd name="T0" fmla="*/ 14 w 14"/>
                <a:gd name="T1" fmla="*/ 31 h 33"/>
                <a:gd name="T2" fmla="*/ 9 w 14"/>
                <a:gd name="T3" fmla="*/ 33 h 33"/>
                <a:gd name="T4" fmla="*/ 0 w 14"/>
                <a:gd name="T5" fmla="*/ 1 h 33"/>
                <a:gd name="T6" fmla="*/ 4 w 14"/>
                <a:gd name="T7" fmla="*/ 0 h 33"/>
                <a:gd name="T8" fmla="*/ 14 w 14"/>
                <a:gd name="T9" fmla="*/ 31 h 33"/>
              </a:gdLst>
              <a:ahLst/>
              <a:cxnLst>
                <a:cxn ang="0">
                  <a:pos x="T0" y="T1"/>
                </a:cxn>
                <a:cxn ang="0">
                  <a:pos x="T2" y="T3"/>
                </a:cxn>
                <a:cxn ang="0">
                  <a:pos x="T4" y="T5"/>
                </a:cxn>
                <a:cxn ang="0">
                  <a:pos x="T6" y="T7"/>
                </a:cxn>
                <a:cxn ang="0">
                  <a:pos x="T8" y="T9"/>
                </a:cxn>
              </a:cxnLst>
              <a:rect l="0" t="0" r="r" b="b"/>
              <a:pathLst>
                <a:path w="14" h="33">
                  <a:moveTo>
                    <a:pt x="14" y="31"/>
                  </a:moveTo>
                  <a:lnTo>
                    <a:pt x="9" y="33"/>
                  </a:lnTo>
                  <a:lnTo>
                    <a:pt x="0" y="1"/>
                  </a:lnTo>
                  <a:lnTo>
                    <a:pt x="4" y="0"/>
                  </a:lnTo>
                  <a:lnTo>
                    <a:pt x="14" y="31"/>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19" name="Freeform 117"/>
            <p:cNvSpPr/>
            <p:nvPr userDrawn="1"/>
          </p:nvSpPr>
          <p:spPr bwMode="auto">
            <a:xfrm>
              <a:off x="5664651" y="4438031"/>
              <a:ext cx="173950" cy="279832"/>
            </a:xfrm>
            <a:custGeom>
              <a:avLst/>
              <a:gdLst>
                <a:gd name="T0" fmla="*/ 18 w 23"/>
                <a:gd name="T1" fmla="*/ 0 h 37"/>
                <a:gd name="T2" fmla="*/ 23 w 23"/>
                <a:gd name="T3" fmla="*/ 35 h 37"/>
                <a:gd name="T4" fmla="*/ 19 w 23"/>
                <a:gd name="T5" fmla="*/ 37 h 37"/>
                <a:gd name="T6" fmla="*/ 0 w 23"/>
                <a:gd name="T7" fmla="*/ 7 h 37"/>
                <a:gd name="T8" fmla="*/ 4 w 23"/>
                <a:gd name="T9" fmla="*/ 6 h 37"/>
                <a:gd name="T10" fmla="*/ 18 w 23"/>
                <a:gd name="T11" fmla="*/ 26 h 37"/>
                <a:gd name="T12" fmla="*/ 14 w 23"/>
                <a:gd name="T13" fmla="*/ 1 h 37"/>
                <a:gd name="T14" fmla="*/ 18 w 23"/>
                <a:gd name="T15" fmla="*/ 0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7">
                  <a:moveTo>
                    <a:pt x="18" y="0"/>
                  </a:moveTo>
                  <a:lnTo>
                    <a:pt x="23" y="35"/>
                  </a:lnTo>
                  <a:lnTo>
                    <a:pt x="19" y="37"/>
                  </a:lnTo>
                  <a:lnTo>
                    <a:pt x="0" y="7"/>
                  </a:lnTo>
                  <a:lnTo>
                    <a:pt x="4" y="6"/>
                  </a:lnTo>
                  <a:lnTo>
                    <a:pt x="18" y="26"/>
                  </a:lnTo>
                  <a:lnTo>
                    <a:pt x="14" y="1"/>
                  </a:lnTo>
                  <a:lnTo>
                    <a:pt x="18" y="0"/>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20" name="Freeform 118"/>
            <p:cNvSpPr/>
            <p:nvPr userDrawn="1"/>
          </p:nvSpPr>
          <p:spPr bwMode="auto">
            <a:xfrm>
              <a:off x="5808348" y="4369963"/>
              <a:ext cx="249580" cy="287395"/>
            </a:xfrm>
            <a:custGeom>
              <a:avLst/>
              <a:gdLst>
                <a:gd name="T0" fmla="*/ 33 w 33"/>
                <a:gd name="T1" fmla="*/ 29 h 38"/>
                <a:gd name="T2" fmla="*/ 17 w 33"/>
                <a:gd name="T3" fmla="*/ 38 h 38"/>
                <a:gd name="T4" fmla="*/ 0 w 33"/>
                <a:gd name="T5" fmla="*/ 8 h 38"/>
                <a:gd name="T6" fmla="*/ 15 w 33"/>
                <a:gd name="T7" fmla="*/ 0 h 38"/>
                <a:gd name="T8" fmla="*/ 17 w 33"/>
                <a:gd name="T9" fmla="*/ 3 h 38"/>
                <a:gd name="T10" fmla="*/ 6 w 33"/>
                <a:gd name="T11" fmla="*/ 9 h 38"/>
                <a:gd name="T12" fmla="*/ 11 w 33"/>
                <a:gd name="T13" fmla="*/ 19 h 38"/>
                <a:gd name="T14" fmla="*/ 22 w 33"/>
                <a:gd name="T15" fmla="*/ 13 h 38"/>
                <a:gd name="T16" fmla="*/ 23 w 33"/>
                <a:gd name="T17" fmla="*/ 16 h 38"/>
                <a:gd name="T18" fmla="*/ 14 w 33"/>
                <a:gd name="T19" fmla="*/ 21 h 38"/>
                <a:gd name="T20" fmla="*/ 20 w 33"/>
                <a:gd name="T21" fmla="*/ 33 h 38"/>
                <a:gd name="T22" fmla="*/ 31 w 33"/>
                <a:gd name="T23" fmla="*/ 25 h 38"/>
                <a:gd name="T24" fmla="*/ 33 w 33"/>
                <a:gd name="T25"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 h="38">
                  <a:moveTo>
                    <a:pt x="33" y="29"/>
                  </a:moveTo>
                  <a:lnTo>
                    <a:pt x="17" y="38"/>
                  </a:lnTo>
                  <a:lnTo>
                    <a:pt x="0" y="8"/>
                  </a:lnTo>
                  <a:lnTo>
                    <a:pt x="15" y="0"/>
                  </a:lnTo>
                  <a:lnTo>
                    <a:pt x="17" y="3"/>
                  </a:lnTo>
                  <a:lnTo>
                    <a:pt x="6" y="9"/>
                  </a:lnTo>
                  <a:lnTo>
                    <a:pt x="11" y="19"/>
                  </a:lnTo>
                  <a:lnTo>
                    <a:pt x="22" y="13"/>
                  </a:lnTo>
                  <a:lnTo>
                    <a:pt x="23" y="16"/>
                  </a:lnTo>
                  <a:lnTo>
                    <a:pt x="14" y="21"/>
                  </a:lnTo>
                  <a:lnTo>
                    <a:pt x="20" y="33"/>
                  </a:lnTo>
                  <a:lnTo>
                    <a:pt x="31" y="25"/>
                  </a:lnTo>
                  <a:lnTo>
                    <a:pt x="33" y="29"/>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21" name="Freeform 119"/>
            <p:cNvSpPr>
              <a:spLocks noEditPoints="1"/>
            </p:cNvSpPr>
            <p:nvPr userDrawn="1"/>
          </p:nvSpPr>
          <p:spPr bwMode="auto">
            <a:xfrm>
              <a:off x="5936920" y="4309459"/>
              <a:ext cx="257143" cy="257143"/>
            </a:xfrm>
            <a:custGeom>
              <a:avLst/>
              <a:gdLst>
                <a:gd name="T0" fmla="*/ 27 w 27"/>
                <a:gd name="T1" fmla="*/ 20 h 28"/>
                <a:gd name="T2" fmla="*/ 24 w 27"/>
                <a:gd name="T3" fmla="*/ 22 h 28"/>
                <a:gd name="T4" fmla="*/ 15 w 27"/>
                <a:gd name="T5" fmla="*/ 14 h 28"/>
                <a:gd name="T6" fmla="*/ 12 w 27"/>
                <a:gd name="T7" fmla="*/ 17 h 28"/>
                <a:gd name="T8" fmla="*/ 19 w 27"/>
                <a:gd name="T9" fmla="*/ 26 h 28"/>
                <a:gd name="T10" fmla="*/ 16 w 27"/>
                <a:gd name="T11" fmla="*/ 28 h 28"/>
                <a:gd name="T12" fmla="*/ 0 w 27"/>
                <a:gd name="T13" fmla="*/ 6 h 28"/>
                <a:gd name="T14" fmla="*/ 5 w 27"/>
                <a:gd name="T15" fmla="*/ 2 h 28"/>
                <a:gd name="T16" fmla="*/ 11 w 27"/>
                <a:gd name="T17" fmla="*/ 0 h 28"/>
                <a:gd name="T18" fmla="*/ 18 w 27"/>
                <a:gd name="T19" fmla="*/ 8 h 28"/>
                <a:gd name="T20" fmla="*/ 17 w 27"/>
                <a:gd name="T21" fmla="*/ 12 h 28"/>
                <a:gd name="T22" fmla="*/ 27 w 27"/>
                <a:gd name="T23" fmla="*/ 20 h 28"/>
                <a:gd name="T24" fmla="*/ 10 w 27"/>
                <a:gd name="T25" fmla="*/ 4 h 28"/>
                <a:gd name="T26" fmla="*/ 5 w 27"/>
                <a:gd name="T27" fmla="*/ 6 h 28"/>
                <a:gd name="T28" fmla="*/ 10 w 27"/>
                <a:gd name="T29" fmla="*/ 13 h 28"/>
                <a:gd name="T30" fmla="*/ 14 w 27"/>
                <a:gd name="T31" fmla="*/ 10 h 28"/>
                <a:gd name="T32" fmla="*/ 10 w 27"/>
                <a:gd name="T33"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28">
                  <a:moveTo>
                    <a:pt x="27" y="20"/>
                  </a:moveTo>
                  <a:cubicBezTo>
                    <a:pt x="24" y="22"/>
                    <a:pt x="24" y="22"/>
                    <a:pt x="24" y="22"/>
                  </a:cubicBezTo>
                  <a:cubicBezTo>
                    <a:pt x="15" y="14"/>
                    <a:pt x="15" y="14"/>
                    <a:pt x="15" y="14"/>
                  </a:cubicBezTo>
                  <a:cubicBezTo>
                    <a:pt x="12" y="17"/>
                    <a:pt x="12" y="17"/>
                    <a:pt x="12" y="17"/>
                  </a:cubicBezTo>
                  <a:cubicBezTo>
                    <a:pt x="19" y="26"/>
                    <a:pt x="19" y="26"/>
                    <a:pt x="19" y="26"/>
                  </a:cubicBezTo>
                  <a:cubicBezTo>
                    <a:pt x="16" y="28"/>
                    <a:pt x="16" y="28"/>
                    <a:pt x="16" y="28"/>
                  </a:cubicBezTo>
                  <a:cubicBezTo>
                    <a:pt x="0" y="6"/>
                    <a:pt x="0" y="6"/>
                    <a:pt x="0" y="6"/>
                  </a:cubicBezTo>
                  <a:cubicBezTo>
                    <a:pt x="5" y="2"/>
                    <a:pt x="5" y="2"/>
                    <a:pt x="5" y="2"/>
                  </a:cubicBezTo>
                  <a:cubicBezTo>
                    <a:pt x="7" y="1"/>
                    <a:pt x="9" y="0"/>
                    <a:pt x="11" y="0"/>
                  </a:cubicBezTo>
                  <a:cubicBezTo>
                    <a:pt x="16" y="1"/>
                    <a:pt x="18" y="4"/>
                    <a:pt x="18" y="8"/>
                  </a:cubicBezTo>
                  <a:cubicBezTo>
                    <a:pt x="18" y="9"/>
                    <a:pt x="18" y="11"/>
                    <a:pt x="17" y="12"/>
                  </a:cubicBezTo>
                  <a:lnTo>
                    <a:pt x="27" y="20"/>
                  </a:lnTo>
                  <a:close/>
                  <a:moveTo>
                    <a:pt x="10" y="4"/>
                  </a:moveTo>
                  <a:cubicBezTo>
                    <a:pt x="8" y="3"/>
                    <a:pt x="6" y="5"/>
                    <a:pt x="5" y="6"/>
                  </a:cubicBezTo>
                  <a:cubicBezTo>
                    <a:pt x="10" y="13"/>
                    <a:pt x="10" y="13"/>
                    <a:pt x="10" y="13"/>
                  </a:cubicBezTo>
                  <a:cubicBezTo>
                    <a:pt x="12" y="12"/>
                    <a:pt x="12" y="12"/>
                    <a:pt x="14" y="10"/>
                  </a:cubicBezTo>
                  <a:cubicBezTo>
                    <a:pt x="14" y="7"/>
                    <a:pt x="13" y="5"/>
                    <a:pt x="10" y="4"/>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22" name="Freeform 120"/>
            <p:cNvSpPr/>
            <p:nvPr userDrawn="1"/>
          </p:nvSpPr>
          <p:spPr bwMode="auto">
            <a:xfrm>
              <a:off x="6073054" y="4196014"/>
              <a:ext cx="257143" cy="219328"/>
            </a:xfrm>
            <a:custGeom>
              <a:avLst/>
              <a:gdLst>
                <a:gd name="T0" fmla="*/ 22 w 28"/>
                <a:gd name="T1" fmla="*/ 10 h 24"/>
                <a:gd name="T2" fmla="*/ 19 w 28"/>
                <a:gd name="T3" fmla="*/ 24 h 24"/>
                <a:gd name="T4" fmla="*/ 14 w 28"/>
                <a:gd name="T5" fmla="*/ 23 h 24"/>
                <a:gd name="T6" fmla="*/ 15 w 28"/>
                <a:gd name="T7" fmla="*/ 20 h 24"/>
                <a:gd name="T8" fmla="*/ 18 w 28"/>
                <a:gd name="T9" fmla="*/ 21 h 24"/>
                <a:gd name="T10" fmla="*/ 20 w 28"/>
                <a:gd name="T11" fmla="*/ 13 h 24"/>
                <a:gd name="T12" fmla="*/ 17 w 28"/>
                <a:gd name="T13" fmla="*/ 12 h 24"/>
                <a:gd name="T14" fmla="*/ 8 w 28"/>
                <a:gd name="T15" fmla="*/ 15 h 24"/>
                <a:gd name="T16" fmla="*/ 0 w 28"/>
                <a:gd name="T17" fmla="*/ 9 h 24"/>
                <a:gd name="T18" fmla="*/ 2 w 28"/>
                <a:gd name="T19" fmla="*/ 4 h 24"/>
                <a:gd name="T20" fmla="*/ 11 w 28"/>
                <a:gd name="T21" fmla="*/ 2 h 24"/>
                <a:gd name="T22" fmla="*/ 10 w 28"/>
                <a:gd name="T23" fmla="*/ 5 h 24"/>
                <a:gd name="T24" fmla="*/ 4 w 28"/>
                <a:gd name="T25" fmla="*/ 6 h 24"/>
                <a:gd name="T26" fmla="*/ 3 w 28"/>
                <a:gd name="T27" fmla="*/ 9 h 24"/>
                <a:gd name="T28" fmla="*/ 7 w 28"/>
                <a:gd name="T29" fmla="*/ 12 h 24"/>
                <a:gd name="T30" fmla="*/ 17 w 28"/>
                <a:gd name="T31" fmla="*/ 9 h 24"/>
                <a:gd name="T32" fmla="*/ 22 w 28"/>
                <a:gd name="T33" fmla="*/ 1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24">
                  <a:moveTo>
                    <a:pt x="22" y="10"/>
                  </a:moveTo>
                  <a:cubicBezTo>
                    <a:pt x="28" y="13"/>
                    <a:pt x="26" y="23"/>
                    <a:pt x="19" y="24"/>
                  </a:cubicBezTo>
                  <a:cubicBezTo>
                    <a:pt x="17" y="24"/>
                    <a:pt x="15" y="24"/>
                    <a:pt x="14" y="23"/>
                  </a:cubicBezTo>
                  <a:cubicBezTo>
                    <a:pt x="15" y="20"/>
                    <a:pt x="15" y="20"/>
                    <a:pt x="15" y="20"/>
                  </a:cubicBezTo>
                  <a:cubicBezTo>
                    <a:pt x="16" y="21"/>
                    <a:pt x="17" y="21"/>
                    <a:pt x="18" y="21"/>
                  </a:cubicBezTo>
                  <a:cubicBezTo>
                    <a:pt x="23" y="20"/>
                    <a:pt x="23" y="15"/>
                    <a:pt x="20" y="13"/>
                  </a:cubicBezTo>
                  <a:cubicBezTo>
                    <a:pt x="19" y="12"/>
                    <a:pt x="18" y="12"/>
                    <a:pt x="17" y="12"/>
                  </a:cubicBezTo>
                  <a:cubicBezTo>
                    <a:pt x="13" y="13"/>
                    <a:pt x="11" y="15"/>
                    <a:pt x="8" y="15"/>
                  </a:cubicBezTo>
                  <a:cubicBezTo>
                    <a:pt x="4" y="15"/>
                    <a:pt x="1" y="13"/>
                    <a:pt x="0" y="9"/>
                  </a:cubicBezTo>
                  <a:cubicBezTo>
                    <a:pt x="0" y="7"/>
                    <a:pt x="1" y="5"/>
                    <a:pt x="2" y="4"/>
                  </a:cubicBezTo>
                  <a:cubicBezTo>
                    <a:pt x="4" y="0"/>
                    <a:pt x="8" y="0"/>
                    <a:pt x="11" y="2"/>
                  </a:cubicBezTo>
                  <a:cubicBezTo>
                    <a:pt x="10" y="5"/>
                    <a:pt x="10" y="5"/>
                    <a:pt x="10" y="5"/>
                  </a:cubicBezTo>
                  <a:cubicBezTo>
                    <a:pt x="8" y="4"/>
                    <a:pt x="5" y="4"/>
                    <a:pt x="4" y="6"/>
                  </a:cubicBezTo>
                  <a:cubicBezTo>
                    <a:pt x="3" y="7"/>
                    <a:pt x="3" y="8"/>
                    <a:pt x="3" y="9"/>
                  </a:cubicBezTo>
                  <a:cubicBezTo>
                    <a:pt x="4" y="11"/>
                    <a:pt x="5" y="12"/>
                    <a:pt x="7" y="12"/>
                  </a:cubicBezTo>
                  <a:cubicBezTo>
                    <a:pt x="11" y="11"/>
                    <a:pt x="13" y="8"/>
                    <a:pt x="17" y="9"/>
                  </a:cubicBezTo>
                  <a:cubicBezTo>
                    <a:pt x="18" y="9"/>
                    <a:pt x="20" y="9"/>
                    <a:pt x="22" y="10"/>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23" name="Freeform 121"/>
            <p:cNvSpPr/>
            <p:nvPr userDrawn="1"/>
          </p:nvSpPr>
          <p:spPr bwMode="auto">
            <a:xfrm>
              <a:off x="6156248" y="4120384"/>
              <a:ext cx="234454" cy="158823"/>
            </a:xfrm>
            <a:custGeom>
              <a:avLst/>
              <a:gdLst>
                <a:gd name="T0" fmla="*/ 31 w 31"/>
                <a:gd name="T1" fmla="*/ 17 h 21"/>
                <a:gd name="T2" fmla="*/ 28 w 31"/>
                <a:gd name="T3" fmla="*/ 21 h 21"/>
                <a:gd name="T4" fmla="*/ 0 w 31"/>
                <a:gd name="T5" fmla="*/ 2 h 21"/>
                <a:gd name="T6" fmla="*/ 2 w 31"/>
                <a:gd name="T7" fmla="*/ 0 h 21"/>
                <a:gd name="T8" fmla="*/ 31 w 31"/>
                <a:gd name="T9" fmla="*/ 17 h 21"/>
              </a:gdLst>
              <a:ahLst/>
              <a:cxnLst>
                <a:cxn ang="0">
                  <a:pos x="T0" y="T1"/>
                </a:cxn>
                <a:cxn ang="0">
                  <a:pos x="T2" y="T3"/>
                </a:cxn>
                <a:cxn ang="0">
                  <a:pos x="T4" y="T5"/>
                </a:cxn>
                <a:cxn ang="0">
                  <a:pos x="T6" y="T7"/>
                </a:cxn>
                <a:cxn ang="0">
                  <a:pos x="T8" y="T9"/>
                </a:cxn>
              </a:cxnLst>
              <a:rect l="0" t="0" r="r" b="b"/>
              <a:pathLst>
                <a:path w="31" h="21">
                  <a:moveTo>
                    <a:pt x="31" y="17"/>
                  </a:moveTo>
                  <a:lnTo>
                    <a:pt x="28" y="21"/>
                  </a:lnTo>
                  <a:lnTo>
                    <a:pt x="0" y="2"/>
                  </a:lnTo>
                  <a:lnTo>
                    <a:pt x="2" y="0"/>
                  </a:lnTo>
                  <a:lnTo>
                    <a:pt x="31" y="17"/>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24" name="Freeform 122"/>
            <p:cNvSpPr/>
            <p:nvPr userDrawn="1"/>
          </p:nvSpPr>
          <p:spPr bwMode="auto">
            <a:xfrm>
              <a:off x="6194063" y="3953997"/>
              <a:ext cx="272269" cy="211765"/>
            </a:xfrm>
            <a:custGeom>
              <a:avLst/>
              <a:gdLst>
                <a:gd name="T0" fmla="*/ 11 w 36"/>
                <a:gd name="T1" fmla="*/ 3 h 28"/>
                <a:gd name="T2" fmla="*/ 8 w 36"/>
                <a:gd name="T3" fmla="*/ 9 h 28"/>
                <a:gd name="T4" fmla="*/ 36 w 36"/>
                <a:gd name="T5" fmla="*/ 25 h 28"/>
                <a:gd name="T6" fmla="*/ 33 w 36"/>
                <a:gd name="T7" fmla="*/ 28 h 28"/>
                <a:gd name="T8" fmla="*/ 6 w 36"/>
                <a:gd name="T9" fmla="*/ 13 h 28"/>
                <a:gd name="T10" fmla="*/ 3 w 36"/>
                <a:gd name="T11" fmla="*/ 18 h 28"/>
                <a:gd name="T12" fmla="*/ 0 w 36"/>
                <a:gd name="T13" fmla="*/ 17 h 28"/>
                <a:gd name="T14" fmla="*/ 7 w 36"/>
                <a:gd name="T15" fmla="*/ 0 h 28"/>
                <a:gd name="T16" fmla="*/ 11 w 36"/>
                <a:gd name="T17" fmla="*/ 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28">
                  <a:moveTo>
                    <a:pt x="11" y="3"/>
                  </a:moveTo>
                  <a:lnTo>
                    <a:pt x="8" y="9"/>
                  </a:lnTo>
                  <a:lnTo>
                    <a:pt x="36" y="25"/>
                  </a:lnTo>
                  <a:lnTo>
                    <a:pt x="33" y="28"/>
                  </a:lnTo>
                  <a:lnTo>
                    <a:pt x="6" y="13"/>
                  </a:lnTo>
                  <a:lnTo>
                    <a:pt x="3" y="18"/>
                  </a:lnTo>
                  <a:lnTo>
                    <a:pt x="0" y="17"/>
                  </a:lnTo>
                  <a:lnTo>
                    <a:pt x="7" y="0"/>
                  </a:lnTo>
                  <a:lnTo>
                    <a:pt x="11" y="3"/>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25" name="Freeform 123"/>
            <p:cNvSpPr/>
            <p:nvPr userDrawn="1"/>
          </p:nvSpPr>
          <p:spPr bwMode="auto">
            <a:xfrm>
              <a:off x="6254567" y="3810300"/>
              <a:ext cx="272269" cy="173950"/>
            </a:xfrm>
            <a:custGeom>
              <a:avLst/>
              <a:gdLst>
                <a:gd name="T0" fmla="*/ 8 w 36"/>
                <a:gd name="T1" fmla="*/ 0 h 23"/>
                <a:gd name="T2" fmla="*/ 25 w 36"/>
                <a:gd name="T3" fmla="*/ 14 h 23"/>
                <a:gd name="T4" fmla="*/ 36 w 36"/>
                <a:gd name="T5" fmla="*/ 19 h 23"/>
                <a:gd name="T6" fmla="*/ 34 w 36"/>
                <a:gd name="T7" fmla="*/ 23 h 23"/>
                <a:gd name="T8" fmla="*/ 24 w 36"/>
                <a:gd name="T9" fmla="*/ 18 h 23"/>
                <a:gd name="T10" fmla="*/ 0 w 36"/>
                <a:gd name="T11" fmla="*/ 18 h 23"/>
                <a:gd name="T12" fmla="*/ 2 w 36"/>
                <a:gd name="T13" fmla="*/ 14 h 23"/>
                <a:gd name="T14" fmla="*/ 18 w 36"/>
                <a:gd name="T15" fmla="*/ 14 h 23"/>
                <a:gd name="T16" fmla="*/ 7 w 36"/>
                <a:gd name="T17" fmla="*/ 5 h 23"/>
                <a:gd name="T18" fmla="*/ 8 w 36"/>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23">
                  <a:moveTo>
                    <a:pt x="8" y="0"/>
                  </a:moveTo>
                  <a:lnTo>
                    <a:pt x="25" y="14"/>
                  </a:lnTo>
                  <a:lnTo>
                    <a:pt x="36" y="19"/>
                  </a:lnTo>
                  <a:lnTo>
                    <a:pt x="34" y="23"/>
                  </a:lnTo>
                  <a:lnTo>
                    <a:pt x="24" y="18"/>
                  </a:lnTo>
                  <a:lnTo>
                    <a:pt x="0" y="18"/>
                  </a:lnTo>
                  <a:lnTo>
                    <a:pt x="2" y="14"/>
                  </a:lnTo>
                  <a:lnTo>
                    <a:pt x="18" y="14"/>
                  </a:lnTo>
                  <a:lnTo>
                    <a:pt x="7" y="5"/>
                  </a:lnTo>
                  <a:lnTo>
                    <a:pt x="8" y="0"/>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26" name="Freeform 124"/>
            <p:cNvSpPr/>
            <p:nvPr userDrawn="1"/>
          </p:nvSpPr>
          <p:spPr bwMode="auto">
            <a:xfrm>
              <a:off x="4462130" y="4286770"/>
              <a:ext cx="257143" cy="189076"/>
            </a:xfrm>
            <a:custGeom>
              <a:avLst/>
              <a:gdLst>
                <a:gd name="T0" fmla="*/ 14 w 28"/>
                <a:gd name="T1" fmla="*/ 16 h 20"/>
                <a:gd name="T2" fmla="*/ 8 w 28"/>
                <a:gd name="T3" fmla="*/ 20 h 20"/>
                <a:gd name="T4" fmla="*/ 2 w 28"/>
                <a:gd name="T5" fmla="*/ 17 h 20"/>
                <a:gd name="T6" fmla="*/ 0 w 28"/>
                <a:gd name="T7" fmla="*/ 12 h 20"/>
                <a:gd name="T8" fmla="*/ 1 w 28"/>
                <a:gd name="T9" fmla="*/ 9 h 20"/>
                <a:gd name="T10" fmla="*/ 4 w 28"/>
                <a:gd name="T11" fmla="*/ 10 h 20"/>
                <a:gd name="T12" fmla="*/ 3 w 28"/>
                <a:gd name="T13" fmla="*/ 12 h 20"/>
                <a:gd name="T14" fmla="*/ 4 w 28"/>
                <a:gd name="T15" fmla="*/ 15 h 20"/>
                <a:gd name="T16" fmla="*/ 8 w 28"/>
                <a:gd name="T17" fmla="*/ 16 h 20"/>
                <a:gd name="T18" fmla="*/ 12 w 28"/>
                <a:gd name="T19" fmla="*/ 14 h 20"/>
                <a:gd name="T20" fmla="*/ 25 w 28"/>
                <a:gd name="T21" fmla="*/ 0 h 20"/>
                <a:gd name="T22" fmla="*/ 28 w 28"/>
                <a:gd name="T23" fmla="*/ 3 h 20"/>
                <a:gd name="T24" fmla="*/ 14 w 28"/>
                <a:gd name="T25"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 h="20">
                  <a:moveTo>
                    <a:pt x="14" y="16"/>
                  </a:moveTo>
                  <a:cubicBezTo>
                    <a:pt x="12" y="18"/>
                    <a:pt x="10" y="20"/>
                    <a:pt x="8" y="20"/>
                  </a:cubicBezTo>
                  <a:cubicBezTo>
                    <a:pt x="6" y="20"/>
                    <a:pt x="4" y="19"/>
                    <a:pt x="2" y="17"/>
                  </a:cubicBezTo>
                  <a:cubicBezTo>
                    <a:pt x="1" y="16"/>
                    <a:pt x="0" y="14"/>
                    <a:pt x="0" y="12"/>
                  </a:cubicBezTo>
                  <a:cubicBezTo>
                    <a:pt x="0" y="11"/>
                    <a:pt x="0" y="10"/>
                    <a:pt x="1" y="9"/>
                  </a:cubicBezTo>
                  <a:cubicBezTo>
                    <a:pt x="4" y="10"/>
                    <a:pt x="4" y="10"/>
                    <a:pt x="4" y="10"/>
                  </a:cubicBezTo>
                  <a:cubicBezTo>
                    <a:pt x="3" y="11"/>
                    <a:pt x="3" y="11"/>
                    <a:pt x="3" y="12"/>
                  </a:cubicBezTo>
                  <a:cubicBezTo>
                    <a:pt x="3" y="13"/>
                    <a:pt x="4" y="14"/>
                    <a:pt x="4" y="15"/>
                  </a:cubicBezTo>
                  <a:cubicBezTo>
                    <a:pt x="5" y="16"/>
                    <a:pt x="6" y="16"/>
                    <a:pt x="8" y="16"/>
                  </a:cubicBezTo>
                  <a:cubicBezTo>
                    <a:pt x="9" y="16"/>
                    <a:pt x="10" y="15"/>
                    <a:pt x="12" y="14"/>
                  </a:cubicBezTo>
                  <a:cubicBezTo>
                    <a:pt x="25" y="0"/>
                    <a:pt x="25" y="0"/>
                    <a:pt x="25" y="0"/>
                  </a:cubicBezTo>
                  <a:cubicBezTo>
                    <a:pt x="28" y="3"/>
                    <a:pt x="28" y="3"/>
                    <a:pt x="28" y="3"/>
                  </a:cubicBezTo>
                  <a:lnTo>
                    <a:pt x="14" y="16"/>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27" name="Freeform 125"/>
            <p:cNvSpPr>
              <a:spLocks noEditPoints="1"/>
            </p:cNvSpPr>
            <p:nvPr userDrawn="1"/>
          </p:nvSpPr>
          <p:spPr bwMode="auto">
            <a:xfrm>
              <a:off x="4938600" y="4203577"/>
              <a:ext cx="801681" cy="249580"/>
            </a:xfrm>
            <a:custGeom>
              <a:avLst/>
              <a:gdLst>
                <a:gd name="T0" fmla="*/ 0 w 86"/>
                <a:gd name="T1" fmla="*/ 15 h 27"/>
                <a:gd name="T2" fmla="*/ 4 w 86"/>
                <a:gd name="T3" fmla="*/ 15 h 27"/>
                <a:gd name="T4" fmla="*/ 6 w 86"/>
                <a:gd name="T5" fmla="*/ 3 h 27"/>
                <a:gd name="T6" fmla="*/ 10 w 86"/>
                <a:gd name="T7" fmla="*/ 3 h 27"/>
                <a:gd name="T8" fmla="*/ 14 w 86"/>
                <a:gd name="T9" fmla="*/ 4 h 27"/>
                <a:gd name="T10" fmla="*/ 10 w 86"/>
                <a:gd name="T11" fmla="*/ 19 h 27"/>
                <a:gd name="T12" fmla="*/ 37 w 86"/>
                <a:gd name="T13" fmla="*/ 14 h 27"/>
                <a:gd name="T14" fmla="*/ 33 w 86"/>
                <a:gd name="T15" fmla="*/ 11 h 27"/>
                <a:gd name="T16" fmla="*/ 28 w 86"/>
                <a:gd name="T17" fmla="*/ 13 h 27"/>
                <a:gd name="T18" fmla="*/ 30 w 86"/>
                <a:gd name="T19" fmla="*/ 16 h 27"/>
                <a:gd name="T20" fmla="*/ 34 w 86"/>
                <a:gd name="T21" fmla="*/ 17 h 27"/>
                <a:gd name="T22" fmla="*/ 37 w 86"/>
                <a:gd name="T23" fmla="*/ 14 h 27"/>
                <a:gd name="T24" fmla="*/ 36 w 86"/>
                <a:gd name="T25" fmla="*/ 21 h 27"/>
                <a:gd name="T26" fmla="*/ 32 w 86"/>
                <a:gd name="T27" fmla="*/ 19 h 27"/>
                <a:gd name="T28" fmla="*/ 27 w 86"/>
                <a:gd name="T29" fmla="*/ 19 h 27"/>
                <a:gd name="T30" fmla="*/ 27 w 86"/>
                <a:gd name="T31" fmla="*/ 24 h 27"/>
                <a:gd name="T32" fmla="*/ 34 w 86"/>
                <a:gd name="T33" fmla="*/ 25 h 27"/>
                <a:gd name="T34" fmla="*/ 30 w 86"/>
                <a:gd name="T35" fmla="*/ 27 h 27"/>
                <a:gd name="T36" fmla="*/ 24 w 86"/>
                <a:gd name="T37" fmla="*/ 25 h 27"/>
                <a:gd name="T38" fmla="*/ 23 w 86"/>
                <a:gd name="T39" fmla="*/ 21 h 27"/>
                <a:gd name="T40" fmla="*/ 28 w 86"/>
                <a:gd name="T41" fmla="*/ 17 h 27"/>
                <a:gd name="T42" fmla="*/ 25 w 86"/>
                <a:gd name="T43" fmla="*/ 15 h 27"/>
                <a:gd name="T44" fmla="*/ 28 w 86"/>
                <a:gd name="T45" fmla="*/ 10 h 27"/>
                <a:gd name="T46" fmla="*/ 39 w 86"/>
                <a:gd name="T47" fmla="*/ 11 h 27"/>
                <a:gd name="T48" fmla="*/ 39 w 86"/>
                <a:gd name="T49" fmla="*/ 17 h 27"/>
                <a:gd name="T50" fmla="*/ 36 w 86"/>
                <a:gd name="T51" fmla="*/ 18 h 27"/>
                <a:gd name="T52" fmla="*/ 39 w 86"/>
                <a:gd name="T53" fmla="*/ 23 h 27"/>
                <a:gd name="T54" fmla="*/ 30 w 86"/>
                <a:gd name="T55" fmla="*/ 27 h 27"/>
                <a:gd name="T56" fmla="*/ 62 w 86"/>
                <a:gd name="T57" fmla="*/ 14 h 27"/>
                <a:gd name="T58" fmla="*/ 59 w 86"/>
                <a:gd name="T59" fmla="*/ 11 h 27"/>
                <a:gd name="T60" fmla="*/ 54 w 86"/>
                <a:gd name="T61" fmla="*/ 12 h 27"/>
                <a:gd name="T62" fmla="*/ 53 w 86"/>
                <a:gd name="T63" fmla="*/ 17 h 27"/>
                <a:gd name="T64" fmla="*/ 56 w 86"/>
                <a:gd name="T65" fmla="*/ 19 h 27"/>
                <a:gd name="T66" fmla="*/ 60 w 86"/>
                <a:gd name="T67" fmla="*/ 18 h 27"/>
                <a:gd name="T68" fmla="*/ 63 w 86"/>
                <a:gd name="T69" fmla="*/ 17 h 27"/>
                <a:gd name="T70" fmla="*/ 50 w 86"/>
                <a:gd name="T71" fmla="*/ 15 h 27"/>
                <a:gd name="T72" fmla="*/ 52 w 86"/>
                <a:gd name="T73" fmla="*/ 11 h 27"/>
                <a:gd name="T74" fmla="*/ 58 w 86"/>
                <a:gd name="T75" fmla="*/ 9 h 27"/>
                <a:gd name="T76" fmla="*/ 63 w 86"/>
                <a:gd name="T77" fmla="*/ 11 h 27"/>
                <a:gd name="T78" fmla="*/ 66 w 86"/>
                <a:gd name="T79" fmla="*/ 17 h 27"/>
                <a:gd name="T80" fmla="*/ 63 w 86"/>
                <a:gd name="T81" fmla="*/ 24 h 27"/>
                <a:gd name="T82" fmla="*/ 55 w 86"/>
                <a:gd name="T83" fmla="*/ 27 h 27"/>
                <a:gd name="T84" fmla="*/ 52 w 86"/>
                <a:gd name="T85" fmla="*/ 27 h 27"/>
                <a:gd name="T86" fmla="*/ 52 w 86"/>
                <a:gd name="T87" fmla="*/ 25 h 27"/>
                <a:gd name="T88" fmla="*/ 55 w 86"/>
                <a:gd name="T89" fmla="*/ 25 h 27"/>
                <a:gd name="T90" fmla="*/ 62 w 86"/>
                <a:gd name="T91" fmla="*/ 19 h 27"/>
                <a:gd name="T92" fmla="*/ 57 w 86"/>
                <a:gd name="T93" fmla="*/ 21 h 27"/>
                <a:gd name="T94" fmla="*/ 52 w 86"/>
                <a:gd name="T95" fmla="*/ 20 h 27"/>
                <a:gd name="T96" fmla="*/ 50 w 86"/>
                <a:gd name="T97" fmla="*/ 15 h 27"/>
                <a:gd name="T98" fmla="*/ 86 w 86"/>
                <a:gd name="T99" fmla="*/ 18 h 27"/>
                <a:gd name="T100" fmla="*/ 83 w 86"/>
                <a:gd name="T101" fmla="*/ 3 h 27"/>
                <a:gd name="T102" fmla="*/ 72 w 86"/>
                <a:gd name="T103" fmla="*/ 6 h 27"/>
                <a:gd name="T104" fmla="*/ 86 w 86"/>
                <a:gd name="T105" fmla="*/ 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6" h="27">
                  <a:moveTo>
                    <a:pt x="9" y="20"/>
                  </a:moveTo>
                  <a:cubicBezTo>
                    <a:pt x="0" y="15"/>
                    <a:pt x="0" y="15"/>
                    <a:pt x="0" y="15"/>
                  </a:cubicBezTo>
                  <a:cubicBezTo>
                    <a:pt x="0" y="13"/>
                    <a:pt x="0" y="13"/>
                    <a:pt x="0" y="13"/>
                  </a:cubicBezTo>
                  <a:cubicBezTo>
                    <a:pt x="4" y="15"/>
                    <a:pt x="4" y="15"/>
                    <a:pt x="4" y="15"/>
                  </a:cubicBezTo>
                  <a:cubicBezTo>
                    <a:pt x="10" y="5"/>
                    <a:pt x="10" y="5"/>
                    <a:pt x="10" y="5"/>
                  </a:cubicBezTo>
                  <a:cubicBezTo>
                    <a:pt x="6" y="3"/>
                    <a:pt x="6" y="3"/>
                    <a:pt x="6" y="3"/>
                  </a:cubicBezTo>
                  <a:cubicBezTo>
                    <a:pt x="7" y="2"/>
                    <a:pt x="7" y="2"/>
                    <a:pt x="7" y="2"/>
                  </a:cubicBezTo>
                  <a:cubicBezTo>
                    <a:pt x="8" y="3"/>
                    <a:pt x="9" y="3"/>
                    <a:pt x="10" y="3"/>
                  </a:cubicBezTo>
                  <a:cubicBezTo>
                    <a:pt x="11" y="3"/>
                    <a:pt x="11" y="3"/>
                    <a:pt x="12" y="2"/>
                  </a:cubicBezTo>
                  <a:cubicBezTo>
                    <a:pt x="14" y="4"/>
                    <a:pt x="14" y="4"/>
                    <a:pt x="14" y="4"/>
                  </a:cubicBezTo>
                  <a:cubicBezTo>
                    <a:pt x="6" y="17"/>
                    <a:pt x="6" y="17"/>
                    <a:pt x="6" y="17"/>
                  </a:cubicBezTo>
                  <a:cubicBezTo>
                    <a:pt x="10" y="19"/>
                    <a:pt x="10" y="19"/>
                    <a:pt x="10" y="19"/>
                  </a:cubicBezTo>
                  <a:lnTo>
                    <a:pt x="9" y="20"/>
                  </a:lnTo>
                  <a:close/>
                  <a:moveTo>
                    <a:pt x="37" y="14"/>
                  </a:moveTo>
                  <a:cubicBezTo>
                    <a:pt x="37" y="14"/>
                    <a:pt x="37" y="13"/>
                    <a:pt x="36" y="12"/>
                  </a:cubicBezTo>
                  <a:cubicBezTo>
                    <a:pt x="36" y="12"/>
                    <a:pt x="35" y="11"/>
                    <a:pt x="33" y="11"/>
                  </a:cubicBezTo>
                  <a:cubicBezTo>
                    <a:pt x="32" y="11"/>
                    <a:pt x="31" y="11"/>
                    <a:pt x="30" y="11"/>
                  </a:cubicBezTo>
                  <a:cubicBezTo>
                    <a:pt x="29" y="12"/>
                    <a:pt x="29" y="12"/>
                    <a:pt x="28" y="13"/>
                  </a:cubicBezTo>
                  <a:cubicBezTo>
                    <a:pt x="28" y="14"/>
                    <a:pt x="28" y="14"/>
                    <a:pt x="29" y="15"/>
                  </a:cubicBezTo>
                  <a:cubicBezTo>
                    <a:pt x="29" y="15"/>
                    <a:pt x="30" y="15"/>
                    <a:pt x="30" y="16"/>
                  </a:cubicBezTo>
                  <a:cubicBezTo>
                    <a:pt x="31" y="16"/>
                    <a:pt x="31" y="16"/>
                    <a:pt x="32" y="17"/>
                  </a:cubicBezTo>
                  <a:cubicBezTo>
                    <a:pt x="33" y="17"/>
                    <a:pt x="33" y="17"/>
                    <a:pt x="34" y="17"/>
                  </a:cubicBezTo>
                  <a:cubicBezTo>
                    <a:pt x="35" y="17"/>
                    <a:pt x="36" y="17"/>
                    <a:pt x="36" y="16"/>
                  </a:cubicBezTo>
                  <a:cubicBezTo>
                    <a:pt x="37" y="16"/>
                    <a:pt x="37" y="15"/>
                    <a:pt x="37" y="14"/>
                  </a:cubicBezTo>
                  <a:moveTo>
                    <a:pt x="36" y="23"/>
                  </a:moveTo>
                  <a:cubicBezTo>
                    <a:pt x="36" y="22"/>
                    <a:pt x="36" y="22"/>
                    <a:pt x="36" y="21"/>
                  </a:cubicBezTo>
                  <a:cubicBezTo>
                    <a:pt x="35" y="21"/>
                    <a:pt x="34" y="20"/>
                    <a:pt x="33" y="20"/>
                  </a:cubicBezTo>
                  <a:cubicBezTo>
                    <a:pt x="33" y="19"/>
                    <a:pt x="33" y="19"/>
                    <a:pt x="32" y="19"/>
                  </a:cubicBezTo>
                  <a:cubicBezTo>
                    <a:pt x="31" y="19"/>
                    <a:pt x="31" y="18"/>
                    <a:pt x="30" y="18"/>
                  </a:cubicBezTo>
                  <a:cubicBezTo>
                    <a:pt x="29" y="18"/>
                    <a:pt x="28" y="19"/>
                    <a:pt x="27" y="19"/>
                  </a:cubicBezTo>
                  <a:cubicBezTo>
                    <a:pt x="27" y="20"/>
                    <a:pt x="26" y="20"/>
                    <a:pt x="26" y="21"/>
                  </a:cubicBezTo>
                  <a:cubicBezTo>
                    <a:pt x="26" y="22"/>
                    <a:pt x="26" y="23"/>
                    <a:pt x="27" y="24"/>
                  </a:cubicBezTo>
                  <a:cubicBezTo>
                    <a:pt x="28" y="25"/>
                    <a:pt x="29" y="25"/>
                    <a:pt x="30" y="25"/>
                  </a:cubicBezTo>
                  <a:cubicBezTo>
                    <a:pt x="32" y="26"/>
                    <a:pt x="33" y="25"/>
                    <a:pt x="34" y="25"/>
                  </a:cubicBezTo>
                  <a:cubicBezTo>
                    <a:pt x="35" y="24"/>
                    <a:pt x="36" y="24"/>
                    <a:pt x="36" y="23"/>
                  </a:cubicBezTo>
                  <a:moveTo>
                    <a:pt x="30" y="27"/>
                  </a:moveTo>
                  <a:cubicBezTo>
                    <a:pt x="29" y="27"/>
                    <a:pt x="28" y="27"/>
                    <a:pt x="27" y="26"/>
                  </a:cubicBezTo>
                  <a:cubicBezTo>
                    <a:pt x="26" y="26"/>
                    <a:pt x="25" y="25"/>
                    <a:pt x="24" y="25"/>
                  </a:cubicBezTo>
                  <a:cubicBezTo>
                    <a:pt x="23" y="24"/>
                    <a:pt x="23" y="24"/>
                    <a:pt x="23" y="23"/>
                  </a:cubicBezTo>
                  <a:cubicBezTo>
                    <a:pt x="23" y="22"/>
                    <a:pt x="22" y="21"/>
                    <a:pt x="23" y="21"/>
                  </a:cubicBezTo>
                  <a:cubicBezTo>
                    <a:pt x="23" y="20"/>
                    <a:pt x="23" y="19"/>
                    <a:pt x="24" y="18"/>
                  </a:cubicBezTo>
                  <a:cubicBezTo>
                    <a:pt x="25" y="18"/>
                    <a:pt x="26" y="17"/>
                    <a:pt x="28" y="17"/>
                  </a:cubicBezTo>
                  <a:cubicBezTo>
                    <a:pt x="28" y="17"/>
                    <a:pt x="28" y="17"/>
                    <a:pt x="28" y="17"/>
                  </a:cubicBezTo>
                  <a:cubicBezTo>
                    <a:pt x="27" y="16"/>
                    <a:pt x="26" y="16"/>
                    <a:pt x="25" y="15"/>
                  </a:cubicBezTo>
                  <a:cubicBezTo>
                    <a:pt x="25" y="14"/>
                    <a:pt x="25" y="14"/>
                    <a:pt x="25" y="13"/>
                  </a:cubicBezTo>
                  <a:cubicBezTo>
                    <a:pt x="25" y="12"/>
                    <a:pt x="26" y="11"/>
                    <a:pt x="28" y="10"/>
                  </a:cubicBezTo>
                  <a:cubicBezTo>
                    <a:pt x="29" y="9"/>
                    <a:pt x="31" y="9"/>
                    <a:pt x="34" y="10"/>
                  </a:cubicBezTo>
                  <a:cubicBezTo>
                    <a:pt x="36" y="10"/>
                    <a:pt x="38" y="10"/>
                    <a:pt x="39" y="11"/>
                  </a:cubicBezTo>
                  <a:cubicBezTo>
                    <a:pt x="40" y="12"/>
                    <a:pt x="41" y="14"/>
                    <a:pt x="40" y="15"/>
                  </a:cubicBezTo>
                  <a:cubicBezTo>
                    <a:pt x="40" y="16"/>
                    <a:pt x="40" y="16"/>
                    <a:pt x="39" y="17"/>
                  </a:cubicBezTo>
                  <a:cubicBezTo>
                    <a:pt x="38" y="18"/>
                    <a:pt x="37" y="18"/>
                    <a:pt x="36" y="18"/>
                  </a:cubicBezTo>
                  <a:cubicBezTo>
                    <a:pt x="36" y="18"/>
                    <a:pt x="36" y="18"/>
                    <a:pt x="36" y="18"/>
                  </a:cubicBezTo>
                  <a:cubicBezTo>
                    <a:pt x="37" y="19"/>
                    <a:pt x="38" y="20"/>
                    <a:pt x="39" y="20"/>
                  </a:cubicBezTo>
                  <a:cubicBezTo>
                    <a:pt x="39" y="21"/>
                    <a:pt x="40" y="22"/>
                    <a:pt x="39" y="23"/>
                  </a:cubicBezTo>
                  <a:cubicBezTo>
                    <a:pt x="39" y="25"/>
                    <a:pt x="38" y="26"/>
                    <a:pt x="36" y="26"/>
                  </a:cubicBezTo>
                  <a:cubicBezTo>
                    <a:pt x="34" y="27"/>
                    <a:pt x="32" y="27"/>
                    <a:pt x="30" y="27"/>
                  </a:cubicBezTo>
                  <a:moveTo>
                    <a:pt x="63" y="17"/>
                  </a:moveTo>
                  <a:cubicBezTo>
                    <a:pt x="63" y="15"/>
                    <a:pt x="62" y="15"/>
                    <a:pt x="62" y="14"/>
                  </a:cubicBezTo>
                  <a:cubicBezTo>
                    <a:pt x="62" y="13"/>
                    <a:pt x="61" y="13"/>
                    <a:pt x="61" y="12"/>
                  </a:cubicBezTo>
                  <a:cubicBezTo>
                    <a:pt x="60" y="12"/>
                    <a:pt x="60" y="12"/>
                    <a:pt x="59" y="11"/>
                  </a:cubicBezTo>
                  <a:cubicBezTo>
                    <a:pt x="59" y="11"/>
                    <a:pt x="58" y="11"/>
                    <a:pt x="58" y="11"/>
                  </a:cubicBezTo>
                  <a:cubicBezTo>
                    <a:pt x="56" y="11"/>
                    <a:pt x="55" y="12"/>
                    <a:pt x="54" y="12"/>
                  </a:cubicBezTo>
                  <a:cubicBezTo>
                    <a:pt x="53" y="13"/>
                    <a:pt x="53" y="14"/>
                    <a:pt x="53" y="15"/>
                  </a:cubicBezTo>
                  <a:cubicBezTo>
                    <a:pt x="53" y="16"/>
                    <a:pt x="53" y="16"/>
                    <a:pt x="53" y="17"/>
                  </a:cubicBezTo>
                  <a:cubicBezTo>
                    <a:pt x="54" y="17"/>
                    <a:pt x="54" y="18"/>
                    <a:pt x="55" y="18"/>
                  </a:cubicBezTo>
                  <a:cubicBezTo>
                    <a:pt x="55" y="18"/>
                    <a:pt x="56" y="18"/>
                    <a:pt x="56" y="19"/>
                  </a:cubicBezTo>
                  <a:cubicBezTo>
                    <a:pt x="57" y="19"/>
                    <a:pt x="57" y="19"/>
                    <a:pt x="58" y="19"/>
                  </a:cubicBezTo>
                  <a:cubicBezTo>
                    <a:pt x="59" y="19"/>
                    <a:pt x="59" y="19"/>
                    <a:pt x="60" y="18"/>
                  </a:cubicBezTo>
                  <a:cubicBezTo>
                    <a:pt x="61" y="18"/>
                    <a:pt x="62" y="18"/>
                    <a:pt x="62" y="18"/>
                  </a:cubicBezTo>
                  <a:cubicBezTo>
                    <a:pt x="63" y="18"/>
                    <a:pt x="63" y="17"/>
                    <a:pt x="63" y="17"/>
                  </a:cubicBezTo>
                  <a:cubicBezTo>
                    <a:pt x="63" y="17"/>
                    <a:pt x="63" y="17"/>
                    <a:pt x="63" y="17"/>
                  </a:cubicBezTo>
                  <a:moveTo>
                    <a:pt x="50" y="15"/>
                  </a:moveTo>
                  <a:cubicBezTo>
                    <a:pt x="50" y="14"/>
                    <a:pt x="50" y="14"/>
                    <a:pt x="50" y="13"/>
                  </a:cubicBezTo>
                  <a:cubicBezTo>
                    <a:pt x="51" y="12"/>
                    <a:pt x="51" y="11"/>
                    <a:pt x="52" y="11"/>
                  </a:cubicBezTo>
                  <a:cubicBezTo>
                    <a:pt x="53" y="10"/>
                    <a:pt x="53" y="10"/>
                    <a:pt x="55" y="10"/>
                  </a:cubicBezTo>
                  <a:cubicBezTo>
                    <a:pt x="56" y="9"/>
                    <a:pt x="57" y="9"/>
                    <a:pt x="58" y="9"/>
                  </a:cubicBezTo>
                  <a:cubicBezTo>
                    <a:pt x="59" y="9"/>
                    <a:pt x="60" y="9"/>
                    <a:pt x="61" y="10"/>
                  </a:cubicBezTo>
                  <a:cubicBezTo>
                    <a:pt x="62" y="10"/>
                    <a:pt x="63" y="10"/>
                    <a:pt x="63" y="11"/>
                  </a:cubicBezTo>
                  <a:cubicBezTo>
                    <a:pt x="64" y="11"/>
                    <a:pt x="65" y="12"/>
                    <a:pt x="65" y="13"/>
                  </a:cubicBezTo>
                  <a:cubicBezTo>
                    <a:pt x="66" y="14"/>
                    <a:pt x="66" y="16"/>
                    <a:pt x="66" y="17"/>
                  </a:cubicBezTo>
                  <a:cubicBezTo>
                    <a:pt x="66" y="19"/>
                    <a:pt x="66" y="20"/>
                    <a:pt x="65" y="21"/>
                  </a:cubicBezTo>
                  <a:cubicBezTo>
                    <a:pt x="65" y="22"/>
                    <a:pt x="64" y="23"/>
                    <a:pt x="63" y="24"/>
                  </a:cubicBezTo>
                  <a:cubicBezTo>
                    <a:pt x="62" y="25"/>
                    <a:pt x="61" y="26"/>
                    <a:pt x="60" y="26"/>
                  </a:cubicBezTo>
                  <a:cubicBezTo>
                    <a:pt x="58" y="27"/>
                    <a:pt x="57" y="27"/>
                    <a:pt x="55" y="27"/>
                  </a:cubicBezTo>
                  <a:cubicBezTo>
                    <a:pt x="54" y="27"/>
                    <a:pt x="54" y="27"/>
                    <a:pt x="53" y="27"/>
                  </a:cubicBezTo>
                  <a:cubicBezTo>
                    <a:pt x="53" y="27"/>
                    <a:pt x="52" y="27"/>
                    <a:pt x="52" y="27"/>
                  </a:cubicBezTo>
                  <a:cubicBezTo>
                    <a:pt x="52" y="25"/>
                    <a:pt x="52" y="25"/>
                    <a:pt x="52" y="25"/>
                  </a:cubicBezTo>
                  <a:cubicBezTo>
                    <a:pt x="52" y="25"/>
                    <a:pt x="52" y="25"/>
                    <a:pt x="52" y="25"/>
                  </a:cubicBezTo>
                  <a:cubicBezTo>
                    <a:pt x="52" y="25"/>
                    <a:pt x="53" y="25"/>
                    <a:pt x="53" y="25"/>
                  </a:cubicBezTo>
                  <a:cubicBezTo>
                    <a:pt x="54" y="25"/>
                    <a:pt x="54" y="25"/>
                    <a:pt x="55" y="25"/>
                  </a:cubicBezTo>
                  <a:cubicBezTo>
                    <a:pt x="57" y="25"/>
                    <a:pt x="59" y="25"/>
                    <a:pt x="60" y="24"/>
                  </a:cubicBezTo>
                  <a:cubicBezTo>
                    <a:pt x="62" y="23"/>
                    <a:pt x="62" y="21"/>
                    <a:pt x="62" y="19"/>
                  </a:cubicBezTo>
                  <a:cubicBezTo>
                    <a:pt x="62" y="20"/>
                    <a:pt x="61" y="20"/>
                    <a:pt x="60" y="20"/>
                  </a:cubicBezTo>
                  <a:cubicBezTo>
                    <a:pt x="59" y="20"/>
                    <a:pt x="58" y="21"/>
                    <a:pt x="57" y="21"/>
                  </a:cubicBezTo>
                  <a:cubicBezTo>
                    <a:pt x="56" y="21"/>
                    <a:pt x="55" y="20"/>
                    <a:pt x="55" y="20"/>
                  </a:cubicBezTo>
                  <a:cubicBezTo>
                    <a:pt x="54" y="20"/>
                    <a:pt x="53" y="20"/>
                    <a:pt x="52" y="20"/>
                  </a:cubicBezTo>
                  <a:cubicBezTo>
                    <a:pt x="51" y="19"/>
                    <a:pt x="51" y="18"/>
                    <a:pt x="50" y="18"/>
                  </a:cubicBezTo>
                  <a:cubicBezTo>
                    <a:pt x="50" y="17"/>
                    <a:pt x="50" y="16"/>
                    <a:pt x="50" y="15"/>
                  </a:cubicBezTo>
                  <a:moveTo>
                    <a:pt x="86" y="1"/>
                  </a:moveTo>
                  <a:cubicBezTo>
                    <a:pt x="86" y="18"/>
                    <a:pt x="86" y="18"/>
                    <a:pt x="86" y="18"/>
                  </a:cubicBezTo>
                  <a:cubicBezTo>
                    <a:pt x="83" y="20"/>
                    <a:pt x="83" y="20"/>
                    <a:pt x="83" y="20"/>
                  </a:cubicBezTo>
                  <a:cubicBezTo>
                    <a:pt x="83" y="3"/>
                    <a:pt x="83" y="3"/>
                    <a:pt x="83" y="3"/>
                  </a:cubicBezTo>
                  <a:cubicBezTo>
                    <a:pt x="73" y="8"/>
                    <a:pt x="73" y="8"/>
                    <a:pt x="73" y="8"/>
                  </a:cubicBezTo>
                  <a:cubicBezTo>
                    <a:pt x="72" y="6"/>
                    <a:pt x="72" y="6"/>
                    <a:pt x="72" y="6"/>
                  </a:cubicBezTo>
                  <a:cubicBezTo>
                    <a:pt x="85" y="0"/>
                    <a:pt x="85" y="0"/>
                    <a:pt x="85" y="0"/>
                  </a:cubicBezTo>
                  <a:lnTo>
                    <a:pt x="86" y="1"/>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28" name="Freeform 126"/>
            <p:cNvSpPr/>
            <p:nvPr userDrawn="1"/>
          </p:nvSpPr>
          <p:spPr bwMode="auto">
            <a:xfrm>
              <a:off x="5778096" y="2774166"/>
              <a:ext cx="105882" cy="105882"/>
            </a:xfrm>
            <a:custGeom>
              <a:avLst/>
              <a:gdLst>
                <a:gd name="T0" fmla="*/ 2 w 11"/>
                <a:gd name="T1" fmla="*/ 12 h 12"/>
                <a:gd name="T2" fmla="*/ 2 w 11"/>
                <a:gd name="T3" fmla="*/ 8 h 12"/>
                <a:gd name="T4" fmla="*/ 1 w 11"/>
                <a:gd name="T5" fmla="*/ 3 h 12"/>
                <a:gd name="T6" fmla="*/ 8 w 11"/>
                <a:gd name="T7" fmla="*/ 3 h 12"/>
                <a:gd name="T8" fmla="*/ 9 w 11"/>
                <a:gd name="T9" fmla="*/ 5 h 12"/>
                <a:gd name="T10" fmla="*/ 8 w 11"/>
                <a:gd name="T11" fmla="*/ 11 h 12"/>
                <a:gd name="T12" fmla="*/ 2 w 11"/>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1" h="12">
                  <a:moveTo>
                    <a:pt x="2" y="12"/>
                  </a:moveTo>
                  <a:cubicBezTo>
                    <a:pt x="0" y="11"/>
                    <a:pt x="1" y="10"/>
                    <a:pt x="2" y="8"/>
                  </a:cubicBezTo>
                  <a:cubicBezTo>
                    <a:pt x="2" y="7"/>
                    <a:pt x="1" y="5"/>
                    <a:pt x="1" y="3"/>
                  </a:cubicBezTo>
                  <a:cubicBezTo>
                    <a:pt x="2" y="0"/>
                    <a:pt x="6" y="2"/>
                    <a:pt x="8" y="3"/>
                  </a:cubicBezTo>
                  <a:cubicBezTo>
                    <a:pt x="8" y="3"/>
                    <a:pt x="9" y="4"/>
                    <a:pt x="9" y="5"/>
                  </a:cubicBezTo>
                  <a:cubicBezTo>
                    <a:pt x="10" y="7"/>
                    <a:pt x="11" y="10"/>
                    <a:pt x="8" y="11"/>
                  </a:cubicBezTo>
                  <a:cubicBezTo>
                    <a:pt x="6" y="12"/>
                    <a:pt x="4" y="12"/>
                    <a:pt x="2" y="12"/>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29" name="Freeform 127"/>
            <p:cNvSpPr/>
            <p:nvPr userDrawn="1"/>
          </p:nvSpPr>
          <p:spPr bwMode="auto">
            <a:xfrm>
              <a:off x="5505827" y="2456519"/>
              <a:ext cx="385714" cy="340336"/>
            </a:xfrm>
            <a:custGeom>
              <a:avLst/>
              <a:gdLst>
                <a:gd name="T0" fmla="*/ 7 w 41"/>
                <a:gd name="T1" fmla="*/ 35 h 36"/>
                <a:gd name="T2" fmla="*/ 7 w 41"/>
                <a:gd name="T3" fmla="*/ 35 h 36"/>
                <a:gd name="T4" fmla="*/ 7 w 41"/>
                <a:gd name="T5" fmla="*/ 34 h 36"/>
                <a:gd name="T6" fmla="*/ 15 w 41"/>
                <a:gd name="T7" fmla="*/ 32 h 36"/>
                <a:gd name="T8" fmla="*/ 20 w 41"/>
                <a:gd name="T9" fmla="*/ 28 h 36"/>
                <a:gd name="T10" fmla="*/ 6 w 41"/>
                <a:gd name="T11" fmla="*/ 29 h 36"/>
                <a:gd name="T12" fmla="*/ 2 w 41"/>
                <a:gd name="T13" fmla="*/ 26 h 36"/>
                <a:gd name="T14" fmla="*/ 2 w 41"/>
                <a:gd name="T15" fmla="*/ 26 h 36"/>
                <a:gd name="T16" fmla="*/ 3 w 41"/>
                <a:gd name="T17" fmla="*/ 21 h 36"/>
                <a:gd name="T18" fmla="*/ 19 w 41"/>
                <a:gd name="T19" fmla="*/ 21 h 36"/>
                <a:gd name="T20" fmla="*/ 24 w 41"/>
                <a:gd name="T21" fmla="*/ 20 h 36"/>
                <a:gd name="T22" fmla="*/ 29 w 41"/>
                <a:gd name="T23" fmla="*/ 3 h 36"/>
                <a:gd name="T24" fmla="*/ 35 w 41"/>
                <a:gd name="T25" fmla="*/ 6 h 36"/>
                <a:gd name="T26" fmla="*/ 36 w 41"/>
                <a:gd name="T27" fmla="*/ 7 h 36"/>
                <a:gd name="T28" fmla="*/ 36 w 41"/>
                <a:gd name="T29" fmla="*/ 7 h 36"/>
                <a:gd name="T30" fmla="*/ 35 w 41"/>
                <a:gd name="T31" fmla="*/ 11 h 36"/>
                <a:gd name="T32" fmla="*/ 31 w 41"/>
                <a:gd name="T33" fmla="*/ 20 h 36"/>
                <a:gd name="T34" fmla="*/ 40 w 41"/>
                <a:gd name="T35" fmla="*/ 19 h 36"/>
                <a:gd name="T36" fmla="*/ 38 w 41"/>
                <a:gd name="T37" fmla="*/ 23 h 36"/>
                <a:gd name="T38" fmla="*/ 29 w 41"/>
                <a:gd name="T39" fmla="*/ 24 h 36"/>
                <a:gd name="T40" fmla="*/ 23 w 41"/>
                <a:gd name="T41" fmla="*/ 32 h 36"/>
                <a:gd name="T42" fmla="*/ 21 w 41"/>
                <a:gd name="T43" fmla="*/ 34 h 36"/>
                <a:gd name="T44" fmla="*/ 14 w 41"/>
                <a:gd name="T45" fmla="*/ 35 h 36"/>
                <a:gd name="T46" fmla="*/ 7 w 41"/>
                <a:gd name="T47" fmla="*/ 3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1" h="36">
                  <a:moveTo>
                    <a:pt x="7" y="35"/>
                  </a:moveTo>
                  <a:cubicBezTo>
                    <a:pt x="7" y="35"/>
                    <a:pt x="7" y="35"/>
                    <a:pt x="7" y="35"/>
                  </a:cubicBezTo>
                  <a:cubicBezTo>
                    <a:pt x="7" y="35"/>
                    <a:pt x="7" y="35"/>
                    <a:pt x="7" y="34"/>
                  </a:cubicBezTo>
                  <a:cubicBezTo>
                    <a:pt x="8" y="34"/>
                    <a:pt x="15" y="32"/>
                    <a:pt x="15" y="32"/>
                  </a:cubicBezTo>
                  <a:cubicBezTo>
                    <a:pt x="17" y="31"/>
                    <a:pt x="19" y="30"/>
                    <a:pt x="20" y="28"/>
                  </a:cubicBezTo>
                  <a:cubicBezTo>
                    <a:pt x="15" y="28"/>
                    <a:pt x="11" y="30"/>
                    <a:pt x="6" y="29"/>
                  </a:cubicBezTo>
                  <a:cubicBezTo>
                    <a:pt x="4" y="28"/>
                    <a:pt x="3" y="27"/>
                    <a:pt x="2" y="26"/>
                  </a:cubicBezTo>
                  <a:cubicBezTo>
                    <a:pt x="2" y="26"/>
                    <a:pt x="2" y="26"/>
                    <a:pt x="2" y="26"/>
                  </a:cubicBezTo>
                  <a:cubicBezTo>
                    <a:pt x="0" y="24"/>
                    <a:pt x="0" y="22"/>
                    <a:pt x="3" y="21"/>
                  </a:cubicBezTo>
                  <a:cubicBezTo>
                    <a:pt x="7" y="23"/>
                    <a:pt x="15" y="22"/>
                    <a:pt x="19" y="21"/>
                  </a:cubicBezTo>
                  <a:cubicBezTo>
                    <a:pt x="20" y="21"/>
                    <a:pt x="23" y="21"/>
                    <a:pt x="24" y="20"/>
                  </a:cubicBezTo>
                  <a:cubicBezTo>
                    <a:pt x="26" y="15"/>
                    <a:pt x="27" y="9"/>
                    <a:pt x="29" y="3"/>
                  </a:cubicBezTo>
                  <a:cubicBezTo>
                    <a:pt x="31" y="0"/>
                    <a:pt x="33" y="3"/>
                    <a:pt x="35" y="6"/>
                  </a:cubicBezTo>
                  <a:cubicBezTo>
                    <a:pt x="35" y="6"/>
                    <a:pt x="36" y="6"/>
                    <a:pt x="36" y="7"/>
                  </a:cubicBezTo>
                  <a:cubicBezTo>
                    <a:pt x="36" y="7"/>
                    <a:pt x="36" y="7"/>
                    <a:pt x="36" y="7"/>
                  </a:cubicBezTo>
                  <a:cubicBezTo>
                    <a:pt x="37" y="9"/>
                    <a:pt x="37" y="10"/>
                    <a:pt x="35" y="11"/>
                  </a:cubicBezTo>
                  <a:cubicBezTo>
                    <a:pt x="33" y="14"/>
                    <a:pt x="32" y="17"/>
                    <a:pt x="31" y="20"/>
                  </a:cubicBezTo>
                  <a:cubicBezTo>
                    <a:pt x="34" y="20"/>
                    <a:pt x="37" y="18"/>
                    <a:pt x="40" y="19"/>
                  </a:cubicBezTo>
                  <a:cubicBezTo>
                    <a:pt x="41" y="21"/>
                    <a:pt x="40" y="22"/>
                    <a:pt x="38" y="23"/>
                  </a:cubicBezTo>
                  <a:cubicBezTo>
                    <a:pt x="36" y="23"/>
                    <a:pt x="33" y="24"/>
                    <a:pt x="29" y="24"/>
                  </a:cubicBezTo>
                  <a:cubicBezTo>
                    <a:pt x="28" y="27"/>
                    <a:pt x="26" y="30"/>
                    <a:pt x="23" y="32"/>
                  </a:cubicBezTo>
                  <a:cubicBezTo>
                    <a:pt x="23" y="33"/>
                    <a:pt x="21" y="34"/>
                    <a:pt x="21" y="34"/>
                  </a:cubicBezTo>
                  <a:cubicBezTo>
                    <a:pt x="19" y="34"/>
                    <a:pt x="17" y="35"/>
                    <a:pt x="14" y="35"/>
                  </a:cubicBezTo>
                  <a:cubicBezTo>
                    <a:pt x="8" y="36"/>
                    <a:pt x="8" y="35"/>
                    <a:pt x="7" y="35"/>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30" name="Freeform 128"/>
            <p:cNvSpPr/>
            <p:nvPr userDrawn="1"/>
          </p:nvSpPr>
          <p:spPr bwMode="auto">
            <a:xfrm>
              <a:off x="4862970" y="2668283"/>
              <a:ext cx="151261" cy="310084"/>
            </a:xfrm>
            <a:custGeom>
              <a:avLst/>
              <a:gdLst>
                <a:gd name="T0" fmla="*/ 7 w 16"/>
                <a:gd name="T1" fmla="*/ 33 h 33"/>
                <a:gd name="T2" fmla="*/ 0 w 16"/>
                <a:gd name="T3" fmla="*/ 30 h 33"/>
                <a:gd name="T4" fmla="*/ 0 w 16"/>
                <a:gd name="T5" fmla="*/ 28 h 33"/>
                <a:gd name="T6" fmla="*/ 10 w 16"/>
                <a:gd name="T7" fmla="*/ 11 h 33"/>
                <a:gd name="T8" fmla="*/ 12 w 16"/>
                <a:gd name="T9" fmla="*/ 3 h 33"/>
                <a:gd name="T10" fmla="*/ 12 w 16"/>
                <a:gd name="T11" fmla="*/ 2 h 33"/>
                <a:gd name="T12" fmla="*/ 12 w 16"/>
                <a:gd name="T13" fmla="*/ 2 h 33"/>
                <a:gd name="T14" fmla="*/ 15 w 16"/>
                <a:gd name="T15" fmla="*/ 2 h 33"/>
                <a:gd name="T16" fmla="*/ 14 w 16"/>
                <a:gd name="T17" fmla="*/ 7 h 33"/>
                <a:gd name="T18" fmla="*/ 13 w 16"/>
                <a:gd name="T19" fmla="*/ 16 h 33"/>
                <a:gd name="T20" fmla="*/ 13 w 16"/>
                <a:gd name="T21" fmla="*/ 19 h 33"/>
                <a:gd name="T22" fmla="*/ 11 w 16"/>
                <a:gd name="T23" fmla="*/ 26 h 33"/>
                <a:gd name="T24" fmla="*/ 9 w 16"/>
                <a:gd name="T25" fmla="*/ 33 h 33"/>
                <a:gd name="T26" fmla="*/ 7 w 16"/>
                <a:gd name="T2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33">
                  <a:moveTo>
                    <a:pt x="7" y="33"/>
                  </a:moveTo>
                  <a:cubicBezTo>
                    <a:pt x="5" y="33"/>
                    <a:pt x="2" y="31"/>
                    <a:pt x="0" y="30"/>
                  </a:cubicBezTo>
                  <a:cubicBezTo>
                    <a:pt x="0" y="30"/>
                    <a:pt x="0" y="29"/>
                    <a:pt x="0" y="28"/>
                  </a:cubicBezTo>
                  <a:cubicBezTo>
                    <a:pt x="4" y="23"/>
                    <a:pt x="7" y="17"/>
                    <a:pt x="10" y="11"/>
                  </a:cubicBezTo>
                  <a:cubicBezTo>
                    <a:pt x="11" y="8"/>
                    <a:pt x="11" y="5"/>
                    <a:pt x="12" y="3"/>
                  </a:cubicBezTo>
                  <a:cubicBezTo>
                    <a:pt x="12" y="3"/>
                    <a:pt x="12" y="3"/>
                    <a:pt x="12" y="2"/>
                  </a:cubicBezTo>
                  <a:cubicBezTo>
                    <a:pt x="12" y="2"/>
                    <a:pt x="12" y="2"/>
                    <a:pt x="12" y="2"/>
                  </a:cubicBezTo>
                  <a:cubicBezTo>
                    <a:pt x="13" y="1"/>
                    <a:pt x="14" y="0"/>
                    <a:pt x="15" y="2"/>
                  </a:cubicBezTo>
                  <a:cubicBezTo>
                    <a:pt x="16" y="3"/>
                    <a:pt x="14" y="5"/>
                    <a:pt x="14" y="7"/>
                  </a:cubicBezTo>
                  <a:cubicBezTo>
                    <a:pt x="14" y="10"/>
                    <a:pt x="14" y="13"/>
                    <a:pt x="13" y="16"/>
                  </a:cubicBezTo>
                  <a:cubicBezTo>
                    <a:pt x="13" y="16"/>
                    <a:pt x="13" y="16"/>
                    <a:pt x="13" y="19"/>
                  </a:cubicBezTo>
                  <a:cubicBezTo>
                    <a:pt x="12" y="21"/>
                    <a:pt x="11" y="24"/>
                    <a:pt x="11" y="26"/>
                  </a:cubicBezTo>
                  <a:cubicBezTo>
                    <a:pt x="10" y="28"/>
                    <a:pt x="10" y="31"/>
                    <a:pt x="9" y="33"/>
                  </a:cubicBezTo>
                  <a:cubicBezTo>
                    <a:pt x="8" y="33"/>
                    <a:pt x="8" y="33"/>
                    <a:pt x="7" y="33"/>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31" name="Freeform 129"/>
            <p:cNvSpPr/>
            <p:nvPr userDrawn="1"/>
          </p:nvSpPr>
          <p:spPr bwMode="auto">
            <a:xfrm>
              <a:off x="5067172" y="2592653"/>
              <a:ext cx="121008" cy="121008"/>
            </a:xfrm>
            <a:custGeom>
              <a:avLst/>
              <a:gdLst>
                <a:gd name="T0" fmla="*/ 8 w 13"/>
                <a:gd name="T1" fmla="*/ 12 h 13"/>
                <a:gd name="T2" fmla="*/ 1 w 13"/>
                <a:gd name="T3" fmla="*/ 10 h 13"/>
                <a:gd name="T4" fmla="*/ 1 w 13"/>
                <a:gd name="T5" fmla="*/ 8 h 13"/>
                <a:gd name="T6" fmla="*/ 2 w 13"/>
                <a:gd name="T7" fmla="*/ 7 h 13"/>
                <a:gd name="T8" fmla="*/ 5 w 13"/>
                <a:gd name="T9" fmla="*/ 6 h 13"/>
                <a:gd name="T10" fmla="*/ 12 w 13"/>
                <a:gd name="T11" fmla="*/ 1 h 13"/>
                <a:gd name="T12" fmla="*/ 8 w 13"/>
                <a:gd name="T13" fmla="*/ 12 h 13"/>
              </a:gdLst>
              <a:ahLst/>
              <a:cxnLst>
                <a:cxn ang="0">
                  <a:pos x="T0" y="T1"/>
                </a:cxn>
                <a:cxn ang="0">
                  <a:pos x="T2" y="T3"/>
                </a:cxn>
                <a:cxn ang="0">
                  <a:pos x="T4" y="T5"/>
                </a:cxn>
                <a:cxn ang="0">
                  <a:pos x="T6" y="T7"/>
                </a:cxn>
                <a:cxn ang="0">
                  <a:pos x="T8" y="T9"/>
                </a:cxn>
                <a:cxn ang="0">
                  <a:pos x="T10" y="T11"/>
                </a:cxn>
                <a:cxn ang="0">
                  <a:pos x="T12" y="T13"/>
                </a:cxn>
              </a:cxnLst>
              <a:rect l="0" t="0" r="r" b="b"/>
              <a:pathLst>
                <a:path w="13" h="13">
                  <a:moveTo>
                    <a:pt x="8" y="12"/>
                  </a:moveTo>
                  <a:cubicBezTo>
                    <a:pt x="5" y="13"/>
                    <a:pt x="3" y="12"/>
                    <a:pt x="1" y="10"/>
                  </a:cubicBezTo>
                  <a:cubicBezTo>
                    <a:pt x="0" y="10"/>
                    <a:pt x="1" y="9"/>
                    <a:pt x="1" y="8"/>
                  </a:cubicBezTo>
                  <a:cubicBezTo>
                    <a:pt x="1" y="8"/>
                    <a:pt x="1" y="8"/>
                    <a:pt x="2" y="7"/>
                  </a:cubicBezTo>
                  <a:cubicBezTo>
                    <a:pt x="3" y="7"/>
                    <a:pt x="3" y="7"/>
                    <a:pt x="5" y="6"/>
                  </a:cubicBezTo>
                  <a:cubicBezTo>
                    <a:pt x="6" y="5"/>
                    <a:pt x="10" y="0"/>
                    <a:pt x="12" y="1"/>
                  </a:cubicBezTo>
                  <a:cubicBezTo>
                    <a:pt x="13" y="4"/>
                    <a:pt x="11" y="10"/>
                    <a:pt x="8" y="12"/>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32" name="Freeform 130"/>
            <p:cNvSpPr/>
            <p:nvPr userDrawn="1"/>
          </p:nvSpPr>
          <p:spPr bwMode="auto">
            <a:xfrm>
              <a:off x="4855407" y="2638031"/>
              <a:ext cx="90756" cy="105882"/>
            </a:xfrm>
            <a:custGeom>
              <a:avLst/>
              <a:gdLst>
                <a:gd name="T0" fmla="*/ 5 w 10"/>
                <a:gd name="T1" fmla="*/ 11 h 11"/>
                <a:gd name="T2" fmla="*/ 1 w 10"/>
                <a:gd name="T3" fmla="*/ 4 h 11"/>
                <a:gd name="T4" fmla="*/ 6 w 10"/>
                <a:gd name="T5" fmla="*/ 1 h 11"/>
                <a:gd name="T6" fmla="*/ 10 w 10"/>
                <a:gd name="T7" fmla="*/ 6 h 11"/>
                <a:gd name="T8" fmla="*/ 5 w 10"/>
                <a:gd name="T9" fmla="*/ 11 h 11"/>
              </a:gdLst>
              <a:ahLst/>
              <a:cxnLst>
                <a:cxn ang="0">
                  <a:pos x="T0" y="T1"/>
                </a:cxn>
                <a:cxn ang="0">
                  <a:pos x="T2" y="T3"/>
                </a:cxn>
                <a:cxn ang="0">
                  <a:pos x="T4" y="T5"/>
                </a:cxn>
                <a:cxn ang="0">
                  <a:pos x="T6" y="T7"/>
                </a:cxn>
                <a:cxn ang="0">
                  <a:pos x="T8" y="T9"/>
                </a:cxn>
              </a:cxnLst>
              <a:rect l="0" t="0" r="r" b="b"/>
              <a:pathLst>
                <a:path w="10" h="11">
                  <a:moveTo>
                    <a:pt x="5" y="11"/>
                  </a:moveTo>
                  <a:cubicBezTo>
                    <a:pt x="3" y="10"/>
                    <a:pt x="1" y="5"/>
                    <a:pt x="1" y="4"/>
                  </a:cubicBezTo>
                  <a:cubicBezTo>
                    <a:pt x="0" y="1"/>
                    <a:pt x="3" y="0"/>
                    <a:pt x="6" y="1"/>
                  </a:cubicBezTo>
                  <a:cubicBezTo>
                    <a:pt x="9" y="2"/>
                    <a:pt x="10" y="3"/>
                    <a:pt x="10" y="6"/>
                  </a:cubicBezTo>
                  <a:cubicBezTo>
                    <a:pt x="8" y="9"/>
                    <a:pt x="7" y="9"/>
                    <a:pt x="5" y="11"/>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33" name="Freeform 131"/>
            <p:cNvSpPr/>
            <p:nvPr userDrawn="1"/>
          </p:nvSpPr>
          <p:spPr bwMode="auto">
            <a:xfrm>
              <a:off x="5029357" y="2471645"/>
              <a:ext cx="143698" cy="158823"/>
            </a:xfrm>
            <a:custGeom>
              <a:avLst/>
              <a:gdLst>
                <a:gd name="T0" fmla="*/ 8 w 15"/>
                <a:gd name="T1" fmla="*/ 17 h 17"/>
                <a:gd name="T2" fmla="*/ 7 w 15"/>
                <a:gd name="T3" fmla="*/ 12 h 17"/>
                <a:gd name="T4" fmla="*/ 5 w 15"/>
                <a:gd name="T5" fmla="*/ 13 h 17"/>
                <a:gd name="T6" fmla="*/ 0 w 15"/>
                <a:gd name="T7" fmla="*/ 9 h 17"/>
                <a:gd name="T8" fmla="*/ 2 w 15"/>
                <a:gd name="T9" fmla="*/ 7 h 17"/>
                <a:gd name="T10" fmla="*/ 7 w 15"/>
                <a:gd name="T11" fmla="*/ 2 h 17"/>
                <a:gd name="T12" fmla="*/ 14 w 15"/>
                <a:gd name="T13" fmla="*/ 4 h 17"/>
                <a:gd name="T14" fmla="*/ 13 w 15"/>
                <a:gd name="T15" fmla="*/ 11 h 17"/>
                <a:gd name="T16" fmla="*/ 9 w 15"/>
                <a:gd name="T17" fmla="*/ 16 h 17"/>
                <a:gd name="T18" fmla="*/ 8 w 15"/>
                <a:gd name="T1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7">
                  <a:moveTo>
                    <a:pt x="8" y="17"/>
                  </a:moveTo>
                  <a:cubicBezTo>
                    <a:pt x="7" y="16"/>
                    <a:pt x="8" y="12"/>
                    <a:pt x="7" y="12"/>
                  </a:cubicBezTo>
                  <a:cubicBezTo>
                    <a:pt x="6" y="12"/>
                    <a:pt x="6" y="13"/>
                    <a:pt x="5" y="13"/>
                  </a:cubicBezTo>
                  <a:cubicBezTo>
                    <a:pt x="3" y="13"/>
                    <a:pt x="0" y="11"/>
                    <a:pt x="0" y="9"/>
                  </a:cubicBezTo>
                  <a:cubicBezTo>
                    <a:pt x="1" y="7"/>
                    <a:pt x="0" y="8"/>
                    <a:pt x="2" y="7"/>
                  </a:cubicBezTo>
                  <a:cubicBezTo>
                    <a:pt x="4" y="5"/>
                    <a:pt x="6" y="3"/>
                    <a:pt x="7" y="2"/>
                  </a:cubicBezTo>
                  <a:cubicBezTo>
                    <a:pt x="11" y="0"/>
                    <a:pt x="13" y="1"/>
                    <a:pt x="14" y="4"/>
                  </a:cubicBezTo>
                  <a:cubicBezTo>
                    <a:pt x="15" y="7"/>
                    <a:pt x="14" y="9"/>
                    <a:pt x="13" y="11"/>
                  </a:cubicBezTo>
                  <a:cubicBezTo>
                    <a:pt x="12" y="13"/>
                    <a:pt x="10" y="15"/>
                    <a:pt x="9" y="16"/>
                  </a:cubicBezTo>
                  <a:cubicBezTo>
                    <a:pt x="9" y="17"/>
                    <a:pt x="8" y="17"/>
                    <a:pt x="8" y="17"/>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34" name="Freeform 132"/>
            <p:cNvSpPr/>
            <p:nvPr userDrawn="1"/>
          </p:nvSpPr>
          <p:spPr bwMode="auto">
            <a:xfrm>
              <a:off x="4855407" y="2509460"/>
              <a:ext cx="90756" cy="98319"/>
            </a:xfrm>
            <a:custGeom>
              <a:avLst/>
              <a:gdLst>
                <a:gd name="T0" fmla="*/ 4 w 10"/>
                <a:gd name="T1" fmla="*/ 11 h 11"/>
                <a:gd name="T2" fmla="*/ 3 w 10"/>
                <a:gd name="T3" fmla="*/ 9 h 11"/>
                <a:gd name="T4" fmla="*/ 1 w 10"/>
                <a:gd name="T5" fmla="*/ 6 h 11"/>
                <a:gd name="T6" fmla="*/ 1 w 10"/>
                <a:gd name="T7" fmla="*/ 0 h 11"/>
                <a:gd name="T8" fmla="*/ 10 w 10"/>
                <a:gd name="T9" fmla="*/ 5 h 11"/>
                <a:gd name="T10" fmla="*/ 4 w 10"/>
                <a:gd name="T11" fmla="*/ 11 h 11"/>
              </a:gdLst>
              <a:ahLst/>
              <a:cxnLst>
                <a:cxn ang="0">
                  <a:pos x="T0" y="T1"/>
                </a:cxn>
                <a:cxn ang="0">
                  <a:pos x="T2" y="T3"/>
                </a:cxn>
                <a:cxn ang="0">
                  <a:pos x="T4" y="T5"/>
                </a:cxn>
                <a:cxn ang="0">
                  <a:pos x="T6" y="T7"/>
                </a:cxn>
                <a:cxn ang="0">
                  <a:pos x="T8" y="T9"/>
                </a:cxn>
                <a:cxn ang="0">
                  <a:pos x="T10" y="T11"/>
                </a:cxn>
              </a:cxnLst>
              <a:rect l="0" t="0" r="r" b="b"/>
              <a:pathLst>
                <a:path w="10" h="11">
                  <a:moveTo>
                    <a:pt x="4" y="11"/>
                  </a:moveTo>
                  <a:cubicBezTo>
                    <a:pt x="3" y="11"/>
                    <a:pt x="3" y="10"/>
                    <a:pt x="3" y="9"/>
                  </a:cubicBezTo>
                  <a:cubicBezTo>
                    <a:pt x="3" y="8"/>
                    <a:pt x="2" y="7"/>
                    <a:pt x="1" y="6"/>
                  </a:cubicBezTo>
                  <a:cubicBezTo>
                    <a:pt x="0" y="3"/>
                    <a:pt x="0" y="2"/>
                    <a:pt x="1" y="0"/>
                  </a:cubicBezTo>
                  <a:cubicBezTo>
                    <a:pt x="3" y="0"/>
                    <a:pt x="10" y="1"/>
                    <a:pt x="10" y="5"/>
                  </a:cubicBezTo>
                  <a:cubicBezTo>
                    <a:pt x="9" y="7"/>
                    <a:pt x="6" y="10"/>
                    <a:pt x="4" y="11"/>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35" name="Freeform 133"/>
            <p:cNvSpPr/>
            <p:nvPr userDrawn="1"/>
          </p:nvSpPr>
          <p:spPr bwMode="auto">
            <a:xfrm>
              <a:off x="4356247" y="2880048"/>
              <a:ext cx="355462" cy="627731"/>
            </a:xfrm>
            <a:custGeom>
              <a:avLst/>
              <a:gdLst>
                <a:gd name="T0" fmla="*/ 22 w 38"/>
                <a:gd name="T1" fmla="*/ 64 h 66"/>
                <a:gd name="T2" fmla="*/ 13 w 38"/>
                <a:gd name="T3" fmla="*/ 61 h 66"/>
                <a:gd name="T4" fmla="*/ 13 w 38"/>
                <a:gd name="T5" fmla="*/ 59 h 66"/>
                <a:gd name="T6" fmla="*/ 13 w 38"/>
                <a:gd name="T7" fmla="*/ 59 h 66"/>
                <a:gd name="T8" fmla="*/ 8 w 38"/>
                <a:gd name="T9" fmla="*/ 46 h 66"/>
                <a:gd name="T10" fmla="*/ 7 w 38"/>
                <a:gd name="T11" fmla="*/ 42 h 66"/>
                <a:gd name="T12" fmla="*/ 10 w 38"/>
                <a:gd name="T13" fmla="*/ 44 h 66"/>
                <a:gd name="T14" fmla="*/ 11 w 38"/>
                <a:gd name="T15" fmla="*/ 42 h 66"/>
                <a:gd name="T16" fmla="*/ 11 w 38"/>
                <a:gd name="T17" fmla="*/ 33 h 66"/>
                <a:gd name="T18" fmla="*/ 8 w 38"/>
                <a:gd name="T19" fmla="*/ 31 h 66"/>
                <a:gd name="T20" fmla="*/ 4 w 38"/>
                <a:gd name="T21" fmla="*/ 34 h 66"/>
                <a:gd name="T22" fmla="*/ 4 w 38"/>
                <a:gd name="T23" fmla="*/ 27 h 66"/>
                <a:gd name="T24" fmla="*/ 0 w 38"/>
                <a:gd name="T25" fmla="*/ 23 h 66"/>
                <a:gd name="T26" fmla="*/ 6 w 38"/>
                <a:gd name="T27" fmla="*/ 21 h 66"/>
                <a:gd name="T28" fmla="*/ 10 w 38"/>
                <a:gd name="T29" fmla="*/ 23 h 66"/>
                <a:gd name="T30" fmla="*/ 11 w 38"/>
                <a:gd name="T31" fmla="*/ 25 h 66"/>
                <a:gd name="T32" fmla="*/ 12 w 38"/>
                <a:gd name="T33" fmla="*/ 24 h 66"/>
                <a:gd name="T34" fmla="*/ 12 w 38"/>
                <a:gd name="T35" fmla="*/ 17 h 66"/>
                <a:gd name="T36" fmla="*/ 7 w 38"/>
                <a:gd name="T37" fmla="*/ 10 h 66"/>
                <a:gd name="T38" fmla="*/ 12 w 38"/>
                <a:gd name="T39" fmla="*/ 6 h 66"/>
                <a:gd name="T40" fmla="*/ 13 w 38"/>
                <a:gd name="T41" fmla="*/ 1 h 66"/>
                <a:gd name="T42" fmla="*/ 14 w 38"/>
                <a:gd name="T43" fmla="*/ 0 h 66"/>
                <a:gd name="T44" fmla="*/ 16 w 38"/>
                <a:gd name="T45" fmla="*/ 1 h 66"/>
                <a:gd name="T46" fmla="*/ 18 w 38"/>
                <a:gd name="T47" fmla="*/ 12 h 66"/>
                <a:gd name="T48" fmla="*/ 17 w 38"/>
                <a:gd name="T49" fmla="*/ 8 h 66"/>
                <a:gd name="T50" fmla="*/ 22 w 38"/>
                <a:gd name="T51" fmla="*/ 3 h 66"/>
                <a:gd name="T52" fmla="*/ 25 w 38"/>
                <a:gd name="T53" fmla="*/ 7 h 66"/>
                <a:gd name="T54" fmla="*/ 26 w 38"/>
                <a:gd name="T55" fmla="*/ 8 h 66"/>
                <a:gd name="T56" fmla="*/ 35 w 38"/>
                <a:gd name="T57" fmla="*/ 15 h 66"/>
                <a:gd name="T58" fmla="*/ 37 w 38"/>
                <a:gd name="T59" fmla="*/ 19 h 66"/>
                <a:gd name="T60" fmla="*/ 37 w 38"/>
                <a:gd name="T61" fmla="*/ 20 h 66"/>
                <a:gd name="T62" fmla="*/ 37 w 38"/>
                <a:gd name="T63" fmla="*/ 20 h 66"/>
                <a:gd name="T64" fmla="*/ 36 w 38"/>
                <a:gd name="T65" fmla="*/ 24 h 66"/>
                <a:gd name="T66" fmla="*/ 23 w 38"/>
                <a:gd name="T67" fmla="*/ 15 h 66"/>
                <a:gd name="T68" fmla="*/ 23 w 38"/>
                <a:gd name="T69" fmla="*/ 15 h 66"/>
                <a:gd name="T70" fmla="*/ 27 w 38"/>
                <a:gd name="T71" fmla="*/ 25 h 66"/>
                <a:gd name="T72" fmla="*/ 22 w 38"/>
                <a:gd name="T73" fmla="*/ 27 h 66"/>
                <a:gd name="T74" fmla="*/ 22 w 38"/>
                <a:gd name="T75" fmla="*/ 25 h 66"/>
                <a:gd name="T76" fmla="*/ 15 w 38"/>
                <a:gd name="T77" fmla="*/ 19 h 66"/>
                <a:gd name="T78" fmla="*/ 16 w 38"/>
                <a:gd name="T79" fmla="*/ 27 h 66"/>
                <a:gd name="T80" fmla="*/ 17 w 38"/>
                <a:gd name="T81" fmla="*/ 31 h 66"/>
                <a:gd name="T82" fmla="*/ 21 w 38"/>
                <a:gd name="T83" fmla="*/ 35 h 66"/>
                <a:gd name="T84" fmla="*/ 22 w 38"/>
                <a:gd name="T85" fmla="*/ 38 h 66"/>
                <a:gd name="T86" fmla="*/ 22 w 38"/>
                <a:gd name="T87" fmla="*/ 39 h 66"/>
                <a:gd name="T88" fmla="*/ 22 w 38"/>
                <a:gd name="T89" fmla="*/ 44 h 66"/>
                <a:gd name="T90" fmla="*/ 21 w 38"/>
                <a:gd name="T91" fmla="*/ 44 h 66"/>
                <a:gd name="T92" fmla="*/ 17 w 38"/>
                <a:gd name="T93" fmla="*/ 38 h 66"/>
                <a:gd name="T94" fmla="*/ 16 w 38"/>
                <a:gd name="T95" fmla="*/ 44 h 66"/>
                <a:gd name="T96" fmla="*/ 13 w 38"/>
                <a:gd name="T97" fmla="*/ 46 h 66"/>
                <a:gd name="T98" fmla="*/ 13 w 38"/>
                <a:gd name="T99" fmla="*/ 46 h 66"/>
                <a:gd name="T100" fmla="*/ 12 w 38"/>
                <a:gd name="T101" fmla="*/ 47 h 66"/>
                <a:gd name="T102" fmla="*/ 14 w 38"/>
                <a:gd name="T103" fmla="*/ 50 h 66"/>
                <a:gd name="T104" fmla="*/ 23 w 38"/>
                <a:gd name="T105" fmla="*/ 62 h 66"/>
                <a:gd name="T106" fmla="*/ 22 w 38"/>
                <a:gd name="T107" fmla="*/ 6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8" h="66">
                  <a:moveTo>
                    <a:pt x="22" y="64"/>
                  </a:moveTo>
                  <a:cubicBezTo>
                    <a:pt x="19" y="66"/>
                    <a:pt x="12" y="65"/>
                    <a:pt x="13" y="61"/>
                  </a:cubicBezTo>
                  <a:cubicBezTo>
                    <a:pt x="13" y="60"/>
                    <a:pt x="13" y="59"/>
                    <a:pt x="13" y="59"/>
                  </a:cubicBezTo>
                  <a:cubicBezTo>
                    <a:pt x="13" y="59"/>
                    <a:pt x="13" y="59"/>
                    <a:pt x="13" y="59"/>
                  </a:cubicBezTo>
                  <a:cubicBezTo>
                    <a:pt x="12" y="54"/>
                    <a:pt x="9" y="50"/>
                    <a:pt x="8" y="46"/>
                  </a:cubicBezTo>
                  <a:cubicBezTo>
                    <a:pt x="7" y="45"/>
                    <a:pt x="7" y="44"/>
                    <a:pt x="7" y="42"/>
                  </a:cubicBezTo>
                  <a:cubicBezTo>
                    <a:pt x="8" y="42"/>
                    <a:pt x="9" y="43"/>
                    <a:pt x="10" y="44"/>
                  </a:cubicBezTo>
                  <a:cubicBezTo>
                    <a:pt x="11" y="44"/>
                    <a:pt x="11" y="43"/>
                    <a:pt x="11" y="42"/>
                  </a:cubicBezTo>
                  <a:cubicBezTo>
                    <a:pt x="11" y="39"/>
                    <a:pt x="11" y="36"/>
                    <a:pt x="11" y="33"/>
                  </a:cubicBezTo>
                  <a:cubicBezTo>
                    <a:pt x="10" y="32"/>
                    <a:pt x="9" y="31"/>
                    <a:pt x="8" y="31"/>
                  </a:cubicBezTo>
                  <a:cubicBezTo>
                    <a:pt x="8" y="32"/>
                    <a:pt x="6" y="37"/>
                    <a:pt x="4" y="34"/>
                  </a:cubicBezTo>
                  <a:cubicBezTo>
                    <a:pt x="5" y="32"/>
                    <a:pt x="5" y="29"/>
                    <a:pt x="4" y="27"/>
                  </a:cubicBezTo>
                  <a:cubicBezTo>
                    <a:pt x="2" y="25"/>
                    <a:pt x="0" y="24"/>
                    <a:pt x="0" y="23"/>
                  </a:cubicBezTo>
                  <a:cubicBezTo>
                    <a:pt x="0" y="20"/>
                    <a:pt x="4" y="20"/>
                    <a:pt x="6" y="21"/>
                  </a:cubicBezTo>
                  <a:cubicBezTo>
                    <a:pt x="8" y="21"/>
                    <a:pt x="8" y="17"/>
                    <a:pt x="10" y="23"/>
                  </a:cubicBezTo>
                  <a:cubicBezTo>
                    <a:pt x="10" y="24"/>
                    <a:pt x="11" y="24"/>
                    <a:pt x="11" y="25"/>
                  </a:cubicBezTo>
                  <a:cubicBezTo>
                    <a:pt x="12" y="25"/>
                    <a:pt x="12" y="24"/>
                    <a:pt x="12" y="24"/>
                  </a:cubicBezTo>
                  <a:cubicBezTo>
                    <a:pt x="12" y="22"/>
                    <a:pt x="12" y="19"/>
                    <a:pt x="12" y="17"/>
                  </a:cubicBezTo>
                  <a:cubicBezTo>
                    <a:pt x="10" y="15"/>
                    <a:pt x="8" y="13"/>
                    <a:pt x="7" y="10"/>
                  </a:cubicBezTo>
                  <a:cubicBezTo>
                    <a:pt x="7" y="8"/>
                    <a:pt x="10" y="6"/>
                    <a:pt x="12" y="6"/>
                  </a:cubicBezTo>
                  <a:cubicBezTo>
                    <a:pt x="13" y="4"/>
                    <a:pt x="13" y="3"/>
                    <a:pt x="13" y="1"/>
                  </a:cubicBezTo>
                  <a:cubicBezTo>
                    <a:pt x="13" y="1"/>
                    <a:pt x="13" y="1"/>
                    <a:pt x="14" y="0"/>
                  </a:cubicBezTo>
                  <a:cubicBezTo>
                    <a:pt x="15" y="0"/>
                    <a:pt x="15" y="0"/>
                    <a:pt x="16" y="1"/>
                  </a:cubicBezTo>
                  <a:cubicBezTo>
                    <a:pt x="18" y="3"/>
                    <a:pt x="14" y="11"/>
                    <a:pt x="18" y="12"/>
                  </a:cubicBezTo>
                  <a:cubicBezTo>
                    <a:pt x="19" y="11"/>
                    <a:pt x="18" y="9"/>
                    <a:pt x="17" y="8"/>
                  </a:cubicBezTo>
                  <a:cubicBezTo>
                    <a:pt x="17" y="6"/>
                    <a:pt x="20" y="4"/>
                    <a:pt x="22" y="3"/>
                  </a:cubicBezTo>
                  <a:cubicBezTo>
                    <a:pt x="26" y="3"/>
                    <a:pt x="25" y="4"/>
                    <a:pt x="25" y="7"/>
                  </a:cubicBezTo>
                  <a:cubicBezTo>
                    <a:pt x="26" y="7"/>
                    <a:pt x="26" y="8"/>
                    <a:pt x="26" y="8"/>
                  </a:cubicBezTo>
                  <a:cubicBezTo>
                    <a:pt x="30" y="11"/>
                    <a:pt x="30" y="11"/>
                    <a:pt x="35" y="15"/>
                  </a:cubicBezTo>
                  <a:cubicBezTo>
                    <a:pt x="36" y="16"/>
                    <a:pt x="37" y="17"/>
                    <a:pt x="37" y="19"/>
                  </a:cubicBezTo>
                  <a:cubicBezTo>
                    <a:pt x="37" y="19"/>
                    <a:pt x="37" y="19"/>
                    <a:pt x="37" y="20"/>
                  </a:cubicBezTo>
                  <a:cubicBezTo>
                    <a:pt x="37" y="20"/>
                    <a:pt x="37" y="20"/>
                    <a:pt x="37" y="20"/>
                  </a:cubicBezTo>
                  <a:cubicBezTo>
                    <a:pt x="38" y="21"/>
                    <a:pt x="38" y="24"/>
                    <a:pt x="36" y="24"/>
                  </a:cubicBezTo>
                  <a:cubicBezTo>
                    <a:pt x="32" y="21"/>
                    <a:pt x="27" y="18"/>
                    <a:pt x="23" y="15"/>
                  </a:cubicBezTo>
                  <a:cubicBezTo>
                    <a:pt x="23" y="15"/>
                    <a:pt x="23" y="15"/>
                    <a:pt x="23" y="15"/>
                  </a:cubicBezTo>
                  <a:cubicBezTo>
                    <a:pt x="25" y="17"/>
                    <a:pt x="27" y="22"/>
                    <a:pt x="27" y="25"/>
                  </a:cubicBezTo>
                  <a:cubicBezTo>
                    <a:pt x="26" y="26"/>
                    <a:pt x="24" y="27"/>
                    <a:pt x="22" y="27"/>
                  </a:cubicBezTo>
                  <a:cubicBezTo>
                    <a:pt x="22" y="26"/>
                    <a:pt x="22" y="26"/>
                    <a:pt x="22" y="25"/>
                  </a:cubicBezTo>
                  <a:cubicBezTo>
                    <a:pt x="21" y="23"/>
                    <a:pt x="17" y="21"/>
                    <a:pt x="15" y="19"/>
                  </a:cubicBezTo>
                  <a:cubicBezTo>
                    <a:pt x="14" y="21"/>
                    <a:pt x="16" y="25"/>
                    <a:pt x="16" y="27"/>
                  </a:cubicBezTo>
                  <a:cubicBezTo>
                    <a:pt x="16" y="28"/>
                    <a:pt x="16" y="30"/>
                    <a:pt x="17" y="31"/>
                  </a:cubicBezTo>
                  <a:cubicBezTo>
                    <a:pt x="18" y="32"/>
                    <a:pt x="19" y="34"/>
                    <a:pt x="21" y="35"/>
                  </a:cubicBezTo>
                  <a:cubicBezTo>
                    <a:pt x="21" y="36"/>
                    <a:pt x="22" y="37"/>
                    <a:pt x="22" y="38"/>
                  </a:cubicBezTo>
                  <a:cubicBezTo>
                    <a:pt x="22" y="38"/>
                    <a:pt x="22" y="38"/>
                    <a:pt x="22" y="39"/>
                  </a:cubicBezTo>
                  <a:cubicBezTo>
                    <a:pt x="23" y="40"/>
                    <a:pt x="24" y="44"/>
                    <a:pt x="22" y="44"/>
                  </a:cubicBezTo>
                  <a:cubicBezTo>
                    <a:pt x="21" y="44"/>
                    <a:pt x="21" y="44"/>
                    <a:pt x="21" y="44"/>
                  </a:cubicBezTo>
                  <a:cubicBezTo>
                    <a:pt x="20" y="41"/>
                    <a:pt x="18" y="39"/>
                    <a:pt x="17" y="38"/>
                  </a:cubicBezTo>
                  <a:cubicBezTo>
                    <a:pt x="16" y="40"/>
                    <a:pt x="17" y="42"/>
                    <a:pt x="16" y="44"/>
                  </a:cubicBezTo>
                  <a:cubicBezTo>
                    <a:pt x="15" y="45"/>
                    <a:pt x="14" y="46"/>
                    <a:pt x="13" y="46"/>
                  </a:cubicBezTo>
                  <a:cubicBezTo>
                    <a:pt x="13" y="46"/>
                    <a:pt x="13" y="46"/>
                    <a:pt x="13" y="46"/>
                  </a:cubicBezTo>
                  <a:cubicBezTo>
                    <a:pt x="12" y="46"/>
                    <a:pt x="12" y="46"/>
                    <a:pt x="12" y="47"/>
                  </a:cubicBezTo>
                  <a:cubicBezTo>
                    <a:pt x="12" y="48"/>
                    <a:pt x="13" y="49"/>
                    <a:pt x="14" y="50"/>
                  </a:cubicBezTo>
                  <a:cubicBezTo>
                    <a:pt x="16" y="54"/>
                    <a:pt x="19" y="58"/>
                    <a:pt x="23" y="62"/>
                  </a:cubicBezTo>
                  <a:cubicBezTo>
                    <a:pt x="23" y="63"/>
                    <a:pt x="23" y="63"/>
                    <a:pt x="22" y="64"/>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36" name="Freeform 134"/>
            <p:cNvSpPr/>
            <p:nvPr userDrawn="1"/>
          </p:nvSpPr>
          <p:spPr bwMode="auto">
            <a:xfrm>
              <a:off x="4303306" y="3235510"/>
              <a:ext cx="98319" cy="83193"/>
            </a:xfrm>
            <a:custGeom>
              <a:avLst/>
              <a:gdLst>
                <a:gd name="T0" fmla="*/ 9 w 11"/>
                <a:gd name="T1" fmla="*/ 9 h 9"/>
                <a:gd name="T2" fmla="*/ 7 w 11"/>
                <a:gd name="T3" fmla="*/ 7 h 9"/>
                <a:gd name="T4" fmla="*/ 0 w 11"/>
                <a:gd name="T5" fmla="*/ 2 h 9"/>
                <a:gd name="T6" fmla="*/ 0 w 11"/>
                <a:gd name="T7" fmla="*/ 1 h 9"/>
                <a:gd name="T8" fmla="*/ 7 w 11"/>
                <a:gd name="T9" fmla="*/ 0 h 9"/>
                <a:gd name="T10" fmla="*/ 9 w 11"/>
                <a:gd name="T11" fmla="*/ 9 h 9"/>
              </a:gdLst>
              <a:ahLst/>
              <a:cxnLst>
                <a:cxn ang="0">
                  <a:pos x="T0" y="T1"/>
                </a:cxn>
                <a:cxn ang="0">
                  <a:pos x="T2" y="T3"/>
                </a:cxn>
                <a:cxn ang="0">
                  <a:pos x="T4" y="T5"/>
                </a:cxn>
                <a:cxn ang="0">
                  <a:pos x="T6" y="T7"/>
                </a:cxn>
                <a:cxn ang="0">
                  <a:pos x="T8" y="T9"/>
                </a:cxn>
                <a:cxn ang="0">
                  <a:pos x="T10" y="T11"/>
                </a:cxn>
              </a:cxnLst>
              <a:rect l="0" t="0" r="r" b="b"/>
              <a:pathLst>
                <a:path w="11" h="9">
                  <a:moveTo>
                    <a:pt x="9" y="9"/>
                  </a:moveTo>
                  <a:cubicBezTo>
                    <a:pt x="8" y="9"/>
                    <a:pt x="7" y="8"/>
                    <a:pt x="7" y="7"/>
                  </a:cubicBezTo>
                  <a:cubicBezTo>
                    <a:pt x="3" y="6"/>
                    <a:pt x="1" y="5"/>
                    <a:pt x="0" y="2"/>
                  </a:cubicBezTo>
                  <a:cubicBezTo>
                    <a:pt x="0" y="2"/>
                    <a:pt x="0" y="2"/>
                    <a:pt x="0" y="1"/>
                  </a:cubicBezTo>
                  <a:cubicBezTo>
                    <a:pt x="2" y="1"/>
                    <a:pt x="5" y="0"/>
                    <a:pt x="7" y="0"/>
                  </a:cubicBezTo>
                  <a:cubicBezTo>
                    <a:pt x="11" y="1"/>
                    <a:pt x="10" y="6"/>
                    <a:pt x="9" y="9"/>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37" name="Freeform 135"/>
            <p:cNvSpPr/>
            <p:nvPr userDrawn="1"/>
          </p:nvSpPr>
          <p:spPr bwMode="auto">
            <a:xfrm>
              <a:off x="4212550" y="3137191"/>
              <a:ext cx="105882" cy="98319"/>
            </a:xfrm>
            <a:custGeom>
              <a:avLst/>
              <a:gdLst>
                <a:gd name="T0" fmla="*/ 10 w 11"/>
                <a:gd name="T1" fmla="*/ 10 h 10"/>
                <a:gd name="T2" fmla="*/ 9 w 11"/>
                <a:gd name="T3" fmla="*/ 10 h 10"/>
                <a:gd name="T4" fmla="*/ 8 w 11"/>
                <a:gd name="T5" fmla="*/ 8 h 10"/>
                <a:gd name="T6" fmla="*/ 1 w 11"/>
                <a:gd name="T7" fmla="*/ 2 h 10"/>
                <a:gd name="T8" fmla="*/ 4 w 11"/>
                <a:gd name="T9" fmla="*/ 2 h 10"/>
                <a:gd name="T10" fmla="*/ 11 w 11"/>
                <a:gd name="T11" fmla="*/ 5 h 10"/>
                <a:gd name="T12" fmla="*/ 10 w 11"/>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10" y="10"/>
                  </a:moveTo>
                  <a:cubicBezTo>
                    <a:pt x="9" y="10"/>
                    <a:pt x="9" y="10"/>
                    <a:pt x="9" y="10"/>
                  </a:cubicBezTo>
                  <a:cubicBezTo>
                    <a:pt x="8" y="9"/>
                    <a:pt x="8" y="9"/>
                    <a:pt x="8" y="8"/>
                  </a:cubicBezTo>
                  <a:cubicBezTo>
                    <a:pt x="4" y="8"/>
                    <a:pt x="0" y="6"/>
                    <a:pt x="1" y="2"/>
                  </a:cubicBezTo>
                  <a:cubicBezTo>
                    <a:pt x="2" y="1"/>
                    <a:pt x="2" y="2"/>
                    <a:pt x="4" y="2"/>
                  </a:cubicBezTo>
                  <a:cubicBezTo>
                    <a:pt x="7" y="2"/>
                    <a:pt x="11" y="0"/>
                    <a:pt x="11" y="5"/>
                  </a:cubicBezTo>
                  <a:cubicBezTo>
                    <a:pt x="11" y="6"/>
                    <a:pt x="10" y="8"/>
                    <a:pt x="10" y="10"/>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38" name="Freeform 136"/>
            <p:cNvSpPr/>
            <p:nvPr userDrawn="1"/>
          </p:nvSpPr>
          <p:spPr bwMode="auto">
            <a:xfrm>
              <a:off x="4749525" y="3212821"/>
              <a:ext cx="1232773" cy="1066386"/>
            </a:xfrm>
            <a:custGeom>
              <a:avLst/>
              <a:gdLst>
                <a:gd name="T0" fmla="*/ 132 w 132"/>
                <a:gd name="T1" fmla="*/ 6 h 113"/>
                <a:gd name="T2" fmla="*/ 98 w 132"/>
                <a:gd name="T3" fmla="*/ 6 h 113"/>
                <a:gd name="T4" fmla="*/ 79 w 132"/>
                <a:gd name="T5" fmla="*/ 25 h 113"/>
                <a:gd name="T6" fmla="*/ 73 w 132"/>
                <a:gd name="T7" fmla="*/ 12 h 113"/>
                <a:gd name="T8" fmla="*/ 83 w 132"/>
                <a:gd name="T9" fmla="*/ 8 h 113"/>
                <a:gd name="T10" fmla="*/ 57 w 132"/>
                <a:gd name="T11" fmla="*/ 8 h 113"/>
                <a:gd name="T12" fmla="*/ 53 w 132"/>
                <a:gd name="T13" fmla="*/ 25 h 113"/>
                <a:gd name="T14" fmla="*/ 34 w 132"/>
                <a:gd name="T15" fmla="*/ 6 h 113"/>
                <a:gd name="T16" fmla="*/ 0 w 132"/>
                <a:gd name="T17" fmla="*/ 6 h 113"/>
                <a:gd name="T18" fmla="*/ 24 w 132"/>
                <a:gd name="T19" fmla="*/ 16 h 113"/>
                <a:gd name="T20" fmla="*/ 27 w 132"/>
                <a:gd name="T21" fmla="*/ 22 h 113"/>
                <a:gd name="T22" fmla="*/ 9 w 132"/>
                <a:gd name="T23" fmla="*/ 22 h 113"/>
                <a:gd name="T24" fmla="*/ 31 w 132"/>
                <a:gd name="T25" fmla="*/ 32 h 113"/>
                <a:gd name="T26" fmla="*/ 34 w 132"/>
                <a:gd name="T27" fmla="*/ 38 h 113"/>
                <a:gd name="T28" fmla="*/ 20 w 132"/>
                <a:gd name="T29" fmla="*/ 39 h 113"/>
                <a:gd name="T30" fmla="*/ 38 w 132"/>
                <a:gd name="T31" fmla="*/ 48 h 113"/>
                <a:gd name="T32" fmla="*/ 41 w 132"/>
                <a:gd name="T33" fmla="*/ 54 h 113"/>
                <a:gd name="T34" fmla="*/ 30 w 132"/>
                <a:gd name="T35" fmla="*/ 54 h 113"/>
                <a:gd name="T36" fmla="*/ 45 w 132"/>
                <a:gd name="T37" fmla="*/ 63 h 113"/>
                <a:gd name="T38" fmla="*/ 47 w 132"/>
                <a:gd name="T39" fmla="*/ 69 h 113"/>
                <a:gd name="T40" fmla="*/ 39 w 132"/>
                <a:gd name="T41" fmla="*/ 69 h 113"/>
                <a:gd name="T42" fmla="*/ 51 w 132"/>
                <a:gd name="T43" fmla="*/ 78 h 113"/>
                <a:gd name="T44" fmla="*/ 51 w 132"/>
                <a:gd name="T45" fmla="*/ 89 h 113"/>
                <a:gd name="T46" fmla="*/ 66 w 132"/>
                <a:gd name="T47" fmla="*/ 113 h 113"/>
                <a:gd name="T48" fmla="*/ 81 w 132"/>
                <a:gd name="T49" fmla="*/ 89 h 113"/>
                <a:gd name="T50" fmla="*/ 81 w 132"/>
                <a:gd name="T51" fmla="*/ 78 h 113"/>
                <a:gd name="T52" fmla="*/ 92 w 132"/>
                <a:gd name="T53" fmla="*/ 69 h 113"/>
                <a:gd name="T54" fmla="*/ 85 w 132"/>
                <a:gd name="T55" fmla="*/ 69 h 113"/>
                <a:gd name="T56" fmla="*/ 87 w 132"/>
                <a:gd name="T57" fmla="*/ 63 h 113"/>
                <a:gd name="T58" fmla="*/ 102 w 132"/>
                <a:gd name="T59" fmla="*/ 54 h 113"/>
                <a:gd name="T60" fmla="*/ 91 w 132"/>
                <a:gd name="T61" fmla="*/ 54 h 113"/>
                <a:gd name="T62" fmla="*/ 93 w 132"/>
                <a:gd name="T63" fmla="*/ 48 h 113"/>
                <a:gd name="T64" fmla="*/ 111 w 132"/>
                <a:gd name="T65" fmla="*/ 39 h 113"/>
                <a:gd name="T66" fmla="*/ 97 w 132"/>
                <a:gd name="T67" fmla="*/ 38 h 113"/>
                <a:gd name="T68" fmla="*/ 100 w 132"/>
                <a:gd name="T69" fmla="*/ 32 h 113"/>
                <a:gd name="T70" fmla="*/ 123 w 132"/>
                <a:gd name="T71" fmla="*/ 22 h 113"/>
                <a:gd name="T72" fmla="*/ 105 w 132"/>
                <a:gd name="T73" fmla="*/ 22 h 113"/>
                <a:gd name="T74" fmla="*/ 107 w 132"/>
                <a:gd name="T75" fmla="*/ 16 h 113"/>
                <a:gd name="T76" fmla="*/ 132 w 132"/>
                <a:gd name="T77" fmla="*/ 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2" h="113">
                  <a:moveTo>
                    <a:pt x="132" y="6"/>
                  </a:moveTo>
                  <a:cubicBezTo>
                    <a:pt x="98" y="6"/>
                    <a:pt x="98" y="6"/>
                    <a:pt x="98" y="6"/>
                  </a:cubicBezTo>
                  <a:cubicBezTo>
                    <a:pt x="88" y="6"/>
                    <a:pt x="83" y="16"/>
                    <a:pt x="79" y="25"/>
                  </a:cubicBezTo>
                  <a:cubicBezTo>
                    <a:pt x="73" y="12"/>
                    <a:pt x="73" y="12"/>
                    <a:pt x="73" y="12"/>
                  </a:cubicBezTo>
                  <a:cubicBezTo>
                    <a:pt x="83" y="8"/>
                    <a:pt x="83" y="8"/>
                    <a:pt x="83" y="8"/>
                  </a:cubicBezTo>
                  <a:cubicBezTo>
                    <a:pt x="77" y="3"/>
                    <a:pt x="59" y="0"/>
                    <a:pt x="57" y="8"/>
                  </a:cubicBezTo>
                  <a:cubicBezTo>
                    <a:pt x="53" y="25"/>
                    <a:pt x="53" y="25"/>
                    <a:pt x="53" y="25"/>
                  </a:cubicBezTo>
                  <a:cubicBezTo>
                    <a:pt x="50" y="17"/>
                    <a:pt x="45" y="6"/>
                    <a:pt x="34" y="6"/>
                  </a:cubicBezTo>
                  <a:cubicBezTo>
                    <a:pt x="0" y="6"/>
                    <a:pt x="0" y="6"/>
                    <a:pt x="0" y="6"/>
                  </a:cubicBezTo>
                  <a:cubicBezTo>
                    <a:pt x="4" y="14"/>
                    <a:pt x="8" y="17"/>
                    <a:pt x="24" y="16"/>
                  </a:cubicBezTo>
                  <a:cubicBezTo>
                    <a:pt x="27" y="22"/>
                    <a:pt x="27" y="22"/>
                    <a:pt x="27" y="22"/>
                  </a:cubicBezTo>
                  <a:cubicBezTo>
                    <a:pt x="9" y="22"/>
                    <a:pt x="9" y="22"/>
                    <a:pt x="9" y="22"/>
                  </a:cubicBezTo>
                  <a:cubicBezTo>
                    <a:pt x="14" y="32"/>
                    <a:pt x="17" y="32"/>
                    <a:pt x="31" y="32"/>
                  </a:cubicBezTo>
                  <a:cubicBezTo>
                    <a:pt x="34" y="38"/>
                    <a:pt x="34" y="38"/>
                    <a:pt x="34" y="38"/>
                  </a:cubicBezTo>
                  <a:cubicBezTo>
                    <a:pt x="20" y="39"/>
                    <a:pt x="20" y="39"/>
                    <a:pt x="20" y="39"/>
                  </a:cubicBezTo>
                  <a:cubicBezTo>
                    <a:pt x="23" y="45"/>
                    <a:pt x="27" y="48"/>
                    <a:pt x="38" y="48"/>
                  </a:cubicBezTo>
                  <a:cubicBezTo>
                    <a:pt x="41" y="54"/>
                    <a:pt x="41" y="54"/>
                    <a:pt x="41" y="54"/>
                  </a:cubicBezTo>
                  <a:cubicBezTo>
                    <a:pt x="30" y="54"/>
                    <a:pt x="30" y="54"/>
                    <a:pt x="30" y="54"/>
                  </a:cubicBezTo>
                  <a:cubicBezTo>
                    <a:pt x="34" y="61"/>
                    <a:pt x="36" y="64"/>
                    <a:pt x="45" y="63"/>
                  </a:cubicBezTo>
                  <a:cubicBezTo>
                    <a:pt x="47" y="69"/>
                    <a:pt x="47" y="69"/>
                    <a:pt x="47" y="69"/>
                  </a:cubicBezTo>
                  <a:cubicBezTo>
                    <a:pt x="39" y="69"/>
                    <a:pt x="39" y="69"/>
                    <a:pt x="39" y="69"/>
                  </a:cubicBezTo>
                  <a:cubicBezTo>
                    <a:pt x="43" y="77"/>
                    <a:pt x="46" y="77"/>
                    <a:pt x="51" y="78"/>
                  </a:cubicBezTo>
                  <a:cubicBezTo>
                    <a:pt x="55" y="78"/>
                    <a:pt x="56" y="86"/>
                    <a:pt x="51" y="89"/>
                  </a:cubicBezTo>
                  <a:cubicBezTo>
                    <a:pt x="66" y="113"/>
                    <a:pt x="66" y="113"/>
                    <a:pt x="66" y="113"/>
                  </a:cubicBezTo>
                  <a:cubicBezTo>
                    <a:pt x="81" y="89"/>
                    <a:pt x="81" y="89"/>
                    <a:pt x="81" y="89"/>
                  </a:cubicBezTo>
                  <a:cubicBezTo>
                    <a:pt x="76" y="86"/>
                    <a:pt x="76" y="78"/>
                    <a:pt x="81" y="78"/>
                  </a:cubicBezTo>
                  <a:cubicBezTo>
                    <a:pt x="85" y="77"/>
                    <a:pt x="89" y="77"/>
                    <a:pt x="92" y="69"/>
                  </a:cubicBezTo>
                  <a:cubicBezTo>
                    <a:pt x="85" y="69"/>
                    <a:pt x="85" y="69"/>
                    <a:pt x="85" y="69"/>
                  </a:cubicBezTo>
                  <a:cubicBezTo>
                    <a:pt x="87" y="63"/>
                    <a:pt x="87" y="63"/>
                    <a:pt x="87" y="63"/>
                  </a:cubicBezTo>
                  <a:cubicBezTo>
                    <a:pt x="96" y="64"/>
                    <a:pt x="98" y="60"/>
                    <a:pt x="102" y="54"/>
                  </a:cubicBezTo>
                  <a:cubicBezTo>
                    <a:pt x="91" y="54"/>
                    <a:pt x="91" y="54"/>
                    <a:pt x="91" y="54"/>
                  </a:cubicBezTo>
                  <a:cubicBezTo>
                    <a:pt x="93" y="48"/>
                    <a:pt x="93" y="48"/>
                    <a:pt x="93" y="48"/>
                  </a:cubicBezTo>
                  <a:cubicBezTo>
                    <a:pt x="105" y="48"/>
                    <a:pt x="108" y="45"/>
                    <a:pt x="111" y="39"/>
                  </a:cubicBezTo>
                  <a:cubicBezTo>
                    <a:pt x="97" y="38"/>
                    <a:pt x="97" y="38"/>
                    <a:pt x="97" y="38"/>
                  </a:cubicBezTo>
                  <a:cubicBezTo>
                    <a:pt x="100" y="32"/>
                    <a:pt x="100" y="32"/>
                    <a:pt x="100" y="32"/>
                  </a:cubicBezTo>
                  <a:cubicBezTo>
                    <a:pt x="115" y="32"/>
                    <a:pt x="118" y="32"/>
                    <a:pt x="123" y="22"/>
                  </a:cubicBezTo>
                  <a:cubicBezTo>
                    <a:pt x="105" y="22"/>
                    <a:pt x="105" y="22"/>
                    <a:pt x="105" y="22"/>
                  </a:cubicBezTo>
                  <a:cubicBezTo>
                    <a:pt x="107" y="16"/>
                    <a:pt x="107" y="16"/>
                    <a:pt x="107" y="16"/>
                  </a:cubicBezTo>
                  <a:cubicBezTo>
                    <a:pt x="123" y="17"/>
                    <a:pt x="128" y="14"/>
                    <a:pt x="132" y="6"/>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39" name="Freeform 137"/>
            <p:cNvSpPr>
              <a:spLocks noEditPoints="1"/>
            </p:cNvSpPr>
            <p:nvPr userDrawn="1"/>
          </p:nvSpPr>
          <p:spPr bwMode="auto">
            <a:xfrm>
              <a:off x="6004987" y="2993493"/>
              <a:ext cx="484034" cy="325210"/>
            </a:xfrm>
            <a:custGeom>
              <a:avLst/>
              <a:gdLst>
                <a:gd name="T0" fmla="*/ 51 w 52"/>
                <a:gd name="T1" fmla="*/ 10 h 34"/>
                <a:gd name="T2" fmla="*/ 48 w 52"/>
                <a:gd name="T3" fmla="*/ 10 h 34"/>
                <a:gd name="T4" fmla="*/ 47 w 52"/>
                <a:gd name="T5" fmla="*/ 8 h 34"/>
                <a:gd name="T6" fmla="*/ 50 w 52"/>
                <a:gd name="T7" fmla="*/ 7 h 34"/>
                <a:gd name="T8" fmla="*/ 52 w 52"/>
                <a:gd name="T9" fmla="*/ 2 h 34"/>
                <a:gd name="T10" fmla="*/ 44 w 52"/>
                <a:gd name="T11" fmla="*/ 3 h 34"/>
                <a:gd name="T12" fmla="*/ 36 w 52"/>
                <a:gd name="T13" fmla="*/ 1 h 34"/>
                <a:gd name="T14" fmla="*/ 36 w 52"/>
                <a:gd name="T15" fmla="*/ 3 h 34"/>
                <a:gd name="T16" fmla="*/ 35 w 52"/>
                <a:gd name="T17" fmla="*/ 4 h 34"/>
                <a:gd name="T18" fmla="*/ 35 w 52"/>
                <a:gd name="T19" fmla="*/ 5 h 34"/>
                <a:gd name="T20" fmla="*/ 34 w 52"/>
                <a:gd name="T21" fmla="*/ 7 h 34"/>
                <a:gd name="T22" fmla="*/ 34 w 52"/>
                <a:gd name="T23" fmla="*/ 6 h 34"/>
                <a:gd name="T24" fmla="*/ 30 w 52"/>
                <a:gd name="T25" fmla="*/ 5 h 34"/>
                <a:gd name="T26" fmla="*/ 28 w 52"/>
                <a:gd name="T27" fmla="*/ 9 h 34"/>
                <a:gd name="T28" fmla="*/ 28 w 52"/>
                <a:gd name="T29" fmla="*/ 10 h 34"/>
                <a:gd name="T30" fmla="*/ 31 w 52"/>
                <a:gd name="T31" fmla="*/ 11 h 34"/>
                <a:gd name="T32" fmla="*/ 33 w 52"/>
                <a:gd name="T33" fmla="*/ 12 h 34"/>
                <a:gd name="T34" fmla="*/ 30 w 52"/>
                <a:gd name="T35" fmla="*/ 14 h 34"/>
                <a:gd name="T36" fmla="*/ 26 w 52"/>
                <a:gd name="T37" fmla="*/ 14 h 34"/>
                <a:gd name="T38" fmla="*/ 13 w 52"/>
                <a:gd name="T39" fmla="*/ 11 h 34"/>
                <a:gd name="T40" fmla="*/ 13 w 52"/>
                <a:gd name="T41" fmla="*/ 12 h 34"/>
                <a:gd name="T42" fmla="*/ 20 w 52"/>
                <a:gd name="T43" fmla="*/ 16 h 34"/>
                <a:gd name="T44" fmla="*/ 32 w 52"/>
                <a:gd name="T45" fmla="*/ 20 h 34"/>
                <a:gd name="T46" fmla="*/ 31 w 52"/>
                <a:gd name="T47" fmla="*/ 20 h 34"/>
                <a:gd name="T48" fmla="*/ 24 w 52"/>
                <a:gd name="T49" fmla="*/ 20 h 34"/>
                <a:gd name="T50" fmla="*/ 19 w 52"/>
                <a:gd name="T51" fmla="*/ 19 h 34"/>
                <a:gd name="T52" fmla="*/ 18 w 52"/>
                <a:gd name="T53" fmla="*/ 19 h 34"/>
                <a:gd name="T54" fmla="*/ 4 w 52"/>
                <a:gd name="T55" fmla="*/ 14 h 34"/>
                <a:gd name="T56" fmla="*/ 2 w 52"/>
                <a:gd name="T57" fmla="*/ 12 h 34"/>
                <a:gd name="T58" fmla="*/ 3 w 52"/>
                <a:gd name="T59" fmla="*/ 20 h 34"/>
                <a:gd name="T60" fmla="*/ 13 w 52"/>
                <a:gd name="T61" fmla="*/ 23 h 34"/>
                <a:gd name="T62" fmla="*/ 13 w 52"/>
                <a:gd name="T63" fmla="*/ 24 h 34"/>
                <a:gd name="T64" fmla="*/ 9 w 52"/>
                <a:gd name="T65" fmla="*/ 27 h 34"/>
                <a:gd name="T66" fmla="*/ 4 w 52"/>
                <a:gd name="T67" fmla="*/ 26 h 34"/>
                <a:gd name="T68" fmla="*/ 9 w 52"/>
                <a:gd name="T69" fmla="*/ 33 h 34"/>
                <a:gd name="T70" fmla="*/ 10 w 52"/>
                <a:gd name="T71" fmla="*/ 34 h 34"/>
                <a:gd name="T72" fmla="*/ 18 w 52"/>
                <a:gd name="T73" fmla="*/ 28 h 34"/>
                <a:gd name="T74" fmla="*/ 23 w 52"/>
                <a:gd name="T75" fmla="*/ 28 h 34"/>
                <a:gd name="T76" fmla="*/ 22 w 52"/>
                <a:gd name="T77" fmla="*/ 23 h 34"/>
                <a:gd name="T78" fmla="*/ 23 w 52"/>
                <a:gd name="T79" fmla="*/ 21 h 34"/>
                <a:gd name="T80" fmla="*/ 30 w 52"/>
                <a:gd name="T81" fmla="*/ 22 h 34"/>
                <a:gd name="T82" fmla="*/ 36 w 52"/>
                <a:gd name="T83" fmla="*/ 25 h 34"/>
                <a:gd name="T84" fmla="*/ 39 w 52"/>
                <a:gd name="T85" fmla="*/ 21 h 34"/>
                <a:gd name="T86" fmla="*/ 39 w 52"/>
                <a:gd name="T87" fmla="*/ 20 h 34"/>
                <a:gd name="T88" fmla="*/ 51 w 52"/>
                <a:gd name="T89" fmla="*/ 14 h 34"/>
                <a:gd name="T90" fmla="*/ 38 w 52"/>
                <a:gd name="T91" fmla="*/ 14 h 34"/>
                <a:gd name="T92" fmla="*/ 38 w 52"/>
                <a:gd name="T93" fmla="*/ 12 h 34"/>
                <a:gd name="T94" fmla="*/ 36 w 52"/>
                <a:gd name="T95" fmla="*/ 11 h 34"/>
                <a:gd name="T96" fmla="*/ 36 w 52"/>
                <a:gd name="T97" fmla="*/ 10 h 34"/>
                <a:gd name="T98" fmla="*/ 40 w 52"/>
                <a:gd name="T99" fmla="*/ 9 h 34"/>
                <a:gd name="T100" fmla="*/ 43 w 52"/>
                <a:gd name="T101" fmla="*/ 14 h 34"/>
                <a:gd name="T102" fmla="*/ 38 w 52"/>
                <a:gd name="T103" fmla="*/ 1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 h="34">
                  <a:moveTo>
                    <a:pt x="51" y="13"/>
                  </a:moveTo>
                  <a:cubicBezTo>
                    <a:pt x="51" y="12"/>
                    <a:pt x="51" y="12"/>
                    <a:pt x="51" y="12"/>
                  </a:cubicBezTo>
                  <a:cubicBezTo>
                    <a:pt x="51" y="11"/>
                    <a:pt x="51" y="11"/>
                    <a:pt x="51" y="10"/>
                  </a:cubicBezTo>
                  <a:cubicBezTo>
                    <a:pt x="51" y="10"/>
                    <a:pt x="50" y="10"/>
                    <a:pt x="50" y="10"/>
                  </a:cubicBezTo>
                  <a:cubicBezTo>
                    <a:pt x="49" y="10"/>
                    <a:pt x="49" y="10"/>
                    <a:pt x="49" y="10"/>
                  </a:cubicBezTo>
                  <a:cubicBezTo>
                    <a:pt x="48" y="10"/>
                    <a:pt x="48" y="10"/>
                    <a:pt x="48" y="10"/>
                  </a:cubicBezTo>
                  <a:cubicBezTo>
                    <a:pt x="48" y="9"/>
                    <a:pt x="48" y="9"/>
                    <a:pt x="48" y="9"/>
                  </a:cubicBezTo>
                  <a:cubicBezTo>
                    <a:pt x="48" y="9"/>
                    <a:pt x="48" y="9"/>
                    <a:pt x="48" y="9"/>
                  </a:cubicBezTo>
                  <a:cubicBezTo>
                    <a:pt x="47" y="8"/>
                    <a:pt x="47" y="8"/>
                    <a:pt x="47" y="8"/>
                  </a:cubicBezTo>
                  <a:cubicBezTo>
                    <a:pt x="47" y="8"/>
                    <a:pt x="47" y="8"/>
                    <a:pt x="47" y="8"/>
                  </a:cubicBezTo>
                  <a:cubicBezTo>
                    <a:pt x="48" y="8"/>
                    <a:pt x="48" y="8"/>
                    <a:pt x="48" y="8"/>
                  </a:cubicBezTo>
                  <a:cubicBezTo>
                    <a:pt x="48" y="7"/>
                    <a:pt x="49" y="7"/>
                    <a:pt x="50" y="7"/>
                  </a:cubicBezTo>
                  <a:cubicBezTo>
                    <a:pt x="50" y="7"/>
                    <a:pt x="50" y="7"/>
                    <a:pt x="50" y="7"/>
                  </a:cubicBezTo>
                  <a:cubicBezTo>
                    <a:pt x="50" y="7"/>
                    <a:pt x="50" y="7"/>
                    <a:pt x="50" y="7"/>
                  </a:cubicBezTo>
                  <a:cubicBezTo>
                    <a:pt x="51" y="6"/>
                    <a:pt x="52" y="4"/>
                    <a:pt x="52" y="2"/>
                  </a:cubicBezTo>
                  <a:cubicBezTo>
                    <a:pt x="52" y="2"/>
                    <a:pt x="51" y="2"/>
                    <a:pt x="50" y="2"/>
                  </a:cubicBezTo>
                  <a:cubicBezTo>
                    <a:pt x="49" y="2"/>
                    <a:pt x="48" y="2"/>
                    <a:pt x="46" y="3"/>
                  </a:cubicBezTo>
                  <a:cubicBezTo>
                    <a:pt x="46" y="3"/>
                    <a:pt x="45" y="3"/>
                    <a:pt x="44" y="3"/>
                  </a:cubicBezTo>
                  <a:cubicBezTo>
                    <a:pt x="43" y="3"/>
                    <a:pt x="43" y="3"/>
                    <a:pt x="43" y="3"/>
                  </a:cubicBezTo>
                  <a:cubicBezTo>
                    <a:pt x="41" y="2"/>
                    <a:pt x="41" y="2"/>
                    <a:pt x="36" y="0"/>
                  </a:cubicBezTo>
                  <a:cubicBezTo>
                    <a:pt x="36" y="0"/>
                    <a:pt x="36" y="0"/>
                    <a:pt x="36" y="1"/>
                  </a:cubicBezTo>
                  <a:cubicBezTo>
                    <a:pt x="35" y="1"/>
                    <a:pt x="35" y="2"/>
                    <a:pt x="36" y="3"/>
                  </a:cubicBezTo>
                  <a:cubicBezTo>
                    <a:pt x="36" y="3"/>
                    <a:pt x="36" y="3"/>
                    <a:pt x="36" y="3"/>
                  </a:cubicBezTo>
                  <a:cubicBezTo>
                    <a:pt x="36" y="3"/>
                    <a:pt x="36" y="3"/>
                    <a:pt x="36" y="3"/>
                  </a:cubicBezTo>
                  <a:cubicBezTo>
                    <a:pt x="36" y="3"/>
                    <a:pt x="36" y="3"/>
                    <a:pt x="36" y="3"/>
                  </a:cubicBezTo>
                  <a:cubicBezTo>
                    <a:pt x="35" y="4"/>
                    <a:pt x="35" y="4"/>
                    <a:pt x="35" y="4"/>
                  </a:cubicBezTo>
                  <a:cubicBezTo>
                    <a:pt x="35" y="4"/>
                    <a:pt x="35" y="4"/>
                    <a:pt x="35" y="4"/>
                  </a:cubicBezTo>
                  <a:cubicBezTo>
                    <a:pt x="35" y="4"/>
                    <a:pt x="35" y="4"/>
                    <a:pt x="35" y="4"/>
                  </a:cubicBezTo>
                  <a:cubicBezTo>
                    <a:pt x="35" y="4"/>
                    <a:pt x="35" y="4"/>
                    <a:pt x="35" y="4"/>
                  </a:cubicBezTo>
                  <a:cubicBezTo>
                    <a:pt x="35" y="4"/>
                    <a:pt x="35" y="5"/>
                    <a:pt x="35" y="5"/>
                  </a:cubicBezTo>
                  <a:cubicBezTo>
                    <a:pt x="35" y="5"/>
                    <a:pt x="35" y="5"/>
                    <a:pt x="35" y="5"/>
                  </a:cubicBezTo>
                  <a:cubicBezTo>
                    <a:pt x="35" y="6"/>
                    <a:pt x="35" y="6"/>
                    <a:pt x="35" y="6"/>
                  </a:cubicBezTo>
                  <a:cubicBezTo>
                    <a:pt x="34" y="7"/>
                    <a:pt x="34" y="7"/>
                    <a:pt x="34" y="7"/>
                  </a:cubicBezTo>
                  <a:cubicBezTo>
                    <a:pt x="34" y="7"/>
                    <a:pt x="34" y="7"/>
                    <a:pt x="34" y="7"/>
                  </a:cubicBezTo>
                  <a:cubicBezTo>
                    <a:pt x="34" y="7"/>
                    <a:pt x="34" y="7"/>
                    <a:pt x="34" y="7"/>
                  </a:cubicBezTo>
                  <a:cubicBezTo>
                    <a:pt x="34" y="6"/>
                    <a:pt x="34" y="6"/>
                    <a:pt x="34" y="6"/>
                  </a:cubicBezTo>
                  <a:cubicBezTo>
                    <a:pt x="33" y="6"/>
                    <a:pt x="33" y="6"/>
                    <a:pt x="32" y="5"/>
                  </a:cubicBezTo>
                  <a:cubicBezTo>
                    <a:pt x="32" y="5"/>
                    <a:pt x="32" y="5"/>
                    <a:pt x="32" y="5"/>
                  </a:cubicBezTo>
                  <a:cubicBezTo>
                    <a:pt x="31" y="5"/>
                    <a:pt x="31" y="5"/>
                    <a:pt x="30" y="5"/>
                  </a:cubicBezTo>
                  <a:cubicBezTo>
                    <a:pt x="30" y="6"/>
                    <a:pt x="30" y="6"/>
                    <a:pt x="30" y="6"/>
                  </a:cubicBezTo>
                  <a:cubicBezTo>
                    <a:pt x="30" y="7"/>
                    <a:pt x="30" y="7"/>
                    <a:pt x="30" y="7"/>
                  </a:cubicBezTo>
                  <a:cubicBezTo>
                    <a:pt x="30" y="7"/>
                    <a:pt x="30" y="8"/>
                    <a:pt x="28" y="9"/>
                  </a:cubicBezTo>
                  <a:cubicBezTo>
                    <a:pt x="27" y="8"/>
                    <a:pt x="27" y="8"/>
                    <a:pt x="27" y="8"/>
                  </a:cubicBezTo>
                  <a:cubicBezTo>
                    <a:pt x="26" y="8"/>
                    <a:pt x="26" y="9"/>
                    <a:pt x="26" y="9"/>
                  </a:cubicBezTo>
                  <a:cubicBezTo>
                    <a:pt x="26" y="10"/>
                    <a:pt x="26" y="10"/>
                    <a:pt x="28" y="10"/>
                  </a:cubicBezTo>
                  <a:cubicBezTo>
                    <a:pt x="29" y="10"/>
                    <a:pt x="29" y="11"/>
                    <a:pt x="30" y="11"/>
                  </a:cubicBezTo>
                  <a:cubicBezTo>
                    <a:pt x="30" y="11"/>
                    <a:pt x="30" y="11"/>
                    <a:pt x="30" y="11"/>
                  </a:cubicBezTo>
                  <a:cubicBezTo>
                    <a:pt x="31" y="11"/>
                    <a:pt x="31" y="11"/>
                    <a:pt x="31" y="11"/>
                  </a:cubicBezTo>
                  <a:cubicBezTo>
                    <a:pt x="32" y="11"/>
                    <a:pt x="32" y="11"/>
                    <a:pt x="32" y="11"/>
                  </a:cubicBezTo>
                  <a:cubicBezTo>
                    <a:pt x="33" y="11"/>
                    <a:pt x="33" y="11"/>
                    <a:pt x="33" y="11"/>
                  </a:cubicBezTo>
                  <a:cubicBezTo>
                    <a:pt x="33" y="12"/>
                    <a:pt x="33" y="12"/>
                    <a:pt x="33" y="12"/>
                  </a:cubicBezTo>
                  <a:cubicBezTo>
                    <a:pt x="31" y="12"/>
                    <a:pt x="31" y="12"/>
                    <a:pt x="31" y="12"/>
                  </a:cubicBezTo>
                  <a:cubicBezTo>
                    <a:pt x="31" y="12"/>
                    <a:pt x="31" y="13"/>
                    <a:pt x="30" y="13"/>
                  </a:cubicBezTo>
                  <a:cubicBezTo>
                    <a:pt x="30" y="14"/>
                    <a:pt x="30" y="14"/>
                    <a:pt x="30" y="14"/>
                  </a:cubicBezTo>
                  <a:cubicBezTo>
                    <a:pt x="29" y="15"/>
                    <a:pt x="29" y="15"/>
                    <a:pt x="29" y="15"/>
                  </a:cubicBezTo>
                  <a:cubicBezTo>
                    <a:pt x="29" y="14"/>
                    <a:pt x="29" y="14"/>
                    <a:pt x="29" y="14"/>
                  </a:cubicBezTo>
                  <a:cubicBezTo>
                    <a:pt x="28" y="14"/>
                    <a:pt x="27" y="14"/>
                    <a:pt x="26" y="14"/>
                  </a:cubicBezTo>
                  <a:cubicBezTo>
                    <a:pt x="24" y="13"/>
                    <a:pt x="24" y="13"/>
                    <a:pt x="24" y="13"/>
                  </a:cubicBezTo>
                  <a:cubicBezTo>
                    <a:pt x="22" y="13"/>
                    <a:pt x="18" y="12"/>
                    <a:pt x="15" y="11"/>
                  </a:cubicBezTo>
                  <a:cubicBezTo>
                    <a:pt x="15" y="11"/>
                    <a:pt x="14" y="11"/>
                    <a:pt x="13" y="11"/>
                  </a:cubicBezTo>
                  <a:cubicBezTo>
                    <a:pt x="12" y="10"/>
                    <a:pt x="12" y="10"/>
                    <a:pt x="12" y="10"/>
                  </a:cubicBezTo>
                  <a:cubicBezTo>
                    <a:pt x="11" y="11"/>
                    <a:pt x="11" y="11"/>
                    <a:pt x="11" y="11"/>
                  </a:cubicBezTo>
                  <a:cubicBezTo>
                    <a:pt x="12" y="11"/>
                    <a:pt x="12" y="12"/>
                    <a:pt x="13" y="12"/>
                  </a:cubicBezTo>
                  <a:cubicBezTo>
                    <a:pt x="13" y="12"/>
                    <a:pt x="13" y="12"/>
                    <a:pt x="13" y="12"/>
                  </a:cubicBezTo>
                  <a:cubicBezTo>
                    <a:pt x="14" y="13"/>
                    <a:pt x="14" y="15"/>
                    <a:pt x="16" y="16"/>
                  </a:cubicBezTo>
                  <a:cubicBezTo>
                    <a:pt x="17" y="16"/>
                    <a:pt x="18" y="16"/>
                    <a:pt x="20" y="16"/>
                  </a:cubicBezTo>
                  <a:cubicBezTo>
                    <a:pt x="23" y="16"/>
                    <a:pt x="28" y="17"/>
                    <a:pt x="31" y="19"/>
                  </a:cubicBezTo>
                  <a:cubicBezTo>
                    <a:pt x="32" y="20"/>
                    <a:pt x="32" y="20"/>
                    <a:pt x="32" y="20"/>
                  </a:cubicBezTo>
                  <a:cubicBezTo>
                    <a:pt x="32" y="20"/>
                    <a:pt x="32" y="20"/>
                    <a:pt x="32" y="20"/>
                  </a:cubicBezTo>
                  <a:cubicBezTo>
                    <a:pt x="32" y="20"/>
                    <a:pt x="32" y="20"/>
                    <a:pt x="32" y="20"/>
                  </a:cubicBezTo>
                  <a:cubicBezTo>
                    <a:pt x="32" y="20"/>
                    <a:pt x="32" y="20"/>
                    <a:pt x="32" y="20"/>
                  </a:cubicBezTo>
                  <a:cubicBezTo>
                    <a:pt x="31" y="20"/>
                    <a:pt x="31" y="20"/>
                    <a:pt x="31" y="20"/>
                  </a:cubicBezTo>
                  <a:cubicBezTo>
                    <a:pt x="30" y="20"/>
                    <a:pt x="30" y="21"/>
                    <a:pt x="30" y="21"/>
                  </a:cubicBezTo>
                  <a:cubicBezTo>
                    <a:pt x="29" y="21"/>
                    <a:pt x="29" y="21"/>
                    <a:pt x="29" y="21"/>
                  </a:cubicBezTo>
                  <a:cubicBezTo>
                    <a:pt x="26" y="20"/>
                    <a:pt x="26" y="20"/>
                    <a:pt x="24" y="20"/>
                  </a:cubicBezTo>
                  <a:cubicBezTo>
                    <a:pt x="23" y="19"/>
                    <a:pt x="22" y="18"/>
                    <a:pt x="21" y="18"/>
                  </a:cubicBezTo>
                  <a:cubicBezTo>
                    <a:pt x="21" y="18"/>
                    <a:pt x="20" y="19"/>
                    <a:pt x="19" y="19"/>
                  </a:cubicBezTo>
                  <a:cubicBezTo>
                    <a:pt x="19" y="19"/>
                    <a:pt x="19" y="19"/>
                    <a:pt x="19" y="19"/>
                  </a:cubicBezTo>
                  <a:cubicBezTo>
                    <a:pt x="19" y="19"/>
                    <a:pt x="19" y="19"/>
                    <a:pt x="19" y="19"/>
                  </a:cubicBezTo>
                  <a:cubicBezTo>
                    <a:pt x="19" y="20"/>
                    <a:pt x="19" y="20"/>
                    <a:pt x="19" y="20"/>
                  </a:cubicBezTo>
                  <a:cubicBezTo>
                    <a:pt x="18" y="19"/>
                    <a:pt x="18" y="19"/>
                    <a:pt x="18" y="19"/>
                  </a:cubicBezTo>
                  <a:cubicBezTo>
                    <a:pt x="18" y="19"/>
                    <a:pt x="18" y="19"/>
                    <a:pt x="17" y="19"/>
                  </a:cubicBezTo>
                  <a:cubicBezTo>
                    <a:pt x="16" y="19"/>
                    <a:pt x="15" y="18"/>
                    <a:pt x="14" y="18"/>
                  </a:cubicBezTo>
                  <a:cubicBezTo>
                    <a:pt x="10" y="17"/>
                    <a:pt x="7" y="16"/>
                    <a:pt x="4" y="14"/>
                  </a:cubicBezTo>
                  <a:cubicBezTo>
                    <a:pt x="3" y="13"/>
                    <a:pt x="3" y="13"/>
                    <a:pt x="2" y="12"/>
                  </a:cubicBezTo>
                  <a:cubicBezTo>
                    <a:pt x="2" y="12"/>
                    <a:pt x="2" y="12"/>
                    <a:pt x="2" y="12"/>
                  </a:cubicBezTo>
                  <a:cubicBezTo>
                    <a:pt x="2" y="12"/>
                    <a:pt x="2" y="12"/>
                    <a:pt x="2" y="12"/>
                  </a:cubicBezTo>
                  <a:cubicBezTo>
                    <a:pt x="2" y="11"/>
                    <a:pt x="2" y="11"/>
                    <a:pt x="2" y="11"/>
                  </a:cubicBezTo>
                  <a:cubicBezTo>
                    <a:pt x="1" y="11"/>
                    <a:pt x="1" y="12"/>
                    <a:pt x="0" y="12"/>
                  </a:cubicBezTo>
                  <a:cubicBezTo>
                    <a:pt x="0" y="14"/>
                    <a:pt x="2" y="19"/>
                    <a:pt x="3" y="20"/>
                  </a:cubicBezTo>
                  <a:cubicBezTo>
                    <a:pt x="4" y="20"/>
                    <a:pt x="5" y="21"/>
                    <a:pt x="6" y="21"/>
                  </a:cubicBezTo>
                  <a:cubicBezTo>
                    <a:pt x="8" y="21"/>
                    <a:pt x="11" y="22"/>
                    <a:pt x="12" y="23"/>
                  </a:cubicBezTo>
                  <a:cubicBezTo>
                    <a:pt x="13" y="23"/>
                    <a:pt x="13" y="23"/>
                    <a:pt x="13" y="23"/>
                  </a:cubicBezTo>
                  <a:cubicBezTo>
                    <a:pt x="13" y="23"/>
                    <a:pt x="13" y="23"/>
                    <a:pt x="13" y="23"/>
                  </a:cubicBezTo>
                  <a:cubicBezTo>
                    <a:pt x="13" y="23"/>
                    <a:pt x="13" y="23"/>
                    <a:pt x="13" y="23"/>
                  </a:cubicBezTo>
                  <a:cubicBezTo>
                    <a:pt x="13" y="24"/>
                    <a:pt x="13" y="24"/>
                    <a:pt x="13" y="24"/>
                  </a:cubicBezTo>
                  <a:cubicBezTo>
                    <a:pt x="12" y="25"/>
                    <a:pt x="11" y="26"/>
                    <a:pt x="10" y="26"/>
                  </a:cubicBezTo>
                  <a:cubicBezTo>
                    <a:pt x="10" y="27"/>
                    <a:pt x="10" y="27"/>
                    <a:pt x="10" y="27"/>
                  </a:cubicBezTo>
                  <a:cubicBezTo>
                    <a:pt x="10" y="27"/>
                    <a:pt x="9" y="27"/>
                    <a:pt x="9" y="27"/>
                  </a:cubicBezTo>
                  <a:cubicBezTo>
                    <a:pt x="9" y="27"/>
                    <a:pt x="9" y="27"/>
                    <a:pt x="9" y="27"/>
                  </a:cubicBezTo>
                  <a:cubicBezTo>
                    <a:pt x="9" y="28"/>
                    <a:pt x="8" y="28"/>
                    <a:pt x="8" y="28"/>
                  </a:cubicBezTo>
                  <a:cubicBezTo>
                    <a:pt x="7" y="28"/>
                    <a:pt x="5" y="27"/>
                    <a:pt x="4" y="26"/>
                  </a:cubicBezTo>
                  <a:cubicBezTo>
                    <a:pt x="4" y="26"/>
                    <a:pt x="3" y="26"/>
                    <a:pt x="3" y="26"/>
                  </a:cubicBezTo>
                  <a:cubicBezTo>
                    <a:pt x="3" y="26"/>
                    <a:pt x="3" y="26"/>
                    <a:pt x="3" y="26"/>
                  </a:cubicBezTo>
                  <a:cubicBezTo>
                    <a:pt x="4" y="29"/>
                    <a:pt x="6" y="31"/>
                    <a:pt x="9" y="33"/>
                  </a:cubicBezTo>
                  <a:cubicBezTo>
                    <a:pt x="9" y="34"/>
                    <a:pt x="9" y="34"/>
                    <a:pt x="9" y="34"/>
                  </a:cubicBezTo>
                  <a:cubicBezTo>
                    <a:pt x="10" y="34"/>
                    <a:pt x="10" y="34"/>
                    <a:pt x="10" y="34"/>
                  </a:cubicBezTo>
                  <a:cubicBezTo>
                    <a:pt x="10" y="34"/>
                    <a:pt x="10" y="34"/>
                    <a:pt x="10" y="34"/>
                  </a:cubicBezTo>
                  <a:cubicBezTo>
                    <a:pt x="12" y="34"/>
                    <a:pt x="15" y="31"/>
                    <a:pt x="16" y="29"/>
                  </a:cubicBezTo>
                  <a:cubicBezTo>
                    <a:pt x="16" y="29"/>
                    <a:pt x="17" y="28"/>
                    <a:pt x="17" y="28"/>
                  </a:cubicBezTo>
                  <a:cubicBezTo>
                    <a:pt x="18" y="28"/>
                    <a:pt x="18" y="28"/>
                    <a:pt x="18" y="28"/>
                  </a:cubicBezTo>
                  <a:cubicBezTo>
                    <a:pt x="19" y="27"/>
                    <a:pt x="19" y="27"/>
                    <a:pt x="19" y="27"/>
                  </a:cubicBezTo>
                  <a:cubicBezTo>
                    <a:pt x="19" y="27"/>
                    <a:pt x="19" y="27"/>
                    <a:pt x="19" y="27"/>
                  </a:cubicBezTo>
                  <a:cubicBezTo>
                    <a:pt x="21" y="27"/>
                    <a:pt x="22" y="27"/>
                    <a:pt x="23" y="28"/>
                  </a:cubicBezTo>
                  <a:cubicBezTo>
                    <a:pt x="24" y="28"/>
                    <a:pt x="25" y="26"/>
                    <a:pt x="25" y="25"/>
                  </a:cubicBezTo>
                  <a:cubicBezTo>
                    <a:pt x="25" y="25"/>
                    <a:pt x="25" y="25"/>
                    <a:pt x="25" y="25"/>
                  </a:cubicBezTo>
                  <a:cubicBezTo>
                    <a:pt x="24" y="24"/>
                    <a:pt x="23" y="23"/>
                    <a:pt x="22" y="23"/>
                  </a:cubicBezTo>
                  <a:cubicBezTo>
                    <a:pt x="22" y="23"/>
                    <a:pt x="22" y="23"/>
                    <a:pt x="22" y="23"/>
                  </a:cubicBezTo>
                  <a:cubicBezTo>
                    <a:pt x="22" y="22"/>
                    <a:pt x="22" y="22"/>
                    <a:pt x="22" y="22"/>
                  </a:cubicBezTo>
                  <a:cubicBezTo>
                    <a:pt x="23" y="21"/>
                    <a:pt x="23" y="21"/>
                    <a:pt x="23" y="21"/>
                  </a:cubicBezTo>
                  <a:cubicBezTo>
                    <a:pt x="23" y="20"/>
                    <a:pt x="23" y="20"/>
                    <a:pt x="23" y="20"/>
                  </a:cubicBezTo>
                  <a:cubicBezTo>
                    <a:pt x="24" y="20"/>
                    <a:pt x="24" y="20"/>
                    <a:pt x="24" y="20"/>
                  </a:cubicBezTo>
                  <a:cubicBezTo>
                    <a:pt x="26" y="21"/>
                    <a:pt x="28" y="22"/>
                    <a:pt x="30" y="22"/>
                  </a:cubicBezTo>
                  <a:cubicBezTo>
                    <a:pt x="32" y="23"/>
                    <a:pt x="32" y="23"/>
                    <a:pt x="32" y="23"/>
                  </a:cubicBezTo>
                  <a:cubicBezTo>
                    <a:pt x="33" y="23"/>
                    <a:pt x="33" y="23"/>
                    <a:pt x="33" y="23"/>
                  </a:cubicBezTo>
                  <a:cubicBezTo>
                    <a:pt x="34" y="24"/>
                    <a:pt x="35" y="25"/>
                    <a:pt x="36" y="25"/>
                  </a:cubicBezTo>
                  <a:cubicBezTo>
                    <a:pt x="36" y="25"/>
                    <a:pt x="37" y="25"/>
                    <a:pt x="37" y="25"/>
                  </a:cubicBezTo>
                  <a:cubicBezTo>
                    <a:pt x="38" y="23"/>
                    <a:pt x="39" y="22"/>
                    <a:pt x="39" y="21"/>
                  </a:cubicBezTo>
                  <a:cubicBezTo>
                    <a:pt x="39" y="21"/>
                    <a:pt x="39" y="21"/>
                    <a:pt x="39" y="21"/>
                  </a:cubicBezTo>
                  <a:cubicBezTo>
                    <a:pt x="39" y="21"/>
                    <a:pt x="40" y="21"/>
                    <a:pt x="40" y="21"/>
                  </a:cubicBezTo>
                  <a:cubicBezTo>
                    <a:pt x="39" y="21"/>
                    <a:pt x="39" y="21"/>
                    <a:pt x="39" y="21"/>
                  </a:cubicBezTo>
                  <a:cubicBezTo>
                    <a:pt x="39" y="20"/>
                    <a:pt x="39" y="20"/>
                    <a:pt x="39" y="20"/>
                  </a:cubicBezTo>
                  <a:cubicBezTo>
                    <a:pt x="39" y="20"/>
                    <a:pt x="40" y="20"/>
                    <a:pt x="40" y="20"/>
                  </a:cubicBezTo>
                  <a:cubicBezTo>
                    <a:pt x="43" y="19"/>
                    <a:pt x="47" y="17"/>
                    <a:pt x="50" y="16"/>
                  </a:cubicBezTo>
                  <a:cubicBezTo>
                    <a:pt x="51" y="15"/>
                    <a:pt x="52" y="15"/>
                    <a:pt x="51" y="14"/>
                  </a:cubicBezTo>
                  <a:cubicBezTo>
                    <a:pt x="51" y="13"/>
                    <a:pt x="51" y="13"/>
                    <a:pt x="51" y="13"/>
                  </a:cubicBezTo>
                  <a:moveTo>
                    <a:pt x="37" y="15"/>
                  </a:moveTo>
                  <a:cubicBezTo>
                    <a:pt x="38" y="14"/>
                    <a:pt x="38" y="14"/>
                    <a:pt x="38" y="14"/>
                  </a:cubicBezTo>
                  <a:cubicBezTo>
                    <a:pt x="39" y="13"/>
                    <a:pt x="39" y="13"/>
                    <a:pt x="39" y="13"/>
                  </a:cubicBezTo>
                  <a:cubicBezTo>
                    <a:pt x="39" y="13"/>
                    <a:pt x="39" y="12"/>
                    <a:pt x="38" y="12"/>
                  </a:cubicBezTo>
                  <a:cubicBezTo>
                    <a:pt x="38" y="12"/>
                    <a:pt x="38" y="12"/>
                    <a:pt x="38" y="12"/>
                  </a:cubicBezTo>
                  <a:cubicBezTo>
                    <a:pt x="38" y="12"/>
                    <a:pt x="38" y="12"/>
                    <a:pt x="38" y="12"/>
                  </a:cubicBezTo>
                  <a:cubicBezTo>
                    <a:pt x="37" y="12"/>
                    <a:pt x="37" y="12"/>
                    <a:pt x="37" y="12"/>
                  </a:cubicBezTo>
                  <a:cubicBezTo>
                    <a:pt x="36" y="11"/>
                    <a:pt x="36" y="11"/>
                    <a:pt x="36" y="11"/>
                  </a:cubicBezTo>
                  <a:cubicBezTo>
                    <a:pt x="36" y="11"/>
                    <a:pt x="36" y="11"/>
                    <a:pt x="36" y="11"/>
                  </a:cubicBezTo>
                  <a:cubicBezTo>
                    <a:pt x="37" y="10"/>
                    <a:pt x="37" y="10"/>
                    <a:pt x="37" y="10"/>
                  </a:cubicBezTo>
                  <a:cubicBezTo>
                    <a:pt x="36" y="10"/>
                    <a:pt x="36" y="10"/>
                    <a:pt x="36" y="10"/>
                  </a:cubicBezTo>
                  <a:cubicBezTo>
                    <a:pt x="37" y="10"/>
                    <a:pt x="37" y="10"/>
                    <a:pt x="37" y="10"/>
                  </a:cubicBezTo>
                  <a:cubicBezTo>
                    <a:pt x="40" y="9"/>
                    <a:pt x="40" y="9"/>
                    <a:pt x="40" y="9"/>
                  </a:cubicBezTo>
                  <a:cubicBezTo>
                    <a:pt x="40" y="9"/>
                    <a:pt x="40" y="9"/>
                    <a:pt x="40" y="9"/>
                  </a:cubicBezTo>
                  <a:cubicBezTo>
                    <a:pt x="41" y="9"/>
                    <a:pt x="41" y="9"/>
                    <a:pt x="41" y="9"/>
                  </a:cubicBezTo>
                  <a:cubicBezTo>
                    <a:pt x="41" y="10"/>
                    <a:pt x="43" y="11"/>
                    <a:pt x="43" y="13"/>
                  </a:cubicBezTo>
                  <a:cubicBezTo>
                    <a:pt x="43" y="14"/>
                    <a:pt x="43" y="14"/>
                    <a:pt x="43" y="14"/>
                  </a:cubicBezTo>
                  <a:cubicBezTo>
                    <a:pt x="42" y="15"/>
                    <a:pt x="40" y="16"/>
                    <a:pt x="38" y="16"/>
                  </a:cubicBezTo>
                  <a:cubicBezTo>
                    <a:pt x="38" y="16"/>
                    <a:pt x="38" y="16"/>
                    <a:pt x="38" y="16"/>
                  </a:cubicBezTo>
                  <a:cubicBezTo>
                    <a:pt x="38" y="15"/>
                    <a:pt x="38" y="15"/>
                    <a:pt x="38" y="15"/>
                  </a:cubicBezTo>
                  <a:cubicBezTo>
                    <a:pt x="37" y="15"/>
                    <a:pt x="37" y="15"/>
                    <a:pt x="37" y="15"/>
                  </a:cubicBez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40" name="Freeform 138"/>
            <p:cNvSpPr/>
            <p:nvPr userDrawn="1"/>
          </p:nvSpPr>
          <p:spPr bwMode="auto">
            <a:xfrm>
              <a:off x="6194063" y="2940552"/>
              <a:ext cx="75630" cy="143697"/>
            </a:xfrm>
            <a:custGeom>
              <a:avLst/>
              <a:gdLst>
                <a:gd name="T0" fmla="*/ 2 w 8"/>
                <a:gd name="T1" fmla="*/ 15 h 15"/>
                <a:gd name="T2" fmla="*/ 0 w 8"/>
                <a:gd name="T3" fmla="*/ 14 h 15"/>
                <a:gd name="T4" fmla="*/ 2 w 8"/>
                <a:gd name="T5" fmla="*/ 9 h 15"/>
                <a:gd name="T6" fmla="*/ 3 w 8"/>
                <a:gd name="T7" fmla="*/ 8 h 15"/>
                <a:gd name="T8" fmla="*/ 3 w 8"/>
                <a:gd name="T9" fmla="*/ 8 h 15"/>
                <a:gd name="T10" fmla="*/ 3 w 8"/>
                <a:gd name="T11" fmla="*/ 7 h 15"/>
                <a:gd name="T12" fmla="*/ 4 w 8"/>
                <a:gd name="T13" fmla="*/ 5 h 15"/>
                <a:gd name="T14" fmla="*/ 5 w 8"/>
                <a:gd name="T15" fmla="*/ 4 h 15"/>
                <a:gd name="T16" fmla="*/ 7 w 8"/>
                <a:gd name="T17" fmla="*/ 0 h 15"/>
                <a:gd name="T18" fmla="*/ 8 w 8"/>
                <a:gd name="T19" fmla="*/ 1 h 15"/>
                <a:gd name="T20" fmla="*/ 8 w 8"/>
                <a:gd name="T21" fmla="*/ 2 h 15"/>
                <a:gd name="T22" fmla="*/ 8 w 8"/>
                <a:gd name="T23" fmla="*/ 2 h 15"/>
                <a:gd name="T24" fmla="*/ 8 w 8"/>
                <a:gd name="T25" fmla="*/ 3 h 15"/>
                <a:gd name="T26" fmla="*/ 8 w 8"/>
                <a:gd name="T27" fmla="*/ 7 h 15"/>
                <a:gd name="T28" fmla="*/ 8 w 8"/>
                <a:gd name="T29" fmla="*/ 8 h 15"/>
                <a:gd name="T30" fmla="*/ 8 w 8"/>
                <a:gd name="T31" fmla="*/ 9 h 15"/>
                <a:gd name="T32" fmla="*/ 6 w 8"/>
                <a:gd name="T33" fmla="*/ 13 h 15"/>
                <a:gd name="T34" fmla="*/ 5 w 8"/>
                <a:gd name="T35" fmla="*/ 14 h 15"/>
                <a:gd name="T36" fmla="*/ 5 w 8"/>
                <a:gd name="T37" fmla="*/ 14 h 15"/>
                <a:gd name="T38" fmla="*/ 3 w 8"/>
                <a:gd name="T39" fmla="*/ 15 h 15"/>
                <a:gd name="T40" fmla="*/ 2 w 8"/>
                <a:gd name="T4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5">
                  <a:moveTo>
                    <a:pt x="2" y="15"/>
                  </a:moveTo>
                  <a:cubicBezTo>
                    <a:pt x="2" y="15"/>
                    <a:pt x="1" y="14"/>
                    <a:pt x="0" y="14"/>
                  </a:cubicBezTo>
                  <a:cubicBezTo>
                    <a:pt x="0" y="12"/>
                    <a:pt x="1" y="11"/>
                    <a:pt x="2" y="9"/>
                  </a:cubicBezTo>
                  <a:cubicBezTo>
                    <a:pt x="2" y="9"/>
                    <a:pt x="3" y="8"/>
                    <a:pt x="3" y="8"/>
                  </a:cubicBezTo>
                  <a:cubicBezTo>
                    <a:pt x="3" y="8"/>
                    <a:pt x="3" y="8"/>
                    <a:pt x="3" y="8"/>
                  </a:cubicBezTo>
                  <a:cubicBezTo>
                    <a:pt x="3" y="7"/>
                    <a:pt x="3" y="7"/>
                    <a:pt x="3" y="7"/>
                  </a:cubicBezTo>
                  <a:cubicBezTo>
                    <a:pt x="4" y="7"/>
                    <a:pt x="4" y="6"/>
                    <a:pt x="4" y="5"/>
                  </a:cubicBezTo>
                  <a:cubicBezTo>
                    <a:pt x="4" y="5"/>
                    <a:pt x="4" y="4"/>
                    <a:pt x="5" y="4"/>
                  </a:cubicBezTo>
                  <a:cubicBezTo>
                    <a:pt x="5" y="2"/>
                    <a:pt x="6" y="0"/>
                    <a:pt x="7" y="0"/>
                  </a:cubicBezTo>
                  <a:cubicBezTo>
                    <a:pt x="7" y="0"/>
                    <a:pt x="8" y="0"/>
                    <a:pt x="8" y="1"/>
                  </a:cubicBezTo>
                  <a:cubicBezTo>
                    <a:pt x="8" y="1"/>
                    <a:pt x="8" y="1"/>
                    <a:pt x="8" y="2"/>
                  </a:cubicBezTo>
                  <a:cubicBezTo>
                    <a:pt x="8" y="2"/>
                    <a:pt x="8" y="2"/>
                    <a:pt x="8" y="2"/>
                  </a:cubicBezTo>
                  <a:cubicBezTo>
                    <a:pt x="8" y="3"/>
                    <a:pt x="8" y="3"/>
                    <a:pt x="8" y="3"/>
                  </a:cubicBezTo>
                  <a:cubicBezTo>
                    <a:pt x="8" y="5"/>
                    <a:pt x="8" y="6"/>
                    <a:pt x="8" y="7"/>
                  </a:cubicBezTo>
                  <a:cubicBezTo>
                    <a:pt x="8" y="8"/>
                    <a:pt x="8" y="8"/>
                    <a:pt x="8" y="8"/>
                  </a:cubicBezTo>
                  <a:cubicBezTo>
                    <a:pt x="8" y="8"/>
                    <a:pt x="8" y="9"/>
                    <a:pt x="8" y="9"/>
                  </a:cubicBezTo>
                  <a:cubicBezTo>
                    <a:pt x="7" y="11"/>
                    <a:pt x="7" y="12"/>
                    <a:pt x="6" y="13"/>
                  </a:cubicBezTo>
                  <a:cubicBezTo>
                    <a:pt x="5" y="14"/>
                    <a:pt x="5" y="14"/>
                    <a:pt x="5" y="14"/>
                  </a:cubicBezTo>
                  <a:cubicBezTo>
                    <a:pt x="5" y="14"/>
                    <a:pt x="5" y="14"/>
                    <a:pt x="5" y="14"/>
                  </a:cubicBezTo>
                  <a:cubicBezTo>
                    <a:pt x="4" y="14"/>
                    <a:pt x="3" y="15"/>
                    <a:pt x="3" y="15"/>
                  </a:cubicBezTo>
                  <a:lnTo>
                    <a:pt x="2" y="15"/>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41" name="Freeform 139"/>
            <p:cNvSpPr/>
            <p:nvPr userDrawn="1"/>
          </p:nvSpPr>
          <p:spPr bwMode="auto">
            <a:xfrm>
              <a:off x="6194063" y="2940552"/>
              <a:ext cx="75630" cy="143697"/>
            </a:xfrm>
            <a:custGeom>
              <a:avLst/>
              <a:gdLst>
                <a:gd name="T0" fmla="*/ 2 w 8"/>
                <a:gd name="T1" fmla="*/ 15 h 15"/>
                <a:gd name="T2" fmla="*/ 3 w 8"/>
                <a:gd name="T3" fmla="*/ 15 h 15"/>
                <a:gd name="T4" fmla="*/ 5 w 8"/>
                <a:gd name="T5" fmla="*/ 14 h 15"/>
                <a:gd name="T6" fmla="*/ 5 w 8"/>
                <a:gd name="T7" fmla="*/ 14 h 15"/>
                <a:gd name="T8" fmla="*/ 6 w 8"/>
                <a:gd name="T9" fmla="*/ 13 h 15"/>
                <a:gd name="T10" fmla="*/ 8 w 8"/>
                <a:gd name="T11" fmla="*/ 9 h 15"/>
                <a:gd name="T12" fmla="*/ 8 w 8"/>
                <a:gd name="T13" fmla="*/ 8 h 15"/>
                <a:gd name="T14" fmla="*/ 8 w 8"/>
                <a:gd name="T15" fmla="*/ 7 h 15"/>
                <a:gd name="T16" fmla="*/ 8 w 8"/>
                <a:gd name="T17" fmla="*/ 3 h 15"/>
                <a:gd name="T18" fmla="*/ 8 w 8"/>
                <a:gd name="T19" fmla="*/ 2 h 15"/>
                <a:gd name="T20" fmla="*/ 8 w 8"/>
                <a:gd name="T21" fmla="*/ 2 h 15"/>
                <a:gd name="T22" fmla="*/ 8 w 8"/>
                <a:gd name="T23" fmla="*/ 2 h 15"/>
                <a:gd name="T24" fmla="*/ 8 w 8"/>
                <a:gd name="T25" fmla="*/ 1 h 15"/>
                <a:gd name="T26" fmla="*/ 7 w 8"/>
                <a:gd name="T27" fmla="*/ 0 h 15"/>
                <a:gd name="T28" fmla="*/ 5 w 8"/>
                <a:gd name="T29" fmla="*/ 4 h 15"/>
                <a:gd name="T30" fmla="*/ 4 w 8"/>
                <a:gd name="T31" fmla="*/ 5 h 15"/>
                <a:gd name="T32" fmla="*/ 3 w 8"/>
                <a:gd name="T33" fmla="*/ 7 h 15"/>
                <a:gd name="T34" fmla="*/ 3 w 8"/>
                <a:gd name="T35" fmla="*/ 8 h 15"/>
                <a:gd name="T36" fmla="*/ 3 w 8"/>
                <a:gd name="T37" fmla="*/ 8 h 15"/>
                <a:gd name="T38" fmla="*/ 2 w 8"/>
                <a:gd name="T39" fmla="*/ 9 h 15"/>
                <a:gd name="T40" fmla="*/ 0 w 8"/>
                <a:gd name="T41" fmla="*/ 14 h 15"/>
                <a:gd name="T42" fmla="*/ 2 w 8"/>
                <a:gd name="T43"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 h="15">
                  <a:moveTo>
                    <a:pt x="2" y="15"/>
                  </a:moveTo>
                  <a:cubicBezTo>
                    <a:pt x="3" y="15"/>
                    <a:pt x="3" y="15"/>
                    <a:pt x="3" y="15"/>
                  </a:cubicBezTo>
                  <a:cubicBezTo>
                    <a:pt x="3" y="15"/>
                    <a:pt x="4" y="14"/>
                    <a:pt x="5" y="14"/>
                  </a:cubicBezTo>
                  <a:cubicBezTo>
                    <a:pt x="5" y="14"/>
                    <a:pt x="5" y="14"/>
                    <a:pt x="5" y="14"/>
                  </a:cubicBezTo>
                  <a:cubicBezTo>
                    <a:pt x="6" y="13"/>
                    <a:pt x="6" y="13"/>
                    <a:pt x="6" y="13"/>
                  </a:cubicBezTo>
                  <a:cubicBezTo>
                    <a:pt x="7" y="12"/>
                    <a:pt x="7" y="10"/>
                    <a:pt x="8" y="9"/>
                  </a:cubicBezTo>
                  <a:cubicBezTo>
                    <a:pt x="8" y="9"/>
                    <a:pt x="8" y="8"/>
                    <a:pt x="8" y="8"/>
                  </a:cubicBezTo>
                  <a:cubicBezTo>
                    <a:pt x="8" y="7"/>
                    <a:pt x="8" y="7"/>
                    <a:pt x="8" y="7"/>
                  </a:cubicBezTo>
                  <a:cubicBezTo>
                    <a:pt x="8" y="6"/>
                    <a:pt x="8" y="5"/>
                    <a:pt x="8" y="3"/>
                  </a:cubicBezTo>
                  <a:cubicBezTo>
                    <a:pt x="8" y="3"/>
                    <a:pt x="8" y="3"/>
                    <a:pt x="8" y="2"/>
                  </a:cubicBezTo>
                  <a:cubicBezTo>
                    <a:pt x="8" y="2"/>
                    <a:pt x="8" y="2"/>
                    <a:pt x="8" y="2"/>
                  </a:cubicBezTo>
                  <a:cubicBezTo>
                    <a:pt x="8" y="2"/>
                    <a:pt x="8" y="2"/>
                    <a:pt x="8" y="2"/>
                  </a:cubicBezTo>
                  <a:cubicBezTo>
                    <a:pt x="8" y="1"/>
                    <a:pt x="8" y="1"/>
                    <a:pt x="8" y="1"/>
                  </a:cubicBezTo>
                  <a:cubicBezTo>
                    <a:pt x="8" y="0"/>
                    <a:pt x="7" y="0"/>
                    <a:pt x="7" y="0"/>
                  </a:cubicBezTo>
                  <a:cubicBezTo>
                    <a:pt x="6" y="0"/>
                    <a:pt x="5" y="2"/>
                    <a:pt x="5" y="4"/>
                  </a:cubicBezTo>
                  <a:cubicBezTo>
                    <a:pt x="5" y="4"/>
                    <a:pt x="4" y="5"/>
                    <a:pt x="4" y="5"/>
                  </a:cubicBezTo>
                  <a:cubicBezTo>
                    <a:pt x="4" y="6"/>
                    <a:pt x="4" y="7"/>
                    <a:pt x="3" y="7"/>
                  </a:cubicBezTo>
                  <a:cubicBezTo>
                    <a:pt x="3" y="8"/>
                    <a:pt x="3" y="8"/>
                    <a:pt x="3" y="8"/>
                  </a:cubicBezTo>
                  <a:cubicBezTo>
                    <a:pt x="3" y="8"/>
                    <a:pt x="3" y="8"/>
                    <a:pt x="3" y="8"/>
                  </a:cubicBezTo>
                  <a:cubicBezTo>
                    <a:pt x="3" y="8"/>
                    <a:pt x="2" y="9"/>
                    <a:pt x="2" y="9"/>
                  </a:cubicBezTo>
                  <a:cubicBezTo>
                    <a:pt x="1" y="11"/>
                    <a:pt x="0" y="12"/>
                    <a:pt x="0" y="14"/>
                  </a:cubicBezTo>
                  <a:cubicBezTo>
                    <a:pt x="1" y="14"/>
                    <a:pt x="2" y="15"/>
                    <a:pt x="2" y="15"/>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42" name="Freeform 140"/>
            <p:cNvSpPr/>
            <p:nvPr userDrawn="1"/>
          </p:nvSpPr>
          <p:spPr bwMode="auto">
            <a:xfrm>
              <a:off x="6118433" y="2993493"/>
              <a:ext cx="52941" cy="68067"/>
            </a:xfrm>
            <a:custGeom>
              <a:avLst/>
              <a:gdLst>
                <a:gd name="T0" fmla="*/ 3 w 6"/>
                <a:gd name="T1" fmla="*/ 7 h 7"/>
                <a:gd name="T2" fmla="*/ 1 w 6"/>
                <a:gd name="T3" fmla="*/ 6 h 7"/>
                <a:gd name="T4" fmla="*/ 5 w 6"/>
                <a:gd name="T5" fmla="*/ 0 h 7"/>
                <a:gd name="T6" fmla="*/ 6 w 6"/>
                <a:gd name="T7" fmla="*/ 1 h 7"/>
                <a:gd name="T8" fmla="*/ 5 w 6"/>
                <a:gd name="T9" fmla="*/ 5 h 7"/>
                <a:gd name="T10" fmla="*/ 3 w 6"/>
                <a:gd name="T11" fmla="*/ 7 h 7"/>
              </a:gdLst>
              <a:ahLst/>
              <a:cxnLst>
                <a:cxn ang="0">
                  <a:pos x="T0" y="T1"/>
                </a:cxn>
                <a:cxn ang="0">
                  <a:pos x="T2" y="T3"/>
                </a:cxn>
                <a:cxn ang="0">
                  <a:pos x="T4" y="T5"/>
                </a:cxn>
                <a:cxn ang="0">
                  <a:pos x="T6" y="T7"/>
                </a:cxn>
                <a:cxn ang="0">
                  <a:pos x="T8" y="T9"/>
                </a:cxn>
                <a:cxn ang="0">
                  <a:pos x="T10" y="T11"/>
                </a:cxn>
              </a:cxnLst>
              <a:rect l="0" t="0" r="r" b="b"/>
              <a:pathLst>
                <a:path w="6" h="7">
                  <a:moveTo>
                    <a:pt x="3" y="7"/>
                  </a:moveTo>
                  <a:cubicBezTo>
                    <a:pt x="3" y="7"/>
                    <a:pt x="2" y="6"/>
                    <a:pt x="1" y="6"/>
                  </a:cubicBezTo>
                  <a:cubicBezTo>
                    <a:pt x="0" y="3"/>
                    <a:pt x="4" y="0"/>
                    <a:pt x="5" y="0"/>
                  </a:cubicBezTo>
                  <a:cubicBezTo>
                    <a:pt x="5" y="0"/>
                    <a:pt x="6" y="1"/>
                    <a:pt x="6" y="1"/>
                  </a:cubicBezTo>
                  <a:cubicBezTo>
                    <a:pt x="6" y="2"/>
                    <a:pt x="6" y="4"/>
                    <a:pt x="5" y="5"/>
                  </a:cubicBezTo>
                  <a:cubicBezTo>
                    <a:pt x="4" y="6"/>
                    <a:pt x="3" y="7"/>
                    <a:pt x="3" y="7"/>
                  </a:cubicBez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43" name="Freeform 141"/>
            <p:cNvSpPr/>
            <p:nvPr userDrawn="1"/>
          </p:nvSpPr>
          <p:spPr bwMode="auto">
            <a:xfrm>
              <a:off x="6118433" y="2993493"/>
              <a:ext cx="52941" cy="68067"/>
            </a:xfrm>
            <a:custGeom>
              <a:avLst/>
              <a:gdLst>
                <a:gd name="T0" fmla="*/ 3 w 6"/>
                <a:gd name="T1" fmla="*/ 7 h 7"/>
                <a:gd name="T2" fmla="*/ 3 w 6"/>
                <a:gd name="T3" fmla="*/ 7 h 7"/>
                <a:gd name="T4" fmla="*/ 5 w 6"/>
                <a:gd name="T5" fmla="*/ 5 h 7"/>
                <a:gd name="T6" fmla="*/ 6 w 6"/>
                <a:gd name="T7" fmla="*/ 1 h 7"/>
                <a:gd name="T8" fmla="*/ 5 w 6"/>
                <a:gd name="T9" fmla="*/ 0 h 7"/>
                <a:gd name="T10" fmla="*/ 1 w 6"/>
                <a:gd name="T11" fmla="*/ 6 h 7"/>
                <a:gd name="T12" fmla="*/ 3 w 6"/>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3" y="7"/>
                  </a:moveTo>
                  <a:cubicBezTo>
                    <a:pt x="3" y="7"/>
                    <a:pt x="3" y="7"/>
                    <a:pt x="3" y="7"/>
                  </a:cubicBezTo>
                  <a:cubicBezTo>
                    <a:pt x="3" y="7"/>
                    <a:pt x="4" y="6"/>
                    <a:pt x="5" y="5"/>
                  </a:cubicBezTo>
                  <a:cubicBezTo>
                    <a:pt x="6" y="4"/>
                    <a:pt x="6" y="2"/>
                    <a:pt x="6" y="1"/>
                  </a:cubicBezTo>
                  <a:cubicBezTo>
                    <a:pt x="6" y="1"/>
                    <a:pt x="5" y="0"/>
                    <a:pt x="5" y="0"/>
                  </a:cubicBezTo>
                  <a:cubicBezTo>
                    <a:pt x="4" y="0"/>
                    <a:pt x="0" y="3"/>
                    <a:pt x="1" y="6"/>
                  </a:cubicBezTo>
                  <a:cubicBezTo>
                    <a:pt x="2" y="6"/>
                    <a:pt x="3" y="7"/>
                    <a:pt x="3" y="7"/>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grpSp>
      <p:pic>
        <p:nvPicPr>
          <p:cNvPr id="185" name="图片 184"/>
          <p:cNvPicPr>
            <a:picLocks noChangeAspect="1"/>
          </p:cNvPicPr>
          <p:nvPr/>
        </p:nvPicPr>
        <p:blipFill>
          <a:blip r:embed="rId4" cstate="print">
            <a:alphaModFix amt="50000"/>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096000" y="2522539"/>
            <a:ext cx="5807191" cy="3892201"/>
          </a:xfrm>
          <a:prstGeom prst="rect">
            <a:avLst/>
          </a:prstGeom>
        </p:spPr>
      </p:pic>
      <p:sp>
        <p:nvSpPr>
          <p:cNvPr id="2" name="文本占位符 1"/>
          <p:cNvSpPr>
            <a:spLocks noGrp="1"/>
          </p:cNvSpPr>
          <p:nvPr>
            <p:ph type="body" sz="quarter" idx="11"/>
          </p:nvPr>
        </p:nvSpPr>
        <p:spPr/>
        <p:txBody>
          <a:bodyPr/>
          <a:lstStyle/>
          <a:p>
            <a:r>
              <a:rPr lang="zh-CN" altLang="en-US" dirty="0"/>
              <a:t>项目预期成果</a:t>
            </a:r>
          </a:p>
        </p:txBody>
      </p:sp>
      <p:sp>
        <p:nvSpPr>
          <p:cNvPr id="3" name="文本占位符 2"/>
          <p:cNvSpPr>
            <a:spLocks noGrp="1"/>
          </p:cNvSpPr>
          <p:nvPr>
            <p:ph type="body" sz="quarter" idx="14"/>
          </p:nvPr>
        </p:nvSpPr>
        <p:spPr/>
        <p:txBody>
          <a:bodyPr/>
          <a:lstStyle/>
          <a:p>
            <a:endParaRPr lang="zh-CN" altLang="en-US"/>
          </a:p>
        </p:txBody>
      </p:sp>
      <p:sp>
        <p:nvSpPr>
          <p:cNvPr id="4" name="文本占位符 3"/>
          <p:cNvSpPr>
            <a:spLocks noGrp="1"/>
          </p:cNvSpPr>
          <p:nvPr>
            <p:ph type="body" sz="quarter" idx="15"/>
          </p:nvPr>
        </p:nvSpPr>
        <p:spPr/>
        <p:txBody>
          <a:bodyPr/>
          <a:lstStyle/>
          <a:p>
            <a:r>
              <a:rPr lang="en-US" altLang="zh-CN" dirty="0"/>
              <a:t>04</a:t>
            </a:r>
            <a:endParaRPr lang="zh-CN" altLang="en-US" dirty="0"/>
          </a:p>
        </p:txBody>
      </p:sp>
      <p:sp>
        <p:nvSpPr>
          <p:cNvPr id="49" name="文本占位符 48"/>
          <p:cNvSpPr>
            <a:spLocks noGrp="1"/>
          </p:cNvSpPr>
          <p:nvPr>
            <p:ph type="body" sz="quarter" idx="16"/>
          </p:nvPr>
        </p:nvSpPr>
        <p:spPr/>
        <p:txBody>
          <a:bodyPr/>
          <a:lstStyle/>
          <a:p>
            <a:endParaRPr lang="zh-CN" altLang="en-US" dirty="0"/>
          </a:p>
        </p:txBody>
      </p:sp>
      <p:sp>
        <p:nvSpPr>
          <p:cNvPr id="44" name="文本框 43"/>
          <p:cNvSpPr txBox="1"/>
          <p:nvPr>
            <p:custDataLst>
              <p:tags r:id="rId1"/>
            </p:custDataLst>
          </p:nvPr>
        </p:nvSpPr>
        <p:spPr>
          <a:xfrm>
            <a:off x="960755" y="3116580"/>
            <a:ext cx="2809240" cy="914400"/>
          </a:xfrm>
          <a:prstGeom prst="rect">
            <a:avLst/>
          </a:prstGeom>
          <a:noFill/>
        </p:spPr>
        <p:txBody>
          <a:bodyPr wrap="square" lIns="0" tIns="0" rIns="0" bIns="0" rtlCol="0" anchor="ctr">
            <a:normAutofit/>
          </a:bodyPr>
          <a:lstStyle/>
          <a:p>
            <a:pPr marL="0" marR="0" lvl="0" indent="0" algn="dist" defTabSz="914400" rtl="0" eaLnBrk="1" fontAlgn="auto" latinLnBrk="0" hangingPunct="1">
              <a:lnSpc>
                <a:spcPct val="120000"/>
              </a:lnSpc>
              <a:spcBef>
                <a:spcPts val="0"/>
              </a:spcBef>
              <a:spcAft>
                <a:spcPts val="0"/>
              </a:spcAft>
              <a:buClrTx/>
              <a:buSzTx/>
              <a:buFontTx/>
              <a:buNone/>
              <a:defRPr/>
            </a:pPr>
            <a:r>
              <a:rPr lang="en-US" altLang="zh-CN" sz="1200" b="1" noProof="0" dirty="0">
                <a:ln>
                  <a:noFill/>
                </a:ln>
                <a:solidFill>
                  <a:srgbClr val="3F3F3F"/>
                </a:solidFill>
                <a:effectLst/>
                <a:uLnTx/>
                <a:uFillTx/>
                <a:latin typeface="Arial" panose="020B0604020202020204"/>
                <a:ea typeface="Microsoft YaHei"/>
                <a:sym typeface="+mn-ea"/>
              </a:rPr>
              <a:t>Expected result of the project</a:t>
            </a:r>
            <a:endParaRPr kumimoji="0" lang="en-US" altLang="zh-CN" sz="1200" b="1" i="0" u="none" strike="noStrike" kern="1200" cap="none" spc="0" normalizeH="0" baseline="0" noProof="0" dirty="0">
              <a:ln>
                <a:noFill/>
              </a:ln>
              <a:solidFill>
                <a:srgbClr val="3F3F3F"/>
              </a:solidFill>
              <a:effectLst/>
              <a:uLnTx/>
              <a:uFillTx/>
              <a:latin typeface="Arial" panose="020B0604020202020204"/>
              <a:ea typeface="Microsoft YaHei"/>
              <a:cs typeface="+mn-cs"/>
            </a:endParaRPr>
          </a:p>
          <a:p>
            <a:pPr marL="0" marR="0" lvl="0" indent="0" algn="dist" defTabSz="914400" rtl="0" eaLnBrk="1" fontAlgn="auto" latinLnBrk="0" hangingPunct="1">
              <a:lnSpc>
                <a:spcPct val="120000"/>
              </a:lnSpc>
              <a:spcBef>
                <a:spcPts val="0"/>
              </a:spcBef>
              <a:spcAft>
                <a:spcPts val="0"/>
              </a:spcAft>
              <a:buClrTx/>
              <a:buSzTx/>
              <a:buFontTx/>
              <a:buNone/>
              <a:defRPr/>
            </a:pPr>
            <a:endParaRPr lang="zh-CN" altLang="en-US" sz="1200" dirty="0"/>
          </a:p>
        </p:txBody>
      </p:sp>
      <p:sp>
        <p:nvSpPr>
          <p:cNvPr id="5" name="矩形 4"/>
          <p:cNvSpPr/>
          <p:nvPr/>
        </p:nvSpPr>
        <p:spPr>
          <a:xfrm>
            <a:off x="798254" y="4674905"/>
            <a:ext cx="4857519" cy="140307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14"/>
          <p:cNvSpPr/>
          <p:nvPr/>
        </p:nvSpPr>
        <p:spPr>
          <a:xfrm>
            <a:off x="853440" y="1519555"/>
            <a:ext cx="10456545" cy="4274185"/>
          </a:xfrm>
          <a:custGeom>
            <a:avLst/>
            <a:gdLst>
              <a:gd name="connsiteX0" fmla="*/ 0 w 9359758"/>
              <a:gd name="connsiteY0" fmla="*/ 0 h 3747053"/>
              <a:gd name="connsiteX1" fmla="*/ 9359758 w 9359758"/>
              <a:gd name="connsiteY1" fmla="*/ 0 h 3747053"/>
              <a:gd name="connsiteX2" fmla="*/ 9359758 w 9359758"/>
              <a:gd name="connsiteY2" fmla="*/ 3747053 h 3747053"/>
              <a:gd name="connsiteX3" fmla="*/ 0 w 9359758"/>
              <a:gd name="connsiteY3" fmla="*/ 3747053 h 3747053"/>
              <a:gd name="connsiteX4" fmla="*/ 0 w 9359758"/>
              <a:gd name="connsiteY4" fmla="*/ 0 h 3747053"/>
              <a:gd name="connsiteX0-1" fmla="*/ 0 w 9588358"/>
              <a:gd name="connsiteY0-2" fmla="*/ 0 h 3806688"/>
              <a:gd name="connsiteX1-3" fmla="*/ 9588358 w 9588358"/>
              <a:gd name="connsiteY1-4" fmla="*/ 59635 h 3806688"/>
              <a:gd name="connsiteX2-5" fmla="*/ 9588358 w 9588358"/>
              <a:gd name="connsiteY2-6" fmla="*/ 3806688 h 3806688"/>
              <a:gd name="connsiteX3-7" fmla="*/ 228600 w 9588358"/>
              <a:gd name="connsiteY3-8" fmla="*/ 3806688 h 3806688"/>
              <a:gd name="connsiteX4-9" fmla="*/ 0 w 9588358"/>
              <a:gd name="connsiteY4-10" fmla="*/ 0 h 3806688"/>
              <a:gd name="connsiteX0-11" fmla="*/ 0 w 9797080"/>
              <a:gd name="connsiteY0-12" fmla="*/ 0 h 3806688"/>
              <a:gd name="connsiteX1-13" fmla="*/ 9797080 w 9797080"/>
              <a:gd name="connsiteY1-14" fmla="*/ 39756 h 3806688"/>
              <a:gd name="connsiteX2-15" fmla="*/ 9588358 w 9797080"/>
              <a:gd name="connsiteY2-16" fmla="*/ 3806688 h 3806688"/>
              <a:gd name="connsiteX3-17" fmla="*/ 228600 w 9797080"/>
              <a:gd name="connsiteY3-18" fmla="*/ 3806688 h 3806688"/>
              <a:gd name="connsiteX4-19" fmla="*/ 0 w 9797080"/>
              <a:gd name="connsiteY4-20" fmla="*/ 0 h 3806688"/>
              <a:gd name="connsiteX0-21" fmla="*/ 0 w 9797080"/>
              <a:gd name="connsiteY0-22" fmla="*/ 0 h 3806688"/>
              <a:gd name="connsiteX1-23" fmla="*/ 9797080 w 9797080"/>
              <a:gd name="connsiteY1-24" fmla="*/ 39756 h 3806688"/>
              <a:gd name="connsiteX2-25" fmla="*/ 9588358 w 9797080"/>
              <a:gd name="connsiteY2-26" fmla="*/ 3806688 h 3806688"/>
              <a:gd name="connsiteX3-27" fmla="*/ 347870 w 9797080"/>
              <a:gd name="connsiteY3-28" fmla="*/ 3806688 h 3806688"/>
              <a:gd name="connsiteX4-29" fmla="*/ 0 w 9797080"/>
              <a:gd name="connsiteY4-30" fmla="*/ 0 h 3806688"/>
              <a:gd name="connsiteX0-31" fmla="*/ 0 w 9797080"/>
              <a:gd name="connsiteY0-32" fmla="*/ 0 h 3816627"/>
              <a:gd name="connsiteX1-33" fmla="*/ 9797080 w 9797080"/>
              <a:gd name="connsiteY1-34" fmla="*/ 39756 h 3816627"/>
              <a:gd name="connsiteX2-35" fmla="*/ 9479028 w 9797080"/>
              <a:gd name="connsiteY2-36" fmla="*/ 3816627 h 3816627"/>
              <a:gd name="connsiteX3-37" fmla="*/ 347870 w 9797080"/>
              <a:gd name="connsiteY3-38" fmla="*/ 3806688 h 3816627"/>
              <a:gd name="connsiteX4-39" fmla="*/ 0 w 9797080"/>
              <a:gd name="connsiteY4-40" fmla="*/ 0 h 381662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797080" h="3816627">
                <a:moveTo>
                  <a:pt x="0" y="0"/>
                </a:moveTo>
                <a:lnTo>
                  <a:pt x="9797080" y="39756"/>
                </a:lnTo>
                <a:lnTo>
                  <a:pt x="9479028" y="3816627"/>
                </a:lnTo>
                <a:lnTo>
                  <a:pt x="347870" y="3806688"/>
                </a:lnTo>
                <a:lnTo>
                  <a:pt x="0" y="0"/>
                </a:lnTo>
                <a:close/>
              </a:path>
            </a:pathLst>
          </a:custGeom>
          <a:solidFill>
            <a:srgbClr val="003F88">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a:t>0</a:t>
            </a:r>
            <a:r>
              <a:rPr lang="en-US" dirty="0"/>
              <a:t>4 </a:t>
            </a:r>
            <a:r>
              <a:rPr lang="zh-CN" altLang="en-US" dirty="0">
                <a:sym typeface="+mn-ea"/>
              </a:rPr>
              <a:t>项目预期成果</a:t>
            </a:r>
            <a:endParaRPr lang="en-US" dirty="0"/>
          </a:p>
        </p:txBody>
      </p:sp>
      <p:sp>
        <p:nvSpPr>
          <p:cNvPr id="5" name="文本框 4"/>
          <p:cNvSpPr txBox="1"/>
          <p:nvPr/>
        </p:nvSpPr>
        <p:spPr>
          <a:xfrm>
            <a:off x="1568521" y="1805608"/>
            <a:ext cx="9359759" cy="3747052"/>
          </a:xfrm>
          <a:prstGeom prst="rect">
            <a:avLst/>
          </a:prstGeom>
          <a:noFill/>
        </p:spPr>
        <p:txBody>
          <a:bodyPr wrap="square" lIns="0" tIns="0" rIns="0" bIns="0" rtlCol="0" anchor="ctr">
            <a:normAutofit/>
          </a:bodyPr>
          <a:lstStyle/>
          <a:p>
            <a:pPr algn="l">
              <a:lnSpc>
                <a:spcPct val="125000"/>
              </a:lnSpc>
              <a:spcAft>
                <a:spcPts val="500"/>
              </a:spcAft>
            </a:pPr>
            <a:r>
              <a:rPr lang="zh-CN" altLang="en-US" sz="2000" dirty="0"/>
              <a:t>（</a:t>
            </a:r>
            <a:r>
              <a:rPr lang="en-US" altLang="zh-CN" sz="2000" dirty="0"/>
              <a:t>1</a:t>
            </a:r>
            <a:r>
              <a:rPr lang="zh-CN" altLang="en-US" sz="2000" dirty="0"/>
              <a:t>）</a:t>
            </a:r>
            <a:r>
              <a:rPr lang="zh-CN" altLang="en-US" sz="2000" b="1" dirty="0"/>
              <a:t>论文成果</a:t>
            </a:r>
            <a:r>
              <a:rPr lang="zh-CN" altLang="en-US" sz="2000" dirty="0"/>
              <a:t>：总结项目中涉及的卫星图像处理技术、大语言模型应用技术和统计数据挖掘方法，为相关领域的研究和应用提供参考和借鉴。</a:t>
            </a:r>
          </a:p>
          <a:p>
            <a:pPr algn="l">
              <a:lnSpc>
                <a:spcPct val="125000"/>
              </a:lnSpc>
              <a:spcAft>
                <a:spcPts val="500"/>
              </a:spcAft>
            </a:pPr>
            <a:r>
              <a:rPr lang="zh-CN" altLang="en-US" sz="2000" dirty="0"/>
              <a:t>（</a:t>
            </a:r>
            <a:r>
              <a:rPr lang="en-US" altLang="zh-CN" sz="2000" dirty="0"/>
              <a:t>2</a:t>
            </a:r>
            <a:r>
              <a:rPr lang="zh-CN" altLang="en-US" sz="2000" dirty="0"/>
              <a:t>）</a:t>
            </a:r>
            <a:r>
              <a:rPr lang="zh-CN" altLang="en-US" sz="2000" b="1" dirty="0"/>
              <a:t>系统开发</a:t>
            </a:r>
            <a:r>
              <a:rPr lang="zh-CN" altLang="en-US" sz="2000" dirty="0"/>
              <a:t>：建立基于卫星图像的社会公共卫生数据预测模型，开发亚非拉等地区公共卫生指标的预测系统。</a:t>
            </a:r>
          </a:p>
          <a:p>
            <a:pPr algn="l">
              <a:lnSpc>
                <a:spcPct val="125000"/>
              </a:lnSpc>
              <a:spcAft>
                <a:spcPts val="500"/>
              </a:spcAft>
            </a:pPr>
            <a:r>
              <a:rPr lang="zh-CN" altLang="en-US" sz="2000" dirty="0"/>
              <a:t>（</a:t>
            </a:r>
            <a:r>
              <a:rPr lang="en-US" altLang="zh-CN" sz="2000" dirty="0"/>
              <a:t>3</a:t>
            </a:r>
            <a:r>
              <a:rPr lang="zh-CN" altLang="en-US" sz="2000" dirty="0"/>
              <a:t>）</a:t>
            </a:r>
            <a:r>
              <a:rPr lang="zh-CN" altLang="en-US" sz="2000" b="1" dirty="0"/>
              <a:t>验证评估</a:t>
            </a:r>
            <a:r>
              <a:rPr lang="zh-CN" altLang="en-US" sz="2000" dirty="0"/>
              <a:t>：验证该模型的准确度和泛化能力，展示项目成果在社会学数据统计领域的应用潜力和价值。</a:t>
            </a:r>
          </a:p>
          <a:p>
            <a:pPr algn="l">
              <a:lnSpc>
                <a:spcPct val="125000"/>
              </a:lnSpc>
              <a:spcAft>
                <a:spcPts val="500"/>
              </a:spcAft>
            </a:pPr>
            <a:r>
              <a:rPr lang="zh-CN" altLang="en-US" sz="2000" dirty="0"/>
              <a:t>（</a:t>
            </a:r>
            <a:r>
              <a:rPr lang="en-US" altLang="zh-CN" sz="2000" dirty="0"/>
              <a:t>4</a:t>
            </a:r>
            <a:r>
              <a:rPr lang="zh-CN" altLang="en-US" sz="2000" dirty="0"/>
              <a:t>）</a:t>
            </a:r>
            <a:r>
              <a:rPr lang="zh-CN" altLang="en-US" sz="2000" b="1" dirty="0"/>
              <a:t>推广成果</a:t>
            </a:r>
            <a:r>
              <a:rPr lang="zh-CN" altLang="en-US" sz="2000" dirty="0"/>
              <a:t>：将模式推广到社会学研究领域，为该领域研究开辟新的道路。</a:t>
            </a:r>
          </a:p>
          <a:p>
            <a:pPr algn="l">
              <a:lnSpc>
                <a:spcPct val="125000"/>
              </a:lnSpc>
              <a:spcAft>
                <a:spcPts val="500"/>
              </a:spcAft>
            </a:pPr>
            <a:r>
              <a:rPr lang="zh-CN" altLang="en-US" sz="2000" dirty="0"/>
              <a:t>（</a:t>
            </a:r>
            <a:r>
              <a:rPr lang="en-US" altLang="zh-CN" sz="2000" dirty="0"/>
              <a:t>5</a:t>
            </a:r>
            <a:r>
              <a:rPr lang="zh-CN" altLang="en-US" sz="2000" dirty="0"/>
              <a:t>）</a:t>
            </a:r>
            <a:r>
              <a:rPr lang="zh-CN" altLang="en-US" sz="2000" b="1" dirty="0"/>
              <a:t>社会效益</a:t>
            </a:r>
            <a:r>
              <a:rPr lang="zh-CN" altLang="en-US" sz="2000" dirty="0"/>
              <a:t>：实现对亚非拉等地区社会学数据的预测，为政府和国际组织制订针对性的政策提供科学依据，推动对第三世界国家的人文关怀。</a:t>
            </a:r>
          </a:p>
        </p:txBody>
      </p:sp>
      <p:sp>
        <p:nvSpPr>
          <p:cNvPr id="7" name="矩形 14"/>
          <p:cNvSpPr/>
          <p:nvPr/>
        </p:nvSpPr>
        <p:spPr>
          <a:xfrm>
            <a:off x="695325" y="1432560"/>
            <a:ext cx="10837545" cy="4541520"/>
          </a:xfrm>
          <a:custGeom>
            <a:avLst/>
            <a:gdLst>
              <a:gd name="connsiteX0" fmla="*/ 0 w 9359758"/>
              <a:gd name="connsiteY0" fmla="*/ 0 h 3747053"/>
              <a:gd name="connsiteX1" fmla="*/ 9359758 w 9359758"/>
              <a:gd name="connsiteY1" fmla="*/ 0 h 3747053"/>
              <a:gd name="connsiteX2" fmla="*/ 9359758 w 9359758"/>
              <a:gd name="connsiteY2" fmla="*/ 3747053 h 3747053"/>
              <a:gd name="connsiteX3" fmla="*/ 0 w 9359758"/>
              <a:gd name="connsiteY3" fmla="*/ 3747053 h 3747053"/>
              <a:gd name="connsiteX4" fmla="*/ 0 w 9359758"/>
              <a:gd name="connsiteY4" fmla="*/ 0 h 3747053"/>
              <a:gd name="connsiteX0-1" fmla="*/ 0 w 9588358"/>
              <a:gd name="connsiteY0-2" fmla="*/ 0 h 3806688"/>
              <a:gd name="connsiteX1-3" fmla="*/ 9588358 w 9588358"/>
              <a:gd name="connsiteY1-4" fmla="*/ 59635 h 3806688"/>
              <a:gd name="connsiteX2-5" fmla="*/ 9588358 w 9588358"/>
              <a:gd name="connsiteY2-6" fmla="*/ 3806688 h 3806688"/>
              <a:gd name="connsiteX3-7" fmla="*/ 228600 w 9588358"/>
              <a:gd name="connsiteY3-8" fmla="*/ 3806688 h 3806688"/>
              <a:gd name="connsiteX4-9" fmla="*/ 0 w 9588358"/>
              <a:gd name="connsiteY4-10" fmla="*/ 0 h 3806688"/>
              <a:gd name="connsiteX0-11" fmla="*/ 0 w 9797080"/>
              <a:gd name="connsiteY0-12" fmla="*/ 0 h 3806688"/>
              <a:gd name="connsiteX1-13" fmla="*/ 9797080 w 9797080"/>
              <a:gd name="connsiteY1-14" fmla="*/ 39756 h 3806688"/>
              <a:gd name="connsiteX2-15" fmla="*/ 9588358 w 9797080"/>
              <a:gd name="connsiteY2-16" fmla="*/ 3806688 h 3806688"/>
              <a:gd name="connsiteX3-17" fmla="*/ 228600 w 9797080"/>
              <a:gd name="connsiteY3-18" fmla="*/ 3806688 h 3806688"/>
              <a:gd name="connsiteX4-19" fmla="*/ 0 w 9797080"/>
              <a:gd name="connsiteY4-20" fmla="*/ 0 h 3806688"/>
              <a:gd name="connsiteX0-21" fmla="*/ 0 w 9797080"/>
              <a:gd name="connsiteY0-22" fmla="*/ 0 h 3806688"/>
              <a:gd name="connsiteX1-23" fmla="*/ 9797080 w 9797080"/>
              <a:gd name="connsiteY1-24" fmla="*/ 39756 h 3806688"/>
              <a:gd name="connsiteX2-25" fmla="*/ 9588358 w 9797080"/>
              <a:gd name="connsiteY2-26" fmla="*/ 3806688 h 3806688"/>
              <a:gd name="connsiteX3-27" fmla="*/ 347870 w 9797080"/>
              <a:gd name="connsiteY3-28" fmla="*/ 3806688 h 3806688"/>
              <a:gd name="connsiteX4-29" fmla="*/ 0 w 9797080"/>
              <a:gd name="connsiteY4-30" fmla="*/ 0 h 3806688"/>
              <a:gd name="connsiteX0-31" fmla="*/ 0 w 9797080"/>
              <a:gd name="connsiteY0-32" fmla="*/ 0 h 3816627"/>
              <a:gd name="connsiteX1-33" fmla="*/ 9797080 w 9797080"/>
              <a:gd name="connsiteY1-34" fmla="*/ 39756 h 3816627"/>
              <a:gd name="connsiteX2-35" fmla="*/ 9479028 w 9797080"/>
              <a:gd name="connsiteY2-36" fmla="*/ 3816627 h 3816627"/>
              <a:gd name="connsiteX3-37" fmla="*/ 347870 w 9797080"/>
              <a:gd name="connsiteY3-38" fmla="*/ 3806688 h 3816627"/>
              <a:gd name="connsiteX4-39" fmla="*/ 0 w 9797080"/>
              <a:gd name="connsiteY4-40" fmla="*/ 0 h 3816627"/>
              <a:gd name="connsiteX0-41" fmla="*/ 0 w 9797080"/>
              <a:gd name="connsiteY0-42" fmla="*/ 0 h 3816627"/>
              <a:gd name="connsiteX1-43" fmla="*/ 9797080 w 9797080"/>
              <a:gd name="connsiteY1-44" fmla="*/ 39756 h 3816627"/>
              <a:gd name="connsiteX2-45" fmla="*/ 9479028 w 9797080"/>
              <a:gd name="connsiteY2-46" fmla="*/ 3816627 h 3816627"/>
              <a:gd name="connsiteX3-47" fmla="*/ 616227 w 9797080"/>
              <a:gd name="connsiteY3-48" fmla="*/ 3806688 h 3816627"/>
              <a:gd name="connsiteX4-49" fmla="*/ 0 w 9797080"/>
              <a:gd name="connsiteY4-50" fmla="*/ 0 h 3816627"/>
              <a:gd name="connsiteX0-51" fmla="*/ 0 w 10154889"/>
              <a:gd name="connsiteY0-52" fmla="*/ 0 h 3816627"/>
              <a:gd name="connsiteX1-53" fmla="*/ 10154889 w 10154889"/>
              <a:gd name="connsiteY1-54" fmla="*/ 377687 h 3816627"/>
              <a:gd name="connsiteX2-55" fmla="*/ 9479028 w 10154889"/>
              <a:gd name="connsiteY2-56" fmla="*/ 3816627 h 3816627"/>
              <a:gd name="connsiteX3-57" fmla="*/ 616227 w 10154889"/>
              <a:gd name="connsiteY3-58" fmla="*/ 3806688 h 3816627"/>
              <a:gd name="connsiteX4-59" fmla="*/ 0 w 10154889"/>
              <a:gd name="connsiteY4-60" fmla="*/ 0 h 3816627"/>
              <a:gd name="connsiteX0-61" fmla="*/ 0 w 10154889"/>
              <a:gd name="connsiteY0-62" fmla="*/ 0 h 4055166"/>
              <a:gd name="connsiteX1-63" fmla="*/ 10154889 w 10154889"/>
              <a:gd name="connsiteY1-64" fmla="*/ 377687 h 4055166"/>
              <a:gd name="connsiteX2-65" fmla="*/ 9359758 w 10154889"/>
              <a:gd name="connsiteY2-66" fmla="*/ 4055166 h 4055166"/>
              <a:gd name="connsiteX3-67" fmla="*/ 616227 w 10154889"/>
              <a:gd name="connsiteY3-68" fmla="*/ 3806688 h 4055166"/>
              <a:gd name="connsiteX4-69" fmla="*/ 0 w 10154889"/>
              <a:gd name="connsiteY4-70" fmla="*/ 0 h 405516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54889" h="4055166">
                <a:moveTo>
                  <a:pt x="0" y="0"/>
                </a:moveTo>
                <a:lnTo>
                  <a:pt x="10154889" y="377687"/>
                </a:lnTo>
                <a:lnTo>
                  <a:pt x="9359758" y="4055166"/>
                </a:lnTo>
                <a:lnTo>
                  <a:pt x="616227" y="3806688"/>
                </a:lnTo>
                <a:lnTo>
                  <a:pt x="0" y="0"/>
                </a:lnTo>
                <a:close/>
              </a:path>
            </a:pathLst>
          </a:custGeom>
          <a:noFill/>
          <a:ln w="38100">
            <a:solidFill>
              <a:srgbClr val="003F88">
                <a:alpha val="1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 name="组合 2"/>
          <p:cNvGrpSpPr/>
          <p:nvPr/>
        </p:nvGrpSpPr>
        <p:grpSpPr>
          <a:xfrm>
            <a:off x="793780" y="2608487"/>
            <a:ext cx="2974123" cy="3387729"/>
            <a:chOff x="870884" y="1648624"/>
            <a:chExt cx="2974123" cy="3387729"/>
          </a:xfrm>
        </p:grpSpPr>
        <p:sp>
          <p:nvSpPr>
            <p:cNvPr id="11" name="椭圆 10"/>
            <p:cNvSpPr/>
            <p:nvPr/>
          </p:nvSpPr>
          <p:spPr>
            <a:xfrm>
              <a:off x="870884" y="2062230"/>
              <a:ext cx="2974123" cy="297412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Microsoft YaHei"/>
                <a:cs typeface="+mn-cs"/>
              </a:endParaRPr>
            </a:p>
          </p:txBody>
        </p:sp>
        <p:pic>
          <p:nvPicPr>
            <p:cNvPr id="10" name="图片 9"/>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r="32998"/>
            <a:stretch>
              <a:fillRect/>
            </a:stretch>
          </p:blipFill>
          <p:spPr>
            <a:xfrm>
              <a:off x="1220247" y="1857063"/>
              <a:ext cx="1957015" cy="3160925"/>
            </a:xfrm>
            <a:prstGeom prst="rect">
              <a:avLst/>
            </a:prstGeom>
          </p:spPr>
        </p:pic>
        <p:sp>
          <p:nvSpPr>
            <p:cNvPr id="5" name="文本框 4"/>
            <p:cNvSpPr txBox="1"/>
            <p:nvPr/>
          </p:nvSpPr>
          <p:spPr>
            <a:xfrm>
              <a:off x="2749140" y="1648624"/>
              <a:ext cx="258532" cy="1586951"/>
            </a:xfrm>
            <a:prstGeom prst="rect">
              <a:avLst/>
            </a:prstGeom>
            <a:noFill/>
          </p:spPr>
          <p:txBody>
            <a:bodyPr vert="eaVert" wrap="square" lIns="0" tIns="0" rIns="0" bIns="0" rtlCol="0" anchor="ctr">
              <a:spAutoFit/>
            </a:bodyPr>
            <a:lstStyle/>
            <a:p>
              <a:pPr marL="0" marR="0" lvl="0" indent="0" algn="dist" defTabSz="914400" rtl="0" eaLnBrk="1" fontAlgn="auto" latinLnBrk="0" hangingPunct="1">
                <a:lnSpc>
                  <a:spcPct val="120000"/>
                </a:lnSpc>
                <a:spcBef>
                  <a:spcPts val="0"/>
                </a:spcBef>
                <a:spcAft>
                  <a:spcPts val="100"/>
                </a:spcAft>
                <a:buClrTx/>
                <a:buSzTx/>
                <a:buFontTx/>
                <a:buNone/>
                <a:defRPr/>
              </a:pPr>
              <a:r>
                <a:rPr kumimoji="0" lang="en-US" altLang="zh-CN" sz="1400" b="1" i="0" u="none" strike="noStrike" kern="1200" cap="none" spc="0" normalizeH="0" baseline="0" noProof="0" dirty="0">
                  <a:ln>
                    <a:noFill/>
                  </a:ln>
                  <a:solidFill>
                    <a:srgbClr val="003F88"/>
                  </a:solidFill>
                  <a:effectLst/>
                  <a:uLnTx/>
                  <a:uFillTx/>
                  <a:latin typeface="Arial" panose="020B0604020202020204"/>
                  <a:ea typeface="Microsoft YaHei"/>
                  <a:cs typeface="+mn-cs"/>
                </a:rPr>
                <a:t>CON</a:t>
              </a:r>
              <a:r>
                <a:rPr kumimoji="0" lang="en-US" altLang="zh-CN" sz="1400" b="1" i="0" u="none" strike="noStrike" kern="1200" cap="none" spc="0" normalizeH="0" baseline="0" noProof="0" dirty="0">
                  <a:ln>
                    <a:noFill/>
                  </a:ln>
                  <a:solidFill>
                    <a:srgbClr val="FFFFFF"/>
                  </a:solidFill>
                  <a:effectLst/>
                  <a:uLnTx/>
                  <a:uFillTx/>
                  <a:latin typeface="Arial" panose="020B0604020202020204"/>
                  <a:ea typeface="Microsoft YaHei"/>
                  <a:cs typeface="+mn-cs"/>
                </a:rPr>
                <a:t>TENTS</a:t>
              </a:r>
              <a:endParaRPr kumimoji="0" lang="zh-CN" altLang="en-US" sz="1400" b="1" i="0" u="none" strike="noStrike" kern="1200" cap="none" spc="0" normalizeH="0" baseline="0" noProof="0" dirty="0">
                <a:ln>
                  <a:noFill/>
                </a:ln>
                <a:solidFill>
                  <a:srgbClr val="FFFFFF"/>
                </a:solidFill>
                <a:effectLst/>
                <a:uLnTx/>
                <a:uFillTx/>
                <a:latin typeface="Arial" panose="020B0604020202020204"/>
                <a:ea typeface="Microsoft YaHei"/>
                <a:cs typeface="+mn-cs"/>
              </a:endParaRPr>
            </a:p>
          </p:txBody>
        </p:sp>
        <p:sp>
          <p:nvSpPr>
            <p:cNvPr id="6" name="文本框 5"/>
            <p:cNvSpPr txBox="1"/>
            <p:nvPr/>
          </p:nvSpPr>
          <p:spPr>
            <a:xfrm>
              <a:off x="2958610" y="1648624"/>
              <a:ext cx="886397" cy="1586951"/>
            </a:xfrm>
            <a:prstGeom prst="rect">
              <a:avLst/>
            </a:prstGeom>
            <a:noFill/>
          </p:spPr>
          <p:txBody>
            <a:bodyPr vert="eaVert" wrap="square" lIns="0" tIns="0" rIns="0" bIns="0" rtlCol="0" anchor="ctr">
              <a:spAutoFit/>
            </a:bodyPr>
            <a:lstStyle/>
            <a:p>
              <a:pPr marL="0" marR="0" lvl="0" indent="0" algn="dist" defTabSz="914400" rtl="0" eaLnBrk="1" fontAlgn="auto" latinLnBrk="0" hangingPunct="1">
                <a:lnSpc>
                  <a:spcPct val="120000"/>
                </a:lnSpc>
                <a:spcBef>
                  <a:spcPts val="0"/>
                </a:spcBef>
                <a:spcAft>
                  <a:spcPts val="100"/>
                </a:spcAft>
                <a:buClrTx/>
                <a:buSzTx/>
                <a:buFontTx/>
                <a:buNone/>
                <a:defRPr/>
              </a:pPr>
              <a:r>
                <a:rPr kumimoji="0" lang="zh-CN" altLang="en-US" sz="4800" b="1" i="0" u="none" strike="noStrike" kern="1200" cap="none" spc="0" normalizeH="0" baseline="0" noProof="0" dirty="0">
                  <a:ln>
                    <a:noFill/>
                  </a:ln>
                  <a:solidFill>
                    <a:srgbClr val="3F3F3F"/>
                  </a:solidFill>
                  <a:effectLst/>
                  <a:uLnTx/>
                  <a:uFillTx/>
                  <a:latin typeface="方正粗雅宋简体" panose="02000000000000000000" pitchFamily="2" charset="-122"/>
                  <a:ea typeface="方正粗雅宋简体" panose="02000000000000000000" pitchFamily="2" charset="-122"/>
                  <a:cs typeface="+mn-cs"/>
                </a:rPr>
                <a:t>目</a:t>
              </a:r>
              <a:r>
                <a:rPr kumimoji="0" lang="zh-CN" altLang="en-US" sz="4800" b="1" i="0" u="none" strike="noStrike" kern="1200" cap="none" spc="0" normalizeH="0" baseline="0" noProof="0" dirty="0">
                  <a:ln>
                    <a:noFill/>
                  </a:ln>
                  <a:solidFill>
                    <a:srgbClr val="FFFFFF"/>
                  </a:solidFill>
                  <a:effectLst/>
                  <a:uLnTx/>
                  <a:uFillTx/>
                  <a:latin typeface="方正粗雅宋简体" panose="02000000000000000000" pitchFamily="2" charset="-122"/>
                  <a:ea typeface="方正粗雅宋简体" panose="02000000000000000000" pitchFamily="2" charset="-122"/>
                  <a:cs typeface="+mn-cs"/>
                </a:rPr>
                <a:t>录</a:t>
              </a:r>
            </a:p>
          </p:txBody>
        </p:sp>
      </p:grpSp>
      <p:pic>
        <p:nvPicPr>
          <p:cNvPr id="54" name="图片 53"/>
          <p:cNvPicPr>
            <a:picLocks noChangeAspect="1"/>
          </p:cNvPicPr>
          <p:nvPr/>
        </p:nvPicPr>
        <p:blipFill rotWithShape="1">
          <a:blip r:embed="rId3">
            <a:alphaModFix amt="50000"/>
            <a:duotone>
              <a:prstClr val="black"/>
              <a:schemeClr val="accent4">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r="32998"/>
          <a:stretch>
            <a:fillRect/>
          </a:stretch>
        </p:blipFill>
        <p:spPr>
          <a:xfrm>
            <a:off x="5586820" y="-1357083"/>
            <a:ext cx="5553465" cy="8969827"/>
          </a:xfrm>
          <a:prstGeom prst="rect">
            <a:avLst/>
          </a:prstGeom>
        </p:spPr>
      </p:pic>
      <p:grpSp>
        <p:nvGrpSpPr>
          <p:cNvPr id="55" name="组合 54"/>
          <p:cNvGrpSpPr/>
          <p:nvPr/>
        </p:nvGrpSpPr>
        <p:grpSpPr>
          <a:xfrm>
            <a:off x="5805170" y="1344295"/>
            <a:ext cx="3408680" cy="4115187"/>
            <a:chOff x="5395536" y="685800"/>
            <a:chExt cx="3408680" cy="4115187"/>
          </a:xfrm>
        </p:grpSpPr>
        <p:sp>
          <p:nvSpPr>
            <p:cNvPr id="56" name="文本框 55"/>
            <p:cNvSpPr txBox="1"/>
            <p:nvPr/>
          </p:nvSpPr>
          <p:spPr>
            <a:xfrm>
              <a:off x="5395536" y="2949575"/>
              <a:ext cx="3408680" cy="720090"/>
            </a:xfrm>
            <a:prstGeom prst="rect">
              <a:avLst/>
            </a:prstGeom>
            <a:noFill/>
          </p:spPr>
          <p:txBody>
            <a:bodyPr wrap="square" lIns="0" tIns="0" rIns="0" bIns="0" rtlCol="0" anchor="ctr">
              <a:noAutofit/>
            </a:bodyPr>
            <a:lstStyle/>
            <a:p>
              <a:pPr marL="0" marR="0" lvl="0" indent="0" algn="dist" defTabSz="914400" rtl="0" eaLnBrk="1" fontAlgn="auto" latinLnBrk="0" hangingPunct="1">
                <a:lnSpc>
                  <a:spcPct val="12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rgbClr val="3F3F3F"/>
                  </a:solidFill>
                  <a:effectLst/>
                  <a:uLnTx/>
                  <a:uFillTx/>
                  <a:latin typeface="Arial" panose="020B0604020202020204"/>
                  <a:ea typeface="Microsoft YaHei"/>
                  <a:cs typeface="+mn-cs"/>
                </a:rPr>
                <a:t>03 </a:t>
              </a:r>
              <a:r>
                <a:rPr kumimoji="0" lang="zh-CN" altLang="en-US" sz="2800" b="1" i="0" u="none" strike="noStrike" kern="1200" cap="none" spc="0" normalizeH="0" baseline="0" noProof="0" dirty="0">
                  <a:ln>
                    <a:noFill/>
                  </a:ln>
                  <a:solidFill>
                    <a:srgbClr val="3F3F3F"/>
                  </a:solidFill>
                  <a:effectLst/>
                  <a:uLnTx/>
                  <a:uFillTx/>
                  <a:latin typeface="Arial" panose="020B0604020202020204"/>
                  <a:ea typeface="Microsoft YaHei"/>
                  <a:cs typeface="+mn-cs"/>
                </a:rPr>
                <a:t>项目优势和风险</a:t>
              </a:r>
              <a:endParaRPr kumimoji="0" lang="zh-CN" altLang="zh-CN" sz="2800" b="0" i="0" u="none" strike="noStrike" kern="1200" cap="none" spc="0" normalizeH="0" baseline="0" noProof="0" dirty="0">
                <a:ln>
                  <a:noFill/>
                </a:ln>
                <a:solidFill>
                  <a:srgbClr val="3F3F3F"/>
                </a:solidFill>
                <a:effectLst/>
                <a:uLnTx/>
                <a:uFillTx/>
                <a:latin typeface="Arial" panose="020B0604020202020204"/>
                <a:ea typeface="Microsoft YaHei"/>
                <a:cs typeface="+mn-cs"/>
              </a:endParaRPr>
            </a:p>
            <a:p>
              <a:pPr marL="0" marR="0" lvl="0" indent="0" algn="dist" defTabSz="914400" rtl="0" eaLnBrk="1" fontAlgn="auto" latinLnBrk="0" hangingPunct="1">
                <a:lnSpc>
                  <a:spcPct val="120000"/>
                </a:lnSpc>
                <a:spcBef>
                  <a:spcPts val="0"/>
                </a:spcBef>
                <a:spcAft>
                  <a:spcPts val="0"/>
                </a:spcAft>
                <a:buClrTx/>
                <a:buSzTx/>
                <a:buFontTx/>
                <a:buNone/>
                <a:defRPr/>
              </a:pPr>
              <a:r>
                <a:rPr kumimoji="0" lang="en-US" altLang="zh-CN" sz="1200" b="1" i="0" u="none" strike="noStrike" kern="1200" cap="none" spc="0" normalizeH="0" baseline="0" noProof="0" dirty="0">
                  <a:ln>
                    <a:noFill/>
                  </a:ln>
                  <a:solidFill>
                    <a:srgbClr val="3F3F3F"/>
                  </a:solidFill>
                  <a:effectLst/>
                  <a:uLnTx/>
                  <a:uFillTx/>
                  <a:latin typeface="Arial" panose="020B0604020202020204"/>
                  <a:ea typeface="Microsoft YaHei"/>
                  <a:cs typeface="+mn-cs"/>
                </a:rPr>
                <a:t>Advantages and risks of the project</a:t>
              </a:r>
            </a:p>
          </p:txBody>
        </p:sp>
        <p:sp>
          <p:nvSpPr>
            <p:cNvPr id="57" name="文本框 56"/>
            <p:cNvSpPr txBox="1"/>
            <p:nvPr/>
          </p:nvSpPr>
          <p:spPr>
            <a:xfrm>
              <a:off x="5395536" y="1817370"/>
              <a:ext cx="2864485" cy="720090"/>
            </a:xfrm>
            <a:prstGeom prst="rect">
              <a:avLst/>
            </a:prstGeom>
            <a:noFill/>
          </p:spPr>
          <p:txBody>
            <a:bodyPr wrap="square" lIns="0" tIns="0" rIns="0" bIns="0" rtlCol="0" anchor="ctr">
              <a:noAutofit/>
            </a:bodyPr>
            <a:lstStyle/>
            <a:p>
              <a:pPr marL="0" marR="0" lvl="0" indent="0" algn="dist" defTabSz="914400" rtl="0" eaLnBrk="1" fontAlgn="auto" latinLnBrk="0" hangingPunct="1">
                <a:lnSpc>
                  <a:spcPct val="12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rgbClr val="3F3F3F"/>
                  </a:solidFill>
                  <a:effectLst/>
                  <a:uLnTx/>
                  <a:uFillTx/>
                  <a:latin typeface="Arial" panose="020B0604020202020204"/>
                  <a:ea typeface="Microsoft YaHei"/>
                  <a:cs typeface="+mn-cs"/>
                </a:rPr>
                <a:t>02 </a:t>
              </a:r>
              <a:r>
                <a:rPr kumimoji="0" lang="zh-CN" altLang="en-US" sz="2800" b="1" i="0" u="none" strike="noStrike" kern="1200" cap="none" spc="0" normalizeH="0" baseline="0" noProof="0" dirty="0">
                  <a:ln>
                    <a:noFill/>
                  </a:ln>
                  <a:solidFill>
                    <a:srgbClr val="3F3F3F"/>
                  </a:solidFill>
                  <a:effectLst/>
                  <a:uLnTx/>
                  <a:uFillTx/>
                  <a:latin typeface="Arial" panose="020B0604020202020204"/>
                  <a:ea typeface="Microsoft YaHei"/>
                  <a:cs typeface="+mn-cs"/>
                </a:rPr>
                <a:t>项目主要内容</a:t>
              </a:r>
              <a:endParaRPr kumimoji="0" lang="zh-CN" altLang="zh-CN" sz="2800" b="0" i="0" u="none" strike="noStrike" kern="1200" cap="none" spc="0" normalizeH="0" baseline="0" noProof="0" dirty="0">
                <a:ln>
                  <a:noFill/>
                </a:ln>
                <a:solidFill>
                  <a:srgbClr val="3F3F3F"/>
                </a:solidFill>
                <a:effectLst/>
                <a:uLnTx/>
                <a:uFillTx/>
                <a:latin typeface="Arial" panose="020B0604020202020204"/>
                <a:ea typeface="Microsoft YaHei"/>
                <a:cs typeface="+mn-cs"/>
              </a:endParaRPr>
            </a:p>
            <a:p>
              <a:pPr marL="0" marR="0" lvl="0" indent="0" algn="dist" defTabSz="914400" rtl="0" eaLnBrk="1" fontAlgn="auto" latinLnBrk="0" hangingPunct="1">
                <a:lnSpc>
                  <a:spcPct val="120000"/>
                </a:lnSpc>
                <a:spcBef>
                  <a:spcPts val="0"/>
                </a:spcBef>
                <a:spcAft>
                  <a:spcPts val="0"/>
                </a:spcAft>
                <a:buClrTx/>
                <a:buSzTx/>
                <a:buFontTx/>
                <a:buNone/>
                <a:defRPr/>
              </a:pPr>
              <a:r>
                <a:rPr kumimoji="0" lang="en-US" altLang="zh-CN" sz="1200" b="1" i="0" u="none" strike="noStrike" kern="1200" cap="none" spc="0" normalizeH="0" baseline="0" noProof="0" dirty="0">
                  <a:ln>
                    <a:noFill/>
                  </a:ln>
                  <a:solidFill>
                    <a:srgbClr val="3F3F3F"/>
                  </a:solidFill>
                  <a:effectLst/>
                  <a:uLnTx/>
                  <a:uFillTx/>
                  <a:latin typeface="Arial" panose="020B0604020202020204"/>
                  <a:ea typeface="Microsoft YaHei"/>
                  <a:cs typeface="+mn-cs"/>
                </a:rPr>
                <a:t>Main content of the project</a:t>
              </a:r>
            </a:p>
          </p:txBody>
        </p:sp>
        <p:sp>
          <p:nvSpPr>
            <p:cNvPr id="58" name="文本框 57"/>
            <p:cNvSpPr txBox="1"/>
            <p:nvPr/>
          </p:nvSpPr>
          <p:spPr>
            <a:xfrm>
              <a:off x="5395536" y="4080987"/>
              <a:ext cx="3240000" cy="720000"/>
            </a:xfrm>
            <a:prstGeom prst="rect">
              <a:avLst/>
            </a:prstGeom>
            <a:noFill/>
          </p:spPr>
          <p:txBody>
            <a:bodyPr wrap="square" lIns="0" tIns="0" rIns="0" bIns="0" rtlCol="0" anchor="ctr">
              <a:noAutofit/>
            </a:bodyPr>
            <a:lstStyle/>
            <a:p>
              <a:pPr marL="0" marR="0" lvl="0" indent="0" algn="dist" defTabSz="914400" rtl="0" eaLnBrk="1" fontAlgn="auto" latinLnBrk="0" hangingPunct="1">
                <a:lnSpc>
                  <a:spcPct val="12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rgbClr val="3F3F3F"/>
                  </a:solidFill>
                  <a:effectLst/>
                  <a:uLnTx/>
                  <a:uFillTx/>
                  <a:latin typeface="Arial" panose="020B0604020202020204"/>
                  <a:ea typeface="Microsoft YaHei"/>
                  <a:cs typeface="+mn-cs"/>
                </a:rPr>
                <a:t>04 </a:t>
              </a:r>
              <a:r>
                <a:rPr kumimoji="0" lang="zh-CN" altLang="en-US" sz="2800" b="1" i="0" u="none" strike="noStrike" kern="1200" cap="none" spc="0" normalizeH="0" baseline="0" noProof="0" dirty="0">
                  <a:ln>
                    <a:noFill/>
                  </a:ln>
                  <a:solidFill>
                    <a:srgbClr val="3F3F3F"/>
                  </a:solidFill>
                  <a:effectLst/>
                  <a:uLnTx/>
                  <a:uFillTx/>
                  <a:latin typeface="Arial" panose="020B0604020202020204"/>
                  <a:ea typeface="Microsoft YaHei"/>
                  <a:cs typeface="+mn-cs"/>
                </a:rPr>
                <a:t>项目预期成果</a:t>
              </a:r>
              <a:endParaRPr kumimoji="0" lang="zh-CN" altLang="zh-CN" sz="2800" b="0" i="0" u="none" strike="noStrike" kern="1200" cap="none" spc="0" normalizeH="0" baseline="0" noProof="0" dirty="0">
                <a:ln>
                  <a:noFill/>
                </a:ln>
                <a:solidFill>
                  <a:srgbClr val="3F3F3F"/>
                </a:solidFill>
                <a:effectLst/>
                <a:uLnTx/>
                <a:uFillTx/>
                <a:latin typeface="Arial" panose="020B0604020202020204"/>
                <a:ea typeface="Microsoft YaHei"/>
                <a:cs typeface="+mn-cs"/>
              </a:endParaRPr>
            </a:p>
            <a:p>
              <a:pPr marL="0" marR="0" lvl="0" indent="0" algn="dist" defTabSz="914400" rtl="0" eaLnBrk="1" fontAlgn="auto" latinLnBrk="0" hangingPunct="1">
                <a:lnSpc>
                  <a:spcPct val="120000"/>
                </a:lnSpc>
                <a:spcBef>
                  <a:spcPts val="0"/>
                </a:spcBef>
                <a:spcAft>
                  <a:spcPts val="0"/>
                </a:spcAft>
                <a:buClrTx/>
                <a:buSzTx/>
                <a:buFontTx/>
                <a:buNone/>
                <a:defRPr/>
              </a:pPr>
              <a:r>
                <a:rPr kumimoji="0" lang="en-US" altLang="zh-CN" sz="1200" b="1" i="0" u="none" strike="noStrike" kern="1200" cap="none" spc="0" normalizeH="0" baseline="0" noProof="0" dirty="0">
                  <a:ln>
                    <a:noFill/>
                  </a:ln>
                  <a:solidFill>
                    <a:srgbClr val="3F3F3F"/>
                  </a:solidFill>
                  <a:effectLst/>
                  <a:uLnTx/>
                  <a:uFillTx/>
                  <a:latin typeface="Arial" panose="020B0604020202020204"/>
                  <a:ea typeface="Microsoft YaHei"/>
                  <a:cs typeface="+mn-cs"/>
                </a:rPr>
                <a:t>Expected result of the project</a:t>
              </a:r>
            </a:p>
          </p:txBody>
        </p:sp>
        <p:sp>
          <p:nvSpPr>
            <p:cNvPr id="60" name="文本框 59"/>
            <p:cNvSpPr txBox="1"/>
            <p:nvPr/>
          </p:nvSpPr>
          <p:spPr>
            <a:xfrm>
              <a:off x="5395536" y="685800"/>
              <a:ext cx="3240000" cy="720000"/>
            </a:xfrm>
            <a:prstGeom prst="rect">
              <a:avLst/>
            </a:prstGeom>
            <a:noFill/>
          </p:spPr>
          <p:txBody>
            <a:bodyPr wrap="square" lIns="0" tIns="0" rIns="0" bIns="0" rtlCol="0" anchor="ctr">
              <a:noAutofit/>
            </a:bodyPr>
            <a:lstStyle/>
            <a:p>
              <a:pPr marL="0" marR="0" lvl="0" indent="0" algn="dist" defTabSz="914400" rtl="0" eaLnBrk="1" fontAlgn="auto" latinLnBrk="0" hangingPunct="1">
                <a:lnSpc>
                  <a:spcPct val="12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rgbClr val="3F3F3F"/>
                  </a:solidFill>
                  <a:effectLst/>
                  <a:uLnTx/>
                  <a:uFillTx/>
                  <a:latin typeface="Arial" panose="020B0604020202020204"/>
                  <a:ea typeface="Microsoft YaHei"/>
                  <a:cs typeface="+mn-cs"/>
                </a:rPr>
                <a:t>01 </a:t>
              </a:r>
              <a:r>
                <a:rPr kumimoji="0" lang="zh-CN" altLang="en-US" sz="2800" b="1" i="0" u="none" strike="noStrike" kern="1200" cap="none" spc="0" normalizeH="0" baseline="0" noProof="0" dirty="0">
                  <a:ln>
                    <a:noFill/>
                  </a:ln>
                  <a:solidFill>
                    <a:srgbClr val="3F3F3F"/>
                  </a:solidFill>
                  <a:effectLst/>
                  <a:uLnTx/>
                  <a:uFillTx/>
                  <a:latin typeface="Arial" panose="020B0604020202020204"/>
                  <a:ea typeface="Microsoft YaHei"/>
                  <a:cs typeface="+mn-cs"/>
                </a:rPr>
                <a:t>项目</a:t>
              </a:r>
              <a:r>
                <a:rPr kumimoji="0" lang="zh-CN" altLang="zh-CN" sz="2800" b="1" i="0" u="none" strike="noStrike" kern="1200" cap="none" spc="0" normalizeH="0" baseline="0" noProof="0" dirty="0">
                  <a:ln>
                    <a:noFill/>
                  </a:ln>
                  <a:solidFill>
                    <a:srgbClr val="3F3F3F"/>
                  </a:solidFill>
                  <a:effectLst/>
                  <a:uLnTx/>
                  <a:uFillTx/>
                  <a:latin typeface="Arial" panose="020B0604020202020204"/>
                  <a:ea typeface="Microsoft YaHei"/>
                  <a:cs typeface="+mn-cs"/>
                </a:rPr>
                <a:t>背景及意义</a:t>
              </a:r>
              <a:endParaRPr kumimoji="0" lang="zh-CN" altLang="zh-CN" sz="2800" b="0" i="0" u="none" strike="noStrike" kern="1200" cap="none" spc="0" normalizeH="0" baseline="0" noProof="0" dirty="0">
                <a:ln>
                  <a:noFill/>
                </a:ln>
                <a:solidFill>
                  <a:srgbClr val="3F3F3F"/>
                </a:solidFill>
                <a:effectLst/>
                <a:uLnTx/>
                <a:uFillTx/>
                <a:latin typeface="Arial" panose="020B0604020202020204"/>
                <a:ea typeface="Microsoft YaHei"/>
                <a:cs typeface="+mn-cs"/>
              </a:endParaRPr>
            </a:p>
            <a:p>
              <a:pPr marL="0" marR="0" lvl="0" indent="0" algn="dist" defTabSz="914400" rtl="0" eaLnBrk="1" fontAlgn="auto" latinLnBrk="0" hangingPunct="1">
                <a:lnSpc>
                  <a:spcPct val="120000"/>
                </a:lnSpc>
                <a:spcBef>
                  <a:spcPts val="0"/>
                </a:spcBef>
                <a:spcAft>
                  <a:spcPts val="0"/>
                </a:spcAft>
                <a:buClrTx/>
                <a:buSzTx/>
                <a:buFontTx/>
                <a:buNone/>
                <a:defRPr/>
              </a:pPr>
              <a:r>
                <a:rPr kumimoji="0" lang="en-US" altLang="zh-CN" sz="1200" b="1" i="0" u="none" strike="noStrike" kern="1200" cap="none" spc="0" normalizeH="0" baseline="0" noProof="0" dirty="0">
                  <a:ln>
                    <a:noFill/>
                  </a:ln>
                  <a:solidFill>
                    <a:srgbClr val="3F3F3F"/>
                  </a:solidFill>
                  <a:effectLst/>
                  <a:uLnTx/>
                  <a:uFillTx/>
                  <a:latin typeface="Arial" panose="020B0604020202020204"/>
                  <a:ea typeface="Microsoft YaHei"/>
                  <a:cs typeface="+mn-cs"/>
                </a:rPr>
                <a:t>Project Background And Significance</a:t>
              </a:r>
              <a:endParaRPr kumimoji="0" lang="zh-CN" altLang="zh-CN" sz="1200" b="0" i="0" u="none" strike="noStrike" kern="1200" cap="none" spc="0" normalizeH="0" baseline="0" noProof="0" dirty="0">
                <a:ln>
                  <a:noFill/>
                </a:ln>
                <a:solidFill>
                  <a:srgbClr val="3F3F3F"/>
                </a:solidFill>
                <a:effectLst/>
                <a:uLnTx/>
                <a:uFillTx/>
                <a:latin typeface="Arial" panose="020B0604020202020204"/>
                <a:ea typeface="Microsoft YaHei"/>
                <a:cs typeface="+mn-cs"/>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027667" y="537616"/>
            <a:ext cx="6961907" cy="7021575"/>
            <a:chOff x="4038600" y="2259880"/>
            <a:chExt cx="2647060" cy="2669747"/>
          </a:xfrm>
          <a:solidFill>
            <a:srgbClr val="A6A6A6">
              <a:alpha val="20000"/>
            </a:srgbClr>
          </a:solidFill>
        </p:grpSpPr>
        <p:sp>
          <p:nvSpPr>
            <p:cNvPr id="7" name="Freeform 105"/>
            <p:cNvSpPr>
              <a:spLocks noEditPoints="1"/>
            </p:cNvSpPr>
            <p:nvPr userDrawn="1"/>
          </p:nvSpPr>
          <p:spPr bwMode="auto">
            <a:xfrm>
              <a:off x="4038600" y="2259880"/>
              <a:ext cx="2647060" cy="2669747"/>
            </a:xfrm>
            <a:custGeom>
              <a:avLst/>
              <a:gdLst>
                <a:gd name="T0" fmla="*/ 142 w 283"/>
                <a:gd name="T1" fmla="*/ 0 h 283"/>
                <a:gd name="T2" fmla="*/ 283 w 283"/>
                <a:gd name="T3" fmla="*/ 142 h 283"/>
                <a:gd name="T4" fmla="*/ 142 w 283"/>
                <a:gd name="T5" fmla="*/ 283 h 283"/>
                <a:gd name="T6" fmla="*/ 0 w 283"/>
                <a:gd name="T7" fmla="*/ 142 h 283"/>
                <a:gd name="T8" fmla="*/ 142 w 283"/>
                <a:gd name="T9" fmla="*/ 0 h 283"/>
                <a:gd name="T10" fmla="*/ 142 w 283"/>
                <a:gd name="T11" fmla="*/ 6 h 283"/>
                <a:gd name="T12" fmla="*/ 6 w 283"/>
                <a:gd name="T13" fmla="*/ 142 h 283"/>
                <a:gd name="T14" fmla="*/ 142 w 283"/>
                <a:gd name="T15" fmla="*/ 277 h 283"/>
                <a:gd name="T16" fmla="*/ 278 w 283"/>
                <a:gd name="T17" fmla="*/ 142 h 283"/>
                <a:gd name="T18" fmla="*/ 142 w 283"/>
                <a:gd name="T19" fmla="*/ 6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3" h="283">
                  <a:moveTo>
                    <a:pt x="142" y="0"/>
                  </a:moveTo>
                  <a:cubicBezTo>
                    <a:pt x="220" y="0"/>
                    <a:pt x="283" y="64"/>
                    <a:pt x="283" y="142"/>
                  </a:cubicBezTo>
                  <a:cubicBezTo>
                    <a:pt x="283" y="219"/>
                    <a:pt x="220" y="283"/>
                    <a:pt x="142" y="283"/>
                  </a:cubicBezTo>
                  <a:cubicBezTo>
                    <a:pt x="64" y="283"/>
                    <a:pt x="0" y="219"/>
                    <a:pt x="0" y="142"/>
                  </a:cubicBezTo>
                  <a:cubicBezTo>
                    <a:pt x="0" y="64"/>
                    <a:pt x="64" y="0"/>
                    <a:pt x="142" y="0"/>
                  </a:cubicBezTo>
                  <a:moveTo>
                    <a:pt x="142" y="6"/>
                  </a:moveTo>
                  <a:cubicBezTo>
                    <a:pt x="67" y="6"/>
                    <a:pt x="6" y="67"/>
                    <a:pt x="6" y="142"/>
                  </a:cubicBezTo>
                  <a:cubicBezTo>
                    <a:pt x="6" y="216"/>
                    <a:pt x="67" y="277"/>
                    <a:pt x="142" y="277"/>
                  </a:cubicBezTo>
                  <a:cubicBezTo>
                    <a:pt x="217" y="277"/>
                    <a:pt x="278" y="216"/>
                    <a:pt x="278" y="142"/>
                  </a:cubicBezTo>
                  <a:cubicBezTo>
                    <a:pt x="278" y="67"/>
                    <a:pt x="217" y="6"/>
                    <a:pt x="142" y="6"/>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8" name="Freeform 106"/>
            <p:cNvSpPr/>
            <p:nvPr userDrawn="1"/>
          </p:nvSpPr>
          <p:spPr bwMode="auto">
            <a:xfrm>
              <a:off x="4636079" y="2857359"/>
              <a:ext cx="1459664" cy="1308403"/>
            </a:xfrm>
            <a:custGeom>
              <a:avLst/>
              <a:gdLst>
                <a:gd name="T0" fmla="*/ 28 w 156"/>
                <a:gd name="T1" fmla="*/ 139 h 139"/>
                <a:gd name="T2" fmla="*/ 7 w 156"/>
                <a:gd name="T3" fmla="*/ 112 h 139"/>
                <a:gd name="T4" fmla="*/ 0 w 156"/>
                <a:gd name="T5" fmla="*/ 79 h 139"/>
                <a:gd name="T6" fmla="*/ 78 w 156"/>
                <a:gd name="T7" fmla="*/ 0 h 139"/>
                <a:gd name="T8" fmla="*/ 156 w 156"/>
                <a:gd name="T9" fmla="*/ 79 h 139"/>
                <a:gd name="T10" fmla="*/ 149 w 156"/>
                <a:gd name="T11" fmla="*/ 112 h 139"/>
                <a:gd name="T12" fmla="*/ 128 w 156"/>
                <a:gd name="T13" fmla="*/ 139 h 139"/>
                <a:gd name="T14" fmla="*/ 126 w 156"/>
                <a:gd name="T15" fmla="*/ 137 h 139"/>
                <a:gd name="T16" fmla="*/ 146 w 156"/>
                <a:gd name="T17" fmla="*/ 111 h 139"/>
                <a:gd name="T18" fmla="*/ 153 w 156"/>
                <a:gd name="T19" fmla="*/ 79 h 139"/>
                <a:gd name="T20" fmla="*/ 78 w 156"/>
                <a:gd name="T21" fmla="*/ 3 h 139"/>
                <a:gd name="T22" fmla="*/ 3 w 156"/>
                <a:gd name="T23" fmla="*/ 79 h 139"/>
                <a:gd name="T24" fmla="*/ 10 w 156"/>
                <a:gd name="T25" fmla="*/ 111 h 139"/>
                <a:gd name="T26" fmla="*/ 30 w 156"/>
                <a:gd name="T27" fmla="*/ 137 h 139"/>
                <a:gd name="T28" fmla="*/ 28 w 156"/>
                <a:gd name="T29" fmla="*/ 13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6" h="139">
                  <a:moveTo>
                    <a:pt x="28" y="139"/>
                  </a:moveTo>
                  <a:cubicBezTo>
                    <a:pt x="19" y="132"/>
                    <a:pt x="12" y="122"/>
                    <a:pt x="7" y="112"/>
                  </a:cubicBezTo>
                  <a:cubicBezTo>
                    <a:pt x="2" y="102"/>
                    <a:pt x="0" y="90"/>
                    <a:pt x="0" y="79"/>
                  </a:cubicBezTo>
                  <a:cubicBezTo>
                    <a:pt x="0" y="36"/>
                    <a:pt x="35" y="0"/>
                    <a:pt x="78" y="0"/>
                  </a:cubicBezTo>
                  <a:cubicBezTo>
                    <a:pt x="121" y="0"/>
                    <a:pt x="156" y="36"/>
                    <a:pt x="156" y="79"/>
                  </a:cubicBezTo>
                  <a:cubicBezTo>
                    <a:pt x="156" y="90"/>
                    <a:pt x="153" y="102"/>
                    <a:pt x="149" y="112"/>
                  </a:cubicBezTo>
                  <a:cubicBezTo>
                    <a:pt x="144" y="122"/>
                    <a:pt x="136" y="132"/>
                    <a:pt x="128" y="139"/>
                  </a:cubicBezTo>
                  <a:cubicBezTo>
                    <a:pt x="126" y="137"/>
                    <a:pt x="126" y="137"/>
                    <a:pt x="126" y="137"/>
                  </a:cubicBezTo>
                  <a:cubicBezTo>
                    <a:pt x="134" y="130"/>
                    <a:pt x="141" y="121"/>
                    <a:pt x="146" y="111"/>
                  </a:cubicBezTo>
                  <a:cubicBezTo>
                    <a:pt x="151" y="101"/>
                    <a:pt x="153" y="90"/>
                    <a:pt x="153" y="79"/>
                  </a:cubicBezTo>
                  <a:cubicBezTo>
                    <a:pt x="153" y="37"/>
                    <a:pt x="119" y="3"/>
                    <a:pt x="78" y="3"/>
                  </a:cubicBezTo>
                  <a:cubicBezTo>
                    <a:pt x="36" y="3"/>
                    <a:pt x="3" y="37"/>
                    <a:pt x="3" y="79"/>
                  </a:cubicBezTo>
                  <a:cubicBezTo>
                    <a:pt x="3" y="90"/>
                    <a:pt x="5" y="101"/>
                    <a:pt x="10" y="111"/>
                  </a:cubicBezTo>
                  <a:cubicBezTo>
                    <a:pt x="14" y="121"/>
                    <a:pt x="21" y="130"/>
                    <a:pt x="30" y="137"/>
                  </a:cubicBezTo>
                  <a:lnTo>
                    <a:pt x="28" y="139"/>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9" name="Freeform 107"/>
            <p:cNvSpPr/>
            <p:nvPr userDrawn="1"/>
          </p:nvSpPr>
          <p:spPr bwMode="auto">
            <a:xfrm>
              <a:off x="4174734" y="3825426"/>
              <a:ext cx="302521" cy="219328"/>
            </a:xfrm>
            <a:custGeom>
              <a:avLst/>
              <a:gdLst>
                <a:gd name="T0" fmla="*/ 8 w 40"/>
                <a:gd name="T1" fmla="*/ 29 h 29"/>
                <a:gd name="T2" fmla="*/ 0 w 40"/>
                <a:gd name="T3" fmla="*/ 10 h 29"/>
                <a:gd name="T4" fmla="*/ 4 w 40"/>
                <a:gd name="T5" fmla="*/ 9 h 29"/>
                <a:gd name="T6" fmla="*/ 35 w 40"/>
                <a:gd name="T7" fmla="*/ 14 h 29"/>
                <a:gd name="T8" fmla="*/ 30 w 40"/>
                <a:gd name="T9" fmla="*/ 1 h 29"/>
                <a:gd name="T10" fmla="*/ 34 w 40"/>
                <a:gd name="T11" fmla="*/ 0 h 29"/>
                <a:gd name="T12" fmla="*/ 40 w 40"/>
                <a:gd name="T13" fmla="*/ 16 h 29"/>
                <a:gd name="T14" fmla="*/ 36 w 40"/>
                <a:gd name="T15" fmla="*/ 17 h 29"/>
                <a:gd name="T16" fmla="*/ 7 w 40"/>
                <a:gd name="T17" fmla="*/ 14 h 29"/>
                <a:gd name="T18" fmla="*/ 12 w 40"/>
                <a:gd name="T19" fmla="*/ 27 h 29"/>
                <a:gd name="T20" fmla="*/ 8 w 40"/>
                <a:gd name="T21"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29">
                  <a:moveTo>
                    <a:pt x="8" y="29"/>
                  </a:moveTo>
                  <a:lnTo>
                    <a:pt x="0" y="10"/>
                  </a:lnTo>
                  <a:lnTo>
                    <a:pt x="4" y="9"/>
                  </a:lnTo>
                  <a:lnTo>
                    <a:pt x="35" y="14"/>
                  </a:lnTo>
                  <a:lnTo>
                    <a:pt x="30" y="1"/>
                  </a:lnTo>
                  <a:lnTo>
                    <a:pt x="34" y="0"/>
                  </a:lnTo>
                  <a:lnTo>
                    <a:pt x="40" y="16"/>
                  </a:lnTo>
                  <a:lnTo>
                    <a:pt x="36" y="17"/>
                  </a:lnTo>
                  <a:lnTo>
                    <a:pt x="7" y="14"/>
                  </a:lnTo>
                  <a:lnTo>
                    <a:pt x="12" y="27"/>
                  </a:lnTo>
                  <a:lnTo>
                    <a:pt x="8" y="29"/>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10" name="Freeform 108"/>
            <p:cNvSpPr/>
            <p:nvPr userDrawn="1"/>
          </p:nvSpPr>
          <p:spPr bwMode="auto">
            <a:xfrm>
              <a:off x="4265491" y="3984249"/>
              <a:ext cx="287395" cy="234454"/>
            </a:xfrm>
            <a:custGeom>
              <a:avLst/>
              <a:gdLst>
                <a:gd name="T0" fmla="*/ 7 w 38"/>
                <a:gd name="T1" fmla="*/ 31 h 31"/>
                <a:gd name="T2" fmla="*/ 6 w 38"/>
                <a:gd name="T3" fmla="*/ 28 h 31"/>
                <a:gd name="T4" fmla="*/ 19 w 38"/>
                <a:gd name="T5" fmla="*/ 21 h 31"/>
                <a:gd name="T6" fmla="*/ 14 w 38"/>
                <a:gd name="T7" fmla="*/ 11 h 31"/>
                <a:gd name="T8" fmla="*/ 1 w 38"/>
                <a:gd name="T9" fmla="*/ 19 h 31"/>
                <a:gd name="T10" fmla="*/ 0 w 38"/>
                <a:gd name="T11" fmla="*/ 15 h 31"/>
                <a:gd name="T12" fmla="*/ 29 w 38"/>
                <a:gd name="T13" fmla="*/ 0 h 31"/>
                <a:gd name="T14" fmla="*/ 32 w 38"/>
                <a:gd name="T15" fmla="*/ 4 h 31"/>
                <a:gd name="T16" fmla="*/ 18 w 38"/>
                <a:gd name="T17" fmla="*/ 10 h 31"/>
                <a:gd name="T18" fmla="*/ 23 w 38"/>
                <a:gd name="T19" fmla="*/ 19 h 31"/>
                <a:gd name="T20" fmla="*/ 35 w 38"/>
                <a:gd name="T21" fmla="*/ 13 h 31"/>
                <a:gd name="T22" fmla="*/ 38 w 38"/>
                <a:gd name="T23" fmla="*/ 16 h 31"/>
                <a:gd name="T24" fmla="*/ 7 w 38"/>
                <a:gd name="T25"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31">
                  <a:moveTo>
                    <a:pt x="7" y="31"/>
                  </a:moveTo>
                  <a:lnTo>
                    <a:pt x="6" y="28"/>
                  </a:lnTo>
                  <a:lnTo>
                    <a:pt x="19" y="21"/>
                  </a:lnTo>
                  <a:lnTo>
                    <a:pt x="14" y="11"/>
                  </a:lnTo>
                  <a:lnTo>
                    <a:pt x="1" y="19"/>
                  </a:lnTo>
                  <a:lnTo>
                    <a:pt x="0" y="15"/>
                  </a:lnTo>
                  <a:lnTo>
                    <a:pt x="29" y="0"/>
                  </a:lnTo>
                  <a:lnTo>
                    <a:pt x="32" y="4"/>
                  </a:lnTo>
                  <a:lnTo>
                    <a:pt x="18" y="10"/>
                  </a:lnTo>
                  <a:lnTo>
                    <a:pt x="23" y="19"/>
                  </a:lnTo>
                  <a:lnTo>
                    <a:pt x="35" y="13"/>
                  </a:lnTo>
                  <a:lnTo>
                    <a:pt x="38" y="16"/>
                  </a:lnTo>
                  <a:lnTo>
                    <a:pt x="7" y="31"/>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11" name="Freeform 109"/>
            <p:cNvSpPr/>
            <p:nvPr userDrawn="1"/>
          </p:nvSpPr>
          <p:spPr bwMode="auto">
            <a:xfrm>
              <a:off x="4348684" y="4120384"/>
              <a:ext cx="287395" cy="249580"/>
            </a:xfrm>
            <a:custGeom>
              <a:avLst/>
              <a:gdLst>
                <a:gd name="T0" fmla="*/ 11 w 38"/>
                <a:gd name="T1" fmla="*/ 33 h 33"/>
                <a:gd name="T2" fmla="*/ 0 w 38"/>
                <a:gd name="T3" fmla="*/ 18 h 33"/>
                <a:gd name="T4" fmla="*/ 28 w 38"/>
                <a:gd name="T5" fmla="*/ 0 h 33"/>
                <a:gd name="T6" fmla="*/ 38 w 38"/>
                <a:gd name="T7" fmla="*/ 15 h 33"/>
                <a:gd name="T8" fmla="*/ 36 w 38"/>
                <a:gd name="T9" fmla="*/ 17 h 33"/>
                <a:gd name="T10" fmla="*/ 27 w 38"/>
                <a:gd name="T11" fmla="*/ 6 h 33"/>
                <a:gd name="T12" fmla="*/ 18 w 38"/>
                <a:gd name="T13" fmla="*/ 11 h 33"/>
                <a:gd name="T14" fmla="*/ 26 w 38"/>
                <a:gd name="T15" fmla="*/ 21 h 33"/>
                <a:gd name="T16" fmla="*/ 23 w 38"/>
                <a:gd name="T17" fmla="*/ 23 h 33"/>
                <a:gd name="T18" fmla="*/ 16 w 38"/>
                <a:gd name="T19" fmla="*/ 13 h 33"/>
                <a:gd name="T20" fmla="*/ 6 w 38"/>
                <a:gd name="T21" fmla="*/ 20 h 33"/>
                <a:gd name="T22" fmla="*/ 13 w 38"/>
                <a:gd name="T23" fmla="*/ 31 h 33"/>
                <a:gd name="T24" fmla="*/ 11 w 38"/>
                <a:gd name="T25"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33">
                  <a:moveTo>
                    <a:pt x="11" y="33"/>
                  </a:moveTo>
                  <a:lnTo>
                    <a:pt x="0" y="18"/>
                  </a:lnTo>
                  <a:lnTo>
                    <a:pt x="28" y="0"/>
                  </a:lnTo>
                  <a:lnTo>
                    <a:pt x="38" y="15"/>
                  </a:lnTo>
                  <a:lnTo>
                    <a:pt x="36" y="17"/>
                  </a:lnTo>
                  <a:lnTo>
                    <a:pt x="27" y="6"/>
                  </a:lnTo>
                  <a:lnTo>
                    <a:pt x="18" y="11"/>
                  </a:lnTo>
                  <a:lnTo>
                    <a:pt x="26" y="21"/>
                  </a:lnTo>
                  <a:lnTo>
                    <a:pt x="23" y="23"/>
                  </a:lnTo>
                  <a:lnTo>
                    <a:pt x="16" y="13"/>
                  </a:lnTo>
                  <a:lnTo>
                    <a:pt x="6" y="20"/>
                  </a:lnTo>
                  <a:lnTo>
                    <a:pt x="13" y="31"/>
                  </a:lnTo>
                  <a:lnTo>
                    <a:pt x="11" y="33"/>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12" name="Freeform 110"/>
            <p:cNvSpPr/>
            <p:nvPr userDrawn="1"/>
          </p:nvSpPr>
          <p:spPr bwMode="auto">
            <a:xfrm>
              <a:off x="4583138" y="4332148"/>
              <a:ext cx="181513" cy="219328"/>
            </a:xfrm>
            <a:custGeom>
              <a:avLst/>
              <a:gdLst>
                <a:gd name="T0" fmla="*/ 3 w 24"/>
                <a:gd name="T1" fmla="*/ 29 h 29"/>
                <a:gd name="T2" fmla="*/ 0 w 24"/>
                <a:gd name="T3" fmla="*/ 26 h 29"/>
                <a:gd name="T4" fmla="*/ 21 w 24"/>
                <a:gd name="T5" fmla="*/ 0 h 29"/>
                <a:gd name="T6" fmla="*/ 24 w 24"/>
                <a:gd name="T7" fmla="*/ 3 h 29"/>
                <a:gd name="T8" fmla="*/ 3 w 24"/>
                <a:gd name="T9" fmla="*/ 29 h 29"/>
              </a:gdLst>
              <a:ahLst/>
              <a:cxnLst>
                <a:cxn ang="0">
                  <a:pos x="T0" y="T1"/>
                </a:cxn>
                <a:cxn ang="0">
                  <a:pos x="T2" y="T3"/>
                </a:cxn>
                <a:cxn ang="0">
                  <a:pos x="T4" y="T5"/>
                </a:cxn>
                <a:cxn ang="0">
                  <a:pos x="T6" y="T7"/>
                </a:cxn>
                <a:cxn ang="0">
                  <a:pos x="T8" y="T9"/>
                </a:cxn>
              </a:cxnLst>
              <a:rect l="0" t="0" r="r" b="b"/>
              <a:pathLst>
                <a:path w="24" h="29">
                  <a:moveTo>
                    <a:pt x="3" y="29"/>
                  </a:moveTo>
                  <a:lnTo>
                    <a:pt x="0" y="26"/>
                  </a:lnTo>
                  <a:lnTo>
                    <a:pt x="21" y="0"/>
                  </a:lnTo>
                  <a:lnTo>
                    <a:pt x="24" y="3"/>
                  </a:lnTo>
                  <a:lnTo>
                    <a:pt x="3" y="29"/>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13" name="Freeform 111"/>
            <p:cNvSpPr>
              <a:spLocks noEditPoints="1"/>
            </p:cNvSpPr>
            <p:nvPr userDrawn="1"/>
          </p:nvSpPr>
          <p:spPr bwMode="auto">
            <a:xfrm>
              <a:off x="4643642" y="4392652"/>
              <a:ext cx="219328" cy="264706"/>
            </a:xfrm>
            <a:custGeom>
              <a:avLst/>
              <a:gdLst>
                <a:gd name="T0" fmla="*/ 11 w 29"/>
                <a:gd name="T1" fmla="*/ 32 h 35"/>
                <a:gd name="T2" fmla="*/ 16 w 29"/>
                <a:gd name="T3" fmla="*/ 23 h 35"/>
                <a:gd name="T4" fmla="*/ 11 w 29"/>
                <a:gd name="T5" fmla="*/ 20 h 35"/>
                <a:gd name="T6" fmla="*/ 3 w 29"/>
                <a:gd name="T7" fmla="*/ 27 h 35"/>
                <a:gd name="T8" fmla="*/ 0 w 29"/>
                <a:gd name="T9" fmla="*/ 25 h 35"/>
                <a:gd name="T10" fmla="*/ 24 w 29"/>
                <a:gd name="T11" fmla="*/ 0 h 35"/>
                <a:gd name="T12" fmla="*/ 29 w 29"/>
                <a:gd name="T13" fmla="*/ 2 h 35"/>
                <a:gd name="T14" fmla="*/ 16 w 29"/>
                <a:gd name="T15" fmla="*/ 35 h 35"/>
                <a:gd name="T16" fmla="*/ 11 w 29"/>
                <a:gd name="T17" fmla="*/ 32 h 35"/>
                <a:gd name="T18" fmla="*/ 19 w 29"/>
                <a:gd name="T19" fmla="*/ 18 h 35"/>
                <a:gd name="T20" fmla="*/ 24 w 29"/>
                <a:gd name="T21" fmla="*/ 7 h 35"/>
                <a:gd name="T22" fmla="*/ 23 w 29"/>
                <a:gd name="T23" fmla="*/ 6 h 35"/>
                <a:gd name="T24" fmla="*/ 14 w 29"/>
                <a:gd name="T25" fmla="*/ 16 h 35"/>
                <a:gd name="T26" fmla="*/ 19 w 29"/>
                <a:gd name="T27"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35">
                  <a:moveTo>
                    <a:pt x="11" y="32"/>
                  </a:moveTo>
                  <a:lnTo>
                    <a:pt x="16" y="23"/>
                  </a:lnTo>
                  <a:lnTo>
                    <a:pt x="11" y="20"/>
                  </a:lnTo>
                  <a:lnTo>
                    <a:pt x="3" y="27"/>
                  </a:lnTo>
                  <a:lnTo>
                    <a:pt x="0" y="25"/>
                  </a:lnTo>
                  <a:lnTo>
                    <a:pt x="24" y="0"/>
                  </a:lnTo>
                  <a:lnTo>
                    <a:pt x="29" y="2"/>
                  </a:lnTo>
                  <a:lnTo>
                    <a:pt x="16" y="35"/>
                  </a:lnTo>
                  <a:lnTo>
                    <a:pt x="11" y="32"/>
                  </a:lnTo>
                  <a:close/>
                  <a:moveTo>
                    <a:pt x="19" y="18"/>
                  </a:moveTo>
                  <a:lnTo>
                    <a:pt x="24" y="7"/>
                  </a:lnTo>
                  <a:lnTo>
                    <a:pt x="23" y="6"/>
                  </a:lnTo>
                  <a:lnTo>
                    <a:pt x="14" y="16"/>
                  </a:lnTo>
                  <a:lnTo>
                    <a:pt x="19" y="18"/>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14" name="Freeform 112"/>
            <p:cNvSpPr/>
            <p:nvPr userDrawn="1"/>
          </p:nvSpPr>
          <p:spPr bwMode="auto">
            <a:xfrm>
              <a:off x="4794903" y="4438031"/>
              <a:ext cx="242017" cy="294958"/>
            </a:xfrm>
            <a:custGeom>
              <a:avLst/>
              <a:gdLst>
                <a:gd name="T0" fmla="*/ 16 w 32"/>
                <a:gd name="T1" fmla="*/ 39 h 39"/>
                <a:gd name="T2" fmla="*/ 13 w 32"/>
                <a:gd name="T3" fmla="*/ 36 h 39"/>
                <a:gd name="T4" fmla="*/ 15 w 32"/>
                <a:gd name="T5" fmla="*/ 12 h 39"/>
                <a:gd name="T6" fmla="*/ 5 w 32"/>
                <a:gd name="T7" fmla="*/ 32 h 39"/>
                <a:gd name="T8" fmla="*/ 0 w 32"/>
                <a:gd name="T9" fmla="*/ 30 h 39"/>
                <a:gd name="T10" fmla="*/ 16 w 32"/>
                <a:gd name="T11" fmla="*/ 0 h 39"/>
                <a:gd name="T12" fmla="*/ 20 w 32"/>
                <a:gd name="T13" fmla="*/ 1 h 39"/>
                <a:gd name="T14" fmla="*/ 19 w 32"/>
                <a:gd name="T15" fmla="*/ 25 h 39"/>
                <a:gd name="T16" fmla="*/ 29 w 32"/>
                <a:gd name="T17" fmla="*/ 5 h 39"/>
                <a:gd name="T18" fmla="*/ 32 w 32"/>
                <a:gd name="T19" fmla="*/ 7 h 39"/>
                <a:gd name="T20" fmla="*/ 16 w 32"/>
                <a:gd name="T21"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39">
                  <a:moveTo>
                    <a:pt x="16" y="39"/>
                  </a:moveTo>
                  <a:lnTo>
                    <a:pt x="13" y="36"/>
                  </a:lnTo>
                  <a:lnTo>
                    <a:pt x="15" y="12"/>
                  </a:lnTo>
                  <a:lnTo>
                    <a:pt x="5" y="32"/>
                  </a:lnTo>
                  <a:lnTo>
                    <a:pt x="0" y="30"/>
                  </a:lnTo>
                  <a:lnTo>
                    <a:pt x="16" y="0"/>
                  </a:lnTo>
                  <a:lnTo>
                    <a:pt x="20" y="1"/>
                  </a:lnTo>
                  <a:lnTo>
                    <a:pt x="19" y="25"/>
                  </a:lnTo>
                  <a:lnTo>
                    <a:pt x="29" y="5"/>
                  </a:lnTo>
                  <a:lnTo>
                    <a:pt x="32" y="7"/>
                  </a:lnTo>
                  <a:lnTo>
                    <a:pt x="16" y="39"/>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15" name="Freeform 113"/>
            <p:cNvSpPr/>
            <p:nvPr userDrawn="1"/>
          </p:nvSpPr>
          <p:spPr bwMode="auto">
            <a:xfrm>
              <a:off x="4983978" y="4506098"/>
              <a:ext cx="173950" cy="272269"/>
            </a:xfrm>
            <a:custGeom>
              <a:avLst/>
              <a:gdLst>
                <a:gd name="T0" fmla="*/ 12 w 19"/>
                <a:gd name="T1" fmla="*/ 29 h 29"/>
                <a:gd name="T2" fmla="*/ 10 w 19"/>
                <a:gd name="T3" fmla="*/ 29 h 29"/>
                <a:gd name="T4" fmla="*/ 10 w 19"/>
                <a:gd name="T5" fmla="*/ 26 h 29"/>
                <a:gd name="T6" fmla="*/ 8 w 19"/>
                <a:gd name="T7" fmla="*/ 27 h 29"/>
                <a:gd name="T8" fmla="*/ 5 w 19"/>
                <a:gd name="T9" fmla="*/ 27 h 29"/>
                <a:gd name="T10" fmla="*/ 1 w 19"/>
                <a:gd name="T11" fmla="*/ 23 h 29"/>
                <a:gd name="T12" fmla="*/ 1 w 19"/>
                <a:gd name="T13" fmla="*/ 13 h 29"/>
                <a:gd name="T14" fmla="*/ 6 w 19"/>
                <a:gd name="T15" fmla="*/ 3 h 29"/>
                <a:gd name="T16" fmla="*/ 14 w 19"/>
                <a:gd name="T17" fmla="*/ 1 h 29"/>
                <a:gd name="T18" fmla="*/ 18 w 19"/>
                <a:gd name="T19" fmla="*/ 11 h 29"/>
                <a:gd name="T20" fmla="*/ 15 w 19"/>
                <a:gd name="T21" fmla="*/ 11 h 29"/>
                <a:gd name="T22" fmla="*/ 13 w 19"/>
                <a:gd name="T23" fmla="*/ 4 h 29"/>
                <a:gd name="T24" fmla="*/ 8 w 19"/>
                <a:gd name="T25" fmla="*/ 6 h 29"/>
                <a:gd name="T26" fmla="*/ 5 w 19"/>
                <a:gd name="T27" fmla="*/ 14 h 29"/>
                <a:gd name="T28" fmla="*/ 4 w 19"/>
                <a:gd name="T29" fmla="*/ 21 h 29"/>
                <a:gd name="T30" fmla="*/ 6 w 19"/>
                <a:gd name="T31" fmla="*/ 24 h 29"/>
                <a:gd name="T32" fmla="*/ 9 w 19"/>
                <a:gd name="T33" fmla="*/ 24 h 29"/>
                <a:gd name="T34" fmla="*/ 12 w 19"/>
                <a:gd name="T35" fmla="*/ 20 h 29"/>
                <a:gd name="T36" fmla="*/ 12 w 19"/>
                <a:gd name="T37" fmla="*/ 18 h 29"/>
                <a:gd name="T38" fmla="*/ 8 w 19"/>
                <a:gd name="T39" fmla="*/ 17 h 29"/>
                <a:gd name="T40" fmla="*/ 9 w 19"/>
                <a:gd name="T41" fmla="*/ 14 h 29"/>
                <a:gd name="T42" fmla="*/ 16 w 19"/>
                <a:gd name="T43" fmla="*/ 17 h 29"/>
                <a:gd name="T44" fmla="*/ 12 w 19"/>
                <a:gd name="T45"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 h="29">
                  <a:moveTo>
                    <a:pt x="12" y="29"/>
                  </a:moveTo>
                  <a:cubicBezTo>
                    <a:pt x="10" y="29"/>
                    <a:pt x="10" y="29"/>
                    <a:pt x="10" y="29"/>
                  </a:cubicBezTo>
                  <a:cubicBezTo>
                    <a:pt x="10" y="26"/>
                    <a:pt x="10" y="26"/>
                    <a:pt x="10" y="26"/>
                  </a:cubicBezTo>
                  <a:cubicBezTo>
                    <a:pt x="9" y="27"/>
                    <a:pt x="9" y="27"/>
                    <a:pt x="8" y="27"/>
                  </a:cubicBezTo>
                  <a:cubicBezTo>
                    <a:pt x="7" y="27"/>
                    <a:pt x="6" y="27"/>
                    <a:pt x="5" y="27"/>
                  </a:cubicBezTo>
                  <a:cubicBezTo>
                    <a:pt x="3" y="26"/>
                    <a:pt x="2" y="25"/>
                    <a:pt x="1" y="23"/>
                  </a:cubicBezTo>
                  <a:cubicBezTo>
                    <a:pt x="0" y="20"/>
                    <a:pt x="0" y="17"/>
                    <a:pt x="1" y="13"/>
                  </a:cubicBezTo>
                  <a:cubicBezTo>
                    <a:pt x="3" y="8"/>
                    <a:pt x="4" y="5"/>
                    <a:pt x="6" y="3"/>
                  </a:cubicBezTo>
                  <a:cubicBezTo>
                    <a:pt x="9" y="1"/>
                    <a:pt x="12" y="0"/>
                    <a:pt x="14" y="1"/>
                  </a:cubicBezTo>
                  <a:cubicBezTo>
                    <a:pt x="17" y="2"/>
                    <a:pt x="19" y="6"/>
                    <a:pt x="18" y="11"/>
                  </a:cubicBezTo>
                  <a:cubicBezTo>
                    <a:pt x="15" y="11"/>
                    <a:pt x="15" y="11"/>
                    <a:pt x="15" y="11"/>
                  </a:cubicBezTo>
                  <a:cubicBezTo>
                    <a:pt x="16" y="9"/>
                    <a:pt x="15" y="5"/>
                    <a:pt x="13" y="4"/>
                  </a:cubicBezTo>
                  <a:cubicBezTo>
                    <a:pt x="11" y="4"/>
                    <a:pt x="9" y="4"/>
                    <a:pt x="8" y="6"/>
                  </a:cubicBezTo>
                  <a:cubicBezTo>
                    <a:pt x="7" y="7"/>
                    <a:pt x="6" y="10"/>
                    <a:pt x="5" y="14"/>
                  </a:cubicBezTo>
                  <a:cubicBezTo>
                    <a:pt x="4" y="17"/>
                    <a:pt x="3" y="20"/>
                    <a:pt x="4" y="21"/>
                  </a:cubicBezTo>
                  <a:cubicBezTo>
                    <a:pt x="4" y="23"/>
                    <a:pt x="5" y="24"/>
                    <a:pt x="6" y="24"/>
                  </a:cubicBezTo>
                  <a:cubicBezTo>
                    <a:pt x="7" y="25"/>
                    <a:pt x="9" y="25"/>
                    <a:pt x="9" y="24"/>
                  </a:cubicBezTo>
                  <a:cubicBezTo>
                    <a:pt x="10" y="23"/>
                    <a:pt x="11" y="22"/>
                    <a:pt x="12" y="20"/>
                  </a:cubicBezTo>
                  <a:cubicBezTo>
                    <a:pt x="12" y="18"/>
                    <a:pt x="12" y="18"/>
                    <a:pt x="12" y="18"/>
                  </a:cubicBezTo>
                  <a:cubicBezTo>
                    <a:pt x="8" y="17"/>
                    <a:pt x="8" y="17"/>
                    <a:pt x="8" y="17"/>
                  </a:cubicBezTo>
                  <a:cubicBezTo>
                    <a:pt x="9" y="14"/>
                    <a:pt x="9" y="14"/>
                    <a:pt x="9" y="14"/>
                  </a:cubicBezTo>
                  <a:cubicBezTo>
                    <a:pt x="16" y="17"/>
                    <a:pt x="16" y="17"/>
                    <a:pt x="16" y="17"/>
                  </a:cubicBezTo>
                  <a:lnTo>
                    <a:pt x="12" y="29"/>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16" name="Freeform 114"/>
            <p:cNvSpPr/>
            <p:nvPr userDrawn="1"/>
          </p:nvSpPr>
          <p:spPr bwMode="auto">
            <a:xfrm>
              <a:off x="5301626" y="4543913"/>
              <a:ext cx="143698" cy="249580"/>
            </a:xfrm>
            <a:custGeom>
              <a:avLst/>
              <a:gdLst>
                <a:gd name="T0" fmla="*/ 15 w 15"/>
                <a:gd name="T1" fmla="*/ 19 h 27"/>
                <a:gd name="T2" fmla="*/ 13 w 15"/>
                <a:gd name="T3" fmla="*/ 25 h 27"/>
                <a:gd name="T4" fmla="*/ 7 w 15"/>
                <a:gd name="T5" fmla="*/ 27 h 27"/>
                <a:gd name="T6" fmla="*/ 1 w 15"/>
                <a:gd name="T7" fmla="*/ 25 h 27"/>
                <a:gd name="T8" fmla="*/ 0 w 15"/>
                <a:gd name="T9" fmla="*/ 19 h 27"/>
                <a:gd name="T10" fmla="*/ 0 w 15"/>
                <a:gd name="T11" fmla="*/ 0 h 27"/>
                <a:gd name="T12" fmla="*/ 4 w 15"/>
                <a:gd name="T13" fmla="*/ 0 h 27"/>
                <a:gd name="T14" fmla="*/ 3 w 15"/>
                <a:gd name="T15" fmla="*/ 19 h 27"/>
                <a:gd name="T16" fmla="*/ 4 w 15"/>
                <a:gd name="T17" fmla="*/ 23 h 27"/>
                <a:gd name="T18" fmla="*/ 7 w 15"/>
                <a:gd name="T19" fmla="*/ 24 h 27"/>
                <a:gd name="T20" fmla="*/ 10 w 15"/>
                <a:gd name="T21" fmla="*/ 23 h 27"/>
                <a:gd name="T22" fmla="*/ 11 w 15"/>
                <a:gd name="T23" fmla="*/ 19 h 27"/>
                <a:gd name="T24" fmla="*/ 12 w 15"/>
                <a:gd name="T25" fmla="*/ 0 h 27"/>
                <a:gd name="T26" fmla="*/ 15 w 15"/>
                <a:gd name="T27" fmla="*/ 0 h 27"/>
                <a:gd name="T28" fmla="*/ 15 w 15"/>
                <a:gd name="T29"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7">
                  <a:moveTo>
                    <a:pt x="15" y="19"/>
                  </a:moveTo>
                  <a:cubicBezTo>
                    <a:pt x="15" y="22"/>
                    <a:pt x="14" y="24"/>
                    <a:pt x="13" y="25"/>
                  </a:cubicBezTo>
                  <a:cubicBezTo>
                    <a:pt x="11" y="27"/>
                    <a:pt x="10" y="27"/>
                    <a:pt x="7" y="27"/>
                  </a:cubicBezTo>
                  <a:cubicBezTo>
                    <a:pt x="4" y="27"/>
                    <a:pt x="2" y="26"/>
                    <a:pt x="1" y="25"/>
                  </a:cubicBezTo>
                  <a:cubicBezTo>
                    <a:pt x="0" y="23"/>
                    <a:pt x="0" y="21"/>
                    <a:pt x="0" y="19"/>
                  </a:cubicBezTo>
                  <a:cubicBezTo>
                    <a:pt x="0" y="0"/>
                    <a:pt x="0" y="0"/>
                    <a:pt x="0" y="0"/>
                  </a:cubicBezTo>
                  <a:cubicBezTo>
                    <a:pt x="4" y="0"/>
                    <a:pt x="4" y="0"/>
                    <a:pt x="4" y="0"/>
                  </a:cubicBezTo>
                  <a:cubicBezTo>
                    <a:pt x="3" y="19"/>
                    <a:pt x="3" y="19"/>
                    <a:pt x="3" y="19"/>
                  </a:cubicBezTo>
                  <a:cubicBezTo>
                    <a:pt x="3" y="21"/>
                    <a:pt x="3" y="22"/>
                    <a:pt x="4" y="23"/>
                  </a:cubicBezTo>
                  <a:cubicBezTo>
                    <a:pt x="5" y="24"/>
                    <a:pt x="6" y="24"/>
                    <a:pt x="7" y="24"/>
                  </a:cubicBezTo>
                  <a:cubicBezTo>
                    <a:pt x="8" y="24"/>
                    <a:pt x="9" y="24"/>
                    <a:pt x="10" y="23"/>
                  </a:cubicBezTo>
                  <a:cubicBezTo>
                    <a:pt x="11" y="22"/>
                    <a:pt x="11" y="21"/>
                    <a:pt x="11" y="19"/>
                  </a:cubicBezTo>
                  <a:cubicBezTo>
                    <a:pt x="12" y="0"/>
                    <a:pt x="12" y="0"/>
                    <a:pt x="12" y="0"/>
                  </a:cubicBezTo>
                  <a:cubicBezTo>
                    <a:pt x="15" y="0"/>
                    <a:pt x="15" y="0"/>
                    <a:pt x="15" y="0"/>
                  </a:cubicBezTo>
                  <a:lnTo>
                    <a:pt x="15" y="19"/>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17" name="Freeform 115"/>
            <p:cNvSpPr/>
            <p:nvPr userDrawn="1"/>
          </p:nvSpPr>
          <p:spPr bwMode="auto">
            <a:xfrm>
              <a:off x="5460449" y="4521224"/>
              <a:ext cx="158824" cy="272269"/>
            </a:xfrm>
            <a:custGeom>
              <a:avLst/>
              <a:gdLst>
                <a:gd name="T0" fmla="*/ 21 w 21"/>
                <a:gd name="T1" fmla="*/ 33 h 36"/>
                <a:gd name="T2" fmla="*/ 17 w 21"/>
                <a:gd name="T3" fmla="*/ 34 h 36"/>
                <a:gd name="T4" fmla="*/ 5 w 21"/>
                <a:gd name="T5" fmla="*/ 11 h 36"/>
                <a:gd name="T6" fmla="*/ 8 w 21"/>
                <a:gd name="T7" fmla="*/ 35 h 36"/>
                <a:gd name="T8" fmla="*/ 3 w 21"/>
                <a:gd name="T9" fmla="*/ 36 h 36"/>
                <a:gd name="T10" fmla="*/ 0 w 21"/>
                <a:gd name="T11" fmla="*/ 3 h 36"/>
                <a:gd name="T12" fmla="*/ 5 w 21"/>
                <a:gd name="T13" fmla="*/ 1 h 36"/>
                <a:gd name="T14" fmla="*/ 15 w 21"/>
                <a:gd name="T15" fmla="*/ 18 h 36"/>
                <a:gd name="T16" fmla="*/ 12 w 21"/>
                <a:gd name="T17" fmla="*/ 0 h 36"/>
                <a:gd name="T18" fmla="*/ 16 w 21"/>
                <a:gd name="T19" fmla="*/ 0 h 36"/>
                <a:gd name="T20" fmla="*/ 21 w 21"/>
                <a:gd name="T21" fmla="*/ 3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36">
                  <a:moveTo>
                    <a:pt x="21" y="33"/>
                  </a:moveTo>
                  <a:lnTo>
                    <a:pt x="17" y="34"/>
                  </a:lnTo>
                  <a:lnTo>
                    <a:pt x="5" y="11"/>
                  </a:lnTo>
                  <a:lnTo>
                    <a:pt x="8" y="35"/>
                  </a:lnTo>
                  <a:lnTo>
                    <a:pt x="3" y="36"/>
                  </a:lnTo>
                  <a:lnTo>
                    <a:pt x="0" y="3"/>
                  </a:lnTo>
                  <a:lnTo>
                    <a:pt x="5" y="1"/>
                  </a:lnTo>
                  <a:lnTo>
                    <a:pt x="15" y="18"/>
                  </a:lnTo>
                  <a:lnTo>
                    <a:pt x="12" y="0"/>
                  </a:lnTo>
                  <a:lnTo>
                    <a:pt x="16" y="0"/>
                  </a:lnTo>
                  <a:lnTo>
                    <a:pt x="21" y="33"/>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18" name="Freeform 116"/>
            <p:cNvSpPr/>
            <p:nvPr userDrawn="1"/>
          </p:nvSpPr>
          <p:spPr bwMode="auto">
            <a:xfrm>
              <a:off x="5611710" y="4506098"/>
              <a:ext cx="105882" cy="249580"/>
            </a:xfrm>
            <a:custGeom>
              <a:avLst/>
              <a:gdLst>
                <a:gd name="T0" fmla="*/ 14 w 14"/>
                <a:gd name="T1" fmla="*/ 31 h 33"/>
                <a:gd name="T2" fmla="*/ 9 w 14"/>
                <a:gd name="T3" fmla="*/ 33 h 33"/>
                <a:gd name="T4" fmla="*/ 0 w 14"/>
                <a:gd name="T5" fmla="*/ 1 h 33"/>
                <a:gd name="T6" fmla="*/ 4 w 14"/>
                <a:gd name="T7" fmla="*/ 0 h 33"/>
                <a:gd name="T8" fmla="*/ 14 w 14"/>
                <a:gd name="T9" fmla="*/ 31 h 33"/>
              </a:gdLst>
              <a:ahLst/>
              <a:cxnLst>
                <a:cxn ang="0">
                  <a:pos x="T0" y="T1"/>
                </a:cxn>
                <a:cxn ang="0">
                  <a:pos x="T2" y="T3"/>
                </a:cxn>
                <a:cxn ang="0">
                  <a:pos x="T4" y="T5"/>
                </a:cxn>
                <a:cxn ang="0">
                  <a:pos x="T6" y="T7"/>
                </a:cxn>
                <a:cxn ang="0">
                  <a:pos x="T8" y="T9"/>
                </a:cxn>
              </a:cxnLst>
              <a:rect l="0" t="0" r="r" b="b"/>
              <a:pathLst>
                <a:path w="14" h="33">
                  <a:moveTo>
                    <a:pt x="14" y="31"/>
                  </a:moveTo>
                  <a:lnTo>
                    <a:pt x="9" y="33"/>
                  </a:lnTo>
                  <a:lnTo>
                    <a:pt x="0" y="1"/>
                  </a:lnTo>
                  <a:lnTo>
                    <a:pt x="4" y="0"/>
                  </a:lnTo>
                  <a:lnTo>
                    <a:pt x="14" y="31"/>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19" name="Freeform 117"/>
            <p:cNvSpPr/>
            <p:nvPr userDrawn="1"/>
          </p:nvSpPr>
          <p:spPr bwMode="auto">
            <a:xfrm>
              <a:off x="5664651" y="4438031"/>
              <a:ext cx="173950" cy="279832"/>
            </a:xfrm>
            <a:custGeom>
              <a:avLst/>
              <a:gdLst>
                <a:gd name="T0" fmla="*/ 18 w 23"/>
                <a:gd name="T1" fmla="*/ 0 h 37"/>
                <a:gd name="T2" fmla="*/ 23 w 23"/>
                <a:gd name="T3" fmla="*/ 35 h 37"/>
                <a:gd name="T4" fmla="*/ 19 w 23"/>
                <a:gd name="T5" fmla="*/ 37 h 37"/>
                <a:gd name="T6" fmla="*/ 0 w 23"/>
                <a:gd name="T7" fmla="*/ 7 h 37"/>
                <a:gd name="T8" fmla="*/ 4 w 23"/>
                <a:gd name="T9" fmla="*/ 6 h 37"/>
                <a:gd name="T10" fmla="*/ 18 w 23"/>
                <a:gd name="T11" fmla="*/ 26 h 37"/>
                <a:gd name="T12" fmla="*/ 14 w 23"/>
                <a:gd name="T13" fmla="*/ 1 h 37"/>
                <a:gd name="T14" fmla="*/ 18 w 23"/>
                <a:gd name="T15" fmla="*/ 0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7">
                  <a:moveTo>
                    <a:pt x="18" y="0"/>
                  </a:moveTo>
                  <a:lnTo>
                    <a:pt x="23" y="35"/>
                  </a:lnTo>
                  <a:lnTo>
                    <a:pt x="19" y="37"/>
                  </a:lnTo>
                  <a:lnTo>
                    <a:pt x="0" y="7"/>
                  </a:lnTo>
                  <a:lnTo>
                    <a:pt x="4" y="6"/>
                  </a:lnTo>
                  <a:lnTo>
                    <a:pt x="18" y="26"/>
                  </a:lnTo>
                  <a:lnTo>
                    <a:pt x="14" y="1"/>
                  </a:lnTo>
                  <a:lnTo>
                    <a:pt x="18" y="0"/>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20" name="Freeform 118"/>
            <p:cNvSpPr/>
            <p:nvPr userDrawn="1"/>
          </p:nvSpPr>
          <p:spPr bwMode="auto">
            <a:xfrm>
              <a:off x="5808348" y="4369963"/>
              <a:ext cx="249580" cy="287395"/>
            </a:xfrm>
            <a:custGeom>
              <a:avLst/>
              <a:gdLst>
                <a:gd name="T0" fmla="*/ 33 w 33"/>
                <a:gd name="T1" fmla="*/ 29 h 38"/>
                <a:gd name="T2" fmla="*/ 17 w 33"/>
                <a:gd name="T3" fmla="*/ 38 h 38"/>
                <a:gd name="T4" fmla="*/ 0 w 33"/>
                <a:gd name="T5" fmla="*/ 8 h 38"/>
                <a:gd name="T6" fmla="*/ 15 w 33"/>
                <a:gd name="T7" fmla="*/ 0 h 38"/>
                <a:gd name="T8" fmla="*/ 17 w 33"/>
                <a:gd name="T9" fmla="*/ 3 h 38"/>
                <a:gd name="T10" fmla="*/ 6 w 33"/>
                <a:gd name="T11" fmla="*/ 9 h 38"/>
                <a:gd name="T12" fmla="*/ 11 w 33"/>
                <a:gd name="T13" fmla="*/ 19 h 38"/>
                <a:gd name="T14" fmla="*/ 22 w 33"/>
                <a:gd name="T15" fmla="*/ 13 h 38"/>
                <a:gd name="T16" fmla="*/ 23 w 33"/>
                <a:gd name="T17" fmla="*/ 16 h 38"/>
                <a:gd name="T18" fmla="*/ 14 w 33"/>
                <a:gd name="T19" fmla="*/ 21 h 38"/>
                <a:gd name="T20" fmla="*/ 20 w 33"/>
                <a:gd name="T21" fmla="*/ 33 h 38"/>
                <a:gd name="T22" fmla="*/ 31 w 33"/>
                <a:gd name="T23" fmla="*/ 25 h 38"/>
                <a:gd name="T24" fmla="*/ 33 w 33"/>
                <a:gd name="T25"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 h="38">
                  <a:moveTo>
                    <a:pt x="33" y="29"/>
                  </a:moveTo>
                  <a:lnTo>
                    <a:pt x="17" y="38"/>
                  </a:lnTo>
                  <a:lnTo>
                    <a:pt x="0" y="8"/>
                  </a:lnTo>
                  <a:lnTo>
                    <a:pt x="15" y="0"/>
                  </a:lnTo>
                  <a:lnTo>
                    <a:pt x="17" y="3"/>
                  </a:lnTo>
                  <a:lnTo>
                    <a:pt x="6" y="9"/>
                  </a:lnTo>
                  <a:lnTo>
                    <a:pt x="11" y="19"/>
                  </a:lnTo>
                  <a:lnTo>
                    <a:pt x="22" y="13"/>
                  </a:lnTo>
                  <a:lnTo>
                    <a:pt x="23" y="16"/>
                  </a:lnTo>
                  <a:lnTo>
                    <a:pt x="14" y="21"/>
                  </a:lnTo>
                  <a:lnTo>
                    <a:pt x="20" y="33"/>
                  </a:lnTo>
                  <a:lnTo>
                    <a:pt x="31" y="25"/>
                  </a:lnTo>
                  <a:lnTo>
                    <a:pt x="33" y="29"/>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21" name="Freeform 119"/>
            <p:cNvSpPr>
              <a:spLocks noEditPoints="1"/>
            </p:cNvSpPr>
            <p:nvPr userDrawn="1"/>
          </p:nvSpPr>
          <p:spPr bwMode="auto">
            <a:xfrm>
              <a:off x="5936920" y="4309459"/>
              <a:ext cx="257143" cy="257143"/>
            </a:xfrm>
            <a:custGeom>
              <a:avLst/>
              <a:gdLst>
                <a:gd name="T0" fmla="*/ 27 w 27"/>
                <a:gd name="T1" fmla="*/ 20 h 28"/>
                <a:gd name="T2" fmla="*/ 24 w 27"/>
                <a:gd name="T3" fmla="*/ 22 h 28"/>
                <a:gd name="T4" fmla="*/ 15 w 27"/>
                <a:gd name="T5" fmla="*/ 14 h 28"/>
                <a:gd name="T6" fmla="*/ 12 w 27"/>
                <a:gd name="T7" fmla="*/ 17 h 28"/>
                <a:gd name="T8" fmla="*/ 19 w 27"/>
                <a:gd name="T9" fmla="*/ 26 h 28"/>
                <a:gd name="T10" fmla="*/ 16 w 27"/>
                <a:gd name="T11" fmla="*/ 28 h 28"/>
                <a:gd name="T12" fmla="*/ 0 w 27"/>
                <a:gd name="T13" fmla="*/ 6 h 28"/>
                <a:gd name="T14" fmla="*/ 5 w 27"/>
                <a:gd name="T15" fmla="*/ 2 h 28"/>
                <a:gd name="T16" fmla="*/ 11 w 27"/>
                <a:gd name="T17" fmla="*/ 0 h 28"/>
                <a:gd name="T18" fmla="*/ 18 w 27"/>
                <a:gd name="T19" fmla="*/ 8 h 28"/>
                <a:gd name="T20" fmla="*/ 17 w 27"/>
                <a:gd name="T21" fmla="*/ 12 h 28"/>
                <a:gd name="T22" fmla="*/ 27 w 27"/>
                <a:gd name="T23" fmla="*/ 20 h 28"/>
                <a:gd name="T24" fmla="*/ 10 w 27"/>
                <a:gd name="T25" fmla="*/ 4 h 28"/>
                <a:gd name="T26" fmla="*/ 5 w 27"/>
                <a:gd name="T27" fmla="*/ 6 h 28"/>
                <a:gd name="T28" fmla="*/ 10 w 27"/>
                <a:gd name="T29" fmla="*/ 13 h 28"/>
                <a:gd name="T30" fmla="*/ 14 w 27"/>
                <a:gd name="T31" fmla="*/ 10 h 28"/>
                <a:gd name="T32" fmla="*/ 10 w 27"/>
                <a:gd name="T33"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28">
                  <a:moveTo>
                    <a:pt x="27" y="20"/>
                  </a:moveTo>
                  <a:cubicBezTo>
                    <a:pt x="24" y="22"/>
                    <a:pt x="24" y="22"/>
                    <a:pt x="24" y="22"/>
                  </a:cubicBezTo>
                  <a:cubicBezTo>
                    <a:pt x="15" y="14"/>
                    <a:pt x="15" y="14"/>
                    <a:pt x="15" y="14"/>
                  </a:cubicBezTo>
                  <a:cubicBezTo>
                    <a:pt x="12" y="17"/>
                    <a:pt x="12" y="17"/>
                    <a:pt x="12" y="17"/>
                  </a:cubicBezTo>
                  <a:cubicBezTo>
                    <a:pt x="19" y="26"/>
                    <a:pt x="19" y="26"/>
                    <a:pt x="19" y="26"/>
                  </a:cubicBezTo>
                  <a:cubicBezTo>
                    <a:pt x="16" y="28"/>
                    <a:pt x="16" y="28"/>
                    <a:pt x="16" y="28"/>
                  </a:cubicBezTo>
                  <a:cubicBezTo>
                    <a:pt x="0" y="6"/>
                    <a:pt x="0" y="6"/>
                    <a:pt x="0" y="6"/>
                  </a:cubicBezTo>
                  <a:cubicBezTo>
                    <a:pt x="5" y="2"/>
                    <a:pt x="5" y="2"/>
                    <a:pt x="5" y="2"/>
                  </a:cubicBezTo>
                  <a:cubicBezTo>
                    <a:pt x="7" y="1"/>
                    <a:pt x="9" y="0"/>
                    <a:pt x="11" y="0"/>
                  </a:cubicBezTo>
                  <a:cubicBezTo>
                    <a:pt x="16" y="1"/>
                    <a:pt x="18" y="4"/>
                    <a:pt x="18" y="8"/>
                  </a:cubicBezTo>
                  <a:cubicBezTo>
                    <a:pt x="18" y="9"/>
                    <a:pt x="18" y="11"/>
                    <a:pt x="17" y="12"/>
                  </a:cubicBezTo>
                  <a:lnTo>
                    <a:pt x="27" y="20"/>
                  </a:lnTo>
                  <a:close/>
                  <a:moveTo>
                    <a:pt x="10" y="4"/>
                  </a:moveTo>
                  <a:cubicBezTo>
                    <a:pt x="8" y="3"/>
                    <a:pt x="6" y="5"/>
                    <a:pt x="5" y="6"/>
                  </a:cubicBezTo>
                  <a:cubicBezTo>
                    <a:pt x="10" y="13"/>
                    <a:pt x="10" y="13"/>
                    <a:pt x="10" y="13"/>
                  </a:cubicBezTo>
                  <a:cubicBezTo>
                    <a:pt x="12" y="12"/>
                    <a:pt x="12" y="12"/>
                    <a:pt x="14" y="10"/>
                  </a:cubicBezTo>
                  <a:cubicBezTo>
                    <a:pt x="14" y="7"/>
                    <a:pt x="13" y="5"/>
                    <a:pt x="10" y="4"/>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22" name="Freeform 120"/>
            <p:cNvSpPr/>
            <p:nvPr userDrawn="1"/>
          </p:nvSpPr>
          <p:spPr bwMode="auto">
            <a:xfrm>
              <a:off x="6073054" y="4196014"/>
              <a:ext cx="257143" cy="219328"/>
            </a:xfrm>
            <a:custGeom>
              <a:avLst/>
              <a:gdLst>
                <a:gd name="T0" fmla="*/ 22 w 28"/>
                <a:gd name="T1" fmla="*/ 10 h 24"/>
                <a:gd name="T2" fmla="*/ 19 w 28"/>
                <a:gd name="T3" fmla="*/ 24 h 24"/>
                <a:gd name="T4" fmla="*/ 14 w 28"/>
                <a:gd name="T5" fmla="*/ 23 h 24"/>
                <a:gd name="T6" fmla="*/ 15 w 28"/>
                <a:gd name="T7" fmla="*/ 20 h 24"/>
                <a:gd name="T8" fmla="*/ 18 w 28"/>
                <a:gd name="T9" fmla="*/ 21 h 24"/>
                <a:gd name="T10" fmla="*/ 20 w 28"/>
                <a:gd name="T11" fmla="*/ 13 h 24"/>
                <a:gd name="T12" fmla="*/ 17 w 28"/>
                <a:gd name="T13" fmla="*/ 12 h 24"/>
                <a:gd name="T14" fmla="*/ 8 w 28"/>
                <a:gd name="T15" fmla="*/ 15 h 24"/>
                <a:gd name="T16" fmla="*/ 0 w 28"/>
                <a:gd name="T17" fmla="*/ 9 h 24"/>
                <a:gd name="T18" fmla="*/ 2 w 28"/>
                <a:gd name="T19" fmla="*/ 4 h 24"/>
                <a:gd name="T20" fmla="*/ 11 w 28"/>
                <a:gd name="T21" fmla="*/ 2 h 24"/>
                <a:gd name="T22" fmla="*/ 10 w 28"/>
                <a:gd name="T23" fmla="*/ 5 h 24"/>
                <a:gd name="T24" fmla="*/ 4 w 28"/>
                <a:gd name="T25" fmla="*/ 6 h 24"/>
                <a:gd name="T26" fmla="*/ 3 w 28"/>
                <a:gd name="T27" fmla="*/ 9 h 24"/>
                <a:gd name="T28" fmla="*/ 7 w 28"/>
                <a:gd name="T29" fmla="*/ 12 h 24"/>
                <a:gd name="T30" fmla="*/ 17 w 28"/>
                <a:gd name="T31" fmla="*/ 9 h 24"/>
                <a:gd name="T32" fmla="*/ 22 w 28"/>
                <a:gd name="T33" fmla="*/ 1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24">
                  <a:moveTo>
                    <a:pt x="22" y="10"/>
                  </a:moveTo>
                  <a:cubicBezTo>
                    <a:pt x="28" y="13"/>
                    <a:pt x="26" y="23"/>
                    <a:pt x="19" y="24"/>
                  </a:cubicBezTo>
                  <a:cubicBezTo>
                    <a:pt x="17" y="24"/>
                    <a:pt x="15" y="24"/>
                    <a:pt x="14" y="23"/>
                  </a:cubicBezTo>
                  <a:cubicBezTo>
                    <a:pt x="15" y="20"/>
                    <a:pt x="15" y="20"/>
                    <a:pt x="15" y="20"/>
                  </a:cubicBezTo>
                  <a:cubicBezTo>
                    <a:pt x="16" y="21"/>
                    <a:pt x="17" y="21"/>
                    <a:pt x="18" y="21"/>
                  </a:cubicBezTo>
                  <a:cubicBezTo>
                    <a:pt x="23" y="20"/>
                    <a:pt x="23" y="15"/>
                    <a:pt x="20" y="13"/>
                  </a:cubicBezTo>
                  <a:cubicBezTo>
                    <a:pt x="19" y="12"/>
                    <a:pt x="18" y="12"/>
                    <a:pt x="17" y="12"/>
                  </a:cubicBezTo>
                  <a:cubicBezTo>
                    <a:pt x="13" y="13"/>
                    <a:pt x="11" y="15"/>
                    <a:pt x="8" y="15"/>
                  </a:cubicBezTo>
                  <a:cubicBezTo>
                    <a:pt x="4" y="15"/>
                    <a:pt x="1" y="13"/>
                    <a:pt x="0" y="9"/>
                  </a:cubicBezTo>
                  <a:cubicBezTo>
                    <a:pt x="0" y="7"/>
                    <a:pt x="1" y="5"/>
                    <a:pt x="2" y="4"/>
                  </a:cubicBezTo>
                  <a:cubicBezTo>
                    <a:pt x="4" y="0"/>
                    <a:pt x="8" y="0"/>
                    <a:pt x="11" y="2"/>
                  </a:cubicBezTo>
                  <a:cubicBezTo>
                    <a:pt x="10" y="5"/>
                    <a:pt x="10" y="5"/>
                    <a:pt x="10" y="5"/>
                  </a:cubicBezTo>
                  <a:cubicBezTo>
                    <a:pt x="8" y="4"/>
                    <a:pt x="5" y="4"/>
                    <a:pt x="4" y="6"/>
                  </a:cubicBezTo>
                  <a:cubicBezTo>
                    <a:pt x="3" y="7"/>
                    <a:pt x="3" y="8"/>
                    <a:pt x="3" y="9"/>
                  </a:cubicBezTo>
                  <a:cubicBezTo>
                    <a:pt x="4" y="11"/>
                    <a:pt x="5" y="12"/>
                    <a:pt x="7" y="12"/>
                  </a:cubicBezTo>
                  <a:cubicBezTo>
                    <a:pt x="11" y="11"/>
                    <a:pt x="13" y="8"/>
                    <a:pt x="17" y="9"/>
                  </a:cubicBezTo>
                  <a:cubicBezTo>
                    <a:pt x="18" y="9"/>
                    <a:pt x="20" y="9"/>
                    <a:pt x="22" y="10"/>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23" name="Freeform 121"/>
            <p:cNvSpPr/>
            <p:nvPr userDrawn="1"/>
          </p:nvSpPr>
          <p:spPr bwMode="auto">
            <a:xfrm>
              <a:off x="6156248" y="4120384"/>
              <a:ext cx="234454" cy="158823"/>
            </a:xfrm>
            <a:custGeom>
              <a:avLst/>
              <a:gdLst>
                <a:gd name="T0" fmla="*/ 31 w 31"/>
                <a:gd name="T1" fmla="*/ 17 h 21"/>
                <a:gd name="T2" fmla="*/ 28 w 31"/>
                <a:gd name="T3" fmla="*/ 21 h 21"/>
                <a:gd name="T4" fmla="*/ 0 w 31"/>
                <a:gd name="T5" fmla="*/ 2 h 21"/>
                <a:gd name="T6" fmla="*/ 2 w 31"/>
                <a:gd name="T7" fmla="*/ 0 h 21"/>
                <a:gd name="T8" fmla="*/ 31 w 31"/>
                <a:gd name="T9" fmla="*/ 17 h 21"/>
              </a:gdLst>
              <a:ahLst/>
              <a:cxnLst>
                <a:cxn ang="0">
                  <a:pos x="T0" y="T1"/>
                </a:cxn>
                <a:cxn ang="0">
                  <a:pos x="T2" y="T3"/>
                </a:cxn>
                <a:cxn ang="0">
                  <a:pos x="T4" y="T5"/>
                </a:cxn>
                <a:cxn ang="0">
                  <a:pos x="T6" y="T7"/>
                </a:cxn>
                <a:cxn ang="0">
                  <a:pos x="T8" y="T9"/>
                </a:cxn>
              </a:cxnLst>
              <a:rect l="0" t="0" r="r" b="b"/>
              <a:pathLst>
                <a:path w="31" h="21">
                  <a:moveTo>
                    <a:pt x="31" y="17"/>
                  </a:moveTo>
                  <a:lnTo>
                    <a:pt x="28" y="21"/>
                  </a:lnTo>
                  <a:lnTo>
                    <a:pt x="0" y="2"/>
                  </a:lnTo>
                  <a:lnTo>
                    <a:pt x="2" y="0"/>
                  </a:lnTo>
                  <a:lnTo>
                    <a:pt x="31" y="17"/>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24" name="Freeform 122"/>
            <p:cNvSpPr/>
            <p:nvPr userDrawn="1"/>
          </p:nvSpPr>
          <p:spPr bwMode="auto">
            <a:xfrm>
              <a:off x="6194063" y="3953997"/>
              <a:ext cx="272269" cy="211765"/>
            </a:xfrm>
            <a:custGeom>
              <a:avLst/>
              <a:gdLst>
                <a:gd name="T0" fmla="*/ 11 w 36"/>
                <a:gd name="T1" fmla="*/ 3 h 28"/>
                <a:gd name="T2" fmla="*/ 8 w 36"/>
                <a:gd name="T3" fmla="*/ 9 h 28"/>
                <a:gd name="T4" fmla="*/ 36 w 36"/>
                <a:gd name="T5" fmla="*/ 25 h 28"/>
                <a:gd name="T6" fmla="*/ 33 w 36"/>
                <a:gd name="T7" fmla="*/ 28 h 28"/>
                <a:gd name="T8" fmla="*/ 6 w 36"/>
                <a:gd name="T9" fmla="*/ 13 h 28"/>
                <a:gd name="T10" fmla="*/ 3 w 36"/>
                <a:gd name="T11" fmla="*/ 18 h 28"/>
                <a:gd name="T12" fmla="*/ 0 w 36"/>
                <a:gd name="T13" fmla="*/ 17 h 28"/>
                <a:gd name="T14" fmla="*/ 7 w 36"/>
                <a:gd name="T15" fmla="*/ 0 h 28"/>
                <a:gd name="T16" fmla="*/ 11 w 36"/>
                <a:gd name="T17" fmla="*/ 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28">
                  <a:moveTo>
                    <a:pt x="11" y="3"/>
                  </a:moveTo>
                  <a:lnTo>
                    <a:pt x="8" y="9"/>
                  </a:lnTo>
                  <a:lnTo>
                    <a:pt x="36" y="25"/>
                  </a:lnTo>
                  <a:lnTo>
                    <a:pt x="33" y="28"/>
                  </a:lnTo>
                  <a:lnTo>
                    <a:pt x="6" y="13"/>
                  </a:lnTo>
                  <a:lnTo>
                    <a:pt x="3" y="18"/>
                  </a:lnTo>
                  <a:lnTo>
                    <a:pt x="0" y="17"/>
                  </a:lnTo>
                  <a:lnTo>
                    <a:pt x="7" y="0"/>
                  </a:lnTo>
                  <a:lnTo>
                    <a:pt x="11" y="3"/>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25" name="Freeform 123"/>
            <p:cNvSpPr/>
            <p:nvPr userDrawn="1"/>
          </p:nvSpPr>
          <p:spPr bwMode="auto">
            <a:xfrm>
              <a:off x="6254567" y="3810300"/>
              <a:ext cx="272269" cy="173950"/>
            </a:xfrm>
            <a:custGeom>
              <a:avLst/>
              <a:gdLst>
                <a:gd name="T0" fmla="*/ 8 w 36"/>
                <a:gd name="T1" fmla="*/ 0 h 23"/>
                <a:gd name="T2" fmla="*/ 25 w 36"/>
                <a:gd name="T3" fmla="*/ 14 h 23"/>
                <a:gd name="T4" fmla="*/ 36 w 36"/>
                <a:gd name="T5" fmla="*/ 19 h 23"/>
                <a:gd name="T6" fmla="*/ 34 w 36"/>
                <a:gd name="T7" fmla="*/ 23 h 23"/>
                <a:gd name="T8" fmla="*/ 24 w 36"/>
                <a:gd name="T9" fmla="*/ 18 h 23"/>
                <a:gd name="T10" fmla="*/ 0 w 36"/>
                <a:gd name="T11" fmla="*/ 18 h 23"/>
                <a:gd name="T12" fmla="*/ 2 w 36"/>
                <a:gd name="T13" fmla="*/ 14 h 23"/>
                <a:gd name="T14" fmla="*/ 18 w 36"/>
                <a:gd name="T15" fmla="*/ 14 h 23"/>
                <a:gd name="T16" fmla="*/ 7 w 36"/>
                <a:gd name="T17" fmla="*/ 5 h 23"/>
                <a:gd name="T18" fmla="*/ 8 w 36"/>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23">
                  <a:moveTo>
                    <a:pt x="8" y="0"/>
                  </a:moveTo>
                  <a:lnTo>
                    <a:pt x="25" y="14"/>
                  </a:lnTo>
                  <a:lnTo>
                    <a:pt x="36" y="19"/>
                  </a:lnTo>
                  <a:lnTo>
                    <a:pt x="34" y="23"/>
                  </a:lnTo>
                  <a:lnTo>
                    <a:pt x="24" y="18"/>
                  </a:lnTo>
                  <a:lnTo>
                    <a:pt x="0" y="18"/>
                  </a:lnTo>
                  <a:lnTo>
                    <a:pt x="2" y="14"/>
                  </a:lnTo>
                  <a:lnTo>
                    <a:pt x="18" y="14"/>
                  </a:lnTo>
                  <a:lnTo>
                    <a:pt x="7" y="5"/>
                  </a:lnTo>
                  <a:lnTo>
                    <a:pt x="8" y="0"/>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26" name="Freeform 124"/>
            <p:cNvSpPr/>
            <p:nvPr userDrawn="1"/>
          </p:nvSpPr>
          <p:spPr bwMode="auto">
            <a:xfrm>
              <a:off x="4462130" y="4286770"/>
              <a:ext cx="257143" cy="189076"/>
            </a:xfrm>
            <a:custGeom>
              <a:avLst/>
              <a:gdLst>
                <a:gd name="T0" fmla="*/ 14 w 28"/>
                <a:gd name="T1" fmla="*/ 16 h 20"/>
                <a:gd name="T2" fmla="*/ 8 w 28"/>
                <a:gd name="T3" fmla="*/ 20 h 20"/>
                <a:gd name="T4" fmla="*/ 2 w 28"/>
                <a:gd name="T5" fmla="*/ 17 h 20"/>
                <a:gd name="T6" fmla="*/ 0 w 28"/>
                <a:gd name="T7" fmla="*/ 12 h 20"/>
                <a:gd name="T8" fmla="*/ 1 w 28"/>
                <a:gd name="T9" fmla="*/ 9 h 20"/>
                <a:gd name="T10" fmla="*/ 4 w 28"/>
                <a:gd name="T11" fmla="*/ 10 h 20"/>
                <a:gd name="T12" fmla="*/ 3 w 28"/>
                <a:gd name="T13" fmla="*/ 12 h 20"/>
                <a:gd name="T14" fmla="*/ 4 w 28"/>
                <a:gd name="T15" fmla="*/ 15 h 20"/>
                <a:gd name="T16" fmla="*/ 8 w 28"/>
                <a:gd name="T17" fmla="*/ 16 h 20"/>
                <a:gd name="T18" fmla="*/ 12 w 28"/>
                <a:gd name="T19" fmla="*/ 14 h 20"/>
                <a:gd name="T20" fmla="*/ 25 w 28"/>
                <a:gd name="T21" fmla="*/ 0 h 20"/>
                <a:gd name="T22" fmla="*/ 28 w 28"/>
                <a:gd name="T23" fmla="*/ 3 h 20"/>
                <a:gd name="T24" fmla="*/ 14 w 28"/>
                <a:gd name="T25"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 h="20">
                  <a:moveTo>
                    <a:pt x="14" y="16"/>
                  </a:moveTo>
                  <a:cubicBezTo>
                    <a:pt x="12" y="18"/>
                    <a:pt x="10" y="20"/>
                    <a:pt x="8" y="20"/>
                  </a:cubicBezTo>
                  <a:cubicBezTo>
                    <a:pt x="6" y="20"/>
                    <a:pt x="4" y="19"/>
                    <a:pt x="2" y="17"/>
                  </a:cubicBezTo>
                  <a:cubicBezTo>
                    <a:pt x="1" y="16"/>
                    <a:pt x="0" y="14"/>
                    <a:pt x="0" y="12"/>
                  </a:cubicBezTo>
                  <a:cubicBezTo>
                    <a:pt x="0" y="11"/>
                    <a:pt x="0" y="10"/>
                    <a:pt x="1" y="9"/>
                  </a:cubicBezTo>
                  <a:cubicBezTo>
                    <a:pt x="4" y="10"/>
                    <a:pt x="4" y="10"/>
                    <a:pt x="4" y="10"/>
                  </a:cubicBezTo>
                  <a:cubicBezTo>
                    <a:pt x="3" y="11"/>
                    <a:pt x="3" y="11"/>
                    <a:pt x="3" y="12"/>
                  </a:cubicBezTo>
                  <a:cubicBezTo>
                    <a:pt x="3" y="13"/>
                    <a:pt x="4" y="14"/>
                    <a:pt x="4" y="15"/>
                  </a:cubicBezTo>
                  <a:cubicBezTo>
                    <a:pt x="5" y="16"/>
                    <a:pt x="6" y="16"/>
                    <a:pt x="8" y="16"/>
                  </a:cubicBezTo>
                  <a:cubicBezTo>
                    <a:pt x="9" y="16"/>
                    <a:pt x="10" y="15"/>
                    <a:pt x="12" y="14"/>
                  </a:cubicBezTo>
                  <a:cubicBezTo>
                    <a:pt x="25" y="0"/>
                    <a:pt x="25" y="0"/>
                    <a:pt x="25" y="0"/>
                  </a:cubicBezTo>
                  <a:cubicBezTo>
                    <a:pt x="28" y="3"/>
                    <a:pt x="28" y="3"/>
                    <a:pt x="28" y="3"/>
                  </a:cubicBezTo>
                  <a:lnTo>
                    <a:pt x="14" y="16"/>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27" name="Freeform 125"/>
            <p:cNvSpPr>
              <a:spLocks noEditPoints="1"/>
            </p:cNvSpPr>
            <p:nvPr userDrawn="1"/>
          </p:nvSpPr>
          <p:spPr bwMode="auto">
            <a:xfrm>
              <a:off x="4938600" y="4203577"/>
              <a:ext cx="801681" cy="249580"/>
            </a:xfrm>
            <a:custGeom>
              <a:avLst/>
              <a:gdLst>
                <a:gd name="T0" fmla="*/ 0 w 86"/>
                <a:gd name="T1" fmla="*/ 15 h 27"/>
                <a:gd name="T2" fmla="*/ 4 w 86"/>
                <a:gd name="T3" fmla="*/ 15 h 27"/>
                <a:gd name="T4" fmla="*/ 6 w 86"/>
                <a:gd name="T5" fmla="*/ 3 h 27"/>
                <a:gd name="T6" fmla="*/ 10 w 86"/>
                <a:gd name="T7" fmla="*/ 3 h 27"/>
                <a:gd name="T8" fmla="*/ 14 w 86"/>
                <a:gd name="T9" fmla="*/ 4 h 27"/>
                <a:gd name="T10" fmla="*/ 10 w 86"/>
                <a:gd name="T11" fmla="*/ 19 h 27"/>
                <a:gd name="T12" fmla="*/ 37 w 86"/>
                <a:gd name="T13" fmla="*/ 14 h 27"/>
                <a:gd name="T14" fmla="*/ 33 w 86"/>
                <a:gd name="T15" fmla="*/ 11 h 27"/>
                <a:gd name="T16" fmla="*/ 28 w 86"/>
                <a:gd name="T17" fmla="*/ 13 h 27"/>
                <a:gd name="T18" fmla="*/ 30 w 86"/>
                <a:gd name="T19" fmla="*/ 16 h 27"/>
                <a:gd name="T20" fmla="*/ 34 w 86"/>
                <a:gd name="T21" fmla="*/ 17 h 27"/>
                <a:gd name="T22" fmla="*/ 37 w 86"/>
                <a:gd name="T23" fmla="*/ 14 h 27"/>
                <a:gd name="T24" fmla="*/ 36 w 86"/>
                <a:gd name="T25" fmla="*/ 21 h 27"/>
                <a:gd name="T26" fmla="*/ 32 w 86"/>
                <a:gd name="T27" fmla="*/ 19 h 27"/>
                <a:gd name="T28" fmla="*/ 27 w 86"/>
                <a:gd name="T29" fmla="*/ 19 h 27"/>
                <a:gd name="T30" fmla="*/ 27 w 86"/>
                <a:gd name="T31" fmla="*/ 24 h 27"/>
                <a:gd name="T32" fmla="*/ 34 w 86"/>
                <a:gd name="T33" fmla="*/ 25 h 27"/>
                <a:gd name="T34" fmla="*/ 30 w 86"/>
                <a:gd name="T35" fmla="*/ 27 h 27"/>
                <a:gd name="T36" fmla="*/ 24 w 86"/>
                <a:gd name="T37" fmla="*/ 25 h 27"/>
                <a:gd name="T38" fmla="*/ 23 w 86"/>
                <a:gd name="T39" fmla="*/ 21 h 27"/>
                <a:gd name="T40" fmla="*/ 28 w 86"/>
                <a:gd name="T41" fmla="*/ 17 h 27"/>
                <a:gd name="T42" fmla="*/ 25 w 86"/>
                <a:gd name="T43" fmla="*/ 15 h 27"/>
                <a:gd name="T44" fmla="*/ 28 w 86"/>
                <a:gd name="T45" fmla="*/ 10 h 27"/>
                <a:gd name="T46" fmla="*/ 39 w 86"/>
                <a:gd name="T47" fmla="*/ 11 h 27"/>
                <a:gd name="T48" fmla="*/ 39 w 86"/>
                <a:gd name="T49" fmla="*/ 17 h 27"/>
                <a:gd name="T50" fmla="*/ 36 w 86"/>
                <a:gd name="T51" fmla="*/ 18 h 27"/>
                <a:gd name="T52" fmla="*/ 39 w 86"/>
                <a:gd name="T53" fmla="*/ 23 h 27"/>
                <a:gd name="T54" fmla="*/ 30 w 86"/>
                <a:gd name="T55" fmla="*/ 27 h 27"/>
                <a:gd name="T56" fmla="*/ 62 w 86"/>
                <a:gd name="T57" fmla="*/ 14 h 27"/>
                <a:gd name="T58" fmla="*/ 59 w 86"/>
                <a:gd name="T59" fmla="*/ 11 h 27"/>
                <a:gd name="T60" fmla="*/ 54 w 86"/>
                <a:gd name="T61" fmla="*/ 12 h 27"/>
                <a:gd name="T62" fmla="*/ 53 w 86"/>
                <a:gd name="T63" fmla="*/ 17 h 27"/>
                <a:gd name="T64" fmla="*/ 56 w 86"/>
                <a:gd name="T65" fmla="*/ 19 h 27"/>
                <a:gd name="T66" fmla="*/ 60 w 86"/>
                <a:gd name="T67" fmla="*/ 18 h 27"/>
                <a:gd name="T68" fmla="*/ 63 w 86"/>
                <a:gd name="T69" fmla="*/ 17 h 27"/>
                <a:gd name="T70" fmla="*/ 50 w 86"/>
                <a:gd name="T71" fmla="*/ 15 h 27"/>
                <a:gd name="T72" fmla="*/ 52 w 86"/>
                <a:gd name="T73" fmla="*/ 11 h 27"/>
                <a:gd name="T74" fmla="*/ 58 w 86"/>
                <a:gd name="T75" fmla="*/ 9 h 27"/>
                <a:gd name="T76" fmla="*/ 63 w 86"/>
                <a:gd name="T77" fmla="*/ 11 h 27"/>
                <a:gd name="T78" fmla="*/ 66 w 86"/>
                <a:gd name="T79" fmla="*/ 17 h 27"/>
                <a:gd name="T80" fmla="*/ 63 w 86"/>
                <a:gd name="T81" fmla="*/ 24 h 27"/>
                <a:gd name="T82" fmla="*/ 55 w 86"/>
                <a:gd name="T83" fmla="*/ 27 h 27"/>
                <a:gd name="T84" fmla="*/ 52 w 86"/>
                <a:gd name="T85" fmla="*/ 27 h 27"/>
                <a:gd name="T86" fmla="*/ 52 w 86"/>
                <a:gd name="T87" fmla="*/ 25 h 27"/>
                <a:gd name="T88" fmla="*/ 55 w 86"/>
                <a:gd name="T89" fmla="*/ 25 h 27"/>
                <a:gd name="T90" fmla="*/ 62 w 86"/>
                <a:gd name="T91" fmla="*/ 19 h 27"/>
                <a:gd name="T92" fmla="*/ 57 w 86"/>
                <a:gd name="T93" fmla="*/ 21 h 27"/>
                <a:gd name="T94" fmla="*/ 52 w 86"/>
                <a:gd name="T95" fmla="*/ 20 h 27"/>
                <a:gd name="T96" fmla="*/ 50 w 86"/>
                <a:gd name="T97" fmla="*/ 15 h 27"/>
                <a:gd name="T98" fmla="*/ 86 w 86"/>
                <a:gd name="T99" fmla="*/ 18 h 27"/>
                <a:gd name="T100" fmla="*/ 83 w 86"/>
                <a:gd name="T101" fmla="*/ 3 h 27"/>
                <a:gd name="T102" fmla="*/ 72 w 86"/>
                <a:gd name="T103" fmla="*/ 6 h 27"/>
                <a:gd name="T104" fmla="*/ 86 w 86"/>
                <a:gd name="T105" fmla="*/ 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6" h="27">
                  <a:moveTo>
                    <a:pt x="9" y="20"/>
                  </a:moveTo>
                  <a:cubicBezTo>
                    <a:pt x="0" y="15"/>
                    <a:pt x="0" y="15"/>
                    <a:pt x="0" y="15"/>
                  </a:cubicBezTo>
                  <a:cubicBezTo>
                    <a:pt x="0" y="13"/>
                    <a:pt x="0" y="13"/>
                    <a:pt x="0" y="13"/>
                  </a:cubicBezTo>
                  <a:cubicBezTo>
                    <a:pt x="4" y="15"/>
                    <a:pt x="4" y="15"/>
                    <a:pt x="4" y="15"/>
                  </a:cubicBezTo>
                  <a:cubicBezTo>
                    <a:pt x="10" y="5"/>
                    <a:pt x="10" y="5"/>
                    <a:pt x="10" y="5"/>
                  </a:cubicBezTo>
                  <a:cubicBezTo>
                    <a:pt x="6" y="3"/>
                    <a:pt x="6" y="3"/>
                    <a:pt x="6" y="3"/>
                  </a:cubicBezTo>
                  <a:cubicBezTo>
                    <a:pt x="7" y="2"/>
                    <a:pt x="7" y="2"/>
                    <a:pt x="7" y="2"/>
                  </a:cubicBezTo>
                  <a:cubicBezTo>
                    <a:pt x="8" y="3"/>
                    <a:pt x="9" y="3"/>
                    <a:pt x="10" y="3"/>
                  </a:cubicBezTo>
                  <a:cubicBezTo>
                    <a:pt x="11" y="3"/>
                    <a:pt x="11" y="3"/>
                    <a:pt x="12" y="2"/>
                  </a:cubicBezTo>
                  <a:cubicBezTo>
                    <a:pt x="14" y="4"/>
                    <a:pt x="14" y="4"/>
                    <a:pt x="14" y="4"/>
                  </a:cubicBezTo>
                  <a:cubicBezTo>
                    <a:pt x="6" y="17"/>
                    <a:pt x="6" y="17"/>
                    <a:pt x="6" y="17"/>
                  </a:cubicBezTo>
                  <a:cubicBezTo>
                    <a:pt x="10" y="19"/>
                    <a:pt x="10" y="19"/>
                    <a:pt x="10" y="19"/>
                  </a:cubicBezTo>
                  <a:lnTo>
                    <a:pt x="9" y="20"/>
                  </a:lnTo>
                  <a:close/>
                  <a:moveTo>
                    <a:pt x="37" y="14"/>
                  </a:moveTo>
                  <a:cubicBezTo>
                    <a:pt x="37" y="14"/>
                    <a:pt x="37" y="13"/>
                    <a:pt x="36" y="12"/>
                  </a:cubicBezTo>
                  <a:cubicBezTo>
                    <a:pt x="36" y="12"/>
                    <a:pt x="35" y="11"/>
                    <a:pt x="33" y="11"/>
                  </a:cubicBezTo>
                  <a:cubicBezTo>
                    <a:pt x="32" y="11"/>
                    <a:pt x="31" y="11"/>
                    <a:pt x="30" y="11"/>
                  </a:cubicBezTo>
                  <a:cubicBezTo>
                    <a:pt x="29" y="12"/>
                    <a:pt x="29" y="12"/>
                    <a:pt x="28" y="13"/>
                  </a:cubicBezTo>
                  <a:cubicBezTo>
                    <a:pt x="28" y="14"/>
                    <a:pt x="28" y="14"/>
                    <a:pt x="29" y="15"/>
                  </a:cubicBezTo>
                  <a:cubicBezTo>
                    <a:pt x="29" y="15"/>
                    <a:pt x="30" y="15"/>
                    <a:pt x="30" y="16"/>
                  </a:cubicBezTo>
                  <a:cubicBezTo>
                    <a:pt x="31" y="16"/>
                    <a:pt x="31" y="16"/>
                    <a:pt x="32" y="17"/>
                  </a:cubicBezTo>
                  <a:cubicBezTo>
                    <a:pt x="33" y="17"/>
                    <a:pt x="33" y="17"/>
                    <a:pt x="34" y="17"/>
                  </a:cubicBezTo>
                  <a:cubicBezTo>
                    <a:pt x="35" y="17"/>
                    <a:pt x="36" y="17"/>
                    <a:pt x="36" y="16"/>
                  </a:cubicBezTo>
                  <a:cubicBezTo>
                    <a:pt x="37" y="16"/>
                    <a:pt x="37" y="15"/>
                    <a:pt x="37" y="14"/>
                  </a:cubicBezTo>
                  <a:moveTo>
                    <a:pt x="36" y="23"/>
                  </a:moveTo>
                  <a:cubicBezTo>
                    <a:pt x="36" y="22"/>
                    <a:pt x="36" y="22"/>
                    <a:pt x="36" y="21"/>
                  </a:cubicBezTo>
                  <a:cubicBezTo>
                    <a:pt x="35" y="21"/>
                    <a:pt x="34" y="20"/>
                    <a:pt x="33" y="20"/>
                  </a:cubicBezTo>
                  <a:cubicBezTo>
                    <a:pt x="33" y="19"/>
                    <a:pt x="33" y="19"/>
                    <a:pt x="32" y="19"/>
                  </a:cubicBezTo>
                  <a:cubicBezTo>
                    <a:pt x="31" y="19"/>
                    <a:pt x="31" y="18"/>
                    <a:pt x="30" y="18"/>
                  </a:cubicBezTo>
                  <a:cubicBezTo>
                    <a:pt x="29" y="18"/>
                    <a:pt x="28" y="19"/>
                    <a:pt x="27" y="19"/>
                  </a:cubicBezTo>
                  <a:cubicBezTo>
                    <a:pt x="27" y="20"/>
                    <a:pt x="26" y="20"/>
                    <a:pt x="26" y="21"/>
                  </a:cubicBezTo>
                  <a:cubicBezTo>
                    <a:pt x="26" y="22"/>
                    <a:pt x="26" y="23"/>
                    <a:pt x="27" y="24"/>
                  </a:cubicBezTo>
                  <a:cubicBezTo>
                    <a:pt x="28" y="25"/>
                    <a:pt x="29" y="25"/>
                    <a:pt x="30" y="25"/>
                  </a:cubicBezTo>
                  <a:cubicBezTo>
                    <a:pt x="32" y="26"/>
                    <a:pt x="33" y="25"/>
                    <a:pt x="34" y="25"/>
                  </a:cubicBezTo>
                  <a:cubicBezTo>
                    <a:pt x="35" y="24"/>
                    <a:pt x="36" y="24"/>
                    <a:pt x="36" y="23"/>
                  </a:cubicBezTo>
                  <a:moveTo>
                    <a:pt x="30" y="27"/>
                  </a:moveTo>
                  <a:cubicBezTo>
                    <a:pt x="29" y="27"/>
                    <a:pt x="28" y="27"/>
                    <a:pt x="27" y="26"/>
                  </a:cubicBezTo>
                  <a:cubicBezTo>
                    <a:pt x="26" y="26"/>
                    <a:pt x="25" y="25"/>
                    <a:pt x="24" y="25"/>
                  </a:cubicBezTo>
                  <a:cubicBezTo>
                    <a:pt x="23" y="24"/>
                    <a:pt x="23" y="24"/>
                    <a:pt x="23" y="23"/>
                  </a:cubicBezTo>
                  <a:cubicBezTo>
                    <a:pt x="23" y="22"/>
                    <a:pt x="22" y="21"/>
                    <a:pt x="23" y="21"/>
                  </a:cubicBezTo>
                  <a:cubicBezTo>
                    <a:pt x="23" y="20"/>
                    <a:pt x="23" y="19"/>
                    <a:pt x="24" y="18"/>
                  </a:cubicBezTo>
                  <a:cubicBezTo>
                    <a:pt x="25" y="18"/>
                    <a:pt x="26" y="17"/>
                    <a:pt x="28" y="17"/>
                  </a:cubicBezTo>
                  <a:cubicBezTo>
                    <a:pt x="28" y="17"/>
                    <a:pt x="28" y="17"/>
                    <a:pt x="28" y="17"/>
                  </a:cubicBezTo>
                  <a:cubicBezTo>
                    <a:pt x="27" y="16"/>
                    <a:pt x="26" y="16"/>
                    <a:pt x="25" y="15"/>
                  </a:cubicBezTo>
                  <a:cubicBezTo>
                    <a:pt x="25" y="14"/>
                    <a:pt x="25" y="14"/>
                    <a:pt x="25" y="13"/>
                  </a:cubicBezTo>
                  <a:cubicBezTo>
                    <a:pt x="25" y="12"/>
                    <a:pt x="26" y="11"/>
                    <a:pt x="28" y="10"/>
                  </a:cubicBezTo>
                  <a:cubicBezTo>
                    <a:pt x="29" y="9"/>
                    <a:pt x="31" y="9"/>
                    <a:pt x="34" y="10"/>
                  </a:cubicBezTo>
                  <a:cubicBezTo>
                    <a:pt x="36" y="10"/>
                    <a:pt x="38" y="10"/>
                    <a:pt x="39" y="11"/>
                  </a:cubicBezTo>
                  <a:cubicBezTo>
                    <a:pt x="40" y="12"/>
                    <a:pt x="41" y="14"/>
                    <a:pt x="40" y="15"/>
                  </a:cubicBezTo>
                  <a:cubicBezTo>
                    <a:pt x="40" y="16"/>
                    <a:pt x="40" y="16"/>
                    <a:pt x="39" y="17"/>
                  </a:cubicBezTo>
                  <a:cubicBezTo>
                    <a:pt x="38" y="18"/>
                    <a:pt x="37" y="18"/>
                    <a:pt x="36" y="18"/>
                  </a:cubicBezTo>
                  <a:cubicBezTo>
                    <a:pt x="36" y="18"/>
                    <a:pt x="36" y="18"/>
                    <a:pt x="36" y="18"/>
                  </a:cubicBezTo>
                  <a:cubicBezTo>
                    <a:pt x="37" y="19"/>
                    <a:pt x="38" y="20"/>
                    <a:pt x="39" y="20"/>
                  </a:cubicBezTo>
                  <a:cubicBezTo>
                    <a:pt x="39" y="21"/>
                    <a:pt x="40" y="22"/>
                    <a:pt x="39" y="23"/>
                  </a:cubicBezTo>
                  <a:cubicBezTo>
                    <a:pt x="39" y="25"/>
                    <a:pt x="38" y="26"/>
                    <a:pt x="36" y="26"/>
                  </a:cubicBezTo>
                  <a:cubicBezTo>
                    <a:pt x="34" y="27"/>
                    <a:pt x="32" y="27"/>
                    <a:pt x="30" y="27"/>
                  </a:cubicBezTo>
                  <a:moveTo>
                    <a:pt x="63" y="17"/>
                  </a:moveTo>
                  <a:cubicBezTo>
                    <a:pt x="63" y="15"/>
                    <a:pt x="62" y="15"/>
                    <a:pt x="62" y="14"/>
                  </a:cubicBezTo>
                  <a:cubicBezTo>
                    <a:pt x="62" y="13"/>
                    <a:pt x="61" y="13"/>
                    <a:pt x="61" y="12"/>
                  </a:cubicBezTo>
                  <a:cubicBezTo>
                    <a:pt x="60" y="12"/>
                    <a:pt x="60" y="12"/>
                    <a:pt x="59" y="11"/>
                  </a:cubicBezTo>
                  <a:cubicBezTo>
                    <a:pt x="59" y="11"/>
                    <a:pt x="58" y="11"/>
                    <a:pt x="58" y="11"/>
                  </a:cubicBezTo>
                  <a:cubicBezTo>
                    <a:pt x="56" y="11"/>
                    <a:pt x="55" y="12"/>
                    <a:pt x="54" y="12"/>
                  </a:cubicBezTo>
                  <a:cubicBezTo>
                    <a:pt x="53" y="13"/>
                    <a:pt x="53" y="14"/>
                    <a:pt x="53" y="15"/>
                  </a:cubicBezTo>
                  <a:cubicBezTo>
                    <a:pt x="53" y="16"/>
                    <a:pt x="53" y="16"/>
                    <a:pt x="53" y="17"/>
                  </a:cubicBezTo>
                  <a:cubicBezTo>
                    <a:pt x="54" y="17"/>
                    <a:pt x="54" y="18"/>
                    <a:pt x="55" y="18"/>
                  </a:cubicBezTo>
                  <a:cubicBezTo>
                    <a:pt x="55" y="18"/>
                    <a:pt x="56" y="18"/>
                    <a:pt x="56" y="19"/>
                  </a:cubicBezTo>
                  <a:cubicBezTo>
                    <a:pt x="57" y="19"/>
                    <a:pt x="57" y="19"/>
                    <a:pt x="58" y="19"/>
                  </a:cubicBezTo>
                  <a:cubicBezTo>
                    <a:pt x="59" y="19"/>
                    <a:pt x="59" y="19"/>
                    <a:pt x="60" y="18"/>
                  </a:cubicBezTo>
                  <a:cubicBezTo>
                    <a:pt x="61" y="18"/>
                    <a:pt x="62" y="18"/>
                    <a:pt x="62" y="18"/>
                  </a:cubicBezTo>
                  <a:cubicBezTo>
                    <a:pt x="63" y="18"/>
                    <a:pt x="63" y="17"/>
                    <a:pt x="63" y="17"/>
                  </a:cubicBezTo>
                  <a:cubicBezTo>
                    <a:pt x="63" y="17"/>
                    <a:pt x="63" y="17"/>
                    <a:pt x="63" y="17"/>
                  </a:cubicBezTo>
                  <a:moveTo>
                    <a:pt x="50" y="15"/>
                  </a:moveTo>
                  <a:cubicBezTo>
                    <a:pt x="50" y="14"/>
                    <a:pt x="50" y="14"/>
                    <a:pt x="50" y="13"/>
                  </a:cubicBezTo>
                  <a:cubicBezTo>
                    <a:pt x="51" y="12"/>
                    <a:pt x="51" y="11"/>
                    <a:pt x="52" y="11"/>
                  </a:cubicBezTo>
                  <a:cubicBezTo>
                    <a:pt x="53" y="10"/>
                    <a:pt x="53" y="10"/>
                    <a:pt x="55" y="10"/>
                  </a:cubicBezTo>
                  <a:cubicBezTo>
                    <a:pt x="56" y="9"/>
                    <a:pt x="57" y="9"/>
                    <a:pt x="58" y="9"/>
                  </a:cubicBezTo>
                  <a:cubicBezTo>
                    <a:pt x="59" y="9"/>
                    <a:pt x="60" y="9"/>
                    <a:pt x="61" y="10"/>
                  </a:cubicBezTo>
                  <a:cubicBezTo>
                    <a:pt x="62" y="10"/>
                    <a:pt x="63" y="10"/>
                    <a:pt x="63" y="11"/>
                  </a:cubicBezTo>
                  <a:cubicBezTo>
                    <a:pt x="64" y="11"/>
                    <a:pt x="65" y="12"/>
                    <a:pt x="65" y="13"/>
                  </a:cubicBezTo>
                  <a:cubicBezTo>
                    <a:pt x="66" y="14"/>
                    <a:pt x="66" y="16"/>
                    <a:pt x="66" y="17"/>
                  </a:cubicBezTo>
                  <a:cubicBezTo>
                    <a:pt x="66" y="19"/>
                    <a:pt x="66" y="20"/>
                    <a:pt x="65" y="21"/>
                  </a:cubicBezTo>
                  <a:cubicBezTo>
                    <a:pt x="65" y="22"/>
                    <a:pt x="64" y="23"/>
                    <a:pt x="63" y="24"/>
                  </a:cubicBezTo>
                  <a:cubicBezTo>
                    <a:pt x="62" y="25"/>
                    <a:pt x="61" y="26"/>
                    <a:pt x="60" y="26"/>
                  </a:cubicBezTo>
                  <a:cubicBezTo>
                    <a:pt x="58" y="27"/>
                    <a:pt x="57" y="27"/>
                    <a:pt x="55" y="27"/>
                  </a:cubicBezTo>
                  <a:cubicBezTo>
                    <a:pt x="54" y="27"/>
                    <a:pt x="54" y="27"/>
                    <a:pt x="53" y="27"/>
                  </a:cubicBezTo>
                  <a:cubicBezTo>
                    <a:pt x="53" y="27"/>
                    <a:pt x="52" y="27"/>
                    <a:pt x="52" y="27"/>
                  </a:cubicBezTo>
                  <a:cubicBezTo>
                    <a:pt x="52" y="25"/>
                    <a:pt x="52" y="25"/>
                    <a:pt x="52" y="25"/>
                  </a:cubicBezTo>
                  <a:cubicBezTo>
                    <a:pt x="52" y="25"/>
                    <a:pt x="52" y="25"/>
                    <a:pt x="52" y="25"/>
                  </a:cubicBezTo>
                  <a:cubicBezTo>
                    <a:pt x="52" y="25"/>
                    <a:pt x="53" y="25"/>
                    <a:pt x="53" y="25"/>
                  </a:cubicBezTo>
                  <a:cubicBezTo>
                    <a:pt x="54" y="25"/>
                    <a:pt x="54" y="25"/>
                    <a:pt x="55" y="25"/>
                  </a:cubicBezTo>
                  <a:cubicBezTo>
                    <a:pt x="57" y="25"/>
                    <a:pt x="59" y="25"/>
                    <a:pt x="60" y="24"/>
                  </a:cubicBezTo>
                  <a:cubicBezTo>
                    <a:pt x="62" y="23"/>
                    <a:pt x="62" y="21"/>
                    <a:pt x="62" y="19"/>
                  </a:cubicBezTo>
                  <a:cubicBezTo>
                    <a:pt x="62" y="20"/>
                    <a:pt x="61" y="20"/>
                    <a:pt x="60" y="20"/>
                  </a:cubicBezTo>
                  <a:cubicBezTo>
                    <a:pt x="59" y="20"/>
                    <a:pt x="58" y="21"/>
                    <a:pt x="57" y="21"/>
                  </a:cubicBezTo>
                  <a:cubicBezTo>
                    <a:pt x="56" y="21"/>
                    <a:pt x="55" y="20"/>
                    <a:pt x="55" y="20"/>
                  </a:cubicBezTo>
                  <a:cubicBezTo>
                    <a:pt x="54" y="20"/>
                    <a:pt x="53" y="20"/>
                    <a:pt x="52" y="20"/>
                  </a:cubicBezTo>
                  <a:cubicBezTo>
                    <a:pt x="51" y="19"/>
                    <a:pt x="51" y="18"/>
                    <a:pt x="50" y="18"/>
                  </a:cubicBezTo>
                  <a:cubicBezTo>
                    <a:pt x="50" y="17"/>
                    <a:pt x="50" y="16"/>
                    <a:pt x="50" y="15"/>
                  </a:cubicBezTo>
                  <a:moveTo>
                    <a:pt x="86" y="1"/>
                  </a:moveTo>
                  <a:cubicBezTo>
                    <a:pt x="86" y="18"/>
                    <a:pt x="86" y="18"/>
                    <a:pt x="86" y="18"/>
                  </a:cubicBezTo>
                  <a:cubicBezTo>
                    <a:pt x="83" y="20"/>
                    <a:pt x="83" y="20"/>
                    <a:pt x="83" y="20"/>
                  </a:cubicBezTo>
                  <a:cubicBezTo>
                    <a:pt x="83" y="3"/>
                    <a:pt x="83" y="3"/>
                    <a:pt x="83" y="3"/>
                  </a:cubicBezTo>
                  <a:cubicBezTo>
                    <a:pt x="73" y="8"/>
                    <a:pt x="73" y="8"/>
                    <a:pt x="73" y="8"/>
                  </a:cubicBezTo>
                  <a:cubicBezTo>
                    <a:pt x="72" y="6"/>
                    <a:pt x="72" y="6"/>
                    <a:pt x="72" y="6"/>
                  </a:cubicBezTo>
                  <a:cubicBezTo>
                    <a:pt x="85" y="0"/>
                    <a:pt x="85" y="0"/>
                    <a:pt x="85" y="0"/>
                  </a:cubicBezTo>
                  <a:lnTo>
                    <a:pt x="86" y="1"/>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28" name="Freeform 126"/>
            <p:cNvSpPr/>
            <p:nvPr userDrawn="1"/>
          </p:nvSpPr>
          <p:spPr bwMode="auto">
            <a:xfrm>
              <a:off x="5778096" y="2774166"/>
              <a:ext cx="105882" cy="105882"/>
            </a:xfrm>
            <a:custGeom>
              <a:avLst/>
              <a:gdLst>
                <a:gd name="T0" fmla="*/ 2 w 11"/>
                <a:gd name="T1" fmla="*/ 12 h 12"/>
                <a:gd name="T2" fmla="*/ 2 w 11"/>
                <a:gd name="T3" fmla="*/ 8 h 12"/>
                <a:gd name="T4" fmla="*/ 1 w 11"/>
                <a:gd name="T5" fmla="*/ 3 h 12"/>
                <a:gd name="T6" fmla="*/ 8 w 11"/>
                <a:gd name="T7" fmla="*/ 3 h 12"/>
                <a:gd name="T8" fmla="*/ 9 w 11"/>
                <a:gd name="T9" fmla="*/ 5 h 12"/>
                <a:gd name="T10" fmla="*/ 8 w 11"/>
                <a:gd name="T11" fmla="*/ 11 h 12"/>
                <a:gd name="T12" fmla="*/ 2 w 11"/>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1" h="12">
                  <a:moveTo>
                    <a:pt x="2" y="12"/>
                  </a:moveTo>
                  <a:cubicBezTo>
                    <a:pt x="0" y="11"/>
                    <a:pt x="1" y="10"/>
                    <a:pt x="2" y="8"/>
                  </a:cubicBezTo>
                  <a:cubicBezTo>
                    <a:pt x="2" y="7"/>
                    <a:pt x="1" y="5"/>
                    <a:pt x="1" y="3"/>
                  </a:cubicBezTo>
                  <a:cubicBezTo>
                    <a:pt x="2" y="0"/>
                    <a:pt x="6" y="2"/>
                    <a:pt x="8" y="3"/>
                  </a:cubicBezTo>
                  <a:cubicBezTo>
                    <a:pt x="8" y="3"/>
                    <a:pt x="9" y="4"/>
                    <a:pt x="9" y="5"/>
                  </a:cubicBezTo>
                  <a:cubicBezTo>
                    <a:pt x="10" y="7"/>
                    <a:pt x="11" y="10"/>
                    <a:pt x="8" y="11"/>
                  </a:cubicBezTo>
                  <a:cubicBezTo>
                    <a:pt x="6" y="12"/>
                    <a:pt x="4" y="12"/>
                    <a:pt x="2" y="12"/>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29" name="Freeform 127"/>
            <p:cNvSpPr/>
            <p:nvPr userDrawn="1"/>
          </p:nvSpPr>
          <p:spPr bwMode="auto">
            <a:xfrm>
              <a:off x="5505827" y="2456519"/>
              <a:ext cx="385714" cy="340336"/>
            </a:xfrm>
            <a:custGeom>
              <a:avLst/>
              <a:gdLst>
                <a:gd name="T0" fmla="*/ 7 w 41"/>
                <a:gd name="T1" fmla="*/ 35 h 36"/>
                <a:gd name="T2" fmla="*/ 7 w 41"/>
                <a:gd name="T3" fmla="*/ 35 h 36"/>
                <a:gd name="T4" fmla="*/ 7 w 41"/>
                <a:gd name="T5" fmla="*/ 34 h 36"/>
                <a:gd name="T6" fmla="*/ 15 w 41"/>
                <a:gd name="T7" fmla="*/ 32 h 36"/>
                <a:gd name="T8" fmla="*/ 20 w 41"/>
                <a:gd name="T9" fmla="*/ 28 h 36"/>
                <a:gd name="T10" fmla="*/ 6 w 41"/>
                <a:gd name="T11" fmla="*/ 29 h 36"/>
                <a:gd name="T12" fmla="*/ 2 w 41"/>
                <a:gd name="T13" fmla="*/ 26 h 36"/>
                <a:gd name="T14" fmla="*/ 2 w 41"/>
                <a:gd name="T15" fmla="*/ 26 h 36"/>
                <a:gd name="T16" fmla="*/ 3 w 41"/>
                <a:gd name="T17" fmla="*/ 21 h 36"/>
                <a:gd name="T18" fmla="*/ 19 w 41"/>
                <a:gd name="T19" fmla="*/ 21 h 36"/>
                <a:gd name="T20" fmla="*/ 24 w 41"/>
                <a:gd name="T21" fmla="*/ 20 h 36"/>
                <a:gd name="T22" fmla="*/ 29 w 41"/>
                <a:gd name="T23" fmla="*/ 3 h 36"/>
                <a:gd name="T24" fmla="*/ 35 w 41"/>
                <a:gd name="T25" fmla="*/ 6 h 36"/>
                <a:gd name="T26" fmla="*/ 36 w 41"/>
                <a:gd name="T27" fmla="*/ 7 h 36"/>
                <a:gd name="T28" fmla="*/ 36 w 41"/>
                <a:gd name="T29" fmla="*/ 7 h 36"/>
                <a:gd name="T30" fmla="*/ 35 w 41"/>
                <a:gd name="T31" fmla="*/ 11 h 36"/>
                <a:gd name="T32" fmla="*/ 31 w 41"/>
                <a:gd name="T33" fmla="*/ 20 h 36"/>
                <a:gd name="T34" fmla="*/ 40 w 41"/>
                <a:gd name="T35" fmla="*/ 19 h 36"/>
                <a:gd name="T36" fmla="*/ 38 w 41"/>
                <a:gd name="T37" fmla="*/ 23 h 36"/>
                <a:gd name="T38" fmla="*/ 29 w 41"/>
                <a:gd name="T39" fmla="*/ 24 h 36"/>
                <a:gd name="T40" fmla="*/ 23 w 41"/>
                <a:gd name="T41" fmla="*/ 32 h 36"/>
                <a:gd name="T42" fmla="*/ 21 w 41"/>
                <a:gd name="T43" fmla="*/ 34 h 36"/>
                <a:gd name="T44" fmla="*/ 14 w 41"/>
                <a:gd name="T45" fmla="*/ 35 h 36"/>
                <a:gd name="T46" fmla="*/ 7 w 41"/>
                <a:gd name="T47" fmla="*/ 3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1" h="36">
                  <a:moveTo>
                    <a:pt x="7" y="35"/>
                  </a:moveTo>
                  <a:cubicBezTo>
                    <a:pt x="7" y="35"/>
                    <a:pt x="7" y="35"/>
                    <a:pt x="7" y="35"/>
                  </a:cubicBezTo>
                  <a:cubicBezTo>
                    <a:pt x="7" y="35"/>
                    <a:pt x="7" y="35"/>
                    <a:pt x="7" y="34"/>
                  </a:cubicBezTo>
                  <a:cubicBezTo>
                    <a:pt x="8" y="34"/>
                    <a:pt x="15" y="32"/>
                    <a:pt x="15" y="32"/>
                  </a:cubicBezTo>
                  <a:cubicBezTo>
                    <a:pt x="17" y="31"/>
                    <a:pt x="19" y="30"/>
                    <a:pt x="20" y="28"/>
                  </a:cubicBezTo>
                  <a:cubicBezTo>
                    <a:pt x="15" y="28"/>
                    <a:pt x="11" y="30"/>
                    <a:pt x="6" y="29"/>
                  </a:cubicBezTo>
                  <a:cubicBezTo>
                    <a:pt x="4" y="28"/>
                    <a:pt x="3" y="27"/>
                    <a:pt x="2" y="26"/>
                  </a:cubicBezTo>
                  <a:cubicBezTo>
                    <a:pt x="2" y="26"/>
                    <a:pt x="2" y="26"/>
                    <a:pt x="2" y="26"/>
                  </a:cubicBezTo>
                  <a:cubicBezTo>
                    <a:pt x="0" y="24"/>
                    <a:pt x="0" y="22"/>
                    <a:pt x="3" y="21"/>
                  </a:cubicBezTo>
                  <a:cubicBezTo>
                    <a:pt x="7" y="23"/>
                    <a:pt x="15" y="22"/>
                    <a:pt x="19" y="21"/>
                  </a:cubicBezTo>
                  <a:cubicBezTo>
                    <a:pt x="20" y="21"/>
                    <a:pt x="23" y="21"/>
                    <a:pt x="24" y="20"/>
                  </a:cubicBezTo>
                  <a:cubicBezTo>
                    <a:pt x="26" y="15"/>
                    <a:pt x="27" y="9"/>
                    <a:pt x="29" y="3"/>
                  </a:cubicBezTo>
                  <a:cubicBezTo>
                    <a:pt x="31" y="0"/>
                    <a:pt x="33" y="3"/>
                    <a:pt x="35" y="6"/>
                  </a:cubicBezTo>
                  <a:cubicBezTo>
                    <a:pt x="35" y="6"/>
                    <a:pt x="36" y="6"/>
                    <a:pt x="36" y="7"/>
                  </a:cubicBezTo>
                  <a:cubicBezTo>
                    <a:pt x="36" y="7"/>
                    <a:pt x="36" y="7"/>
                    <a:pt x="36" y="7"/>
                  </a:cubicBezTo>
                  <a:cubicBezTo>
                    <a:pt x="37" y="9"/>
                    <a:pt x="37" y="10"/>
                    <a:pt x="35" y="11"/>
                  </a:cubicBezTo>
                  <a:cubicBezTo>
                    <a:pt x="33" y="14"/>
                    <a:pt x="32" y="17"/>
                    <a:pt x="31" y="20"/>
                  </a:cubicBezTo>
                  <a:cubicBezTo>
                    <a:pt x="34" y="20"/>
                    <a:pt x="37" y="18"/>
                    <a:pt x="40" y="19"/>
                  </a:cubicBezTo>
                  <a:cubicBezTo>
                    <a:pt x="41" y="21"/>
                    <a:pt x="40" y="22"/>
                    <a:pt x="38" y="23"/>
                  </a:cubicBezTo>
                  <a:cubicBezTo>
                    <a:pt x="36" y="23"/>
                    <a:pt x="33" y="24"/>
                    <a:pt x="29" y="24"/>
                  </a:cubicBezTo>
                  <a:cubicBezTo>
                    <a:pt x="28" y="27"/>
                    <a:pt x="26" y="30"/>
                    <a:pt x="23" y="32"/>
                  </a:cubicBezTo>
                  <a:cubicBezTo>
                    <a:pt x="23" y="33"/>
                    <a:pt x="21" y="34"/>
                    <a:pt x="21" y="34"/>
                  </a:cubicBezTo>
                  <a:cubicBezTo>
                    <a:pt x="19" y="34"/>
                    <a:pt x="17" y="35"/>
                    <a:pt x="14" y="35"/>
                  </a:cubicBezTo>
                  <a:cubicBezTo>
                    <a:pt x="8" y="36"/>
                    <a:pt x="8" y="35"/>
                    <a:pt x="7" y="35"/>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30" name="Freeform 128"/>
            <p:cNvSpPr/>
            <p:nvPr userDrawn="1"/>
          </p:nvSpPr>
          <p:spPr bwMode="auto">
            <a:xfrm>
              <a:off x="4862970" y="2668283"/>
              <a:ext cx="151261" cy="310084"/>
            </a:xfrm>
            <a:custGeom>
              <a:avLst/>
              <a:gdLst>
                <a:gd name="T0" fmla="*/ 7 w 16"/>
                <a:gd name="T1" fmla="*/ 33 h 33"/>
                <a:gd name="T2" fmla="*/ 0 w 16"/>
                <a:gd name="T3" fmla="*/ 30 h 33"/>
                <a:gd name="T4" fmla="*/ 0 w 16"/>
                <a:gd name="T5" fmla="*/ 28 h 33"/>
                <a:gd name="T6" fmla="*/ 10 w 16"/>
                <a:gd name="T7" fmla="*/ 11 h 33"/>
                <a:gd name="T8" fmla="*/ 12 w 16"/>
                <a:gd name="T9" fmla="*/ 3 h 33"/>
                <a:gd name="T10" fmla="*/ 12 w 16"/>
                <a:gd name="T11" fmla="*/ 2 h 33"/>
                <a:gd name="T12" fmla="*/ 12 w 16"/>
                <a:gd name="T13" fmla="*/ 2 h 33"/>
                <a:gd name="T14" fmla="*/ 15 w 16"/>
                <a:gd name="T15" fmla="*/ 2 h 33"/>
                <a:gd name="T16" fmla="*/ 14 w 16"/>
                <a:gd name="T17" fmla="*/ 7 h 33"/>
                <a:gd name="T18" fmla="*/ 13 w 16"/>
                <a:gd name="T19" fmla="*/ 16 h 33"/>
                <a:gd name="T20" fmla="*/ 13 w 16"/>
                <a:gd name="T21" fmla="*/ 19 h 33"/>
                <a:gd name="T22" fmla="*/ 11 w 16"/>
                <a:gd name="T23" fmla="*/ 26 h 33"/>
                <a:gd name="T24" fmla="*/ 9 w 16"/>
                <a:gd name="T25" fmla="*/ 33 h 33"/>
                <a:gd name="T26" fmla="*/ 7 w 16"/>
                <a:gd name="T2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33">
                  <a:moveTo>
                    <a:pt x="7" y="33"/>
                  </a:moveTo>
                  <a:cubicBezTo>
                    <a:pt x="5" y="33"/>
                    <a:pt x="2" y="31"/>
                    <a:pt x="0" y="30"/>
                  </a:cubicBezTo>
                  <a:cubicBezTo>
                    <a:pt x="0" y="30"/>
                    <a:pt x="0" y="29"/>
                    <a:pt x="0" y="28"/>
                  </a:cubicBezTo>
                  <a:cubicBezTo>
                    <a:pt x="4" y="23"/>
                    <a:pt x="7" y="17"/>
                    <a:pt x="10" y="11"/>
                  </a:cubicBezTo>
                  <a:cubicBezTo>
                    <a:pt x="11" y="8"/>
                    <a:pt x="11" y="5"/>
                    <a:pt x="12" y="3"/>
                  </a:cubicBezTo>
                  <a:cubicBezTo>
                    <a:pt x="12" y="3"/>
                    <a:pt x="12" y="3"/>
                    <a:pt x="12" y="2"/>
                  </a:cubicBezTo>
                  <a:cubicBezTo>
                    <a:pt x="12" y="2"/>
                    <a:pt x="12" y="2"/>
                    <a:pt x="12" y="2"/>
                  </a:cubicBezTo>
                  <a:cubicBezTo>
                    <a:pt x="13" y="1"/>
                    <a:pt x="14" y="0"/>
                    <a:pt x="15" y="2"/>
                  </a:cubicBezTo>
                  <a:cubicBezTo>
                    <a:pt x="16" y="3"/>
                    <a:pt x="14" y="5"/>
                    <a:pt x="14" y="7"/>
                  </a:cubicBezTo>
                  <a:cubicBezTo>
                    <a:pt x="14" y="10"/>
                    <a:pt x="14" y="13"/>
                    <a:pt x="13" y="16"/>
                  </a:cubicBezTo>
                  <a:cubicBezTo>
                    <a:pt x="13" y="16"/>
                    <a:pt x="13" y="16"/>
                    <a:pt x="13" y="19"/>
                  </a:cubicBezTo>
                  <a:cubicBezTo>
                    <a:pt x="12" y="21"/>
                    <a:pt x="11" y="24"/>
                    <a:pt x="11" y="26"/>
                  </a:cubicBezTo>
                  <a:cubicBezTo>
                    <a:pt x="10" y="28"/>
                    <a:pt x="10" y="31"/>
                    <a:pt x="9" y="33"/>
                  </a:cubicBezTo>
                  <a:cubicBezTo>
                    <a:pt x="8" y="33"/>
                    <a:pt x="8" y="33"/>
                    <a:pt x="7" y="33"/>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31" name="Freeform 129"/>
            <p:cNvSpPr/>
            <p:nvPr userDrawn="1"/>
          </p:nvSpPr>
          <p:spPr bwMode="auto">
            <a:xfrm>
              <a:off x="5067172" y="2592653"/>
              <a:ext cx="121008" cy="121008"/>
            </a:xfrm>
            <a:custGeom>
              <a:avLst/>
              <a:gdLst>
                <a:gd name="T0" fmla="*/ 8 w 13"/>
                <a:gd name="T1" fmla="*/ 12 h 13"/>
                <a:gd name="T2" fmla="*/ 1 w 13"/>
                <a:gd name="T3" fmla="*/ 10 h 13"/>
                <a:gd name="T4" fmla="*/ 1 w 13"/>
                <a:gd name="T5" fmla="*/ 8 h 13"/>
                <a:gd name="T6" fmla="*/ 2 w 13"/>
                <a:gd name="T7" fmla="*/ 7 h 13"/>
                <a:gd name="T8" fmla="*/ 5 w 13"/>
                <a:gd name="T9" fmla="*/ 6 h 13"/>
                <a:gd name="T10" fmla="*/ 12 w 13"/>
                <a:gd name="T11" fmla="*/ 1 h 13"/>
                <a:gd name="T12" fmla="*/ 8 w 13"/>
                <a:gd name="T13" fmla="*/ 12 h 13"/>
              </a:gdLst>
              <a:ahLst/>
              <a:cxnLst>
                <a:cxn ang="0">
                  <a:pos x="T0" y="T1"/>
                </a:cxn>
                <a:cxn ang="0">
                  <a:pos x="T2" y="T3"/>
                </a:cxn>
                <a:cxn ang="0">
                  <a:pos x="T4" y="T5"/>
                </a:cxn>
                <a:cxn ang="0">
                  <a:pos x="T6" y="T7"/>
                </a:cxn>
                <a:cxn ang="0">
                  <a:pos x="T8" y="T9"/>
                </a:cxn>
                <a:cxn ang="0">
                  <a:pos x="T10" y="T11"/>
                </a:cxn>
                <a:cxn ang="0">
                  <a:pos x="T12" y="T13"/>
                </a:cxn>
              </a:cxnLst>
              <a:rect l="0" t="0" r="r" b="b"/>
              <a:pathLst>
                <a:path w="13" h="13">
                  <a:moveTo>
                    <a:pt x="8" y="12"/>
                  </a:moveTo>
                  <a:cubicBezTo>
                    <a:pt x="5" y="13"/>
                    <a:pt x="3" y="12"/>
                    <a:pt x="1" y="10"/>
                  </a:cubicBezTo>
                  <a:cubicBezTo>
                    <a:pt x="0" y="10"/>
                    <a:pt x="1" y="9"/>
                    <a:pt x="1" y="8"/>
                  </a:cubicBezTo>
                  <a:cubicBezTo>
                    <a:pt x="1" y="8"/>
                    <a:pt x="1" y="8"/>
                    <a:pt x="2" y="7"/>
                  </a:cubicBezTo>
                  <a:cubicBezTo>
                    <a:pt x="3" y="7"/>
                    <a:pt x="3" y="7"/>
                    <a:pt x="5" y="6"/>
                  </a:cubicBezTo>
                  <a:cubicBezTo>
                    <a:pt x="6" y="5"/>
                    <a:pt x="10" y="0"/>
                    <a:pt x="12" y="1"/>
                  </a:cubicBezTo>
                  <a:cubicBezTo>
                    <a:pt x="13" y="4"/>
                    <a:pt x="11" y="10"/>
                    <a:pt x="8" y="12"/>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32" name="Freeform 130"/>
            <p:cNvSpPr/>
            <p:nvPr userDrawn="1"/>
          </p:nvSpPr>
          <p:spPr bwMode="auto">
            <a:xfrm>
              <a:off x="4855407" y="2638031"/>
              <a:ext cx="90756" cy="105882"/>
            </a:xfrm>
            <a:custGeom>
              <a:avLst/>
              <a:gdLst>
                <a:gd name="T0" fmla="*/ 5 w 10"/>
                <a:gd name="T1" fmla="*/ 11 h 11"/>
                <a:gd name="T2" fmla="*/ 1 w 10"/>
                <a:gd name="T3" fmla="*/ 4 h 11"/>
                <a:gd name="T4" fmla="*/ 6 w 10"/>
                <a:gd name="T5" fmla="*/ 1 h 11"/>
                <a:gd name="T6" fmla="*/ 10 w 10"/>
                <a:gd name="T7" fmla="*/ 6 h 11"/>
                <a:gd name="T8" fmla="*/ 5 w 10"/>
                <a:gd name="T9" fmla="*/ 11 h 11"/>
              </a:gdLst>
              <a:ahLst/>
              <a:cxnLst>
                <a:cxn ang="0">
                  <a:pos x="T0" y="T1"/>
                </a:cxn>
                <a:cxn ang="0">
                  <a:pos x="T2" y="T3"/>
                </a:cxn>
                <a:cxn ang="0">
                  <a:pos x="T4" y="T5"/>
                </a:cxn>
                <a:cxn ang="0">
                  <a:pos x="T6" y="T7"/>
                </a:cxn>
                <a:cxn ang="0">
                  <a:pos x="T8" y="T9"/>
                </a:cxn>
              </a:cxnLst>
              <a:rect l="0" t="0" r="r" b="b"/>
              <a:pathLst>
                <a:path w="10" h="11">
                  <a:moveTo>
                    <a:pt x="5" y="11"/>
                  </a:moveTo>
                  <a:cubicBezTo>
                    <a:pt x="3" y="10"/>
                    <a:pt x="1" y="5"/>
                    <a:pt x="1" y="4"/>
                  </a:cubicBezTo>
                  <a:cubicBezTo>
                    <a:pt x="0" y="1"/>
                    <a:pt x="3" y="0"/>
                    <a:pt x="6" y="1"/>
                  </a:cubicBezTo>
                  <a:cubicBezTo>
                    <a:pt x="9" y="2"/>
                    <a:pt x="10" y="3"/>
                    <a:pt x="10" y="6"/>
                  </a:cubicBezTo>
                  <a:cubicBezTo>
                    <a:pt x="8" y="9"/>
                    <a:pt x="7" y="9"/>
                    <a:pt x="5" y="11"/>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33" name="Freeform 131"/>
            <p:cNvSpPr/>
            <p:nvPr userDrawn="1"/>
          </p:nvSpPr>
          <p:spPr bwMode="auto">
            <a:xfrm>
              <a:off x="5029357" y="2471645"/>
              <a:ext cx="143698" cy="158823"/>
            </a:xfrm>
            <a:custGeom>
              <a:avLst/>
              <a:gdLst>
                <a:gd name="T0" fmla="*/ 8 w 15"/>
                <a:gd name="T1" fmla="*/ 17 h 17"/>
                <a:gd name="T2" fmla="*/ 7 w 15"/>
                <a:gd name="T3" fmla="*/ 12 h 17"/>
                <a:gd name="T4" fmla="*/ 5 w 15"/>
                <a:gd name="T5" fmla="*/ 13 h 17"/>
                <a:gd name="T6" fmla="*/ 0 w 15"/>
                <a:gd name="T7" fmla="*/ 9 h 17"/>
                <a:gd name="T8" fmla="*/ 2 w 15"/>
                <a:gd name="T9" fmla="*/ 7 h 17"/>
                <a:gd name="T10" fmla="*/ 7 w 15"/>
                <a:gd name="T11" fmla="*/ 2 h 17"/>
                <a:gd name="T12" fmla="*/ 14 w 15"/>
                <a:gd name="T13" fmla="*/ 4 h 17"/>
                <a:gd name="T14" fmla="*/ 13 w 15"/>
                <a:gd name="T15" fmla="*/ 11 h 17"/>
                <a:gd name="T16" fmla="*/ 9 w 15"/>
                <a:gd name="T17" fmla="*/ 16 h 17"/>
                <a:gd name="T18" fmla="*/ 8 w 15"/>
                <a:gd name="T1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7">
                  <a:moveTo>
                    <a:pt x="8" y="17"/>
                  </a:moveTo>
                  <a:cubicBezTo>
                    <a:pt x="7" y="16"/>
                    <a:pt x="8" y="12"/>
                    <a:pt x="7" y="12"/>
                  </a:cubicBezTo>
                  <a:cubicBezTo>
                    <a:pt x="6" y="12"/>
                    <a:pt x="6" y="13"/>
                    <a:pt x="5" y="13"/>
                  </a:cubicBezTo>
                  <a:cubicBezTo>
                    <a:pt x="3" y="13"/>
                    <a:pt x="0" y="11"/>
                    <a:pt x="0" y="9"/>
                  </a:cubicBezTo>
                  <a:cubicBezTo>
                    <a:pt x="1" y="7"/>
                    <a:pt x="0" y="8"/>
                    <a:pt x="2" y="7"/>
                  </a:cubicBezTo>
                  <a:cubicBezTo>
                    <a:pt x="4" y="5"/>
                    <a:pt x="6" y="3"/>
                    <a:pt x="7" y="2"/>
                  </a:cubicBezTo>
                  <a:cubicBezTo>
                    <a:pt x="11" y="0"/>
                    <a:pt x="13" y="1"/>
                    <a:pt x="14" y="4"/>
                  </a:cubicBezTo>
                  <a:cubicBezTo>
                    <a:pt x="15" y="7"/>
                    <a:pt x="14" y="9"/>
                    <a:pt x="13" y="11"/>
                  </a:cubicBezTo>
                  <a:cubicBezTo>
                    <a:pt x="12" y="13"/>
                    <a:pt x="10" y="15"/>
                    <a:pt x="9" y="16"/>
                  </a:cubicBezTo>
                  <a:cubicBezTo>
                    <a:pt x="9" y="17"/>
                    <a:pt x="8" y="17"/>
                    <a:pt x="8" y="17"/>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34" name="Freeform 132"/>
            <p:cNvSpPr/>
            <p:nvPr userDrawn="1"/>
          </p:nvSpPr>
          <p:spPr bwMode="auto">
            <a:xfrm>
              <a:off x="4855407" y="2509460"/>
              <a:ext cx="90756" cy="98319"/>
            </a:xfrm>
            <a:custGeom>
              <a:avLst/>
              <a:gdLst>
                <a:gd name="T0" fmla="*/ 4 w 10"/>
                <a:gd name="T1" fmla="*/ 11 h 11"/>
                <a:gd name="T2" fmla="*/ 3 w 10"/>
                <a:gd name="T3" fmla="*/ 9 h 11"/>
                <a:gd name="T4" fmla="*/ 1 w 10"/>
                <a:gd name="T5" fmla="*/ 6 h 11"/>
                <a:gd name="T6" fmla="*/ 1 w 10"/>
                <a:gd name="T7" fmla="*/ 0 h 11"/>
                <a:gd name="T8" fmla="*/ 10 w 10"/>
                <a:gd name="T9" fmla="*/ 5 h 11"/>
                <a:gd name="T10" fmla="*/ 4 w 10"/>
                <a:gd name="T11" fmla="*/ 11 h 11"/>
              </a:gdLst>
              <a:ahLst/>
              <a:cxnLst>
                <a:cxn ang="0">
                  <a:pos x="T0" y="T1"/>
                </a:cxn>
                <a:cxn ang="0">
                  <a:pos x="T2" y="T3"/>
                </a:cxn>
                <a:cxn ang="0">
                  <a:pos x="T4" y="T5"/>
                </a:cxn>
                <a:cxn ang="0">
                  <a:pos x="T6" y="T7"/>
                </a:cxn>
                <a:cxn ang="0">
                  <a:pos x="T8" y="T9"/>
                </a:cxn>
                <a:cxn ang="0">
                  <a:pos x="T10" y="T11"/>
                </a:cxn>
              </a:cxnLst>
              <a:rect l="0" t="0" r="r" b="b"/>
              <a:pathLst>
                <a:path w="10" h="11">
                  <a:moveTo>
                    <a:pt x="4" y="11"/>
                  </a:moveTo>
                  <a:cubicBezTo>
                    <a:pt x="3" y="11"/>
                    <a:pt x="3" y="10"/>
                    <a:pt x="3" y="9"/>
                  </a:cubicBezTo>
                  <a:cubicBezTo>
                    <a:pt x="3" y="8"/>
                    <a:pt x="2" y="7"/>
                    <a:pt x="1" y="6"/>
                  </a:cubicBezTo>
                  <a:cubicBezTo>
                    <a:pt x="0" y="3"/>
                    <a:pt x="0" y="2"/>
                    <a:pt x="1" y="0"/>
                  </a:cubicBezTo>
                  <a:cubicBezTo>
                    <a:pt x="3" y="0"/>
                    <a:pt x="10" y="1"/>
                    <a:pt x="10" y="5"/>
                  </a:cubicBezTo>
                  <a:cubicBezTo>
                    <a:pt x="9" y="7"/>
                    <a:pt x="6" y="10"/>
                    <a:pt x="4" y="11"/>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35" name="Freeform 133"/>
            <p:cNvSpPr/>
            <p:nvPr userDrawn="1"/>
          </p:nvSpPr>
          <p:spPr bwMode="auto">
            <a:xfrm>
              <a:off x="4356247" y="2880048"/>
              <a:ext cx="355462" cy="627731"/>
            </a:xfrm>
            <a:custGeom>
              <a:avLst/>
              <a:gdLst>
                <a:gd name="T0" fmla="*/ 22 w 38"/>
                <a:gd name="T1" fmla="*/ 64 h 66"/>
                <a:gd name="T2" fmla="*/ 13 w 38"/>
                <a:gd name="T3" fmla="*/ 61 h 66"/>
                <a:gd name="T4" fmla="*/ 13 w 38"/>
                <a:gd name="T5" fmla="*/ 59 h 66"/>
                <a:gd name="T6" fmla="*/ 13 w 38"/>
                <a:gd name="T7" fmla="*/ 59 h 66"/>
                <a:gd name="T8" fmla="*/ 8 w 38"/>
                <a:gd name="T9" fmla="*/ 46 h 66"/>
                <a:gd name="T10" fmla="*/ 7 w 38"/>
                <a:gd name="T11" fmla="*/ 42 h 66"/>
                <a:gd name="T12" fmla="*/ 10 w 38"/>
                <a:gd name="T13" fmla="*/ 44 h 66"/>
                <a:gd name="T14" fmla="*/ 11 w 38"/>
                <a:gd name="T15" fmla="*/ 42 h 66"/>
                <a:gd name="T16" fmla="*/ 11 w 38"/>
                <a:gd name="T17" fmla="*/ 33 h 66"/>
                <a:gd name="T18" fmla="*/ 8 w 38"/>
                <a:gd name="T19" fmla="*/ 31 h 66"/>
                <a:gd name="T20" fmla="*/ 4 w 38"/>
                <a:gd name="T21" fmla="*/ 34 h 66"/>
                <a:gd name="T22" fmla="*/ 4 w 38"/>
                <a:gd name="T23" fmla="*/ 27 h 66"/>
                <a:gd name="T24" fmla="*/ 0 w 38"/>
                <a:gd name="T25" fmla="*/ 23 h 66"/>
                <a:gd name="T26" fmla="*/ 6 w 38"/>
                <a:gd name="T27" fmla="*/ 21 h 66"/>
                <a:gd name="T28" fmla="*/ 10 w 38"/>
                <a:gd name="T29" fmla="*/ 23 h 66"/>
                <a:gd name="T30" fmla="*/ 11 w 38"/>
                <a:gd name="T31" fmla="*/ 25 h 66"/>
                <a:gd name="T32" fmla="*/ 12 w 38"/>
                <a:gd name="T33" fmla="*/ 24 h 66"/>
                <a:gd name="T34" fmla="*/ 12 w 38"/>
                <a:gd name="T35" fmla="*/ 17 h 66"/>
                <a:gd name="T36" fmla="*/ 7 w 38"/>
                <a:gd name="T37" fmla="*/ 10 h 66"/>
                <a:gd name="T38" fmla="*/ 12 w 38"/>
                <a:gd name="T39" fmla="*/ 6 h 66"/>
                <a:gd name="T40" fmla="*/ 13 w 38"/>
                <a:gd name="T41" fmla="*/ 1 h 66"/>
                <a:gd name="T42" fmla="*/ 14 w 38"/>
                <a:gd name="T43" fmla="*/ 0 h 66"/>
                <a:gd name="T44" fmla="*/ 16 w 38"/>
                <a:gd name="T45" fmla="*/ 1 h 66"/>
                <a:gd name="T46" fmla="*/ 18 w 38"/>
                <a:gd name="T47" fmla="*/ 12 h 66"/>
                <a:gd name="T48" fmla="*/ 17 w 38"/>
                <a:gd name="T49" fmla="*/ 8 h 66"/>
                <a:gd name="T50" fmla="*/ 22 w 38"/>
                <a:gd name="T51" fmla="*/ 3 h 66"/>
                <a:gd name="T52" fmla="*/ 25 w 38"/>
                <a:gd name="T53" fmla="*/ 7 h 66"/>
                <a:gd name="T54" fmla="*/ 26 w 38"/>
                <a:gd name="T55" fmla="*/ 8 h 66"/>
                <a:gd name="T56" fmla="*/ 35 w 38"/>
                <a:gd name="T57" fmla="*/ 15 h 66"/>
                <a:gd name="T58" fmla="*/ 37 w 38"/>
                <a:gd name="T59" fmla="*/ 19 h 66"/>
                <a:gd name="T60" fmla="*/ 37 w 38"/>
                <a:gd name="T61" fmla="*/ 20 h 66"/>
                <a:gd name="T62" fmla="*/ 37 w 38"/>
                <a:gd name="T63" fmla="*/ 20 h 66"/>
                <a:gd name="T64" fmla="*/ 36 w 38"/>
                <a:gd name="T65" fmla="*/ 24 h 66"/>
                <a:gd name="T66" fmla="*/ 23 w 38"/>
                <a:gd name="T67" fmla="*/ 15 h 66"/>
                <a:gd name="T68" fmla="*/ 23 w 38"/>
                <a:gd name="T69" fmla="*/ 15 h 66"/>
                <a:gd name="T70" fmla="*/ 27 w 38"/>
                <a:gd name="T71" fmla="*/ 25 h 66"/>
                <a:gd name="T72" fmla="*/ 22 w 38"/>
                <a:gd name="T73" fmla="*/ 27 h 66"/>
                <a:gd name="T74" fmla="*/ 22 w 38"/>
                <a:gd name="T75" fmla="*/ 25 h 66"/>
                <a:gd name="T76" fmla="*/ 15 w 38"/>
                <a:gd name="T77" fmla="*/ 19 h 66"/>
                <a:gd name="T78" fmla="*/ 16 w 38"/>
                <a:gd name="T79" fmla="*/ 27 h 66"/>
                <a:gd name="T80" fmla="*/ 17 w 38"/>
                <a:gd name="T81" fmla="*/ 31 h 66"/>
                <a:gd name="T82" fmla="*/ 21 w 38"/>
                <a:gd name="T83" fmla="*/ 35 h 66"/>
                <a:gd name="T84" fmla="*/ 22 w 38"/>
                <a:gd name="T85" fmla="*/ 38 h 66"/>
                <a:gd name="T86" fmla="*/ 22 w 38"/>
                <a:gd name="T87" fmla="*/ 39 h 66"/>
                <a:gd name="T88" fmla="*/ 22 w 38"/>
                <a:gd name="T89" fmla="*/ 44 h 66"/>
                <a:gd name="T90" fmla="*/ 21 w 38"/>
                <a:gd name="T91" fmla="*/ 44 h 66"/>
                <a:gd name="T92" fmla="*/ 17 w 38"/>
                <a:gd name="T93" fmla="*/ 38 h 66"/>
                <a:gd name="T94" fmla="*/ 16 w 38"/>
                <a:gd name="T95" fmla="*/ 44 h 66"/>
                <a:gd name="T96" fmla="*/ 13 w 38"/>
                <a:gd name="T97" fmla="*/ 46 h 66"/>
                <a:gd name="T98" fmla="*/ 13 w 38"/>
                <a:gd name="T99" fmla="*/ 46 h 66"/>
                <a:gd name="T100" fmla="*/ 12 w 38"/>
                <a:gd name="T101" fmla="*/ 47 h 66"/>
                <a:gd name="T102" fmla="*/ 14 w 38"/>
                <a:gd name="T103" fmla="*/ 50 h 66"/>
                <a:gd name="T104" fmla="*/ 23 w 38"/>
                <a:gd name="T105" fmla="*/ 62 h 66"/>
                <a:gd name="T106" fmla="*/ 22 w 38"/>
                <a:gd name="T107" fmla="*/ 6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8" h="66">
                  <a:moveTo>
                    <a:pt x="22" y="64"/>
                  </a:moveTo>
                  <a:cubicBezTo>
                    <a:pt x="19" y="66"/>
                    <a:pt x="12" y="65"/>
                    <a:pt x="13" y="61"/>
                  </a:cubicBezTo>
                  <a:cubicBezTo>
                    <a:pt x="13" y="60"/>
                    <a:pt x="13" y="59"/>
                    <a:pt x="13" y="59"/>
                  </a:cubicBezTo>
                  <a:cubicBezTo>
                    <a:pt x="13" y="59"/>
                    <a:pt x="13" y="59"/>
                    <a:pt x="13" y="59"/>
                  </a:cubicBezTo>
                  <a:cubicBezTo>
                    <a:pt x="12" y="54"/>
                    <a:pt x="9" y="50"/>
                    <a:pt x="8" y="46"/>
                  </a:cubicBezTo>
                  <a:cubicBezTo>
                    <a:pt x="7" y="45"/>
                    <a:pt x="7" y="44"/>
                    <a:pt x="7" y="42"/>
                  </a:cubicBezTo>
                  <a:cubicBezTo>
                    <a:pt x="8" y="42"/>
                    <a:pt x="9" y="43"/>
                    <a:pt x="10" y="44"/>
                  </a:cubicBezTo>
                  <a:cubicBezTo>
                    <a:pt x="11" y="44"/>
                    <a:pt x="11" y="43"/>
                    <a:pt x="11" y="42"/>
                  </a:cubicBezTo>
                  <a:cubicBezTo>
                    <a:pt x="11" y="39"/>
                    <a:pt x="11" y="36"/>
                    <a:pt x="11" y="33"/>
                  </a:cubicBezTo>
                  <a:cubicBezTo>
                    <a:pt x="10" y="32"/>
                    <a:pt x="9" y="31"/>
                    <a:pt x="8" y="31"/>
                  </a:cubicBezTo>
                  <a:cubicBezTo>
                    <a:pt x="8" y="32"/>
                    <a:pt x="6" y="37"/>
                    <a:pt x="4" y="34"/>
                  </a:cubicBezTo>
                  <a:cubicBezTo>
                    <a:pt x="5" y="32"/>
                    <a:pt x="5" y="29"/>
                    <a:pt x="4" y="27"/>
                  </a:cubicBezTo>
                  <a:cubicBezTo>
                    <a:pt x="2" y="25"/>
                    <a:pt x="0" y="24"/>
                    <a:pt x="0" y="23"/>
                  </a:cubicBezTo>
                  <a:cubicBezTo>
                    <a:pt x="0" y="20"/>
                    <a:pt x="4" y="20"/>
                    <a:pt x="6" y="21"/>
                  </a:cubicBezTo>
                  <a:cubicBezTo>
                    <a:pt x="8" y="21"/>
                    <a:pt x="8" y="17"/>
                    <a:pt x="10" y="23"/>
                  </a:cubicBezTo>
                  <a:cubicBezTo>
                    <a:pt x="10" y="24"/>
                    <a:pt x="11" y="24"/>
                    <a:pt x="11" y="25"/>
                  </a:cubicBezTo>
                  <a:cubicBezTo>
                    <a:pt x="12" y="25"/>
                    <a:pt x="12" y="24"/>
                    <a:pt x="12" y="24"/>
                  </a:cubicBezTo>
                  <a:cubicBezTo>
                    <a:pt x="12" y="22"/>
                    <a:pt x="12" y="19"/>
                    <a:pt x="12" y="17"/>
                  </a:cubicBezTo>
                  <a:cubicBezTo>
                    <a:pt x="10" y="15"/>
                    <a:pt x="8" y="13"/>
                    <a:pt x="7" y="10"/>
                  </a:cubicBezTo>
                  <a:cubicBezTo>
                    <a:pt x="7" y="8"/>
                    <a:pt x="10" y="6"/>
                    <a:pt x="12" y="6"/>
                  </a:cubicBezTo>
                  <a:cubicBezTo>
                    <a:pt x="13" y="4"/>
                    <a:pt x="13" y="3"/>
                    <a:pt x="13" y="1"/>
                  </a:cubicBezTo>
                  <a:cubicBezTo>
                    <a:pt x="13" y="1"/>
                    <a:pt x="13" y="1"/>
                    <a:pt x="14" y="0"/>
                  </a:cubicBezTo>
                  <a:cubicBezTo>
                    <a:pt x="15" y="0"/>
                    <a:pt x="15" y="0"/>
                    <a:pt x="16" y="1"/>
                  </a:cubicBezTo>
                  <a:cubicBezTo>
                    <a:pt x="18" y="3"/>
                    <a:pt x="14" y="11"/>
                    <a:pt x="18" y="12"/>
                  </a:cubicBezTo>
                  <a:cubicBezTo>
                    <a:pt x="19" y="11"/>
                    <a:pt x="18" y="9"/>
                    <a:pt x="17" y="8"/>
                  </a:cubicBezTo>
                  <a:cubicBezTo>
                    <a:pt x="17" y="6"/>
                    <a:pt x="20" y="4"/>
                    <a:pt x="22" y="3"/>
                  </a:cubicBezTo>
                  <a:cubicBezTo>
                    <a:pt x="26" y="3"/>
                    <a:pt x="25" y="4"/>
                    <a:pt x="25" y="7"/>
                  </a:cubicBezTo>
                  <a:cubicBezTo>
                    <a:pt x="26" y="7"/>
                    <a:pt x="26" y="8"/>
                    <a:pt x="26" y="8"/>
                  </a:cubicBezTo>
                  <a:cubicBezTo>
                    <a:pt x="30" y="11"/>
                    <a:pt x="30" y="11"/>
                    <a:pt x="35" y="15"/>
                  </a:cubicBezTo>
                  <a:cubicBezTo>
                    <a:pt x="36" y="16"/>
                    <a:pt x="37" y="17"/>
                    <a:pt x="37" y="19"/>
                  </a:cubicBezTo>
                  <a:cubicBezTo>
                    <a:pt x="37" y="19"/>
                    <a:pt x="37" y="19"/>
                    <a:pt x="37" y="20"/>
                  </a:cubicBezTo>
                  <a:cubicBezTo>
                    <a:pt x="37" y="20"/>
                    <a:pt x="37" y="20"/>
                    <a:pt x="37" y="20"/>
                  </a:cubicBezTo>
                  <a:cubicBezTo>
                    <a:pt x="38" y="21"/>
                    <a:pt x="38" y="24"/>
                    <a:pt x="36" y="24"/>
                  </a:cubicBezTo>
                  <a:cubicBezTo>
                    <a:pt x="32" y="21"/>
                    <a:pt x="27" y="18"/>
                    <a:pt x="23" y="15"/>
                  </a:cubicBezTo>
                  <a:cubicBezTo>
                    <a:pt x="23" y="15"/>
                    <a:pt x="23" y="15"/>
                    <a:pt x="23" y="15"/>
                  </a:cubicBezTo>
                  <a:cubicBezTo>
                    <a:pt x="25" y="17"/>
                    <a:pt x="27" y="22"/>
                    <a:pt x="27" y="25"/>
                  </a:cubicBezTo>
                  <a:cubicBezTo>
                    <a:pt x="26" y="26"/>
                    <a:pt x="24" y="27"/>
                    <a:pt x="22" y="27"/>
                  </a:cubicBezTo>
                  <a:cubicBezTo>
                    <a:pt x="22" y="26"/>
                    <a:pt x="22" y="26"/>
                    <a:pt x="22" y="25"/>
                  </a:cubicBezTo>
                  <a:cubicBezTo>
                    <a:pt x="21" y="23"/>
                    <a:pt x="17" y="21"/>
                    <a:pt x="15" y="19"/>
                  </a:cubicBezTo>
                  <a:cubicBezTo>
                    <a:pt x="14" y="21"/>
                    <a:pt x="16" y="25"/>
                    <a:pt x="16" y="27"/>
                  </a:cubicBezTo>
                  <a:cubicBezTo>
                    <a:pt x="16" y="28"/>
                    <a:pt x="16" y="30"/>
                    <a:pt x="17" y="31"/>
                  </a:cubicBezTo>
                  <a:cubicBezTo>
                    <a:pt x="18" y="32"/>
                    <a:pt x="19" y="34"/>
                    <a:pt x="21" y="35"/>
                  </a:cubicBezTo>
                  <a:cubicBezTo>
                    <a:pt x="21" y="36"/>
                    <a:pt x="22" y="37"/>
                    <a:pt x="22" y="38"/>
                  </a:cubicBezTo>
                  <a:cubicBezTo>
                    <a:pt x="22" y="38"/>
                    <a:pt x="22" y="38"/>
                    <a:pt x="22" y="39"/>
                  </a:cubicBezTo>
                  <a:cubicBezTo>
                    <a:pt x="23" y="40"/>
                    <a:pt x="24" y="44"/>
                    <a:pt x="22" y="44"/>
                  </a:cubicBezTo>
                  <a:cubicBezTo>
                    <a:pt x="21" y="44"/>
                    <a:pt x="21" y="44"/>
                    <a:pt x="21" y="44"/>
                  </a:cubicBezTo>
                  <a:cubicBezTo>
                    <a:pt x="20" y="41"/>
                    <a:pt x="18" y="39"/>
                    <a:pt x="17" y="38"/>
                  </a:cubicBezTo>
                  <a:cubicBezTo>
                    <a:pt x="16" y="40"/>
                    <a:pt x="17" y="42"/>
                    <a:pt x="16" y="44"/>
                  </a:cubicBezTo>
                  <a:cubicBezTo>
                    <a:pt x="15" y="45"/>
                    <a:pt x="14" y="46"/>
                    <a:pt x="13" y="46"/>
                  </a:cubicBezTo>
                  <a:cubicBezTo>
                    <a:pt x="13" y="46"/>
                    <a:pt x="13" y="46"/>
                    <a:pt x="13" y="46"/>
                  </a:cubicBezTo>
                  <a:cubicBezTo>
                    <a:pt x="12" y="46"/>
                    <a:pt x="12" y="46"/>
                    <a:pt x="12" y="47"/>
                  </a:cubicBezTo>
                  <a:cubicBezTo>
                    <a:pt x="12" y="48"/>
                    <a:pt x="13" y="49"/>
                    <a:pt x="14" y="50"/>
                  </a:cubicBezTo>
                  <a:cubicBezTo>
                    <a:pt x="16" y="54"/>
                    <a:pt x="19" y="58"/>
                    <a:pt x="23" y="62"/>
                  </a:cubicBezTo>
                  <a:cubicBezTo>
                    <a:pt x="23" y="63"/>
                    <a:pt x="23" y="63"/>
                    <a:pt x="22" y="64"/>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36" name="Freeform 134"/>
            <p:cNvSpPr/>
            <p:nvPr userDrawn="1"/>
          </p:nvSpPr>
          <p:spPr bwMode="auto">
            <a:xfrm>
              <a:off x="4303306" y="3235510"/>
              <a:ext cx="98319" cy="83193"/>
            </a:xfrm>
            <a:custGeom>
              <a:avLst/>
              <a:gdLst>
                <a:gd name="T0" fmla="*/ 9 w 11"/>
                <a:gd name="T1" fmla="*/ 9 h 9"/>
                <a:gd name="T2" fmla="*/ 7 w 11"/>
                <a:gd name="T3" fmla="*/ 7 h 9"/>
                <a:gd name="T4" fmla="*/ 0 w 11"/>
                <a:gd name="T5" fmla="*/ 2 h 9"/>
                <a:gd name="T6" fmla="*/ 0 w 11"/>
                <a:gd name="T7" fmla="*/ 1 h 9"/>
                <a:gd name="T8" fmla="*/ 7 w 11"/>
                <a:gd name="T9" fmla="*/ 0 h 9"/>
                <a:gd name="T10" fmla="*/ 9 w 11"/>
                <a:gd name="T11" fmla="*/ 9 h 9"/>
              </a:gdLst>
              <a:ahLst/>
              <a:cxnLst>
                <a:cxn ang="0">
                  <a:pos x="T0" y="T1"/>
                </a:cxn>
                <a:cxn ang="0">
                  <a:pos x="T2" y="T3"/>
                </a:cxn>
                <a:cxn ang="0">
                  <a:pos x="T4" y="T5"/>
                </a:cxn>
                <a:cxn ang="0">
                  <a:pos x="T6" y="T7"/>
                </a:cxn>
                <a:cxn ang="0">
                  <a:pos x="T8" y="T9"/>
                </a:cxn>
                <a:cxn ang="0">
                  <a:pos x="T10" y="T11"/>
                </a:cxn>
              </a:cxnLst>
              <a:rect l="0" t="0" r="r" b="b"/>
              <a:pathLst>
                <a:path w="11" h="9">
                  <a:moveTo>
                    <a:pt x="9" y="9"/>
                  </a:moveTo>
                  <a:cubicBezTo>
                    <a:pt x="8" y="9"/>
                    <a:pt x="7" y="8"/>
                    <a:pt x="7" y="7"/>
                  </a:cubicBezTo>
                  <a:cubicBezTo>
                    <a:pt x="3" y="6"/>
                    <a:pt x="1" y="5"/>
                    <a:pt x="0" y="2"/>
                  </a:cubicBezTo>
                  <a:cubicBezTo>
                    <a:pt x="0" y="2"/>
                    <a:pt x="0" y="2"/>
                    <a:pt x="0" y="1"/>
                  </a:cubicBezTo>
                  <a:cubicBezTo>
                    <a:pt x="2" y="1"/>
                    <a:pt x="5" y="0"/>
                    <a:pt x="7" y="0"/>
                  </a:cubicBezTo>
                  <a:cubicBezTo>
                    <a:pt x="11" y="1"/>
                    <a:pt x="10" y="6"/>
                    <a:pt x="9" y="9"/>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37" name="Freeform 135"/>
            <p:cNvSpPr/>
            <p:nvPr userDrawn="1"/>
          </p:nvSpPr>
          <p:spPr bwMode="auto">
            <a:xfrm>
              <a:off x="4212550" y="3137191"/>
              <a:ext cx="105882" cy="98319"/>
            </a:xfrm>
            <a:custGeom>
              <a:avLst/>
              <a:gdLst>
                <a:gd name="T0" fmla="*/ 10 w 11"/>
                <a:gd name="T1" fmla="*/ 10 h 10"/>
                <a:gd name="T2" fmla="*/ 9 w 11"/>
                <a:gd name="T3" fmla="*/ 10 h 10"/>
                <a:gd name="T4" fmla="*/ 8 w 11"/>
                <a:gd name="T5" fmla="*/ 8 h 10"/>
                <a:gd name="T6" fmla="*/ 1 w 11"/>
                <a:gd name="T7" fmla="*/ 2 h 10"/>
                <a:gd name="T8" fmla="*/ 4 w 11"/>
                <a:gd name="T9" fmla="*/ 2 h 10"/>
                <a:gd name="T10" fmla="*/ 11 w 11"/>
                <a:gd name="T11" fmla="*/ 5 h 10"/>
                <a:gd name="T12" fmla="*/ 10 w 11"/>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10" y="10"/>
                  </a:moveTo>
                  <a:cubicBezTo>
                    <a:pt x="9" y="10"/>
                    <a:pt x="9" y="10"/>
                    <a:pt x="9" y="10"/>
                  </a:cubicBezTo>
                  <a:cubicBezTo>
                    <a:pt x="8" y="9"/>
                    <a:pt x="8" y="9"/>
                    <a:pt x="8" y="8"/>
                  </a:cubicBezTo>
                  <a:cubicBezTo>
                    <a:pt x="4" y="8"/>
                    <a:pt x="0" y="6"/>
                    <a:pt x="1" y="2"/>
                  </a:cubicBezTo>
                  <a:cubicBezTo>
                    <a:pt x="2" y="1"/>
                    <a:pt x="2" y="2"/>
                    <a:pt x="4" y="2"/>
                  </a:cubicBezTo>
                  <a:cubicBezTo>
                    <a:pt x="7" y="2"/>
                    <a:pt x="11" y="0"/>
                    <a:pt x="11" y="5"/>
                  </a:cubicBezTo>
                  <a:cubicBezTo>
                    <a:pt x="11" y="6"/>
                    <a:pt x="10" y="8"/>
                    <a:pt x="10" y="10"/>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38" name="Freeform 136"/>
            <p:cNvSpPr/>
            <p:nvPr userDrawn="1"/>
          </p:nvSpPr>
          <p:spPr bwMode="auto">
            <a:xfrm>
              <a:off x="4749525" y="3212821"/>
              <a:ext cx="1232773" cy="1066386"/>
            </a:xfrm>
            <a:custGeom>
              <a:avLst/>
              <a:gdLst>
                <a:gd name="T0" fmla="*/ 132 w 132"/>
                <a:gd name="T1" fmla="*/ 6 h 113"/>
                <a:gd name="T2" fmla="*/ 98 w 132"/>
                <a:gd name="T3" fmla="*/ 6 h 113"/>
                <a:gd name="T4" fmla="*/ 79 w 132"/>
                <a:gd name="T5" fmla="*/ 25 h 113"/>
                <a:gd name="T6" fmla="*/ 73 w 132"/>
                <a:gd name="T7" fmla="*/ 12 h 113"/>
                <a:gd name="T8" fmla="*/ 83 w 132"/>
                <a:gd name="T9" fmla="*/ 8 h 113"/>
                <a:gd name="T10" fmla="*/ 57 w 132"/>
                <a:gd name="T11" fmla="*/ 8 h 113"/>
                <a:gd name="T12" fmla="*/ 53 w 132"/>
                <a:gd name="T13" fmla="*/ 25 h 113"/>
                <a:gd name="T14" fmla="*/ 34 w 132"/>
                <a:gd name="T15" fmla="*/ 6 h 113"/>
                <a:gd name="T16" fmla="*/ 0 w 132"/>
                <a:gd name="T17" fmla="*/ 6 h 113"/>
                <a:gd name="T18" fmla="*/ 24 w 132"/>
                <a:gd name="T19" fmla="*/ 16 h 113"/>
                <a:gd name="T20" fmla="*/ 27 w 132"/>
                <a:gd name="T21" fmla="*/ 22 h 113"/>
                <a:gd name="T22" fmla="*/ 9 w 132"/>
                <a:gd name="T23" fmla="*/ 22 h 113"/>
                <a:gd name="T24" fmla="*/ 31 w 132"/>
                <a:gd name="T25" fmla="*/ 32 h 113"/>
                <a:gd name="T26" fmla="*/ 34 w 132"/>
                <a:gd name="T27" fmla="*/ 38 h 113"/>
                <a:gd name="T28" fmla="*/ 20 w 132"/>
                <a:gd name="T29" fmla="*/ 39 h 113"/>
                <a:gd name="T30" fmla="*/ 38 w 132"/>
                <a:gd name="T31" fmla="*/ 48 h 113"/>
                <a:gd name="T32" fmla="*/ 41 w 132"/>
                <a:gd name="T33" fmla="*/ 54 h 113"/>
                <a:gd name="T34" fmla="*/ 30 w 132"/>
                <a:gd name="T35" fmla="*/ 54 h 113"/>
                <a:gd name="T36" fmla="*/ 45 w 132"/>
                <a:gd name="T37" fmla="*/ 63 h 113"/>
                <a:gd name="T38" fmla="*/ 47 w 132"/>
                <a:gd name="T39" fmla="*/ 69 h 113"/>
                <a:gd name="T40" fmla="*/ 39 w 132"/>
                <a:gd name="T41" fmla="*/ 69 h 113"/>
                <a:gd name="T42" fmla="*/ 51 w 132"/>
                <a:gd name="T43" fmla="*/ 78 h 113"/>
                <a:gd name="T44" fmla="*/ 51 w 132"/>
                <a:gd name="T45" fmla="*/ 89 h 113"/>
                <a:gd name="T46" fmla="*/ 66 w 132"/>
                <a:gd name="T47" fmla="*/ 113 h 113"/>
                <a:gd name="T48" fmla="*/ 81 w 132"/>
                <a:gd name="T49" fmla="*/ 89 h 113"/>
                <a:gd name="T50" fmla="*/ 81 w 132"/>
                <a:gd name="T51" fmla="*/ 78 h 113"/>
                <a:gd name="T52" fmla="*/ 92 w 132"/>
                <a:gd name="T53" fmla="*/ 69 h 113"/>
                <a:gd name="T54" fmla="*/ 85 w 132"/>
                <a:gd name="T55" fmla="*/ 69 h 113"/>
                <a:gd name="T56" fmla="*/ 87 w 132"/>
                <a:gd name="T57" fmla="*/ 63 h 113"/>
                <a:gd name="T58" fmla="*/ 102 w 132"/>
                <a:gd name="T59" fmla="*/ 54 h 113"/>
                <a:gd name="T60" fmla="*/ 91 w 132"/>
                <a:gd name="T61" fmla="*/ 54 h 113"/>
                <a:gd name="T62" fmla="*/ 93 w 132"/>
                <a:gd name="T63" fmla="*/ 48 h 113"/>
                <a:gd name="T64" fmla="*/ 111 w 132"/>
                <a:gd name="T65" fmla="*/ 39 h 113"/>
                <a:gd name="T66" fmla="*/ 97 w 132"/>
                <a:gd name="T67" fmla="*/ 38 h 113"/>
                <a:gd name="T68" fmla="*/ 100 w 132"/>
                <a:gd name="T69" fmla="*/ 32 h 113"/>
                <a:gd name="T70" fmla="*/ 123 w 132"/>
                <a:gd name="T71" fmla="*/ 22 h 113"/>
                <a:gd name="T72" fmla="*/ 105 w 132"/>
                <a:gd name="T73" fmla="*/ 22 h 113"/>
                <a:gd name="T74" fmla="*/ 107 w 132"/>
                <a:gd name="T75" fmla="*/ 16 h 113"/>
                <a:gd name="T76" fmla="*/ 132 w 132"/>
                <a:gd name="T77" fmla="*/ 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2" h="113">
                  <a:moveTo>
                    <a:pt x="132" y="6"/>
                  </a:moveTo>
                  <a:cubicBezTo>
                    <a:pt x="98" y="6"/>
                    <a:pt x="98" y="6"/>
                    <a:pt x="98" y="6"/>
                  </a:cubicBezTo>
                  <a:cubicBezTo>
                    <a:pt x="88" y="6"/>
                    <a:pt x="83" y="16"/>
                    <a:pt x="79" y="25"/>
                  </a:cubicBezTo>
                  <a:cubicBezTo>
                    <a:pt x="73" y="12"/>
                    <a:pt x="73" y="12"/>
                    <a:pt x="73" y="12"/>
                  </a:cubicBezTo>
                  <a:cubicBezTo>
                    <a:pt x="83" y="8"/>
                    <a:pt x="83" y="8"/>
                    <a:pt x="83" y="8"/>
                  </a:cubicBezTo>
                  <a:cubicBezTo>
                    <a:pt x="77" y="3"/>
                    <a:pt x="59" y="0"/>
                    <a:pt x="57" y="8"/>
                  </a:cubicBezTo>
                  <a:cubicBezTo>
                    <a:pt x="53" y="25"/>
                    <a:pt x="53" y="25"/>
                    <a:pt x="53" y="25"/>
                  </a:cubicBezTo>
                  <a:cubicBezTo>
                    <a:pt x="50" y="17"/>
                    <a:pt x="45" y="6"/>
                    <a:pt x="34" y="6"/>
                  </a:cubicBezTo>
                  <a:cubicBezTo>
                    <a:pt x="0" y="6"/>
                    <a:pt x="0" y="6"/>
                    <a:pt x="0" y="6"/>
                  </a:cubicBezTo>
                  <a:cubicBezTo>
                    <a:pt x="4" y="14"/>
                    <a:pt x="8" y="17"/>
                    <a:pt x="24" y="16"/>
                  </a:cubicBezTo>
                  <a:cubicBezTo>
                    <a:pt x="27" y="22"/>
                    <a:pt x="27" y="22"/>
                    <a:pt x="27" y="22"/>
                  </a:cubicBezTo>
                  <a:cubicBezTo>
                    <a:pt x="9" y="22"/>
                    <a:pt x="9" y="22"/>
                    <a:pt x="9" y="22"/>
                  </a:cubicBezTo>
                  <a:cubicBezTo>
                    <a:pt x="14" y="32"/>
                    <a:pt x="17" y="32"/>
                    <a:pt x="31" y="32"/>
                  </a:cubicBezTo>
                  <a:cubicBezTo>
                    <a:pt x="34" y="38"/>
                    <a:pt x="34" y="38"/>
                    <a:pt x="34" y="38"/>
                  </a:cubicBezTo>
                  <a:cubicBezTo>
                    <a:pt x="20" y="39"/>
                    <a:pt x="20" y="39"/>
                    <a:pt x="20" y="39"/>
                  </a:cubicBezTo>
                  <a:cubicBezTo>
                    <a:pt x="23" y="45"/>
                    <a:pt x="27" y="48"/>
                    <a:pt x="38" y="48"/>
                  </a:cubicBezTo>
                  <a:cubicBezTo>
                    <a:pt x="41" y="54"/>
                    <a:pt x="41" y="54"/>
                    <a:pt x="41" y="54"/>
                  </a:cubicBezTo>
                  <a:cubicBezTo>
                    <a:pt x="30" y="54"/>
                    <a:pt x="30" y="54"/>
                    <a:pt x="30" y="54"/>
                  </a:cubicBezTo>
                  <a:cubicBezTo>
                    <a:pt x="34" y="61"/>
                    <a:pt x="36" y="64"/>
                    <a:pt x="45" y="63"/>
                  </a:cubicBezTo>
                  <a:cubicBezTo>
                    <a:pt x="47" y="69"/>
                    <a:pt x="47" y="69"/>
                    <a:pt x="47" y="69"/>
                  </a:cubicBezTo>
                  <a:cubicBezTo>
                    <a:pt x="39" y="69"/>
                    <a:pt x="39" y="69"/>
                    <a:pt x="39" y="69"/>
                  </a:cubicBezTo>
                  <a:cubicBezTo>
                    <a:pt x="43" y="77"/>
                    <a:pt x="46" y="77"/>
                    <a:pt x="51" y="78"/>
                  </a:cubicBezTo>
                  <a:cubicBezTo>
                    <a:pt x="55" y="78"/>
                    <a:pt x="56" y="86"/>
                    <a:pt x="51" y="89"/>
                  </a:cubicBezTo>
                  <a:cubicBezTo>
                    <a:pt x="66" y="113"/>
                    <a:pt x="66" y="113"/>
                    <a:pt x="66" y="113"/>
                  </a:cubicBezTo>
                  <a:cubicBezTo>
                    <a:pt x="81" y="89"/>
                    <a:pt x="81" y="89"/>
                    <a:pt x="81" y="89"/>
                  </a:cubicBezTo>
                  <a:cubicBezTo>
                    <a:pt x="76" y="86"/>
                    <a:pt x="76" y="78"/>
                    <a:pt x="81" y="78"/>
                  </a:cubicBezTo>
                  <a:cubicBezTo>
                    <a:pt x="85" y="77"/>
                    <a:pt x="89" y="77"/>
                    <a:pt x="92" y="69"/>
                  </a:cubicBezTo>
                  <a:cubicBezTo>
                    <a:pt x="85" y="69"/>
                    <a:pt x="85" y="69"/>
                    <a:pt x="85" y="69"/>
                  </a:cubicBezTo>
                  <a:cubicBezTo>
                    <a:pt x="87" y="63"/>
                    <a:pt x="87" y="63"/>
                    <a:pt x="87" y="63"/>
                  </a:cubicBezTo>
                  <a:cubicBezTo>
                    <a:pt x="96" y="64"/>
                    <a:pt x="98" y="60"/>
                    <a:pt x="102" y="54"/>
                  </a:cubicBezTo>
                  <a:cubicBezTo>
                    <a:pt x="91" y="54"/>
                    <a:pt x="91" y="54"/>
                    <a:pt x="91" y="54"/>
                  </a:cubicBezTo>
                  <a:cubicBezTo>
                    <a:pt x="93" y="48"/>
                    <a:pt x="93" y="48"/>
                    <a:pt x="93" y="48"/>
                  </a:cubicBezTo>
                  <a:cubicBezTo>
                    <a:pt x="105" y="48"/>
                    <a:pt x="108" y="45"/>
                    <a:pt x="111" y="39"/>
                  </a:cubicBezTo>
                  <a:cubicBezTo>
                    <a:pt x="97" y="38"/>
                    <a:pt x="97" y="38"/>
                    <a:pt x="97" y="38"/>
                  </a:cubicBezTo>
                  <a:cubicBezTo>
                    <a:pt x="100" y="32"/>
                    <a:pt x="100" y="32"/>
                    <a:pt x="100" y="32"/>
                  </a:cubicBezTo>
                  <a:cubicBezTo>
                    <a:pt x="115" y="32"/>
                    <a:pt x="118" y="32"/>
                    <a:pt x="123" y="22"/>
                  </a:cubicBezTo>
                  <a:cubicBezTo>
                    <a:pt x="105" y="22"/>
                    <a:pt x="105" y="22"/>
                    <a:pt x="105" y="22"/>
                  </a:cubicBezTo>
                  <a:cubicBezTo>
                    <a:pt x="107" y="16"/>
                    <a:pt x="107" y="16"/>
                    <a:pt x="107" y="16"/>
                  </a:cubicBezTo>
                  <a:cubicBezTo>
                    <a:pt x="123" y="17"/>
                    <a:pt x="128" y="14"/>
                    <a:pt x="132" y="6"/>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39" name="Freeform 137"/>
            <p:cNvSpPr>
              <a:spLocks noEditPoints="1"/>
            </p:cNvSpPr>
            <p:nvPr userDrawn="1"/>
          </p:nvSpPr>
          <p:spPr bwMode="auto">
            <a:xfrm>
              <a:off x="6004987" y="2993493"/>
              <a:ext cx="484034" cy="325210"/>
            </a:xfrm>
            <a:custGeom>
              <a:avLst/>
              <a:gdLst>
                <a:gd name="T0" fmla="*/ 51 w 52"/>
                <a:gd name="T1" fmla="*/ 10 h 34"/>
                <a:gd name="T2" fmla="*/ 48 w 52"/>
                <a:gd name="T3" fmla="*/ 10 h 34"/>
                <a:gd name="T4" fmla="*/ 47 w 52"/>
                <a:gd name="T5" fmla="*/ 8 h 34"/>
                <a:gd name="T6" fmla="*/ 50 w 52"/>
                <a:gd name="T7" fmla="*/ 7 h 34"/>
                <a:gd name="T8" fmla="*/ 52 w 52"/>
                <a:gd name="T9" fmla="*/ 2 h 34"/>
                <a:gd name="T10" fmla="*/ 44 w 52"/>
                <a:gd name="T11" fmla="*/ 3 h 34"/>
                <a:gd name="T12" fmla="*/ 36 w 52"/>
                <a:gd name="T13" fmla="*/ 1 h 34"/>
                <a:gd name="T14" fmla="*/ 36 w 52"/>
                <a:gd name="T15" fmla="*/ 3 h 34"/>
                <a:gd name="T16" fmla="*/ 35 w 52"/>
                <a:gd name="T17" fmla="*/ 4 h 34"/>
                <a:gd name="T18" fmla="*/ 35 w 52"/>
                <a:gd name="T19" fmla="*/ 5 h 34"/>
                <a:gd name="T20" fmla="*/ 34 w 52"/>
                <a:gd name="T21" fmla="*/ 7 h 34"/>
                <a:gd name="T22" fmla="*/ 34 w 52"/>
                <a:gd name="T23" fmla="*/ 6 h 34"/>
                <a:gd name="T24" fmla="*/ 30 w 52"/>
                <a:gd name="T25" fmla="*/ 5 h 34"/>
                <a:gd name="T26" fmla="*/ 28 w 52"/>
                <a:gd name="T27" fmla="*/ 9 h 34"/>
                <a:gd name="T28" fmla="*/ 28 w 52"/>
                <a:gd name="T29" fmla="*/ 10 h 34"/>
                <a:gd name="T30" fmla="*/ 31 w 52"/>
                <a:gd name="T31" fmla="*/ 11 h 34"/>
                <a:gd name="T32" fmla="*/ 33 w 52"/>
                <a:gd name="T33" fmla="*/ 12 h 34"/>
                <a:gd name="T34" fmla="*/ 30 w 52"/>
                <a:gd name="T35" fmla="*/ 14 h 34"/>
                <a:gd name="T36" fmla="*/ 26 w 52"/>
                <a:gd name="T37" fmla="*/ 14 h 34"/>
                <a:gd name="T38" fmla="*/ 13 w 52"/>
                <a:gd name="T39" fmla="*/ 11 h 34"/>
                <a:gd name="T40" fmla="*/ 13 w 52"/>
                <a:gd name="T41" fmla="*/ 12 h 34"/>
                <a:gd name="T42" fmla="*/ 20 w 52"/>
                <a:gd name="T43" fmla="*/ 16 h 34"/>
                <a:gd name="T44" fmla="*/ 32 w 52"/>
                <a:gd name="T45" fmla="*/ 20 h 34"/>
                <a:gd name="T46" fmla="*/ 31 w 52"/>
                <a:gd name="T47" fmla="*/ 20 h 34"/>
                <a:gd name="T48" fmla="*/ 24 w 52"/>
                <a:gd name="T49" fmla="*/ 20 h 34"/>
                <a:gd name="T50" fmla="*/ 19 w 52"/>
                <a:gd name="T51" fmla="*/ 19 h 34"/>
                <a:gd name="T52" fmla="*/ 18 w 52"/>
                <a:gd name="T53" fmla="*/ 19 h 34"/>
                <a:gd name="T54" fmla="*/ 4 w 52"/>
                <a:gd name="T55" fmla="*/ 14 h 34"/>
                <a:gd name="T56" fmla="*/ 2 w 52"/>
                <a:gd name="T57" fmla="*/ 12 h 34"/>
                <a:gd name="T58" fmla="*/ 3 w 52"/>
                <a:gd name="T59" fmla="*/ 20 h 34"/>
                <a:gd name="T60" fmla="*/ 13 w 52"/>
                <a:gd name="T61" fmla="*/ 23 h 34"/>
                <a:gd name="T62" fmla="*/ 13 w 52"/>
                <a:gd name="T63" fmla="*/ 24 h 34"/>
                <a:gd name="T64" fmla="*/ 9 w 52"/>
                <a:gd name="T65" fmla="*/ 27 h 34"/>
                <a:gd name="T66" fmla="*/ 4 w 52"/>
                <a:gd name="T67" fmla="*/ 26 h 34"/>
                <a:gd name="T68" fmla="*/ 9 w 52"/>
                <a:gd name="T69" fmla="*/ 33 h 34"/>
                <a:gd name="T70" fmla="*/ 10 w 52"/>
                <a:gd name="T71" fmla="*/ 34 h 34"/>
                <a:gd name="T72" fmla="*/ 18 w 52"/>
                <a:gd name="T73" fmla="*/ 28 h 34"/>
                <a:gd name="T74" fmla="*/ 23 w 52"/>
                <a:gd name="T75" fmla="*/ 28 h 34"/>
                <a:gd name="T76" fmla="*/ 22 w 52"/>
                <a:gd name="T77" fmla="*/ 23 h 34"/>
                <a:gd name="T78" fmla="*/ 23 w 52"/>
                <a:gd name="T79" fmla="*/ 21 h 34"/>
                <a:gd name="T80" fmla="*/ 30 w 52"/>
                <a:gd name="T81" fmla="*/ 22 h 34"/>
                <a:gd name="T82" fmla="*/ 36 w 52"/>
                <a:gd name="T83" fmla="*/ 25 h 34"/>
                <a:gd name="T84" fmla="*/ 39 w 52"/>
                <a:gd name="T85" fmla="*/ 21 h 34"/>
                <a:gd name="T86" fmla="*/ 39 w 52"/>
                <a:gd name="T87" fmla="*/ 20 h 34"/>
                <a:gd name="T88" fmla="*/ 51 w 52"/>
                <a:gd name="T89" fmla="*/ 14 h 34"/>
                <a:gd name="T90" fmla="*/ 38 w 52"/>
                <a:gd name="T91" fmla="*/ 14 h 34"/>
                <a:gd name="T92" fmla="*/ 38 w 52"/>
                <a:gd name="T93" fmla="*/ 12 h 34"/>
                <a:gd name="T94" fmla="*/ 36 w 52"/>
                <a:gd name="T95" fmla="*/ 11 h 34"/>
                <a:gd name="T96" fmla="*/ 36 w 52"/>
                <a:gd name="T97" fmla="*/ 10 h 34"/>
                <a:gd name="T98" fmla="*/ 40 w 52"/>
                <a:gd name="T99" fmla="*/ 9 h 34"/>
                <a:gd name="T100" fmla="*/ 43 w 52"/>
                <a:gd name="T101" fmla="*/ 14 h 34"/>
                <a:gd name="T102" fmla="*/ 38 w 52"/>
                <a:gd name="T103" fmla="*/ 1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 h="34">
                  <a:moveTo>
                    <a:pt x="51" y="13"/>
                  </a:moveTo>
                  <a:cubicBezTo>
                    <a:pt x="51" y="12"/>
                    <a:pt x="51" y="12"/>
                    <a:pt x="51" y="12"/>
                  </a:cubicBezTo>
                  <a:cubicBezTo>
                    <a:pt x="51" y="11"/>
                    <a:pt x="51" y="11"/>
                    <a:pt x="51" y="10"/>
                  </a:cubicBezTo>
                  <a:cubicBezTo>
                    <a:pt x="51" y="10"/>
                    <a:pt x="50" y="10"/>
                    <a:pt x="50" y="10"/>
                  </a:cubicBezTo>
                  <a:cubicBezTo>
                    <a:pt x="49" y="10"/>
                    <a:pt x="49" y="10"/>
                    <a:pt x="49" y="10"/>
                  </a:cubicBezTo>
                  <a:cubicBezTo>
                    <a:pt x="48" y="10"/>
                    <a:pt x="48" y="10"/>
                    <a:pt x="48" y="10"/>
                  </a:cubicBezTo>
                  <a:cubicBezTo>
                    <a:pt x="48" y="9"/>
                    <a:pt x="48" y="9"/>
                    <a:pt x="48" y="9"/>
                  </a:cubicBezTo>
                  <a:cubicBezTo>
                    <a:pt x="48" y="9"/>
                    <a:pt x="48" y="9"/>
                    <a:pt x="48" y="9"/>
                  </a:cubicBezTo>
                  <a:cubicBezTo>
                    <a:pt x="47" y="8"/>
                    <a:pt x="47" y="8"/>
                    <a:pt x="47" y="8"/>
                  </a:cubicBezTo>
                  <a:cubicBezTo>
                    <a:pt x="47" y="8"/>
                    <a:pt x="47" y="8"/>
                    <a:pt x="47" y="8"/>
                  </a:cubicBezTo>
                  <a:cubicBezTo>
                    <a:pt x="48" y="8"/>
                    <a:pt x="48" y="8"/>
                    <a:pt x="48" y="8"/>
                  </a:cubicBezTo>
                  <a:cubicBezTo>
                    <a:pt x="48" y="7"/>
                    <a:pt x="49" y="7"/>
                    <a:pt x="50" y="7"/>
                  </a:cubicBezTo>
                  <a:cubicBezTo>
                    <a:pt x="50" y="7"/>
                    <a:pt x="50" y="7"/>
                    <a:pt x="50" y="7"/>
                  </a:cubicBezTo>
                  <a:cubicBezTo>
                    <a:pt x="50" y="7"/>
                    <a:pt x="50" y="7"/>
                    <a:pt x="50" y="7"/>
                  </a:cubicBezTo>
                  <a:cubicBezTo>
                    <a:pt x="51" y="6"/>
                    <a:pt x="52" y="4"/>
                    <a:pt x="52" y="2"/>
                  </a:cubicBezTo>
                  <a:cubicBezTo>
                    <a:pt x="52" y="2"/>
                    <a:pt x="51" y="2"/>
                    <a:pt x="50" y="2"/>
                  </a:cubicBezTo>
                  <a:cubicBezTo>
                    <a:pt x="49" y="2"/>
                    <a:pt x="48" y="2"/>
                    <a:pt x="46" y="3"/>
                  </a:cubicBezTo>
                  <a:cubicBezTo>
                    <a:pt x="46" y="3"/>
                    <a:pt x="45" y="3"/>
                    <a:pt x="44" y="3"/>
                  </a:cubicBezTo>
                  <a:cubicBezTo>
                    <a:pt x="43" y="3"/>
                    <a:pt x="43" y="3"/>
                    <a:pt x="43" y="3"/>
                  </a:cubicBezTo>
                  <a:cubicBezTo>
                    <a:pt x="41" y="2"/>
                    <a:pt x="41" y="2"/>
                    <a:pt x="36" y="0"/>
                  </a:cubicBezTo>
                  <a:cubicBezTo>
                    <a:pt x="36" y="0"/>
                    <a:pt x="36" y="0"/>
                    <a:pt x="36" y="1"/>
                  </a:cubicBezTo>
                  <a:cubicBezTo>
                    <a:pt x="35" y="1"/>
                    <a:pt x="35" y="2"/>
                    <a:pt x="36" y="3"/>
                  </a:cubicBezTo>
                  <a:cubicBezTo>
                    <a:pt x="36" y="3"/>
                    <a:pt x="36" y="3"/>
                    <a:pt x="36" y="3"/>
                  </a:cubicBezTo>
                  <a:cubicBezTo>
                    <a:pt x="36" y="3"/>
                    <a:pt x="36" y="3"/>
                    <a:pt x="36" y="3"/>
                  </a:cubicBezTo>
                  <a:cubicBezTo>
                    <a:pt x="36" y="3"/>
                    <a:pt x="36" y="3"/>
                    <a:pt x="36" y="3"/>
                  </a:cubicBezTo>
                  <a:cubicBezTo>
                    <a:pt x="35" y="4"/>
                    <a:pt x="35" y="4"/>
                    <a:pt x="35" y="4"/>
                  </a:cubicBezTo>
                  <a:cubicBezTo>
                    <a:pt x="35" y="4"/>
                    <a:pt x="35" y="4"/>
                    <a:pt x="35" y="4"/>
                  </a:cubicBezTo>
                  <a:cubicBezTo>
                    <a:pt x="35" y="4"/>
                    <a:pt x="35" y="4"/>
                    <a:pt x="35" y="4"/>
                  </a:cubicBezTo>
                  <a:cubicBezTo>
                    <a:pt x="35" y="4"/>
                    <a:pt x="35" y="4"/>
                    <a:pt x="35" y="4"/>
                  </a:cubicBezTo>
                  <a:cubicBezTo>
                    <a:pt x="35" y="4"/>
                    <a:pt x="35" y="5"/>
                    <a:pt x="35" y="5"/>
                  </a:cubicBezTo>
                  <a:cubicBezTo>
                    <a:pt x="35" y="5"/>
                    <a:pt x="35" y="5"/>
                    <a:pt x="35" y="5"/>
                  </a:cubicBezTo>
                  <a:cubicBezTo>
                    <a:pt x="35" y="6"/>
                    <a:pt x="35" y="6"/>
                    <a:pt x="35" y="6"/>
                  </a:cubicBezTo>
                  <a:cubicBezTo>
                    <a:pt x="34" y="7"/>
                    <a:pt x="34" y="7"/>
                    <a:pt x="34" y="7"/>
                  </a:cubicBezTo>
                  <a:cubicBezTo>
                    <a:pt x="34" y="7"/>
                    <a:pt x="34" y="7"/>
                    <a:pt x="34" y="7"/>
                  </a:cubicBezTo>
                  <a:cubicBezTo>
                    <a:pt x="34" y="7"/>
                    <a:pt x="34" y="7"/>
                    <a:pt x="34" y="7"/>
                  </a:cubicBezTo>
                  <a:cubicBezTo>
                    <a:pt x="34" y="6"/>
                    <a:pt x="34" y="6"/>
                    <a:pt x="34" y="6"/>
                  </a:cubicBezTo>
                  <a:cubicBezTo>
                    <a:pt x="33" y="6"/>
                    <a:pt x="33" y="6"/>
                    <a:pt x="32" y="5"/>
                  </a:cubicBezTo>
                  <a:cubicBezTo>
                    <a:pt x="32" y="5"/>
                    <a:pt x="32" y="5"/>
                    <a:pt x="32" y="5"/>
                  </a:cubicBezTo>
                  <a:cubicBezTo>
                    <a:pt x="31" y="5"/>
                    <a:pt x="31" y="5"/>
                    <a:pt x="30" y="5"/>
                  </a:cubicBezTo>
                  <a:cubicBezTo>
                    <a:pt x="30" y="6"/>
                    <a:pt x="30" y="6"/>
                    <a:pt x="30" y="6"/>
                  </a:cubicBezTo>
                  <a:cubicBezTo>
                    <a:pt x="30" y="7"/>
                    <a:pt x="30" y="7"/>
                    <a:pt x="30" y="7"/>
                  </a:cubicBezTo>
                  <a:cubicBezTo>
                    <a:pt x="30" y="7"/>
                    <a:pt x="30" y="8"/>
                    <a:pt x="28" y="9"/>
                  </a:cubicBezTo>
                  <a:cubicBezTo>
                    <a:pt x="27" y="8"/>
                    <a:pt x="27" y="8"/>
                    <a:pt x="27" y="8"/>
                  </a:cubicBezTo>
                  <a:cubicBezTo>
                    <a:pt x="26" y="8"/>
                    <a:pt x="26" y="9"/>
                    <a:pt x="26" y="9"/>
                  </a:cubicBezTo>
                  <a:cubicBezTo>
                    <a:pt x="26" y="10"/>
                    <a:pt x="26" y="10"/>
                    <a:pt x="28" y="10"/>
                  </a:cubicBezTo>
                  <a:cubicBezTo>
                    <a:pt x="29" y="10"/>
                    <a:pt x="29" y="11"/>
                    <a:pt x="30" y="11"/>
                  </a:cubicBezTo>
                  <a:cubicBezTo>
                    <a:pt x="30" y="11"/>
                    <a:pt x="30" y="11"/>
                    <a:pt x="30" y="11"/>
                  </a:cubicBezTo>
                  <a:cubicBezTo>
                    <a:pt x="31" y="11"/>
                    <a:pt x="31" y="11"/>
                    <a:pt x="31" y="11"/>
                  </a:cubicBezTo>
                  <a:cubicBezTo>
                    <a:pt x="32" y="11"/>
                    <a:pt x="32" y="11"/>
                    <a:pt x="32" y="11"/>
                  </a:cubicBezTo>
                  <a:cubicBezTo>
                    <a:pt x="33" y="11"/>
                    <a:pt x="33" y="11"/>
                    <a:pt x="33" y="11"/>
                  </a:cubicBezTo>
                  <a:cubicBezTo>
                    <a:pt x="33" y="12"/>
                    <a:pt x="33" y="12"/>
                    <a:pt x="33" y="12"/>
                  </a:cubicBezTo>
                  <a:cubicBezTo>
                    <a:pt x="31" y="12"/>
                    <a:pt x="31" y="12"/>
                    <a:pt x="31" y="12"/>
                  </a:cubicBezTo>
                  <a:cubicBezTo>
                    <a:pt x="31" y="12"/>
                    <a:pt x="31" y="13"/>
                    <a:pt x="30" y="13"/>
                  </a:cubicBezTo>
                  <a:cubicBezTo>
                    <a:pt x="30" y="14"/>
                    <a:pt x="30" y="14"/>
                    <a:pt x="30" y="14"/>
                  </a:cubicBezTo>
                  <a:cubicBezTo>
                    <a:pt x="29" y="15"/>
                    <a:pt x="29" y="15"/>
                    <a:pt x="29" y="15"/>
                  </a:cubicBezTo>
                  <a:cubicBezTo>
                    <a:pt x="29" y="14"/>
                    <a:pt x="29" y="14"/>
                    <a:pt x="29" y="14"/>
                  </a:cubicBezTo>
                  <a:cubicBezTo>
                    <a:pt x="28" y="14"/>
                    <a:pt x="27" y="14"/>
                    <a:pt x="26" y="14"/>
                  </a:cubicBezTo>
                  <a:cubicBezTo>
                    <a:pt x="24" y="13"/>
                    <a:pt x="24" y="13"/>
                    <a:pt x="24" y="13"/>
                  </a:cubicBezTo>
                  <a:cubicBezTo>
                    <a:pt x="22" y="13"/>
                    <a:pt x="18" y="12"/>
                    <a:pt x="15" y="11"/>
                  </a:cubicBezTo>
                  <a:cubicBezTo>
                    <a:pt x="15" y="11"/>
                    <a:pt x="14" y="11"/>
                    <a:pt x="13" y="11"/>
                  </a:cubicBezTo>
                  <a:cubicBezTo>
                    <a:pt x="12" y="10"/>
                    <a:pt x="12" y="10"/>
                    <a:pt x="12" y="10"/>
                  </a:cubicBezTo>
                  <a:cubicBezTo>
                    <a:pt x="11" y="11"/>
                    <a:pt x="11" y="11"/>
                    <a:pt x="11" y="11"/>
                  </a:cubicBezTo>
                  <a:cubicBezTo>
                    <a:pt x="12" y="11"/>
                    <a:pt x="12" y="12"/>
                    <a:pt x="13" y="12"/>
                  </a:cubicBezTo>
                  <a:cubicBezTo>
                    <a:pt x="13" y="12"/>
                    <a:pt x="13" y="12"/>
                    <a:pt x="13" y="12"/>
                  </a:cubicBezTo>
                  <a:cubicBezTo>
                    <a:pt x="14" y="13"/>
                    <a:pt x="14" y="15"/>
                    <a:pt x="16" y="16"/>
                  </a:cubicBezTo>
                  <a:cubicBezTo>
                    <a:pt x="17" y="16"/>
                    <a:pt x="18" y="16"/>
                    <a:pt x="20" y="16"/>
                  </a:cubicBezTo>
                  <a:cubicBezTo>
                    <a:pt x="23" y="16"/>
                    <a:pt x="28" y="17"/>
                    <a:pt x="31" y="19"/>
                  </a:cubicBezTo>
                  <a:cubicBezTo>
                    <a:pt x="32" y="20"/>
                    <a:pt x="32" y="20"/>
                    <a:pt x="32" y="20"/>
                  </a:cubicBezTo>
                  <a:cubicBezTo>
                    <a:pt x="32" y="20"/>
                    <a:pt x="32" y="20"/>
                    <a:pt x="32" y="20"/>
                  </a:cubicBezTo>
                  <a:cubicBezTo>
                    <a:pt x="32" y="20"/>
                    <a:pt x="32" y="20"/>
                    <a:pt x="32" y="20"/>
                  </a:cubicBezTo>
                  <a:cubicBezTo>
                    <a:pt x="32" y="20"/>
                    <a:pt x="32" y="20"/>
                    <a:pt x="32" y="20"/>
                  </a:cubicBezTo>
                  <a:cubicBezTo>
                    <a:pt x="31" y="20"/>
                    <a:pt x="31" y="20"/>
                    <a:pt x="31" y="20"/>
                  </a:cubicBezTo>
                  <a:cubicBezTo>
                    <a:pt x="30" y="20"/>
                    <a:pt x="30" y="21"/>
                    <a:pt x="30" y="21"/>
                  </a:cubicBezTo>
                  <a:cubicBezTo>
                    <a:pt x="29" y="21"/>
                    <a:pt x="29" y="21"/>
                    <a:pt x="29" y="21"/>
                  </a:cubicBezTo>
                  <a:cubicBezTo>
                    <a:pt x="26" y="20"/>
                    <a:pt x="26" y="20"/>
                    <a:pt x="24" y="20"/>
                  </a:cubicBezTo>
                  <a:cubicBezTo>
                    <a:pt x="23" y="19"/>
                    <a:pt x="22" y="18"/>
                    <a:pt x="21" y="18"/>
                  </a:cubicBezTo>
                  <a:cubicBezTo>
                    <a:pt x="21" y="18"/>
                    <a:pt x="20" y="19"/>
                    <a:pt x="19" y="19"/>
                  </a:cubicBezTo>
                  <a:cubicBezTo>
                    <a:pt x="19" y="19"/>
                    <a:pt x="19" y="19"/>
                    <a:pt x="19" y="19"/>
                  </a:cubicBezTo>
                  <a:cubicBezTo>
                    <a:pt x="19" y="19"/>
                    <a:pt x="19" y="19"/>
                    <a:pt x="19" y="19"/>
                  </a:cubicBezTo>
                  <a:cubicBezTo>
                    <a:pt x="19" y="20"/>
                    <a:pt x="19" y="20"/>
                    <a:pt x="19" y="20"/>
                  </a:cubicBezTo>
                  <a:cubicBezTo>
                    <a:pt x="18" y="19"/>
                    <a:pt x="18" y="19"/>
                    <a:pt x="18" y="19"/>
                  </a:cubicBezTo>
                  <a:cubicBezTo>
                    <a:pt x="18" y="19"/>
                    <a:pt x="18" y="19"/>
                    <a:pt x="17" y="19"/>
                  </a:cubicBezTo>
                  <a:cubicBezTo>
                    <a:pt x="16" y="19"/>
                    <a:pt x="15" y="18"/>
                    <a:pt x="14" y="18"/>
                  </a:cubicBezTo>
                  <a:cubicBezTo>
                    <a:pt x="10" y="17"/>
                    <a:pt x="7" y="16"/>
                    <a:pt x="4" y="14"/>
                  </a:cubicBezTo>
                  <a:cubicBezTo>
                    <a:pt x="3" y="13"/>
                    <a:pt x="3" y="13"/>
                    <a:pt x="2" y="12"/>
                  </a:cubicBezTo>
                  <a:cubicBezTo>
                    <a:pt x="2" y="12"/>
                    <a:pt x="2" y="12"/>
                    <a:pt x="2" y="12"/>
                  </a:cubicBezTo>
                  <a:cubicBezTo>
                    <a:pt x="2" y="12"/>
                    <a:pt x="2" y="12"/>
                    <a:pt x="2" y="12"/>
                  </a:cubicBezTo>
                  <a:cubicBezTo>
                    <a:pt x="2" y="11"/>
                    <a:pt x="2" y="11"/>
                    <a:pt x="2" y="11"/>
                  </a:cubicBezTo>
                  <a:cubicBezTo>
                    <a:pt x="1" y="11"/>
                    <a:pt x="1" y="12"/>
                    <a:pt x="0" y="12"/>
                  </a:cubicBezTo>
                  <a:cubicBezTo>
                    <a:pt x="0" y="14"/>
                    <a:pt x="2" y="19"/>
                    <a:pt x="3" y="20"/>
                  </a:cubicBezTo>
                  <a:cubicBezTo>
                    <a:pt x="4" y="20"/>
                    <a:pt x="5" y="21"/>
                    <a:pt x="6" y="21"/>
                  </a:cubicBezTo>
                  <a:cubicBezTo>
                    <a:pt x="8" y="21"/>
                    <a:pt x="11" y="22"/>
                    <a:pt x="12" y="23"/>
                  </a:cubicBezTo>
                  <a:cubicBezTo>
                    <a:pt x="13" y="23"/>
                    <a:pt x="13" y="23"/>
                    <a:pt x="13" y="23"/>
                  </a:cubicBezTo>
                  <a:cubicBezTo>
                    <a:pt x="13" y="23"/>
                    <a:pt x="13" y="23"/>
                    <a:pt x="13" y="23"/>
                  </a:cubicBezTo>
                  <a:cubicBezTo>
                    <a:pt x="13" y="23"/>
                    <a:pt x="13" y="23"/>
                    <a:pt x="13" y="23"/>
                  </a:cubicBezTo>
                  <a:cubicBezTo>
                    <a:pt x="13" y="24"/>
                    <a:pt x="13" y="24"/>
                    <a:pt x="13" y="24"/>
                  </a:cubicBezTo>
                  <a:cubicBezTo>
                    <a:pt x="12" y="25"/>
                    <a:pt x="11" y="26"/>
                    <a:pt x="10" y="26"/>
                  </a:cubicBezTo>
                  <a:cubicBezTo>
                    <a:pt x="10" y="27"/>
                    <a:pt x="10" y="27"/>
                    <a:pt x="10" y="27"/>
                  </a:cubicBezTo>
                  <a:cubicBezTo>
                    <a:pt x="10" y="27"/>
                    <a:pt x="9" y="27"/>
                    <a:pt x="9" y="27"/>
                  </a:cubicBezTo>
                  <a:cubicBezTo>
                    <a:pt x="9" y="27"/>
                    <a:pt x="9" y="27"/>
                    <a:pt x="9" y="27"/>
                  </a:cubicBezTo>
                  <a:cubicBezTo>
                    <a:pt x="9" y="28"/>
                    <a:pt x="8" y="28"/>
                    <a:pt x="8" y="28"/>
                  </a:cubicBezTo>
                  <a:cubicBezTo>
                    <a:pt x="7" y="28"/>
                    <a:pt x="5" y="27"/>
                    <a:pt x="4" y="26"/>
                  </a:cubicBezTo>
                  <a:cubicBezTo>
                    <a:pt x="4" y="26"/>
                    <a:pt x="3" y="26"/>
                    <a:pt x="3" y="26"/>
                  </a:cubicBezTo>
                  <a:cubicBezTo>
                    <a:pt x="3" y="26"/>
                    <a:pt x="3" y="26"/>
                    <a:pt x="3" y="26"/>
                  </a:cubicBezTo>
                  <a:cubicBezTo>
                    <a:pt x="4" y="29"/>
                    <a:pt x="6" y="31"/>
                    <a:pt x="9" y="33"/>
                  </a:cubicBezTo>
                  <a:cubicBezTo>
                    <a:pt x="9" y="34"/>
                    <a:pt x="9" y="34"/>
                    <a:pt x="9" y="34"/>
                  </a:cubicBezTo>
                  <a:cubicBezTo>
                    <a:pt x="10" y="34"/>
                    <a:pt x="10" y="34"/>
                    <a:pt x="10" y="34"/>
                  </a:cubicBezTo>
                  <a:cubicBezTo>
                    <a:pt x="10" y="34"/>
                    <a:pt x="10" y="34"/>
                    <a:pt x="10" y="34"/>
                  </a:cubicBezTo>
                  <a:cubicBezTo>
                    <a:pt x="12" y="34"/>
                    <a:pt x="15" y="31"/>
                    <a:pt x="16" y="29"/>
                  </a:cubicBezTo>
                  <a:cubicBezTo>
                    <a:pt x="16" y="29"/>
                    <a:pt x="17" y="28"/>
                    <a:pt x="17" y="28"/>
                  </a:cubicBezTo>
                  <a:cubicBezTo>
                    <a:pt x="18" y="28"/>
                    <a:pt x="18" y="28"/>
                    <a:pt x="18" y="28"/>
                  </a:cubicBezTo>
                  <a:cubicBezTo>
                    <a:pt x="19" y="27"/>
                    <a:pt x="19" y="27"/>
                    <a:pt x="19" y="27"/>
                  </a:cubicBezTo>
                  <a:cubicBezTo>
                    <a:pt x="19" y="27"/>
                    <a:pt x="19" y="27"/>
                    <a:pt x="19" y="27"/>
                  </a:cubicBezTo>
                  <a:cubicBezTo>
                    <a:pt x="21" y="27"/>
                    <a:pt x="22" y="27"/>
                    <a:pt x="23" y="28"/>
                  </a:cubicBezTo>
                  <a:cubicBezTo>
                    <a:pt x="24" y="28"/>
                    <a:pt x="25" y="26"/>
                    <a:pt x="25" y="25"/>
                  </a:cubicBezTo>
                  <a:cubicBezTo>
                    <a:pt x="25" y="25"/>
                    <a:pt x="25" y="25"/>
                    <a:pt x="25" y="25"/>
                  </a:cubicBezTo>
                  <a:cubicBezTo>
                    <a:pt x="24" y="24"/>
                    <a:pt x="23" y="23"/>
                    <a:pt x="22" y="23"/>
                  </a:cubicBezTo>
                  <a:cubicBezTo>
                    <a:pt x="22" y="23"/>
                    <a:pt x="22" y="23"/>
                    <a:pt x="22" y="23"/>
                  </a:cubicBezTo>
                  <a:cubicBezTo>
                    <a:pt x="22" y="22"/>
                    <a:pt x="22" y="22"/>
                    <a:pt x="22" y="22"/>
                  </a:cubicBezTo>
                  <a:cubicBezTo>
                    <a:pt x="23" y="21"/>
                    <a:pt x="23" y="21"/>
                    <a:pt x="23" y="21"/>
                  </a:cubicBezTo>
                  <a:cubicBezTo>
                    <a:pt x="23" y="20"/>
                    <a:pt x="23" y="20"/>
                    <a:pt x="23" y="20"/>
                  </a:cubicBezTo>
                  <a:cubicBezTo>
                    <a:pt x="24" y="20"/>
                    <a:pt x="24" y="20"/>
                    <a:pt x="24" y="20"/>
                  </a:cubicBezTo>
                  <a:cubicBezTo>
                    <a:pt x="26" y="21"/>
                    <a:pt x="28" y="22"/>
                    <a:pt x="30" y="22"/>
                  </a:cubicBezTo>
                  <a:cubicBezTo>
                    <a:pt x="32" y="23"/>
                    <a:pt x="32" y="23"/>
                    <a:pt x="32" y="23"/>
                  </a:cubicBezTo>
                  <a:cubicBezTo>
                    <a:pt x="33" y="23"/>
                    <a:pt x="33" y="23"/>
                    <a:pt x="33" y="23"/>
                  </a:cubicBezTo>
                  <a:cubicBezTo>
                    <a:pt x="34" y="24"/>
                    <a:pt x="35" y="25"/>
                    <a:pt x="36" y="25"/>
                  </a:cubicBezTo>
                  <a:cubicBezTo>
                    <a:pt x="36" y="25"/>
                    <a:pt x="37" y="25"/>
                    <a:pt x="37" y="25"/>
                  </a:cubicBezTo>
                  <a:cubicBezTo>
                    <a:pt x="38" y="23"/>
                    <a:pt x="39" y="22"/>
                    <a:pt x="39" y="21"/>
                  </a:cubicBezTo>
                  <a:cubicBezTo>
                    <a:pt x="39" y="21"/>
                    <a:pt x="39" y="21"/>
                    <a:pt x="39" y="21"/>
                  </a:cubicBezTo>
                  <a:cubicBezTo>
                    <a:pt x="39" y="21"/>
                    <a:pt x="40" y="21"/>
                    <a:pt x="40" y="21"/>
                  </a:cubicBezTo>
                  <a:cubicBezTo>
                    <a:pt x="39" y="21"/>
                    <a:pt x="39" y="21"/>
                    <a:pt x="39" y="21"/>
                  </a:cubicBezTo>
                  <a:cubicBezTo>
                    <a:pt x="39" y="20"/>
                    <a:pt x="39" y="20"/>
                    <a:pt x="39" y="20"/>
                  </a:cubicBezTo>
                  <a:cubicBezTo>
                    <a:pt x="39" y="20"/>
                    <a:pt x="40" y="20"/>
                    <a:pt x="40" y="20"/>
                  </a:cubicBezTo>
                  <a:cubicBezTo>
                    <a:pt x="43" y="19"/>
                    <a:pt x="47" y="17"/>
                    <a:pt x="50" y="16"/>
                  </a:cubicBezTo>
                  <a:cubicBezTo>
                    <a:pt x="51" y="15"/>
                    <a:pt x="52" y="15"/>
                    <a:pt x="51" y="14"/>
                  </a:cubicBezTo>
                  <a:cubicBezTo>
                    <a:pt x="51" y="13"/>
                    <a:pt x="51" y="13"/>
                    <a:pt x="51" y="13"/>
                  </a:cubicBezTo>
                  <a:moveTo>
                    <a:pt x="37" y="15"/>
                  </a:moveTo>
                  <a:cubicBezTo>
                    <a:pt x="38" y="14"/>
                    <a:pt x="38" y="14"/>
                    <a:pt x="38" y="14"/>
                  </a:cubicBezTo>
                  <a:cubicBezTo>
                    <a:pt x="39" y="13"/>
                    <a:pt x="39" y="13"/>
                    <a:pt x="39" y="13"/>
                  </a:cubicBezTo>
                  <a:cubicBezTo>
                    <a:pt x="39" y="13"/>
                    <a:pt x="39" y="12"/>
                    <a:pt x="38" y="12"/>
                  </a:cubicBezTo>
                  <a:cubicBezTo>
                    <a:pt x="38" y="12"/>
                    <a:pt x="38" y="12"/>
                    <a:pt x="38" y="12"/>
                  </a:cubicBezTo>
                  <a:cubicBezTo>
                    <a:pt x="38" y="12"/>
                    <a:pt x="38" y="12"/>
                    <a:pt x="38" y="12"/>
                  </a:cubicBezTo>
                  <a:cubicBezTo>
                    <a:pt x="37" y="12"/>
                    <a:pt x="37" y="12"/>
                    <a:pt x="37" y="12"/>
                  </a:cubicBezTo>
                  <a:cubicBezTo>
                    <a:pt x="36" y="11"/>
                    <a:pt x="36" y="11"/>
                    <a:pt x="36" y="11"/>
                  </a:cubicBezTo>
                  <a:cubicBezTo>
                    <a:pt x="36" y="11"/>
                    <a:pt x="36" y="11"/>
                    <a:pt x="36" y="11"/>
                  </a:cubicBezTo>
                  <a:cubicBezTo>
                    <a:pt x="37" y="10"/>
                    <a:pt x="37" y="10"/>
                    <a:pt x="37" y="10"/>
                  </a:cubicBezTo>
                  <a:cubicBezTo>
                    <a:pt x="36" y="10"/>
                    <a:pt x="36" y="10"/>
                    <a:pt x="36" y="10"/>
                  </a:cubicBezTo>
                  <a:cubicBezTo>
                    <a:pt x="37" y="10"/>
                    <a:pt x="37" y="10"/>
                    <a:pt x="37" y="10"/>
                  </a:cubicBezTo>
                  <a:cubicBezTo>
                    <a:pt x="40" y="9"/>
                    <a:pt x="40" y="9"/>
                    <a:pt x="40" y="9"/>
                  </a:cubicBezTo>
                  <a:cubicBezTo>
                    <a:pt x="40" y="9"/>
                    <a:pt x="40" y="9"/>
                    <a:pt x="40" y="9"/>
                  </a:cubicBezTo>
                  <a:cubicBezTo>
                    <a:pt x="41" y="9"/>
                    <a:pt x="41" y="9"/>
                    <a:pt x="41" y="9"/>
                  </a:cubicBezTo>
                  <a:cubicBezTo>
                    <a:pt x="41" y="10"/>
                    <a:pt x="43" y="11"/>
                    <a:pt x="43" y="13"/>
                  </a:cubicBezTo>
                  <a:cubicBezTo>
                    <a:pt x="43" y="14"/>
                    <a:pt x="43" y="14"/>
                    <a:pt x="43" y="14"/>
                  </a:cubicBezTo>
                  <a:cubicBezTo>
                    <a:pt x="42" y="15"/>
                    <a:pt x="40" y="16"/>
                    <a:pt x="38" y="16"/>
                  </a:cubicBezTo>
                  <a:cubicBezTo>
                    <a:pt x="38" y="16"/>
                    <a:pt x="38" y="16"/>
                    <a:pt x="38" y="16"/>
                  </a:cubicBezTo>
                  <a:cubicBezTo>
                    <a:pt x="38" y="15"/>
                    <a:pt x="38" y="15"/>
                    <a:pt x="38" y="15"/>
                  </a:cubicBezTo>
                  <a:cubicBezTo>
                    <a:pt x="37" y="15"/>
                    <a:pt x="37" y="15"/>
                    <a:pt x="37" y="15"/>
                  </a:cubicBez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40" name="Freeform 138"/>
            <p:cNvSpPr/>
            <p:nvPr userDrawn="1"/>
          </p:nvSpPr>
          <p:spPr bwMode="auto">
            <a:xfrm>
              <a:off x="6194063" y="2940552"/>
              <a:ext cx="75630" cy="143697"/>
            </a:xfrm>
            <a:custGeom>
              <a:avLst/>
              <a:gdLst>
                <a:gd name="T0" fmla="*/ 2 w 8"/>
                <a:gd name="T1" fmla="*/ 15 h 15"/>
                <a:gd name="T2" fmla="*/ 0 w 8"/>
                <a:gd name="T3" fmla="*/ 14 h 15"/>
                <a:gd name="T4" fmla="*/ 2 w 8"/>
                <a:gd name="T5" fmla="*/ 9 h 15"/>
                <a:gd name="T6" fmla="*/ 3 w 8"/>
                <a:gd name="T7" fmla="*/ 8 h 15"/>
                <a:gd name="T8" fmla="*/ 3 w 8"/>
                <a:gd name="T9" fmla="*/ 8 h 15"/>
                <a:gd name="T10" fmla="*/ 3 w 8"/>
                <a:gd name="T11" fmla="*/ 7 h 15"/>
                <a:gd name="T12" fmla="*/ 4 w 8"/>
                <a:gd name="T13" fmla="*/ 5 h 15"/>
                <a:gd name="T14" fmla="*/ 5 w 8"/>
                <a:gd name="T15" fmla="*/ 4 h 15"/>
                <a:gd name="T16" fmla="*/ 7 w 8"/>
                <a:gd name="T17" fmla="*/ 0 h 15"/>
                <a:gd name="T18" fmla="*/ 8 w 8"/>
                <a:gd name="T19" fmla="*/ 1 h 15"/>
                <a:gd name="T20" fmla="*/ 8 w 8"/>
                <a:gd name="T21" fmla="*/ 2 h 15"/>
                <a:gd name="T22" fmla="*/ 8 w 8"/>
                <a:gd name="T23" fmla="*/ 2 h 15"/>
                <a:gd name="T24" fmla="*/ 8 w 8"/>
                <a:gd name="T25" fmla="*/ 3 h 15"/>
                <a:gd name="T26" fmla="*/ 8 w 8"/>
                <a:gd name="T27" fmla="*/ 7 h 15"/>
                <a:gd name="T28" fmla="*/ 8 w 8"/>
                <a:gd name="T29" fmla="*/ 8 h 15"/>
                <a:gd name="T30" fmla="*/ 8 w 8"/>
                <a:gd name="T31" fmla="*/ 9 h 15"/>
                <a:gd name="T32" fmla="*/ 6 w 8"/>
                <a:gd name="T33" fmla="*/ 13 h 15"/>
                <a:gd name="T34" fmla="*/ 5 w 8"/>
                <a:gd name="T35" fmla="*/ 14 h 15"/>
                <a:gd name="T36" fmla="*/ 5 w 8"/>
                <a:gd name="T37" fmla="*/ 14 h 15"/>
                <a:gd name="T38" fmla="*/ 3 w 8"/>
                <a:gd name="T39" fmla="*/ 15 h 15"/>
                <a:gd name="T40" fmla="*/ 2 w 8"/>
                <a:gd name="T4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5">
                  <a:moveTo>
                    <a:pt x="2" y="15"/>
                  </a:moveTo>
                  <a:cubicBezTo>
                    <a:pt x="2" y="15"/>
                    <a:pt x="1" y="14"/>
                    <a:pt x="0" y="14"/>
                  </a:cubicBezTo>
                  <a:cubicBezTo>
                    <a:pt x="0" y="12"/>
                    <a:pt x="1" y="11"/>
                    <a:pt x="2" y="9"/>
                  </a:cubicBezTo>
                  <a:cubicBezTo>
                    <a:pt x="2" y="9"/>
                    <a:pt x="3" y="8"/>
                    <a:pt x="3" y="8"/>
                  </a:cubicBezTo>
                  <a:cubicBezTo>
                    <a:pt x="3" y="8"/>
                    <a:pt x="3" y="8"/>
                    <a:pt x="3" y="8"/>
                  </a:cubicBezTo>
                  <a:cubicBezTo>
                    <a:pt x="3" y="7"/>
                    <a:pt x="3" y="7"/>
                    <a:pt x="3" y="7"/>
                  </a:cubicBezTo>
                  <a:cubicBezTo>
                    <a:pt x="4" y="7"/>
                    <a:pt x="4" y="6"/>
                    <a:pt x="4" y="5"/>
                  </a:cubicBezTo>
                  <a:cubicBezTo>
                    <a:pt x="4" y="5"/>
                    <a:pt x="4" y="4"/>
                    <a:pt x="5" y="4"/>
                  </a:cubicBezTo>
                  <a:cubicBezTo>
                    <a:pt x="5" y="2"/>
                    <a:pt x="6" y="0"/>
                    <a:pt x="7" y="0"/>
                  </a:cubicBezTo>
                  <a:cubicBezTo>
                    <a:pt x="7" y="0"/>
                    <a:pt x="8" y="0"/>
                    <a:pt x="8" y="1"/>
                  </a:cubicBezTo>
                  <a:cubicBezTo>
                    <a:pt x="8" y="1"/>
                    <a:pt x="8" y="1"/>
                    <a:pt x="8" y="2"/>
                  </a:cubicBezTo>
                  <a:cubicBezTo>
                    <a:pt x="8" y="2"/>
                    <a:pt x="8" y="2"/>
                    <a:pt x="8" y="2"/>
                  </a:cubicBezTo>
                  <a:cubicBezTo>
                    <a:pt x="8" y="3"/>
                    <a:pt x="8" y="3"/>
                    <a:pt x="8" y="3"/>
                  </a:cubicBezTo>
                  <a:cubicBezTo>
                    <a:pt x="8" y="5"/>
                    <a:pt x="8" y="6"/>
                    <a:pt x="8" y="7"/>
                  </a:cubicBezTo>
                  <a:cubicBezTo>
                    <a:pt x="8" y="8"/>
                    <a:pt x="8" y="8"/>
                    <a:pt x="8" y="8"/>
                  </a:cubicBezTo>
                  <a:cubicBezTo>
                    <a:pt x="8" y="8"/>
                    <a:pt x="8" y="9"/>
                    <a:pt x="8" y="9"/>
                  </a:cubicBezTo>
                  <a:cubicBezTo>
                    <a:pt x="7" y="11"/>
                    <a:pt x="7" y="12"/>
                    <a:pt x="6" y="13"/>
                  </a:cubicBezTo>
                  <a:cubicBezTo>
                    <a:pt x="5" y="14"/>
                    <a:pt x="5" y="14"/>
                    <a:pt x="5" y="14"/>
                  </a:cubicBezTo>
                  <a:cubicBezTo>
                    <a:pt x="5" y="14"/>
                    <a:pt x="5" y="14"/>
                    <a:pt x="5" y="14"/>
                  </a:cubicBezTo>
                  <a:cubicBezTo>
                    <a:pt x="4" y="14"/>
                    <a:pt x="3" y="15"/>
                    <a:pt x="3" y="15"/>
                  </a:cubicBezTo>
                  <a:lnTo>
                    <a:pt x="2" y="15"/>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41" name="Freeform 139"/>
            <p:cNvSpPr/>
            <p:nvPr userDrawn="1"/>
          </p:nvSpPr>
          <p:spPr bwMode="auto">
            <a:xfrm>
              <a:off x="6194063" y="2940552"/>
              <a:ext cx="75630" cy="143697"/>
            </a:xfrm>
            <a:custGeom>
              <a:avLst/>
              <a:gdLst>
                <a:gd name="T0" fmla="*/ 2 w 8"/>
                <a:gd name="T1" fmla="*/ 15 h 15"/>
                <a:gd name="T2" fmla="*/ 3 w 8"/>
                <a:gd name="T3" fmla="*/ 15 h 15"/>
                <a:gd name="T4" fmla="*/ 5 w 8"/>
                <a:gd name="T5" fmla="*/ 14 h 15"/>
                <a:gd name="T6" fmla="*/ 5 w 8"/>
                <a:gd name="T7" fmla="*/ 14 h 15"/>
                <a:gd name="T8" fmla="*/ 6 w 8"/>
                <a:gd name="T9" fmla="*/ 13 h 15"/>
                <a:gd name="T10" fmla="*/ 8 w 8"/>
                <a:gd name="T11" fmla="*/ 9 h 15"/>
                <a:gd name="T12" fmla="*/ 8 w 8"/>
                <a:gd name="T13" fmla="*/ 8 h 15"/>
                <a:gd name="T14" fmla="*/ 8 w 8"/>
                <a:gd name="T15" fmla="*/ 7 h 15"/>
                <a:gd name="T16" fmla="*/ 8 w 8"/>
                <a:gd name="T17" fmla="*/ 3 h 15"/>
                <a:gd name="T18" fmla="*/ 8 w 8"/>
                <a:gd name="T19" fmla="*/ 2 h 15"/>
                <a:gd name="T20" fmla="*/ 8 w 8"/>
                <a:gd name="T21" fmla="*/ 2 h 15"/>
                <a:gd name="T22" fmla="*/ 8 w 8"/>
                <a:gd name="T23" fmla="*/ 2 h 15"/>
                <a:gd name="T24" fmla="*/ 8 w 8"/>
                <a:gd name="T25" fmla="*/ 1 h 15"/>
                <a:gd name="T26" fmla="*/ 7 w 8"/>
                <a:gd name="T27" fmla="*/ 0 h 15"/>
                <a:gd name="T28" fmla="*/ 5 w 8"/>
                <a:gd name="T29" fmla="*/ 4 h 15"/>
                <a:gd name="T30" fmla="*/ 4 w 8"/>
                <a:gd name="T31" fmla="*/ 5 h 15"/>
                <a:gd name="T32" fmla="*/ 3 w 8"/>
                <a:gd name="T33" fmla="*/ 7 h 15"/>
                <a:gd name="T34" fmla="*/ 3 w 8"/>
                <a:gd name="T35" fmla="*/ 8 h 15"/>
                <a:gd name="T36" fmla="*/ 3 w 8"/>
                <a:gd name="T37" fmla="*/ 8 h 15"/>
                <a:gd name="T38" fmla="*/ 2 w 8"/>
                <a:gd name="T39" fmla="*/ 9 h 15"/>
                <a:gd name="T40" fmla="*/ 0 w 8"/>
                <a:gd name="T41" fmla="*/ 14 h 15"/>
                <a:gd name="T42" fmla="*/ 2 w 8"/>
                <a:gd name="T43"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 h="15">
                  <a:moveTo>
                    <a:pt x="2" y="15"/>
                  </a:moveTo>
                  <a:cubicBezTo>
                    <a:pt x="3" y="15"/>
                    <a:pt x="3" y="15"/>
                    <a:pt x="3" y="15"/>
                  </a:cubicBezTo>
                  <a:cubicBezTo>
                    <a:pt x="3" y="15"/>
                    <a:pt x="4" y="14"/>
                    <a:pt x="5" y="14"/>
                  </a:cubicBezTo>
                  <a:cubicBezTo>
                    <a:pt x="5" y="14"/>
                    <a:pt x="5" y="14"/>
                    <a:pt x="5" y="14"/>
                  </a:cubicBezTo>
                  <a:cubicBezTo>
                    <a:pt x="6" y="13"/>
                    <a:pt x="6" y="13"/>
                    <a:pt x="6" y="13"/>
                  </a:cubicBezTo>
                  <a:cubicBezTo>
                    <a:pt x="7" y="12"/>
                    <a:pt x="7" y="10"/>
                    <a:pt x="8" y="9"/>
                  </a:cubicBezTo>
                  <a:cubicBezTo>
                    <a:pt x="8" y="9"/>
                    <a:pt x="8" y="8"/>
                    <a:pt x="8" y="8"/>
                  </a:cubicBezTo>
                  <a:cubicBezTo>
                    <a:pt x="8" y="7"/>
                    <a:pt x="8" y="7"/>
                    <a:pt x="8" y="7"/>
                  </a:cubicBezTo>
                  <a:cubicBezTo>
                    <a:pt x="8" y="6"/>
                    <a:pt x="8" y="5"/>
                    <a:pt x="8" y="3"/>
                  </a:cubicBezTo>
                  <a:cubicBezTo>
                    <a:pt x="8" y="3"/>
                    <a:pt x="8" y="3"/>
                    <a:pt x="8" y="2"/>
                  </a:cubicBezTo>
                  <a:cubicBezTo>
                    <a:pt x="8" y="2"/>
                    <a:pt x="8" y="2"/>
                    <a:pt x="8" y="2"/>
                  </a:cubicBezTo>
                  <a:cubicBezTo>
                    <a:pt x="8" y="2"/>
                    <a:pt x="8" y="2"/>
                    <a:pt x="8" y="2"/>
                  </a:cubicBezTo>
                  <a:cubicBezTo>
                    <a:pt x="8" y="1"/>
                    <a:pt x="8" y="1"/>
                    <a:pt x="8" y="1"/>
                  </a:cubicBezTo>
                  <a:cubicBezTo>
                    <a:pt x="8" y="0"/>
                    <a:pt x="7" y="0"/>
                    <a:pt x="7" y="0"/>
                  </a:cubicBezTo>
                  <a:cubicBezTo>
                    <a:pt x="6" y="0"/>
                    <a:pt x="5" y="2"/>
                    <a:pt x="5" y="4"/>
                  </a:cubicBezTo>
                  <a:cubicBezTo>
                    <a:pt x="5" y="4"/>
                    <a:pt x="4" y="5"/>
                    <a:pt x="4" y="5"/>
                  </a:cubicBezTo>
                  <a:cubicBezTo>
                    <a:pt x="4" y="6"/>
                    <a:pt x="4" y="7"/>
                    <a:pt x="3" y="7"/>
                  </a:cubicBezTo>
                  <a:cubicBezTo>
                    <a:pt x="3" y="8"/>
                    <a:pt x="3" y="8"/>
                    <a:pt x="3" y="8"/>
                  </a:cubicBezTo>
                  <a:cubicBezTo>
                    <a:pt x="3" y="8"/>
                    <a:pt x="3" y="8"/>
                    <a:pt x="3" y="8"/>
                  </a:cubicBezTo>
                  <a:cubicBezTo>
                    <a:pt x="3" y="8"/>
                    <a:pt x="2" y="9"/>
                    <a:pt x="2" y="9"/>
                  </a:cubicBezTo>
                  <a:cubicBezTo>
                    <a:pt x="1" y="11"/>
                    <a:pt x="0" y="12"/>
                    <a:pt x="0" y="14"/>
                  </a:cubicBezTo>
                  <a:cubicBezTo>
                    <a:pt x="1" y="14"/>
                    <a:pt x="2" y="15"/>
                    <a:pt x="2" y="15"/>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42" name="Freeform 140"/>
            <p:cNvSpPr/>
            <p:nvPr userDrawn="1"/>
          </p:nvSpPr>
          <p:spPr bwMode="auto">
            <a:xfrm>
              <a:off x="6118433" y="2993493"/>
              <a:ext cx="52941" cy="68067"/>
            </a:xfrm>
            <a:custGeom>
              <a:avLst/>
              <a:gdLst>
                <a:gd name="T0" fmla="*/ 3 w 6"/>
                <a:gd name="T1" fmla="*/ 7 h 7"/>
                <a:gd name="T2" fmla="*/ 1 w 6"/>
                <a:gd name="T3" fmla="*/ 6 h 7"/>
                <a:gd name="T4" fmla="*/ 5 w 6"/>
                <a:gd name="T5" fmla="*/ 0 h 7"/>
                <a:gd name="T6" fmla="*/ 6 w 6"/>
                <a:gd name="T7" fmla="*/ 1 h 7"/>
                <a:gd name="T8" fmla="*/ 5 w 6"/>
                <a:gd name="T9" fmla="*/ 5 h 7"/>
                <a:gd name="T10" fmla="*/ 3 w 6"/>
                <a:gd name="T11" fmla="*/ 7 h 7"/>
              </a:gdLst>
              <a:ahLst/>
              <a:cxnLst>
                <a:cxn ang="0">
                  <a:pos x="T0" y="T1"/>
                </a:cxn>
                <a:cxn ang="0">
                  <a:pos x="T2" y="T3"/>
                </a:cxn>
                <a:cxn ang="0">
                  <a:pos x="T4" y="T5"/>
                </a:cxn>
                <a:cxn ang="0">
                  <a:pos x="T6" y="T7"/>
                </a:cxn>
                <a:cxn ang="0">
                  <a:pos x="T8" y="T9"/>
                </a:cxn>
                <a:cxn ang="0">
                  <a:pos x="T10" y="T11"/>
                </a:cxn>
              </a:cxnLst>
              <a:rect l="0" t="0" r="r" b="b"/>
              <a:pathLst>
                <a:path w="6" h="7">
                  <a:moveTo>
                    <a:pt x="3" y="7"/>
                  </a:moveTo>
                  <a:cubicBezTo>
                    <a:pt x="3" y="7"/>
                    <a:pt x="2" y="6"/>
                    <a:pt x="1" y="6"/>
                  </a:cubicBezTo>
                  <a:cubicBezTo>
                    <a:pt x="0" y="3"/>
                    <a:pt x="4" y="0"/>
                    <a:pt x="5" y="0"/>
                  </a:cubicBezTo>
                  <a:cubicBezTo>
                    <a:pt x="5" y="0"/>
                    <a:pt x="6" y="1"/>
                    <a:pt x="6" y="1"/>
                  </a:cubicBezTo>
                  <a:cubicBezTo>
                    <a:pt x="6" y="2"/>
                    <a:pt x="6" y="4"/>
                    <a:pt x="5" y="5"/>
                  </a:cubicBezTo>
                  <a:cubicBezTo>
                    <a:pt x="4" y="6"/>
                    <a:pt x="3" y="7"/>
                    <a:pt x="3" y="7"/>
                  </a:cubicBez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43" name="Freeform 141"/>
            <p:cNvSpPr/>
            <p:nvPr userDrawn="1"/>
          </p:nvSpPr>
          <p:spPr bwMode="auto">
            <a:xfrm>
              <a:off x="6118433" y="2993493"/>
              <a:ext cx="52941" cy="68067"/>
            </a:xfrm>
            <a:custGeom>
              <a:avLst/>
              <a:gdLst>
                <a:gd name="T0" fmla="*/ 3 w 6"/>
                <a:gd name="T1" fmla="*/ 7 h 7"/>
                <a:gd name="T2" fmla="*/ 3 w 6"/>
                <a:gd name="T3" fmla="*/ 7 h 7"/>
                <a:gd name="T4" fmla="*/ 5 w 6"/>
                <a:gd name="T5" fmla="*/ 5 h 7"/>
                <a:gd name="T6" fmla="*/ 6 w 6"/>
                <a:gd name="T7" fmla="*/ 1 h 7"/>
                <a:gd name="T8" fmla="*/ 5 w 6"/>
                <a:gd name="T9" fmla="*/ 0 h 7"/>
                <a:gd name="T10" fmla="*/ 1 w 6"/>
                <a:gd name="T11" fmla="*/ 6 h 7"/>
                <a:gd name="T12" fmla="*/ 3 w 6"/>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3" y="7"/>
                  </a:moveTo>
                  <a:cubicBezTo>
                    <a:pt x="3" y="7"/>
                    <a:pt x="3" y="7"/>
                    <a:pt x="3" y="7"/>
                  </a:cubicBezTo>
                  <a:cubicBezTo>
                    <a:pt x="3" y="7"/>
                    <a:pt x="4" y="6"/>
                    <a:pt x="5" y="5"/>
                  </a:cubicBezTo>
                  <a:cubicBezTo>
                    <a:pt x="6" y="4"/>
                    <a:pt x="6" y="2"/>
                    <a:pt x="6" y="1"/>
                  </a:cubicBezTo>
                  <a:cubicBezTo>
                    <a:pt x="6" y="1"/>
                    <a:pt x="5" y="0"/>
                    <a:pt x="5" y="0"/>
                  </a:cubicBezTo>
                  <a:cubicBezTo>
                    <a:pt x="4" y="0"/>
                    <a:pt x="0" y="3"/>
                    <a:pt x="1" y="6"/>
                  </a:cubicBezTo>
                  <a:cubicBezTo>
                    <a:pt x="2" y="6"/>
                    <a:pt x="3" y="7"/>
                    <a:pt x="3" y="7"/>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grpSp>
      <p:pic>
        <p:nvPicPr>
          <p:cNvPr id="82" name="图片 81"/>
          <p:cNvPicPr>
            <a:picLocks noChangeAspect="1"/>
          </p:cNvPicPr>
          <p:nvPr/>
        </p:nvPicPr>
        <p:blipFill>
          <a:blip r:embed="rId3">
            <a:alphaModFix amt="50000"/>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258190" y="3679666"/>
            <a:ext cx="5646036" cy="2772000"/>
          </a:xfrm>
          <a:prstGeom prst="rect">
            <a:avLst/>
          </a:prstGeom>
        </p:spPr>
      </p:pic>
      <p:sp>
        <p:nvSpPr>
          <p:cNvPr id="4" name="文本占位符 3"/>
          <p:cNvSpPr>
            <a:spLocks noGrp="1"/>
          </p:cNvSpPr>
          <p:nvPr>
            <p:ph type="body" sz="quarter" idx="15"/>
          </p:nvPr>
        </p:nvSpPr>
        <p:spPr>
          <a:xfrm>
            <a:off x="970915" y="3250565"/>
            <a:ext cx="2367915" cy="1595120"/>
          </a:xfrm>
        </p:spPr>
        <p:txBody>
          <a:bodyPr vert="eaVert"/>
          <a:lstStyle/>
          <a:p>
            <a:r>
              <a:rPr lang="zh-CN" altLang="en-US" dirty="0">
                <a:latin typeface="+mj-ea"/>
              </a:rPr>
              <a:t>谢谢</a:t>
            </a:r>
          </a:p>
        </p:txBody>
      </p:sp>
      <p:sp>
        <p:nvSpPr>
          <p:cNvPr id="2" name="矩形 1"/>
          <p:cNvSpPr/>
          <p:nvPr/>
        </p:nvSpPr>
        <p:spPr>
          <a:xfrm>
            <a:off x="798254" y="4674905"/>
            <a:ext cx="4857519" cy="140307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7027667" y="537616"/>
            <a:ext cx="6961907" cy="7021575"/>
            <a:chOff x="4038600" y="2259880"/>
            <a:chExt cx="2647060" cy="2669747"/>
          </a:xfrm>
          <a:solidFill>
            <a:srgbClr val="A6A6A6">
              <a:alpha val="20000"/>
            </a:srgbClr>
          </a:solidFill>
        </p:grpSpPr>
        <p:sp>
          <p:nvSpPr>
            <p:cNvPr id="6" name="Freeform 105"/>
            <p:cNvSpPr>
              <a:spLocks noEditPoints="1"/>
            </p:cNvSpPr>
            <p:nvPr userDrawn="1"/>
          </p:nvSpPr>
          <p:spPr bwMode="auto">
            <a:xfrm>
              <a:off x="4038600" y="2259880"/>
              <a:ext cx="2647060" cy="2669747"/>
            </a:xfrm>
            <a:custGeom>
              <a:avLst/>
              <a:gdLst>
                <a:gd name="T0" fmla="*/ 142 w 283"/>
                <a:gd name="T1" fmla="*/ 0 h 283"/>
                <a:gd name="T2" fmla="*/ 283 w 283"/>
                <a:gd name="T3" fmla="*/ 142 h 283"/>
                <a:gd name="T4" fmla="*/ 142 w 283"/>
                <a:gd name="T5" fmla="*/ 283 h 283"/>
                <a:gd name="T6" fmla="*/ 0 w 283"/>
                <a:gd name="T7" fmla="*/ 142 h 283"/>
                <a:gd name="T8" fmla="*/ 142 w 283"/>
                <a:gd name="T9" fmla="*/ 0 h 283"/>
                <a:gd name="T10" fmla="*/ 142 w 283"/>
                <a:gd name="T11" fmla="*/ 6 h 283"/>
                <a:gd name="T12" fmla="*/ 6 w 283"/>
                <a:gd name="T13" fmla="*/ 142 h 283"/>
                <a:gd name="T14" fmla="*/ 142 w 283"/>
                <a:gd name="T15" fmla="*/ 277 h 283"/>
                <a:gd name="T16" fmla="*/ 278 w 283"/>
                <a:gd name="T17" fmla="*/ 142 h 283"/>
                <a:gd name="T18" fmla="*/ 142 w 283"/>
                <a:gd name="T19" fmla="*/ 6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3" h="283">
                  <a:moveTo>
                    <a:pt x="142" y="0"/>
                  </a:moveTo>
                  <a:cubicBezTo>
                    <a:pt x="220" y="0"/>
                    <a:pt x="283" y="64"/>
                    <a:pt x="283" y="142"/>
                  </a:cubicBezTo>
                  <a:cubicBezTo>
                    <a:pt x="283" y="219"/>
                    <a:pt x="220" y="283"/>
                    <a:pt x="142" y="283"/>
                  </a:cubicBezTo>
                  <a:cubicBezTo>
                    <a:pt x="64" y="283"/>
                    <a:pt x="0" y="219"/>
                    <a:pt x="0" y="142"/>
                  </a:cubicBezTo>
                  <a:cubicBezTo>
                    <a:pt x="0" y="64"/>
                    <a:pt x="64" y="0"/>
                    <a:pt x="142" y="0"/>
                  </a:cubicBezTo>
                  <a:moveTo>
                    <a:pt x="142" y="6"/>
                  </a:moveTo>
                  <a:cubicBezTo>
                    <a:pt x="67" y="6"/>
                    <a:pt x="6" y="67"/>
                    <a:pt x="6" y="142"/>
                  </a:cubicBezTo>
                  <a:cubicBezTo>
                    <a:pt x="6" y="216"/>
                    <a:pt x="67" y="277"/>
                    <a:pt x="142" y="277"/>
                  </a:cubicBezTo>
                  <a:cubicBezTo>
                    <a:pt x="217" y="277"/>
                    <a:pt x="278" y="216"/>
                    <a:pt x="278" y="142"/>
                  </a:cubicBezTo>
                  <a:cubicBezTo>
                    <a:pt x="278" y="67"/>
                    <a:pt x="217" y="6"/>
                    <a:pt x="142" y="6"/>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7" name="Freeform 106"/>
            <p:cNvSpPr/>
            <p:nvPr userDrawn="1"/>
          </p:nvSpPr>
          <p:spPr bwMode="auto">
            <a:xfrm>
              <a:off x="4636079" y="2857359"/>
              <a:ext cx="1459664" cy="1308403"/>
            </a:xfrm>
            <a:custGeom>
              <a:avLst/>
              <a:gdLst>
                <a:gd name="T0" fmla="*/ 28 w 156"/>
                <a:gd name="T1" fmla="*/ 139 h 139"/>
                <a:gd name="T2" fmla="*/ 7 w 156"/>
                <a:gd name="T3" fmla="*/ 112 h 139"/>
                <a:gd name="T4" fmla="*/ 0 w 156"/>
                <a:gd name="T5" fmla="*/ 79 h 139"/>
                <a:gd name="T6" fmla="*/ 78 w 156"/>
                <a:gd name="T7" fmla="*/ 0 h 139"/>
                <a:gd name="T8" fmla="*/ 156 w 156"/>
                <a:gd name="T9" fmla="*/ 79 h 139"/>
                <a:gd name="T10" fmla="*/ 149 w 156"/>
                <a:gd name="T11" fmla="*/ 112 h 139"/>
                <a:gd name="T12" fmla="*/ 128 w 156"/>
                <a:gd name="T13" fmla="*/ 139 h 139"/>
                <a:gd name="T14" fmla="*/ 126 w 156"/>
                <a:gd name="T15" fmla="*/ 137 h 139"/>
                <a:gd name="T16" fmla="*/ 146 w 156"/>
                <a:gd name="T17" fmla="*/ 111 h 139"/>
                <a:gd name="T18" fmla="*/ 153 w 156"/>
                <a:gd name="T19" fmla="*/ 79 h 139"/>
                <a:gd name="T20" fmla="*/ 78 w 156"/>
                <a:gd name="T21" fmla="*/ 3 h 139"/>
                <a:gd name="T22" fmla="*/ 3 w 156"/>
                <a:gd name="T23" fmla="*/ 79 h 139"/>
                <a:gd name="T24" fmla="*/ 10 w 156"/>
                <a:gd name="T25" fmla="*/ 111 h 139"/>
                <a:gd name="T26" fmla="*/ 30 w 156"/>
                <a:gd name="T27" fmla="*/ 137 h 139"/>
                <a:gd name="T28" fmla="*/ 28 w 156"/>
                <a:gd name="T29" fmla="*/ 13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6" h="139">
                  <a:moveTo>
                    <a:pt x="28" y="139"/>
                  </a:moveTo>
                  <a:cubicBezTo>
                    <a:pt x="19" y="132"/>
                    <a:pt x="12" y="122"/>
                    <a:pt x="7" y="112"/>
                  </a:cubicBezTo>
                  <a:cubicBezTo>
                    <a:pt x="2" y="102"/>
                    <a:pt x="0" y="90"/>
                    <a:pt x="0" y="79"/>
                  </a:cubicBezTo>
                  <a:cubicBezTo>
                    <a:pt x="0" y="36"/>
                    <a:pt x="35" y="0"/>
                    <a:pt x="78" y="0"/>
                  </a:cubicBezTo>
                  <a:cubicBezTo>
                    <a:pt x="121" y="0"/>
                    <a:pt x="156" y="36"/>
                    <a:pt x="156" y="79"/>
                  </a:cubicBezTo>
                  <a:cubicBezTo>
                    <a:pt x="156" y="90"/>
                    <a:pt x="153" y="102"/>
                    <a:pt x="149" y="112"/>
                  </a:cubicBezTo>
                  <a:cubicBezTo>
                    <a:pt x="144" y="122"/>
                    <a:pt x="136" y="132"/>
                    <a:pt x="128" y="139"/>
                  </a:cubicBezTo>
                  <a:cubicBezTo>
                    <a:pt x="126" y="137"/>
                    <a:pt x="126" y="137"/>
                    <a:pt x="126" y="137"/>
                  </a:cubicBezTo>
                  <a:cubicBezTo>
                    <a:pt x="134" y="130"/>
                    <a:pt x="141" y="121"/>
                    <a:pt x="146" y="111"/>
                  </a:cubicBezTo>
                  <a:cubicBezTo>
                    <a:pt x="151" y="101"/>
                    <a:pt x="153" y="90"/>
                    <a:pt x="153" y="79"/>
                  </a:cubicBezTo>
                  <a:cubicBezTo>
                    <a:pt x="153" y="37"/>
                    <a:pt x="119" y="3"/>
                    <a:pt x="78" y="3"/>
                  </a:cubicBezTo>
                  <a:cubicBezTo>
                    <a:pt x="36" y="3"/>
                    <a:pt x="3" y="37"/>
                    <a:pt x="3" y="79"/>
                  </a:cubicBezTo>
                  <a:cubicBezTo>
                    <a:pt x="3" y="90"/>
                    <a:pt x="5" y="101"/>
                    <a:pt x="10" y="111"/>
                  </a:cubicBezTo>
                  <a:cubicBezTo>
                    <a:pt x="14" y="121"/>
                    <a:pt x="21" y="130"/>
                    <a:pt x="30" y="137"/>
                  </a:cubicBezTo>
                  <a:lnTo>
                    <a:pt x="28" y="139"/>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8" name="Freeform 107"/>
            <p:cNvSpPr/>
            <p:nvPr userDrawn="1"/>
          </p:nvSpPr>
          <p:spPr bwMode="auto">
            <a:xfrm>
              <a:off x="4174734" y="3825426"/>
              <a:ext cx="302521" cy="219328"/>
            </a:xfrm>
            <a:custGeom>
              <a:avLst/>
              <a:gdLst>
                <a:gd name="T0" fmla="*/ 8 w 40"/>
                <a:gd name="T1" fmla="*/ 29 h 29"/>
                <a:gd name="T2" fmla="*/ 0 w 40"/>
                <a:gd name="T3" fmla="*/ 10 h 29"/>
                <a:gd name="T4" fmla="*/ 4 w 40"/>
                <a:gd name="T5" fmla="*/ 9 h 29"/>
                <a:gd name="T6" fmla="*/ 35 w 40"/>
                <a:gd name="T7" fmla="*/ 14 h 29"/>
                <a:gd name="T8" fmla="*/ 30 w 40"/>
                <a:gd name="T9" fmla="*/ 1 h 29"/>
                <a:gd name="T10" fmla="*/ 34 w 40"/>
                <a:gd name="T11" fmla="*/ 0 h 29"/>
                <a:gd name="T12" fmla="*/ 40 w 40"/>
                <a:gd name="T13" fmla="*/ 16 h 29"/>
                <a:gd name="T14" fmla="*/ 36 w 40"/>
                <a:gd name="T15" fmla="*/ 17 h 29"/>
                <a:gd name="T16" fmla="*/ 7 w 40"/>
                <a:gd name="T17" fmla="*/ 14 h 29"/>
                <a:gd name="T18" fmla="*/ 12 w 40"/>
                <a:gd name="T19" fmla="*/ 27 h 29"/>
                <a:gd name="T20" fmla="*/ 8 w 40"/>
                <a:gd name="T21"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29">
                  <a:moveTo>
                    <a:pt x="8" y="29"/>
                  </a:moveTo>
                  <a:lnTo>
                    <a:pt x="0" y="10"/>
                  </a:lnTo>
                  <a:lnTo>
                    <a:pt x="4" y="9"/>
                  </a:lnTo>
                  <a:lnTo>
                    <a:pt x="35" y="14"/>
                  </a:lnTo>
                  <a:lnTo>
                    <a:pt x="30" y="1"/>
                  </a:lnTo>
                  <a:lnTo>
                    <a:pt x="34" y="0"/>
                  </a:lnTo>
                  <a:lnTo>
                    <a:pt x="40" y="16"/>
                  </a:lnTo>
                  <a:lnTo>
                    <a:pt x="36" y="17"/>
                  </a:lnTo>
                  <a:lnTo>
                    <a:pt x="7" y="14"/>
                  </a:lnTo>
                  <a:lnTo>
                    <a:pt x="12" y="27"/>
                  </a:lnTo>
                  <a:lnTo>
                    <a:pt x="8" y="29"/>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9" name="Freeform 108"/>
            <p:cNvSpPr/>
            <p:nvPr userDrawn="1"/>
          </p:nvSpPr>
          <p:spPr bwMode="auto">
            <a:xfrm>
              <a:off x="4265491" y="3984249"/>
              <a:ext cx="287395" cy="234454"/>
            </a:xfrm>
            <a:custGeom>
              <a:avLst/>
              <a:gdLst>
                <a:gd name="T0" fmla="*/ 7 w 38"/>
                <a:gd name="T1" fmla="*/ 31 h 31"/>
                <a:gd name="T2" fmla="*/ 6 w 38"/>
                <a:gd name="T3" fmla="*/ 28 h 31"/>
                <a:gd name="T4" fmla="*/ 19 w 38"/>
                <a:gd name="T5" fmla="*/ 21 h 31"/>
                <a:gd name="T6" fmla="*/ 14 w 38"/>
                <a:gd name="T7" fmla="*/ 11 h 31"/>
                <a:gd name="T8" fmla="*/ 1 w 38"/>
                <a:gd name="T9" fmla="*/ 19 h 31"/>
                <a:gd name="T10" fmla="*/ 0 w 38"/>
                <a:gd name="T11" fmla="*/ 15 h 31"/>
                <a:gd name="T12" fmla="*/ 29 w 38"/>
                <a:gd name="T13" fmla="*/ 0 h 31"/>
                <a:gd name="T14" fmla="*/ 32 w 38"/>
                <a:gd name="T15" fmla="*/ 4 h 31"/>
                <a:gd name="T16" fmla="*/ 18 w 38"/>
                <a:gd name="T17" fmla="*/ 10 h 31"/>
                <a:gd name="T18" fmla="*/ 23 w 38"/>
                <a:gd name="T19" fmla="*/ 19 h 31"/>
                <a:gd name="T20" fmla="*/ 35 w 38"/>
                <a:gd name="T21" fmla="*/ 13 h 31"/>
                <a:gd name="T22" fmla="*/ 38 w 38"/>
                <a:gd name="T23" fmla="*/ 16 h 31"/>
                <a:gd name="T24" fmla="*/ 7 w 38"/>
                <a:gd name="T25"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31">
                  <a:moveTo>
                    <a:pt x="7" y="31"/>
                  </a:moveTo>
                  <a:lnTo>
                    <a:pt x="6" y="28"/>
                  </a:lnTo>
                  <a:lnTo>
                    <a:pt x="19" y="21"/>
                  </a:lnTo>
                  <a:lnTo>
                    <a:pt x="14" y="11"/>
                  </a:lnTo>
                  <a:lnTo>
                    <a:pt x="1" y="19"/>
                  </a:lnTo>
                  <a:lnTo>
                    <a:pt x="0" y="15"/>
                  </a:lnTo>
                  <a:lnTo>
                    <a:pt x="29" y="0"/>
                  </a:lnTo>
                  <a:lnTo>
                    <a:pt x="32" y="4"/>
                  </a:lnTo>
                  <a:lnTo>
                    <a:pt x="18" y="10"/>
                  </a:lnTo>
                  <a:lnTo>
                    <a:pt x="23" y="19"/>
                  </a:lnTo>
                  <a:lnTo>
                    <a:pt x="35" y="13"/>
                  </a:lnTo>
                  <a:lnTo>
                    <a:pt x="38" y="16"/>
                  </a:lnTo>
                  <a:lnTo>
                    <a:pt x="7" y="31"/>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10" name="Freeform 109"/>
            <p:cNvSpPr/>
            <p:nvPr userDrawn="1"/>
          </p:nvSpPr>
          <p:spPr bwMode="auto">
            <a:xfrm>
              <a:off x="4348684" y="4120384"/>
              <a:ext cx="287395" cy="249580"/>
            </a:xfrm>
            <a:custGeom>
              <a:avLst/>
              <a:gdLst>
                <a:gd name="T0" fmla="*/ 11 w 38"/>
                <a:gd name="T1" fmla="*/ 33 h 33"/>
                <a:gd name="T2" fmla="*/ 0 w 38"/>
                <a:gd name="T3" fmla="*/ 18 h 33"/>
                <a:gd name="T4" fmla="*/ 28 w 38"/>
                <a:gd name="T5" fmla="*/ 0 h 33"/>
                <a:gd name="T6" fmla="*/ 38 w 38"/>
                <a:gd name="T7" fmla="*/ 15 h 33"/>
                <a:gd name="T8" fmla="*/ 36 w 38"/>
                <a:gd name="T9" fmla="*/ 17 h 33"/>
                <a:gd name="T10" fmla="*/ 27 w 38"/>
                <a:gd name="T11" fmla="*/ 6 h 33"/>
                <a:gd name="T12" fmla="*/ 18 w 38"/>
                <a:gd name="T13" fmla="*/ 11 h 33"/>
                <a:gd name="T14" fmla="*/ 26 w 38"/>
                <a:gd name="T15" fmla="*/ 21 h 33"/>
                <a:gd name="T16" fmla="*/ 23 w 38"/>
                <a:gd name="T17" fmla="*/ 23 h 33"/>
                <a:gd name="T18" fmla="*/ 16 w 38"/>
                <a:gd name="T19" fmla="*/ 13 h 33"/>
                <a:gd name="T20" fmla="*/ 6 w 38"/>
                <a:gd name="T21" fmla="*/ 20 h 33"/>
                <a:gd name="T22" fmla="*/ 13 w 38"/>
                <a:gd name="T23" fmla="*/ 31 h 33"/>
                <a:gd name="T24" fmla="*/ 11 w 38"/>
                <a:gd name="T25"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33">
                  <a:moveTo>
                    <a:pt x="11" y="33"/>
                  </a:moveTo>
                  <a:lnTo>
                    <a:pt x="0" y="18"/>
                  </a:lnTo>
                  <a:lnTo>
                    <a:pt x="28" y="0"/>
                  </a:lnTo>
                  <a:lnTo>
                    <a:pt x="38" y="15"/>
                  </a:lnTo>
                  <a:lnTo>
                    <a:pt x="36" y="17"/>
                  </a:lnTo>
                  <a:lnTo>
                    <a:pt x="27" y="6"/>
                  </a:lnTo>
                  <a:lnTo>
                    <a:pt x="18" y="11"/>
                  </a:lnTo>
                  <a:lnTo>
                    <a:pt x="26" y="21"/>
                  </a:lnTo>
                  <a:lnTo>
                    <a:pt x="23" y="23"/>
                  </a:lnTo>
                  <a:lnTo>
                    <a:pt x="16" y="13"/>
                  </a:lnTo>
                  <a:lnTo>
                    <a:pt x="6" y="20"/>
                  </a:lnTo>
                  <a:lnTo>
                    <a:pt x="13" y="31"/>
                  </a:lnTo>
                  <a:lnTo>
                    <a:pt x="11" y="33"/>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11" name="Freeform 110"/>
            <p:cNvSpPr/>
            <p:nvPr userDrawn="1"/>
          </p:nvSpPr>
          <p:spPr bwMode="auto">
            <a:xfrm>
              <a:off x="4583138" y="4332148"/>
              <a:ext cx="181513" cy="219328"/>
            </a:xfrm>
            <a:custGeom>
              <a:avLst/>
              <a:gdLst>
                <a:gd name="T0" fmla="*/ 3 w 24"/>
                <a:gd name="T1" fmla="*/ 29 h 29"/>
                <a:gd name="T2" fmla="*/ 0 w 24"/>
                <a:gd name="T3" fmla="*/ 26 h 29"/>
                <a:gd name="T4" fmla="*/ 21 w 24"/>
                <a:gd name="T5" fmla="*/ 0 h 29"/>
                <a:gd name="T6" fmla="*/ 24 w 24"/>
                <a:gd name="T7" fmla="*/ 3 h 29"/>
                <a:gd name="T8" fmla="*/ 3 w 24"/>
                <a:gd name="T9" fmla="*/ 29 h 29"/>
              </a:gdLst>
              <a:ahLst/>
              <a:cxnLst>
                <a:cxn ang="0">
                  <a:pos x="T0" y="T1"/>
                </a:cxn>
                <a:cxn ang="0">
                  <a:pos x="T2" y="T3"/>
                </a:cxn>
                <a:cxn ang="0">
                  <a:pos x="T4" y="T5"/>
                </a:cxn>
                <a:cxn ang="0">
                  <a:pos x="T6" y="T7"/>
                </a:cxn>
                <a:cxn ang="0">
                  <a:pos x="T8" y="T9"/>
                </a:cxn>
              </a:cxnLst>
              <a:rect l="0" t="0" r="r" b="b"/>
              <a:pathLst>
                <a:path w="24" h="29">
                  <a:moveTo>
                    <a:pt x="3" y="29"/>
                  </a:moveTo>
                  <a:lnTo>
                    <a:pt x="0" y="26"/>
                  </a:lnTo>
                  <a:lnTo>
                    <a:pt x="21" y="0"/>
                  </a:lnTo>
                  <a:lnTo>
                    <a:pt x="24" y="3"/>
                  </a:lnTo>
                  <a:lnTo>
                    <a:pt x="3" y="29"/>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12" name="Freeform 111"/>
            <p:cNvSpPr>
              <a:spLocks noEditPoints="1"/>
            </p:cNvSpPr>
            <p:nvPr userDrawn="1"/>
          </p:nvSpPr>
          <p:spPr bwMode="auto">
            <a:xfrm>
              <a:off x="4643642" y="4392652"/>
              <a:ext cx="219328" cy="264706"/>
            </a:xfrm>
            <a:custGeom>
              <a:avLst/>
              <a:gdLst>
                <a:gd name="T0" fmla="*/ 11 w 29"/>
                <a:gd name="T1" fmla="*/ 32 h 35"/>
                <a:gd name="T2" fmla="*/ 16 w 29"/>
                <a:gd name="T3" fmla="*/ 23 h 35"/>
                <a:gd name="T4" fmla="*/ 11 w 29"/>
                <a:gd name="T5" fmla="*/ 20 h 35"/>
                <a:gd name="T6" fmla="*/ 3 w 29"/>
                <a:gd name="T7" fmla="*/ 27 h 35"/>
                <a:gd name="T8" fmla="*/ 0 w 29"/>
                <a:gd name="T9" fmla="*/ 25 h 35"/>
                <a:gd name="T10" fmla="*/ 24 w 29"/>
                <a:gd name="T11" fmla="*/ 0 h 35"/>
                <a:gd name="T12" fmla="*/ 29 w 29"/>
                <a:gd name="T13" fmla="*/ 2 h 35"/>
                <a:gd name="T14" fmla="*/ 16 w 29"/>
                <a:gd name="T15" fmla="*/ 35 h 35"/>
                <a:gd name="T16" fmla="*/ 11 w 29"/>
                <a:gd name="T17" fmla="*/ 32 h 35"/>
                <a:gd name="T18" fmla="*/ 19 w 29"/>
                <a:gd name="T19" fmla="*/ 18 h 35"/>
                <a:gd name="T20" fmla="*/ 24 w 29"/>
                <a:gd name="T21" fmla="*/ 7 h 35"/>
                <a:gd name="T22" fmla="*/ 23 w 29"/>
                <a:gd name="T23" fmla="*/ 6 h 35"/>
                <a:gd name="T24" fmla="*/ 14 w 29"/>
                <a:gd name="T25" fmla="*/ 16 h 35"/>
                <a:gd name="T26" fmla="*/ 19 w 29"/>
                <a:gd name="T27"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35">
                  <a:moveTo>
                    <a:pt x="11" y="32"/>
                  </a:moveTo>
                  <a:lnTo>
                    <a:pt x="16" y="23"/>
                  </a:lnTo>
                  <a:lnTo>
                    <a:pt x="11" y="20"/>
                  </a:lnTo>
                  <a:lnTo>
                    <a:pt x="3" y="27"/>
                  </a:lnTo>
                  <a:lnTo>
                    <a:pt x="0" y="25"/>
                  </a:lnTo>
                  <a:lnTo>
                    <a:pt x="24" y="0"/>
                  </a:lnTo>
                  <a:lnTo>
                    <a:pt x="29" y="2"/>
                  </a:lnTo>
                  <a:lnTo>
                    <a:pt x="16" y="35"/>
                  </a:lnTo>
                  <a:lnTo>
                    <a:pt x="11" y="32"/>
                  </a:lnTo>
                  <a:close/>
                  <a:moveTo>
                    <a:pt x="19" y="18"/>
                  </a:moveTo>
                  <a:lnTo>
                    <a:pt x="24" y="7"/>
                  </a:lnTo>
                  <a:lnTo>
                    <a:pt x="23" y="6"/>
                  </a:lnTo>
                  <a:lnTo>
                    <a:pt x="14" y="16"/>
                  </a:lnTo>
                  <a:lnTo>
                    <a:pt x="19" y="18"/>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13" name="Freeform 112"/>
            <p:cNvSpPr/>
            <p:nvPr/>
          </p:nvSpPr>
          <p:spPr bwMode="auto">
            <a:xfrm>
              <a:off x="4794903" y="4438031"/>
              <a:ext cx="242017" cy="294958"/>
            </a:xfrm>
            <a:custGeom>
              <a:avLst/>
              <a:gdLst>
                <a:gd name="T0" fmla="*/ 16 w 32"/>
                <a:gd name="T1" fmla="*/ 39 h 39"/>
                <a:gd name="T2" fmla="*/ 13 w 32"/>
                <a:gd name="T3" fmla="*/ 36 h 39"/>
                <a:gd name="T4" fmla="*/ 15 w 32"/>
                <a:gd name="T5" fmla="*/ 12 h 39"/>
                <a:gd name="T6" fmla="*/ 5 w 32"/>
                <a:gd name="T7" fmla="*/ 32 h 39"/>
                <a:gd name="T8" fmla="*/ 0 w 32"/>
                <a:gd name="T9" fmla="*/ 30 h 39"/>
                <a:gd name="T10" fmla="*/ 16 w 32"/>
                <a:gd name="T11" fmla="*/ 0 h 39"/>
                <a:gd name="T12" fmla="*/ 20 w 32"/>
                <a:gd name="T13" fmla="*/ 1 h 39"/>
                <a:gd name="T14" fmla="*/ 19 w 32"/>
                <a:gd name="T15" fmla="*/ 25 h 39"/>
                <a:gd name="T16" fmla="*/ 29 w 32"/>
                <a:gd name="T17" fmla="*/ 5 h 39"/>
                <a:gd name="T18" fmla="*/ 32 w 32"/>
                <a:gd name="T19" fmla="*/ 7 h 39"/>
                <a:gd name="T20" fmla="*/ 16 w 32"/>
                <a:gd name="T21"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39">
                  <a:moveTo>
                    <a:pt x="16" y="39"/>
                  </a:moveTo>
                  <a:lnTo>
                    <a:pt x="13" y="36"/>
                  </a:lnTo>
                  <a:lnTo>
                    <a:pt x="15" y="12"/>
                  </a:lnTo>
                  <a:lnTo>
                    <a:pt x="5" y="32"/>
                  </a:lnTo>
                  <a:lnTo>
                    <a:pt x="0" y="30"/>
                  </a:lnTo>
                  <a:lnTo>
                    <a:pt x="16" y="0"/>
                  </a:lnTo>
                  <a:lnTo>
                    <a:pt x="20" y="1"/>
                  </a:lnTo>
                  <a:lnTo>
                    <a:pt x="19" y="25"/>
                  </a:lnTo>
                  <a:lnTo>
                    <a:pt x="29" y="5"/>
                  </a:lnTo>
                  <a:lnTo>
                    <a:pt x="32" y="7"/>
                  </a:lnTo>
                  <a:lnTo>
                    <a:pt x="16" y="39"/>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14" name="Freeform 113"/>
            <p:cNvSpPr/>
            <p:nvPr userDrawn="1"/>
          </p:nvSpPr>
          <p:spPr bwMode="auto">
            <a:xfrm>
              <a:off x="4983978" y="4506098"/>
              <a:ext cx="173950" cy="272269"/>
            </a:xfrm>
            <a:custGeom>
              <a:avLst/>
              <a:gdLst>
                <a:gd name="T0" fmla="*/ 12 w 19"/>
                <a:gd name="T1" fmla="*/ 29 h 29"/>
                <a:gd name="T2" fmla="*/ 10 w 19"/>
                <a:gd name="T3" fmla="*/ 29 h 29"/>
                <a:gd name="T4" fmla="*/ 10 w 19"/>
                <a:gd name="T5" fmla="*/ 26 h 29"/>
                <a:gd name="T6" fmla="*/ 8 w 19"/>
                <a:gd name="T7" fmla="*/ 27 h 29"/>
                <a:gd name="T8" fmla="*/ 5 w 19"/>
                <a:gd name="T9" fmla="*/ 27 h 29"/>
                <a:gd name="T10" fmla="*/ 1 w 19"/>
                <a:gd name="T11" fmla="*/ 23 h 29"/>
                <a:gd name="T12" fmla="*/ 1 w 19"/>
                <a:gd name="T13" fmla="*/ 13 h 29"/>
                <a:gd name="T14" fmla="*/ 6 w 19"/>
                <a:gd name="T15" fmla="*/ 3 h 29"/>
                <a:gd name="T16" fmla="*/ 14 w 19"/>
                <a:gd name="T17" fmla="*/ 1 h 29"/>
                <a:gd name="T18" fmla="*/ 18 w 19"/>
                <a:gd name="T19" fmla="*/ 11 h 29"/>
                <a:gd name="T20" fmla="*/ 15 w 19"/>
                <a:gd name="T21" fmla="*/ 11 h 29"/>
                <a:gd name="T22" fmla="*/ 13 w 19"/>
                <a:gd name="T23" fmla="*/ 4 h 29"/>
                <a:gd name="T24" fmla="*/ 8 w 19"/>
                <a:gd name="T25" fmla="*/ 6 h 29"/>
                <a:gd name="T26" fmla="*/ 5 w 19"/>
                <a:gd name="T27" fmla="*/ 14 h 29"/>
                <a:gd name="T28" fmla="*/ 4 w 19"/>
                <a:gd name="T29" fmla="*/ 21 h 29"/>
                <a:gd name="T30" fmla="*/ 6 w 19"/>
                <a:gd name="T31" fmla="*/ 24 h 29"/>
                <a:gd name="T32" fmla="*/ 9 w 19"/>
                <a:gd name="T33" fmla="*/ 24 h 29"/>
                <a:gd name="T34" fmla="*/ 12 w 19"/>
                <a:gd name="T35" fmla="*/ 20 h 29"/>
                <a:gd name="T36" fmla="*/ 12 w 19"/>
                <a:gd name="T37" fmla="*/ 18 h 29"/>
                <a:gd name="T38" fmla="*/ 8 w 19"/>
                <a:gd name="T39" fmla="*/ 17 h 29"/>
                <a:gd name="T40" fmla="*/ 9 w 19"/>
                <a:gd name="T41" fmla="*/ 14 h 29"/>
                <a:gd name="T42" fmla="*/ 16 w 19"/>
                <a:gd name="T43" fmla="*/ 17 h 29"/>
                <a:gd name="T44" fmla="*/ 12 w 19"/>
                <a:gd name="T45"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 h="29">
                  <a:moveTo>
                    <a:pt x="12" y="29"/>
                  </a:moveTo>
                  <a:cubicBezTo>
                    <a:pt x="10" y="29"/>
                    <a:pt x="10" y="29"/>
                    <a:pt x="10" y="29"/>
                  </a:cubicBezTo>
                  <a:cubicBezTo>
                    <a:pt x="10" y="26"/>
                    <a:pt x="10" y="26"/>
                    <a:pt x="10" y="26"/>
                  </a:cubicBezTo>
                  <a:cubicBezTo>
                    <a:pt x="9" y="27"/>
                    <a:pt x="9" y="27"/>
                    <a:pt x="8" y="27"/>
                  </a:cubicBezTo>
                  <a:cubicBezTo>
                    <a:pt x="7" y="27"/>
                    <a:pt x="6" y="27"/>
                    <a:pt x="5" y="27"/>
                  </a:cubicBezTo>
                  <a:cubicBezTo>
                    <a:pt x="3" y="26"/>
                    <a:pt x="2" y="25"/>
                    <a:pt x="1" y="23"/>
                  </a:cubicBezTo>
                  <a:cubicBezTo>
                    <a:pt x="0" y="20"/>
                    <a:pt x="0" y="17"/>
                    <a:pt x="1" y="13"/>
                  </a:cubicBezTo>
                  <a:cubicBezTo>
                    <a:pt x="3" y="8"/>
                    <a:pt x="4" y="5"/>
                    <a:pt x="6" y="3"/>
                  </a:cubicBezTo>
                  <a:cubicBezTo>
                    <a:pt x="9" y="1"/>
                    <a:pt x="12" y="0"/>
                    <a:pt x="14" y="1"/>
                  </a:cubicBezTo>
                  <a:cubicBezTo>
                    <a:pt x="17" y="2"/>
                    <a:pt x="19" y="6"/>
                    <a:pt x="18" y="11"/>
                  </a:cubicBezTo>
                  <a:cubicBezTo>
                    <a:pt x="15" y="11"/>
                    <a:pt x="15" y="11"/>
                    <a:pt x="15" y="11"/>
                  </a:cubicBezTo>
                  <a:cubicBezTo>
                    <a:pt x="16" y="9"/>
                    <a:pt x="15" y="5"/>
                    <a:pt x="13" y="4"/>
                  </a:cubicBezTo>
                  <a:cubicBezTo>
                    <a:pt x="11" y="4"/>
                    <a:pt x="9" y="4"/>
                    <a:pt x="8" y="6"/>
                  </a:cubicBezTo>
                  <a:cubicBezTo>
                    <a:pt x="7" y="7"/>
                    <a:pt x="6" y="10"/>
                    <a:pt x="5" y="14"/>
                  </a:cubicBezTo>
                  <a:cubicBezTo>
                    <a:pt x="4" y="17"/>
                    <a:pt x="3" y="20"/>
                    <a:pt x="4" y="21"/>
                  </a:cubicBezTo>
                  <a:cubicBezTo>
                    <a:pt x="4" y="23"/>
                    <a:pt x="5" y="24"/>
                    <a:pt x="6" y="24"/>
                  </a:cubicBezTo>
                  <a:cubicBezTo>
                    <a:pt x="7" y="25"/>
                    <a:pt x="9" y="25"/>
                    <a:pt x="9" y="24"/>
                  </a:cubicBezTo>
                  <a:cubicBezTo>
                    <a:pt x="10" y="23"/>
                    <a:pt x="11" y="22"/>
                    <a:pt x="12" y="20"/>
                  </a:cubicBezTo>
                  <a:cubicBezTo>
                    <a:pt x="12" y="18"/>
                    <a:pt x="12" y="18"/>
                    <a:pt x="12" y="18"/>
                  </a:cubicBezTo>
                  <a:cubicBezTo>
                    <a:pt x="8" y="17"/>
                    <a:pt x="8" y="17"/>
                    <a:pt x="8" y="17"/>
                  </a:cubicBezTo>
                  <a:cubicBezTo>
                    <a:pt x="9" y="14"/>
                    <a:pt x="9" y="14"/>
                    <a:pt x="9" y="14"/>
                  </a:cubicBezTo>
                  <a:cubicBezTo>
                    <a:pt x="16" y="17"/>
                    <a:pt x="16" y="17"/>
                    <a:pt x="16" y="17"/>
                  </a:cubicBezTo>
                  <a:lnTo>
                    <a:pt x="12" y="29"/>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15" name="Freeform 114"/>
            <p:cNvSpPr/>
            <p:nvPr userDrawn="1"/>
          </p:nvSpPr>
          <p:spPr bwMode="auto">
            <a:xfrm>
              <a:off x="5301626" y="4543913"/>
              <a:ext cx="143698" cy="249580"/>
            </a:xfrm>
            <a:custGeom>
              <a:avLst/>
              <a:gdLst>
                <a:gd name="T0" fmla="*/ 15 w 15"/>
                <a:gd name="T1" fmla="*/ 19 h 27"/>
                <a:gd name="T2" fmla="*/ 13 w 15"/>
                <a:gd name="T3" fmla="*/ 25 h 27"/>
                <a:gd name="T4" fmla="*/ 7 w 15"/>
                <a:gd name="T5" fmla="*/ 27 h 27"/>
                <a:gd name="T6" fmla="*/ 1 w 15"/>
                <a:gd name="T7" fmla="*/ 25 h 27"/>
                <a:gd name="T8" fmla="*/ 0 w 15"/>
                <a:gd name="T9" fmla="*/ 19 h 27"/>
                <a:gd name="T10" fmla="*/ 0 w 15"/>
                <a:gd name="T11" fmla="*/ 0 h 27"/>
                <a:gd name="T12" fmla="*/ 4 w 15"/>
                <a:gd name="T13" fmla="*/ 0 h 27"/>
                <a:gd name="T14" fmla="*/ 3 w 15"/>
                <a:gd name="T15" fmla="*/ 19 h 27"/>
                <a:gd name="T16" fmla="*/ 4 w 15"/>
                <a:gd name="T17" fmla="*/ 23 h 27"/>
                <a:gd name="T18" fmla="*/ 7 w 15"/>
                <a:gd name="T19" fmla="*/ 24 h 27"/>
                <a:gd name="T20" fmla="*/ 10 w 15"/>
                <a:gd name="T21" fmla="*/ 23 h 27"/>
                <a:gd name="T22" fmla="*/ 11 w 15"/>
                <a:gd name="T23" fmla="*/ 19 h 27"/>
                <a:gd name="T24" fmla="*/ 12 w 15"/>
                <a:gd name="T25" fmla="*/ 0 h 27"/>
                <a:gd name="T26" fmla="*/ 15 w 15"/>
                <a:gd name="T27" fmla="*/ 0 h 27"/>
                <a:gd name="T28" fmla="*/ 15 w 15"/>
                <a:gd name="T29"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7">
                  <a:moveTo>
                    <a:pt x="15" y="19"/>
                  </a:moveTo>
                  <a:cubicBezTo>
                    <a:pt x="15" y="22"/>
                    <a:pt x="14" y="24"/>
                    <a:pt x="13" y="25"/>
                  </a:cubicBezTo>
                  <a:cubicBezTo>
                    <a:pt x="11" y="27"/>
                    <a:pt x="10" y="27"/>
                    <a:pt x="7" y="27"/>
                  </a:cubicBezTo>
                  <a:cubicBezTo>
                    <a:pt x="4" y="27"/>
                    <a:pt x="2" y="26"/>
                    <a:pt x="1" y="25"/>
                  </a:cubicBezTo>
                  <a:cubicBezTo>
                    <a:pt x="0" y="23"/>
                    <a:pt x="0" y="21"/>
                    <a:pt x="0" y="19"/>
                  </a:cubicBezTo>
                  <a:cubicBezTo>
                    <a:pt x="0" y="0"/>
                    <a:pt x="0" y="0"/>
                    <a:pt x="0" y="0"/>
                  </a:cubicBezTo>
                  <a:cubicBezTo>
                    <a:pt x="4" y="0"/>
                    <a:pt x="4" y="0"/>
                    <a:pt x="4" y="0"/>
                  </a:cubicBezTo>
                  <a:cubicBezTo>
                    <a:pt x="3" y="19"/>
                    <a:pt x="3" y="19"/>
                    <a:pt x="3" y="19"/>
                  </a:cubicBezTo>
                  <a:cubicBezTo>
                    <a:pt x="3" y="21"/>
                    <a:pt x="3" y="22"/>
                    <a:pt x="4" y="23"/>
                  </a:cubicBezTo>
                  <a:cubicBezTo>
                    <a:pt x="5" y="24"/>
                    <a:pt x="6" y="24"/>
                    <a:pt x="7" y="24"/>
                  </a:cubicBezTo>
                  <a:cubicBezTo>
                    <a:pt x="8" y="24"/>
                    <a:pt x="9" y="24"/>
                    <a:pt x="10" y="23"/>
                  </a:cubicBezTo>
                  <a:cubicBezTo>
                    <a:pt x="11" y="22"/>
                    <a:pt x="11" y="21"/>
                    <a:pt x="11" y="19"/>
                  </a:cubicBezTo>
                  <a:cubicBezTo>
                    <a:pt x="12" y="0"/>
                    <a:pt x="12" y="0"/>
                    <a:pt x="12" y="0"/>
                  </a:cubicBezTo>
                  <a:cubicBezTo>
                    <a:pt x="15" y="0"/>
                    <a:pt x="15" y="0"/>
                    <a:pt x="15" y="0"/>
                  </a:cubicBezTo>
                  <a:lnTo>
                    <a:pt x="15" y="19"/>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16" name="Freeform 115"/>
            <p:cNvSpPr/>
            <p:nvPr userDrawn="1"/>
          </p:nvSpPr>
          <p:spPr bwMode="auto">
            <a:xfrm>
              <a:off x="5460449" y="4521224"/>
              <a:ext cx="158824" cy="272269"/>
            </a:xfrm>
            <a:custGeom>
              <a:avLst/>
              <a:gdLst>
                <a:gd name="T0" fmla="*/ 21 w 21"/>
                <a:gd name="T1" fmla="*/ 33 h 36"/>
                <a:gd name="T2" fmla="*/ 17 w 21"/>
                <a:gd name="T3" fmla="*/ 34 h 36"/>
                <a:gd name="T4" fmla="*/ 5 w 21"/>
                <a:gd name="T5" fmla="*/ 11 h 36"/>
                <a:gd name="T6" fmla="*/ 8 w 21"/>
                <a:gd name="T7" fmla="*/ 35 h 36"/>
                <a:gd name="T8" fmla="*/ 3 w 21"/>
                <a:gd name="T9" fmla="*/ 36 h 36"/>
                <a:gd name="T10" fmla="*/ 0 w 21"/>
                <a:gd name="T11" fmla="*/ 3 h 36"/>
                <a:gd name="T12" fmla="*/ 5 w 21"/>
                <a:gd name="T13" fmla="*/ 1 h 36"/>
                <a:gd name="T14" fmla="*/ 15 w 21"/>
                <a:gd name="T15" fmla="*/ 18 h 36"/>
                <a:gd name="T16" fmla="*/ 12 w 21"/>
                <a:gd name="T17" fmla="*/ 0 h 36"/>
                <a:gd name="T18" fmla="*/ 16 w 21"/>
                <a:gd name="T19" fmla="*/ 0 h 36"/>
                <a:gd name="T20" fmla="*/ 21 w 21"/>
                <a:gd name="T21" fmla="*/ 3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36">
                  <a:moveTo>
                    <a:pt x="21" y="33"/>
                  </a:moveTo>
                  <a:lnTo>
                    <a:pt x="17" y="34"/>
                  </a:lnTo>
                  <a:lnTo>
                    <a:pt x="5" y="11"/>
                  </a:lnTo>
                  <a:lnTo>
                    <a:pt x="8" y="35"/>
                  </a:lnTo>
                  <a:lnTo>
                    <a:pt x="3" y="36"/>
                  </a:lnTo>
                  <a:lnTo>
                    <a:pt x="0" y="3"/>
                  </a:lnTo>
                  <a:lnTo>
                    <a:pt x="5" y="1"/>
                  </a:lnTo>
                  <a:lnTo>
                    <a:pt x="15" y="18"/>
                  </a:lnTo>
                  <a:lnTo>
                    <a:pt x="12" y="0"/>
                  </a:lnTo>
                  <a:lnTo>
                    <a:pt x="16" y="0"/>
                  </a:lnTo>
                  <a:lnTo>
                    <a:pt x="21" y="33"/>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17" name="Freeform 116"/>
            <p:cNvSpPr/>
            <p:nvPr userDrawn="1"/>
          </p:nvSpPr>
          <p:spPr bwMode="auto">
            <a:xfrm>
              <a:off x="5611710" y="4506098"/>
              <a:ext cx="105882" cy="249580"/>
            </a:xfrm>
            <a:custGeom>
              <a:avLst/>
              <a:gdLst>
                <a:gd name="T0" fmla="*/ 14 w 14"/>
                <a:gd name="T1" fmla="*/ 31 h 33"/>
                <a:gd name="T2" fmla="*/ 9 w 14"/>
                <a:gd name="T3" fmla="*/ 33 h 33"/>
                <a:gd name="T4" fmla="*/ 0 w 14"/>
                <a:gd name="T5" fmla="*/ 1 h 33"/>
                <a:gd name="T6" fmla="*/ 4 w 14"/>
                <a:gd name="T7" fmla="*/ 0 h 33"/>
                <a:gd name="T8" fmla="*/ 14 w 14"/>
                <a:gd name="T9" fmla="*/ 31 h 33"/>
              </a:gdLst>
              <a:ahLst/>
              <a:cxnLst>
                <a:cxn ang="0">
                  <a:pos x="T0" y="T1"/>
                </a:cxn>
                <a:cxn ang="0">
                  <a:pos x="T2" y="T3"/>
                </a:cxn>
                <a:cxn ang="0">
                  <a:pos x="T4" y="T5"/>
                </a:cxn>
                <a:cxn ang="0">
                  <a:pos x="T6" y="T7"/>
                </a:cxn>
                <a:cxn ang="0">
                  <a:pos x="T8" y="T9"/>
                </a:cxn>
              </a:cxnLst>
              <a:rect l="0" t="0" r="r" b="b"/>
              <a:pathLst>
                <a:path w="14" h="33">
                  <a:moveTo>
                    <a:pt x="14" y="31"/>
                  </a:moveTo>
                  <a:lnTo>
                    <a:pt x="9" y="33"/>
                  </a:lnTo>
                  <a:lnTo>
                    <a:pt x="0" y="1"/>
                  </a:lnTo>
                  <a:lnTo>
                    <a:pt x="4" y="0"/>
                  </a:lnTo>
                  <a:lnTo>
                    <a:pt x="14" y="31"/>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18" name="Freeform 117"/>
            <p:cNvSpPr/>
            <p:nvPr userDrawn="1"/>
          </p:nvSpPr>
          <p:spPr bwMode="auto">
            <a:xfrm>
              <a:off x="5664651" y="4438031"/>
              <a:ext cx="173950" cy="279832"/>
            </a:xfrm>
            <a:custGeom>
              <a:avLst/>
              <a:gdLst>
                <a:gd name="T0" fmla="*/ 18 w 23"/>
                <a:gd name="T1" fmla="*/ 0 h 37"/>
                <a:gd name="T2" fmla="*/ 23 w 23"/>
                <a:gd name="T3" fmla="*/ 35 h 37"/>
                <a:gd name="T4" fmla="*/ 19 w 23"/>
                <a:gd name="T5" fmla="*/ 37 h 37"/>
                <a:gd name="T6" fmla="*/ 0 w 23"/>
                <a:gd name="T7" fmla="*/ 7 h 37"/>
                <a:gd name="T8" fmla="*/ 4 w 23"/>
                <a:gd name="T9" fmla="*/ 6 h 37"/>
                <a:gd name="T10" fmla="*/ 18 w 23"/>
                <a:gd name="T11" fmla="*/ 26 h 37"/>
                <a:gd name="T12" fmla="*/ 14 w 23"/>
                <a:gd name="T13" fmla="*/ 1 h 37"/>
                <a:gd name="T14" fmla="*/ 18 w 23"/>
                <a:gd name="T15" fmla="*/ 0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7">
                  <a:moveTo>
                    <a:pt x="18" y="0"/>
                  </a:moveTo>
                  <a:lnTo>
                    <a:pt x="23" y="35"/>
                  </a:lnTo>
                  <a:lnTo>
                    <a:pt x="19" y="37"/>
                  </a:lnTo>
                  <a:lnTo>
                    <a:pt x="0" y="7"/>
                  </a:lnTo>
                  <a:lnTo>
                    <a:pt x="4" y="6"/>
                  </a:lnTo>
                  <a:lnTo>
                    <a:pt x="18" y="26"/>
                  </a:lnTo>
                  <a:lnTo>
                    <a:pt x="14" y="1"/>
                  </a:lnTo>
                  <a:lnTo>
                    <a:pt x="18" y="0"/>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19" name="Freeform 118"/>
            <p:cNvSpPr/>
            <p:nvPr userDrawn="1"/>
          </p:nvSpPr>
          <p:spPr bwMode="auto">
            <a:xfrm>
              <a:off x="5808348" y="4369963"/>
              <a:ext cx="249580" cy="287395"/>
            </a:xfrm>
            <a:custGeom>
              <a:avLst/>
              <a:gdLst>
                <a:gd name="T0" fmla="*/ 33 w 33"/>
                <a:gd name="T1" fmla="*/ 29 h 38"/>
                <a:gd name="T2" fmla="*/ 17 w 33"/>
                <a:gd name="T3" fmla="*/ 38 h 38"/>
                <a:gd name="T4" fmla="*/ 0 w 33"/>
                <a:gd name="T5" fmla="*/ 8 h 38"/>
                <a:gd name="T6" fmla="*/ 15 w 33"/>
                <a:gd name="T7" fmla="*/ 0 h 38"/>
                <a:gd name="T8" fmla="*/ 17 w 33"/>
                <a:gd name="T9" fmla="*/ 3 h 38"/>
                <a:gd name="T10" fmla="*/ 6 w 33"/>
                <a:gd name="T11" fmla="*/ 9 h 38"/>
                <a:gd name="T12" fmla="*/ 11 w 33"/>
                <a:gd name="T13" fmla="*/ 19 h 38"/>
                <a:gd name="T14" fmla="*/ 22 w 33"/>
                <a:gd name="T15" fmla="*/ 13 h 38"/>
                <a:gd name="T16" fmla="*/ 23 w 33"/>
                <a:gd name="T17" fmla="*/ 16 h 38"/>
                <a:gd name="T18" fmla="*/ 14 w 33"/>
                <a:gd name="T19" fmla="*/ 21 h 38"/>
                <a:gd name="T20" fmla="*/ 20 w 33"/>
                <a:gd name="T21" fmla="*/ 33 h 38"/>
                <a:gd name="T22" fmla="*/ 31 w 33"/>
                <a:gd name="T23" fmla="*/ 25 h 38"/>
                <a:gd name="T24" fmla="*/ 33 w 33"/>
                <a:gd name="T25"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 h="38">
                  <a:moveTo>
                    <a:pt x="33" y="29"/>
                  </a:moveTo>
                  <a:lnTo>
                    <a:pt x="17" y="38"/>
                  </a:lnTo>
                  <a:lnTo>
                    <a:pt x="0" y="8"/>
                  </a:lnTo>
                  <a:lnTo>
                    <a:pt x="15" y="0"/>
                  </a:lnTo>
                  <a:lnTo>
                    <a:pt x="17" y="3"/>
                  </a:lnTo>
                  <a:lnTo>
                    <a:pt x="6" y="9"/>
                  </a:lnTo>
                  <a:lnTo>
                    <a:pt x="11" y="19"/>
                  </a:lnTo>
                  <a:lnTo>
                    <a:pt x="22" y="13"/>
                  </a:lnTo>
                  <a:lnTo>
                    <a:pt x="23" y="16"/>
                  </a:lnTo>
                  <a:lnTo>
                    <a:pt x="14" y="21"/>
                  </a:lnTo>
                  <a:lnTo>
                    <a:pt x="20" y="33"/>
                  </a:lnTo>
                  <a:lnTo>
                    <a:pt x="31" y="25"/>
                  </a:lnTo>
                  <a:lnTo>
                    <a:pt x="33" y="29"/>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20" name="Freeform 119"/>
            <p:cNvSpPr>
              <a:spLocks noEditPoints="1"/>
            </p:cNvSpPr>
            <p:nvPr userDrawn="1"/>
          </p:nvSpPr>
          <p:spPr bwMode="auto">
            <a:xfrm>
              <a:off x="5936920" y="4309459"/>
              <a:ext cx="257143" cy="257143"/>
            </a:xfrm>
            <a:custGeom>
              <a:avLst/>
              <a:gdLst>
                <a:gd name="T0" fmla="*/ 27 w 27"/>
                <a:gd name="T1" fmla="*/ 20 h 28"/>
                <a:gd name="T2" fmla="*/ 24 w 27"/>
                <a:gd name="T3" fmla="*/ 22 h 28"/>
                <a:gd name="T4" fmla="*/ 15 w 27"/>
                <a:gd name="T5" fmla="*/ 14 h 28"/>
                <a:gd name="T6" fmla="*/ 12 w 27"/>
                <a:gd name="T7" fmla="*/ 17 h 28"/>
                <a:gd name="T8" fmla="*/ 19 w 27"/>
                <a:gd name="T9" fmla="*/ 26 h 28"/>
                <a:gd name="T10" fmla="*/ 16 w 27"/>
                <a:gd name="T11" fmla="*/ 28 h 28"/>
                <a:gd name="T12" fmla="*/ 0 w 27"/>
                <a:gd name="T13" fmla="*/ 6 h 28"/>
                <a:gd name="T14" fmla="*/ 5 w 27"/>
                <a:gd name="T15" fmla="*/ 2 h 28"/>
                <a:gd name="T16" fmla="*/ 11 w 27"/>
                <a:gd name="T17" fmla="*/ 0 h 28"/>
                <a:gd name="T18" fmla="*/ 18 w 27"/>
                <a:gd name="T19" fmla="*/ 8 h 28"/>
                <a:gd name="T20" fmla="*/ 17 w 27"/>
                <a:gd name="T21" fmla="*/ 12 h 28"/>
                <a:gd name="T22" fmla="*/ 27 w 27"/>
                <a:gd name="T23" fmla="*/ 20 h 28"/>
                <a:gd name="T24" fmla="*/ 10 w 27"/>
                <a:gd name="T25" fmla="*/ 4 h 28"/>
                <a:gd name="T26" fmla="*/ 5 w 27"/>
                <a:gd name="T27" fmla="*/ 6 h 28"/>
                <a:gd name="T28" fmla="*/ 10 w 27"/>
                <a:gd name="T29" fmla="*/ 13 h 28"/>
                <a:gd name="T30" fmla="*/ 14 w 27"/>
                <a:gd name="T31" fmla="*/ 10 h 28"/>
                <a:gd name="T32" fmla="*/ 10 w 27"/>
                <a:gd name="T33"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28">
                  <a:moveTo>
                    <a:pt x="27" y="20"/>
                  </a:moveTo>
                  <a:cubicBezTo>
                    <a:pt x="24" y="22"/>
                    <a:pt x="24" y="22"/>
                    <a:pt x="24" y="22"/>
                  </a:cubicBezTo>
                  <a:cubicBezTo>
                    <a:pt x="15" y="14"/>
                    <a:pt x="15" y="14"/>
                    <a:pt x="15" y="14"/>
                  </a:cubicBezTo>
                  <a:cubicBezTo>
                    <a:pt x="12" y="17"/>
                    <a:pt x="12" y="17"/>
                    <a:pt x="12" y="17"/>
                  </a:cubicBezTo>
                  <a:cubicBezTo>
                    <a:pt x="19" y="26"/>
                    <a:pt x="19" y="26"/>
                    <a:pt x="19" y="26"/>
                  </a:cubicBezTo>
                  <a:cubicBezTo>
                    <a:pt x="16" y="28"/>
                    <a:pt x="16" y="28"/>
                    <a:pt x="16" y="28"/>
                  </a:cubicBezTo>
                  <a:cubicBezTo>
                    <a:pt x="0" y="6"/>
                    <a:pt x="0" y="6"/>
                    <a:pt x="0" y="6"/>
                  </a:cubicBezTo>
                  <a:cubicBezTo>
                    <a:pt x="5" y="2"/>
                    <a:pt x="5" y="2"/>
                    <a:pt x="5" y="2"/>
                  </a:cubicBezTo>
                  <a:cubicBezTo>
                    <a:pt x="7" y="1"/>
                    <a:pt x="9" y="0"/>
                    <a:pt x="11" y="0"/>
                  </a:cubicBezTo>
                  <a:cubicBezTo>
                    <a:pt x="16" y="1"/>
                    <a:pt x="18" y="4"/>
                    <a:pt x="18" y="8"/>
                  </a:cubicBezTo>
                  <a:cubicBezTo>
                    <a:pt x="18" y="9"/>
                    <a:pt x="18" y="11"/>
                    <a:pt x="17" y="12"/>
                  </a:cubicBezTo>
                  <a:lnTo>
                    <a:pt x="27" y="20"/>
                  </a:lnTo>
                  <a:close/>
                  <a:moveTo>
                    <a:pt x="10" y="4"/>
                  </a:moveTo>
                  <a:cubicBezTo>
                    <a:pt x="8" y="3"/>
                    <a:pt x="6" y="5"/>
                    <a:pt x="5" y="6"/>
                  </a:cubicBezTo>
                  <a:cubicBezTo>
                    <a:pt x="10" y="13"/>
                    <a:pt x="10" y="13"/>
                    <a:pt x="10" y="13"/>
                  </a:cubicBezTo>
                  <a:cubicBezTo>
                    <a:pt x="12" y="12"/>
                    <a:pt x="12" y="12"/>
                    <a:pt x="14" y="10"/>
                  </a:cubicBezTo>
                  <a:cubicBezTo>
                    <a:pt x="14" y="7"/>
                    <a:pt x="13" y="5"/>
                    <a:pt x="10" y="4"/>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21" name="Freeform 120"/>
            <p:cNvSpPr/>
            <p:nvPr userDrawn="1"/>
          </p:nvSpPr>
          <p:spPr bwMode="auto">
            <a:xfrm>
              <a:off x="6073054" y="4196014"/>
              <a:ext cx="257143" cy="219328"/>
            </a:xfrm>
            <a:custGeom>
              <a:avLst/>
              <a:gdLst>
                <a:gd name="T0" fmla="*/ 22 w 28"/>
                <a:gd name="T1" fmla="*/ 10 h 24"/>
                <a:gd name="T2" fmla="*/ 19 w 28"/>
                <a:gd name="T3" fmla="*/ 24 h 24"/>
                <a:gd name="T4" fmla="*/ 14 w 28"/>
                <a:gd name="T5" fmla="*/ 23 h 24"/>
                <a:gd name="T6" fmla="*/ 15 w 28"/>
                <a:gd name="T7" fmla="*/ 20 h 24"/>
                <a:gd name="T8" fmla="*/ 18 w 28"/>
                <a:gd name="T9" fmla="*/ 21 h 24"/>
                <a:gd name="T10" fmla="*/ 20 w 28"/>
                <a:gd name="T11" fmla="*/ 13 h 24"/>
                <a:gd name="T12" fmla="*/ 17 w 28"/>
                <a:gd name="T13" fmla="*/ 12 h 24"/>
                <a:gd name="T14" fmla="*/ 8 w 28"/>
                <a:gd name="T15" fmla="*/ 15 h 24"/>
                <a:gd name="T16" fmla="*/ 0 w 28"/>
                <a:gd name="T17" fmla="*/ 9 h 24"/>
                <a:gd name="T18" fmla="*/ 2 w 28"/>
                <a:gd name="T19" fmla="*/ 4 h 24"/>
                <a:gd name="T20" fmla="*/ 11 w 28"/>
                <a:gd name="T21" fmla="*/ 2 h 24"/>
                <a:gd name="T22" fmla="*/ 10 w 28"/>
                <a:gd name="T23" fmla="*/ 5 h 24"/>
                <a:gd name="T24" fmla="*/ 4 w 28"/>
                <a:gd name="T25" fmla="*/ 6 h 24"/>
                <a:gd name="T26" fmla="*/ 3 w 28"/>
                <a:gd name="T27" fmla="*/ 9 h 24"/>
                <a:gd name="T28" fmla="*/ 7 w 28"/>
                <a:gd name="T29" fmla="*/ 12 h 24"/>
                <a:gd name="T30" fmla="*/ 17 w 28"/>
                <a:gd name="T31" fmla="*/ 9 h 24"/>
                <a:gd name="T32" fmla="*/ 22 w 28"/>
                <a:gd name="T33" fmla="*/ 1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24">
                  <a:moveTo>
                    <a:pt x="22" y="10"/>
                  </a:moveTo>
                  <a:cubicBezTo>
                    <a:pt x="28" y="13"/>
                    <a:pt x="26" y="23"/>
                    <a:pt x="19" y="24"/>
                  </a:cubicBezTo>
                  <a:cubicBezTo>
                    <a:pt x="17" y="24"/>
                    <a:pt x="15" y="24"/>
                    <a:pt x="14" y="23"/>
                  </a:cubicBezTo>
                  <a:cubicBezTo>
                    <a:pt x="15" y="20"/>
                    <a:pt x="15" y="20"/>
                    <a:pt x="15" y="20"/>
                  </a:cubicBezTo>
                  <a:cubicBezTo>
                    <a:pt x="16" y="21"/>
                    <a:pt x="17" y="21"/>
                    <a:pt x="18" y="21"/>
                  </a:cubicBezTo>
                  <a:cubicBezTo>
                    <a:pt x="23" y="20"/>
                    <a:pt x="23" y="15"/>
                    <a:pt x="20" y="13"/>
                  </a:cubicBezTo>
                  <a:cubicBezTo>
                    <a:pt x="19" y="12"/>
                    <a:pt x="18" y="12"/>
                    <a:pt x="17" y="12"/>
                  </a:cubicBezTo>
                  <a:cubicBezTo>
                    <a:pt x="13" y="13"/>
                    <a:pt x="11" y="15"/>
                    <a:pt x="8" y="15"/>
                  </a:cubicBezTo>
                  <a:cubicBezTo>
                    <a:pt x="4" y="15"/>
                    <a:pt x="1" y="13"/>
                    <a:pt x="0" y="9"/>
                  </a:cubicBezTo>
                  <a:cubicBezTo>
                    <a:pt x="0" y="7"/>
                    <a:pt x="1" y="5"/>
                    <a:pt x="2" y="4"/>
                  </a:cubicBezTo>
                  <a:cubicBezTo>
                    <a:pt x="4" y="0"/>
                    <a:pt x="8" y="0"/>
                    <a:pt x="11" y="2"/>
                  </a:cubicBezTo>
                  <a:cubicBezTo>
                    <a:pt x="10" y="5"/>
                    <a:pt x="10" y="5"/>
                    <a:pt x="10" y="5"/>
                  </a:cubicBezTo>
                  <a:cubicBezTo>
                    <a:pt x="8" y="4"/>
                    <a:pt x="5" y="4"/>
                    <a:pt x="4" y="6"/>
                  </a:cubicBezTo>
                  <a:cubicBezTo>
                    <a:pt x="3" y="7"/>
                    <a:pt x="3" y="8"/>
                    <a:pt x="3" y="9"/>
                  </a:cubicBezTo>
                  <a:cubicBezTo>
                    <a:pt x="4" y="11"/>
                    <a:pt x="5" y="12"/>
                    <a:pt x="7" y="12"/>
                  </a:cubicBezTo>
                  <a:cubicBezTo>
                    <a:pt x="11" y="11"/>
                    <a:pt x="13" y="8"/>
                    <a:pt x="17" y="9"/>
                  </a:cubicBezTo>
                  <a:cubicBezTo>
                    <a:pt x="18" y="9"/>
                    <a:pt x="20" y="9"/>
                    <a:pt x="22" y="10"/>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22" name="Freeform 121"/>
            <p:cNvSpPr/>
            <p:nvPr userDrawn="1"/>
          </p:nvSpPr>
          <p:spPr bwMode="auto">
            <a:xfrm>
              <a:off x="6156248" y="4120384"/>
              <a:ext cx="234454" cy="158823"/>
            </a:xfrm>
            <a:custGeom>
              <a:avLst/>
              <a:gdLst>
                <a:gd name="T0" fmla="*/ 31 w 31"/>
                <a:gd name="T1" fmla="*/ 17 h 21"/>
                <a:gd name="T2" fmla="*/ 28 w 31"/>
                <a:gd name="T3" fmla="*/ 21 h 21"/>
                <a:gd name="T4" fmla="*/ 0 w 31"/>
                <a:gd name="T5" fmla="*/ 2 h 21"/>
                <a:gd name="T6" fmla="*/ 2 w 31"/>
                <a:gd name="T7" fmla="*/ 0 h 21"/>
                <a:gd name="T8" fmla="*/ 31 w 31"/>
                <a:gd name="T9" fmla="*/ 17 h 21"/>
              </a:gdLst>
              <a:ahLst/>
              <a:cxnLst>
                <a:cxn ang="0">
                  <a:pos x="T0" y="T1"/>
                </a:cxn>
                <a:cxn ang="0">
                  <a:pos x="T2" y="T3"/>
                </a:cxn>
                <a:cxn ang="0">
                  <a:pos x="T4" y="T5"/>
                </a:cxn>
                <a:cxn ang="0">
                  <a:pos x="T6" y="T7"/>
                </a:cxn>
                <a:cxn ang="0">
                  <a:pos x="T8" y="T9"/>
                </a:cxn>
              </a:cxnLst>
              <a:rect l="0" t="0" r="r" b="b"/>
              <a:pathLst>
                <a:path w="31" h="21">
                  <a:moveTo>
                    <a:pt x="31" y="17"/>
                  </a:moveTo>
                  <a:lnTo>
                    <a:pt x="28" y="21"/>
                  </a:lnTo>
                  <a:lnTo>
                    <a:pt x="0" y="2"/>
                  </a:lnTo>
                  <a:lnTo>
                    <a:pt x="2" y="0"/>
                  </a:lnTo>
                  <a:lnTo>
                    <a:pt x="31" y="17"/>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23" name="Freeform 122"/>
            <p:cNvSpPr/>
            <p:nvPr userDrawn="1"/>
          </p:nvSpPr>
          <p:spPr bwMode="auto">
            <a:xfrm>
              <a:off x="6194063" y="3953997"/>
              <a:ext cx="272269" cy="211765"/>
            </a:xfrm>
            <a:custGeom>
              <a:avLst/>
              <a:gdLst>
                <a:gd name="T0" fmla="*/ 11 w 36"/>
                <a:gd name="T1" fmla="*/ 3 h 28"/>
                <a:gd name="T2" fmla="*/ 8 w 36"/>
                <a:gd name="T3" fmla="*/ 9 h 28"/>
                <a:gd name="T4" fmla="*/ 36 w 36"/>
                <a:gd name="T5" fmla="*/ 25 h 28"/>
                <a:gd name="T6" fmla="*/ 33 w 36"/>
                <a:gd name="T7" fmla="*/ 28 h 28"/>
                <a:gd name="T8" fmla="*/ 6 w 36"/>
                <a:gd name="T9" fmla="*/ 13 h 28"/>
                <a:gd name="T10" fmla="*/ 3 w 36"/>
                <a:gd name="T11" fmla="*/ 18 h 28"/>
                <a:gd name="T12" fmla="*/ 0 w 36"/>
                <a:gd name="T13" fmla="*/ 17 h 28"/>
                <a:gd name="T14" fmla="*/ 7 w 36"/>
                <a:gd name="T15" fmla="*/ 0 h 28"/>
                <a:gd name="T16" fmla="*/ 11 w 36"/>
                <a:gd name="T17" fmla="*/ 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28">
                  <a:moveTo>
                    <a:pt x="11" y="3"/>
                  </a:moveTo>
                  <a:lnTo>
                    <a:pt x="8" y="9"/>
                  </a:lnTo>
                  <a:lnTo>
                    <a:pt x="36" y="25"/>
                  </a:lnTo>
                  <a:lnTo>
                    <a:pt x="33" y="28"/>
                  </a:lnTo>
                  <a:lnTo>
                    <a:pt x="6" y="13"/>
                  </a:lnTo>
                  <a:lnTo>
                    <a:pt x="3" y="18"/>
                  </a:lnTo>
                  <a:lnTo>
                    <a:pt x="0" y="17"/>
                  </a:lnTo>
                  <a:lnTo>
                    <a:pt x="7" y="0"/>
                  </a:lnTo>
                  <a:lnTo>
                    <a:pt x="11" y="3"/>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24" name="Freeform 123"/>
            <p:cNvSpPr/>
            <p:nvPr userDrawn="1"/>
          </p:nvSpPr>
          <p:spPr bwMode="auto">
            <a:xfrm>
              <a:off x="6254567" y="3810300"/>
              <a:ext cx="272269" cy="173950"/>
            </a:xfrm>
            <a:custGeom>
              <a:avLst/>
              <a:gdLst>
                <a:gd name="T0" fmla="*/ 8 w 36"/>
                <a:gd name="T1" fmla="*/ 0 h 23"/>
                <a:gd name="T2" fmla="*/ 25 w 36"/>
                <a:gd name="T3" fmla="*/ 14 h 23"/>
                <a:gd name="T4" fmla="*/ 36 w 36"/>
                <a:gd name="T5" fmla="*/ 19 h 23"/>
                <a:gd name="T6" fmla="*/ 34 w 36"/>
                <a:gd name="T7" fmla="*/ 23 h 23"/>
                <a:gd name="T8" fmla="*/ 24 w 36"/>
                <a:gd name="T9" fmla="*/ 18 h 23"/>
                <a:gd name="T10" fmla="*/ 0 w 36"/>
                <a:gd name="T11" fmla="*/ 18 h 23"/>
                <a:gd name="T12" fmla="*/ 2 w 36"/>
                <a:gd name="T13" fmla="*/ 14 h 23"/>
                <a:gd name="T14" fmla="*/ 18 w 36"/>
                <a:gd name="T15" fmla="*/ 14 h 23"/>
                <a:gd name="T16" fmla="*/ 7 w 36"/>
                <a:gd name="T17" fmla="*/ 5 h 23"/>
                <a:gd name="T18" fmla="*/ 8 w 36"/>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23">
                  <a:moveTo>
                    <a:pt x="8" y="0"/>
                  </a:moveTo>
                  <a:lnTo>
                    <a:pt x="25" y="14"/>
                  </a:lnTo>
                  <a:lnTo>
                    <a:pt x="36" y="19"/>
                  </a:lnTo>
                  <a:lnTo>
                    <a:pt x="34" y="23"/>
                  </a:lnTo>
                  <a:lnTo>
                    <a:pt x="24" y="18"/>
                  </a:lnTo>
                  <a:lnTo>
                    <a:pt x="0" y="18"/>
                  </a:lnTo>
                  <a:lnTo>
                    <a:pt x="2" y="14"/>
                  </a:lnTo>
                  <a:lnTo>
                    <a:pt x="18" y="14"/>
                  </a:lnTo>
                  <a:lnTo>
                    <a:pt x="7" y="5"/>
                  </a:lnTo>
                  <a:lnTo>
                    <a:pt x="8" y="0"/>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25" name="Freeform 124"/>
            <p:cNvSpPr/>
            <p:nvPr userDrawn="1"/>
          </p:nvSpPr>
          <p:spPr bwMode="auto">
            <a:xfrm>
              <a:off x="4462130" y="4286770"/>
              <a:ext cx="257143" cy="189076"/>
            </a:xfrm>
            <a:custGeom>
              <a:avLst/>
              <a:gdLst>
                <a:gd name="T0" fmla="*/ 14 w 28"/>
                <a:gd name="T1" fmla="*/ 16 h 20"/>
                <a:gd name="T2" fmla="*/ 8 w 28"/>
                <a:gd name="T3" fmla="*/ 20 h 20"/>
                <a:gd name="T4" fmla="*/ 2 w 28"/>
                <a:gd name="T5" fmla="*/ 17 h 20"/>
                <a:gd name="T6" fmla="*/ 0 w 28"/>
                <a:gd name="T7" fmla="*/ 12 h 20"/>
                <a:gd name="T8" fmla="*/ 1 w 28"/>
                <a:gd name="T9" fmla="*/ 9 h 20"/>
                <a:gd name="T10" fmla="*/ 4 w 28"/>
                <a:gd name="T11" fmla="*/ 10 h 20"/>
                <a:gd name="T12" fmla="*/ 3 w 28"/>
                <a:gd name="T13" fmla="*/ 12 h 20"/>
                <a:gd name="T14" fmla="*/ 4 w 28"/>
                <a:gd name="T15" fmla="*/ 15 h 20"/>
                <a:gd name="T16" fmla="*/ 8 w 28"/>
                <a:gd name="T17" fmla="*/ 16 h 20"/>
                <a:gd name="T18" fmla="*/ 12 w 28"/>
                <a:gd name="T19" fmla="*/ 14 h 20"/>
                <a:gd name="T20" fmla="*/ 25 w 28"/>
                <a:gd name="T21" fmla="*/ 0 h 20"/>
                <a:gd name="T22" fmla="*/ 28 w 28"/>
                <a:gd name="T23" fmla="*/ 3 h 20"/>
                <a:gd name="T24" fmla="*/ 14 w 28"/>
                <a:gd name="T25"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 h="20">
                  <a:moveTo>
                    <a:pt x="14" y="16"/>
                  </a:moveTo>
                  <a:cubicBezTo>
                    <a:pt x="12" y="18"/>
                    <a:pt x="10" y="20"/>
                    <a:pt x="8" y="20"/>
                  </a:cubicBezTo>
                  <a:cubicBezTo>
                    <a:pt x="6" y="20"/>
                    <a:pt x="4" y="19"/>
                    <a:pt x="2" y="17"/>
                  </a:cubicBezTo>
                  <a:cubicBezTo>
                    <a:pt x="1" y="16"/>
                    <a:pt x="0" y="14"/>
                    <a:pt x="0" y="12"/>
                  </a:cubicBezTo>
                  <a:cubicBezTo>
                    <a:pt x="0" y="11"/>
                    <a:pt x="0" y="10"/>
                    <a:pt x="1" y="9"/>
                  </a:cubicBezTo>
                  <a:cubicBezTo>
                    <a:pt x="4" y="10"/>
                    <a:pt x="4" y="10"/>
                    <a:pt x="4" y="10"/>
                  </a:cubicBezTo>
                  <a:cubicBezTo>
                    <a:pt x="3" y="11"/>
                    <a:pt x="3" y="11"/>
                    <a:pt x="3" y="12"/>
                  </a:cubicBezTo>
                  <a:cubicBezTo>
                    <a:pt x="3" y="13"/>
                    <a:pt x="4" y="14"/>
                    <a:pt x="4" y="15"/>
                  </a:cubicBezTo>
                  <a:cubicBezTo>
                    <a:pt x="5" y="16"/>
                    <a:pt x="6" y="16"/>
                    <a:pt x="8" y="16"/>
                  </a:cubicBezTo>
                  <a:cubicBezTo>
                    <a:pt x="9" y="16"/>
                    <a:pt x="10" y="15"/>
                    <a:pt x="12" y="14"/>
                  </a:cubicBezTo>
                  <a:cubicBezTo>
                    <a:pt x="25" y="0"/>
                    <a:pt x="25" y="0"/>
                    <a:pt x="25" y="0"/>
                  </a:cubicBezTo>
                  <a:cubicBezTo>
                    <a:pt x="28" y="3"/>
                    <a:pt x="28" y="3"/>
                    <a:pt x="28" y="3"/>
                  </a:cubicBezTo>
                  <a:lnTo>
                    <a:pt x="14" y="16"/>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26" name="Freeform 125"/>
            <p:cNvSpPr>
              <a:spLocks noEditPoints="1"/>
            </p:cNvSpPr>
            <p:nvPr userDrawn="1"/>
          </p:nvSpPr>
          <p:spPr bwMode="auto">
            <a:xfrm>
              <a:off x="4938600" y="4203577"/>
              <a:ext cx="801681" cy="249580"/>
            </a:xfrm>
            <a:custGeom>
              <a:avLst/>
              <a:gdLst>
                <a:gd name="T0" fmla="*/ 0 w 86"/>
                <a:gd name="T1" fmla="*/ 15 h 27"/>
                <a:gd name="T2" fmla="*/ 4 w 86"/>
                <a:gd name="T3" fmla="*/ 15 h 27"/>
                <a:gd name="T4" fmla="*/ 6 w 86"/>
                <a:gd name="T5" fmla="*/ 3 h 27"/>
                <a:gd name="T6" fmla="*/ 10 w 86"/>
                <a:gd name="T7" fmla="*/ 3 h 27"/>
                <a:gd name="T8" fmla="*/ 14 w 86"/>
                <a:gd name="T9" fmla="*/ 4 h 27"/>
                <a:gd name="T10" fmla="*/ 10 w 86"/>
                <a:gd name="T11" fmla="*/ 19 h 27"/>
                <a:gd name="T12" fmla="*/ 37 w 86"/>
                <a:gd name="T13" fmla="*/ 14 h 27"/>
                <a:gd name="T14" fmla="*/ 33 w 86"/>
                <a:gd name="T15" fmla="*/ 11 h 27"/>
                <a:gd name="T16" fmla="*/ 28 w 86"/>
                <a:gd name="T17" fmla="*/ 13 h 27"/>
                <a:gd name="T18" fmla="*/ 30 w 86"/>
                <a:gd name="T19" fmla="*/ 16 h 27"/>
                <a:gd name="T20" fmla="*/ 34 w 86"/>
                <a:gd name="T21" fmla="*/ 17 h 27"/>
                <a:gd name="T22" fmla="*/ 37 w 86"/>
                <a:gd name="T23" fmla="*/ 14 h 27"/>
                <a:gd name="T24" fmla="*/ 36 w 86"/>
                <a:gd name="T25" fmla="*/ 21 h 27"/>
                <a:gd name="T26" fmla="*/ 32 w 86"/>
                <a:gd name="T27" fmla="*/ 19 h 27"/>
                <a:gd name="T28" fmla="*/ 27 w 86"/>
                <a:gd name="T29" fmla="*/ 19 h 27"/>
                <a:gd name="T30" fmla="*/ 27 w 86"/>
                <a:gd name="T31" fmla="*/ 24 h 27"/>
                <a:gd name="T32" fmla="*/ 34 w 86"/>
                <a:gd name="T33" fmla="*/ 25 h 27"/>
                <a:gd name="T34" fmla="*/ 30 w 86"/>
                <a:gd name="T35" fmla="*/ 27 h 27"/>
                <a:gd name="T36" fmla="*/ 24 w 86"/>
                <a:gd name="T37" fmla="*/ 25 h 27"/>
                <a:gd name="T38" fmla="*/ 23 w 86"/>
                <a:gd name="T39" fmla="*/ 21 h 27"/>
                <a:gd name="T40" fmla="*/ 28 w 86"/>
                <a:gd name="T41" fmla="*/ 17 h 27"/>
                <a:gd name="T42" fmla="*/ 25 w 86"/>
                <a:gd name="T43" fmla="*/ 15 h 27"/>
                <a:gd name="T44" fmla="*/ 28 w 86"/>
                <a:gd name="T45" fmla="*/ 10 h 27"/>
                <a:gd name="T46" fmla="*/ 39 w 86"/>
                <a:gd name="T47" fmla="*/ 11 h 27"/>
                <a:gd name="T48" fmla="*/ 39 w 86"/>
                <a:gd name="T49" fmla="*/ 17 h 27"/>
                <a:gd name="T50" fmla="*/ 36 w 86"/>
                <a:gd name="T51" fmla="*/ 18 h 27"/>
                <a:gd name="T52" fmla="*/ 39 w 86"/>
                <a:gd name="T53" fmla="*/ 23 h 27"/>
                <a:gd name="T54" fmla="*/ 30 w 86"/>
                <a:gd name="T55" fmla="*/ 27 h 27"/>
                <a:gd name="T56" fmla="*/ 62 w 86"/>
                <a:gd name="T57" fmla="*/ 14 h 27"/>
                <a:gd name="T58" fmla="*/ 59 w 86"/>
                <a:gd name="T59" fmla="*/ 11 h 27"/>
                <a:gd name="T60" fmla="*/ 54 w 86"/>
                <a:gd name="T61" fmla="*/ 12 h 27"/>
                <a:gd name="T62" fmla="*/ 53 w 86"/>
                <a:gd name="T63" fmla="*/ 17 h 27"/>
                <a:gd name="T64" fmla="*/ 56 w 86"/>
                <a:gd name="T65" fmla="*/ 19 h 27"/>
                <a:gd name="T66" fmla="*/ 60 w 86"/>
                <a:gd name="T67" fmla="*/ 18 h 27"/>
                <a:gd name="T68" fmla="*/ 63 w 86"/>
                <a:gd name="T69" fmla="*/ 17 h 27"/>
                <a:gd name="T70" fmla="*/ 50 w 86"/>
                <a:gd name="T71" fmla="*/ 15 h 27"/>
                <a:gd name="T72" fmla="*/ 52 w 86"/>
                <a:gd name="T73" fmla="*/ 11 h 27"/>
                <a:gd name="T74" fmla="*/ 58 w 86"/>
                <a:gd name="T75" fmla="*/ 9 h 27"/>
                <a:gd name="T76" fmla="*/ 63 w 86"/>
                <a:gd name="T77" fmla="*/ 11 h 27"/>
                <a:gd name="T78" fmla="*/ 66 w 86"/>
                <a:gd name="T79" fmla="*/ 17 h 27"/>
                <a:gd name="T80" fmla="*/ 63 w 86"/>
                <a:gd name="T81" fmla="*/ 24 h 27"/>
                <a:gd name="T82" fmla="*/ 55 w 86"/>
                <a:gd name="T83" fmla="*/ 27 h 27"/>
                <a:gd name="T84" fmla="*/ 52 w 86"/>
                <a:gd name="T85" fmla="*/ 27 h 27"/>
                <a:gd name="T86" fmla="*/ 52 w 86"/>
                <a:gd name="T87" fmla="*/ 25 h 27"/>
                <a:gd name="T88" fmla="*/ 55 w 86"/>
                <a:gd name="T89" fmla="*/ 25 h 27"/>
                <a:gd name="T90" fmla="*/ 62 w 86"/>
                <a:gd name="T91" fmla="*/ 19 h 27"/>
                <a:gd name="T92" fmla="*/ 57 w 86"/>
                <a:gd name="T93" fmla="*/ 21 h 27"/>
                <a:gd name="T94" fmla="*/ 52 w 86"/>
                <a:gd name="T95" fmla="*/ 20 h 27"/>
                <a:gd name="T96" fmla="*/ 50 w 86"/>
                <a:gd name="T97" fmla="*/ 15 h 27"/>
                <a:gd name="T98" fmla="*/ 86 w 86"/>
                <a:gd name="T99" fmla="*/ 18 h 27"/>
                <a:gd name="T100" fmla="*/ 83 w 86"/>
                <a:gd name="T101" fmla="*/ 3 h 27"/>
                <a:gd name="T102" fmla="*/ 72 w 86"/>
                <a:gd name="T103" fmla="*/ 6 h 27"/>
                <a:gd name="T104" fmla="*/ 86 w 86"/>
                <a:gd name="T105" fmla="*/ 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6" h="27">
                  <a:moveTo>
                    <a:pt x="9" y="20"/>
                  </a:moveTo>
                  <a:cubicBezTo>
                    <a:pt x="0" y="15"/>
                    <a:pt x="0" y="15"/>
                    <a:pt x="0" y="15"/>
                  </a:cubicBezTo>
                  <a:cubicBezTo>
                    <a:pt x="0" y="13"/>
                    <a:pt x="0" y="13"/>
                    <a:pt x="0" y="13"/>
                  </a:cubicBezTo>
                  <a:cubicBezTo>
                    <a:pt x="4" y="15"/>
                    <a:pt x="4" y="15"/>
                    <a:pt x="4" y="15"/>
                  </a:cubicBezTo>
                  <a:cubicBezTo>
                    <a:pt x="10" y="5"/>
                    <a:pt x="10" y="5"/>
                    <a:pt x="10" y="5"/>
                  </a:cubicBezTo>
                  <a:cubicBezTo>
                    <a:pt x="6" y="3"/>
                    <a:pt x="6" y="3"/>
                    <a:pt x="6" y="3"/>
                  </a:cubicBezTo>
                  <a:cubicBezTo>
                    <a:pt x="7" y="2"/>
                    <a:pt x="7" y="2"/>
                    <a:pt x="7" y="2"/>
                  </a:cubicBezTo>
                  <a:cubicBezTo>
                    <a:pt x="8" y="3"/>
                    <a:pt x="9" y="3"/>
                    <a:pt x="10" y="3"/>
                  </a:cubicBezTo>
                  <a:cubicBezTo>
                    <a:pt x="11" y="3"/>
                    <a:pt x="11" y="3"/>
                    <a:pt x="12" y="2"/>
                  </a:cubicBezTo>
                  <a:cubicBezTo>
                    <a:pt x="14" y="4"/>
                    <a:pt x="14" y="4"/>
                    <a:pt x="14" y="4"/>
                  </a:cubicBezTo>
                  <a:cubicBezTo>
                    <a:pt x="6" y="17"/>
                    <a:pt x="6" y="17"/>
                    <a:pt x="6" y="17"/>
                  </a:cubicBezTo>
                  <a:cubicBezTo>
                    <a:pt x="10" y="19"/>
                    <a:pt x="10" y="19"/>
                    <a:pt x="10" y="19"/>
                  </a:cubicBezTo>
                  <a:lnTo>
                    <a:pt x="9" y="20"/>
                  </a:lnTo>
                  <a:close/>
                  <a:moveTo>
                    <a:pt x="37" y="14"/>
                  </a:moveTo>
                  <a:cubicBezTo>
                    <a:pt x="37" y="14"/>
                    <a:pt x="37" y="13"/>
                    <a:pt x="36" y="12"/>
                  </a:cubicBezTo>
                  <a:cubicBezTo>
                    <a:pt x="36" y="12"/>
                    <a:pt x="35" y="11"/>
                    <a:pt x="33" y="11"/>
                  </a:cubicBezTo>
                  <a:cubicBezTo>
                    <a:pt x="32" y="11"/>
                    <a:pt x="31" y="11"/>
                    <a:pt x="30" y="11"/>
                  </a:cubicBezTo>
                  <a:cubicBezTo>
                    <a:pt x="29" y="12"/>
                    <a:pt x="29" y="12"/>
                    <a:pt x="28" y="13"/>
                  </a:cubicBezTo>
                  <a:cubicBezTo>
                    <a:pt x="28" y="14"/>
                    <a:pt x="28" y="14"/>
                    <a:pt x="29" y="15"/>
                  </a:cubicBezTo>
                  <a:cubicBezTo>
                    <a:pt x="29" y="15"/>
                    <a:pt x="30" y="15"/>
                    <a:pt x="30" y="16"/>
                  </a:cubicBezTo>
                  <a:cubicBezTo>
                    <a:pt x="31" y="16"/>
                    <a:pt x="31" y="16"/>
                    <a:pt x="32" y="17"/>
                  </a:cubicBezTo>
                  <a:cubicBezTo>
                    <a:pt x="33" y="17"/>
                    <a:pt x="33" y="17"/>
                    <a:pt x="34" y="17"/>
                  </a:cubicBezTo>
                  <a:cubicBezTo>
                    <a:pt x="35" y="17"/>
                    <a:pt x="36" y="17"/>
                    <a:pt x="36" y="16"/>
                  </a:cubicBezTo>
                  <a:cubicBezTo>
                    <a:pt x="37" y="16"/>
                    <a:pt x="37" y="15"/>
                    <a:pt x="37" y="14"/>
                  </a:cubicBezTo>
                  <a:moveTo>
                    <a:pt x="36" y="23"/>
                  </a:moveTo>
                  <a:cubicBezTo>
                    <a:pt x="36" y="22"/>
                    <a:pt x="36" y="22"/>
                    <a:pt x="36" y="21"/>
                  </a:cubicBezTo>
                  <a:cubicBezTo>
                    <a:pt x="35" y="21"/>
                    <a:pt x="34" y="20"/>
                    <a:pt x="33" y="20"/>
                  </a:cubicBezTo>
                  <a:cubicBezTo>
                    <a:pt x="33" y="19"/>
                    <a:pt x="33" y="19"/>
                    <a:pt x="32" y="19"/>
                  </a:cubicBezTo>
                  <a:cubicBezTo>
                    <a:pt x="31" y="19"/>
                    <a:pt x="31" y="18"/>
                    <a:pt x="30" y="18"/>
                  </a:cubicBezTo>
                  <a:cubicBezTo>
                    <a:pt x="29" y="18"/>
                    <a:pt x="28" y="19"/>
                    <a:pt x="27" y="19"/>
                  </a:cubicBezTo>
                  <a:cubicBezTo>
                    <a:pt x="27" y="20"/>
                    <a:pt x="26" y="20"/>
                    <a:pt x="26" y="21"/>
                  </a:cubicBezTo>
                  <a:cubicBezTo>
                    <a:pt x="26" y="22"/>
                    <a:pt x="26" y="23"/>
                    <a:pt x="27" y="24"/>
                  </a:cubicBezTo>
                  <a:cubicBezTo>
                    <a:pt x="28" y="25"/>
                    <a:pt x="29" y="25"/>
                    <a:pt x="30" y="25"/>
                  </a:cubicBezTo>
                  <a:cubicBezTo>
                    <a:pt x="32" y="26"/>
                    <a:pt x="33" y="25"/>
                    <a:pt x="34" y="25"/>
                  </a:cubicBezTo>
                  <a:cubicBezTo>
                    <a:pt x="35" y="24"/>
                    <a:pt x="36" y="24"/>
                    <a:pt x="36" y="23"/>
                  </a:cubicBezTo>
                  <a:moveTo>
                    <a:pt x="30" y="27"/>
                  </a:moveTo>
                  <a:cubicBezTo>
                    <a:pt x="29" y="27"/>
                    <a:pt x="28" y="27"/>
                    <a:pt x="27" y="26"/>
                  </a:cubicBezTo>
                  <a:cubicBezTo>
                    <a:pt x="26" y="26"/>
                    <a:pt x="25" y="25"/>
                    <a:pt x="24" y="25"/>
                  </a:cubicBezTo>
                  <a:cubicBezTo>
                    <a:pt x="23" y="24"/>
                    <a:pt x="23" y="24"/>
                    <a:pt x="23" y="23"/>
                  </a:cubicBezTo>
                  <a:cubicBezTo>
                    <a:pt x="23" y="22"/>
                    <a:pt x="22" y="21"/>
                    <a:pt x="23" y="21"/>
                  </a:cubicBezTo>
                  <a:cubicBezTo>
                    <a:pt x="23" y="20"/>
                    <a:pt x="23" y="19"/>
                    <a:pt x="24" y="18"/>
                  </a:cubicBezTo>
                  <a:cubicBezTo>
                    <a:pt x="25" y="18"/>
                    <a:pt x="26" y="17"/>
                    <a:pt x="28" y="17"/>
                  </a:cubicBezTo>
                  <a:cubicBezTo>
                    <a:pt x="28" y="17"/>
                    <a:pt x="28" y="17"/>
                    <a:pt x="28" y="17"/>
                  </a:cubicBezTo>
                  <a:cubicBezTo>
                    <a:pt x="27" y="16"/>
                    <a:pt x="26" y="16"/>
                    <a:pt x="25" y="15"/>
                  </a:cubicBezTo>
                  <a:cubicBezTo>
                    <a:pt x="25" y="14"/>
                    <a:pt x="25" y="14"/>
                    <a:pt x="25" y="13"/>
                  </a:cubicBezTo>
                  <a:cubicBezTo>
                    <a:pt x="25" y="12"/>
                    <a:pt x="26" y="11"/>
                    <a:pt x="28" y="10"/>
                  </a:cubicBezTo>
                  <a:cubicBezTo>
                    <a:pt x="29" y="9"/>
                    <a:pt x="31" y="9"/>
                    <a:pt x="34" y="10"/>
                  </a:cubicBezTo>
                  <a:cubicBezTo>
                    <a:pt x="36" y="10"/>
                    <a:pt x="38" y="10"/>
                    <a:pt x="39" y="11"/>
                  </a:cubicBezTo>
                  <a:cubicBezTo>
                    <a:pt x="40" y="12"/>
                    <a:pt x="41" y="14"/>
                    <a:pt x="40" y="15"/>
                  </a:cubicBezTo>
                  <a:cubicBezTo>
                    <a:pt x="40" y="16"/>
                    <a:pt x="40" y="16"/>
                    <a:pt x="39" y="17"/>
                  </a:cubicBezTo>
                  <a:cubicBezTo>
                    <a:pt x="38" y="18"/>
                    <a:pt x="37" y="18"/>
                    <a:pt x="36" y="18"/>
                  </a:cubicBezTo>
                  <a:cubicBezTo>
                    <a:pt x="36" y="18"/>
                    <a:pt x="36" y="18"/>
                    <a:pt x="36" y="18"/>
                  </a:cubicBezTo>
                  <a:cubicBezTo>
                    <a:pt x="37" y="19"/>
                    <a:pt x="38" y="20"/>
                    <a:pt x="39" y="20"/>
                  </a:cubicBezTo>
                  <a:cubicBezTo>
                    <a:pt x="39" y="21"/>
                    <a:pt x="40" y="22"/>
                    <a:pt x="39" y="23"/>
                  </a:cubicBezTo>
                  <a:cubicBezTo>
                    <a:pt x="39" y="25"/>
                    <a:pt x="38" y="26"/>
                    <a:pt x="36" y="26"/>
                  </a:cubicBezTo>
                  <a:cubicBezTo>
                    <a:pt x="34" y="27"/>
                    <a:pt x="32" y="27"/>
                    <a:pt x="30" y="27"/>
                  </a:cubicBezTo>
                  <a:moveTo>
                    <a:pt x="63" y="17"/>
                  </a:moveTo>
                  <a:cubicBezTo>
                    <a:pt x="63" y="15"/>
                    <a:pt x="62" y="15"/>
                    <a:pt x="62" y="14"/>
                  </a:cubicBezTo>
                  <a:cubicBezTo>
                    <a:pt x="62" y="13"/>
                    <a:pt x="61" y="13"/>
                    <a:pt x="61" y="12"/>
                  </a:cubicBezTo>
                  <a:cubicBezTo>
                    <a:pt x="60" y="12"/>
                    <a:pt x="60" y="12"/>
                    <a:pt x="59" y="11"/>
                  </a:cubicBezTo>
                  <a:cubicBezTo>
                    <a:pt x="59" y="11"/>
                    <a:pt x="58" y="11"/>
                    <a:pt x="58" y="11"/>
                  </a:cubicBezTo>
                  <a:cubicBezTo>
                    <a:pt x="56" y="11"/>
                    <a:pt x="55" y="12"/>
                    <a:pt x="54" y="12"/>
                  </a:cubicBezTo>
                  <a:cubicBezTo>
                    <a:pt x="53" y="13"/>
                    <a:pt x="53" y="14"/>
                    <a:pt x="53" y="15"/>
                  </a:cubicBezTo>
                  <a:cubicBezTo>
                    <a:pt x="53" y="16"/>
                    <a:pt x="53" y="16"/>
                    <a:pt x="53" y="17"/>
                  </a:cubicBezTo>
                  <a:cubicBezTo>
                    <a:pt x="54" y="17"/>
                    <a:pt x="54" y="18"/>
                    <a:pt x="55" y="18"/>
                  </a:cubicBezTo>
                  <a:cubicBezTo>
                    <a:pt x="55" y="18"/>
                    <a:pt x="56" y="18"/>
                    <a:pt x="56" y="19"/>
                  </a:cubicBezTo>
                  <a:cubicBezTo>
                    <a:pt x="57" y="19"/>
                    <a:pt x="57" y="19"/>
                    <a:pt x="58" y="19"/>
                  </a:cubicBezTo>
                  <a:cubicBezTo>
                    <a:pt x="59" y="19"/>
                    <a:pt x="59" y="19"/>
                    <a:pt x="60" y="18"/>
                  </a:cubicBezTo>
                  <a:cubicBezTo>
                    <a:pt x="61" y="18"/>
                    <a:pt x="62" y="18"/>
                    <a:pt x="62" y="18"/>
                  </a:cubicBezTo>
                  <a:cubicBezTo>
                    <a:pt x="63" y="18"/>
                    <a:pt x="63" y="17"/>
                    <a:pt x="63" y="17"/>
                  </a:cubicBezTo>
                  <a:cubicBezTo>
                    <a:pt x="63" y="17"/>
                    <a:pt x="63" y="17"/>
                    <a:pt x="63" y="17"/>
                  </a:cubicBezTo>
                  <a:moveTo>
                    <a:pt x="50" y="15"/>
                  </a:moveTo>
                  <a:cubicBezTo>
                    <a:pt x="50" y="14"/>
                    <a:pt x="50" y="14"/>
                    <a:pt x="50" y="13"/>
                  </a:cubicBezTo>
                  <a:cubicBezTo>
                    <a:pt x="51" y="12"/>
                    <a:pt x="51" y="11"/>
                    <a:pt x="52" y="11"/>
                  </a:cubicBezTo>
                  <a:cubicBezTo>
                    <a:pt x="53" y="10"/>
                    <a:pt x="53" y="10"/>
                    <a:pt x="55" y="10"/>
                  </a:cubicBezTo>
                  <a:cubicBezTo>
                    <a:pt x="56" y="9"/>
                    <a:pt x="57" y="9"/>
                    <a:pt x="58" y="9"/>
                  </a:cubicBezTo>
                  <a:cubicBezTo>
                    <a:pt x="59" y="9"/>
                    <a:pt x="60" y="9"/>
                    <a:pt x="61" y="10"/>
                  </a:cubicBezTo>
                  <a:cubicBezTo>
                    <a:pt x="62" y="10"/>
                    <a:pt x="63" y="10"/>
                    <a:pt x="63" y="11"/>
                  </a:cubicBezTo>
                  <a:cubicBezTo>
                    <a:pt x="64" y="11"/>
                    <a:pt x="65" y="12"/>
                    <a:pt x="65" y="13"/>
                  </a:cubicBezTo>
                  <a:cubicBezTo>
                    <a:pt x="66" y="14"/>
                    <a:pt x="66" y="16"/>
                    <a:pt x="66" y="17"/>
                  </a:cubicBezTo>
                  <a:cubicBezTo>
                    <a:pt x="66" y="19"/>
                    <a:pt x="66" y="20"/>
                    <a:pt x="65" y="21"/>
                  </a:cubicBezTo>
                  <a:cubicBezTo>
                    <a:pt x="65" y="22"/>
                    <a:pt x="64" y="23"/>
                    <a:pt x="63" y="24"/>
                  </a:cubicBezTo>
                  <a:cubicBezTo>
                    <a:pt x="62" y="25"/>
                    <a:pt x="61" y="26"/>
                    <a:pt x="60" y="26"/>
                  </a:cubicBezTo>
                  <a:cubicBezTo>
                    <a:pt x="58" y="27"/>
                    <a:pt x="57" y="27"/>
                    <a:pt x="55" y="27"/>
                  </a:cubicBezTo>
                  <a:cubicBezTo>
                    <a:pt x="54" y="27"/>
                    <a:pt x="54" y="27"/>
                    <a:pt x="53" y="27"/>
                  </a:cubicBezTo>
                  <a:cubicBezTo>
                    <a:pt x="53" y="27"/>
                    <a:pt x="52" y="27"/>
                    <a:pt x="52" y="27"/>
                  </a:cubicBezTo>
                  <a:cubicBezTo>
                    <a:pt x="52" y="25"/>
                    <a:pt x="52" y="25"/>
                    <a:pt x="52" y="25"/>
                  </a:cubicBezTo>
                  <a:cubicBezTo>
                    <a:pt x="52" y="25"/>
                    <a:pt x="52" y="25"/>
                    <a:pt x="52" y="25"/>
                  </a:cubicBezTo>
                  <a:cubicBezTo>
                    <a:pt x="52" y="25"/>
                    <a:pt x="53" y="25"/>
                    <a:pt x="53" y="25"/>
                  </a:cubicBezTo>
                  <a:cubicBezTo>
                    <a:pt x="54" y="25"/>
                    <a:pt x="54" y="25"/>
                    <a:pt x="55" y="25"/>
                  </a:cubicBezTo>
                  <a:cubicBezTo>
                    <a:pt x="57" y="25"/>
                    <a:pt x="59" y="25"/>
                    <a:pt x="60" y="24"/>
                  </a:cubicBezTo>
                  <a:cubicBezTo>
                    <a:pt x="62" y="23"/>
                    <a:pt x="62" y="21"/>
                    <a:pt x="62" y="19"/>
                  </a:cubicBezTo>
                  <a:cubicBezTo>
                    <a:pt x="62" y="20"/>
                    <a:pt x="61" y="20"/>
                    <a:pt x="60" y="20"/>
                  </a:cubicBezTo>
                  <a:cubicBezTo>
                    <a:pt x="59" y="20"/>
                    <a:pt x="58" y="21"/>
                    <a:pt x="57" y="21"/>
                  </a:cubicBezTo>
                  <a:cubicBezTo>
                    <a:pt x="56" y="21"/>
                    <a:pt x="55" y="20"/>
                    <a:pt x="55" y="20"/>
                  </a:cubicBezTo>
                  <a:cubicBezTo>
                    <a:pt x="54" y="20"/>
                    <a:pt x="53" y="20"/>
                    <a:pt x="52" y="20"/>
                  </a:cubicBezTo>
                  <a:cubicBezTo>
                    <a:pt x="51" y="19"/>
                    <a:pt x="51" y="18"/>
                    <a:pt x="50" y="18"/>
                  </a:cubicBezTo>
                  <a:cubicBezTo>
                    <a:pt x="50" y="17"/>
                    <a:pt x="50" y="16"/>
                    <a:pt x="50" y="15"/>
                  </a:cubicBezTo>
                  <a:moveTo>
                    <a:pt x="86" y="1"/>
                  </a:moveTo>
                  <a:cubicBezTo>
                    <a:pt x="86" y="18"/>
                    <a:pt x="86" y="18"/>
                    <a:pt x="86" y="18"/>
                  </a:cubicBezTo>
                  <a:cubicBezTo>
                    <a:pt x="83" y="20"/>
                    <a:pt x="83" y="20"/>
                    <a:pt x="83" y="20"/>
                  </a:cubicBezTo>
                  <a:cubicBezTo>
                    <a:pt x="83" y="3"/>
                    <a:pt x="83" y="3"/>
                    <a:pt x="83" y="3"/>
                  </a:cubicBezTo>
                  <a:cubicBezTo>
                    <a:pt x="73" y="8"/>
                    <a:pt x="73" y="8"/>
                    <a:pt x="73" y="8"/>
                  </a:cubicBezTo>
                  <a:cubicBezTo>
                    <a:pt x="72" y="6"/>
                    <a:pt x="72" y="6"/>
                    <a:pt x="72" y="6"/>
                  </a:cubicBezTo>
                  <a:cubicBezTo>
                    <a:pt x="85" y="0"/>
                    <a:pt x="85" y="0"/>
                    <a:pt x="85" y="0"/>
                  </a:cubicBezTo>
                  <a:lnTo>
                    <a:pt x="86" y="1"/>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27" name="Freeform 126"/>
            <p:cNvSpPr/>
            <p:nvPr userDrawn="1"/>
          </p:nvSpPr>
          <p:spPr bwMode="auto">
            <a:xfrm>
              <a:off x="5778096" y="2774166"/>
              <a:ext cx="105882" cy="105882"/>
            </a:xfrm>
            <a:custGeom>
              <a:avLst/>
              <a:gdLst>
                <a:gd name="T0" fmla="*/ 2 w 11"/>
                <a:gd name="T1" fmla="*/ 12 h 12"/>
                <a:gd name="T2" fmla="*/ 2 w 11"/>
                <a:gd name="T3" fmla="*/ 8 h 12"/>
                <a:gd name="T4" fmla="*/ 1 w 11"/>
                <a:gd name="T5" fmla="*/ 3 h 12"/>
                <a:gd name="T6" fmla="*/ 8 w 11"/>
                <a:gd name="T7" fmla="*/ 3 h 12"/>
                <a:gd name="T8" fmla="*/ 9 w 11"/>
                <a:gd name="T9" fmla="*/ 5 h 12"/>
                <a:gd name="T10" fmla="*/ 8 w 11"/>
                <a:gd name="T11" fmla="*/ 11 h 12"/>
                <a:gd name="T12" fmla="*/ 2 w 11"/>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1" h="12">
                  <a:moveTo>
                    <a:pt x="2" y="12"/>
                  </a:moveTo>
                  <a:cubicBezTo>
                    <a:pt x="0" y="11"/>
                    <a:pt x="1" y="10"/>
                    <a:pt x="2" y="8"/>
                  </a:cubicBezTo>
                  <a:cubicBezTo>
                    <a:pt x="2" y="7"/>
                    <a:pt x="1" y="5"/>
                    <a:pt x="1" y="3"/>
                  </a:cubicBezTo>
                  <a:cubicBezTo>
                    <a:pt x="2" y="0"/>
                    <a:pt x="6" y="2"/>
                    <a:pt x="8" y="3"/>
                  </a:cubicBezTo>
                  <a:cubicBezTo>
                    <a:pt x="8" y="3"/>
                    <a:pt x="9" y="4"/>
                    <a:pt x="9" y="5"/>
                  </a:cubicBezTo>
                  <a:cubicBezTo>
                    <a:pt x="10" y="7"/>
                    <a:pt x="11" y="10"/>
                    <a:pt x="8" y="11"/>
                  </a:cubicBezTo>
                  <a:cubicBezTo>
                    <a:pt x="6" y="12"/>
                    <a:pt x="4" y="12"/>
                    <a:pt x="2" y="12"/>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28" name="Freeform 127"/>
            <p:cNvSpPr/>
            <p:nvPr userDrawn="1"/>
          </p:nvSpPr>
          <p:spPr bwMode="auto">
            <a:xfrm>
              <a:off x="5505827" y="2456519"/>
              <a:ext cx="385714" cy="340336"/>
            </a:xfrm>
            <a:custGeom>
              <a:avLst/>
              <a:gdLst>
                <a:gd name="T0" fmla="*/ 7 w 41"/>
                <a:gd name="T1" fmla="*/ 35 h 36"/>
                <a:gd name="T2" fmla="*/ 7 w 41"/>
                <a:gd name="T3" fmla="*/ 35 h 36"/>
                <a:gd name="T4" fmla="*/ 7 w 41"/>
                <a:gd name="T5" fmla="*/ 34 h 36"/>
                <a:gd name="T6" fmla="*/ 15 w 41"/>
                <a:gd name="T7" fmla="*/ 32 h 36"/>
                <a:gd name="T8" fmla="*/ 20 w 41"/>
                <a:gd name="T9" fmla="*/ 28 h 36"/>
                <a:gd name="T10" fmla="*/ 6 w 41"/>
                <a:gd name="T11" fmla="*/ 29 h 36"/>
                <a:gd name="T12" fmla="*/ 2 w 41"/>
                <a:gd name="T13" fmla="*/ 26 h 36"/>
                <a:gd name="T14" fmla="*/ 2 w 41"/>
                <a:gd name="T15" fmla="*/ 26 h 36"/>
                <a:gd name="T16" fmla="*/ 3 w 41"/>
                <a:gd name="T17" fmla="*/ 21 h 36"/>
                <a:gd name="T18" fmla="*/ 19 w 41"/>
                <a:gd name="T19" fmla="*/ 21 h 36"/>
                <a:gd name="T20" fmla="*/ 24 w 41"/>
                <a:gd name="T21" fmla="*/ 20 h 36"/>
                <a:gd name="T22" fmla="*/ 29 w 41"/>
                <a:gd name="T23" fmla="*/ 3 h 36"/>
                <a:gd name="T24" fmla="*/ 35 w 41"/>
                <a:gd name="T25" fmla="*/ 6 h 36"/>
                <a:gd name="T26" fmla="*/ 36 w 41"/>
                <a:gd name="T27" fmla="*/ 7 h 36"/>
                <a:gd name="T28" fmla="*/ 36 w 41"/>
                <a:gd name="T29" fmla="*/ 7 h 36"/>
                <a:gd name="T30" fmla="*/ 35 w 41"/>
                <a:gd name="T31" fmla="*/ 11 h 36"/>
                <a:gd name="T32" fmla="*/ 31 w 41"/>
                <a:gd name="T33" fmla="*/ 20 h 36"/>
                <a:gd name="T34" fmla="*/ 40 w 41"/>
                <a:gd name="T35" fmla="*/ 19 h 36"/>
                <a:gd name="T36" fmla="*/ 38 w 41"/>
                <a:gd name="T37" fmla="*/ 23 h 36"/>
                <a:gd name="T38" fmla="*/ 29 w 41"/>
                <a:gd name="T39" fmla="*/ 24 h 36"/>
                <a:gd name="T40" fmla="*/ 23 w 41"/>
                <a:gd name="T41" fmla="*/ 32 h 36"/>
                <a:gd name="T42" fmla="*/ 21 w 41"/>
                <a:gd name="T43" fmla="*/ 34 h 36"/>
                <a:gd name="T44" fmla="*/ 14 w 41"/>
                <a:gd name="T45" fmla="*/ 35 h 36"/>
                <a:gd name="T46" fmla="*/ 7 w 41"/>
                <a:gd name="T47" fmla="*/ 3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1" h="36">
                  <a:moveTo>
                    <a:pt x="7" y="35"/>
                  </a:moveTo>
                  <a:cubicBezTo>
                    <a:pt x="7" y="35"/>
                    <a:pt x="7" y="35"/>
                    <a:pt x="7" y="35"/>
                  </a:cubicBezTo>
                  <a:cubicBezTo>
                    <a:pt x="7" y="35"/>
                    <a:pt x="7" y="35"/>
                    <a:pt x="7" y="34"/>
                  </a:cubicBezTo>
                  <a:cubicBezTo>
                    <a:pt x="8" y="34"/>
                    <a:pt x="15" y="32"/>
                    <a:pt x="15" y="32"/>
                  </a:cubicBezTo>
                  <a:cubicBezTo>
                    <a:pt x="17" y="31"/>
                    <a:pt x="19" y="30"/>
                    <a:pt x="20" y="28"/>
                  </a:cubicBezTo>
                  <a:cubicBezTo>
                    <a:pt x="15" y="28"/>
                    <a:pt x="11" y="30"/>
                    <a:pt x="6" y="29"/>
                  </a:cubicBezTo>
                  <a:cubicBezTo>
                    <a:pt x="4" y="28"/>
                    <a:pt x="3" y="27"/>
                    <a:pt x="2" y="26"/>
                  </a:cubicBezTo>
                  <a:cubicBezTo>
                    <a:pt x="2" y="26"/>
                    <a:pt x="2" y="26"/>
                    <a:pt x="2" y="26"/>
                  </a:cubicBezTo>
                  <a:cubicBezTo>
                    <a:pt x="0" y="24"/>
                    <a:pt x="0" y="22"/>
                    <a:pt x="3" y="21"/>
                  </a:cubicBezTo>
                  <a:cubicBezTo>
                    <a:pt x="7" y="23"/>
                    <a:pt x="15" y="22"/>
                    <a:pt x="19" y="21"/>
                  </a:cubicBezTo>
                  <a:cubicBezTo>
                    <a:pt x="20" y="21"/>
                    <a:pt x="23" y="21"/>
                    <a:pt x="24" y="20"/>
                  </a:cubicBezTo>
                  <a:cubicBezTo>
                    <a:pt x="26" y="15"/>
                    <a:pt x="27" y="9"/>
                    <a:pt x="29" y="3"/>
                  </a:cubicBezTo>
                  <a:cubicBezTo>
                    <a:pt x="31" y="0"/>
                    <a:pt x="33" y="3"/>
                    <a:pt x="35" y="6"/>
                  </a:cubicBezTo>
                  <a:cubicBezTo>
                    <a:pt x="35" y="6"/>
                    <a:pt x="36" y="6"/>
                    <a:pt x="36" y="7"/>
                  </a:cubicBezTo>
                  <a:cubicBezTo>
                    <a:pt x="36" y="7"/>
                    <a:pt x="36" y="7"/>
                    <a:pt x="36" y="7"/>
                  </a:cubicBezTo>
                  <a:cubicBezTo>
                    <a:pt x="37" y="9"/>
                    <a:pt x="37" y="10"/>
                    <a:pt x="35" y="11"/>
                  </a:cubicBezTo>
                  <a:cubicBezTo>
                    <a:pt x="33" y="14"/>
                    <a:pt x="32" y="17"/>
                    <a:pt x="31" y="20"/>
                  </a:cubicBezTo>
                  <a:cubicBezTo>
                    <a:pt x="34" y="20"/>
                    <a:pt x="37" y="18"/>
                    <a:pt x="40" y="19"/>
                  </a:cubicBezTo>
                  <a:cubicBezTo>
                    <a:pt x="41" y="21"/>
                    <a:pt x="40" y="22"/>
                    <a:pt x="38" y="23"/>
                  </a:cubicBezTo>
                  <a:cubicBezTo>
                    <a:pt x="36" y="23"/>
                    <a:pt x="33" y="24"/>
                    <a:pt x="29" y="24"/>
                  </a:cubicBezTo>
                  <a:cubicBezTo>
                    <a:pt x="28" y="27"/>
                    <a:pt x="26" y="30"/>
                    <a:pt x="23" y="32"/>
                  </a:cubicBezTo>
                  <a:cubicBezTo>
                    <a:pt x="23" y="33"/>
                    <a:pt x="21" y="34"/>
                    <a:pt x="21" y="34"/>
                  </a:cubicBezTo>
                  <a:cubicBezTo>
                    <a:pt x="19" y="34"/>
                    <a:pt x="17" y="35"/>
                    <a:pt x="14" y="35"/>
                  </a:cubicBezTo>
                  <a:cubicBezTo>
                    <a:pt x="8" y="36"/>
                    <a:pt x="8" y="35"/>
                    <a:pt x="7" y="35"/>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29" name="Freeform 128"/>
            <p:cNvSpPr/>
            <p:nvPr userDrawn="1"/>
          </p:nvSpPr>
          <p:spPr bwMode="auto">
            <a:xfrm>
              <a:off x="4862970" y="2668283"/>
              <a:ext cx="151261" cy="310084"/>
            </a:xfrm>
            <a:custGeom>
              <a:avLst/>
              <a:gdLst>
                <a:gd name="T0" fmla="*/ 7 w 16"/>
                <a:gd name="T1" fmla="*/ 33 h 33"/>
                <a:gd name="T2" fmla="*/ 0 w 16"/>
                <a:gd name="T3" fmla="*/ 30 h 33"/>
                <a:gd name="T4" fmla="*/ 0 w 16"/>
                <a:gd name="T5" fmla="*/ 28 h 33"/>
                <a:gd name="T6" fmla="*/ 10 w 16"/>
                <a:gd name="T7" fmla="*/ 11 h 33"/>
                <a:gd name="T8" fmla="*/ 12 w 16"/>
                <a:gd name="T9" fmla="*/ 3 h 33"/>
                <a:gd name="T10" fmla="*/ 12 w 16"/>
                <a:gd name="T11" fmla="*/ 2 h 33"/>
                <a:gd name="T12" fmla="*/ 12 w 16"/>
                <a:gd name="T13" fmla="*/ 2 h 33"/>
                <a:gd name="T14" fmla="*/ 15 w 16"/>
                <a:gd name="T15" fmla="*/ 2 h 33"/>
                <a:gd name="T16" fmla="*/ 14 w 16"/>
                <a:gd name="T17" fmla="*/ 7 h 33"/>
                <a:gd name="T18" fmla="*/ 13 w 16"/>
                <a:gd name="T19" fmla="*/ 16 h 33"/>
                <a:gd name="T20" fmla="*/ 13 w 16"/>
                <a:gd name="T21" fmla="*/ 19 h 33"/>
                <a:gd name="T22" fmla="*/ 11 w 16"/>
                <a:gd name="T23" fmla="*/ 26 h 33"/>
                <a:gd name="T24" fmla="*/ 9 w 16"/>
                <a:gd name="T25" fmla="*/ 33 h 33"/>
                <a:gd name="T26" fmla="*/ 7 w 16"/>
                <a:gd name="T2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33">
                  <a:moveTo>
                    <a:pt x="7" y="33"/>
                  </a:moveTo>
                  <a:cubicBezTo>
                    <a:pt x="5" y="33"/>
                    <a:pt x="2" y="31"/>
                    <a:pt x="0" y="30"/>
                  </a:cubicBezTo>
                  <a:cubicBezTo>
                    <a:pt x="0" y="30"/>
                    <a:pt x="0" y="29"/>
                    <a:pt x="0" y="28"/>
                  </a:cubicBezTo>
                  <a:cubicBezTo>
                    <a:pt x="4" y="23"/>
                    <a:pt x="7" y="17"/>
                    <a:pt x="10" y="11"/>
                  </a:cubicBezTo>
                  <a:cubicBezTo>
                    <a:pt x="11" y="8"/>
                    <a:pt x="11" y="5"/>
                    <a:pt x="12" y="3"/>
                  </a:cubicBezTo>
                  <a:cubicBezTo>
                    <a:pt x="12" y="3"/>
                    <a:pt x="12" y="3"/>
                    <a:pt x="12" y="2"/>
                  </a:cubicBezTo>
                  <a:cubicBezTo>
                    <a:pt x="12" y="2"/>
                    <a:pt x="12" y="2"/>
                    <a:pt x="12" y="2"/>
                  </a:cubicBezTo>
                  <a:cubicBezTo>
                    <a:pt x="13" y="1"/>
                    <a:pt x="14" y="0"/>
                    <a:pt x="15" y="2"/>
                  </a:cubicBezTo>
                  <a:cubicBezTo>
                    <a:pt x="16" y="3"/>
                    <a:pt x="14" y="5"/>
                    <a:pt x="14" y="7"/>
                  </a:cubicBezTo>
                  <a:cubicBezTo>
                    <a:pt x="14" y="10"/>
                    <a:pt x="14" y="13"/>
                    <a:pt x="13" y="16"/>
                  </a:cubicBezTo>
                  <a:cubicBezTo>
                    <a:pt x="13" y="16"/>
                    <a:pt x="13" y="16"/>
                    <a:pt x="13" y="19"/>
                  </a:cubicBezTo>
                  <a:cubicBezTo>
                    <a:pt x="12" y="21"/>
                    <a:pt x="11" y="24"/>
                    <a:pt x="11" y="26"/>
                  </a:cubicBezTo>
                  <a:cubicBezTo>
                    <a:pt x="10" y="28"/>
                    <a:pt x="10" y="31"/>
                    <a:pt x="9" y="33"/>
                  </a:cubicBezTo>
                  <a:cubicBezTo>
                    <a:pt x="8" y="33"/>
                    <a:pt x="8" y="33"/>
                    <a:pt x="7" y="33"/>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30" name="Freeform 129"/>
            <p:cNvSpPr/>
            <p:nvPr userDrawn="1"/>
          </p:nvSpPr>
          <p:spPr bwMode="auto">
            <a:xfrm>
              <a:off x="5067172" y="2592653"/>
              <a:ext cx="121008" cy="121008"/>
            </a:xfrm>
            <a:custGeom>
              <a:avLst/>
              <a:gdLst>
                <a:gd name="T0" fmla="*/ 8 w 13"/>
                <a:gd name="T1" fmla="*/ 12 h 13"/>
                <a:gd name="T2" fmla="*/ 1 w 13"/>
                <a:gd name="T3" fmla="*/ 10 h 13"/>
                <a:gd name="T4" fmla="*/ 1 w 13"/>
                <a:gd name="T5" fmla="*/ 8 h 13"/>
                <a:gd name="T6" fmla="*/ 2 w 13"/>
                <a:gd name="T7" fmla="*/ 7 h 13"/>
                <a:gd name="T8" fmla="*/ 5 w 13"/>
                <a:gd name="T9" fmla="*/ 6 h 13"/>
                <a:gd name="T10" fmla="*/ 12 w 13"/>
                <a:gd name="T11" fmla="*/ 1 h 13"/>
                <a:gd name="T12" fmla="*/ 8 w 13"/>
                <a:gd name="T13" fmla="*/ 12 h 13"/>
              </a:gdLst>
              <a:ahLst/>
              <a:cxnLst>
                <a:cxn ang="0">
                  <a:pos x="T0" y="T1"/>
                </a:cxn>
                <a:cxn ang="0">
                  <a:pos x="T2" y="T3"/>
                </a:cxn>
                <a:cxn ang="0">
                  <a:pos x="T4" y="T5"/>
                </a:cxn>
                <a:cxn ang="0">
                  <a:pos x="T6" y="T7"/>
                </a:cxn>
                <a:cxn ang="0">
                  <a:pos x="T8" y="T9"/>
                </a:cxn>
                <a:cxn ang="0">
                  <a:pos x="T10" y="T11"/>
                </a:cxn>
                <a:cxn ang="0">
                  <a:pos x="T12" y="T13"/>
                </a:cxn>
              </a:cxnLst>
              <a:rect l="0" t="0" r="r" b="b"/>
              <a:pathLst>
                <a:path w="13" h="13">
                  <a:moveTo>
                    <a:pt x="8" y="12"/>
                  </a:moveTo>
                  <a:cubicBezTo>
                    <a:pt x="5" y="13"/>
                    <a:pt x="3" y="12"/>
                    <a:pt x="1" y="10"/>
                  </a:cubicBezTo>
                  <a:cubicBezTo>
                    <a:pt x="0" y="10"/>
                    <a:pt x="1" y="9"/>
                    <a:pt x="1" y="8"/>
                  </a:cubicBezTo>
                  <a:cubicBezTo>
                    <a:pt x="1" y="8"/>
                    <a:pt x="1" y="8"/>
                    <a:pt x="2" y="7"/>
                  </a:cubicBezTo>
                  <a:cubicBezTo>
                    <a:pt x="3" y="7"/>
                    <a:pt x="3" y="7"/>
                    <a:pt x="5" y="6"/>
                  </a:cubicBezTo>
                  <a:cubicBezTo>
                    <a:pt x="6" y="5"/>
                    <a:pt x="10" y="0"/>
                    <a:pt x="12" y="1"/>
                  </a:cubicBezTo>
                  <a:cubicBezTo>
                    <a:pt x="13" y="4"/>
                    <a:pt x="11" y="10"/>
                    <a:pt x="8" y="12"/>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31" name="Freeform 130"/>
            <p:cNvSpPr/>
            <p:nvPr userDrawn="1"/>
          </p:nvSpPr>
          <p:spPr bwMode="auto">
            <a:xfrm>
              <a:off x="4855407" y="2638031"/>
              <a:ext cx="90756" cy="105882"/>
            </a:xfrm>
            <a:custGeom>
              <a:avLst/>
              <a:gdLst>
                <a:gd name="T0" fmla="*/ 5 w 10"/>
                <a:gd name="T1" fmla="*/ 11 h 11"/>
                <a:gd name="T2" fmla="*/ 1 w 10"/>
                <a:gd name="T3" fmla="*/ 4 h 11"/>
                <a:gd name="T4" fmla="*/ 6 w 10"/>
                <a:gd name="T5" fmla="*/ 1 h 11"/>
                <a:gd name="T6" fmla="*/ 10 w 10"/>
                <a:gd name="T7" fmla="*/ 6 h 11"/>
                <a:gd name="T8" fmla="*/ 5 w 10"/>
                <a:gd name="T9" fmla="*/ 11 h 11"/>
              </a:gdLst>
              <a:ahLst/>
              <a:cxnLst>
                <a:cxn ang="0">
                  <a:pos x="T0" y="T1"/>
                </a:cxn>
                <a:cxn ang="0">
                  <a:pos x="T2" y="T3"/>
                </a:cxn>
                <a:cxn ang="0">
                  <a:pos x="T4" y="T5"/>
                </a:cxn>
                <a:cxn ang="0">
                  <a:pos x="T6" y="T7"/>
                </a:cxn>
                <a:cxn ang="0">
                  <a:pos x="T8" y="T9"/>
                </a:cxn>
              </a:cxnLst>
              <a:rect l="0" t="0" r="r" b="b"/>
              <a:pathLst>
                <a:path w="10" h="11">
                  <a:moveTo>
                    <a:pt x="5" y="11"/>
                  </a:moveTo>
                  <a:cubicBezTo>
                    <a:pt x="3" y="10"/>
                    <a:pt x="1" y="5"/>
                    <a:pt x="1" y="4"/>
                  </a:cubicBezTo>
                  <a:cubicBezTo>
                    <a:pt x="0" y="1"/>
                    <a:pt x="3" y="0"/>
                    <a:pt x="6" y="1"/>
                  </a:cubicBezTo>
                  <a:cubicBezTo>
                    <a:pt x="9" y="2"/>
                    <a:pt x="10" y="3"/>
                    <a:pt x="10" y="6"/>
                  </a:cubicBezTo>
                  <a:cubicBezTo>
                    <a:pt x="8" y="9"/>
                    <a:pt x="7" y="9"/>
                    <a:pt x="5" y="11"/>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32" name="Freeform 131"/>
            <p:cNvSpPr/>
            <p:nvPr userDrawn="1"/>
          </p:nvSpPr>
          <p:spPr bwMode="auto">
            <a:xfrm>
              <a:off x="5029357" y="2471645"/>
              <a:ext cx="143698" cy="158823"/>
            </a:xfrm>
            <a:custGeom>
              <a:avLst/>
              <a:gdLst>
                <a:gd name="T0" fmla="*/ 8 w 15"/>
                <a:gd name="T1" fmla="*/ 17 h 17"/>
                <a:gd name="T2" fmla="*/ 7 w 15"/>
                <a:gd name="T3" fmla="*/ 12 h 17"/>
                <a:gd name="T4" fmla="*/ 5 w 15"/>
                <a:gd name="T5" fmla="*/ 13 h 17"/>
                <a:gd name="T6" fmla="*/ 0 w 15"/>
                <a:gd name="T7" fmla="*/ 9 h 17"/>
                <a:gd name="T8" fmla="*/ 2 w 15"/>
                <a:gd name="T9" fmla="*/ 7 h 17"/>
                <a:gd name="T10" fmla="*/ 7 w 15"/>
                <a:gd name="T11" fmla="*/ 2 h 17"/>
                <a:gd name="T12" fmla="*/ 14 w 15"/>
                <a:gd name="T13" fmla="*/ 4 h 17"/>
                <a:gd name="T14" fmla="*/ 13 w 15"/>
                <a:gd name="T15" fmla="*/ 11 h 17"/>
                <a:gd name="T16" fmla="*/ 9 w 15"/>
                <a:gd name="T17" fmla="*/ 16 h 17"/>
                <a:gd name="T18" fmla="*/ 8 w 15"/>
                <a:gd name="T1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7">
                  <a:moveTo>
                    <a:pt x="8" y="17"/>
                  </a:moveTo>
                  <a:cubicBezTo>
                    <a:pt x="7" y="16"/>
                    <a:pt x="8" y="12"/>
                    <a:pt x="7" y="12"/>
                  </a:cubicBezTo>
                  <a:cubicBezTo>
                    <a:pt x="6" y="12"/>
                    <a:pt x="6" y="13"/>
                    <a:pt x="5" y="13"/>
                  </a:cubicBezTo>
                  <a:cubicBezTo>
                    <a:pt x="3" y="13"/>
                    <a:pt x="0" y="11"/>
                    <a:pt x="0" y="9"/>
                  </a:cubicBezTo>
                  <a:cubicBezTo>
                    <a:pt x="1" y="7"/>
                    <a:pt x="0" y="8"/>
                    <a:pt x="2" y="7"/>
                  </a:cubicBezTo>
                  <a:cubicBezTo>
                    <a:pt x="4" y="5"/>
                    <a:pt x="6" y="3"/>
                    <a:pt x="7" y="2"/>
                  </a:cubicBezTo>
                  <a:cubicBezTo>
                    <a:pt x="11" y="0"/>
                    <a:pt x="13" y="1"/>
                    <a:pt x="14" y="4"/>
                  </a:cubicBezTo>
                  <a:cubicBezTo>
                    <a:pt x="15" y="7"/>
                    <a:pt x="14" y="9"/>
                    <a:pt x="13" y="11"/>
                  </a:cubicBezTo>
                  <a:cubicBezTo>
                    <a:pt x="12" y="13"/>
                    <a:pt x="10" y="15"/>
                    <a:pt x="9" y="16"/>
                  </a:cubicBezTo>
                  <a:cubicBezTo>
                    <a:pt x="9" y="17"/>
                    <a:pt x="8" y="17"/>
                    <a:pt x="8" y="17"/>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33" name="Freeform 132"/>
            <p:cNvSpPr/>
            <p:nvPr userDrawn="1"/>
          </p:nvSpPr>
          <p:spPr bwMode="auto">
            <a:xfrm>
              <a:off x="4855407" y="2509460"/>
              <a:ext cx="90756" cy="98319"/>
            </a:xfrm>
            <a:custGeom>
              <a:avLst/>
              <a:gdLst>
                <a:gd name="T0" fmla="*/ 4 w 10"/>
                <a:gd name="T1" fmla="*/ 11 h 11"/>
                <a:gd name="T2" fmla="*/ 3 w 10"/>
                <a:gd name="T3" fmla="*/ 9 h 11"/>
                <a:gd name="T4" fmla="*/ 1 w 10"/>
                <a:gd name="T5" fmla="*/ 6 h 11"/>
                <a:gd name="T6" fmla="*/ 1 w 10"/>
                <a:gd name="T7" fmla="*/ 0 h 11"/>
                <a:gd name="T8" fmla="*/ 10 w 10"/>
                <a:gd name="T9" fmla="*/ 5 h 11"/>
                <a:gd name="T10" fmla="*/ 4 w 10"/>
                <a:gd name="T11" fmla="*/ 11 h 11"/>
              </a:gdLst>
              <a:ahLst/>
              <a:cxnLst>
                <a:cxn ang="0">
                  <a:pos x="T0" y="T1"/>
                </a:cxn>
                <a:cxn ang="0">
                  <a:pos x="T2" y="T3"/>
                </a:cxn>
                <a:cxn ang="0">
                  <a:pos x="T4" y="T5"/>
                </a:cxn>
                <a:cxn ang="0">
                  <a:pos x="T6" y="T7"/>
                </a:cxn>
                <a:cxn ang="0">
                  <a:pos x="T8" y="T9"/>
                </a:cxn>
                <a:cxn ang="0">
                  <a:pos x="T10" y="T11"/>
                </a:cxn>
              </a:cxnLst>
              <a:rect l="0" t="0" r="r" b="b"/>
              <a:pathLst>
                <a:path w="10" h="11">
                  <a:moveTo>
                    <a:pt x="4" y="11"/>
                  </a:moveTo>
                  <a:cubicBezTo>
                    <a:pt x="3" y="11"/>
                    <a:pt x="3" y="10"/>
                    <a:pt x="3" y="9"/>
                  </a:cubicBezTo>
                  <a:cubicBezTo>
                    <a:pt x="3" y="8"/>
                    <a:pt x="2" y="7"/>
                    <a:pt x="1" y="6"/>
                  </a:cubicBezTo>
                  <a:cubicBezTo>
                    <a:pt x="0" y="3"/>
                    <a:pt x="0" y="2"/>
                    <a:pt x="1" y="0"/>
                  </a:cubicBezTo>
                  <a:cubicBezTo>
                    <a:pt x="3" y="0"/>
                    <a:pt x="10" y="1"/>
                    <a:pt x="10" y="5"/>
                  </a:cubicBezTo>
                  <a:cubicBezTo>
                    <a:pt x="9" y="7"/>
                    <a:pt x="6" y="10"/>
                    <a:pt x="4" y="11"/>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34" name="Freeform 133"/>
            <p:cNvSpPr/>
            <p:nvPr userDrawn="1"/>
          </p:nvSpPr>
          <p:spPr bwMode="auto">
            <a:xfrm>
              <a:off x="4356247" y="2880048"/>
              <a:ext cx="355462" cy="627731"/>
            </a:xfrm>
            <a:custGeom>
              <a:avLst/>
              <a:gdLst>
                <a:gd name="T0" fmla="*/ 22 w 38"/>
                <a:gd name="T1" fmla="*/ 64 h 66"/>
                <a:gd name="T2" fmla="*/ 13 w 38"/>
                <a:gd name="T3" fmla="*/ 61 h 66"/>
                <a:gd name="T4" fmla="*/ 13 w 38"/>
                <a:gd name="T5" fmla="*/ 59 h 66"/>
                <a:gd name="T6" fmla="*/ 13 w 38"/>
                <a:gd name="T7" fmla="*/ 59 h 66"/>
                <a:gd name="T8" fmla="*/ 8 w 38"/>
                <a:gd name="T9" fmla="*/ 46 h 66"/>
                <a:gd name="T10" fmla="*/ 7 w 38"/>
                <a:gd name="T11" fmla="*/ 42 h 66"/>
                <a:gd name="T12" fmla="*/ 10 w 38"/>
                <a:gd name="T13" fmla="*/ 44 h 66"/>
                <a:gd name="T14" fmla="*/ 11 w 38"/>
                <a:gd name="T15" fmla="*/ 42 h 66"/>
                <a:gd name="T16" fmla="*/ 11 w 38"/>
                <a:gd name="T17" fmla="*/ 33 h 66"/>
                <a:gd name="T18" fmla="*/ 8 w 38"/>
                <a:gd name="T19" fmla="*/ 31 h 66"/>
                <a:gd name="T20" fmla="*/ 4 w 38"/>
                <a:gd name="T21" fmla="*/ 34 h 66"/>
                <a:gd name="T22" fmla="*/ 4 w 38"/>
                <a:gd name="T23" fmla="*/ 27 h 66"/>
                <a:gd name="T24" fmla="*/ 0 w 38"/>
                <a:gd name="T25" fmla="*/ 23 h 66"/>
                <a:gd name="T26" fmla="*/ 6 w 38"/>
                <a:gd name="T27" fmla="*/ 21 h 66"/>
                <a:gd name="T28" fmla="*/ 10 w 38"/>
                <a:gd name="T29" fmla="*/ 23 h 66"/>
                <a:gd name="T30" fmla="*/ 11 w 38"/>
                <a:gd name="T31" fmla="*/ 25 h 66"/>
                <a:gd name="T32" fmla="*/ 12 w 38"/>
                <a:gd name="T33" fmla="*/ 24 h 66"/>
                <a:gd name="T34" fmla="*/ 12 w 38"/>
                <a:gd name="T35" fmla="*/ 17 h 66"/>
                <a:gd name="T36" fmla="*/ 7 w 38"/>
                <a:gd name="T37" fmla="*/ 10 h 66"/>
                <a:gd name="T38" fmla="*/ 12 w 38"/>
                <a:gd name="T39" fmla="*/ 6 h 66"/>
                <a:gd name="T40" fmla="*/ 13 w 38"/>
                <a:gd name="T41" fmla="*/ 1 h 66"/>
                <a:gd name="T42" fmla="*/ 14 w 38"/>
                <a:gd name="T43" fmla="*/ 0 h 66"/>
                <a:gd name="T44" fmla="*/ 16 w 38"/>
                <a:gd name="T45" fmla="*/ 1 h 66"/>
                <a:gd name="T46" fmla="*/ 18 w 38"/>
                <a:gd name="T47" fmla="*/ 12 h 66"/>
                <a:gd name="T48" fmla="*/ 17 w 38"/>
                <a:gd name="T49" fmla="*/ 8 h 66"/>
                <a:gd name="T50" fmla="*/ 22 w 38"/>
                <a:gd name="T51" fmla="*/ 3 h 66"/>
                <a:gd name="T52" fmla="*/ 25 w 38"/>
                <a:gd name="T53" fmla="*/ 7 h 66"/>
                <a:gd name="T54" fmla="*/ 26 w 38"/>
                <a:gd name="T55" fmla="*/ 8 h 66"/>
                <a:gd name="T56" fmla="*/ 35 w 38"/>
                <a:gd name="T57" fmla="*/ 15 h 66"/>
                <a:gd name="T58" fmla="*/ 37 w 38"/>
                <a:gd name="T59" fmla="*/ 19 h 66"/>
                <a:gd name="T60" fmla="*/ 37 w 38"/>
                <a:gd name="T61" fmla="*/ 20 h 66"/>
                <a:gd name="T62" fmla="*/ 37 w 38"/>
                <a:gd name="T63" fmla="*/ 20 h 66"/>
                <a:gd name="T64" fmla="*/ 36 w 38"/>
                <a:gd name="T65" fmla="*/ 24 h 66"/>
                <a:gd name="T66" fmla="*/ 23 w 38"/>
                <a:gd name="T67" fmla="*/ 15 h 66"/>
                <a:gd name="T68" fmla="*/ 23 w 38"/>
                <a:gd name="T69" fmla="*/ 15 h 66"/>
                <a:gd name="T70" fmla="*/ 27 w 38"/>
                <a:gd name="T71" fmla="*/ 25 h 66"/>
                <a:gd name="T72" fmla="*/ 22 w 38"/>
                <a:gd name="T73" fmla="*/ 27 h 66"/>
                <a:gd name="T74" fmla="*/ 22 w 38"/>
                <a:gd name="T75" fmla="*/ 25 h 66"/>
                <a:gd name="T76" fmla="*/ 15 w 38"/>
                <a:gd name="T77" fmla="*/ 19 h 66"/>
                <a:gd name="T78" fmla="*/ 16 w 38"/>
                <a:gd name="T79" fmla="*/ 27 h 66"/>
                <a:gd name="T80" fmla="*/ 17 w 38"/>
                <a:gd name="T81" fmla="*/ 31 h 66"/>
                <a:gd name="T82" fmla="*/ 21 w 38"/>
                <a:gd name="T83" fmla="*/ 35 h 66"/>
                <a:gd name="T84" fmla="*/ 22 w 38"/>
                <a:gd name="T85" fmla="*/ 38 h 66"/>
                <a:gd name="T86" fmla="*/ 22 w 38"/>
                <a:gd name="T87" fmla="*/ 39 h 66"/>
                <a:gd name="T88" fmla="*/ 22 w 38"/>
                <a:gd name="T89" fmla="*/ 44 h 66"/>
                <a:gd name="T90" fmla="*/ 21 w 38"/>
                <a:gd name="T91" fmla="*/ 44 h 66"/>
                <a:gd name="T92" fmla="*/ 17 w 38"/>
                <a:gd name="T93" fmla="*/ 38 h 66"/>
                <a:gd name="T94" fmla="*/ 16 w 38"/>
                <a:gd name="T95" fmla="*/ 44 h 66"/>
                <a:gd name="T96" fmla="*/ 13 w 38"/>
                <a:gd name="T97" fmla="*/ 46 h 66"/>
                <a:gd name="T98" fmla="*/ 13 w 38"/>
                <a:gd name="T99" fmla="*/ 46 h 66"/>
                <a:gd name="T100" fmla="*/ 12 w 38"/>
                <a:gd name="T101" fmla="*/ 47 h 66"/>
                <a:gd name="T102" fmla="*/ 14 w 38"/>
                <a:gd name="T103" fmla="*/ 50 h 66"/>
                <a:gd name="T104" fmla="*/ 23 w 38"/>
                <a:gd name="T105" fmla="*/ 62 h 66"/>
                <a:gd name="T106" fmla="*/ 22 w 38"/>
                <a:gd name="T107" fmla="*/ 6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8" h="66">
                  <a:moveTo>
                    <a:pt x="22" y="64"/>
                  </a:moveTo>
                  <a:cubicBezTo>
                    <a:pt x="19" y="66"/>
                    <a:pt x="12" y="65"/>
                    <a:pt x="13" y="61"/>
                  </a:cubicBezTo>
                  <a:cubicBezTo>
                    <a:pt x="13" y="60"/>
                    <a:pt x="13" y="59"/>
                    <a:pt x="13" y="59"/>
                  </a:cubicBezTo>
                  <a:cubicBezTo>
                    <a:pt x="13" y="59"/>
                    <a:pt x="13" y="59"/>
                    <a:pt x="13" y="59"/>
                  </a:cubicBezTo>
                  <a:cubicBezTo>
                    <a:pt x="12" y="54"/>
                    <a:pt x="9" y="50"/>
                    <a:pt x="8" y="46"/>
                  </a:cubicBezTo>
                  <a:cubicBezTo>
                    <a:pt x="7" y="45"/>
                    <a:pt x="7" y="44"/>
                    <a:pt x="7" y="42"/>
                  </a:cubicBezTo>
                  <a:cubicBezTo>
                    <a:pt x="8" y="42"/>
                    <a:pt x="9" y="43"/>
                    <a:pt x="10" y="44"/>
                  </a:cubicBezTo>
                  <a:cubicBezTo>
                    <a:pt x="11" y="44"/>
                    <a:pt x="11" y="43"/>
                    <a:pt x="11" y="42"/>
                  </a:cubicBezTo>
                  <a:cubicBezTo>
                    <a:pt x="11" y="39"/>
                    <a:pt x="11" y="36"/>
                    <a:pt x="11" y="33"/>
                  </a:cubicBezTo>
                  <a:cubicBezTo>
                    <a:pt x="10" y="32"/>
                    <a:pt x="9" y="31"/>
                    <a:pt x="8" y="31"/>
                  </a:cubicBezTo>
                  <a:cubicBezTo>
                    <a:pt x="8" y="32"/>
                    <a:pt x="6" y="37"/>
                    <a:pt x="4" y="34"/>
                  </a:cubicBezTo>
                  <a:cubicBezTo>
                    <a:pt x="5" y="32"/>
                    <a:pt x="5" y="29"/>
                    <a:pt x="4" y="27"/>
                  </a:cubicBezTo>
                  <a:cubicBezTo>
                    <a:pt x="2" y="25"/>
                    <a:pt x="0" y="24"/>
                    <a:pt x="0" y="23"/>
                  </a:cubicBezTo>
                  <a:cubicBezTo>
                    <a:pt x="0" y="20"/>
                    <a:pt x="4" y="20"/>
                    <a:pt x="6" y="21"/>
                  </a:cubicBezTo>
                  <a:cubicBezTo>
                    <a:pt x="8" y="21"/>
                    <a:pt x="8" y="17"/>
                    <a:pt x="10" y="23"/>
                  </a:cubicBezTo>
                  <a:cubicBezTo>
                    <a:pt x="10" y="24"/>
                    <a:pt x="11" y="24"/>
                    <a:pt x="11" y="25"/>
                  </a:cubicBezTo>
                  <a:cubicBezTo>
                    <a:pt x="12" y="25"/>
                    <a:pt x="12" y="24"/>
                    <a:pt x="12" y="24"/>
                  </a:cubicBezTo>
                  <a:cubicBezTo>
                    <a:pt x="12" y="22"/>
                    <a:pt x="12" y="19"/>
                    <a:pt x="12" y="17"/>
                  </a:cubicBezTo>
                  <a:cubicBezTo>
                    <a:pt x="10" y="15"/>
                    <a:pt x="8" y="13"/>
                    <a:pt x="7" y="10"/>
                  </a:cubicBezTo>
                  <a:cubicBezTo>
                    <a:pt x="7" y="8"/>
                    <a:pt x="10" y="6"/>
                    <a:pt x="12" y="6"/>
                  </a:cubicBezTo>
                  <a:cubicBezTo>
                    <a:pt x="13" y="4"/>
                    <a:pt x="13" y="3"/>
                    <a:pt x="13" y="1"/>
                  </a:cubicBezTo>
                  <a:cubicBezTo>
                    <a:pt x="13" y="1"/>
                    <a:pt x="13" y="1"/>
                    <a:pt x="14" y="0"/>
                  </a:cubicBezTo>
                  <a:cubicBezTo>
                    <a:pt x="15" y="0"/>
                    <a:pt x="15" y="0"/>
                    <a:pt x="16" y="1"/>
                  </a:cubicBezTo>
                  <a:cubicBezTo>
                    <a:pt x="18" y="3"/>
                    <a:pt x="14" y="11"/>
                    <a:pt x="18" y="12"/>
                  </a:cubicBezTo>
                  <a:cubicBezTo>
                    <a:pt x="19" y="11"/>
                    <a:pt x="18" y="9"/>
                    <a:pt x="17" y="8"/>
                  </a:cubicBezTo>
                  <a:cubicBezTo>
                    <a:pt x="17" y="6"/>
                    <a:pt x="20" y="4"/>
                    <a:pt x="22" y="3"/>
                  </a:cubicBezTo>
                  <a:cubicBezTo>
                    <a:pt x="26" y="3"/>
                    <a:pt x="25" y="4"/>
                    <a:pt x="25" y="7"/>
                  </a:cubicBezTo>
                  <a:cubicBezTo>
                    <a:pt x="26" y="7"/>
                    <a:pt x="26" y="8"/>
                    <a:pt x="26" y="8"/>
                  </a:cubicBezTo>
                  <a:cubicBezTo>
                    <a:pt x="30" y="11"/>
                    <a:pt x="30" y="11"/>
                    <a:pt x="35" y="15"/>
                  </a:cubicBezTo>
                  <a:cubicBezTo>
                    <a:pt x="36" y="16"/>
                    <a:pt x="37" y="17"/>
                    <a:pt x="37" y="19"/>
                  </a:cubicBezTo>
                  <a:cubicBezTo>
                    <a:pt x="37" y="19"/>
                    <a:pt x="37" y="19"/>
                    <a:pt x="37" y="20"/>
                  </a:cubicBezTo>
                  <a:cubicBezTo>
                    <a:pt x="37" y="20"/>
                    <a:pt x="37" y="20"/>
                    <a:pt x="37" y="20"/>
                  </a:cubicBezTo>
                  <a:cubicBezTo>
                    <a:pt x="38" y="21"/>
                    <a:pt x="38" y="24"/>
                    <a:pt x="36" y="24"/>
                  </a:cubicBezTo>
                  <a:cubicBezTo>
                    <a:pt x="32" y="21"/>
                    <a:pt x="27" y="18"/>
                    <a:pt x="23" y="15"/>
                  </a:cubicBezTo>
                  <a:cubicBezTo>
                    <a:pt x="23" y="15"/>
                    <a:pt x="23" y="15"/>
                    <a:pt x="23" y="15"/>
                  </a:cubicBezTo>
                  <a:cubicBezTo>
                    <a:pt x="25" y="17"/>
                    <a:pt x="27" y="22"/>
                    <a:pt x="27" y="25"/>
                  </a:cubicBezTo>
                  <a:cubicBezTo>
                    <a:pt x="26" y="26"/>
                    <a:pt x="24" y="27"/>
                    <a:pt x="22" y="27"/>
                  </a:cubicBezTo>
                  <a:cubicBezTo>
                    <a:pt x="22" y="26"/>
                    <a:pt x="22" y="26"/>
                    <a:pt x="22" y="25"/>
                  </a:cubicBezTo>
                  <a:cubicBezTo>
                    <a:pt x="21" y="23"/>
                    <a:pt x="17" y="21"/>
                    <a:pt x="15" y="19"/>
                  </a:cubicBezTo>
                  <a:cubicBezTo>
                    <a:pt x="14" y="21"/>
                    <a:pt x="16" y="25"/>
                    <a:pt x="16" y="27"/>
                  </a:cubicBezTo>
                  <a:cubicBezTo>
                    <a:pt x="16" y="28"/>
                    <a:pt x="16" y="30"/>
                    <a:pt x="17" y="31"/>
                  </a:cubicBezTo>
                  <a:cubicBezTo>
                    <a:pt x="18" y="32"/>
                    <a:pt x="19" y="34"/>
                    <a:pt x="21" y="35"/>
                  </a:cubicBezTo>
                  <a:cubicBezTo>
                    <a:pt x="21" y="36"/>
                    <a:pt x="22" y="37"/>
                    <a:pt x="22" y="38"/>
                  </a:cubicBezTo>
                  <a:cubicBezTo>
                    <a:pt x="22" y="38"/>
                    <a:pt x="22" y="38"/>
                    <a:pt x="22" y="39"/>
                  </a:cubicBezTo>
                  <a:cubicBezTo>
                    <a:pt x="23" y="40"/>
                    <a:pt x="24" y="44"/>
                    <a:pt x="22" y="44"/>
                  </a:cubicBezTo>
                  <a:cubicBezTo>
                    <a:pt x="21" y="44"/>
                    <a:pt x="21" y="44"/>
                    <a:pt x="21" y="44"/>
                  </a:cubicBezTo>
                  <a:cubicBezTo>
                    <a:pt x="20" y="41"/>
                    <a:pt x="18" y="39"/>
                    <a:pt x="17" y="38"/>
                  </a:cubicBezTo>
                  <a:cubicBezTo>
                    <a:pt x="16" y="40"/>
                    <a:pt x="17" y="42"/>
                    <a:pt x="16" y="44"/>
                  </a:cubicBezTo>
                  <a:cubicBezTo>
                    <a:pt x="15" y="45"/>
                    <a:pt x="14" y="46"/>
                    <a:pt x="13" y="46"/>
                  </a:cubicBezTo>
                  <a:cubicBezTo>
                    <a:pt x="13" y="46"/>
                    <a:pt x="13" y="46"/>
                    <a:pt x="13" y="46"/>
                  </a:cubicBezTo>
                  <a:cubicBezTo>
                    <a:pt x="12" y="46"/>
                    <a:pt x="12" y="46"/>
                    <a:pt x="12" y="47"/>
                  </a:cubicBezTo>
                  <a:cubicBezTo>
                    <a:pt x="12" y="48"/>
                    <a:pt x="13" y="49"/>
                    <a:pt x="14" y="50"/>
                  </a:cubicBezTo>
                  <a:cubicBezTo>
                    <a:pt x="16" y="54"/>
                    <a:pt x="19" y="58"/>
                    <a:pt x="23" y="62"/>
                  </a:cubicBezTo>
                  <a:cubicBezTo>
                    <a:pt x="23" y="63"/>
                    <a:pt x="23" y="63"/>
                    <a:pt x="22" y="64"/>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35" name="Freeform 134"/>
            <p:cNvSpPr/>
            <p:nvPr userDrawn="1"/>
          </p:nvSpPr>
          <p:spPr bwMode="auto">
            <a:xfrm>
              <a:off x="4303306" y="3235510"/>
              <a:ext cx="98319" cy="83193"/>
            </a:xfrm>
            <a:custGeom>
              <a:avLst/>
              <a:gdLst>
                <a:gd name="T0" fmla="*/ 9 w 11"/>
                <a:gd name="T1" fmla="*/ 9 h 9"/>
                <a:gd name="T2" fmla="*/ 7 w 11"/>
                <a:gd name="T3" fmla="*/ 7 h 9"/>
                <a:gd name="T4" fmla="*/ 0 w 11"/>
                <a:gd name="T5" fmla="*/ 2 h 9"/>
                <a:gd name="T6" fmla="*/ 0 w 11"/>
                <a:gd name="T7" fmla="*/ 1 h 9"/>
                <a:gd name="T8" fmla="*/ 7 w 11"/>
                <a:gd name="T9" fmla="*/ 0 h 9"/>
                <a:gd name="T10" fmla="*/ 9 w 11"/>
                <a:gd name="T11" fmla="*/ 9 h 9"/>
              </a:gdLst>
              <a:ahLst/>
              <a:cxnLst>
                <a:cxn ang="0">
                  <a:pos x="T0" y="T1"/>
                </a:cxn>
                <a:cxn ang="0">
                  <a:pos x="T2" y="T3"/>
                </a:cxn>
                <a:cxn ang="0">
                  <a:pos x="T4" y="T5"/>
                </a:cxn>
                <a:cxn ang="0">
                  <a:pos x="T6" y="T7"/>
                </a:cxn>
                <a:cxn ang="0">
                  <a:pos x="T8" y="T9"/>
                </a:cxn>
                <a:cxn ang="0">
                  <a:pos x="T10" y="T11"/>
                </a:cxn>
              </a:cxnLst>
              <a:rect l="0" t="0" r="r" b="b"/>
              <a:pathLst>
                <a:path w="11" h="9">
                  <a:moveTo>
                    <a:pt x="9" y="9"/>
                  </a:moveTo>
                  <a:cubicBezTo>
                    <a:pt x="8" y="9"/>
                    <a:pt x="7" y="8"/>
                    <a:pt x="7" y="7"/>
                  </a:cubicBezTo>
                  <a:cubicBezTo>
                    <a:pt x="3" y="6"/>
                    <a:pt x="1" y="5"/>
                    <a:pt x="0" y="2"/>
                  </a:cubicBezTo>
                  <a:cubicBezTo>
                    <a:pt x="0" y="2"/>
                    <a:pt x="0" y="2"/>
                    <a:pt x="0" y="1"/>
                  </a:cubicBezTo>
                  <a:cubicBezTo>
                    <a:pt x="2" y="1"/>
                    <a:pt x="5" y="0"/>
                    <a:pt x="7" y="0"/>
                  </a:cubicBezTo>
                  <a:cubicBezTo>
                    <a:pt x="11" y="1"/>
                    <a:pt x="10" y="6"/>
                    <a:pt x="9" y="9"/>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36" name="Freeform 135"/>
            <p:cNvSpPr/>
            <p:nvPr userDrawn="1"/>
          </p:nvSpPr>
          <p:spPr bwMode="auto">
            <a:xfrm>
              <a:off x="4212550" y="3137191"/>
              <a:ext cx="105882" cy="98319"/>
            </a:xfrm>
            <a:custGeom>
              <a:avLst/>
              <a:gdLst>
                <a:gd name="T0" fmla="*/ 10 w 11"/>
                <a:gd name="T1" fmla="*/ 10 h 10"/>
                <a:gd name="T2" fmla="*/ 9 w 11"/>
                <a:gd name="T3" fmla="*/ 10 h 10"/>
                <a:gd name="T4" fmla="*/ 8 w 11"/>
                <a:gd name="T5" fmla="*/ 8 h 10"/>
                <a:gd name="T6" fmla="*/ 1 w 11"/>
                <a:gd name="T7" fmla="*/ 2 h 10"/>
                <a:gd name="T8" fmla="*/ 4 w 11"/>
                <a:gd name="T9" fmla="*/ 2 h 10"/>
                <a:gd name="T10" fmla="*/ 11 w 11"/>
                <a:gd name="T11" fmla="*/ 5 h 10"/>
                <a:gd name="T12" fmla="*/ 10 w 11"/>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10" y="10"/>
                  </a:moveTo>
                  <a:cubicBezTo>
                    <a:pt x="9" y="10"/>
                    <a:pt x="9" y="10"/>
                    <a:pt x="9" y="10"/>
                  </a:cubicBezTo>
                  <a:cubicBezTo>
                    <a:pt x="8" y="9"/>
                    <a:pt x="8" y="9"/>
                    <a:pt x="8" y="8"/>
                  </a:cubicBezTo>
                  <a:cubicBezTo>
                    <a:pt x="4" y="8"/>
                    <a:pt x="0" y="6"/>
                    <a:pt x="1" y="2"/>
                  </a:cubicBezTo>
                  <a:cubicBezTo>
                    <a:pt x="2" y="1"/>
                    <a:pt x="2" y="2"/>
                    <a:pt x="4" y="2"/>
                  </a:cubicBezTo>
                  <a:cubicBezTo>
                    <a:pt x="7" y="2"/>
                    <a:pt x="11" y="0"/>
                    <a:pt x="11" y="5"/>
                  </a:cubicBezTo>
                  <a:cubicBezTo>
                    <a:pt x="11" y="6"/>
                    <a:pt x="10" y="8"/>
                    <a:pt x="10" y="10"/>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37" name="Freeform 136"/>
            <p:cNvSpPr/>
            <p:nvPr userDrawn="1"/>
          </p:nvSpPr>
          <p:spPr bwMode="auto">
            <a:xfrm>
              <a:off x="4749525" y="3212821"/>
              <a:ext cx="1232773" cy="1066386"/>
            </a:xfrm>
            <a:custGeom>
              <a:avLst/>
              <a:gdLst>
                <a:gd name="T0" fmla="*/ 132 w 132"/>
                <a:gd name="T1" fmla="*/ 6 h 113"/>
                <a:gd name="T2" fmla="*/ 98 w 132"/>
                <a:gd name="T3" fmla="*/ 6 h 113"/>
                <a:gd name="T4" fmla="*/ 79 w 132"/>
                <a:gd name="T5" fmla="*/ 25 h 113"/>
                <a:gd name="T6" fmla="*/ 73 w 132"/>
                <a:gd name="T7" fmla="*/ 12 h 113"/>
                <a:gd name="T8" fmla="*/ 83 w 132"/>
                <a:gd name="T9" fmla="*/ 8 h 113"/>
                <a:gd name="T10" fmla="*/ 57 w 132"/>
                <a:gd name="T11" fmla="*/ 8 h 113"/>
                <a:gd name="T12" fmla="*/ 53 w 132"/>
                <a:gd name="T13" fmla="*/ 25 h 113"/>
                <a:gd name="T14" fmla="*/ 34 w 132"/>
                <a:gd name="T15" fmla="*/ 6 h 113"/>
                <a:gd name="T16" fmla="*/ 0 w 132"/>
                <a:gd name="T17" fmla="*/ 6 h 113"/>
                <a:gd name="T18" fmla="*/ 24 w 132"/>
                <a:gd name="T19" fmla="*/ 16 h 113"/>
                <a:gd name="T20" fmla="*/ 27 w 132"/>
                <a:gd name="T21" fmla="*/ 22 h 113"/>
                <a:gd name="T22" fmla="*/ 9 w 132"/>
                <a:gd name="T23" fmla="*/ 22 h 113"/>
                <a:gd name="T24" fmla="*/ 31 w 132"/>
                <a:gd name="T25" fmla="*/ 32 h 113"/>
                <a:gd name="T26" fmla="*/ 34 w 132"/>
                <a:gd name="T27" fmla="*/ 38 h 113"/>
                <a:gd name="T28" fmla="*/ 20 w 132"/>
                <a:gd name="T29" fmla="*/ 39 h 113"/>
                <a:gd name="T30" fmla="*/ 38 w 132"/>
                <a:gd name="T31" fmla="*/ 48 h 113"/>
                <a:gd name="T32" fmla="*/ 41 w 132"/>
                <a:gd name="T33" fmla="*/ 54 h 113"/>
                <a:gd name="T34" fmla="*/ 30 w 132"/>
                <a:gd name="T35" fmla="*/ 54 h 113"/>
                <a:gd name="T36" fmla="*/ 45 w 132"/>
                <a:gd name="T37" fmla="*/ 63 h 113"/>
                <a:gd name="T38" fmla="*/ 47 w 132"/>
                <a:gd name="T39" fmla="*/ 69 h 113"/>
                <a:gd name="T40" fmla="*/ 39 w 132"/>
                <a:gd name="T41" fmla="*/ 69 h 113"/>
                <a:gd name="T42" fmla="*/ 51 w 132"/>
                <a:gd name="T43" fmla="*/ 78 h 113"/>
                <a:gd name="T44" fmla="*/ 51 w 132"/>
                <a:gd name="T45" fmla="*/ 89 h 113"/>
                <a:gd name="T46" fmla="*/ 66 w 132"/>
                <a:gd name="T47" fmla="*/ 113 h 113"/>
                <a:gd name="T48" fmla="*/ 81 w 132"/>
                <a:gd name="T49" fmla="*/ 89 h 113"/>
                <a:gd name="T50" fmla="*/ 81 w 132"/>
                <a:gd name="T51" fmla="*/ 78 h 113"/>
                <a:gd name="T52" fmla="*/ 92 w 132"/>
                <a:gd name="T53" fmla="*/ 69 h 113"/>
                <a:gd name="T54" fmla="*/ 85 w 132"/>
                <a:gd name="T55" fmla="*/ 69 h 113"/>
                <a:gd name="T56" fmla="*/ 87 w 132"/>
                <a:gd name="T57" fmla="*/ 63 h 113"/>
                <a:gd name="T58" fmla="*/ 102 w 132"/>
                <a:gd name="T59" fmla="*/ 54 h 113"/>
                <a:gd name="T60" fmla="*/ 91 w 132"/>
                <a:gd name="T61" fmla="*/ 54 h 113"/>
                <a:gd name="T62" fmla="*/ 93 w 132"/>
                <a:gd name="T63" fmla="*/ 48 h 113"/>
                <a:gd name="T64" fmla="*/ 111 w 132"/>
                <a:gd name="T65" fmla="*/ 39 h 113"/>
                <a:gd name="T66" fmla="*/ 97 w 132"/>
                <a:gd name="T67" fmla="*/ 38 h 113"/>
                <a:gd name="T68" fmla="*/ 100 w 132"/>
                <a:gd name="T69" fmla="*/ 32 h 113"/>
                <a:gd name="T70" fmla="*/ 123 w 132"/>
                <a:gd name="T71" fmla="*/ 22 h 113"/>
                <a:gd name="T72" fmla="*/ 105 w 132"/>
                <a:gd name="T73" fmla="*/ 22 h 113"/>
                <a:gd name="T74" fmla="*/ 107 w 132"/>
                <a:gd name="T75" fmla="*/ 16 h 113"/>
                <a:gd name="T76" fmla="*/ 132 w 132"/>
                <a:gd name="T77" fmla="*/ 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2" h="113">
                  <a:moveTo>
                    <a:pt x="132" y="6"/>
                  </a:moveTo>
                  <a:cubicBezTo>
                    <a:pt x="98" y="6"/>
                    <a:pt x="98" y="6"/>
                    <a:pt x="98" y="6"/>
                  </a:cubicBezTo>
                  <a:cubicBezTo>
                    <a:pt x="88" y="6"/>
                    <a:pt x="83" y="16"/>
                    <a:pt x="79" y="25"/>
                  </a:cubicBezTo>
                  <a:cubicBezTo>
                    <a:pt x="73" y="12"/>
                    <a:pt x="73" y="12"/>
                    <a:pt x="73" y="12"/>
                  </a:cubicBezTo>
                  <a:cubicBezTo>
                    <a:pt x="83" y="8"/>
                    <a:pt x="83" y="8"/>
                    <a:pt x="83" y="8"/>
                  </a:cubicBezTo>
                  <a:cubicBezTo>
                    <a:pt x="77" y="3"/>
                    <a:pt x="59" y="0"/>
                    <a:pt x="57" y="8"/>
                  </a:cubicBezTo>
                  <a:cubicBezTo>
                    <a:pt x="53" y="25"/>
                    <a:pt x="53" y="25"/>
                    <a:pt x="53" y="25"/>
                  </a:cubicBezTo>
                  <a:cubicBezTo>
                    <a:pt x="50" y="17"/>
                    <a:pt x="45" y="6"/>
                    <a:pt x="34" y="6"/>
                  </a:cubicBezTo>
                  <a:cubicBezTo>
                    <a:pt x="0" y="6"/>
                    <a:pt x="0" y="6"/>
                    <a:pt x="0" y="6"/>
                  </a:cubicBezTo>
                  <a:cubicBezTo>
                    <a:pt x="4" y="14"/>
                    <a:pt x="8" y="17"/>
                    <a:pt x="24" y="16"/>
                  </a:cubicBezTo>
                  <a:cubicBezTo>
                    <a:pt x="27" y="22"/>
                    <a:pt x="27" y="22"/>
                    <a:pt x="27" y="22"/>
                  </a:cubicBezTo>
                  <a:cubicBezTo>
                    <a:pt x="9" y="22"/>
                    <a:pt x="9" y="22"/>
                    <a:pt x="9" y="22"/>
                  </a:cubicBezTo>
                  <a:cubicBezTo>
                    <a:pt x="14" y="32"/>
                    <a:pt x="17" y="32"/>
                    <a:pt x="31" y="32"/>
                  </a:cubicBezTo>
                  <a:cubicBezTo>
                    <a:pt x="34" y="38"/>
                    <a:pt x="34" y="38"/>
                    <a:pt x="34" y="38"/>
                  </a:cubicBezTo>
                  <a:cubicBezTo>
                    <a:pt x="20" y="39"/>
                    <a:pt x="20" y="39"/>
                    <a:pt x="20" y="39"/>
                  </a:cubicBezTo>
                  <a:cubicBezTo>
                    <a:pt x="23" y="45"/>
                    <a:pt x="27" y="48"/>
                    <a:pt x="38" y="48"/>
                  </a:cubicBezTo>
                  <a:cubicBezTo>
                    <a:pt x="41" y="54"/>
                    <a:pt x="41" y="54"/>
                    <a:pt x="41" y="54"/>
                  </a:cubicBezTo>
                  <a:cubicBezTo>
                    <a:pt x="30" y="54"/>
                    <a:pt x="30" y="54"/>
                    <a:pt x="30" y="54"/>
                  </a:cubicBezTo>
                  <a:cubicBezTo>
                    <a:pt x="34" y="61"/>
                    <a:pt x="36" y="64"/>
                    <a:pt x="45" y="63"/>
                  </a:cubicBezTo>
                  <a:cubicBezTo>
                    <a:pt x="47" y="69"/>
                    <a:pt x="47" y="69"/>
                    <a:pt x="47" y="69"/>
                  </a:cubicBezTo>
                  <a:cubicBezTo>
                    <a:pt x="39" y="69"/>
                    <a:pt x="39" y="69"/>
                    <a:pt x="39" y="69"/>
                  </a:cubicBezTo>
                  <a:cubicBezTo>
                    <a:pt x="43" y="77"/>
                    <a:pt x="46" y="77"/>
                    <a:pt x="51" y="78"/>
                  </a:cubicBezTo>
                  <a:cubicBezTo>
                    <a:pt x="55" y="78"/>
                    <a:pt x="56" y="86"/>
                    <a:pt x="51" y="89"/>
                  </a:cubicBezTo>
                  <a:cubicBezTo>
                    <a:pt x="66" y="113"/>
                    <a:pt x="66" y="113"/>
                    <a:pt x="66" y="113"/>
                  </a:cubicBezTo>
                  <a:cubicBezTo>
                    <a:pt x="81" y="89"/>
                    <a:pt x="81" y="89"/>
                    <a:pt x="81" y="89"/>
                  </a:cubicBezTo>
                  <a:cubicBezTo>
                    <a:pt x="76" y="86"/>
                    <a:pt x="76" y="78"/>
                    <a:pt x="81" y="78"/>
                  </a:cubicBezTo>
                  <a:cubicBezTo>
                    <a:pt x="85" y="77"/>
                    <a:pt x="89" y="77"/>
                    <a:pt x="92" y="69"/>
                  </a:cubicBezTo>
                  <a:cubicBezTo>
                    <a:pt x="85" y="69"/>
                    <a:pt x="85" y="69"/>
                    <a:pt x="85" y="69"/>
                  </a:cubicBezTo>
                  <a:cubicBezTo>
                    <a:pt x="87" y="63"/>
                    <a:pt x="87" y="63"/>
                    <a:pt x="87" y="63"/>
                  </a:cubicBezTo>
                  <a:cubicBezTo>
                    <a:pt x="96" y="64"/>
                    <a:pt x="98" y="60"/>
                    <a:pt x="102" y="54"/>
                  </a:cubicBezTo>
                  <a:cubicBezTo>
                    <a:pt x="91" y="54"/>
                    <a:pt x="91" y="54"/>
                    <a:pt x="91" y="54"/>
                  </a:cubicBezTo>
                  <a:cubicBezTo>
                    <a:pt x="93" y="48"/>
                    <a:pt x="93" y="48"/>
                    <a:pt x="93" y="48"/>
                  </a:cubicBezTo>
                  <a:cubicBezTo>
                    <a:pt x="105" y="48"/>
                    <a:pt x="108" y="45"/>
                    <a:pt x="111" y="39"/>
                  </a:cubicBezTo>
                  <a:cubicBezTo>
                    <a:pt x="97" y="38"/>
                    <a:pt x="97" y="38"/>
                    <a:pt x="97" y="38"/>
                  </a:cubicBezTo>
                  <a:cubicBezTo>
                    <a:pt x="100" y="32"/>
                    <a:pt x="100" y="32"/>
                    <a:pt x="100" y="32"/>
                  </a:cubicBezTo>
                  <a:cubicBezTo>
                    <a:pt x="115" y="32"/>
                    <a:pt x="118" y="32"/>
                    <a:pt x="123" y="22"/>
                  </a:cubicBezTo>
                  <a:cubicBezTo>
                    <a:pt x="105" y="22"/>
                    <a:pt x="105" y="22"/>
                    <a:pt x="105" y="22"/>
                  </a:cubicBezTo>
                  <a:cubicBezTo>
                    <a:pt x="107" y="16"/>
                    <a:pt x="107" y="16"/>
                    <a:pt x="107" y="16"/>
                  </a:cubicBezTo>
                  <a:cubicBezTo>
                    <a:pt x="123" y="17"/>
                    <a:pt x="128" y="14"/>
                    <a:pt x="132" y="6"/>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38" name="Freeform 137"/>
            <p:cNvSpPr>
              <a:spLocks noEditPoints="1"/>
            </p:cNvSpPr>
            <p:nvPr userDrawn="1"/>
          </p:nvSpPr>
          <p:spPr bwMode="auto">
            <a:xfrm>
              <a:off x="6004987" y="2993493"/>
              <a:ext cx="484034" cy="325210"/>
            </a:xfrm>
            <a:custGeom>
              <a:avLst/>
              <a:gdLst>
                <a:gd name="T0" fmla="*/ 51 w 52"/>
                <a:gd name="T1" fmla="*/ 10 h 34"/>
                <a:gd name="T2" fmla="*/ 48 w 52"/>
                <a:gd name="T3" fmla="*/ 10 h 34"/>
                <a:gd name="T4" fmla="*/ 47 w 52"/>
                <a:gd name="T5" fmla="*/ 8 h 34"/>
                <a:gd name="T6" fmla="*/ 50 w 52"/>
                <a:gd name="T7" fmla="*/ 7 h 34"/>
                <a:gd name="T8" fmla="*/ 52 w 52"/>
                <a:gd name="T9" fmla="*/ 2 h 34"/>
                <a:gd name="T10" fmla="*/ 44 w 52"/>
                <a:gd name="T11" fmla="*/ 3 h 34"/>
                <a:gd name="T12" fmla="*/ 36 w 52"/>
                <a:gd name="T13" fmla="*/ 1 h 34"/>
                <a:gd name="T14" fmla="*/ 36 w 52"/>
                <a:gd name="T15" fmla="*/ 3 h 34"/>
                <a:gd name="T16" fmla="*/ 35 w 52"/>
                <a:gd name="T17" fmla="*/ 4 h 34"/>
                <a:gd name="T18" fmla="*/ 35 w 52"/>
                <a:gd name="T19" fmla="*/ 5 h 34"/>
                <a:gd name="T20" fmla="*/ 34 w 52"/>
                <a:gd name="T21" fmla="*/ 7 h 34"/>
                <a:gd name="T22" fmla="*/ 34 w 52"/>
                <a:gd name="T23" fmla="*/ 6 h 34"/>
                <a:gd name="T24" fmla="*/ 30 w 52"/>
                <a:gd name="T25" fmla="*/ 5 h 34"/>
                <a:gd name="T26" fmla="*/ 28 w 52"/>
                <a:gd name="T27" fmla="*/ 9 h 34"/>
                <a:gd name="T28" fmla="*/ 28 w 52"/>
                <a:gd name="T29" fmla="*/ 10 h 34"/>
                <a:gd name="T30" fmla="*/ 31 w 52"/>
                <a:gd name="T31" fmla="*/ 11 h 34"/>
                <a:gd name="T32" fmla="*/ 33 w 52"/>
                <a:gd name="T33" fmla="*/ 12 h 34"/>
                <a:gd name="T34" fmla="*/ 30 w 52"/>
                <a:gd name="T35" fmla="*/ 14 h 34"/>
                <a:gd name="T36" fmla="*/ 26 w 52"/>
                <a:gd name="T37" fmla="*/ 14 h 34"/>
                <a:gd name="T38" fmla="*/ 13 w 52"/>
                <a:gd name="T39" fmla="*/ 11 h 34"/>
                <a:gd name="T40" fmla="*/ 13 w 52"/>
                <a:gd name="T41" fmla="*/ 12 h 34"/>
                <a:gd name="T42" fmla="*/ 20 w 52"/>
                <a:gd name="T43" fmla="*/ 16 h 34"/>
                <a:gd name="T44" fmla="*/ 32 w 52"/>
                <a:gd name="T45" fmla="*/ 20 h 34"/>
                <a:gd name="T46" fmla="*/ 31 w 52"/>
                <a:gd name="T47" fmla="*/ 20 h 34"/>
                <a:gd name="T48" fmla="*/ 24 w 52"/>
                <a:gd name="T49" fmla="*/ 20 h 34"/>
                <a:gd name="T50" fmla="*/ 19 w 52"/>
                <a:gd name="T51" fmla="*/ 19 h 34"/>
                <a:gd name="T52" fmla="*/ 18 w 52"/>
                <a:gd name="T53" fmla="*/ 19 h 34"/>
                <a:gd name="T54" fmla="*/ 4 w 52"/>
                <a:gd name="T55" fmla="*/ 14 h 34"/>
                <a:gd name="T56" fmla="*/ 2 w 52"/>
                <a:gd name="T57" fmla="*/ 12 h 34"/>
                <a:gd name="T58" fmla="*/ 3 w 52"/>
                <a:gd name="T59" fmla="*/ 20 h 34"/>
                <a:gd name="T60" fmla="*/ 13 w 52"/>
                <a:gd name="T61" fmla="*/ 23 h 34"/>
                <a:gd name="T62" fmla="*/ 13 w 52"/>
                <a:gd name="T63" fmla="*/ 24 h 34"/>
                <a:gd name="T64" fmla="*/ 9 w 52"/>
                <a:gd name="T65" fmla="*/ 27 h 34"/>
                <a:gd name="T66" fmla="*/ 4 w 52"/>
                <a:gd name="T67" fmla="*/ 26 h 34"/>
                <a:gd name="T68" fmla="*/ 9 w 52"/>
                <a:gd name="T69" fmla="*/ 33 h 34"/>
                <a:gd name="T70" fmla="*/ 10 w 52"/>
                <a:gd name="T71" fmla="*/ 34 h 34"/>
                <a:gd name="T72" fmla="*/ 18 w 52"/>
                <a:gd name="T73" fmla="*/ 28 h 34"/>
                <a:gd name="T74" fmla="*/ 23 w 52"/>
                <a:gd name="T75" fmla="*/ 28 h 34"/>
                <a:gd name="T76" fmla="*/ 22 w 52"/>
                <a:gd name="T77" fmla="*/ 23 h 34"/>
                <a:gd name="T78" fmla="*/ 23 w 52"/>
                <a:gd name="T79" fmla="*/ 21 h 34"/>
                <a:gd name="T80" fmla="*/ 30 w 52"/>
                <a:gd name="T81" fmla="*/ 22 h 34"/>
                <a:gd name="T82" fmla="*/ 36 w 52"/>
                <a:gd name="T83" fmla="*/ 25 h 34"/>
                <a:gd name="T84" fmla="*/ 39 w 52"/>
                <a:gd name="T85" fmla="*/ 21 h 34"/>
                <a:gd name="T86" fmla="*/ 39 w 52"/>
                <a:gd name="T87" fmla="*/ 20 h 34"/>
                <a:gd name="T88" fmla="*/ 51 w 52"/>
                <a:gd name="T89" fmla="*/ 14 h 34"/>
                <a:gd name="T90" fmla="*/ 38 w 52"/>
                <a:gd name="T91" fmla="*/ 14 h 34"/>
                <a:gd name="T92" fmla="*/ 38 w 52"/>
                <a:gd name="T93" fmla="*/ 12 h 34"/>
                <a:gd name="T94" fmla="*/ 36 w 52"/>
                <a:gd name="T95" fmla="*/ 11 h 34"/>
                <a:gd name="T96" fmla="*/ 36 w 52"/>
                <a:gd name="T97" fmla="*/ 10 h 34"/>
                <a:gd name="T98" fmla="*/ 40 w 52"/>
                <a:gd name="T99" fmla="*/ 9 h 34"/>
                <a:gd name="T100" fmla="*/ 43 w 52"/>
                <a:gd name="T101" fmla="*/ 14 h 34"/>
                <a:gd name="T102" fmla="*/ 38 w 52"/>
                <a:gd name="T103" fmla="*/ 1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 h="34">
                  <a:moveTo>
                    <a:pt x="51" y="13"/>
                  </a:moveTo>
                  <a:cubicBezTo>
                    <a:pt x="51" y="12"/>
                    <a:pt x="51" y="12"/>
                    <a:pt x="51" y="12"/>
                  </a:cubicBezTo>
                  <a:cubicBezTo>
                    <a:pt x="51" y="11"/>
                    <a:pt x="51" y="11"/>
                    <a:pt x="51" y="10"/>
                  </a:cubicBezTo>
                  <a:cubicBezTo>
                    <a:pt x="51" y="10"/>
                    <a:pt x="50" y="10"/>
                    <a:pt x="50" y="10"/>
                  </a:cubicBezTo>
                  <a:cubicBezTo>
                    <a:pt x="49" y="10"/>
                    <a:pt x="49" y="10"/>
                    <a:pt x="49" y="10"/>
                  </a:cubicBezTo>
                  <a:cubicBezTo>
                    <a:pt x="48" y="10"/>
                    <a:pt x="48" y="10"/>
                    <a:pt x="48" y="10"/>
                  </a:cubicBezTo>
                  <a:cubicBezTo>
                    <a:pt x="48" y="9"/>
                    <a:pt x="48" y="9"/>
                    <a:pt x="48" y="9"/>
                  </a:cubicBezTo>
                  <a:cubicBezTo>
                    <a:pt x="48" y="9"/>
                    <a:pt x="48" y="9"/>
                    <a:pt x="48" y="9"/>
                  </a:cubicBezTo>
                  <a:cubicBezTo>
                    <a:pt x="47" y="8"/>
                    <a:pt x="47" y="8"/>
                    <a:pt x="47" y="8"/>
                  </a:cubicBezTo>
                  <a:cubicBezTo>
                    <a:pt x="47" y="8"/>
                    <a:pt x="47" y="8"/>
                    <a:pt x="47" y="8"/>
                  </a:cubicBezTo>
                  <a:cubicBezTo>
                    <a:pt x="48" y="8"/>
                    <a:pt x="48" y="8"/>
                    <a:pt x="48" y="8"/>
                  </a:cubicBezTo>
                  <a:cubicBezTo>
                    <a:pt x="48" y="7"/>
                    <a:pt x="49" y="7"/>
                    <a:pt x="50" y="7"/>
                  </a:cubicBezTo>
                  <a:cubicBezTo>
                    <a:pt x="50" y="7"/>
                    <a:pt x="50" y="7"/>
                    <a:pt x="50" y="7"/>
                  </a:cubicBezTo>
                  <a:cubicBezTo>
                    <a:pt x="50" y="7"/>
                    <a:pt x="50" y="7"/>
                    <a:pt x="50" y="7"/>
                  </a:cubicBezTo>
                  <a:cubicBezTo>
                    <a:pt x="51" y="6"/>
                    <a:pt x="52" y="4"/>
                    <a:pt x="52" y="2"/>
                  </a:cubicBezTo>
                  <a:cubicBezTo>
                    <a:pt x="52" y="2"/>
                    <a:pt x="51" y="2"/>
                    <a:pt x="50" y="2"/>
                  </a:cubicBezTo>
                  <a:cubicBezTo>
                    <a:pt x="49" y="2"/>
                    <a:pt x="48" y="2"/>
                    <a:pt x="46" y="3"/>
                  </a:cubicBezTo>
                  <a:cubicBezTo>
                    <a:pt x="46" y="3"/>
                    <a:pt x="45" y="3"/>
                    <a:pt x="44" y="3"/>
                  </a:cubicBezTo>
                  <a:cubicBezTo>
                    <a:pt x="43" y="3"/>
                    <a:pt x="43" y="3"/>
                    <a:pt x="43" y="3"/>
                  </a:cubicBezTo>
                  <a:cubicBezTo>
                    <a:pt x="41" y="2"/>
                    <a:pt x="41" y="2"/>
                    <a:pt x="36" y="0"/>
                  </a:cubicBezTo>
                  <a:cubicBezTo>
                    <a:pt x="36" y="0"/>
                    <a:pt x="36" y="0"/>
                    <a:pt x="36" y="1"/>
                  </a:cubicBezTo>
                  <a:cubicBezTo>
                    <a:pt x="35" y="1"/>
                    <a:pt x="35" y="2"/>
                    <a:pt x="36" y="3"/>
                  </a:cubicBezTo>
                  <a:cubicBezTo>
                    <a:pt x="36" y="3"/>
                    <a:pt x="36" y="3"/>
                    <a:pt x="36" y="3"/>
                  </a:cubicBezTo>
                  <a:cubicBezTo>
                    <a:pt x="36" y="3"/>
                    <a:pt x="36" y="3"/>
                    <a:pt x="36" y="3"/>
                  </a:cubicBezTo>
                  <a:cubicBezTo>
                    <a:pt x="36" y="3"/>
                    <a:pt x="36" y="3"/>
                    <a:pt x="36" y="3"/>
                  </a:cubicBezTo>
                  <a:cubicBezTo>
                    <a:pt x="35" y="4"/>
                    <a:pt x="35" y="4"/>
                    <a:pt x="35" y="4"/>
                  </a:cubicBezTo>
                  <a:cubicBezTo>
                    <a:pt x="35" y="4"/>
                    <a:pt x="35" y="4"/>
                    <a:pt x="35" y="4"/>
                  </a:cubicBezTo>
                  <a:cubicBezTo>
                    <a:pt x="35" y="4"/>
                    <a:pt x="35" y="4"/>
                    <a:pt x="35" y="4"/>
                  </a:cubicBezTo>
                  <a:cubicBezTo>
                    <a:pt x="35" y="4"/>
                    <a:pt x="35" y="4"/>
                    <a:pt x="35" y="4"/>
                  </a:cubicBezTo>
                  <a:cubicBezTo>
                    <a:pt x="35" y="4"/>
                    <a:pt x="35" y="5"/>
                    <a:pt x="35" y="5"/>
                  </a:cubicBezTo>
                  <a:cubicBezTo>
                    <a:pt x="35" y="5"/>
                    <a:pt x="35" y="5"/>
                    <a:pt x="35" y="5"/>
                  </a:cubicBezTo>
                  <a:cubicBezTo>
                    <a:pt x="35" y="6"/>
                    <a:pt x="35" y="6"/>
                    <a:pt x="35" y="6"/>
                  </a:cubicBezTo>
                  <a:cubicBezTo>
                    <a:pt x="34" y="7"/>
                    <a:pt x="34" y="7"/>
                    <a:pt x="34" y="7"/>
                  </a:cubicBezTo>
                  <a:cubicBezTo>
                    <a:pt x="34" y="7"/>
                    <a:pt x="34" y="7"/>
                    <a:pt x="34" y="7"/>
                  </a:cubicBezTo>
                  <a:cubicBezTo>
                    <a:pt x="34" y="7"/>
                    <a:pt x="34" y="7"/>
                    <a:pt x="34" y="7"/>
                  </a:cubicBezTo>
                  <a:cubicBezTo>
                    <a:pt x="34" y="6"/>
                    <a:pt x="34" y="6"/>
                    <a:pt x="34" y="6"/>
                  </a:cubicBezTo>
                  <a:cubicBezTo>
                    <a:pt x="33" y="6"/>
                    <a:pt x="33" y="6"/>
                    <a:pt x="32" y="5"/>
                  </a:cubicBezTo>
                  <a:cubicBezTo>
                    <a:pt x="32" y="5"/>
                    <a:pt x="32" y="5"/>
                    <a:pt x="32" y="5"/>
                  </a:cubicBezTo>
                  <a:cubicBezTo>
                    <a:pt x="31" y="5"/>
                    <a:pt x="31" y="5"/>
                    <a:pt x="30" y="5"/>
                  </a:cubicBezTo>
                  <a:cubicBezTo>
                    <a:pt x="30" y="6"/>
                    <a:pt x="30" y="6"/>
                    <a:pt x="30" y="6"/>
                  </a:cubicBezTo>
                  <a:cubicBezTo>
                    <a:pt x="30" y="7"/>
                    <a:pt x="30" y="7"/>
                    <a:pt x="30" y="7"/>
                  </a:cubicBezTo>
                  <a:cubicBezTo>
                    <a:pt x="30" y="7"/>
                    <a:pt x="30" y="8"/>
                    <a:pt x="28" y="9"/>
                  </a:cubicBezTo>
                  <a:cubicBezTo>
                    <a:pt x="27" y="8"/>
                    <a:pt x="27" y="8"/>
                    <a:pt x="27" y="8"/>
                  </a:cubicBezTo>
                  <a:cubicBezTo>
                    <a:pt x="26" y="8"/>
                    <a:pt x="26" y="9"/>
                    <a:pt x="26" y="9"/>
                  </a:cubicBezTo>
                  <a:cubicBezTo>
                    <a:pt x="26" y="10"/>
                    <a:pt x="26" y="10"/>
                    <a:pt x="28" y="10"/>
                  </a:cubicBezTo>
                  <a:cubicBezTo>
                    <a:pt x="29" y="10"/>
                    <a:pt x="29" y="11"/>
                    <a:pt x="30" y="11"/>
                  </a:cubicBezTo>
                  <a:cubicBezTo>
                    <a:pt x="30" y="11"/>
                    <a:pt x="30" y="11"/>
                    <a:pt x="30" y="11"/>
                  </a:cubicBezTo>
                  <a:cubicBezTo>
                    <a:pt x="31" y="11"/>
                    <a:pt x="31" y="11"/>
                    <a:pt x="31" y="11"/>
                  </a:cubicBezTo>
                  <a:cubicBezTo>
                    <a:pt x="32" y="11"/>
                    <a:pt x="32" y="11"/>
                    <a:pt x="32" y="11"/>
                  </a:cubicBezTo>
                  <a:cubicBezTo>
                    <a:pt x="33" y="11"/>
                    <a:pt x="33" y="11"/>
                    <a:pt x="33" y="11"/>
                  </a:cubicBezTo>
                  <a:cubicBezTo>
                    <a:pt x="33" y="12"/>
                    <a:pt x="33" y="12"/>
                    <a:pt x="33" y="12"/>
                  </a:cubicBezTo>
                  <a:cubicBezTo>
                    <a:pt x="31" y="12"/>
                    <a:pt x="31" y="12"/>
                    <a:pt x="31" y="12"/>
                  </a:cubicBezTo>
                  <a:cubicBezTo>
                    <a:pt x="31" y="12"/>
                    <a:pt x="31" y="13"/>
                    <a:pt x="30" y="13"/>
                  </a:cubicBezTo>
                  <a:cubicBezTo>
                    <a:pt x="30" y="14"/>
                    <a:pt x="30" y="14"/>
                    <a:pt x="30" y="14"/>
                  </a:cubicBezTo>
                  <a:cubicBezTo>
                    <a:pt x="29" y="15"/>
                    <a:pt x="29" y="15"/>
                    <a:pt x="29" y="15"/>
                  </a:cubicBezTo>
                  <a:cubicBezTo>
                    <a:pt x="29" y="14"/>
                    <a:pt x="29" y="14"/>
                    <a:pt x="29" y="14"/>
                  </a:cubicBezTo>
                  <a:cubicBezTo>
                    <a:pt x="28" y="14"/>
                    <a:pt x="27" y="14"/>
                    <a:pt x="26" y="14"/>
                  </a:cubicBezTo>
                  <a:cubicBezTo>
                    <a:pt x="24" y="13"/>
                    <a:pt x="24" y="13"/>
                    <a:pt x="24" y="13"/>
                  </a:cubicBezTo>
                  <a:cubicBezTo>
                    <a:pt x="22" y="13"/>
                    <a:pt x="18" y="12"/>
                    <a:pt x="15" y="11"/>
                  </a:cubicBezTo>
                  <a:cubicBezTo>
                    <a:pt x="15" y="11"/>
                    <a:pt x="14" y="11"/>
                    <a:pt x="13" y="11"/>
                  </a:cubicBezTo>
                  <a:cubicBezTo>
                    <a:pt x="12" y="10"/>
                    <a:pt x="12" y="10"/>
                    <a:pt x="12" y="10"/>
                  </a:cubicBezTo>
                  <a:cubicBezTo>
                    <a:pt x="11" y="11"/>
                    <a:pt x="11" y="11"/>
                    <a:pt x="11" y="11"/>
                  </a:cubicBezTo>
                  <a:cubicBezTo>
                    <a:pt x="12" y="11"/>
                    <a:pt x="12" y="12"/>
                    <a:pt x="13" y="12"/>
                  </a:cubicBezTo>
                  <a:cubicBezTo>
                    <a:pt x="13" y="12"/>
                    <a:pt x="13" y="12"/>
                    <a:pt x="13" y="12"/>
                  </a:cubicBezTo>
                  <a:cubicBezTo>
                    <a:pt x="14" y="13"/>
                    <a:pt x="14" y="15"/>
                    <a:pt x="16" y="16"/>
                  </a:cubicBezTo>
                  <a:cubicBezTo>
                    <a:pt x="17" y="16"/>
                    <a:pt x="18" y="16"/>
                    <a:pt x="20" y="16"/>
                  </a:cubicBezTo>
                  <a:cubicBezTo>
                    <a:pt x="23" y="16"/>
                    <a:pt x="28" y="17"/>
                    <a:pt x="31" y="19"/>
                  </a:cubicBezTo>
                  <a:cubicBezTo>
                    <a:pt x="32" y="20"/>
                    <a:pt x="32" y="20"/>
                    <a:pt x="32" y="20"/>
                  </a:cubicBezTo>
                  <a:cubicBezTo>
                    <a:pt x="32" y="20"/>
                    <a:pt x="32" y="20"/>
                    <a:pt x="32" y="20"/>
                  </a:cubicBezTo>
                  <a:cubicBezTo>
                    <a:pt x="32" y="20"/>
                    <a:pt x="32" y="20"/>
                    <a:pt x="32" y="20"/>
                  </a:cubicBezTo>
                  <a:cubicBezTo>
                    <a:pt x="32" y="20"/>
                    <a:pt x="32" y="20"/>
                    <a:pt x="32" y="20"/>
                  </a:cubicBezTo>
                  <a:cubicBezTo>
                    <a:pt x="31" y="20"/>
                    <a:pt x="31" y="20"/>
                    <a:pt x="31" y="20"/>
                  </a:cubicBezTo>
                  <a:cubicBezTo>
                    <a:pt x="30" y="20"/>
                    <a:pt x="30" y="21"/>
                    <a:pt x="30" y="21"/>
                  </a:cubicBezTo>
                  <a:cubicBezTo>
                    <a:pt x="29" y="21"/>
                    <a:pt x="29" y="21"/>
                    <a:pt x="29" y="21"/>
                  </a:cubicBezTo>
                  <a:cubicBezTo>
                    <a:pt x="26" y="20"/>
                    <a:pt x="26" y="20"/>
                    <a:pt x="24" y="20"/>
                  </a:cubicBezTo>
                  <a:cubicBezTo>
                    <a:pt x="23" y="19"/>
                    <a:pt x="22" y="18"/>
                    <a:pt x="21" y="18"/>
                  </a:cubicBezTo>
                  <a:cubicBezTo>
                    <a:pt x="21" y="18"/>
                    <a:pt x="20" y="19"/>
                    <a:pt x="19" y="19"/>
                  </a:cubicBezTo>
                  <a:cubicBezTo>
                    <a:pt x="19" y="19"/>
                    <a:pt x="19" y="19"/>
                    <a:pt x="19" y="19"/>
                  </a:cubicBezTo>
                  <a:cubicBezTo>
                    <a:pt x="19" y="19"/>
                    <a:pt x="19" y="19"/>
                    <a:pt x="19" y="19"/>
                  </a:cubicBezTo>
                  <a:cubicBezTo>
                    <a:pt x="19" y="20"/>
                    <a:pt x="19" y="20"/>
                    <a:pt x="19" y="20"/>
                  </a:cubicBezTo>
                  <a:cubicBezTo>
                    <a:pt x="18" y="19"/>
                    <a:pt x="18" y="19"/>
                    <a:pt x="18" y="19"/>
                  </a:cubicBezTo>
                  <a:cubicBezTo>
                    <a:pt x="18" y="19"/>
                    <a:pt x="18" y="19"/>
                    <a:pt x="17" y="19"/>
                  </a:cubicBezTo>
                  <a:cubicBezTo>
                    <a:pt x="16" y="19"/>
                    <a:pt x="15" y="18"/>
                    <a:pt x="14" y="18"/>
                  </a:cubicBezTo>
                  <a:cubicBezTo>
                    <a:pt x="10" y="17"/>
                    <a:pt x="7" y="16"/>
                    <a:pt x="4" y="14"/>
                  </a:cubicBezTo>
                  <a:cubicBezTo>
                    <a:pt x="3" y="13"/>
                    <a:pt x="3" y="13"/>
                    <a:pt x="2" y="12"/>
                  </a:cubicBezTo>
                  <a:cubicBezTo>
                    <a:pt x="2" y="12"/>
                    <a:pt x="2" y="12"/>
                    <a:pt x="2" y="12"/>
                  </a:cubicBezTo>
                  <a:cubicBezTo>
                    <a:pt x="2" y="12"/>
                    <a:pt x="2" y="12"/>
                    <a:pt x="2" y="12"/>
                  </a:cubicBezTo>
                  <a:cubicBezTo>
                    <a:pt x="2" y="11"/>
                    <a:pt x="2" y="11"/>
                    <a:pt x="2" y="11"/>
                  </a:cubicBezTo>
                  <a:cubicBezTo>
                    <a:pt x="1" y="11"/>
                    <a:pt x="1" y="12"/>
                    <a:pt x="0" y="12"/>
                  </a:cubicBezTo>
                  <a:cubicBezTo>
                    <a:pt x="0" y="14"/>
                    <a:pt x="2" y="19"/>
                    <a:pt x="3" y="20"/>
                  </a:cubicBezTo>
                  <a:cubicBezTo>
                    <a:pt x="4" y="20"/>
                    <a:pt x="5" y="21"/>
                    <a:pt x="6" y="21"/>
                  </a:cubicBezTo>
                  <a:cubicBezTo>
                    <a:pt x="8" y="21"/>
                    <a:pt x="11" y="22"/>
                    <a:pt x="12" y="23"/>
                  </a:cubicBezTo>
                  <a:cubicBezTo>
                    <a:pt x="13" y="23"/>
                    <a:pt x="13" y="23"/>
                    <a:pt x="13" y="23"/>
                  </a:cubicBezTo>
                  <a:cubicBezTo>
                    <a:pt x="13" y="23"/>
                    <a:pt x="13" y="23"/>
                    <a:pt x="13" y="23"/>
                  </a:cubicBezTo>
                  <a:cubicBezTo>
                    <a:pt x="13" y="23"/>
                    <a:pt x="13" y="23"/>
                    <a:pt x="13" y="23"/>
                  </a:cubicBezTo>
                  <a:cubicBezTo>
                    <a:pt x="13" y="24"/>
                    <a:pt x="13" y="24"/>
                    <a:pt x="13" y="24"/>
                  </a:cubicBezTo>
                  <a:cubicBezTo>
                    <a:pt x="12" y="25"/>
                    <a:pt x="11" y="26"/>
                    <a:pt x="10" y="26"/>
                  </a:cubicBezTo>
                  <a:cubicBezTo>
                    <a:pt x="10" y="27"/>
                    <a:pt x="10" y="27"/>
                    <a:pt x="10" y="27"/>
                  </a:cubicBezTo>
                  <a:cubicBezTo>
                    <a:pt x="10" y="27"/>
                    <a:pt x="9" y="27"/>
                    <a:pt x="9" y="27"/>
                  </a:cubicBezTo>
                  <a:cubicBezTo>
                    <a:pt x="9" y="27"/>
                    <a:pt x="9" y="27"/>
                    <a:pt x="9" y="27"/>
                  </a:cubicBezTo>
                  <a:cubicBezTo>
                    <a:pt x="9" y="28"/>
                    <a:pt x="8" y="28"/>
                    <a:pt x="8" y="28"/>
                  </a:cubicBezTo>
                  <a:cubicBezTo>
                    <a:pt x="7" y="28"/>
                    <a:pt x="5" y="27"/>
                    <a:pt x="4" y="26"/>
                  </a:cubicBezTo>
                  <a:cubicBezTo>
                    <a:pt x="4" y="26"/>
                    <a:pt x="3" y="26"/>
                    <a:pt x="3" y="26"/>
                  </a:cubicBezTo>
                  <a:cubicBezTo>
                    <a:pt x="3" y="26"/>
                    <a:pt x="3" y="26"/>
                    <a:pt x="3" y="26"/>
                  </a:cubicBezTo>
                  <a:cubicBezTo>
                    <a:pt x="4" y="29"/>
                    <a:pt x="6" y="31"/>
                    <a:pt x="9" y="33"/>
                  </a:cubicBezTo>
                  <a:cubicBezTo>
                    <a:pt x="9" y="34"/>
                    <a:pt x="9" y="34"/>
                    <a:pt x="9" y="34"/>
                  </a:cubicBezTo>
                  <a:cubicBezTo>
                    <a:pt x="10" y="34"/>
                    <a:pt x="10" y="34"/>
                    <a:pt x="10" y="34"/>
                  </a:cubicBezTo>
                  <a:cubicBezTo>
                    <a:pt x="10" y="34"/>
                    <a:pt x="10" y="34"/>
                    <a:pt x="10" y="34"/>
                  </a:cubicBezTo>
                  <a:cubicBezTo>
                    <a:pt x="12" y="34"/>
                    <a:pt x="15" y="31"/>
                    <a:pt x="16" y="29"/>
                  </a:cubicBezTo>
                  <a:cubicBezTo>
                    <a:pt x="16" y="29"/>
                    <a:pt x="17" y="28"/>
                    <a:pt x="17" y="28"/>
                  </a:cubicBezTo>
                  <a:cubicBezTo>
                    <a:pt x="18" y="28"/>
                    <a:pt x="18" y="28"/>
                    <a:pt x="18" y="28"/>
                  </a:cubicBezTo>
                  <a:cubicBezTo>
                    <a:pt x="19" y="27"/>
                    <a:pt x="19" y="27"/>
                    <a:pt x="19" y="27"/>
                  </a:cubicBezTo>
                  <a:cubicBezTo>
                    <a:pt x="19" y="27"/>
                    <a:pt x="19" y="27"/>
                    <a:pt x="19" y="27"/>
                  </a:cubicBezTo>
                  <a:cubicBezTo>
                    <a:pt x="21" y="27"/>
                    <a:pt x="22" y="27"/>
                    <a:pt x="23" y="28"/>
                  </a:cubicBezTo>
                  <a:cubicBezTo>
                    <a:pt x="24" y="28"/>
                    <a:pt x="25" y="26"/>
                    <a:pt x="25" y="25"/>
                  </a:cubicBezTo>
                  <a:cubicBezTo>
                    <a:pt x="25" y="25"/>
                    <a:pt x="25" y="25"/>
                    <a:pt x="25" y="25"/>
                  </a:cubicBezTo>
                  <a:cubicBezTo>
                    <a:pt x="24" y="24"/>
                    <a:pt x="23" y="23"/>
                    <a:pt x="22" y="23"/>
                  </a:cubicBezTo>
                  <a:cubicBezTo>
                    <a:pt x="22" y="23"/>
                    <a:pt x="22" y="23"/>
                    <a:pt x="22" y="23"/>
                  </a:cubicBezTo>
                  <a:cubicBezTo>
                    <a:pt x="22" y="22"/>
                    <a:pt x="22" y="22"/>
                    <a:pt x="22" y="22"/>
                  </a:cubicBezTo>
                  <a:cubicBezTo>
                    <a:pt x="23" y="21"/>
                    <a:pt x="23" y="21"/>
                    <a:pt x="23" y="21"/>
                  </a:cubicBezTo>
                  <a:cubicBezTo>
                    <a:pt x="23" y="20"/>
                    <a:pt x="23" y="20"/>
                    <a:pt x="23" y="20"/>
                  </a:cubicBezTo>
                  <a:cubicBezTo>
                    <a:pt x="24" y="20"/>
                    <a:pt x="24" y="20"/>
                    <a:pt x="24" y="20"/>
                  </a:cubicBezTo>
                  <a:cubicBezTo>
                    <a:pt x="26" y="21"/>
                    <a:pt x="28" y="22"/>
                    <a:pt x="30" y="22"/>
                  </a:cubicBezTo>
                  <a:cubicBezTo>
                    <a:pt x="32" y="23"/>
                    <a:pt x="32" y="23"/>
                    <a:pt x="32" y="23"/>
                  </a:cubicBezTo>
                  <a:cubicBezTo>
                    <a:pt x="33" y="23"/>
                    <a:pt x="33" y="23"/>
                    <a:pt x="33" y="23"/>
                  </a:cubicBezTo>
                  <a:cubicBezTo>
                    <a:pt x="34" y="24"/>
                    <a:pt x="35" y="25"/>
                    <a:pt x="36" y="25"/>
                  </a:cubicBezTo>
                  <a:cubicBezTo>
                    <a:pt x="36" y="25"/>
                    <a:pt x="37" y="25"/>
                    <a:pt x="37" y="25"/>
                  </a:cubicBezTo>
                  <a:cubicBezTo>
                    <a:pt x="38" y="23"/>
                    <a:pt x="39" y="22"/>
                    <a:pt x="39" y="21"/>
                  </a:cubicBezTo>
                  <a:cubicBezTo>
                    <a:pt x="39" y="21"/>
                    <a:pt x="39" y="21"/>
                    <a:pt x="39" y="21"/>
                  </a:cubicBezTo>
                  <a:cubicBezTo>
                    <a:pt x="39" y="21"/>
                    <a:pt x="40" y="21"/>
                    <a:pt x="40" y="21"/>
                  </a:cubicBezTo>
                  <a:cubicBezTo>
                    <a:pt x="39" y="21"/>
                    <a:pt x="39" y="21"/>
                    <a:pt x="39" y="21"/>
                  </a:cubicBezTo>
                  <a:cubicBezTo>
                    <a:pt x="39" y="20"/>
                    <a:pt x="39" y="20"/>
                    <a:pt x="39" y="20"/>
                  </a:cubicBezTo>
                  <a:cubicBezTo>
                    <a:pt x="39" y="20"/>
                    <a:pt x="40" y="20"/>
                    <a:pt x="40" y="20"/>
                  </a:cubicBezTo>
                  <a:cubicBezTo>
                    <a:pt x="43" y="19"/>
                    <a:pt x="47" y="17"/>
                    <a:pt x="50" y="16"/>
                  </a:cubicBezTo>
                  <a:cubicBezTo>
                    <a:pt x="51" y="15"/>
                    <a:pt x="52" y="15"/>
                    <a:pt x="51" y="14"/>
                  </a:cubicBezTo>
                  <a:cubicBezTo>
                    <a:pt x="51" y="13"/>
                    <a:pt x="51" y="13"/>
                    <a:pt x="51" y="13"/>
                  </a:cubicBezTo>
                  <a:moveTo>
                    <a:pt x="37" y="15"/>
                  </a:moveTo>
                  <a:cubicBezTo>
                    <a:pt x="38" y="14"/>
                    <a:pt x="38" y="14"/>
                    <a:pt x="38" y="14"/>
                  </a:cubicBezTo>
                  <a:cubicBezTo>
                    <a:pt x="39" y="13"/>
                    <a:pt x="39" y="13"/>
                    <a:pt x="39" y="13"/>
                  </a:cubicBezTo>
                  <a:cubicBezTo>
                    <a:pt x="39" y="13"/>
                    <a:pt x="39" y="12"/>
                    <a:pt x="38" y="12"/>
                  </a:cubicBezTo>
                  <a:cubicBezTo>
                    <a:pt x="38" y="12"/>
                    <a:pt x="38" y="12"/>
                    <a:pt x="38" y="12"/>
                  </a:cubicBezTo>
                  <a:cubicBezTo>
                    <a:pt x="38" y="12"/>
                    <a:pt x="38" y="12"/>
                    <a:pt x="38" y="12"/>
                  </a:cubicBezTo>
                  <a:cubicBezTo>
                    <a:pt x="37" y="12"/>
                    <a:pt x="37" y="12"/>
                    <a:pt x="37" y="12"/>
                  </a:cubicBezTo>
                  <a:cubicBezTo>
                    <a:pt x="36" y="11"/>
                    <a:pt x="36" y="11"/>
                    <a:pt x="36" y="11"/>
                  </a:cubicBezTo>
                  <a:cubicBezTo>
                    <a:pt x="36" y="11"/>
                    <a:pt x="36" y="11"/>
                    <a:pt x="36" y="11"/>
                  </a:cubicBezTo>
                  <a:cubicBezTo>
                    <a:pt x="37" y="10"/>
                    <a:pt x="37" y="10"/>
                    <a:pt x="37" y="10"/>
                  </a:cubicBezTo>
                  <a:cubicBezTo>
                    <a:pt x="36" y="10"/>
                    <a:pt x="36" y="10"/>
                    <a:pt x="36" y="10"/>
                  </a:cubicBezTo>
                  <a:cubicBezTo>
                    <a:pt x="37" y="10"/>
                    <a:pt x="37" y="10"/>
                    <a:pt x="37" y="10"/>
                  </a:cubicBezTo>
                  <a:cubicBezTo>
                    <a:pt x="40" y="9"/>
                    <a:pt x="40" y="9"/>
                    <a:pt x="40" y="9"/>
                  </a:cubicBezTo>
                  <a:cubicBezTo>
                    <a:pt x="40" y="9"/>
                    <a:pt x="40" y="9"/>
                    <a:pt x="40" y="9"/>
                  </a:cubicBezTo>
                  <a:cubicBezTo>
                    <a:pt x="41" y="9"/>
                    <a:pt x="41" y="9"/>
                    <a:pt x="41" y="9"/>
                  </a:cubicBezTo>
                  <a:cubicBezTo>
                    <a:pt x="41" y="10"/>
                    <a:pt x="43" y="11"/>
                    <a:pt x="43" y="13"/>
                  </a:cubicBezTo>
                  <a:cubicBezTo>
                    <a:pt x="43" y="14"/>
                    <a:pt x="43" y="14"/>
                    <a:pt x="43" y="14"/>
                  </a:cubicBezTo>
                  <a:cubicBezTo>
                    <a:pt x="42" y="15"/>
                    <a:pt x="40" y="16"/>
                    <a:pt x="38" y="16"/>
                  </a:cubicBezTo>
                  <a:cubicBezTo>
                    <a:pt x="38" y="16"/>
                    <a:pt x="38" y="16"/>
                    <a:pt x="38" y="16"/>
                  </a:cubicBezTo>
                  <a:cubicBezTo>
                    <a:pt x="38" y="15"/>
                    <a:pt x="38" y="15"/>
                    <a:pt x="38" y="15"/>
                  </a:cubicBezTo>
                  <a:cubicBezTo>
                    <a:pt x="37" y="15"/>
                    <a:pt x="37" y="15"/>
                    <a:pt x="37" y="15"/>
                  </a:cubicBez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39" name="Freeform 138"/>
            <p:cNvSpPr/>
            <p:nvPr userDrawn="1"/>
          </p:nvSpPr>
          <p:spPr bwMode="auto">
            <a:xfrm>
              <a:off x="6194063" y="2940552"/>
              <a:ext cx="75630" cy="143697"/>
            </a:xfrm>
            <a:custGeom>
              <a:avLst/>
              <a:gdLst>
                <a:gd name="T0" fmla="*/ 2 w 8"/>
                <a:gd name="T1" fmla="*/ 15 h 15"/>
                <a:gd name="T2" fmla="*/ 0 w 8"/>
                <a:gd name="T3" fmla="*/ 14 h 15"/>
                <a:gd name="T4" fmla="*/ 2 w 8"/>
                <a:gd name="T5" fmla="*/ 9 h 15"/>
                <a:gd name="T6" fmla="*/ 3 w 8"/>
                <a:gd name="T7" fmla="*/ 8 h 15"/>
                <a:gd name="T8" fmla="*/ 3 w 8"/>
                <a:gd name="T9" fmla="*/ 8 h 15"/>
                <a:gd name="T10" fmla="*/ 3 w 8"/>
                <a:gd name="T11" fmla="*/ 7 h 15"/>
                <a:gd name="T12" fmla="*/ 4 w 8"/>
                <a:gd name="T13" fmla="*/ 5 h 15"/>
                <a:gd name="T14" fmla="*/ 5 w 8"/>
                <a:gd name="T15" fmla="*/ 4 h 15"/>
                <a:gd name="T16" fmla="*/ 7 w 8"/>
                <a:gd name="T17" fmla="*/ 0 h 15"/>
                <a:gd name="T18" fmla="*/ 8 w 8"/>
                <a:gd name="T19" fmla="*/ 1 h 15"/>
                <a:gd name="T20" fmla="*/ 8 w 8"/>
                <a:gd name="T21" fmla="*/ 2 h 15"/>
                <a:gd name="T22" fmla="*/ 8 w 8"/>
                <a:gd name="T23" fmla="*/ 2 h 15"/>
                <a:gd name="T24" fmla="*/ 8 w 8"/>
                <a:gd name="T25" fmla="*/ 3 h 15"/>
                <a:gd name="T26" fmla="*/ 8 w 8"/>
                <a:gd name="T27" fmla="*/ 7 h 15"/>
                <a:gd name="T28" fmla="*/ 8 w 8"/>
                <a:gd name="T29" fmla="*/ 8 h 15"/>
                <a:gd name="T30" fmla="*/ 8 w 8"/>
                <a:gd name="T31" fmla="*/ 9 h 15"/>
                <a:gd name="T32" fmla="*/ 6 w 8"/>
                <a:gd name="T33" fmla="*/ 13 h 15"/>
                <a:gd name="T34" fmla="*/ 5 w 8"/>
                <a:gd name="T35" fmla="*/ 14 h 15"/>
                <a:gd name="T36" fmla="*/ 5 w 8"/>
                <a:gd name="T37" fmla="*/ 14 h 15"/>
                <a:gd name="T38" fmla="*/ 3 w 8"/>
                <a:gd name="T39" fmla="*/ 15 h 15"/>
                <a:gd name="T40" fmla="*/ 2 w 8"/>
                <a:gd name="T4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5">
                  <a:moveTo>
                    <a:pt x="2" y="15"/>
                  </a:moveTo>
                  <a:cubicBezTo>
                    <a:pt x="2" y="15"/>
                    <a:pt x="1" y="14"/>
                    <a:pt x="0" y="14"/>
                  </a:cubicBezTo>
                  <a:cubicBezTo>
                    <a:pt x="0" y="12"/>
                    <a:pt x="1" y="11"/>
                    <a:pt x="2" y="9"/>
                  </a:cubicBezTo>
                  <a:cubicBezTo>
                    <a:pt x="2" y="9"/>
                    <a:pt x="3" y="8"/>
                    <a:pt x="3" y="8"/>
                  </a:cubicBezTo>
                  <a:cubicBezTo>
                    <a:pt x="3" y="8"/>
                    <a:pt x="3" y="8"/>
                    <a:pt x="3" y="8"/>
                  </a:cubicBezTo>
                  <a:cubicBezTo>
                    <a:pt x="3" y="7"/>
                    <a:pt x="3" y="7"/>
                    <a:pt x="3" y="7"/>
                  </a:cubicBezTo>
                  <a:cubicBezTo>
                    <a:pt x="4" y="7"/>
                    <a:pt x="4" y="6"/>
                    <a:pt x="4" y="5"/>
                  </a:cubicBezTo>
                  <a:cubicBezTo>
                    <a:pt x="4" y="5"/>
                    <a:pt x="4" y="4"/>
                    <a:pt x="5" y="4"/>
                  </a:cubicBezTo>
                  <a:cubicBezTo>
                    <a:pt x="5" y="2"/>
                    <a:pt x="6" y="0"/>
                    <a:pt x="7" y="0"/>
                  </a:cubicBezTo>
                  <a:cubicBezTo>
                    <a:pt x="7" y="0"/>
                    <a:pt x="8" y="0"/>
                    <a:pt x="8" y="1"/>
                  </a:cubicBezTo>
                  <a:cubicBezTo>
                    <a:pt x="8" y="1"/>
                    <a:pt x="8" y="1"/>
                    <a:pt x="8" y="2"/>
                  </a:cubicBezTo>
                  <a:cubicBezTo>
                    <a:pt x="8" y="2"/>
                    <a:pt x="8" y="2"/>
                    <a:pt x="8" y="2"/>
                  </a:cubicBezTo>
                  <a:cubicBezTo>
                    <a:pt x="8" y="3"/>
                    <a:pt x="8" y="3"/>
                    <a:pt x="8" y="3"/>
                  </a:cubicBezTo>
                  <a:cubicBezTo>
                    <a:pt x="8" y="5"/>
                    <a:pt x="8" y="6"/>
                    <a:pt x="8" y="7"/>
                  </a:cubicBezTo>
                  <a:cubicBezTo>
                    <a:pt x="8" y="8"/>
                    <a:pt x="8" y="8"/>
                    <a:pt x="8" y="8"/>
                  </a:cubicBezTo>
                  <a:cubicBezTo>
                    <a:pt x="8" y="8"/>
                    <a:pt x="8" y="9"/>
                    <a:pt x="8" y="9"/>
                  </a:cubicBezTo>
                  <a:cubicBezTo>
                    <a:pt x="7" y="11"/>
                    <a:pt x="7" y="12"/>
                    <a:pt x="6" y="13"/>
                  </a:cubicBezTo>
                  <a:cubicBezTo>
                    <a:pt x="5" y="14"/>
                    <a:pt x="5" y="14"/>
                    <a:pt x="5" y="14"/>
                  </a:cubicBezTo>
                  <a:cubicBezTo>
                    <a:pt x="5" y="14"/>
                    <a:pt x="5" y="14"/>
                    <a:pt x="5" y="14"/>
                  </a:cubicBezTo>
                  <a:cubicBezTo>
                    <a:pt x="4" y="14"/>
                    <a:pt x="3" y="15"/>
                    <a:pt x="3" y="15"/>
                  </a:cubicBezTo>
                  <a:lnTo>
                    <a:pt x="2" y="15"/>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40" name="Freeform 139"/>
            <p:cNvSpPr/>
            <p:nvPr userDrawn="1"/>
          </p:nvSpPr>
          <p:spPr bwMode="auto">
            <a:xfrm>
              <a:off x="6194063" y="2940552"/>
              <a:ext cx="75630" cy="143697"/>
            </a:xfrm>
            <a:custGeom>
              <a:avLst/>
              <a:gdLst>
                <a:gd name="T0" fmla="*/ 2 w 8"/>
                <a:gd name="T1" fmla="*/ 15 h 15"/>
                <a:gd name="T2" fmla="*/ 3 w 8"/>
                <a:gd name="T3" fmla="*/ 15 h 15"/>
                <a:gd name="T4" fmla="*/ 5 w 8"/>
                <a:gd name="T5" fmla="*/ 14 h 15"/>
                <a:gd name="T6" fmla="*/ 5 w 8"/>
                <a:gd name="T7" fmla="*/ 14 h 15"/>
                <a:gd name="T8" fmla="*/ 6 w 8"/>
                <a:gd name="T9" fmla="*/ 13 h 15"/>
                <a:gd name="T10" fmla="*/ 8 w 8"/>
                <a:gd name="T11" fmla="*/ 9 h 15"/>
                <a:gd name="T12" fmla="*/ 8 w 8"/>
                <a:gd name="T13" fmla="*/ 8 h 15"/>
                <a:gd name="T14" fmla="*/ 8 w 8"/>
                <a:gd name="T15" fmla="*/ 7 h 15"/>
                <a:gd name="T16" fmla="*/ 8 w 8"/>
                <a:gd name="T17" fmla="*/ 3 h 15"/>
                <a:gd name="T18" fmla="*/ 8 w 8"/>
                <a:gd name="T19" fmla="*/ 2 h 15"/>
                <a:gd name="T20" fmla="*/ 8 w 8"/>
                <a:gd name="T21" fmla="*/ 2 h 15"/>
                <a:gd name="T22" fmla="*/ 8 w 8"/>
                <a:gd name="T23" fmla="*/ 2 h 15"/>
                <a:gd name="T24" fmla="*/ 8 w 8"/>
                <a:gd name="T25" fmla="*/ 1 h 15"/>
                <a:gd name="T26" fmla="*/ 7 w 8"/>
                <a:gd name="T27" fmla="*/ 0 h 15"/>
                <a:gd name="T28" fmla="*/ 5 w 8"/>
                <a:gd name="T29" fmla="*/ 4 h 15"/>
                <a:gd name="T30" fmla="*/ 4 w 8"/>
                <a:gd name="T31" fmla="*/ 5 h 15"/>
                <a:gd name="T32" fmla="*/ 3 w 8"/>
                <a:gd name="T33" fmla="*/ 7 h 15"/>
                <a:gd name="T34" fmla="*/ 3 w 8"/>
                <a:gd name="T35" fmla="*/ 8 h 15"/>
                <a:gd name="T36" fmla="*/ 3 w 8"/>
                <a:gd name="T37" fmla="*/ 8 h 15"/>
                <a:gd name="T38" fmla="*/ 2 w 8"/>
                <a:gd name="T39" fmla="*/ 9 h 15"/>
                <a:gd name="T40" fmla="*/ 0 w 8"/>
                <a:gd name="T41" fmla="*/ 14 h 15"/>
                <a:gd name="T42" fmla="*/ 2 w 8"/>
                <a:gd name="T43"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 h="15">
                  <a:moveTo>
                    <a:pt x="2" y="15"/>
                  </a:moveTo>
                  <a:cubicBezTo>
                    <a:pt x="3" y="15"/>
                    <a:pt x="3" y="15"/>
                    <a:pt x="3" y="15"/>
                  </a:cubicBezTo>
                  <a:cubicBezTo>
                    <a:pt x="3" y="15"/>
                    <a:pt x="4" y="14"/>
                    <a:pt x="5" y="14"/>
                  </a:cubicBezTo>
                  <a:cubicBezTo>
                    <a:pt x="5" y="14"/>
                    <a:pt x="5" y="14"/>
                    <a:pt x="5" y="14"/>
                  </a:cubicBezTo>
                  <a:cubicBezTo>
                    <a:pt x="6" y="13"/>
                    <a:pt x="6" y="13"/>
                    <a:pt x="6" y="13"/>
                  </a:cubicBezTo>
                  <a:cubicBezTo>
                    <a:pt x="7" y="12"/>
                    <a:pt x="7" y="10"/>
                    <a:pt x="8" y="9"/>
                  </a:cubicBezTo>
                  <a:cubicBezTo>
                    <a:pt x="8" y="9"/>
                    <a:pt x="8" y="8"/>
                    <a:pt x="8" y="8"/>
                  </a:cubicBezTo>
                  <a:cubicBezTo>
                    <a:pt x="8" y="7"/>
                    <a:pt x="8" y="7"/>
                    <a:pt x="8" y="7"/>
                  </a:cubicBezTo>
                  <a:cubicBezTo>
                    <a:pt x="8" y="6"/>
                    <a:pt x="8" y="5"/>
                    <a:pt x="8" y="3"/>
                  </a:cubicBezTo>
                  <a:cubicBezTo>
                    <a:pt x="8" y="3"/>
                    <a:pt x="8" y="3"/>
                    <a:pt x="8" y="2"/>
                  </a:cubicBezTo>
                  <a:cubicBezTo>
                    <a:pt x="8" y="2"/>
                    <a:pt x="8" y="2"/>
                    <a:pt x="8" y="2"/>
                  </a:cubicBezTo>
                  <a:cubicBezTo>
                    <a:pt x="8" y="2"/>
                    <a:pt x="8" y="2"/>
                    <a:pt x="8" y="2"/>
                  </a:cubicBezTo>
                  <a:cubicBezTo>
                    <a:pt x="8" y="1"/>
                    <a:pt x="8" y="1"/>
                    <a:pt x="8" y="1"/>
                  </a:cubicBezTo>
                  <a:cubicBezTo>
                    <a:pt x="8" y="0"/>
                    <a:pt x="7" y="0"/>
                    <a:pt x="7" y="0"/>
                  </a:cubicBezTo>
                  <a:cubicBezTo>
                    <a:pt x="6" y="0"/>
                    <a:pt x="5" y="2"/>
                    <a:pt x="5" y="4"/>
                  </a:cubicBezTo>
                  <a:cubicBezTo>
                    <a:pt x="5" y="4"/>
                    <a:pt x="4" y="5"/>
                    <a:pt x="4" y="5"/>
                  </a:cubicBezTo>
                  <a:cubicBezTo>
                    <a:pt x="4" y="6"/>
                    <a:pt x="4" y="7"/>
                    <a:pt x="3" y="7"/>
                  </a:cubicBezTo>
                  <a:cubicBezTo>
                    <a:pt x="3" y="8"/>
                    <a:pt x="3" y="8"/>
                    <a:pt x="3" y="8"/>
                  </a:cubicBezTo>
                  <a:cubicBezTo>
                    <a:pt x="3" y="8"/>
                    <a:pt x="3" y="8"/>
                    <a:pt x="3" y="8"/>
                  </a:cubicBezTo>
                  <a:cubicBezTo>
                    <a:pt x="3" y="8"/>
                    <a:pt x="2" y="9"/>
                    <a:pt x="2" y="9"/>
                  </a:cubicBezTo>
                  <a:cubicBezTo>
                    <a:pt x="1" y="11"/>
                    <a:pt x="0" y="12"/>
                    <a:pt x="0" y="14"/>
                  </a:cubicBezTo>
                  <a:cubicBezTo>
                    <a:pt x="1" y="14"/>
                    <a:pt x="2" y="15"/>
                    <a:pt x="2" y="15"/>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41" name="Freeform 140"/>
            <p:cNvSpPr/>
            <p:nvPr userDrawn="1"/>
          </p:nvSpPr>
          <p:spPr bwMode="auto">
            <a:xfrm>
              <a:off x="6118433" y="2993493"/>
              <a:ext cx="52941" cy="68067"/>
            </a:xfrm>
            <a:custGeom>
              <a:avLst/>
              <a:gdLst>
                <a:gd name="T0" fmla="*/ 3 w 6"/>
                <a:gd name="T1" fmla="*/ 7 h 7"/>
                <a:gd name="T2" fmla="*/ 1 w 6"/>
                <a:gd name="T3" fmla="*/ 6 h 7"/>
                <a:gd name="T4" fmla="*/ 5 w 6"/>
                <a:gd name="T5" fmla="*/ 0 h 7"/>
                <a:gd name="T6" fmla="*/ 6 w 6"/>
                <a:gd name="T7" fmla="*/ 1 h 7"/>
                <a:gd name="T8" fmla="*/ 5 w 6"/>
                <a:gd name="T9" fmla="*/ 5 h 7"/>
                <a:gd name="T10" fmla="*/ 3 w 6"/>
                <a:gd name="T11" fmla="*/ 7 h 7"/>
              </a:gdLst>
              <a:ahLst/>
              <a:cxnLst>
                <a:cxn ang="0">
                  <a:pos x="T0" y="T1"/>
                </a:cxn>
                <a:cxn ang="0">
                  <a:pos x="T2" y="T3"/>
                </a:cxn>
                <a:cxn ang="0">
                  <a:pos x="T4" y="T5"/>
                </a:cxn>
                <a:cxn ang="0">
                  <a:pos x="T6" y="T7"/>
                </a:cxn>
                <a:cxn ang="0">
                  <a:pos x="T8" y="T9"/>
                </a:cxn>
                <a:cxn ang="0">
                  <a:pos x="T10" y="T11"/>
                </a:cxn>
              </a:cxnLst>
              <a:rect l="0" t="0" r="r" b="b"/>
              <a:pathLst>
                <a:path w="6" h="7">
                  <a:moveTo>
                    <a:pt x="3" y="7"/>
                  </a:moveTo>
                  <a:cubicBezTo>
                    <a:pt x="3" y="7"/>
                    <a:pt x="2" y="6"/>
                    <a:pt x="1" y="6"/>
                  </a:cubicBezTo>
                  <a:cubicBezTo>
                    <a:pt x="0" y="3"/>
                    <a:pt x="4" y="0"/>
                    <a:pt x="5" y="0"/>
                  </a:cubicBezTo>
                  <a:cubicBezTo>
                    <a:pt x="5" y="0"/>
                    <a:pt x="6" y="1"/>
                    <a:pt x="6" y="1"/>
                  </a:cubicBezTo>
                  <a:cubicBezTo>
                    <a:pt x="6" y="2"/>
                    <a:pt x="6" y="4"/>
                    <a:pt x="5" y="5"/>
                  </a:cubicBezTo>
                  <a:cubicBezTo>
                    <a:pt x="4" y="6"/>
                    <a:pt x="3" y="7"/>
                    <a:pt x="3" y="7"/>
                  </a:cubicBez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42" name="Freeform 141"/>
            <p:cNvSpPr/>
            <p:nvPr userDrawn="1"/>
          </p:nvSpPr>
          <p:spPr bwMode="auto">
            <a:xfrm>
              <a:off x="6118433" y="2993493"/>
              <a:ext cx="52941" cy="68067"/>
            </a:xfrm>
            <a:custGeom>
              <a:avLst/>
              <a:gdLst>
                <a:gd name="T0" fmla="*/ 3 w 6"/>
                <a:gd name="T1" fmla="*/ 7 h 7"/>
                <a:gd name="T2" fmla="*/ 3 w 6"/>
                <a:gd name="T3" fmla="*/ 7 h 7"/>
                <a:gd name="T4" fmla="*/ 5 w 6"/>
                <a:gd name="T5" fmla="*/ 5 h 7"/>
                <a:gd name="T6" fmla="*/ 6 w 6"/>
                <a:gd name="T7" fmla="*/ 1 h 7"/>
                <a:gd name="T8" fmla="*/ 5 w 6"/>
                <a:gd name="T9" fmla="*/ 0 h 7"/>
                <a:gd name="T10" fmla="*/ 1 w 6"/>
                <a:gd name="T11" fmla="*/ 6 h 7"/>
                <a:gd name="T12" fmla="*/ 3 w 6"/>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3" y="7"/>
                  </a:moveTo>
                  <a:cubicBezTo>
                    <a:pt x="3" y="7"/>
                    <a:pt x="3" y="7"/>
                    <a:pt x="3" y="7"/>
                  </a:cubicBezTo>
                  <a:cubicBezTo>
                    <a:pt x="3" y="7"/>
                    <a:pt x="4" y="6"/>
                    <a:pt x="5" y="5"/>
                  </a:cubicBezTo>
                  <a:cubicBezTo>
                    <a:pt x="6" y="4"/>
                    <a:pt x="6" y="2"/>
                    <a:pt x="6" y="1"/>
                  </a:cubicBezTo>
                  <a:cubicBezTo>
                    <a:pt x="6" y="1"/>
                    <a:pt x="5" y="0"/>
                    <a:pt x="5" y="0"/>
                  </a:cubicBezTo>
                  <a:cubicBezTo>
                    <a:pt x="4" y="0"/>
                    <a:pt x="0" y="3"/>
                    <a:pt x="1" y="6"/>
                  </a:cubicBezTo>
                  <a:cubicBezTo>
                    <a:pt x="2" y="6"/>
                    <a:pt x="3" y="7"/>
                    <a:pt x="3" y="7"/>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grpSp>
      <p:pic>
        <p:nvPicPr>
          <p:cNvPr id="215" name="图片 214"/>
          <p:cNvPicPr>
            <a:picLocks noChangeAspect="1"/>
          </p:cNvPicPr>
          <p:nvPr/>
        </p:nvPicPr>
        <p:blipFill>
          <a:blip r:embed="rId3">
            <a:alphaModFix amt="50000"/>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901144" y="3739909"/>
            <a:ext cx="6960072" cy="2773464"/>
          </a:xfrm>
          <a:prstGeom prst="rect">
            <a:avLst/>
          </a:prstGeom>
        </p:spPr>
      </p:pic>
      <p:sp>
        <p:nvSpPr>
          <p:cNvPr id="2" name="文本占位符 1"/>
          <p:cNvSpPr>
            <a:spLocks noGrp="1"/>
          </p:cNvSpPr>
          <p:nvPr>
            <p:ph type="body" sz="quarter" idx="11"/>
          </p:nvPr>
        </p:nvSpPr>
        <p:spPr/>
        <p:txBody>
          <a:bodyPr/>
          <a:lstStyle/>
          <a:p>
            <a:r>
              <a:rPr lang="zh-CN" altLang="en-US" noProof="0" dirty="0">
                <a:ln>
                  <a:noFill/>
                </a:ln>
                <a:solidFill>
                  <a:srgbClr val="3F3F3F"/>
                </a:solidFill>
                <a:effectLst/>
                <a:uLnTx/>
                <a:uFillTx/>
                <a:latin typeface="Arial" panose="020B0604020202020204"/>
                <a:ea typeface="Microsoft YaHei"/>
                <a:sym typeface="+mn-ea"/>
              </a:rPr>
              <a:t>项目</a:t>
            </a:r>
            <a:r>
              <a:rPr lang="zh-CN" altLang="zh-CN" noProof="0" dirty="0">
                <a:ln>
                  <a:noFill/>
                </a:ln>
                <a:solidFill>
                  <a:srgbClr val="3F3F3F"/>
                </a:solidFill>
                <a:effectLst/>
                <a:uLnTx/>
                <a:uFillTx/>
                <a:latin typeface="Arial" panose="020B0604020202020204"/>
                <a:ea typeface="Microsoft YaHei"/>
                <a:sym typeface="+mn-ea"/>
              </a:rPr>
              <a:t>背景及意义</a:t>
            </a:r>
            <a:endParaRPr lang="zh-CN" altLang="en-US" dirty="0"/>
          </a:p>
        </p:txBody>
      </p:sp>
      <p:sp>
        <p:nvSpPr>
          <p:cNvPr id="48" name="文本占位符 47"/>
          <p:cNvSpPr>
            <a:spLocks noGrp="1"/>
          </p:cNvSpPr>
          <p:nvPr>
            <p:ph type="body" sz="quarter" idx="15"/>
          </p:nvPr>
        </p:nvSpPr>
        <p:spPr/>
        <p:txBody>
          <a:bodyPr/>
          <a:lstStyle/>
          <a:p>
            <a:r>
              <a:rPr lang="en-US" altLang="zh-CN" dirty="0"/>
              <a:t>01</a:t>
            </a:r>
            <a:endParaRPr lang="zh-CN" altLang="en-US" dirty="0"/>
          </a:p>
        </p:txBody>
      </p:sp>
      <p:sp>
        <p:nvSpPr>
          <p:cNvPr id="49" name="文本占位符 48"/>
          <p:cNvSpPr>
            <a:spLocks noGrp="1"/>
          </p:cNvSpPr>
          <p:nvPr>
            <p:ph type="body" sz="quarter" idx="16"/>
          </p:nvPr>
        </p:nvSpPr>
        <p:spPr>
          <a:xfrm>
            <a:off x="960755" y="3429000"/>
            <a:ext cx="5135245" cy="1222375"/>
          </a:xfrm>
        </p:spPr>
        <p:txBody>
          <a:bodyPr/>
          <a:lstStyle/>
          <a:p>
            <a:endParaRPr lang="zh-CN" altLang="en-US" dirty="0"/>
          </a:p>
        </p:txBody>
      </p:sp>
      <p:sp>
        <p:nvSpPr>
          <p:cNvPr id="4" name="文本框 3"/>
          <p:cNvSpPr txBox="1"/>
          <p:nvPr/>
        </p:nvSpPr>
        <p:spPr>
          <a:xfrm>
            <a:off x="2965450" y="5169535"/>
            <a:ext cx="4064000" cy="914400"/>
          </a:xfrm>
          <a:prstGeom prst="rect">
            <a:avLst/>
          </a:prstGeom>
          <a:noFill/>
        </p:spPr>
        <p:txBody>
          <a:bodyPr wrap="square" lIns="0" tIns="0" rIns="0" bIns="0" rtlCol="0" anchor="ctr">
            <a:normAutofit/>
          </a:bodyPr>
          <a:lstStyle/>
          <a:p>
            <a:pPr algn="l">
              <a:lnSpc>
                <a:spcPct val="125000"/>
              </a:lnSpc>
              <a:spcAft>
                <a:spcPts val="500"/>
              </a:spcAft>
            </a:pPr>
            <a:endParaRPr lang="zh-CN" altLang="en-US" dirty="0"/>
          </a:p>
        </p:txBody>
      </p:sp>
      <p:sp>
        <p:nvSpPr>
          <p:cNvPr id="44" name="文本框 43"/>
          <p:cNvSpPr txBox="1"/>
          <p:nvPr/>
        </p:nvSpPr>
        <p:spPr>
          <a:xfrm>
            <a:off x="960755" y="3044190"/>
            <a:ext cx="2809240" cy="914400"/>
          </a:xfrm>
          <a:prstGeom prst="rect">
            <a:avLst/>
          </a:prstGeom>
          <a:noFill/>
        </p:spPr>
        <p:txBody>
          <a:bodyPr wrap="square" lIns="0" tIns="0" rIns="0" bIns="0" rtlCol="0" anchor="ctr">
            <a:normAutofit/>
          </a:bodyPr>
          <a:lstStyle/>
          <a:p>
            <a:pPr marL="0" marR="0" lvl="0" indent="0" algn="dist" defTabSz="914400" rtl="0" eaLnBrk="1" fontAlgn="auto" latinLnBrk="0" hangingPunct="1">
              <a:lnSpc>
                <a:spcPct val="120000"/>
              </a:lnSpc>
              <a:spcBef>
                <a:spcPts val="0"/>
              </a:spcBef>
              <a:spcAft>
                <a:spcPts val="0"/>
              </a:spcAft>
              <a:buClrTx/>
              <a:buSzTx/>
              <a:buFontTx/>
              <a:buNone/>
              <a:defRPr/>
            </a:pPr>
            <a:r>
              <a:rPr lang="en-US" altLang="zh-CN" sz="1200" b="1" noProof="0" dirty="0">
                <a:ln>
                  <a:noFill/>
                </a:ln>
                <a:solidFill>
                  <a:srgbClr val="3F3F3F"/>
                </a:solidFill>
                <a:effectLst/>
                <a:uLnTx/>
                <a:uFillTx/>
                <a:latin typeface="Arial" panose="020B0604020202020204"/>
                <a:ea typeface="Microsoft YaHei"/>
                <a:sym typeface="+mn-ea"/>
              </a:rPr>
              <a:t>Project Background And Significance</a:t>
            </a:r>
            <a:endParaRPr lang="zh-CN" altLang="en-US" sz="1200" dirty="0"/>
          </a:p>
        </p:txBody>
      </p:sp>
      <p:sp>
        <p:nvSpPr>
          <p:cNvPr id="3" name="矩形 2"/>
          <p:cNvSpPr/>
          <p:nvPr/>
        </p:nvSpPr>
        <p:spPr>
          <a:xfrm>
            <a:off x="798254" y="4674905"/>
            <a:ext cx="4857519" cy="140307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14"/>
          <p:cNvSpPr/>
          <p:nvPr/>
        </p:nvSpPr>
        <p:spPr>
          <a:xfrm>
            <a:off x="777240" y="1432560"/>
            <a:ext cx="10434320" cy="4316095"/>
          </a:xfrm>
          <a:custGeom>
            <a:avLst/>
            <a:gdLst>
              <a:gd name="connsiteX0" fmla="*/ 0 w 9359758"/>
              <a:gd name="connsiteY0" fmla="*/ 0 h 3747053"/>
              <a:gd name="connsiteX1" fmla="*/ 9359758 w 9359758"/>
              <a:gd name="connsiteY1" fmla="*/ 0 h 3747053"/>
              <a:gd name="connsiteX2" fmla="*/ 9359758 w 9359758"/>
              <a:gd name="connsiteY2" fmla="*/ 3747053 h 3747053"/>
              <a:gd name="connsiteX3" fmla="*/ 0 w 9359758"/>
              <a:gd name="connsiteY3" fmla="*/ 3747053 h 3747053"/>
              <a:gd name="connsiteX4" fmla="*/ 0 w 9359758"/>
              <a:gd name="connsiteY4" fmla="*/ 0 h 3747053"/>
              <a:gd name="connsiteX0-1" fmla="*/ 0 w 9588358"/>
              <a:gd name="connsiteY0-2" fmla="*/ 0 h 3806688"/>
              <a:gd name="connsiteX1-3" fmla="*/ 9588358 w 9588358"/>
              <a:gd name="connsiteY1-4" fmla="*/ 59635 h 3806688"/>
              <a:gd name="connsiteX2-5" fmla="*/ 9588358 w 9588358"/>
              <a:gd name="connsiteY2-6" fmla="*/ 3806688 h 3806688"/>
              <a:gd name="connsiteX3-7" fmla="*/ 228600 w 9588358"/>
              <a:gd name="connsiteY3-8" fmla="*/ 3806688 h 3806688"/>
              <a:gd name="connsiteX4-9" fmla="*/ 0 w 9588358"/>
              <a:gd name="connsiteY4-10" fmla="*/ 0 h 3806688"/>
              <a:gd name="connsiteX0-11" fmla="*/ 0 w 9797080"/>
              <a:gd name="connsiteY0-12" fmla="*/ 0 h 3806688"/>
              <a:gd name="connsiteX1-13" fmla="*/ 9797080 w 9797080"/>
              <a:gd name="connsiteY1-14" fmla="*/ 39756 h 3806688"/>
              <a:gd name="connsiteX2-15" fmla="*/ 9588358 w 9797080"/>
              <a:gd name="connsiteY2-16" fmla="*/ 3806688 h 3806688"/>
              <a:gd name="connsiteX3-17" fmla="*/ 228600 w 9797080"/>
              <a:gd name="connsiteY3-18" fmla="*/ 3806688 h 3806688"/>
              <a:gd name="connsiteX4-19" fmla="*/ 0 w 9797080"/>
              <a:gd name="connsiteY4-20" fmla="*/ 0 h 3806688"/>
              <a:gd name="connsiteX0-21" fmla="*/ 0 w 9797080"/>
              <a:gd name="connsiteY0-22" fmla="*/ 0 h 3806688"/>
              <a:gd name="connsiteX1-23" fmla="*/ 9797080 w 9797080"/>
              <a:gd name="connsiteY1-24" fmla="*/ 39756 h 3806688"/>
              <a:gd name="connsiteX2-25" fmla="*/ 9588358 w 9797080"/>
              <a:gd name="connsiteY2-26" fmla="*/ 3806688 h 3806688"/>
              <a:gd name="connsiteX3-27" fmla="*/ 347870 w 9797080"/>
              <a:gd name="connsiteY3-28" fmla="*/ 3806688 h 3806688"/>
              <a:gd name="connsiteX4-29" fmla="*/ 0 w 9797080"/>
              <a:gd name="connsiteY4-30" fmla="*/ 0 h 3806688"/>
              <a:gd name="connsiteX0-31" fmla="*/ 0 w 9797080"/>
              <a:gd name="connsiteY0-32" fmla="*/ 0 h 3816627"/>
              <a:gd name="connsiteX1-33" fmla="*/ 9797080 w 9797080"/>
              <a:gd name="connsiteY1-34" fmla="*/ 39756 h 3816627"/>
              <a:gd name="connsiteX2-35" fmla="*/ 9479028 w 9797080"/>
              <a:gd name="connsiteY2-36" fmla="*/ 3816627 h 3816627"/>
              <a:gd name="connsiteX3-37" fmla="*/ 347870 w 9797080"/>
              <a:gd name="connsiteY3-38" fmla="*/ 3806688 h 3816627"/>
              <a:gd name="connsiteX4-39" fmla="*/ 0 w 9797080"/>
              <a:gd name="connsiteY4-40" fmla="*/ 0 h 381662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797080" h="3816627">
                <a:moveTo>
                  <a:pt x="0" y="0"/>
                </a:moveTo>
                <a:lnTo>
                  <a:pt x="9797080" y="39756"/>
                </a:lnTo>
                <a:lnTo>
                  <a:pt x="9479028" y="3816627"/>
                </a:lnTo>
                <a:lnTo>
                  <a:pt x="347870" y="3806688"/>
                </a:lnTo>
                <a:lnTo>
                  <a:pt x="0" y="0"/>
                </a:lnTo>
                <a:close/>
              </a:path>
            </a:pathLst>
          </a:custGeom>
          <a:solidFill>
            <a:srgbClr val="003F88">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718185" y="201930"/>
            <a:ext cx="6015990" cy="601345"/>
          </a:xfrm>
        </p:spPr>
        <p:txBody>
          <a:bodyPr>
            <a:normAutofit/>
          </a:bodyPr>
          <a:lstStyle/>
          <a:p>
            <a:r>
              <a:rPr lang="en-US" altLang="zh-CN" dirty="0"/>
              <a:t>0</a:t>
            </a:r>
            <a:r>
              <a:rPr lang="zh-CN" altLang="en-US" dirty="0"/>
              <a:t>1 </a:t>
            </a:r>
            <a:r>
              <a:rPr lang="zh-CN" altLang="en-US" dirty="0">
                <a:sym typeface="+mn-ea"/>
              </a:rPr>
              <a:t>项目背景及意义——背景</a:t>
            </a:r>
          </a:p>
        </p:txBody>
      </p:sp>
      <p:sp>
        <p:nvSpPr>
          <p:cNvPr id="5" name="文本框 4"/>
          <p:cNvSpPr txBox="1"/>
          <p:nvPr/>
        </p:nvSpPr>
        <p:spPr>
          <a:xfrm>
            <a:off x="1538605" y="1699895"/>
            <a:ext cx="8867775" cy="3747135"/>
          </a:xfrm>
          <a:prstGeom prst="rect">
            <a:avLst/>
          </a:prstGeom>
          <a:noFill/>
        </p:spPr>
        <p:txBody>
          <a:bodyPr wrap="square" lIns="0" tIns="0" rIns="0" bIns="0" rtlCol="0" anchor="ctr">
            <a:normAutofit fontScale="92500" lnSpcReduction="10000"/>
          </a:bodyPr>
          <a:lstStyle/>
          <a:p>
            <a:pPr algn="just">
              <a:lnSpc>
                <a:spcPct val="125000"/>
              </a:lnSpc>
              <a:spcAft>
                <a:spcPts val="500"/>
              </a:spcAft>
            </a:pPr>
            <a:r>
              <a:rPr lang="en-US" altLang="zh-CN" dirty="0"/>
              <a:t>          </a:t>
            </a:r>
            <a:r>
              <a:rPr lang="zh-CN" altLang="en-US" sz="2400" dirty="0"/>
              <a:t>近年来，亚非拉地区的一些国家因长期战乱、医疗资源匮乏及基础设施不完善等多重因素，面临着严重的</a:t>
            </a:r>
            <a:r>
              <a:rPr lang="zh-CN" altLang="en-US" sz="2400" b="1" dirty="0"/>
              <a:t>公共卫生挑战</a:t>
            </a:r>
            <a:r>
              <a:rPr lang="zh-CN" altLang="en-US" sz="2400" dirty="0"/>
              <a:t>。</a:t>
            </a:r>
          </a:p>
          <a:p>
            <a:pPr algn="just">
              <a:lnSpc>
                <a:spcPct val="125000"/>
              </a:lnSpc>
              <a:spcAft>
                <a:spcPts val="500"/>
              </a:spcAft>
            </a:pPr>
            <a:r>
              <a:rPr lang="en-US" altLang="zh-CN" sz="2400" dirty="0"/>
              <a:t>        </a:t>
            </a:r>
            <a:r>
              <a:rPr lang="zh-CN" altLang="en-US" sz="2400" dirty="0"/>
              <a:t>同时，这些地区的数据收集和监测体系也相对薄弱，目前对这些国家的公共卫生数据调研主要依赖于</a:t>
            </a:r>
            <a:r>
              <a:rPr lang="zh-CN" altLang="en-US" sz="2400" b="1" dirty="0"/>
              <a:t>实地考察</a:t>
            </a:r>
            <a:r>
              <a:rPr lang="zh-CN" altLang="en-US" sz="2400" dirty="0"/>
              <a:t>。</a:t>
            </a:r>
            <a:r>
              <a:rPr lang="zh-CN" altLang="en-US" sz="2400" dirty="0">
                <a:solidFill>
                  <a:srgbClr val="FF0000"/>
                </a:solidFill>
              </a:rPr>
              <a:t>由于地域广阔、人力物力投入巨大等问题，实地考察数据采样方式难以保证数据的全面性和准确性</a:t>
            </a:r>
            <a:r>
              <a:rPr lang="zh-CN" altLang="en-US" sz="2400" dirty="0"/>
              <a:t>。政府和国际组织在制定针对性的卫生资源分配和干预措施时面临巨大困难。</a:t>
            </a:r>
          </a:p>
          <a:p>
            <a:pPr algn="just">
              <a:lnSpc>
                <a:spcPct val="125000"/>
              </a:lnSpc>
              <a:spcAft>
                <a:spcPts val="500"/>
              </a:spcAft>
            </a:pPr>
            <a:r>
              <a:rPr lang="en-US" altLang="zh-CN" sz="2400" dirty="0"/>
              <a:t>        </a:t>
            </a:r>
            <a:r>
              <a:rPr lang="zh-CN" altLang="en-US" sz="2400" dirty="0"/>
              <a:t>因此，我们亟需一种新的、高效的数据收集和分析方法，以解决这些问题。</a:t>
            </a:r>
          </a:p>
        </p:txBody>
      </p:sp>
      <p:sp>
        <p:nvSpPr>
          <p:cNvPr id="6" name="矩形 5"/>
          <p:cNvSpPr/>
          <p:nvPr/>
        </p:nvSpPr>
        <p:spPr>
          <a:xfrm>
            <a:off x="1852163" y="1428750"/>
            <a:ext cx="309880" cy="922020"/>
          </a:xfrm>
          <a:prstGeom prst="rect">
            <a:avLst/>
          </a:prstGeom>
          <a:noFill/>
        </p:spPr>
        <p:txBody>
          <a:bodyPr wrap="none" lIns="91440" tIns="45720" rIns="91440" bIns="45720">
            <a:spAutoFit/>
          </a:bodyPr>
          <a:lstStyle/>
          <a:p>
            <a:pPr algn="ctr"/>
            <a:endParaRPr lang="zh-CN" altLang="en-US" sz="5400" b="1" cap="none" spc="0" dirty="0">
              <a:ln w="10160">
                <a:noFill/>
                <a:prstDash val="solid"/>
              </a:ln>
              <a:solidFill>
                <a:schemeClr val="tx2"/>
              </a:solidFill>
              <a:effectLst>
                <a:outerShdw blurRad="38100" dist="22860" dir="5400000" algn="tl" rotWithShape="0">
                  <a:srgbClr val="000000">
                    <a:alpha val="30000"/>
                  </a:srgbClr>
                </a:outerShdw>
              </a:effectLst>
            </a:endParaRPr>
          </a:p>
        </p:txBody>
      </p:sp>
      <p:sp>
        <p:nvSpPr>
          <p:cNvPr id="7" name="矩形 14"/>
          <p:cNvSpPr/>
          <p:nvPr/>
        </p:nvSpPr>
        <p:spPr>
          <a:xfrm>
            <a:off x="526415" y="1363980"/>
            <a:ext cx="10814050" cy="4585970"/>
          </a:xfrm>
          <a:custGeom>
            <a:avLst/>
            <a:gdLst>
              <a:gd name="connsiteX0" fmla="*/ 0 w 9359758"/>
              <a:gd name="connsiteY0" fmla="*/ 0 h 3747053"/>
              <a:gd name="connsiteX1" fmla="*/ 9359758 w 9359758"/>
              <a:gd name="connsiteY1" fmla="*/ 0 h 3747053"/>
              <a:gd name="connsiteX2" fmla="*/ 9359758 w 9359758"/>
              <a:gd name="connsiteY2" fmla="*/ 3747053 h 3747053"/>
              <a:gd name="connsiteX3" fmla="*/ 0 w 9359758"/>
              <a:gd name="connsiteY3" fmla="*/ 3747053 h 3747053"/>
              <a:gd name="connsiteX4" fmla="*/ 0 w 9359758"/>
              <a:gd name="connsiteY4" fmla="*/ 0 h 3747053"/>
              <a:gd name="connsiteX0-1" fmla="*/ 0 w 9588358"/>
              <a:gd name="connsiteY0-2" fmla="*/ 0 h 3806688"/>
              <a:gd name="connsiteX1-3" fmla="*/ 9588358 w 9588358"/>
              <a:gd name="connsiteY1-4" fmla="*/ 59635 h 3806688"/>
              <a:gd name="connsiteX2-5" fmla="*/ 9588358 w 9588358"/>
              <a:gd name="connsiteY2-6" fmla="*/ 3806688 h 3806688"/>
              <a:gd name="connsiteX3-7" fmla="*/ 228600 w 9588358"/>
              <a:gd name="connsiteY3-8" fmla="*/ 3806688 h 3806688"/>
              <a:gd name="connsiteX4-9" fmla="*/ 0 w 9588358"/>
              <a:gd name="connsiteY4-10" fmla="*/ 0 h 3806688"/>
              <a:gd name="connsiteX0-11" fmla="*/ 0 w 9797080"/>
              <a:gd name="connsiteY0-12" fmla="*/ 0 h 3806688"/>
              <a:gd name="connsiteX1-13" fmla="*/ 9797080 w 9797080"/>
              <a:gd name="connsiteY1-14" fmla="*/ 39756 h 3806688"/>
              <a:gd name="connsiteX2-15" fmla="*/ 9588358 w 9797080"/>
              <a:gd name="connsiteY2-16" fmla="*/ 3806688 h 3806688"/>
              <a:gd name="connsiteX3-17" fmla="*/ 228600 w 9797080"/>
              <a:gd name="connsiteY3-18" fmla="*/ 3806688 h 3806688"/>
              <a:gd name="connsiteX4-19" fmla="*/ 0 w 9797080"/>
              <a:gd name="connsiteY4-20" fmla="*/ 0 h 3806688"/>
              <a:gd name="connsiteX0-21" fmla="*/ 0 w 9797080"/>
              <a:gd name="connsiteY0-22" fmla="*/ 0 h 3806688"/>
              <a:gd name="connsiteX1-23" fmla="*/ 9797080 w 9797080"/>
              <a:gd name="connsiteY1-24" fmla="*/ 39756 h 3806688"/>
              <a:gd name="connsiteX2-25" fmla="*/ 9588358 w 9797080"/>
              <a:gd name="connsiteY2-26" fmla="*/ 3806688 h 3806688"/>
              <a:gd name="connsiteX3-27" fmla="*/ 347870 w 9797080"/>
              <a:gd name="connsiteY3-28" fmla="*/ 3806688 h 3806688"/>
              <a:gd name="connsiteX4-29" fmla="*/ 0 w 9797080"/>
              <a:gd name="connsiteY4-30" fmla="*/ 0 h 3806688"/>
              <a:gd name="connsiteX0-31" fmla="*/ 0 w 9797080"/>
              <a:gd name="connsiteY0-32" fmla="*/ 0 h 3816627"/>
              <a:gd name="connsiteX1-33" fmla="*/ 9797080 w 9797080"/>
              <a:gd name="connsiteY1-34" fmla="*/ 39756 h 3816627"/>
              <a:gd name="connsiteX2-35" fmla="*/ 9479028 w 9797080"/>
              <a:gd name="connsiteY2-36" fmla="*/ 3816627 h 3816627"/>
              <a:gd name="connsiteX3-37" fmla="*/ 347870 w 9797080"/>
              <a:gd name="connsiteY3-38" fmla="*/ 3806688 h 3816627"/>
              <a:gd name="connsiteX4-39" fmla="*/ 0 w 9797080"/>
              <a:gd name="connsiteY4-40" fmla="*/ 0 h 3816627"/>
              <a:gd name="connsiteX0-41" fmla="*/ 0 w 9797080"/>
              <a:gd name="connsiteY0-42" fmla="*/ 0 h 3816627"/>
              <a:gd name="connsiteX1-43" fmla="*/ 9797080 w 9797080"/>
              <a:gd name="connsiteY1-44" fmla="*/ 39756 h 3816627"/>
              <a:gd name="connsiteX2-45" fmla="*/ 9479028 w 9797080"/>
              <a:gd name="connsiteY2-46" fmla="*/ 3816627 h 3816627"/>
              <a:gd name="connsiteX3-47" fmla="*/ 616227 w 9797080"/>
              <a:gd name="connsiteY3-48" fmla="*/ 3806688 h 3816627"/>
              <a:gd name="connsiteX4-49" fmla="*/ 0 w 9797080"/>
              <a:gd name="connsiteY4-50" fmla="*/ 0 h 3816627"/>
              <a:gd name="connsiteX0-51" fmla="*/ 0 w 10154889"/>
              <a:gd name="connsiteY0-52" fmla="*/ 0 h 3816627"/>
              <a:gd name="connsiteX1-53" fmla="*/ 10154889 w 10154889"/>
              <a:gd name="connsiteY1-54" fmla="*/ 377687 h 3816627"/>
              <a:gd name="connsiteX2-55" fmla="*/ 9479028 w 10154889"/>
              <a:gd name="connsiteY2-56" fmla="*/ 3816627 h 3816627"/>
              <a:gd name="connsiteX3-57" fmla="*/ 616227 w 10154889"/>
              <a:gd name="connsiteY3-58" fmla="*/ 3806688 h 3816627"/>
              <a:gd name="connsiteX4-59" fmla="*/ 0 w 10154889"/>
              <a:gd name="connsiteY4-60" fmla="*/ 0 h 3816627"/>
              <a:gd name="connsiteX0-61" fmla="*/ 0 w 10154889"/>
              <a:gd name="connsiteY0-62" fmla="*/ 0 h 4055166"/>
              <a:gd name="connsiteX1-63" fmla="*/ 10154889 w 10154889"/>
              <a:gd name="connsiteY1-64" fmla="*/ 377687 h 4055166"/>
              <a:gd name="connsiteX2-65" fmla="*/ 9359758 w 10154889"/>
              <a:gd name="connsiteY2-66" fmla="*/ 4055166 h 4055166"/>
              <a:gd name="connsiteX3-67" fmla="*/ 616227 w 10154889"/>
              <a:gd name="connsiteY3-68" fmla="*/ 3806688 h 4055166"/>
              <a:gd name="connsiteX4-69" fmla="*/ 0 w 10154889"/>
              <a:gd name="connsiteY4-70" fmla="*/ 0 h 405516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54889" h="4055166">
                <a:moveTo>
                  <a:pt x="0" y="0"/>
                </a:moveTo>
                <a:lnTo>
                  <a:pt x="10154889" y="377687"/>
                </a:lnTo>
                <a:lnTo>
                  <a:pt x="9359758" y="4055166"/>
                </a:lnTo>
                <a:lnTo>
                  <a:pt x="616227" y="3806688"/>
                </a:lnTo>
                <a:lnTo>
                  <a:pt x="0" y="0"/>
                </a:lnTo>
                <a:close/>
              </a:path>
            </a:pathLst>
          </a:custGeom>
          <a:noFill/>
          <a:ln w="38100">
            <a:solidFill>
              <a:srgbClr val="003F88">
                <a:alpha val="1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260850" y="509270"/>
            <a:ext cx="4064000" cy="914400"/>
          </a:xfrm>
          <a:prstGeom prst="rect">
            <a:avLst/>
          </a:prstGeom>
          <a:noFill/>
        </p:spPr>
        <p:txBody>
          <a:bodyPr wrap="square" lIns="0" tIns="0" rIns="0" bIns="0" rtlCol="0" anchor="ctr">
            <a:normAutofit/>
          </a:bodyPr>
          <a:lstStyle/>
          <a:p>
            <a:pPr algn="l">
              <a:lnSpc>
                <a:spcPct val="125000"/>
              </a:lnSpc>
              <a:spcAft>
                <a:spcPts val="500"/>
              </a:spcAft>
            </a:pPr>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14"/>
          <p:cNvSpPr/>
          <p:nvPr/>
        </p:nvSpPr>
        <p:spPr>
          <a:xfrm>
            <a:off x="1197610" y="1301115"/>
            <a:ext cx="9796780" cy="4445635"/>
          </a:xfrm>
          <a:custGeom>
            <a:avLst/>
            <a:gdLst>
              <a:gd name="connsiteX0" fmla="*/ 0 w 9359758"/>
              <a:gd name="connsiteY0" fmla="*/ 0 h 3747053"/>
              <a:gd name="connsiteX1" fmla="*/ 9359758 w 9359758"/>
              <a:gd name="connsiteY1" fmla="*/ 0 h 3747053"/>
              <a:gd name="connsiteX2" fmla="*/ 9359758 w 9359758"/>
              <a:gd name="connsiteY2" fmla="*/ 3747053 h 3747053"/>
              <a:gd name="connsiteX3" fmla="*/ 0 w 9359758"/>
              <a:gd name="connsiteY3" fmla="*/ 3747053 h 3747053"/>
              <a:gd name="connsiteX4" fmla="*/ 0 w 9359758"/>
              <a:gd name="connsiteY4" fmla="*/ 0 h 3747053"/>
              <a:gd name="connsiteX0-1" fmla="*/ 0 w 9588358"/>
              <a:gd name="connsiteY0-2" fmla="*/ 0 h 3806688"/>
              <a:gd name="connsiteX1-3" fmla="*/ 9588358 w 9588358"/>
              <a:gd name="connsiteY1-4" fmla="*/ 59635 h 3806688"/>
              <a:gd name="connsiteX2-5" fmla="*/ 9588358 w 9588358"/>
              <a:gd name="connsiteY2-6" fmla="*/ 3806688 h 3806688"/>
              <a:gd name="connsiteX3-7" fmla="*/ 228600 w 9588358"/>
              <a:gd name="connsiteY3-8" fmla="*/ 3806688 h 3806688"/>
              <a:gd name="connsiteX4-9" fmla="*/ 0 w 9588358"/>
              <a:gd name="connsiteY4-10" fmla="*/ 0 h 3806688"/>
              <a:gd name="connsiteX0-11" fmla="*/ 0 w 9797080"/>
              <a:gd name="connsiteY0-12" fmla="*/ 0 h 3806688"/>
              <a:gd name="connsiteX1-13" fmla="*/ 9797080 w 9797080"/>
              <a:gd name="connsiteY1-14" fmla="*/ 39756 h 3806688"/>
              <a:gd name="connsiteX2-15" fmla="*/ 9588358 w 9797080"/>
              <a:gd name="connsiteY2-16" fmla="*/ 3806688 h 3806688"/>
              <a:gd name="connsiteX3-17" fmla="*/ 228600 w 9797080"/>
              <a:gd name="connsiteY3-18" fmla="*/ 3806688 h 3806688"/>
              <a:gd name="connsiteX4-19" fmla="*/ 0 w 9797080"/>
              <a:gd name="connsiteY4-20" fmla="*/ 0 h 3806688"/>
              <a:gd name="connsiteX0-21" fmla="*/ 0 w 9797080"/>
              <a:gd name="connsiteY0-22" fmla="*/ 0 h 3806688"/>
              <a:gd name="connsiteX1-23" fmla="*/ 9797080 w 9797080"/>
              <a:gd name="connsiteY1-24" fmla="*/ 39756 h 3806688"/>
              <a:gd name="connsiteX2-25" fmla="*/ 9588358 w 9797080"/>
              <a:gd name="connsiteY2-26" fmla="*/ 3806688 h 3806688"/>
              <a:gd name="connsiteX3-27" fmla="*/ 347870 w 9797080"/>
              <a:gd name="connsiteY3-28" fmla="*/ 3806688 h 3806688"/>
              <a:gd name="connsiteX4-29" fmla="*/ 0 w 9797080"/>
              <a:gd name="connsiteY4-30" fmla="*/ 0 h 3806688"/>
              <a:gd name="connsiteX0-31" fmla="*/ 0 w 9797080"/>
              <a:gd name="connsiteY0-32" fmla="*/ 0 h 3816627"/>
              <a:gd name="connsiteX1-33" fmla="*/ 9797080 w 9797080"/>
              <a:gd name="connsiteY1-34" fmla="*/ 39756 h 3816627"/>
              <a:gd name="connsiteX2-35" fmla="*/ 9479028 w 9797080"/>
              <a:gd name="connsiteY2-36" fmla="*/ 3816627 h 3816627"/>
              <a:gd name="connsiteX3-37" fmla="*/ 347870 w 9797080"/>
              <a:gd name="connsiteY3-38" fmla="*/ 3806688 h 3816627"/>
              <a:gd name="connsiteX4-39" fmla="*/ 0 w 9797080"/>
              <a:gd name="connsiteY4-40" fmla="*/ 0 h 381662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797080" h="3816627">
                <a:moveTo>
                  <a:pt x="0" y="0"/>
                </a:moveTo>
                <a:lnTo>
                  <a:pt x="9797080" y="39756"/>
                </a:lnTo>
                <a:lnTo>
                  <a:pt x="9479028" y="3816627"/>
                </a:lnTo>
                <a:lnTo>
                  <a:pt x="347870" y="3806688"/>
                </a:lnTo>
                <a:lnTo>
                  <a:pt x="0" y="0"/>
                </a:lnTo>
                <a:close/>
              </a:path>
            </a:pathLst>
          </a:custGeom>
          <a:solidFill>
            <a:srgbClr val="003F88">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a:t>01 </a:t>
            </a:r>
            <a:r>
              <a:rPr lang="zh-CN" altLang="en-US" dirty="0">
                <a:sym typeface="+mn-ea"/>
              </a:rPr>
              <a:t>项目背景及意义——目的</a:t>
            </a:r>
          </a:p>
        </p:txBody>
      </p:sp>
      <p:sp>
        <p:nvSpPr>
          <p:cNvPr id="5" name="文本框 4"/>
          <p:cNvSpPr txBox="1"/>
          <p:nvPr/>
        </p:nvSpPr>
        <p:spPr>
          <a:xfrm>
            <a:off x="1974850" y="1775460"/>
            <a:ext cx="8511540" cy="3747135"/>
          </a:xfrm>
          <a:prstGeom prst="rect">
            <a:avLst/>
          </a:prstGeom>
          <a:noFill/>
        </p:spPr>
        <p:txBody>
          <a:bodyPr wrap="square" lIns="0" tIns="0" rIns="0" bIns="0" rtlCol="0" anchor="ctr">
            <a:noAutofit/>
          </a:bodyPr>
          <a:lstStyle/>
          <a:p>
            <a:pPr indent="457200" algn="l">
              <a:lnSpc>
                <a:spcPct val="125000"/>
              </a:lnSpc>
              <a:spcAft>
                <a:spcPts val="500"/>
              </a:spcAft>
            </a:pPr>
            <a:r>
              <a:rPr lang="en-US" altLang="zh-CN" sz="2400" dirty="0"/>
              <a:t>  </a:t>
            </a:r>
            <a:r>
              <a:rPr lang="zh-CN" altLang="en-US" sz="2400" dirty="0"/>
              <a:t>本研究的主要目标是运用大语言模型（LLM）强大的总结归纳能力，对已有的大量社会公共卫生数据进行深度挖掘和分析，并结合卫星图像数据，构建一种能</a:t>
            </a:r>
            <a:r>
              <a:rPr lang="zh-CN" altLang="en-US" sz="2400" b="1" dirty="0"/>
              <a:t>从卫星图像中预测相关统计数据的深度学习模型</a:t>
            </a:r>
            <a:r>
              <a:rPr lang="zh-CN" altLang="en-US" sz="2400" dirty="0"/>
              <a:t>。</a:t>
            </a:r>
          </a:p>
          <a:p>
            <a:pPr indent="457200" algn="l">
              <a:lnSpc>
                <a:spcPct val="125000"/>
              </a:lnSpc>
              <a:spcAft>
                <a:spcPts val="500"/>
              </a:spcAft>
            </a:pPr>
            <a:r>
              <a:rPr lang="zh-CN" altLang="en-US" sz="2400" dirty="0"/>
              <a:t>该模型将有助于我们更准确地预测国家或地区的公共卫生指标，如新生儿死亡率、传染病感染率等。我们希望能够提供针对亚非拉地区国家的公共卫生情况的准确预测，为政府和国际组织制定针对性的卫生干预措施提供科学依据。</a:t>
            </a:r>
          </a:p>
        </p:txBody>
      </p:sp>
      <p:sp>
        <p:nvSpPr>
          <p:cNvPr id="6" name="矩形 5"/>
          <p:cNvSpPr/>
          <p:nvPr/>
        </p:nvSpPr>
        <p:spPr>
          <a:xfrm>
            <a:off x="1852163" y="1428750"/>
            <a:ext cx="309880" cy="922020"/>
          </a:xfrm>
          <a:prstGeom prst="rect">
            <a:avLst/>
          </a:prstGeom>
          <a:noFill/>
        </p:spPr>
        <p:txBody>
          <a:bodyPr wrap="none" lIns="91440" tIns="45720" rIns="91440" bIns="45720">
            <a:spAutoFit/>
          </a:bodyPr>
          <a:lstStyle/>
          <a:p>
            <a:pPr algn="ctr"/>
            <a:endParaRPr lang="en-US" altLang="zh-CN" sz="5400" b="1" cap="none" spc="0" dirty="0">
              <a:ln w="10160">
                <a:noFill/>
                <a:prstDash val="solid"/>
              </a:ln>
              <a:solidFill>
                <a:schemeClr val="tx2"/>
              </a:solidFill>
              <a:effectLst>
                <a:outerShdw blurRad="38100" dist="22860" dir="5400000" algn="tl" rotWithShape="0">
                  <a:srgbClr val="000000">
                    <a:alpha val="30000"/>
                  </a:srgbClr>
                </a:outerShdw>
              </a:effectLst>
            </a:endParaRPr>
          </a:p>
        </p:txBody>
      </p:sp>
      <p:sp>
        <p:nvSpPr>
          <p:cNvPr id="7" name="矩形 14"/>
          <p:cNvSpPr/>
          <p:nvPr/>
        </p:nvSpPr>
        <p:spPr>
          <a:xfrm>
            <a:off x="1051560" y="1351280"/>
            <a:ext cx="10154920" cy="4724400"/>
          </a:xfrm>
          <a:custGeom>
            <a:avLst/>
            <a:gdLst>
              <a:gd name="connsiteX0" fmla="*/ 0 w 9359758"/>
              <a:gd name="connsiteY0" fmla="*/ 0 h 3747053"/>
              <a:gd name="connsiteX1" fmla="*/ 9359758 w 9359758"/>
              <a:gd name="connsiteY1" fmla="*/ 0 h 3747053"/>
              <a:gd name="connsiteX2" fmla="*/ 9359758 w 9359758"/>
              <a:gd name="connsiteY2" fmla="*/ 3747053 h 3747053"/>
              <a:gd name="connsiteX3" fmla="*/ 0 w 9359758"/>
              <a:gd name="connsiteY3" fmla="*/ 3747053 h 3747053"/>
              <a:gd name="connsiteX4" fmla="*/ 0 w 9359758"/>
              <a:gd name="connsiteY4" fmla="*/ 0 h 3747053"/>
              <a:gd name="connsiteX0-1" fmla="*/ 0 w 9588358"/>
              <a:gd name="connsiteY0-2" fmla="*/ 0 h 3806688"/>
              <a:gd name="connsiteX1-3" fmla="*/ 9588358 w 9588358"/>
              <a:gd name="connsiteY1-4" fmla="*/ 59635 h 3806688"/>
              <a:gd name="connsiteX2-5" fmla="*/ 9588358 w 9588358"/>
              <a:gd name="connsiteY2-6" fmla="*/ 3806688 h 3806688"/>
              <a:gd name="connsiteX3-7" fmla="*/ 228600 w 9588358"/>
              <a:gd name="connsiteY3-8" fmla="*/ 3806688 h 3806688"/>
              <a:gd name="connsiteX4-9" fmla="*/ 0 w 9588358"/>
              <a:gd name="connsiteY4-10" fmla="*/ 0 h 3806688"/>
              <a:gd name="connsiteX0-11" fmla="*/ 0 w 9797080"/>
              <a:gd name="connsiteY0-12" fmla="*/ 0 h 3806688"/>
              <a:gd name="connsiteX1-13" fmla="*/ 9797080 w 9797080"/>
              <a:gd name="connsiteY1-14" fmla="*/ 39756 h 3806688"/>
              <a:gd name="connsiteX2-15" fmla="*/ 9588358 w 9797080"/>
              <a:gd name="connsiteY2-16" fmla="*/ 3806688 h 3806688"/>
              <a:gd name="connsiteX3-17" fmla="*/ 228600 w 9797080"/>
              <a:gd name="connsiteY3-18" fmla="*/ 3806688 h 3806688"/>
              <a:gd name="connsiteX4-19" fmla="*/ 0 w 9797080"/>
              <a:gd name="connsiteY4-20" fmla="*/ 0 h 3806688"/>
              <a:gd name="connsiteX0-21" fmla="*/ 0 w 9797080"/>
              <a:gd name="connsiteY0-22" fmla="*/ 0 h 3806688"/>
              <a:gd name="connsiteX1-23" fmla="*/ 9797080 w 9797080"/>
              <a:gd name="connsiteY1-24" fmla="*/ 39756 h 3806688"/>
              <a:gd name="connsiteX2-25" fmla="*/ 9588358 w 9797080"/>
              <a:gd name="connsiteY2-26" fmla="*/ 3806688 h 3806688"/>
              <a:gd name="connsiteX3-27" fmla="*/ 347870 w 9797080"/>
              <a:gd name="connsiteY3-28" fmla="*/ 3806688 h 3806688"/>
              <a:gd name="connsiteX4-29" fmla="*/ 0 w 9797080"/>
              <a:gd name="connsiteY4-30" fmla="*/ 0 h 3806688"/>
              <a:gd name="connsiteX0-31" fmla="*/ 0 w 9797080"/>
              <a:gd name="connsiteY0-32" fmla="*/ 0 h 3816627"/>
              <a:gd name="connsiteX1-33" fmla="*/ 9797080 w 9797080"/>
              <a:gd name="connsiteY1-34" fmla="*/ 39756 h 3816627"/>
              <a:gd name="connsiteX2-35" fmla="*/ 9479028 w 9797080"/>
              <a:gd name="connsiteY2-36" fmla="*/ 3816627 h 3816627"/>
              <a:gd name="connsiteX3-37" fmla="*/ 347870 w 9797080"/>
              <a:gd name="connsiteY3-38" fmla="*/ 3806688 h 3816627"/>
              <a:gd name="connsiteX4-39" fmla="*/ 0 w 9797080"/>
              <a:gd name="connsiteY4-40" fmla="*/ 0 h 3816627"/>
              <a:gd name="connsiteX0-41" fmla="*/ 0 w 9797080"/>
              <a:gd name="connsiteY0-42" fmla="*/ 0 h 3816627"/>
              <a:gd name="connsiteX1-43" fmla="*/ 9797080 w 9797080"/>
              <a:gd name="connsiteY1-44" fmla="*/ 39756 h 3816627"/>
              <a:gd name="connsiteX2-45" fmla="*/ 9479028 w 9797080"/>
              <a:gd name="connsiteY2-46" fmla="*/ 3816627 h 3816627"/>
              <a:gd name="connsiteX3-47" fmla="*/ 616227 w 9797080"/>
              <a:gd name="connsiteY3-48" fmla="*/ 3806688 h 3816627"/>
              <a:gd name="connsiteX4-49" fmla="*/ 0 w 9797080"/>
              <a:gd name="connsiteY4-50" fmla="*/ 0 h 3816627"/>
              <a:gd name="connsiteX0-51" fmla="*/ 0 w 10154889"/>
              <a:gd name="connsiteY0-52" fmla="*/ 0 h 3816627"/>
              <a:gd name="connsiteX1-53" fmla="*/ 10154889 w 10154889"/>
              <a:gd name="connsiteY1-54" fmla="*/ 377687 h 3816627"/>
              <a:gd name="connsiteX2-55" fmla="*/ 9479028 w 10154889"/>
              <a:gd name="connsiteY2-56" fmla="*/ 3816627 h 3816627"/>
              <a:gd name="connsiteX3-57" fmla="*/ 616227 w 10154889"/>
              <a:gd name="connsiteY3-58" fmla="*/ 3806688 h 3816627"/>
              <a:gd name="connsiteX4-59" fmla="*/ 0 w 10154889"/>
              <a:gd name="connsiteY4-60" fmla="*/ 0 h 3816627"/>
              <a:gd name="connsiteX0-61" fmla="*/ 0 w 10154889"/>
              <a:gd name="connsiteY0-62" fmla="*/ 0 h 4055166"/>
              <a:gd name="connsiteX1-63" fmla="*/ 10154889 w 10154889"/>
              <a:gd name="connsiteY1-64" fmla="*/ 377687 h 4055166"/>
              <a:gd name="connsiteX2-65" fmla="*/ 9359758 w 10154889"/>
              <a:gd name="connsiteY2-66" fmla="*/ 4055166 h 4055166"/>
              <a:gd name="connsiteX3-67" fmla="*/ 616227 w 10154889"/>
              <a:gd name="connsiteY3-68" fmla="*/ 3806688 h 4055166"/>
              <a:gd name="connsiteX4-69" fmla="*/ 0 w 10154889"/>
              <a:gd name="connsiteY4-70" fmla="*/ 0 h 405516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54889" h="4055166">
                <a:moveTo>
                  <a:pt x="0" y="0"/>
                </a:moveTo>
                <a:lnTo>
                  <a:pt x="10154889" y="377687"/>
                </a:lnTo>
                <a:lnTo>
                  <a:pt x="9359758" y="4055166"/>
                </a:lnTo>
                <a:lnTo>
                  <a:pt x="616227" y="3806688"/>
                </a:lnTo>
                <a:lnTo>
                  <a:pt x="0" y="0"/>
                </a:lnTo>
                <a:close/>
              </a:path>
            </a:pathLst>
          </a:custGeom>
          <a:noFill/>
          <a:ln w="38100">
            <a:solidFill>
              <a:srgbClr val="003F88">
                <a:alpha val="1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14"/>
          <p:cNvSpPr/>
          <p:nvPr/>
        </p:nvSpPr>
        <p:spPr>
          <a:xfrm>
            <a:off x="1197460" y="1699589"/>
            <a:ext cx="9797080" cy="3816627"/>
          </a:xfrm>
          <a:custGeom>
            <a:avLst/>
            <a:gdLst>
              <a:gd name="connsiteX0" fmla="*/ 0 w 9359758"/>
              <a:gd name="connsiteY0" fmla="*/ 0 h 3747053"/>
              <a:gd name="connsiteX1" fmla="*/ 9359758 w 9359758"/>
              <a:gd name="connsiteY1" fmla="*/ 0 h 3747053"/>
              <a:gd name="connsiteX2" fmla="*/ 9359758 w 9359758"/>
              <a:gd name="connsiteY2" fmla="*/ 3747053 h 3747053"/>
              <a:gd name="connsiteX3" fmla="*/ 0 w 9359758"/>
              <a:gd name="connsiteY3" fmla="*/ 3747053 h 3747053"/>
              <a:gd name="connsiteX4" fmla="*/ 0 w 9359758"/>
              <a:gd name="connsiteY4" fmla="*/ 0 h 3747053"/>
              <a:gd name="connsiteX0-1" fmla="*/ 0 w 9588358"/>
              <a:gd name="connsiteY0-2" fmla="*/ 0 h 3806688"/>
              <a:gd name="connsiteX1-3" fmla="*/ 9588358 w 9588358"/>
              <a:gd name="connsiteY1-4" fmla="*/ 59635 h 3806688"/>
              <a:gd name="connsiteX2-5" fmla="*/ 9588358 w 9588358"/>
              <a:gd name="connsiteY2-6" fmla="*/ 3806688 h 3806688"/>
              <a:gd name="connsiteX3-7" fmla="*/ 228600 w 9588358"/>
              <a:gd name="connsiteY3-8" fmla="*/ 3806688 h 3806688"/>
              <a:gd name="connsiteX4-9" fmla="*/ 0 w 9588358"/>
              <a:gd name="connsiteY4-10" fmla="*/ 0 h 3806688"/>
              <a:gd name="connsiteX0-11" fmla="*/ 0 w 9797080"/>
              <a:gd name="connsiteY0-12" fmla="*/ 0 h 3806688"/>
              <a:gd name="connsiteX1-13" fmla="*/ 9797080 w 9797080"/>
              <a:gd name="connsiteY1-14" fmla="*/ 39756 h 3806688"/>
              <a:gd name="connsiteX2-15" fmla="*/ 9588358 w 9797080"/>
              <a:gd name="connsiteY2-16" fmla="*/ 3806688 h 3806688"/>
              <a:gd name="connsiteX3-17" fmla="*/ 228600 w 9797080"/>
              <a:gd name="connsiteY3-18" fmla="*/ 3806688 h 3806688"/>
              <a:gd name="connsiteX4-19" fmla="*/ 0 w 9797080"/>
              <a:gd name="connsiteY4-20" fmla="*/ 0 h 3806688"/>
              <a:gd name="connsiteX0-21" fmla="*/ 0 w 9797080"/>
              <a:gd name="connsiteY0-22" fmla="*/ 0 h 3806688"/>
              <a:gd name="connsiteX1-23" fmla="*/ 9797080 w 9797080"/>
              <a:gd name="connsiteY1-24" fmla="*/ 39756 h 3806688"/>
              <a:gd name="connsiteX2-25" fmla="*/ 9588358 w 9797080"/>
              <a:gd name="connsiteY2-26" fmla="*/ 3806688 h 3806688"/>
              <a:gd name="connsiteX3-27" fmla="*/ 347870 w 9797080"/>
              <a:gd name="connsiteY3-28" fmla="*/ 3806688 h 3806688"/>
              <a:gd name="connsiteX4-29" fmla="*/ 0 w 9797080"/>
              <a:gd name="connsiteY4-30" fmla="*/ 0 h 3806688"/>
              <a:gd name="connsiteX0-31" fmla="*/ 0 w 9797080"/>
              <a:gd name="connsiteY0-32" fmla="*/ 0 h 3816627"/>
              <a:gd name="connsiteX1-33" fmla="*/ 9797080 w 9797080"/>
              <a:gd name="connsiteY1-34" fmla="*/ 39756 h 3816627"/>
              <a:gd name="connsiteX2-35" fmla="*/ 9479028 w 9797080"/>
              <a:gd name="connsiteY2-36" fmla="*/ 3816627 h 3816627"/>
              <a:gd name="connsiteX3-37" fmla="*/ 347870 w 9797080"/>
              <a:gd name="connsiteY3-38" fmla="*/ 3806688 h 3816627"/>
              <a:gd name="connsiteX4-39" fmla="*/ 0 w 9797080"/>
              <a:gd name="connsiteY4-40" fmla="*/ 0 h 381662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797080" h="3816627">
                <a:moveTo>
                  <a:pt x="0" y="0"/>
                </a:moveTo>
                <a:lnTo>
                  <a:pt x="9797080" y="39756"/>
                </a:lnTo>
                <a:lnTo>
                  <a:pt x="9479028" y="3816627"/>
                </a:lnTo>
                <a:lnTo>
                  <a:pt x="347870" y="3806688"/>
                </a:lnTo>
                <a:lnTo>
                  <a:pt x="0" y="0"/>
                </a:lnTo>
                <a:close/>
              </a:path>
            </a:pathLst>
          </a:custGeom>
          <a:solidFill>
            <a:srgbClr val="003F88">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a:t>01 </a:t>
            </a:r>
            <a:r>
              <a:rPr lang="zh-CN" altLang="en-US" dirty="0">
                <a:sym typeface="+mn-ea"/>
              </a:rPr>
              <a:t>项目背景及意义——意义</a:t>
            </a:r>
          </a:p>
        </p:txBody>
      </p:sp>
      <p:sp>
        <p:nvSpPr>
          <p:cNvPr id="5" name="文本框 4"/>
          <p:cNvSpPr txBox="1"/>
          <p:nvPr/>
        </p:nvSpPr>
        <p:spPr>
          <a:xfrm>
            <a:off x="1842881" y="2043830"/>
            <a:ext cx="8572500" cy="3573434"/>
          </a:xfrm>
          <a:prstGeom prst="rect">
            <a:avLst/>
          </a:prstGeom>
          <a:noFill/>
        </p:spPr>
        <p:txBody>
          <a:bodyPr wrap="square" lIns="0" tIns="0" rIns="0" bIns="0" rtlCol="0" anchor="ctr">
            <a:normAutofit lnSpcReduction="10000"/>
          </a:bodyPr>
          <a:lstStyle/>
          <a:p>
            <a:pPr>
              <a:lnSpc>
                <a:spcPct val="125000"/>
              </a:lnSpc>
              <a:spcAft>
                <a:spcPts val="500"/>
              </a:spcAft>
            </a:pPr>
            <a:r>
              <a:rPr lang="zh-CN" altLang="en-US" sz="2400" dirty="0"/>
              <a:t>（</a:t>
            </a:r>
            <a:r>
              <a:rPr lang="en-US" altLang="zh-CN" sz="2400" dirty="0"/>
              <a:t>1</a:t>
            </a:r>
            <a:r>
              <a:rPr lang="zh-CN" altLang="en-US" sz="2400" dirty="0"/>
              <a:t>）通过卫星图像数据，我们可以获取第三世界国家的各项关键指标，如人口分布、城市化程度、公共卫生设施分布等。该方法可以为政府和国际组织制定更有效的公共卫生政策提供科学依据，而且可以进一步推动国际社会对第三世界国家的</a:t>
            </a:r>
            <a:r>
              <a:rPr lang="zh-CN" altLang="en-US" sz="2400" b="1" dirty="0"/>
              <a:t>关怀</a:t>
            </a:r>
            <a:r>
              <a:rPr lang="zh-CN" altLang="en-US" sz="2400" dirty="0"/>
              <a:t>和</a:t>
            </a:r>
            <a:r>
              <a:rPr lang="zh-CN" altLang="en-US" sz="2400" b="1" dirty="0"/>
              <a:t>援助</a:t>
            </a:r>
            <a:r>
              <a:rPr lang="zh-CN" altLang="en-US" sz="2400" dirty="0"/>
              <a:t>。</a:t>
            </a:r>
            <a:endParaRPr lang="zh-CN" altLang="en-US" sz="2400" dirty="0">
              <a:sym typeface="+mn-ea"/>
            </a:endParaRPr>
          </a:p>
          <a:p>
            <a:pPr>
              <a:lnSpc>
                <a:spcPct val="125000"/>
              </a:lnSpc>
              <a:spcAft>
                <a:spcPts val="500"/>
              </a:spcAft>
            </a:pPr>
            <a:r>
              <a:rPr lang="zh-CN" altLang="en-US" sz="2400" dirty="0"/>
              <a:t>（</a:t>
            </a:r>
            <a:r>
              <a:rPr lang="en-US" altLang="zh-CN" sz="2400" dirty="0"/>
              <a:t>2</a:t>
            </a:r>
            <a:r>
              <a:rPr lang="zh-CN" altLang="en-US" sz="2400" dirty="0"/>
              <a:t>）本研究有助于拓展卫星图像在公共卫生领域的应用。通过</a:t>
            </a:r>
            <a:r>
              <a:rPr lang="zh-CN" altLang="en-US" sz="2400" b="1" dirty="0"/>
              <a:t>深度学习技术</a:t>
            </a:r>
            <a:r>
              <a:rPr lang="zh-CN" altLang="en-US" sz="2400" dirty="0"/>
              <a:t>，利用卫星图像的</a:t>
            </a:r>
            <a:r>
              <a:rPr lang="zh-CN" altLang="en-US" sz="2400" b="1" dirty="0"/>
              <a:t>全覆盖性</a:t>
            </a:r>
            <a:r>
              <a:rPr lang="zh-CN" altLang="en-US" sz="2400" dirty="0"/>
              <a:t>和</a:t>
            </a:r>
            <a:r>
              <a:rPr lang="zh-CN" altLang="en-US" sz="2400" b="1" dirty="0"/>
              <a:t>客观性</a:t>
            </a:r>
            <a:r>
              <a:rPr lang="zh-CN" altLang="en-US" sz="2400" dirty="0"/>
              <a:t>充分挖掘其中有价值的信息，为解决亚非拉地区的公共卫生问题提供新的思路和方法。</a:t>
            </a:r>
          </a:p>
          <a:p>
            <a:pPr algn="l">
              <a:lnSpc>
                <a:spcPct val="125000"/>
              </a:lnSpc>
              <a:spcAft>
                <a:spcPts val="500"/>
              </a:spcAft>
            </a:pPr>
            <a:endParaRPr lang="zh-CN" altLang="en-US" sz="2400" strike="sngStrike" dirty="0">
              <a:solidFill>
                <a:srgbClr val="FF0000"/>
              </a:solidFill>
            </a:endParaRPr>
          </a:p>
        </p:txBody>
      </p:sp>
      <p:sp>
        <p:nvSpPr>
          <p:cNvPr id="6" name="矩形 5"/>
          <p:cNvSpPr/>
          <p:nvPr/>
        </p:nvSpPr>
        <p:spPr>
          <a:xfrm>
            <a:off x="1852163" y="1428750"/>
            <a:ext cx="309880" cy="922020"/>
          </a:xfrm>
          <a:prstGeom prst="rect">
            <a:avLst/>
          </a:prstGeom>
          <a:noFill/>
        </p:spPr>
        <p:txBody>
          <a:bodyPr wrap="none" lIns="91440" tIns="45720" rIns="91440" bIns="45720">
            <a:spAutoFit/>
          </a:bodyPr>
          <a:lstStyle/>
          <a:p>
            <a:pPr algn="ctr"/>
            <a:endParaRPr lang="zh-CN" altLang="en-US" sz="5400" b="1" cap="none" spc="0" dirty="0">
              <a:ln w="10160">
                <a:noFill/>
                <a:prstDash val="solid"/>
              </a:ln>
              <a:solidFill>
                <a:schemeClr val="tx2"/>
              </a:solidFill>
              <a:effectLst>
                <a:outerShdw blurRad="38100" dist="22860" dir="5400000" algn="tl" rotWithShape="0">
                  <a:srgbClr val="000000">
                    <a:alpha val="30000"/>
                  </a:srgbClr>
                </a:outerShdw>
              </a:effectLst>
            </a:endParaRPr>
          </a:p>
        </p:txBody>
      </p:sp>
      <p:sp>
        <p:nvSpPr>
          <p:cNvPr id="7" name="矩形 14"/>
          <p:cNvSpPr/>
          <p:nvPr/>
        </p:nvSpPr>
        <p:spPr>
          <a:xfrm>
            <a:off x="1051687" y="1663146"/>
            <a:ext cx="10154889" cy="4055166"/>
          </a:xfrm>
          <a:custGeom>
            <a:avLst/>
            <a:gdLst>
              <a:gd name="connsiteX0" fmla="*/ 0 w 9359758"/>
              <a:gd name="connsiteY0" fmla="*/ 0 h 3747053"/>
              <a:gd name="connsiteX1" fmla="*/ 9359758 w 9359758"/>
              <a:gd name="connsiteY1" fmla="*/ 0 h 3747053"/>
              <a:gd name="connsiteX2" fmla="*/ 9359758 w 9359758"/>
              <a:gd name="connsiteY2" fmla="*/ 3747053 h 3747053"/>
              <a:gd name="connsiteX3" fmla="*/ 0 w 9359758"/>
              <a:gd name="connsiteY3" fmla="*/ 3747053 h 3747053"/>
              <a:gd name="connsiteX4" fmla="*/ 0 w 9359758"/>
              <a:gd name="connsiteY4" fmla="*/ 0 h 3747053"/>
              <a:gd name="connsiteX0-1" fmla="*/ 0 w 9588358"/>
              <a:gd name="connsiteY0-2" fmla="*/ 0 h 3806688"/>
              <a:gd name="connsiteX1-3" fmla="*/ 9588358 w 9588358"/>
              <a:gd name="connsiteY1-4" fmla="*/ 59635 h 3806688"/>
              <a:gd name="connsiteX2-5" fmla="*/ 9588358 w 9588358"/>
              <a:gd name="connsiteY2-6" fmla="*/ 3806688 h 3806688"/>
              <a:gd name="connsiteX3-7" fmla="*/ 228600 w 9588358"/>
              <a:gd name="connsiteY3-8" fmla="*/ 3806688 h 3806688"/>
              <a:gd name="connsiteX4-9" fmla="*/ 0 w 9588358"/>
              <a:gd name="connsiteY4-10" fmla="*/ 0 h 3806688"/>
              <a:gd name="connsiteX0-11" fmla="*/ 0 w 9797080"/>
              <a:gd name="connsiteY0-12" fmla="*/ 0 h 3806688"/>
              <a:gd name="connsiteX1-13" fmla="*/ 9797080 w 9797080"/>
              <a:gd name="connsiteY1-14" fmla="*/ 39756 h 3806688"/>
              <a:gd name="connsiteX2-15" fmla="*/ 9588358 w 9797080"/>
              <a:gd name="connsiteY2-16" fmla="*/ 3806688 h 3806688"/>
              <a:gd name="connsiteX3-17" fmla="*/ 228600 w 9797080"/>
              <a:gd name="connsiteY3-18" fmla="*/ 3806688 h 3806688"/>
              <a:gd name="connsiteX4-19" fmla="*/ 0 w 9797080"/>
              <a:gd name="connsiteY4-20" fmla="*/ 0 h 3806688"/>
              <a:gd name="connsiteX0-21" fmla="*/ 0 w 9797080"/>
              <a:gd name="connsiteY0-22" fmla="*/ 0 h 3806688"/>
              <a:gd name="connsiteX1-23" fmla="*/ 9797080 w 9797080"/>
              <a:gd name="connsiteY1-24" fmla="*/ 39756 h 3806688"/>
              <a:gd name="connsiteX2-25" fmla="*/ 9588358 w 9797080"/>
              <a:gd name="connsiteY2-26" fmla="*/ 3806688 h 3806688"/>
              <a:gd name="connsiteX3-27" fmla="*/ 347870 w 9797080"/>
              <a:gd name="connsiteY3-28" fmla="*/ 3806688 h 3806688"/>
              <a:gd name="connsiteX4-29" fmla="*/ 0 w 9797080"/>
              <a:gd name="connsiteY4-30" fmla="*/ 0 h 3806688"/>
              <a:gd name="connsiteX0-31" fmla="*/ 0 w 9797080"/>
              <a:gd name="connsiteY0-32" fmla="*/ 0 h 3816627"/>
              <a:gd name="connsiteX1-33" fmla="*/ 9797080 w 9797080"/>
              <a:gd name="connsiteY1-34" fmla="*/ 39756 h 3816627"/>
              <a:gd name="connsiteX2-35" fmla="*/ 9479028 w 9797080"/>
              <a:gd name="connsiteY2-36" fmla="*/ 3816627 h 3816627"/>
              <a:gd name="connsiteX3-37" fmla="*/ 347870 w 9797080"/>
              <a:gd name="connsiteY3-38" fmla="*/ 3806688 h 3816627"/>
              <a:gd name="connsiteX4-39" fmla="*/ 0 w 9797080"/>
              <a:gd name="connsiteY4-40" fmla="*/ 0 h 3816627"/>
              <a:gd name="connsiteX0-41" fmla="*/ 0 w 9797080"/>
              <a:gd name="connsiteY0-42" fmla="*/ 0 h 3816627"/>
              <a:gd name="connsiteX1-43" fmla="*/ 9797080 w 9797080"/>
              <a:gd name="connsiteY1-44" fmla="*/ 39756 h 3816627"/>
              <a:gd name="connsiteX2-45" fmla="*/ 9479028 w 9797080"/>
              <a:gd name="connsiteY2-46" fmla="*/ 3816627 h 3816627"/>
              <a:gd name="connsiteX3-47" fmla="*/ 616227 w 9797080"/>
              <a:gd name="connsiteY3-48" fmla="*/ 3806688 h 3816627"/>
              <a:gd name="connsiteX4-49" fmla="*/ 0 w 9797080"/>
              <a:gd name="connsiteY4-50" fmla="*/ 0 h 3816627"/>
              <a:gd name="connsiteX0-51" fmla="*/ 0 w 10154889"/>
              <a:gd name="connsiteY0-52" fmla="*/ 0 h 3816627"/>
              <a:gd name="connsiteX1-53" fmla="*/ 10154889 w 10154889"/>
              <a:gd name="connsiteY1-54" fmla="*/ 377687 h 3816627"/>
              <a:gd name="connsiteX2-55" fmla="*/ 9479028 w 10154889"/>
              <a:gd name="connsiteY2-56" fmla="*/ 3816627 h 3816627"/>
              <a:gd name="connsiteX3-57" fmla="*/ 616227 w 10154889"/>
              <a:gd name="connsiteY3-58" fmla="*/ 3806688 h 3816627"/>
              <a:gd name="connsiteX4-59" fmla="*/ 0 w 10154889"/>
              <a:gd name="connsiteY4-60" fmla="*/ 0 h 3816627"/>
              <a:gd name="connsiteX0-61" fmla="*/ 0 w 10154889"/>
              <a:gd name="connsiteY0-62" fmla="*/ 0 h 4055166"/>
              <a:gd name="connsiteX1-63" fmla="*/ 10154889 w 10154889"/>
              <a:gd name="connsiteY1-64" fmla="*/ 377687 h 4055166"/>
              <a:gd name="connsiteX2-65" fmla="*/ 9359758 w 10154889"/>
              <a:gd name="connsiteY2-66" fmla="*/ 4055166 h 4055166"/>
              <a:gd name="connsiteX3-67" fmla="*/ 616227 w 10154889"/>
              <a:gd name="connsiteY3-68" fmla="*/ 3806688 h 4055166"/>
              <a:gd name="connsiteX4-69" fmla="*/ 0 w 10154889"/>
              <a:gd name="connsiteY4-70" fmla="*/ 0 h 405516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54889" h="4055166">
                <a:moveTo>
                  <a:pt x="0" y="0"/>
                </a:moveTo>
                <a:lnTo>
                  <a:pt x="10154889" y="377687"/>
                </a:lnTo>
                <a:lnTo>
                  <a:pt x="9359758" y="4055166"/>
                </a:lnTo>
                <a:lnTo>
                  <a:pt x="616227" y="3806688"/>
                </a:lnTo>
                <a:lnTo>
                  <a:pt x="0" y="0"/>
                </a:lnTo>
                <a:close/>
              </a:path>
            </a:pathLst>
          </a:custGeom>
          <a:noFill/>
          <a:ln w="38100">
            <a:solidFill>
              <a:srgbClr val="003F88">
                <a:alpha val="1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5461000" y="165863"/>
            <a:ext cx="6961907" cy="7021575"/>
            <a:chOff x="4038600" y="2259880"/>
            <a:chExt cx="2647060" cy="2669747"/>
          </a:xfrm>
          <a:solidFill>
            <a:srgbClr val="A6A6A6">
              <a:alpha val="20000"/>
            </a:srgbClr>
          </a:solidFill>
        </p:grpSpPr>
        <p:sp>
          <p:nvSpPr>
            <p:cNvPr id="7" name="Freeform 105"/>
            <p:cNvSpPr>
              <a:spLocks noEditPoints="1"/>
            </p:cNvSpPr>
            <p:nvPr userDrawn="1"/>
          </p:nvSpPr>
          <p:spPr bwMode="auto">
            <a:xfrm>
              <a:off x="4038600" y="2259880"/>
              <a:ext cx="2647060" cy="2669747"/>
            </a:xfrm>
            <a:custGeom>
              <a:avLst/>
              <a:gdLst>
                <a:gd name="T0" fmla="*/ 142 w 283"/>
                <a:gd name="T1" fmla="*/ 0 h 283"/>
                <a:gd name="T2" fmla="*/ 283 w 283"/>
                <a:gd name="T3" fmla="*/ 142 h 283"/>
                <a:gd name="T4" fmla="*/ 142 w 283"/>
                <a:gd name="T5" fmla="*/ 283 h 283"/>
                <a:gd name="T6" fmla="*/ 0 w 283"/>
                <a:gd name="T7" fmla="*/ 142 h 283"/>
                <a:gd name="T8" fmla="*/ 142 w 283"/>
                <a:gd name="T9" fmla="*/ 0 h 283"/>
                <a:gd name="T10" fmla="*/ 142 w 283"/>
                <a:gd name="T11" fmla="*/ 6 h 283"/>
                <a:gd name="T12" fmla="*/ 6 w 283"/>
                <a:gd name="T13" fmla="*/ 142 h 283"/>
                <a:gd name="T14" fmla="*/ 142 w 283"/>
                <a:gd name="T15" fmla="*/ 277 h 283"/>
                <a:gd name="T16" fmla="*/ 278 w 283"/>
                <a:gd name="T17" fmla="*/ 142 h 283"/>
                <a:gd name="T18" fmla="*/ 142 w 283"/>
                <a:gd name="T19" fmla="*/ 6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3" h="283">
                  <a:moveTo>
                    <a:pt x="142" y="0"/>
                  </a:moveTo>
                  <a:cubicBezTo>
                    <a:pt x="220" y="0"/>
                    <a:pt x="283" y="64"/>
                    <a:pt x="283" y="142"/>
                  </a:cubicBezTo>
                  <a:cubicBezTo>
                    <a:pt x="283" y="219"/>
                    <a:pt x="220" y="283"/>
                    <a:pt x="142" y="283"/>
                  </a:cubicBezTo>
                  <a:cubicBezTo>
                    <a:pt x="64" y="283"/>
                    <a:pt x="0" y="219"/>
                    <a:pt x="0" y="142"/>
                  </a:cubicBezTo>
                  <a:cubicBezTo>
                    <a:pt x="0" y="64"/>
                    <a:pt x="64" y="0"/>
                    <a:pt x="142" y="0"/>
                  </a:cubicBezTo>
                  <a:moveTo>
                    <a:pt x="142" y="6"/>
                  </a:moveTo>
                  <a:cubicBezTo>
                    <a:pt x="67" y="6"/>
                    <a:pt x="6" y="67"/>
                    <a:pt x="6" y="142"/>
                  </a:cubicBezTo>
                  <a:cubicBezTo>
                    <a:pt x="6" y="216"/>
                    <a:pt x="67" y="277"/>
                    <a:pt x="142" y="277"/>
                  </a:cubicBezTo>
                  <a:cubicBezTo>
                    <a:pt x="217" y="277"/>
                    <a:pt x="278" y="216"/>
                    <a:pt x="278" y="142"/>
                  </a:cubicBezTo>
                  <a:cubicBezTo>
                    <a:pt x="278" y="67"/>
                    <a:pt x="217" y="6"/>
                    <a:pt x="142" y="6"/>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8" name="Freeform 106"/>
            <p:cNvSpPr/>
            <p:nvPr userDrawn="1"/>
          </p:nvSpPr>
          <p:spPr bwMode="auto">
            <a:xfrm>
              <a:off x="4636079" y="2857359"/>
              <a:ext cx="1459664" cy="1308403"/>
            </a:xfrm>
            <a:custGeom>
              <a:avLst/>
              <a:gdLst>
                <a:gd name="T0" fmla="*/ 28 w 156"/>
                <a:gd name="T1" fmla="*/ 139 h 139"/>
                <a:gd name="T2" fmla="*/ 7 w 156"/>
                <a:gd name="T3" fmla="*/ 112 h 139"/>
                <a:gd name="T4" fmla="*/ 0 w 156"/>
                <a:gd name="T5" fmla="*/ 79 h 139"/>
                <a:gd name="T6" fmla="*/ 78 w 156"/>
                <a:gd name="T7" fmla="*/ 0 h 139"/>
                <a:gd name="T8" fmla="*/ 156 w 156"/>
                <a:gd name="T9" fmla="*/ 79 h 139"/>
                <a:gd name="T10" fmla="*/ 149 w 156"/>
                <a:gd name="T11" fmla="*/ 112 h 139"/>
                <a:gd name="T12" fmla="*/ 128 w 156"/>
                <a:gd name="T13" fmla="*/ 139 h 139"/>
                <a:gd name="T14" fmla="*/ 126 w 156"/>
                <a:gd name="T15" fmla="*/ 137 h 139"/>
                <a:gd name="T16" fmla="*/ 146 w 156"/>
                <a:gd name="T17" fmla="*/ 111 h 139"/>
                <a:gd name="T18" fmla="*/ 153 w 156"/>
                <a:gd name="T19" fmla="*/ 79 h 139"/>
                <a:gd name="T20" fmla="*/ 78 w 156"/>
                <a:gd name="T21" fmla="*/ 3 h 139"/>
                <a:gd name="T22" fmla="*/ 3 w 156"/>
                <a:gd name="T23" fmla="*/ 79 h 139"/>
                <a:gd name="T24" fmla="*/ 10 w 156"/>
                <a:gd name="T25" fmla="*/ 111 h 139"/>
                <a:gd name="T26" fmla="*/ 30 w 156"/>
                <a:gd name="T27" fmla="*/ 137 h 139"/>
                <a:gd name="T28" fmla="*/ 28 w 156"/>
                <a:gd name="T29" fmla="*/ 13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6" h="139">
                  <a:moveTo>
                    <a:pt x="28" y="139"/>
                  </a:moveTo>
                  <a:cubicBezTo>
                    <a:pt x="19" y="132"/>
                    <a:pt x="12" y="122"/>
                    <a:pt x="7" y="112"/>
                  </a:cubicBezTo>
                  <a:cubicBezTo>
                    <a:pt x="2" y="102"/>
                    <a:pt x="0" y="90"/>
                    <a:pt x="0" y="79"/>
                  </a:cubicBezTo>
                  <a:cubicBezTo>
                    <a:pt x="0" y="36"/>
                    <a:pt x="35" y="0"/>
                    <a:pt x="78" y="0"/>
                  </a:cubicBezTo>
                  <a:cubicBezTo>
                    <a:pt x="121" y="0"/>
                    <a:pt x="156" y="36"/>
                    <a:pt x="156" y="79"/>
                  </a:cubicBezTo>
                  <a:cubicBezTo>
                    <a:pt x="156" y="90"/>
                    <a:pt x="153" y="102"/>
                    <a:pt x="149" y="112"/>
                  </a:cubicBezTo>
                  <a:cubicBezTo>
                    <a:pt x="144" y="122"/>
                    <a:pt x="136" y="132"/>
                    <a:pt x="128" y="139"/>
                  </a:cubicBezTo>
                  <a:cubicBezTo>
                    <a:pt x="126" y="137"/>
                    <a:pt x="126" y="137"/>
                    <a:pt x="126" y="137"/>
                  </a:cubicBezTo>
                  <a:cubicBezTo>
                    <a:pt x="134" y="130"/>
                    <a:pt x="141" y="121"/>
                    <a:pt x="146" y="111"/>
                  </a:cubicBezTo>
                  <a:cubicBezTo>
                    <a:pt x="151" y="101"/>
                    <a:pt x="153" y="90"/>
                    <a:pt x="153" y="79"/>
                  </a:cubicBezTo>
                  <a:cubicBezTo>
                    <a:pt x="153" y="37"/>
                    <a:pt x="119" y="3"/>
                    <a:pt x="78" y="3"/>
                  </a:cubicBezTo>
                  <a:cubicBezTo>
                    <a:pt x="36" y="3"/>
                    <a:pt x="3" y="37"/>
                    <a:pt x="3" y="79"/>
                  </a:cubicBezTo>
                  <a:cubicBezTo>
                    <a:pt x="3" y="90"/>
                    <a:pt x="5" y="101"/>
                    <a:pt x="10" y="111"/>
                  </a:cubicBezTo>
                  <a:cubicBezTo>
                    <a:pt x="14" y="121"/>
                    <a:pt x="21" y="130"/>
                    <a:pt x="30" y="137"/>
                  </a:cubicBezTo>
                  <a:lnTo>
                    <a:pt x="28" y="139"/>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9" name="Freeform 107"/>
            <p:cNvSpPr/>
            <p:nvPr userDrawn="1"/>
          </p:nvSpPr>
          <p:spPr bwMode="auto">
            <a:xfrm>
              <a:off x="4174734" y="3825426"/>
              <a:ext cx="302521" cy="219328"/>
            </a:xfrm>
            <a:custGeom>
              <a:avLst/>
              <a:gdLst>
                <a:gd name="T0" fmla="*/ 8 w 40"/>
                <a:gd name="T1" fmla="*/ 29 h 29"/>
                <a:gd name="T2" fmla="*/ 0 w 40"/>
                <a:gd name="T3" fmla="*/ 10 h 29"/>
                <a:gd name="T4" fmla="*/ 4 w 40"/>
                <a:gd name="T5" fmla="*/ 9 h 29"/>
                <a:gd name="T6" fmla="*/ 35 w 40"/>
                <a:gd name="T7" fmla="*/ 14 h 29"/>
                <a:gd name="T8" fmla="*/ 30 w 40"/>
                <a:gd name="T9" fmla="*/ 1 h 29"/>
                <a:gd name="T10" fmla="*/ 34 w 40"/>
                <a:gd name="T11" fmla="*/ 0 h 29"/>
                <a:gd name="T12" fmla="*/ 40 w 40"/>
                <a:gd name="T13" fmla="*/ 16 h 29"/>
                <a:gd name="T14" fmla="*/ 36 w 40"/>
                <a:gd name="T15" fmla="*/ 17 h 29"/>
                <a:gd name="T16" fmla="*/ 7 w 40"/>
                <a:gd name="T17" fmla="*/ 14 h 29"/>
                <a:gd name="T18" fmla="*/ 12 w 40"/>
                <a:gd name="T19" fmla="*/ 27 h 29"/>
                <a:gd name="T20" fmla="*/ 8 w 40"/>
                <a:gd name="T21"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29">
                  <a:moveTo>
                    <a:pt x="8" y="29"/>
                  </a:moveTo>
                  <a:lnTo>
                    <a:pt x="0" y="10"/>
                  </a:lnTo>
                  <a:lnTo>
                    <a:pt x="4" y="9"/>
                  </a:lnTo>
                  <a:lnTo>
                    <a:pt x="35" y="14"/>
                  </a:lnTo>
                  <a:lnTo>
                    <a:pt x="30" y="1"/>
                  </a:lnTo>
                  <a:lnTo>
                    <a:pt x="34" y="0"/>
                  </a:lnTo>
                  <a:lnTo>
                    <a:pt x="40" y="16"/>
                  </a:lnTo>
                  <a:lnTo>
                    <a:pt x="36" y="17"/>
                  </a:lnTo>
                  <a:lnTo>
                    <a:pt x="7" y="14"/>
                  </a:lnTo>
                  <a:lnTo>
                    <a:pt x="12" y="27"/>
                  </a:lnTo>
                  <a:lnTo>
                    <a:pt x="8" y="29"/>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10" name="Freeform 108"/>
            <p:cNvSpPr/>
            <p:nvPr userDrawn="1"/>
          </p:nvSpPr>
          <p:spPr bwMode="auto">
            <a:xfrm>
              <a:off x="4265491" y="3984249"/>
              <a:ext cx="287395" cy="234454"/>
            </a:xfrm>
            <a:custGeom>
              <a:avLst/>
              <a:gdLst>
                <a:gd name="T0" fmla="*/ 7 w 38"/>
                <a:gd name="T1" fmla="*/ 31 h 31"/>
                <a:gd name="T2" fmla="*/ 6 w 38"/>
                <a:gd name="T3" fmla="*/ 28 h 31"/>
                <a:gd name="T4" fmla="*/ 19 w 38"/>
                <a:gd name="T5" fmla="*/ 21 h 31"/>
                <a:gd name="T6" fmla="*/ 14 w 38"/>
                <a:gd name="T7" fmla="*/ 11 h 31"/>
                <a:gd name="T8" fmla="*/ 1 w 38"/>
                <a:gd name="T9" fmla="*/ 19 h 31"/>
                <a:gd name="T10" fmla="*/ 0 w 38"/>
                <a:gd name="T11" fmla="*/ 15 h 31"/>
                <a:gd name="T12" fmla="*/ 29 w 38"/>
                <a:gd name="T13" fmla="*/ 0 h 31"/>
                <a:gd name="T14" fmla="*/ 32 w 38"/>
                <a:gd name="T15" fmla="*/ 4 h 31"/>
                <a:gd name="T16" fmla="*/ 18 w 38"/>
                <a:gd name="T17" fmla="*/ 10 h 31"/>
                <a:gd name="T18" fmla="*/ 23 w 38"/>
                <a:gd name="T19" fmla="*/ 19 h 31"/>
                <a:gd name="T20" fmla="*/ 35 w 38"/>
                <a:gd name="T21" fmla="*/ 13 h 31"/>
                <a:gd name="T22" fmla="*/ 38 w 38"/>
                <a:gd name="T23" fmla="*/ 16 h 31"/>
                <a:gd name="T24" fmla="*/ 7 w 38"/>
                <a:gd name="T25"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31">
                  <a:moveTo>
                    <a:pt x="7" y="31"/>
                  </a:moveTo>
                  <a:lnTo>
                    <a:pt x="6" y="28"/>
                  </a:lnTo>
                  <a:lnTo>
                    <a:pt x="19" y="21"/>
                  </a:lnTo>
                  <a:lnTo>
                    <a:pt x="14" y="11"/>
                  </a:lnTo>
                  <a:lnTo>
                    <a:pt x="1" y="19"/>
                  </a:lnTo>
                  <a:lnTo>
                    <a:pt x="0" y="15"/>
                  </a:lnTo>
                  <a:lnTo>
                    <a:pt x="29" y="0"/>
                  </a:lnTo>
                  <a:lnTo>
                    <a:pt x="32" y="4"/>
                  </a:lnTo>
                  <a:lnTo>
                    <a:pt x="18" y="10"/>
                  </a:lnTo>
                  <a:lnTo>
                    <a:pt x="23" y="19"/>
                  </a:lnTo>
                  <a:lnTo>
                    <a:pt x="35" y="13"/>
                  </a:lnTo>
                  <a:lnTo>
                    <a:pt x="38" y="16"/>
                  </a:lnTo>
                  <a:lnTo>
                    <a:pt x="7" y="31"/>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11" name="Freeform 109"/>
            <p:cNvSpPr/>
            <p:nvPr userDrawn="1"/>
          </p:nvSpPr>
          <p:spPr bwMode="auto">
            <a:xfrm>
              <a:off x="4348684" y="4120384"/>
              <a:ext cx="287395" cy="249580"/>
            </a:xfrm>
            <a:custGeom>
              <a:avLst/>
              <a:gdLst>
                <a:gd name="T0" fmla="*/ 11 w 38"/>
                <a:gd name="T1" fmla="*/ 33 h 33"/>
                <a:gd name="T2" fmla="*/ 0 w 38"/>
                <a:gd name="T3" fmla="*/ 18 h 33"/>
                <a:gd name="T4" fmla="*/ 28 w 38"/>
                <a:gd name="T5" fmla="*/ 0 h 33"/>
                <a:gd name="T6" fmla="*/ 38 w 38"/>
                <a:gd name="T7" fmla="*/ 15 h 33"/>
                <a:gd name="T8" fmla="*/ 36 w 38"/>
                <a:gd name="T9" fmla="*/ 17 h 33"/>
                <a:gd name="T10" fmla="*/ 27 w 38"/>
                <a:gd name="T11" fmla="*/ 6 h 33"/>
                <a:gd name="T12" fmla="*/ 18 w 38"/>
                <a:gd name="T13" fmla="*/ 11 h 33"/>
                <a:gd name="T14" fmla="*/ 26 w 38"/>
                <a:gd name="T15" fmla="*/ 21 h 33"/>
                <a:gd name="T16" fmla="*/ 23 w 38"/>
                <a:gd name="T17" fmla="*/ 23 h 33"/>
                <a:gd name="T18" fmla="*/ 16 w 38"/>
                <a:gd name="T19" fmla="*/ 13 h 33"/>
                <a:gd name="T20" fmla="*/ 6 w 38"/>
                <a:gd name="T21" fmla="*/ 20 h 33"/>
                <a:gd name="T22" fmla="*/ 13 w 38"/>
                <a:gd name="T23" fmla="*/ 31 h 33"/>
                <a:gd name="T24" fmla="*/ 11 w 38"/>
                <a:gd name="T25"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33">
                  <a:moveTo>
                    <a:pt x="11" y="33"/>
                  </a:moveTo>
                  <a:lnTo>
                    <a:pt x="0" y="18"/>
                  </a:lnTo>
                  <a:lnTo>
                    <a:pt x="28" y="0"/>
                  </a:lnTo>
                  <a:lnTo>
                    <a:pt x="38" y="15"/>
                  </a:lnTo>
                  <a:lnTo>
                    <a:pt x="36" y="17"/>
                  </a:lnTo>
                  <a:lnTo>
                    <a:pt x="27" y="6"/>
                  </a:lnTo>
                  <a:lnTo>
                    <a:pt x="18" y="11"/>
                  </a:lnTo>
                  <a:lnTo>
                    <a:pt x="26" y="21"/>
                  </a:lnTo>
                  <a:lnTo>
                    <a:pt x="23" y="23"/>
                  </a:lnTo>
                  <a:lnTo>
                    <a:pt x="16" y="13"/>
                  </a:lnTo>
                  <a:lnTo>
                    <a:pt x="6" y="20"/>
                  </a:lnTo>
                  <a:lnTo>
                    <a:pt x="13" y="31"/>
                  </a:lnTo>
                  <a:lnTo>
                    <a:pt x="11" y="33"/>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12" name="Freeform 110"/>
            <p:cNvSpPr/>
            <p:nvPr userDrawn="1"/>
          </p:nvSpPr>
          <p:spPr bwMode="auto">
            <a:xfrm>
              <a:off x="4583138" y="4332148"/>
              <a:ext cx="181513" cy="219328"/>
            </a:xfrm>
            <a:custGeom>
              <a:avLst/>
              <a:gdLst>
                <a:gd name="T0" fmla="*/ 3 w 24"/>
                <a:gd name="T1" fmla="*/ 29 h 29"/>
                <a:gd name="T2" fmla="*/ 0 w 24"/>
                <a:gd name="T3" fmla="*/ 26 h 29"/>
                <a:gd name="T4" fmla="*/ 21 w 24"/>
                <a:gd name="T5" fmla="*/ 0 h 29"/>
                <a:gd name="T6" fmla="*/ 24 w 24"/>
                <a:gd name="T7" fmla="*/ 3 h 29"/>
                <a:gd name="T8" fmla="*/ 3 w 24"/>
                <a:gd name="T9" fmla="*/ 29 h 29"/>
              </a:gdLst>
              <a:ahLst/>
              <a:cxnLst>
                <a:cxn ang="0">
                  <a:pos x="T0" y="T1"/>
                </a:cxn>
                <a:cxn ang="0">
                  <a:pos x="T2" y="T3"/>
                </a:cxn>
                <a:cxn ang="0">
                  <a:pos x="T4" y="T5"/>
                </a:cxn>
                <a:cxn ang="0">
                  <a:pos x="T6" y="T7"/>
                </a:cxn>
                <a:cxn ang="0">
                  <a:pos x="T8" y="T9"/>
                </a:cxn>
              </a:cxnLst>
              <a:rect l="0" t="0" r="r" b="b"/>
              <a:pathLst>
                <a:path w="24" h="29">
                  <a:moveTo>
                    <a:pt x="3" y="29"/>
                  </a:moveTo>
                  <a:lnTo>
                    <a:pt x="0" y="26"/>
                  </a:lnTo>
                  <a:lnTo>
                    <a:pt x="21" y="0"/>
                  </a:lnTo>
                  <a:lnTo>
                    <a:pt x="24" y="3"/>
                  </a:lnTo>
                  <a:lnTo>
                    <a:pt x="3" y="29"/>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13" name="Freeform 111"/>
            <p:cNvSpPr>
              <a:spLocks noEditPoints="1"/>
            </p:cNvSpPr>
            <p:nvPr userDrawn="1"/>
          </p:nvSpPr>
          <p:spPr bwMode="auto">
            <a:xfrm>
              <a:off x="4643642" y="4392652"/>
              <a:ext cx="219328" cy="264706"/>
            </a:xfrm>
            <a:custGeom>
              <a:avLst/>
              <a:gdLst>
                <a:gd name="T0" fmla="*/ 11 w 29"/>
                <a:gd name="T1" fmla="*/ 32 h 35"/>
                <a:gd name="T2" fmla="*/ 16 w 29"/>
                <a:gd name="T3" fmla="*/ 23 h 35"/>
                <a:gd name="T4" fmla="*/ 11 w 29"/>
                <a:gd name="T5" fmla="*/ 20 h 35"/>
                <a:gd name="T6" fmla="*/ 3 w 29"/>
                <a:gd name="T7" fmla="*/ 27 h 35"/>
                <a:gd name="T8" fmla="*/ 0 w 29"/>
                <a:gd name="T9" fmla="*/ 25 h 35"/>
                <a:gd name="T10" fmla="*/ 24 w 29"/>
                <a:gd name="T11" fmla="*/ 0 h 35"/>
                <a:gd name="T12" fmla="*/ 29 w 29"/>
                <a:gd name="T13" fmla="*/ 2 h 35"/>
                <a:gd name="T14" fmla="*/ 16 w 29"/>
                <a:gd name="T15" fmla="*/ 35 h 35"/>
                <a:gd name="T16" fmla="*/ 11 w 29"/>
                <a:gd name="T17" fmla="*/ 32 h 35"/>
                <a:gd name="T18" fmla="*/ 19 w 29"/>
                <a:gd name="T19" fmla="*/ 18 h 35"/>
                <a:gd name="T20" fmla="*/ 24 w 29"/>
                <a:gd name="T21" fmla="*/ 7 h 35"/>
                <a:gd name="T22" fmla="*/ 23 w 29"/>
                <a:gd name="T23" fmla="*/ 6 h 35"/>
                <a:gd name="T24" fmla="*/ 14 w 29"/>
                <a:gd name="T25" fmla="*/ 16 h 35"/>
                <a:gd name="T26" fmla="*/ 19 w 29"/>
                <a:gd name="T27"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35">
                  <a:moveTo>
                    <a:pt x="11" y="32"/>
                  </a:moveTo>
                  <a:lnTo>
                    <a:pt x="16" y="23"/>
                  </a:lnTo>
                  <a:lnTo>
                    <a:pt x="11" y="20"/>
                  </a:lnTo>
                  <a:lnTo>
                    <a:pt x="3" y="27"/>
                  </a:lnTo>
                  <a:lnTo>
                    <a:pt x="0" y="25"/>
                  </a:lnTo>
                  <a:lnTo>
                    <a:pt x="24" y="0"/>
                  </a:lnTo>
                  <a:lnTo>
                    <a:pt x="29" y="2"/>
                  </a:lnTo>
                  <a:lnTo>
                    <a:pt x="16" y="35"/>
                  </a:lnTo>
                  <a:lnTo>
                    <a:pt x="11" y="32"/>
                  </a:lnTo>
                  <a:close/>
                  <a:moveTo>
                    <a:pt x="19" y="18"/>
                  </a:moveTo>
                  <a:lnTo>
                    <a:pt x="24" y="7"/>
                  </a:lnTo>
                  <a:lnTo>
                    <a:pt x="23" y="6"/>
                  </a:lnTo>
                  <a:lnTo>
                    <a:pt x="14" y="16"/>
                  </a:lnTo>
                  <a:lnTo>
                    <a:pt x="19" y="18"/>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14" name="Freeform 112"/>
            <p:cNvSpPr/>
            <p:nvPr userDrawn="1"/>
          </p:nvSpPr>
          <p:spPr bwMode="auto">
            <a:xfrm>
              <a:off x="4794903" y="4438031"/>
              <a:ext cx="242017" cy="294958"/>
            </a:xfrm>
            <a:custGeom>
              <a:avLst/>
              <a:gdLst>
                <a:gd name="T0" fmla="*/ 16 w 32"/>
                <a:gd name="T1" fmla="*/ 39 h 39"/>
                <a:gd name="T2" fmla="*/ 13 w 32"/>
                <a:gd name="T3" fmla="*/ 36 h 39"/>
                <a:gd name="T4" fmla="*/ 15 w 32"/>
                <a:gd name="T5" fmla="*/ 12 h 39"/>
                <a:gd name="T6" fmla="*/ 5 w 32"/>
                <a:gd name="T7" fmla="*/ 32 h 39"/>
                <a:gd name="T8" fmla="*/ 0 w 32"/>
                <a:gd name="T9" fmla="*/ 30 h 39"/>
                <a:gd name="T10" fmla="*/ 16 w 32"/>
                <a:gd name="T11" fmla="*/ 0 h 39"/>
                <a:gd name="T12" fmla="*/ 20 w 32"/>
                <a:gd name="T13" fmla="*/ 1 h 39"/>
                <a:gd name="T14" fmla="*/ 19 w 32"/>
                <a:gd name="T15" fmla="*/ 25 h 39"/>
                <a:gd name="T16" fmla="*/ 29 w 32"/>
                <a:gd name="T17" fmla="*/ 5 h 39"/>
                <a:gd name="T18" fmla="*/ 32 w 32"/>
                <a:gd name="T19" fmla="*/ 7 h 39"/>
                <a:gd name="T20" fmla="*/ 16 w 32"/>
                <a:gd name="T21"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39">
                  <a:moveTo>
                    <a:pt x="16" y="39"/>
                  </a:moveTo>
                  <a:lnTo>
                    <a:pt x="13" y="36"/>
                  </a:lnTo>
                  <a:lnTo>
                    <a:pt x="15" y="12"/>
                  </a:lnTo>
                  <a:lnTo>
                    <a:pt x="5" y="32"/>
                  </a:lnTo>
                  <a:lnTo>
                    <a:pt x="0" y="30"/>
                  </a:lnTo>
                  <a:lnTo>
                    <a:pt x="16" y="0"/>
                  </a:lnTo>
                  <a:lnTo>
                    <a:pt x="20" y="1"/>
                  </a:lnTo>
                  <a:lnTo>
                    <a:pt x="19" y="25"/>
                  </a:lnTo>
                  <a:lnTo>
                    <a:pt x="29" y="5"/>
                  </a:lnTo>
                  <a:lnTo>
                    <a:pt x="32" y="7"/>
                  </a:lnTo>
                  <a:lnTo>
                    <a:pt x="16" y="39"/>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15" name="Freeform 113"/>
            <p:cNvSpPr/>
            <p:nvPr userDrawn="1"/>
          </p:nvSpPr>
          <p:spPr bwMode="auto">
            <a:xfrm>
              <a:off x="4983978" y="4506098"/>
              <a:ext cx="173950" cy="272269"/>
            </a:xfrm>
            <a:custGeom>
              <a:avLst/>
              <a:gdLst>
                <a:gd name="T0" fmla="*/ 12 w 19"/>
                <a:gd name="T1" fmla="*/ 29 h 29"/>
                <a:gd name="T2" fmla="*/ 10 w 19"/>
                <a:gd name="T3" fmla="*/ 29 h 29"/>
                <a:gd name="T4" fmla="*/ 10 w 19"/>
                <a:gd name="T5" fmla="*/ 26 h 29"/>
                <a:gd name="T6" fmla="*/ 8 w 19"/>
                <a:gd name="T7" fmla="*/ 27 h 29"/>
                <a:gd name="T8" fmla="*/ 5 w 19"/>
                <a:gd name="T9" fmla="*/ 27 h 29"/>
                <a:gd name="T10" fmla="*/ 1 w 19"/>
                <a:gd name="T11" fmla="*/ 23 h 29"/>
                <a:gd name="T12" fmla="*/ 1 w 19"/>
                <a:gd name="T13" fmla="*/ 13 h 29"/>
                <a:gd name="T14" fmla="*/ 6 w 19"/>
                <a:gd name="T15" fmla="*/ 3 h 29"/>
                <a:gd name="T16" fmla="*/ 14 w 19"/>
                <a:gd name="T17" fmla="*/ 1 h 29"/>
                <a:gd name="T18" fmla="*/ 18 w 19"/>
                <a:gd name="T19" fmla="*/ 11 h 29"/>
                <a:gd name="T20" fmla="*/ 15 w 19"/>
                <a:gd name="T21" fmla="*/ 11 h 29"/>
                <a:gd name="T22" fmla="*/ 13 w 19"/>
                <a:gd name="T23" fmla="*/ 4 h 29"/>
                <a:gd name="T24" fmla="*/ 8 w 19"/>
                <a:gd name="T25" fmla="*/ 6 h 29"/>
                <a:gd name="T26" fmla="*/ 5 w 19"/>
                <a:gd name="T27" fmla="*/ 14 h 29"/>
                <a:gd name="T28" fmla="*/ 4 w 19"/>
                <a:gd name="T29" fmla="*/ 21 h 29"/>
                <a:gd name="T30" fmla="*/ 6 w 19"/>
                <a:gd name="T31" fmla="*/ 24 h 29"/>
                <a:gd name="T32" fmla="*/ 9 w 19"/>
                <a:gd name="T33" fmla="*/ 24 h 29"/>
                <a:gd name="T34" fmla="*/ 12 w 19"/>
                <a:gd name="T35" fmla="*/ 20 h 29"/>
                <a:gd name="T36" fmla="*/ 12 w 19"/>
                <a:gd name="T37" fmla="*/ 18 h 29"/>
                <a:gd name="T38" fmla="*/ 8 w 19"/>
                <a:gd name="T39" fmla="*/ 17 h 29"/>
                <a:gd name="T40" fmla="*/ 9 w 19"/>
                <a:gd name="T41" fmla="*/ 14 h 29"/>
                <a:gd name="T42" fmla="*/ 16 w 19"/>
                <a:gd name="T43" fmla="*/ 17 h 29"/>
                <a:gd name="T44" fmla="*/ 12 w 19"/>
                <a:gd name="T45"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 h="29">
                  <a:moveTo>
                    <a:pt x="12" y="29"/>
                  </a:moveTo>
                  <a:cubicBezTo>
                    <a:pt x="10" y="29"/>
                    <a:pt x="10" y="29"/>
                    <a:pt x="10" y="29"/>
                  </a:cubicBezTo>
                  <a:cubicBezTo>
                    <a:pt x="10" y="26"/>
                    <a:pt x="10" y="26"/>
                    <a:pt x="10" y="26"/>
                  </a:cubicBezTo>
                  <a:cubicBezTo>
                    <a:pt x="9" y="27"/>
                    <a:pt x="9" y="27"/>
                    <a:pt x="8" y="27"/>
                  </a:cubicBezTo>
                  <a:cubicBezTo>
                    <a:pt x="7" y="27"/>
                    <a:pt x="6" y="27"/>
                    <a:pt x="5" y="27"/>
                  </a:cubicBezTo>
                  <a:cubicBezTo>
                    <a:pt x="3" y="26"/>
                    <a:pt x="2" y="25"/>
                    <a:pt x="1" y="23"/>
                  </a:cubicBezTo>
                  <a:cubicBezTo>
                    <a:pt x="0" y="20"/>
                    <a:pt x="0" y="17"/>
                    <a:pt x="1" y="13"/>
                  </a:cubicBezTo>
                  <a:cubicBezTo>
                    <a:pt x="3" y="8"/>
                    <a:pt x="4" y="5"/>
                    <a:pt x="6" y="3"/>
                  </a:cubicBezTo>
                  <a:cubicBezTo>
                    <a:pt x="9" y="1"/>
                    <a:pt x="12" y="0"/>
                    <a:pt x="14" y="1"/>
                  </a:cubicBezTo>
                  <a:cubicBezTo>
                    <a:pt x="17" y="2"/>
                    <a:pt x="19" y="6"/>
                    <a:pt x="18" y="11"/>
                  </a:cubicBezTo>
                  <a:cubicBezTo>
                    <a:pt x="15" y="11"/>
                    <a:pt x="15" y="11"/>
                    <a:pt x="15" y="11"/>
                  </a:cubicBezTo>
                  <a:cubicBezTo>
                    <a:pt x="16" y="9"/>
                    <a:pt x="15" y="5"/>
                    <a:pt x="13" y="4"/>
                  </a:cubicBezTo>
                  <a:cubicBezTo>
                    <a:pt x="11" y="4"/>
                    <a:pt x="9" y="4"/>
                    <a:pt x="8" y="6"/>
                  </a:cubicBezTo>
                  <a:cubicBezTo>
                    <a:pt x="7" y="7"/>
                    <a:pt x="6" y="10"/>
                    <a:pt x="5" y="14"/>
                  </a:cubicBezTo>
                  <a:cubicBezTo>
                    <a:pt x="4" y="17"/>
                    <a:pt x="3" y="20"/>
                    <a:pt x="4" y="21"/>
                  </a:cubicBezTo>
                  <a:cubicBezTo>
                    <a:pt x="4" y="23"/>
                    <a:pt x="5" y="24"/>
                    <a:pt x="6" y="24"/>
                  </a:cubicBezTo>
                  <a:cubicBezTo>
                    <a:pt x="7" y="25"/>
                    <a:pt x="9" y="25"/>
                    <a:pt x="9" y="24"/>
                  </a:cubicBezTo>
                  <a:cubicBezTo>
                    <a:pt x="10" y="23"/>
                    <a:pt x="11" y="22"/>
                    <a:pt x="12" y="20"/>
                  </a:cubicBezTo>
                  <a:cubicBezTo>
                    <a:pt x="12" y="18"/>
                    <a:pt x="12" y="18"/>
                    <a:pt x="12" y="18"/>
                  </a:cubicBezTo>
                  <a:cubicBezTo>
                    <a:pt x="8" y="17"/>
                    <a:pt x="8" y="17"/>
                    <a:pt x="8" y="17"/>
                  </a:cubicBezTo>
                  <a:cubicBezTo>
                    <a:pt x="9" y="14"/>
                    <a:pt x="9" y="14"/>
                    <a:pt x="9" y="14"/>
                  </a:cubicBezTo>
                  <a:cubicBezTo>
                    <a:pt x="16" y="17"/>
                    <a:pt x="16" y="17"/>
                    <a:pt x="16" y="17"/>
                  </a:cubicBezTo>
                  <a:lnTo>
                    <a:pt x="12" y="29"/>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16" name="Freeform 114"/>
            <p:cNvSpPr/>
            <p:nvPr userDrawn="1"/>
          </p:nvSpPr>
          <p:spPr bwMode="auto">
            <a:xfrm>
              <a:off x="5301626" y="4543913"/>
              <a:ext cx="143698" cy="249580"/>
            </a:xfrm>
            <a:custGeom>
              <a:avLst/>
              <a:gdLst>
                <a:gd name="T0" fmla="*/ 15 w 15"/>
                <a:gd name="T1" fmla="*/ 19 h 27"/>
                <a:gd name="T2" fmla="*/ 13 w 15"/>
                <a:gd name="T3" fmla="*/ 25 h 27"/>
                <a:gd name="T4" fmla="*/ 7 w 15"/>
                <a:gd name="T5" fmla="*/ 27 h 27"/>
                <a:gd name="T6" fmla="*/ 1 w 15"/>
                <a:gd name="T7" fmla="*/ 25 h 27"/>
                <a:gd name="T8" fmla="*/ 0 w 15"/>
                <a:gd name="T9" fmla="*/ 19 h 27"/>
                <a:gd name="T10" fmla="*/ 0 w 15"/>
                <a:gd name="T11" fmla="*/ 0 h 27"/>
                <a:gd name="T12" fmla="*/ 4 w 15"/>
                <a:gd name="T13" fmla="*/ 0 h 27"/>
                <a:gd name="T14" fmla="*/ 3 w 15"/>
                <a:gd name="T15" fmla="*/ 19 h 27"/>
                <a:gd name="T16" fmla="*/ 4 w 15"/>
                <a:gd name="T17" fmla="*/ 23 h 27"/>
                <a:gd name="T18" fmla="*/ 7 w 15"/>
                <a:gd name="T19" fmla="*/ 24 h 27"/>
                <a:gd name="T20" fmla="*/ 10 w 15"/>
                <a:gd name="T21" fmla="*/ 23 h 27"/>
                <a:gd name="T22" fmla="*/ 11 w 15"/>
                <a:gd name="T23" fmla="*/ 19 h 27"/>
                <a:gd name="T24" fmla="*/ 12 w 15"/>
                <a:gd name="T25" fmla="*/ 0 h 27"/>
                <a:gd name="T26" fmla="*/ 15 w 15"/>
                <a:gd name="T27" fmla="*/ 0 h 27"/>
                <a:gd name="T28" fmla="*/ 15 w 15"/>
                <a:gd name="T29"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7">
                  <a:moveTo>
                    <a:pt x="15" y="19"/>
                  </a:moveTo>
                  <a:cubicBezTo>
                    <a:pt x="15" y="22"/>
                    <a:pt x="14" y="24"/>
                    <a:pt x="13" y="25"/>
                  </a:cubicBezTo>
                  <a:cubicBezTo>
                    <a:pt x="11" y="27"/>
                    <a:pt x="10" y="27"/>
                    <a:pt x="7" y="27"/>
                  </a:cubicBezTo>
                  <a:cubicBezTo>
                    <a:pt x="4" y="27"/>
                    <a:pt x="2" y="26"/>
                    <a:pt x="1" y="25"/>
                  </a:cubicBezTo>
                  <a:cubicBezTo>
                    <a:pt x="0" y="23"/>
                    <a:pt x="0" y="21"/>
                    <a:pt x="0" y="19"/>
                  </a:cubicBezTo>
                  <a:cubicBezTo>
                    <a:pt x="0" y="0"/>
                    <a:pt x="0" y="0"/>
                    <a:pt x="0" y="0"/>
                  </a:cubicBezTo>
                  <a:cubicBezTo>
                    <a:pt x="4" y="0"/>
                    <a:pt x="4" y="0"/>
                    <a:pt x="4" y="0"/>
                  </a:cubicBezTo>
                  <a:cubicBezTo>
                    <a:pt x="3" y="19"/>
                    <a:pt x="3" y="19"/>
                    <a:pt x="3" y="19"/>
                  </a:cubicBezTo>
                  <a:cubicBezTo>
                    <a:pt x="3" y="21"/>
                    <a:pt x="3" y="22"/>
                    <a:pt x="4" y="23"/>
                  </a:cubicBezTo>
                  <a:cubicBezTo>
                    <a:pt x="5" y="24"/>
                    <a:pt x="6" y="24"/>
                    <a:pt x="7" y="24"/>
                  </a:cubicBezTo>
                  <a:cubicBezTo>
                    <a:pt x="8" y="24"/>
                    <a:pt x="9" y="24"/>
                    <a:pt x="10" y="23"/>
                  </a:cubicBezTo>
                  <a:cubicBezTo>
                    <a:pt x="11" y="22"/>
                    <a:pt x="11" y="21"/>
                    <a:pt x="11" y="19"/>
                  </a:cubicBezTo>
                  <a:cubicBezTo>
                    <a:pt x="12" y="0"/>
                    <a:pt x="12" y="0"/>
                    <a:pt x="12" y="0"/>
                  </a:cubicBezTo>
                  <a:cubicBezTo>
                    <a:pt x="15" y="0"/>
                    <a:pt x="15" y="0"/>
                    <a:pt x="15" y="0"/>
                  </a:cubicBezTo>
                  <a:lnTo>
                    <a:pt x="15" y="19"/>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17" name="Freeform 115"/>
            <p:cNvSpPr/>
            <p:nvPr userDrawn="1"/>
          </p:nvSpPr>
          <p:spPr bwMode="auto">
            <a:xfrm>
              <a:off x="5460449" y="4521224"/>
              <a:ext cx="158824" cy="272269"/>
            </a:xfrm>
            <a:custGeom>
              <a:avLst/>
              <a:gdLst>
                <a:gd name="T0" fmla="*/ 21 w 21"/>
                <a:gd name="T1" fmla="*/ 33 h 36"/>
                <a:gd name="T2" fmla="*/ 17 w 21"/>
                <a:gd name="T3" fmla="*/ 34 h 36"/>
                <a:gd name="T4" fmla="*/ 5 w 21"/>
                <a:gd name="T5" fmla="*/ 11 h 36"/>
                <a:gd name="T6" fmla="*/ 8 w 21"/>
                <a:gd name="T7" fmla="*/ 35 h 36"/>
                <a:gd name="T8" fmla="*/ 3 w 21"/>
                <a:gd name="T9" fmla="*/ 36 h 36"/>
                <a:gd name="T10" fmla="*/ 0 w 21"/>
                <a:gd name="T11" fmla="*/ 3 h 36"/>
                <a:gd name="T12" fmla="*/ 5 w 21"/>
                <a:gd name="T13" fmla="*/ 1 h 36"/>
                <a:gd name="T14" fmla="*/ 15 w 21"/>
                <a:gd name="T15" fmla="*/ 18 h 36"/>
                <a:gd name="T16" fmla="*/ 12 w 21"/>
                <a:gd name="T17" fmla="*/ 0 h 36"/>
                <a:gd name="T18" fmla="*/ 16 w 21"/>
                <a:gd name="T19" fmla="*/ 0 h 36"/>
                <a:gd name="T20" fmla="*/ 21 w 21"/>
                <a:gd name="T21" fmla="*/ 3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36">
                  <a:moveTo>
                    <a:pt x="21" y="33"/>
                  </a:moveTo>
                  <a:lnTo>
                    <a:pt x="17" y="34"/>
                  </a:lnTo>
                  <a:lnTo>
                    <a:pt x="5" y="11"/>
                  </a:lnTo>
                  <a:lnTo>
                    <a:pt x="8" y="35"/>
                  </a:lnTo>
                  <a:lnTo>
                    <a:pt x="3" y="36"/>
                  </a:lnTo>
                  <a:lnTo>
                    <a:pt x="0" y="3"/>
                  </a:lnTo>
                  <a:lnTo>
                    <a:pt x="5" y="1"/>
                  </a:lnTo>
                  <a:lnTo>
                    <a:pt x="15" y="18"/>
                  </a:lnTo>
                  <a:lnTo>
                    <a:pt x="12" y="0"/>
                  </a:lnTo>
                  <a:lnTo>
                    <a:pt x="16" y="0"/>
                  </a:lnTo>
                  <a:lnTo>
                    <a:pt x="21" y="33"/>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18" name="Freeform 116"/>
            <p:cNvSpPr/>
            <p:nvPr userDrawn="1"/>
          </p:nvSpPr>
          <p:spPr bwMode="auto">
            <a:xfrm>
              <a:off x="5611710" y="4506098"/>
              <a:ext cx="105882" cy="249580"/>
            </a:xfrm>
            <a:custGeom>
              <a:avLst/>
              <a:gdLst>
                <a:gd name="T0" fmla="*/ 14 w 14"/>
                <a:gd name="T1" fmla="*/ 31 h 33"/>
                <a:gd name="T2" fmla="*/ 9 w 14"/>
                <a:gd name="T3" fmla="*/ 33 h 33"/>
                <a:gd name="T4" fmla="*/ 0 w 14"/>
                <a:gd name="T5" fmla="*/ 1 h 33"/>
                <a:gd name="T6" fmla="*/ 4 w 14"/>
                <a:gd name="T7" fmla="*/ 0 h 33"/>
                <a:gd name="T8" fmla="*/ 14 w 14"/>
                <a:gd name="T9" fmla="*/ 31 h 33"/>
              </a:gdLst>
              <a:ahLst/>
              <a:cxnLst>
                <a:cxn ang="0">
                  <a:pos x="T0" y="T1"/>
                </a:cxn>
                <a:cxn ang="0">
                  <a:pos x="T2" y="T3"/>
                </a:cxn>
                <a:cxn ang="0">
                  <a:pos x="T4" y="T5"/>
                </a:cxn>
                <a:cxn ang="0">
                  <a:pos x="T6" y="T7"/>
                </a:cxn>
                <a:cxn ang="0">
                  <a:pos x="T8" y="T9"/>
                </a:cxn>
              </a:cxnLst>
              <a:rect l="0" t="0" r="r" b="b"/>
              <a:pathLst>
                <a:path w="14" h="33">
                  <a:moveTo>
                    <a:pt x="14" y="31"/>
                  </a:moveTo>
                  <a:lnTo>
                    <a:pt x="9" y="33"/>
                  </a:lnTo>
                  <a:lnTo>
                    <a:pt x="0" y="1"/>
                  </a:lnTo>
                  <a:lnTo>
                    <a:pt x="4" y="0"/>
                  </a:lnTo>
                  <a:lnTo>
                    <a:pt x="14" y="31"/>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19" name="Freeform 117"/>
            <p:cNvSpPr/>
            <p:nvPr userDrawn="1"/>
          </p:nvSpPr>
          <p:spPr bwMode="auto">
            <a:xfrm>
              <a:off x="5664651" y="4438031"/>
              <a:ext cx="173950" cy="279832"/>
            </a:xfrm>
            <a:custGeom>
              <a:avLst/>
              <a:gdLst>
                <a:gd name="T0" fmla="*/ 18 w 23"/>
                <a:gd name="T1" fmla="*/ 0 h 37"/>
                <a:gd name="T2" fmla="*/ 23 w 23"/>
                <a:gd name="T3" fmla="*/ 35 h 37"/>
                <a:gd name="T4" fmla="*/ 19 w 23"/>
                <a:gd name="T5" fmla="*/ 37 h 37"/>
                <a:gd name="T6" fmla="*/ 0 w 23"/>
                <a:gd name="T7" fmla="*/ 7 h 37"/>
                <a:gd name="T8" fmla="*/ 4 w 23"/>
                <a:gd name="T9" fmla="*/ 6 h 37"/>
                <a:gd name="T10" fmla="*/ 18 w 23"/>
                <a:gd name="T11" fmla="*/ 26 h 37"/>
                <a:gd name="T12" fmla="*/ 14 w 23"/>
                <a:gd name="T13" fmla="*/ 1 h 37"/>
                <a:gd name="T14" fmla="*/ 18 w 23"/>
                <a:gd name="T15" fmla="*/ 0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7">
                  <a:moveTo>
                    <a:pt x="18" y="0"/>
                  </a:moveTo>
                  <a:lnTo>
                    <a:pt x="23" y="35"/>
                  </a:lnTo>
                  <a:lnTo>
                    <a:pt x="19" y="37"/>
                  </a:lnTo>
                  <a:lnTo>
                    <a:pt x="0" y="7"/>
                  </a:lnTo>
                  <a:lnTo>
                    <a:pt x="4" y="6"/>
                  </a:lnTo>
                  <a:lnTo>
                    <a:pt x="18" y="26"/>
                  </a:lnTo>
                  <a:lnTo>
                    <a:pt x="14" y="1"/>
                  </a:lnTo>
                  <a:lnTo>
                    <a:pt x="18" y="0"/>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20" name="Freeform 118"/>
            <p:cNvSpPr/>
            <p:nvPr userDrawn="1"/>
          </p:nvSpPr>
          <p:spPr bwMode="auto">
            <a:xfrm>
              <a:off x="5808348" y="4369963"/>
              <a:ext cx="249580" cy="287395"/>
            </a:xfrm>
            <a:custGeom>
              <a:avLst/>
              <a:gdLst>
                <a:gd name="T0" fmla="*/ 33 w 33"/>
                <a:gd name="T1" fmla="*/ 29 h 38"/>
                <a:gd name="T2" fmla="*/ 17 w 33"/>
                <a:gd name="T3" fmla="*/ 38 h 38"/>
                <a:gd name="T4" fmla="*/ 0 w 33"/>
                <a:gd name="T5" fmla="*/ 8 h 38"/>
                <a:gd name="T6" fmla="*/ 15 w 33"/>
                <a:gd name="T7" fmla="*/ 0 h 38"/>
                <a:gd name="T8" fmla="*/ 17 w 33"/>
                <a:gd name="T9" fmla="*/ 3 h 38"/>
                <a:gd name="T10" fmla="*/ 6 w 33"/>
                <a:gd name="T11" fmla="*/ 9 h 38"/>
                <a:gd name="T12" fmla="*/ 11 w 33"/>
                <a:gd name="T13" fmla="*/ 19 h 38"/>
                <a:gd name="T14" fmla="*/ 22 w 33"/>
                <a:gd name="T15" fmla="*/ 13 h 38"/>
                <a:gd name="T16" fmla="*/ 23 w 33"/>
                <a:gd name="T17" fmla="*/ 16 h 38"/>
                <a:gd name="T18" fmla="*/ 14 w 33"/>
                <a:gd name="T19" fmla="*/ 21 h 38"/>
                <a:gd name="T20" fmla="*/ 20 w 33"/>
                <a:gd name="T21" fmla="*/ 33 h 38"/>
                <a:gd name="T22" fmla="*/ 31 w 33"/>
                <a:gd name="T23" fmla="*/ 25 h 38"/>
                <a:gd name="T24" fmla="*/ 33 w 33"/>
                <a:gd name="T25"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 h="38">
                  <a:moveTo>
                    <a:pt x="33" y="29"/>
                  </a:moveTo>
                  <a:lnTo>
                    <a:pt x="17" y="38"/>
                  </a:lnTo>
                  <a:lnTo>
                    <a:pt x="0" y="8"/>
                  </a:lnTo>
                  <a:lnTo>
                    <a:pt x="15" y="0"/>
                  </a:lnTo>
                  <a:lnTo>
                    <a:pt x="17" y="3"/>
                  </a:lnTo>
                  <a:lnTo>
                    <a:pt x="6" y="9"/>
                  </a:lnTo>
                  <a:lnTo>
                    <a:pt x="11" y="19"/>
                  </a:lnTo>
                  <a:lnTo>
                    <a:pt x="22" y="13"/>
                  </a:lnTo>
                  <a:lnTo>
                    <a:pt x="23" y="16"/>
                  </a:lnTo>
                  <a:lnTo>
                    <a:pt x="14" y="21"/>
                  </a:lnTo>
                  <a:lnTo>
                    <a:pt x="20" y="33"/>
                  </a:lnTo>
                  <a:lnTo>
                    <a:pt x="31" y="25"/>
                  </a:lnTo>
                  <a:lnTo>
                    <a:pt x="33" y="29"/>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21" name="Freeform 119"/>
            <p:cNvSpPr>
              <a:spLocks noEditPoints="1"/>
            </p:cNvSpPr>
            <p:nvPr userDrawn="1"/>
          </p:nvSpPr>
          <p:spPr bwMode="auto">
            <a:xfrm>
              <a:off x="5936920" y="4309459"/>
              <a:ext cx="257143" cy="257143"/>
            </a:xfrm>
            <a:custGeom>
              <a:avLst/>
              <a:gdLst>
                <a:gd name="T0" fmla="*/ 27 w 27"/>
                <a:gd name="T1" fmla="*/ 20 h 28"/>
                <a:gd name="T2" fmla="*/ 24 w 27"/>
                <a:gd name="T3" fmla="*/ 22 h 28"/>
                <a:gd name="T4" fmla="*/ 15 w 27"/>
                <a:gd name="T5" fmla="*/ 14 h 28"/>
                <a:gd name="T6" fmla="*/ 12 w 27"/>
                <a:gd name="T7" fmla="*/ 17 h 28"/>
                <a:gd name="T8" fmla="*/ 19 w 27"/>
                <a:gd name="T9" fmla="*/ 26 h 28"/>
                <a:gd name="T10" fmla="*/ 16 w 27"/>
                <a:gd name="T11" fmla="*/ 28 h 28"/>
                <a:gd name="T12" fmla="*/ 0 w 27"/>
                <a:gd name="T13" fmla="*/ 6 h 28"/>
                <a:gd name="T14" fmla="*/ 5 w 27"/>
                <a:gd name="T15" fmla="*/ 2 h 28"/>
                <a:gd name="T16" fmla="*/ 11 w 27"/>
                <a:gd name="T17" fmla="*/ 0 h 28"/>
                <a:gd name="T18" fmla="*/ 18 w 27"/>
                <a:gd name="T19" fmla="*/ 8 h 28"/>
                <a:gd name="T20" fmla="*/ 17 w 27"/>
                <a:gd name="T21" fmla="*/ 12 h 28"/>
                <a:gd name="T22" fmla="*/ 27 w 27"/>
                <a:gd name="T23" fmla="*/ 20 h 28"/>
                <a:gd name="T24" fmla="*/ 10 w 27"/>
                <a:gd name="T25" fmla="*/ 4 h 28"/>
                <a:gd name="T26" fmla="*/ 5 w 27"/>
                <a:gd name="T27" fmla="*/ 6 h 28"/>
                <a:gd name="T28" fmla="*/ 10 w 27"/>
                <a:gd name="T29" fmla="*/ 13 h 28"/>
                <a:gd name="T30" fmla="*/ 14 w 27"/>
                <a:gd name="T31" fmla="*/ 10 h 28"/>
                <a:gd name="T32" fmla="*/ 10 w 27"/>
                <a:gd name="T33"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28">
                  <a:moveTo>
                    <a:pt x="27" y="20"/>
                  </a:moveTo>
                  <a:cubicBezTo>
                    <a:pt x="24" y="22"/>
                    <a:pt x="24" y="22"/>
                    <a:pt x="24" y="22"/>
                  </a:cubicBezTo>
                  <a:cubicBezTo>
                    <a:pt x="15" y="14"/>
                    <a:pt x="15" y="14"/>
                    <a:pt x="15" y="14"/>
                  </a:cubicBezTo>
                  <a:cubicBezTo>
                    <a:pt x="12" y="17"/>
                    <a:pt x="12" y="17"/>
                    <a:pt x="12" y="17"/>
                  </a:cubicBezTo>
                  <a:cubicBezTo>
                    <a:pt x="19" y="26"/>
                    <a:pt x="19" y="26"/>
                    <a:pt x="19" y="26"/>
                  </a:cubicBezTo>
                  <a:cubicBezTo>
                    <a:pt x="16" y="28"/>
                    <a:pt x="16" y="28"/>
                    <a:pt x="16" y="28"/>
                  </a:cubicBezTo>
                  <a:cubicBezTo>
                    <a:pt x="0" y="6"/>
                    <a:pt x="0" y="6"/>
                    <a:pt x="0" y="6"/>
                  </a:cubicBezTo>
                  <a:cubicBezTo>
                    <a:pt x="5" y="2"/>
                    <a:pt x="5" y="2"/>
                    <a:pt x="5" y="2"/>
                  </a:cubicBezTo>
                  <a:cubicBezTo>
                    <a:pt x="7" y="1"/>
                    <a:pt x="9" y="0"/>
                    <a:pt x="11" y="0"/>
                  </a:cubicBezTo>
                  <a:cubicBezTo>
                    <a:pt x="16" y="1"/>
                    <a:pt x="18" y="4"/>
                    <a:pt x="18" y="8"/>
                  </a:cubicBezTo>
                  <a:cubicBezTo>
                    <a:pt x="18" y="9"/>
                    <a:pt x="18" y="11"/>
                    <a:pt x="17" y="12"/>
                  </a:cubicBezTo>
                  <a:lnTo>
                    <a:pt x="27" y="20"/>
                  </a:lnTo>
                  <a:close/>
                  <a:moveTo>
                    <a:pt x="10" y="4"/>
                  </a:moveTo>
                  <a:cubicBezTo>
                    <a:pt x="8" y="3"/>
                    <a:pt x="6" y="5"/>
                    <a:pt x="5" y="6"/>
                  </a:cubicBezTo>
                  <a:cubicBezTo>
                    <a:pt x="10" y="13"/>
                    <a:pt x="10" y="13"/>
                    <a:pt x="10" y="13"/>
                  </a:cubicBezTo>
                  <a:cubicBezTo>
                    <a:pt x="12" y="12"/>
                    <a:pt x="12" y="12"/>
                    <a:pt x="14" y="10"/>
                  </a:cubicBezTo>
                  <a:cubicBezTo>
                    <a:pt x="14" y="7"/>
                    <a:pt x="13" y="5"/>
                    <a:pt x="10" y="4"/>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22" name="Freeform 120"/>
            <p:cNvSpPr/>
            <p:nvPr userDrawn="1"/>
          </p:nvSpPr>
          <p:spPr bwMode="auto">
            <a:xfrm>
              <a:off x="6073054" y="4196014"/>
              <a:ext cx="257143" cy="219328"/>
            </a:xfrm>
            <a:custGeom>
              <a:avLst/>
              <a:gdLst>
                <a:gd name="T0" fmla="*/ 22 w 28"/>
                <a:gd name="T1" fmla="*/ 10 h 24"/>
                <a:gd name="T2" fmla="*/ 19 w 28"/>
                <a:gd name="T3" fmla="*/ 24 h 24"/>
                <a:gd name="T4" fmla="*/ 14 w 28"/>
                <a:gd name="T5" fmla="*/ 23 h 24"/>
                <a:gd name="T6" fmla="*/ 15 w 28"/>
                <a:gd name="T7" fmla="*/ 20 h 24"/>
                <a:gd name="T8" fmla="*/ 18 w 28"/>
                <a:gd name="T9" fmla="*/ 21 h 24"/>
                <a:gd name="T10" fmla="*/ 20 w 28"/>
                <a:gd name="T11" fmla="*/ 13 h 24"/>
                <a:gd name="T12" fmla="*/ 17 w 28"/>
                <a:gd name="T13" fmla="*/ 12 h 24"/>
                <a:gd name="T14" fmla="*/ 8 w 28"/>
                <a:gd name="T15" fmla="*/ 15 h 24"/>
                <a:gd name="T16" fmla="*/ 0 w 28"/>
                <a:gd name="T17" fmla="*/ 9 h 24"/>
                <a:gd name="T18" fmla="*/ 2 w 28"/>
                <a:gd name="T19" fmla="*/ 4 h 24"/>
                <a:gd name="T20" fmla="*/ 11 w 28"/>
                <a:gd name="T21" fmla="*/ 2 h 24"/>
                <a:gd name="T22" fmla="*/ 10 w 28"/>
                <a:gd name="T23" fmla="*/ 5 h 24"/>
                <a:gd name="T24" fmla="*/ 4 w 28"/>
                <a:gd name="T25" fmla="*/ 6 h 24"/>
                <a:gd name="T26" fmla="*/ 3 w 28"/>
                <a:gd name="T27" fmla="*/ 9 h 24"/>
                <a:gd name="T28" fmla="*/ 7 w 28"/>
                <a:gd name="T29" fmla="*/ 12 h 24"/>
                <a:gd name="T30" fmla="*/ 17 w 28"/>
                <a:gd name="T31" fmla="*/ 9 h 24"/>
                <a:gd name="T32" fmla="*/ 22 w 28"/>
                <a:gd name="T33" fmla="*/ 1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24">
                  <a:moveTo>
                    <a:pt x="22" y="10"/>
                  </a:moveTo>
                  <a:cubicBezTo>
                    <a:pt x="28" y="13"/>
                    <a:pt x="26" y="23"/>
                    <a:pt x="19" y="24"/>
                  </a:cubicBezTo>
                  <a:cubicBezTo>
                    <a:pt x="17" y="24"/>
                    <a:pt x="15" y="24"/>
                    <a:pt x="14" y="23"/>
                  </a:cubicBezTo>
                  <a:cubicBezTo>
                    <a:pt x="15" y="20"/>
                    <a:pt x="15" y="20"/>
                    <a:pt x="15" y="20"/>
                  </a:cubicBezTo>
                  <a:cubicBezTo>
                    <a:pt x="16" y="21"/>
                    <a:pt x="17" y="21"/>
                    <a:pt x="18" y="21"/>
                  </a:cubicBezTo>
                  <a:cubicBezTo>
                    <a:pt x="23" y="20"/>
                    <a:pt x="23" y="15"/>
                    <a:pt x="20" y="13"/>
                  </a:cubicBezTo>
                  <a:cubicBezTo>
                    <a:pt x="19" y="12"/>
                    <a:pt x="18" y="12"/>
                    <a:pt x="17" y="12"/>
                  </a:cubicBezTo>
                  <a:cubicBezTo>
                    <a:pt x="13" y="13"/>
                    <a:pt x="11" y="15"/>
                    <a:pt x="8" y="15"/>
                  </a:cubicBezTo>
                  <a:cubicBezTo>
                    <a:pt x="4" y="15"/>
                    <a:pt x="1" y="13"/>
                    <a:pt x="0" y="9"/>
                  </a:cubicBezTo>
                  <a:cubicBezTo>
                    <a:pt x="0" y="7"/>
                    <a:pt x="1" y="5"/>
                    <a:pt x="2" y="4"/>
                  </a:cubicBezTo>
                  <a:cubicBezTo>
                    <a:pt x="4" y="0"/>
                    <a:pt x="8" y="0"/>
                    <a:pt x="11" y="2"/>
                  </a:cubicBezTo>
                  <a:cubicBezTo>
                    <a:pt x="10" y="5"/>
                    <a:pt x="10" y="5"/>
                    <a:pt x="10" y="5"/>
                  </a:cubicBezTo>
                  <a:cubicBezTo>
                    <a:pt x="8" y="4"/>
                    <a:pt x="5" y="4"/>
                    <a:pt x="4" y="6"/>
                  </a:cubicBezTo>
                  <a:cubicBezTo>
                    <a:pt x="3" y="7"/>
                    <a:pt x="3" y="8"/>
                    <a:pt x="3" y="9"/>
                  </a:cubicBezTo>
                  <a:cubicBezTo>
                    <a:pt x="4" y="11"/>
                    <a:pt x="5" y="12"/>
                    <a:pt x="7" y="12"/>
                  </a:cubicBezTo>
                  <a:cubicBezTo>
                    <a:pt x="11" y="11"/>
                    <a:pt x="13" y="8"/>
                    <a:pt x="17" y="9"/>
                  </a:cubicBezTo>
                  <a:cubicBezTo>
                    <a:pt x="18" y="9"/>
                    <a:pt x="20" y="9"/>
                    <a:pt x="22" y="10"/>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23" name="Freeform 121"/>
            <p:cNvSpPr/>
            <p:nvPr userDrawn="1"/>
          </p:nvSpPr>
          <p:spPr bwMode="auto">
            <a:xfrm>
              <a:off x="6156248" y="4120384"/>
              <a:ext cx="234454" cy="158823"/>
            </a:xfrm>
            <a:custGeom>
              <a:avLst/>
              <a:gdLst>
                <a:gd name="T0" fmla="*/ 31 w 31"/>
                <a:gd name="T1" fmla="*/ 17 h 21"/>
                <a:gd name="T2" fmla="*/ 28 w 31"/>
                <a:gd name="T3" fmla="*/ 21 h 21"/>
                <a:gd name="T4" fmla="*/ 0 w 31"/>
                <a:gd name="T5" fmla="*/ 2 h 21"/>
                <a:gd name="T6" fmla="*/ 2 w 31"/>
                <a:gd name="T7" fmla="*/ 0 h 21"/>
                <a:gd name="T8" fmla="*/ 31 w 31"/>
                <a:gd name="T9" fmla="*/ 17 h 21"/>
              </a:gdLst>
              <a:ahLst/>
              <a:cxnLst>
                <a:cxn ang="0">
                  <a:pos x="T0" y="T1"/>
                </a:cxn>
                <a:cxn ang="0">
                  <a:pos x="T2" y="T3"/>
                </a:cxn>
                <a:cxn ang="0">
                  <a:pos x="T4" y="T5"/>
                </a:cxn>
                <a:cxn ang="0">
                  <a:pos x="T6" y="T7"/>
                </a:cxn>
                <a:cxn ang="0">
                  <a:pos x="T8" y="T9"/>
                </a:cxn>
              </a:cxnLst>
              <a:rect l="0" t="0" r="r" b="b"/>
              <a:pathLst>
                <a:path w="31" h="21">
                  <a:moveTo>
                    <a:pt x="31" y="17"/>
                  </a:moveTo>
                  <a:lnTo>
                    <a:pt x="28" y="21"/>
                  </a:lnTo>
                  <a:lnTo>
                    <a:pt x="0" y="2"/>
                  </a:lnTo>
                  <a:lnTo>
                    <a:pt x="2" y="0"/>
                  </a:lnTo>
                  <a:lnTo>
                    <a:pt x="31" y="17"/>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24" name="Freeform 122"/>
            <p:cNvSpPr/>
            <p:nvPr userDrawn="1"/>
          </p:nvSpPr>
          <p:spPr bwMode="auto">
            <a:xfrm>
              <a:off x="6194063" y="3953997"/>
              <a:ext cx="272269" cy="211765"/>
            </a:xfrm>
            <a:custGeom>
              <a:avLst/>
              <a:gdLst>
                <a:gd name="T0" fmla="*/ 11 w 36"/>
                <a:gd name="T1" fmla="*/ 3 h 28"/>
                <a:gd name="T2" fmla="*/ 8 w 36"/>
                <a:gd name="T3" fmla="*/ 9 h 28"/>
                <a:gd name="T4" fmla="*/ 36 w 36"/>
                <a:gd name="T5" fmla="*/ 25 h 28"/>
                <a:gd name="T6" fmla="*/ 33 w 36"/>
                <a:gd name="T7" fmla="*/ 28 h 28"/>
                <a:gd name="T8" fmla="*/ 6 w 36"/>
                <a:gd name="T9" fmla="*/ 13 h 28"/>
                <a:gd name="T10" fmla="*/ 3 w 36"/>
                <a:gd name="T11" fmla="*/ 18 h 28"/>
                <a:gd name="T12" fmla="*/ 0 w 36"/>
                <a:gd name="T13" fmla="*/ 17 h 28"/>
                <a:gd name="T14" fmla="*/ 7 w 36"/>
                <a:gd name="T15" fmla="*/ 0 h 28"/>
                <a:gd name="T16" fmla="*/ 11 w 36"/>
                <a:gd name="T17" fmla="*/ 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28">
                  <a:moveTo>
                    <a:pt x="11" y="3"/>
                  </a:moveTo>
                  <a:lnTo>
                    <a:pt x="8" y="9"/>
                  </a:lnTo>
                  <a:lnTo>
                    <a:pt x="36" y="25"/>
                  </a:lnTo>
                  <a:lnTo>
                    <a:pt x="33" y="28"/>
                  </a:lnTo>
                  <a:lnTo>
                    <a:pt x="6" y="13"/>
                  </a:lnTo>
                  <a:lnTo>
                    <a:pt x="3" y="18"/>
                  </a:lnTo>
                  <a:lnTo>
                    <a:pt x="0" y="17"/>
                  </a:lnTo>
                  <a:lnTo>
                    <a:pt x="7" y="0"/>
                  </a:lnTo>
                  <a:lnTo>
                    <a:pt x="11" y="3"/>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25" name="Freeform 123"/>
            <p:cNvSpPr/>
            <p:nvPr userDrawn="1"/>
          </p:nvSpPr>
          <p:spPr bwMode="auto">
            <a:xfrm>
              <a:off x="6254567" y="3810300"/>
              <a:ext cx="272269" cy="173950"/>
            </a:xfrm>
            <a:custGeom>
              <a:avLst/>
              <a:gdLst>
                <a:gd name="T0" fmla="*/ 8 w 36"/>
                <a:gd name="T1" fmla="*/ 0 h 23"/>
                <a:gd name="T2" fmla="*/ 25 w 36"/>
                <a:gd name="T3" fmla="*/ 14 h 23"/>
                <a:gd name="T4" fmla="*/ 36 w 36"/>
                <a:gd name="T5" fmla="*/ 19 h 23"/>
                <a:gd name="T6" fmla="*/ 34 w 36"/>
                <a:gd name="T7" fmla="*/ 23 h 23"/>
                <a:gd name="T8" fmla="*/ 24 w 36"/>
                <a:gd name="T9" fmla="*/ 18 h 23"/>
                <a:gd name="T10" fmla="*/ 0 w 36"/>
                <a:gd name="T11" fmla="*/ 18 h 23"/>
                <a:gd name="T12" fmla="*/ 2 w 36"/>
                <a:gd name="T13" fmla="*/ 14 h 23"/>
                <a:gd name="T14" fmla="*/ 18 w 36"/>
                <a:gd name="T15" fmla="*/ 14 h 23"/>
                <a:gd name="T16" fmla="*/ 7 w 36"/>
                <a:gd name="T17" fmla="*/ 5 h 23"/>
                <a:gd name="T18" fmla="*/ 8 w 36"/>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23">
                  <a:moveTo>
                    <a:pt x="8" y="0"/>
                  </a:moveTo>
                  <a:lnTo>
                    <a:pt x="25" y="14"/>
                  </a:lnTo>
                  <a:lnTo>
                    <a:pt x="36" y="19"/>
                  </a:lnTo>
                  <a:lnTo>
                    <a:pt x="34" y="23"/>
                  </a:lnTo>
                  <a:lnTo>
                    <a:pt x="24" y="18"/>
                  </a:lnTo>
                  <a:lnTo>
                    <a:pt x="0" y="18"/>
                  </a:lnTo>
                  <a:lnTo>
                    <a:pt x="2" y="14"/>
                  </a:lnTo>
                  <a:lnTo>
                    <a:pt x="18" y="14"/>
                  </a:lnTo>
                  <a:lnTo>
                    <a:pt x="7" y="5"/>
                  </a:lnTo>
                  <a:lnTo>
                    <a:pt x="8" y="0"/>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26" name="Freeform 124"/>
            <p:cNvSpPr/>
            <p:nvPr userDrawn="1"/>
          </p:nvSpPr>
          <p:spPr bwMode="auto">
            <a:xfrm>
              <a:off x="4462130" y="4286770"/>
              <a:ext cx="257143" cy="189076"/>
            </a:xfrm>
            <a:custGeom>
              <a:avLst/>
              <a:gdLst>
                <a:gd name="T0" fmla="*/ 14 w 28"/>
                <a:gd name="T1" fmla="*/ 16 h 20"/>
                <a:gd name="T2" fmla="*/ 8 w 28"/>
                <a:gd name="T3" fmla="*/ 20 h 20"/>
                <a:gd name="T4" fmla="*/ 2 w 28"/>
                <a:gd name="T5" fmla="*/ 17 h 20"/>
                <a:gd name="T6" fmla="*/ 0 w 28"/>
                <a:gd name="T7" fmla="*/ 12 h 20"/>
                <a:gd name="T8" fmla="*/ 1 w 28"/>
                <a:gd name="T9" fmla="*/ 9 h 20"/>
                <a:gd name="T10" fmla="*/ 4 w 28"/>
                <a:gd name="T11" fmla="*/ 10 h 20"/>
                <a:gd name="T12" fmla="*/ 3 w 28"/>
                <a:gd name="T13" fmla="*/ 12 h 20"/>
                <a:gd name="T14" fmla="*/ 4 w 28"/>
                <a:gd name="T15" fmla="*/ 15 h 20"/>
                <a:gd name="T16" fmla="*/ 8 w 28"/>
                <a:gd name="T17" fmla="*/ 16 h 20"/>
                <a:gd name="T18" fmla="*/ 12 w 28"/>
                <a:gd name="T19" fmla="*/ 14 h 20"/>
                <a:gd name="T20" fmla="*/ 25 w 28"/>
                <a:gd name="T21" fmla="*/ 0 h 20"/>
                <a:gd name="T22" fmla="*/ 28 w 28"/>
                <a:gd name="T23" fmla="*/ 3 h 20"/>
                <a:gd name="T24" fmla="*/ 14 w 28"/>
                <a:gd name="T25"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 h="20">
                  <a:moveTo>
                    <a:pt x="14" y="16"/>
                  </a:moveTo>
                  <a:cubicBezTo>
                    <a:pt x="12" y="18"/>
                    <a:pt x="10" y="20"/>
                    <a:pt x="8" y="20"/>
                  </a:cubicBezTo>
                  <a:cubicBezTo>
                    <a:pt x="6" y="20"/>
                    <a:pt x="4" y="19"/>
                    <a:pt x="2" y="17"/>
                  </a:cubicBezTo>
                  <a:cubicBezTo>
                    <a:pt x="1" y="16"/>
                    <a:pt x="0" y="14"/>
                    <a:pt x="0" y="12"/>
                  </a:cubicBezTo>
                  <a:cubicBezTo>
                    <a:pt x="0" y="11"/>
                    <a:pt x="0" y="10"/>
                    <a:pt x="1" y="9"/>
                  </a:cubicBezTo>
                  <a:cubicBezTo>
                    <a:pt x="4" y="10"/>
                    <a:pt x="4" y="10"/>
                    <a:pt x="4" y="10"/>
                  </a:cubicBezTo>
                  <a:cubicBezTo>
                    <a:pt x="3" y="11"/>
                    <a:pt x="3" y="11"/>
                    <a:pt x="3" y="12"/>
                  </a:cubicBezTo>
                  <a:cubicBezTo>
                    <a:pt x="3" y="13"/>
                    <a:pt x="4" y="14"/>
                    <a:pt x="4" y="15"/>
                  </a:cubicBezTo>
                  <a:cubicBezTo>
                    <a:pt x="5" y="16"/>
                    <a:pt x="6" y="16"/>
                    <a:pt x="8" y="16"/>
                  </a:cubicBezTo>
                  <a:cubicBezTo>
                    <a:pt x="9" y="16"/>
                    <a:pt x="10" y="15"/>
                    <a:pt x="12" y="14"/>
                  </a:cubicBezTo>
                  <a:cubicBezTo>
                    <a:pt x="25" y="0"/>
                    <a:pt x="25" y="0"/>
                    <a:pt x="25" y="0"/>
                  </a:cubicBezTo>
                  <a:cubicBezTo>
                    <a:pt x="28" y="3"/>
                    <a:pt x="28" y="3"/>
                    <a:pt x="28" y="3"/>
                  </a:cubicBezTo>
                  <a:lnTo>
                    <a:pt x="14" y="16"/>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27" name="Freeform 125"/>
            <p:cNvSpPr>
              <a:spLocks noEditPoints="1"/>
            </p:cNvSpPr>
            <p:nvPr userDrawn="1"/>
          </p:nvSpPr>
          <p:spPr bwMode="auto">
            <a:xfrm>
              <a:off x="4938600" y="4203577"/>
              <a:ext cx="801681" cy="249580"/>
            </a:xfrm>
            <a:custGeom>
              <a:avLst/>
              <a:gdLst>
                <a:gd name="T0" fmla="*/ 0 w 86"/>
                <a:gd name="T1" fmla="*/ 15 h 27"/>
                <a:gd name="T2" fmla="*/ 4 w 86"/>
                <a:gd name="T3" fmla="*/ 15 h 27"/>
                <a:gd name="T4" fmla="*/ 6 w 86"/>
                <a:gd name="T5" fmla="*/ 3 h 27"/>
                <a:gd name="T6" fmla="*/ 10 w 86"/>
                <a:gd name="T7" fmla="*/ 3 h 27"/>
                <a:gd name="T8" fmla="*/ 14 w 86"/>
                <a:gd name="T9" fmla="*/ 4 h 27"/>
                <a:gd name="T10" fmla="*/ 10 w 86"/>
                <a:gd name="T11" fmla="*/ 19 h 27"/>
                <a:gd name="T12" fmla="*/ 37 w 86"/>
                <a:gd name="T13" fmla="*/ 14 h 27"/>
                <a:gd name="T14" fmla="*/ 33 w 86"/>
                <a:gd name="T15" fmla="*/ 11 h 27"/>
                <a:gd name="T16" fmla="*/ 28 w 86"/>
                <a:gd name="T17" fmla="*/ 13 h 27"/>
                <a:gd name="T18" fmla="*/ 30 w 86"/>
                <a:gd name="T19" fmla="*/ 16 h 27"/>
                <a:gd name="T20" fmla="*/ 34 w 86"/>
                <a:gd name="T21" fmla="*/ 17 h 27"/>
                <a:gd name="T22" fmla="*/ 37 w 86"/>
                <a:gd name="T23" fmla="*/ 14 h 27"/>
                <a:gd name="T24" fmla="*/ 36 w 86"/>
                <a:gd name="T25" fmla="*/ 21 h 27"/>
                <a:gd name="T26" fmla="*/ 32 w 86"/>
                <a:gd name="T27" fmla="*/ 19 h 27"/>
                <a:gd name="T28" fmla="*/ 27 w 86"/>
                <a:gd name="T29" fmla="*/ 19 h 27"/>
                <a:gd name="T30" fmla="*/ 27 w 86"/>
                <a:gd name="T31" fmla="*/ 24 h 27"/>
                <a:gd name="T32" fmla="*/ 34 w 86"/>
                <a:gd name="T33" fmla="*/ 25 h 27"/>
                <a:gd name="T34" fmla="*/ 30 w 86"/>
                <a:gd name="T35" fmla="*/ 27 h 27"/>
                <a:gd name="T36" fmla="*/ 24 w 86"/>
                <a:gd name="T37" fmla="*/ 25 h 27"/>
                <a:gd name="T38" fmla="*/ 23 w 86"/>
                <a:gd name="T39" fmla="*/ 21 h 27"/>
                <a:gd name="T40" fmla="*/ 28 w 86"/>
                <a:gd name="T41" fmla="*/ 17 h 27"/>
                <a:gd name="T42" fmla="*/ 25 w 86"/>
                <a:gd name="T43" fmla="*/ 15 h 27"/>
                <a:gd name="T44" fmla="*/ 28 w 86"/>
                <a:gd name="T45" fmla="*/ 10 h 27"/>
                <a:gd name="T46" fmla="*/ 39 w 86"/>
                <a:gd name="T47" fmla="*/ 11 h 27"/>
                <a:gd name="T48" fmla="*/ 39 w 86"/>
                <a:gd name="T49" fmla="*/ 17 h 27"/>
                <a:gd name="T50" fmla="*/ 36 w 86"/>
                <a:gd name="T51" fmla="*/ 18 h 27"/>
                <a:gd name="T52" fmla="*/ 39 w 86"/>
                <a:gd name="T53" fmla="*/ 23 h 27"/>
                <a:gd name="T54" fmla="*/ 30 w 86"/>
                <a:gd name="T55" fmla="*/ 27 h 27"/>
                <a:gd name="T56" fmla="*/ 62 w 86"/>
                <a:gd name="T57" fmla="*/ 14 h 27"/>
                <a:gd name="T58" fmla="*/ 59 w 86"/>
                <a:gd name="T59" fmla="*/ 11 h 27"/>
                <a:gd name="T60" fmla="*/ 54 w 86"/>
                <a:gd name="T61" fmla="*/ 12 h 27"/>
                <a:gd name="T62" fmla="*/ 53 w 86"/>
                <a:gd name="T63" fmla="*/ 17 h 27"/>
                <a:gd name="T64" fmla="*/ 56 w 86"/>
                <a:gd name="T65" fmla="*/ 19 h 27"/>
                <a:gd name="T66" fmla="*/ 60 w 86"/>
                <a:gd name="T67" fmla="*/ 18 h 27"/>
                <a:gd name="T68" fmla="*/ 63 w 86"/>
                <a:gd name="T69" fmla="*/ 17 h 27"/>
                <a:gd name="T70" fmla="*/ 50 w 86"/>
                <a:gd name="T71" fmla="*/ 15 h 27"/>
                <a:gd name="T72" fmla="*/ 52 w 86"/>
                <a:gd name="T73" fmla="*/ 11 h 27"/>
                <a:gd name="T74" fmla="*/ 58 w 86"/>
                <a:gd name="T75" fmla="*/ 9 h 27"/>
                <a:gd name="T76" fmla="*/ 63 w 86"/>
                <a:gd name="T77" fmla="*/ 11 h 27"/>
                <a:gd name="T78" fmla="*/ 66 w 86"/>
                <a:gd name="T79" fmla="*/ 17 h 27"/>
                <a:gd name="T80" fmla="*/ 63 w 86"/>
                <a:gd name="T81" fmla="*/ 24 h 27"/>
                <a:gd name="T82" fmla="*/ 55 w 86"/>
                <a:gd name="T83" fmla="*/ 27 h 27"/>
                <a:gd name="T84" fmla="*/ 52 w 86"/>
                <a:gd name="T85" fmla="*/ 27 h 27"/>
                <a:gd name="T86" fmla="*/ 52 w 86"/>
                <a:gd name="T87" fmla="*/ 25 h 27"/>
                <a:gd name="T88" fmla="*/ 55 w 86"/>
                <a:gd name="T89" fmla="*/ 25 h 27"/>
                <a:gd name="T90" fmla="*/ 62 w 86"/>
                <a:gd name="T91" fmla="*/ 19 h 27"/>
                <a:gd name="T92" fmla="*/ 57 w 86"/>
                <a:gd name="T93" fmla="*/ 21 h 27"/>
                <a:gd name="T94" fmla="*/ 52 w 86"/>
                <a:gd name="T95" fmla="*/ 20 h 27"/>
                <a:gd name="T96" fmla="*/ 50 w 86"/>
                <a:gd name="T97" fmla="*/ 15 h 27"/>
                <a:gd name="T98" fmla="*/ 86 w 86"/>
                <a:gd name="T99" fmla="*/ 18 h 27"/>
                <a:gd name="T100" fmla="*/ 83 w 86"/>
                <a:gd name="T101" fmla="*/ 3 h 27"/>
                <a:gd name="T102" fmla="*/ 72 w 86"/>
                <a:gd name="T103" fmla="*/ 6 h 27"/>
                <a:gd name="T104" fmla="*/ 86 w 86"/>
                <a:gd name="T105" fmla="*/ 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6" h="27">
                  <a:moveTo>
                    <a:pt x="9" y="20"/>
                  </a:moveTo>
                  <a:cubicBezTo>
                    <a:pt x="0" y="15"/>
                    <a:pt x="0" y="15"/>
                    <a:pt x="0" y="15"/>
                  </a:cubicBezTo>
                  <a:cubicBezTo>
                    <a:pt x="0" y="13"/>
                    <a:pt x="0" y="13"/>
                    <a:pt x="0" y="13"/>
                  </a:cubicBezTo>
                  <a:cubicBezTo>
                    <a:pt x="4" y="15"/>
                    <a:pt x="4" y="15"/>
                    <a:pt x="4" y="15"/>
                  </a:cubicBezTo>
                  <a:cubicBezTo>
                    <a:pt x="10" y="5"/>
                    <a:pt x="10" y="5"/>
                    <a:pt x="10" y="5"/>
                  </a:cubicBezTo>
                  <a:cubicBezTo>
                    <a:pt x="6" y="3"/>
                    <a:pt x="6" y="3"/>
                    <a:pt x="6" y="3"/>
                  </a:cubicBezTo>
                  <a:cubicBezTo>
                    <a:pt x="7" y="2"/>
                    <a:pt x="7" y="2"/>
                    <a:pt x="7" y="2"/>
                  </a:cubicBezTo>
                  <a:cubicBezTo>
                    <a:pt x="8" y="3"/>
                    <a:pt x="9" y="3"/>
                    <a:pt x="10" y="3"/>
                  </a:cubicBezTo>
                  <a:cubicBezTo>
                    <a:pt x="11" y="3"/>
                    <a:pt x="11" y="3"/>
                    <a:pt x="12" y="2"/>
                  </a:cubicBezTo>
                  <a:cubicBezTo>
                    <a:pt x="14" y="4"/>
                    <a:pt x="14" y="4"/>
                    <a:pt x="14" y="4"/>
                  </a:cubicBezTo>
                  <a:cubicBezTo>
                    <a:pt x="6" y="17"/>
                    <a:pt x="6" y="17"/>
                    <a:pt x="6" y="17"/>
                  </a:cubicBezTo>
                  <a:cubicBezTo>
                    <a:pt x="10" y="19"/>
                    <a:pt x="10" y="19"/>
                    <a:pt x="10" y="19"/>
                  </a:cubicBezTo>
                  <a:lnTo>
                    <a:pt x="9" y="20"/>
                  </a:lnTo>
                  <a:close/>
                  <a:moveTo>
                    <a:pt x="37" y="14"/>
                  </a:moveTo>
                  <a:cubicBezTo>
                    <a:pt x="37" y="14"/>
                    <a:pt x="37" y="13"/>
                    <a:pt x="36" y="12"/>
                  </a:cubicBezTo>
                  <a:cubicBezTo>
                    <a:pt x="36" y="12"/>
                    <a:pt x="35" y="11"/>
                    <a:pt x="33" y="11"/>
                  </a:cubicBezTo>
                  <a:cubicBezTo>
                    <a:pt x="32" y="11"/>
                    <a:pt x="31" y="11"/>
                    <a:pt x="30" y="11"/>
                  </a:cubicBezTo>
                  <a:cubicBezTo>
                    <a:pt x="29" y="12"/>
                    <a:pt x="29" y="12"/>
                    <a:pt x="28" y="13"/>
                  </a:cubicBezTo>
                  <a:cubicBezTo>
                    <a:pt x="28" y="14"/>
                    <a:pt x="28" y="14"/>
                    <a:pt x="29" y="15"/>
                  </a:cubicBezTo>
                  <a:cubicBezTo>
                    <a:pt x="29" y="15"/>
                    <a:pt x="30" y="15"/>
                    <a:pt x="30" y="16"/>
                  </a:cubicBezTo>
                  <a:cubicBezTo>
                    <a:pt x="31" y="16"/>
                    <a:pt x="31" y="16"/>
                    <a:pt x="32" y="17"/>
                  </a:cubicBezTo>
                  <a:cubicBezTo>
                    <a:pt x="33" y="17"/>
                    <a:pt x="33" y="17"/>
                    <a:pt x="34" y="17"/>
                  </a:cubicBezTo>
                  <a:cubicBezTo>
                    <a:pt x="35" y="17"/>
                    <a:pt x="36" y="17"/>
                    <a:pt x="36" y="16"/>
                  </a:cubicBezTo>
                  <a:cubicBezTo>
                    <a:pt x="37" y="16"/>
                    <a:pt x="37" y="15"/>
                    <a:pt x="37" y="14"/>
                  </a:cubicBezTo>
                  <a:moveTo>
                    <a:pt x="36" y="23"/>
                  </a:moveTo>
                  <a:cubicBezTo>
                    <a:pt x="36" y="22"/>
                    <a:pt x="36" y="22"/>
                    <a:pt x="36" y="21"/>
                  </a:cubicBezTo>
                  <a:cubicBezTo>
                    <a:pt x="35" y="21"/>
                    <a:pt x="34" y="20"/>
                    <a:pt x="33" y="20"/>
                  </a:cubicBezTo>
                  <a:cubicBezTo>
                    <a:pt x="33" y="19"/>
                    <a:pt x="33" y="19"/>
                    <a:pt x="32" y="19"/>
                  </a:cubicBezTo>
                  <a:cubicBezTo>
                    <a:pt x="31" y="19"/>
                    <a:pt x="31" y="18"/>
                    <a:pt x="30" y="18"/>
                  </a:cubicBezTo>
                  <a:cubicBezTo>
                    <a:pt x="29" y="18"/>
                    <a:pt x="28" y="19"/>
                    <a:pt x="27" y="19"/>
                  </a:cubicBezTo>
                  <a:cubicBezTo>
                    <a:pt x="27" y="20"/>
                    <a:pt x="26" y="20"/>
                    <a:pt x="26" y="21"/>
                  </a:cubicBezTo>
                  <a:cubicBezTo>
                    <a:pt x="26" y="22"/>
                    <a:pt x="26" y="23"/>
                    <a:pt x="27" y="24"/>
                  </a:cubicBezTo>
                  <a:cubicBezTo>
                    <a:pt x="28" y="25"/>
                    <a:pt x="29" y="25"/>
                    <a:pt x="30" y="25"/>
                  </a:cubicBezTo>
                  <a:cubicBezTo>
                    <a:pt x="32" y="26"/>
                    <a:pt x="33" y="25"/>
                    <a:pt x="34" y="25"/>
                  </a:cubicBezTo>
                  <a:cubicBezTo>
                    <a:pt x="35" y="24"/>
                    <a:pt x="36" y="24"/>
                    <a:pt x="36" y="23"/>
                  </a:cubicBezTo>
                  <a:moveTo>
                    <a:pt x="30" y="27"/>
                  </a:moveTo>
                  <a:cubicBezTo>
                    <a:pt x="29" y="27"/>
                    <a:pt x="28" y="27"/>
                    <a:pt x="27" y="26"/>
                  </a:cubicBezTo>
                  <a:cubicBezTo>
                    <a:pt x="26" y="26"/>
                    <a:pt x="25" y="25"/>
                    <a:pt x="24" y="25"/>
                  </a:cubicBezTo>
                  <a:cubicBezTo>
                    <a:pt x="23" y="24"/>
                    <a:pt x="23" y="24"/>
                    <a:pt x="23" y="23"/>
                  </a:cubicBezTo>
                  <a:cubicBezTo>
                    <a:pt x="23" y="22"/>
                    <a:pt x="22" y="21"/>
                    <a:pt x="23" y="21"/>
                  </a:cubicBezTo>
                  <a:cubicBezTo>
                    <a:pt x="23" y="20"/>
                    <a:pt x="23" y="19"/>
                    <a:pt x="24" y="18"/>
                  </a:cubicBezTo>
                  <a:cubicBezTo>
                    <a:pt x="25" y="18"/>
                    <a:pt x="26" y="17"/>
                    <a:pt x="28" y="17"/>
                  </a:cubicBezTo>
                  <a:cubicBezTo>
                    <a:pt x="28" y="17"/>
                    <a:pt x="28" y="17"/>
                    <a:pt x="28" y="17"/>
                  </a:cubicBezTo>
                  <a:cubicBezTo>
                    <a:pt x="27" y="16"/>
                    <a:pt x="26" y="16"/>
                    <a:pt x="25" y="15"/>
                  </a:cubicBezTo>
                  <a:cubicBezTo>
                    <a:pt x="25" y="14"/>
                    <a:pt x="25" y="14"/>
                    <a:pt x="25" y="13"/>
                  </a:cubicBezTo>
                  <a:cubicBezTo>
                    <a:pt x="25" y="12"/>
                    <a:pt x="26" y="11"/>
                    <a:pt x="28" y="10"/>
                  </a:cubicBezTo>
                  <a:cubicBezTo>
                    <a:pt x="29" y="9"/>
                    <a:pt x="31" y="9"/>
                    <a:pt x="34" y="10"/>
                  </a:cubicBezTo>
                  <a:cubicBezTo>
                    <a:pt x="36" y="10"/>
                    <a:pt x="38" y="10"/>
                    <a:pt x="39" y="11"/>
                  </a:cubicBezTo>
                  <a:cubicBezTo>
                    <a:pt x="40" y="12"/>
                    <a:pt x="41" y="14"/>
                    <a:pt x="40" y="15"/>
                  </a:cubicBezTo>
                  <a:cubicBezTo>
                    <a:pt x="40" y="16"/>
                    <a:pt x="40" y="16"/>
                    <a:pt x="39" y="17"/>
                  </a:cubicBezTo>
                  <a:cubicBezTo>
                    <a:pt x="38" y="18"/>
                    <a:pt x="37" y="18"/>
                    <a:pt x="36" y="18"/>
                  </a:cubicBezTo>
                  <a:cubicBezTo>
                    <a:pt x="36" y="18"/>
                    <a:pt x="36" y="18"/>
                    <a:pt x="36" y="18"/>
                  </a:cubicBezTo>
                  <a:cubicBezTo>
                    <a:pt x="37" y="19"/>
                    <a:pt x="38" y="20"/>
                    <a:pt x="39" y="20"/>
                  </a:cubicBezTo>
                  <a:cubicBezTo>
                    <a:pt x="39" y="21"/>
                    <a:pt x="40" y="22"/>
                    <a:pt x="39" y="23"/>
                  </a:cubicBezTo>
                  <a:cubicBezTo>
                    <a:pt x="39" y="25"/>
                    <a:pt x="38" y="26"/>
                    <a:pt x="36" y="26"/>
                  </a:cubicBezTo>
                  <a:cubicBezTo>
                    <a:pt x="34" y="27"/>
                    <a:pt x="32" y="27"/>
                    <a:pt x="30" y="27"/>
                  </a:cubicBezTo>
                  <a:moveTo>
                    <a:pt x="63" y="17"/>
                  </a:moveTo>
                  <a:cubicBezTo>
                    <a:pt x="63" y="15"/>
                    <a:pt x="62" y="15"/>
                    <a:pt x="62" y="14"/>
                  </a:cubicBezTo>
                  <a:cubicBezTo>
                    <a:pt x="62" y="13"/>
                    <a:pt x="61" y="13"/>
                    <a:pt x="61" y="12"/>
                  </a:cubicBezTo>
                  <a:cubicBezTo>
                    <a:pt x="60" y="12"/>
                    <a:pt x="60" y="12"/>
                    <a:pt x="59" y="11"/>
                  </a:cubicBezTo>
                  <a:cubicBezTo>
                    <a:pt x="59" y="11"/>
                    <a:pt x="58" y="11"/>
                    <a:pt x="58" y="11"/>
                  </a:cubicBezTo>
                  <a:cubicBezTo>
                    <a:pt x="56" y="11"/>
                    <a:pt x="55" y="12"/>
                    <a:pt x="54" y="12"/>
                  </a:cubicBezTo>
                  <a:cubicBezTo>
                    <a:pt x="53" y="13"/>
                    <a:pt x="53" y="14"/>
                    <a:pt x="53" y="15"/>
                  </a:cubicBezTo>
                  <a:cubicBezTo>
                    <a:pt x="53" y="16"/>
                    <a:pt x="53" y="16"/>
                    <a:pt x="53" y="17"/>
                  </a:cubicBezTo>
                  <a:cubicBezTo>
                    <a:pt x="54" y="17"/>
                    <a:pt x="54" y="18"/>
                    <a:pt x="55" y="18"/>
                  </a:cubicBezTo>
                  <a:cubicBezTo>
                    <a:pt x="55" y="18"/>
                    <a:pt x="56" y="18"/>
                    <a:pt x="56" y="19"/>
                  </a:cubicBezTo>
                  <a:cubicBezTo>
                    <a:pt x="57" y="19"/>
                    <a:pt x="57" y="19"/>
                    <a:pt x="58" y="19"/>
                  </a:cubicBezTo>
                  <a:cubicBezTo>
                    <a:pt x="59" y="19"/>
                    <a:pt x="59" y="19"/>
                    <a:pt x="60" y="18"/>
                  </a:cubicBezTo>
                  <a:cubicBezTo>
                    <a:pt x="61" y="18"/>
                    <a:pt x="62" y="18"/>
                    <a:pt x="62" y="18"/>
                  </a:cubicBezTo>
                  <a:cubicBezTo>
                    <a:pt x="63" y="18"/>
                    <a:pt x="63" y="17"/>
                    <a:pt x="63" y="17"/>
                  </a:cubicBezTo>
                  <a:cubicBezTo>
                    <a:pt x="63" y="17"/>
                    <a:pt x="63" y="17"/>
                    <a:pt x="63" y="17"/>
                  </a:cubicBezTo>
                  <a:moveTo>
                    <a:pt x="50" y="15"/>
                  </a:moveTo>
                  <a:cubicBezTo>
                    <a:pt x="50" y="14"/>
                    <a:pt x="50" y="14"/>
                    <a:pt x="50" y="13"/>
                  </a:cubicBezTo>
                  <a:cubicBezTo>
                    <a:pt x="51" y="12"/>
                    <a:pt x="51" y="11"/>
                    <a:pt x="52" y="11"/>
                  </a:cubicBezTo>
                  <a:cubicBezTo>
                    <a:pt x="53" y="10"/>
                    <a:pt x="53" y="10"/>
                    <a:pt x="55" y="10"/>
                  </a:cubicBezTo>
                  <a:cubicBezTo>
                    <a:pt x="56" y="9"/>
                    <a:pt x="57" y="9"/>
                    <a:pt x="58" y="9"/>
                  </a:cubicBezTo>
                  <a:cubicBezTo>
                    <a:pt x="59" y="9"/>
                    <a:pt x="60" y="9"/>
                    <a:pt x="61" y="10"/>
                  </a:cubicBezTo>
                  <a:cubicBezTo>
                    <a:pt x="62" y="10"/>
                    <a:pt x="63" y="10"/>
                    <a:pt x="63" y="11"/>
                  </a:cubicBezTo>
                  <a:cubicBezTo>
                    <a:pt x="64" y="11"/>
                    <a:pt x="65" y="12"/>
                    <a:pt x="65" y="13"/>
                  </a:cubicBezTo>
                  <a:cubicBezTo>
                    <a:pt x="66" y="14"/>
                    <a:pt x="66" y="16"/>
                    <a:pt x="66" y="17"/>
                  </a:cubicBezTo>
                  <a:cubicBezTo>
                    <a:pt x="66" y="19"/>
                    <a:pt x="66" y="20"/>
                    <a:pt x="65" y="21"/>
                  </a:cubicBezTo>
                  <a:cubicBezTo>
                    <a:pt x="65" y="22"/>
                    <a:pt x="64" y="23"/>
                    <a:pt x="63" y="24"/>
                  </a:cubicBezTo>
                  <a:cubicBezTo>
                    <a:pt x="62" y="25"/>
                    <a:pt x="61" y="26"/>
                    <a:pt x="60" y="26"/>
                  </a:cubicBezTo>
                  <a:cubicBezTo>
                    <a:pt x="58" y="27"/>
                    <a:pt x="57" y="27"/>
                    <a:pt x="55" y="27"/>
                  </a:cubicBezTo>
                  <a:cubicBezTo>
                    <a:pt x="54" y="27"/>
                    <a:pt x="54" y="27"/>
                    <a:pt x="53" y="27"/>
                  </a:cubicBezTo>
                  <a:cubicBezTo>
                    <a:pt x="53" y="27"/>
                    <a:pt x="52" y="27"/>
                    <a:pt x="52" y="27"/>
                  </a:cubicBezTo>
                  <a:cubicBezTo>
                    <a:pt x="52" y="25"/>
                    <a:pt x="52" y="25"/>
                    <a:pt x="52" y="25"/>
                  </a:cubicBezTo>
                  <a:cubicBezTo>
                    <a:pt x="52" y="25"/>
                    <a:pt x="52" y="25"/>
                    <a:pt x="52" y="25"/>
                  </a:cubicBezTo>
                  <a:cubicBezTo>
                    <a:pt x="52" y="25"/>
                    <a:pt x="53" y="25"/>
                    <a:pt x="53" y="25"/>
                  </a:cubicBezTo>
                  <a:cubicBezTo>
                    <a:pt x="54" y="25"/>
                    <a:pt x="54" y="25"/>
                    <a:pt x="55" y="25"/>
                  </a:cubicBezTo>
                  <a:cubicBezTo>
                    <a:pt x="57" y="25"/>
                    <a:pt x="59" y="25"/>
                    <a:pt x="60" y="24"/>
                  </a:cubicBezTo>
                  <a:cubicBezTo>
                    <a:pt x="62" y="23"/>
                    <a:pt x="62" y="21"/>
                    <a:pt x="62" y="19"/>
                  </a:cubicBezTo>
                  <a:cubicBezTo>
                    <a:pt x="62" y="20"/>
                    <a:pt x="61" y="20"/>
                    <a:pt x="60" y="20"/>
                  </a:cubicBezTo>
                  <a:cubicBezTo>
                    <a:pt x="59" y="20"/>
                    <a:pt x="58" y="21"/>
                    <a:pt x="57" y="21"/>
                  </a:cubicBezTo>
                  <a:cubicBezTo>
                    <a:pt x="56" y="21"/>
                    <a:pt x="55" y="20"/>
                    <a:pt x="55" y="20"/>
                  </a:cubicBezTo>
                  <a:cubicBezTo>
                    <a:pt x="54" y="20"/>
                    <a:pt x="53" y="20"/>
                    <a:pt x="52" y="20"/>
                  </a:cubicBezTo>
                  <a:cubicBezTo>
                    <a:pt x="51" y="19"/>
                    <a:pt x="51" y="18"/>
                    <a:pt x="50" y="18"/>
                  </a:cubicBezTo>
                  <a:cubicBezTo>
                    <a:pt x="50" y="17"/>
                    <a:pt x="50" y="16"/>
                    <a:pt x="50" y="15"/>
                  </a:cubicBezTo>
                  <a:moveTo>
                    <a:pt x="86" y="1"/>
                  </a:moveTo>
                  <a:cubicBezTo>
                    <a:pt x="86" y="18"/>
                    <a:pt x="86" y="18"/>
                    <a:pt x="86" y="18"/>
                  </a:cubicBezTo>
                  <a:cubicBezTo>
                    <a:pt x="83" y="20"/>
                    <a:pt x="83" y="20"/>
                    <a:pt x="83" y="20"/>
                  </a:cubicBezTo>
                  <a:cubicBezTo>
                    <a:pt x="83" y="3"/>
                    <a:pt x="83" y="3"/>
                    <a:pt x="83" y="3"/>
                  </a:cubicBezTo>
                  <a:cubicBezTo>
                    <a:pt x="73" y="8"/>
                    <a:pt x="73" y="8"/>
                    <a:pt x="73" y="8"/>
                  </a:cubicBezTo>
                  <a:cubicBezTo>
                    <a:pt x="72" y="6"/>
                    <a:pt x="72" y="6"/>
                    <a:pt x="72" y="6"/>
                  </a:cubicBezTo>
                  <a:cubicBezTo>
                    <a:pt x="85" y="0"/>
                    <a:pt x="85" y="0"/>
                    <a:pt x="85" y="0"/>
                  </a:cubicBezTo>
                  <a:lnTo>
                    <a:pt x="86" y="1"/>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28" name="Freeform 126"/>
            <p:cNvSpPr/>
            <p:nvPr userDrawn="1"/>
          </p:nvSpPr>
          <p:spPr bwMode="auto">
            <a:xfrm>
              <a:off x="5778096" y="2774166"/>
              <a:ext cx="105882" cy="105882"/>
            </a:xfrm>
            <a:custGeom>
              <a:avLst/>
              <a:gdLst>
                <a:gd name="T0" fmla="*/ 2 w 11"/>
                <a:gd name="T1" fmla="*/ 12 h 12"/>
                <a:gd name="T2" fmla="*/ 2 w 11"/>
                <a:gd name="T3" fmla="*/ 8 h 12"/>
                <a:gd name="T4" fmla="*/ 1 w 11"/>
                <a:gd name="T5" fmla="*/ 3 h 12"/>
                <a:gd name="T6" fmla="*/ 8 w 11"/>
                <a:gd name="T7" fmla="*/ 3 h 12"/>
                <a:gd name="T8" fmla="*/ 9 w 11"/>
                <a:gd name="T9" fmla="*/ 5 h 12"/>
                <a:gd name="T10" fmla="*/ 8 w 11"/>
                <a:gd name="T11" fmla="*/ 11 h 12"/>
                <a:gd name="T12" fmla="*/ 2 w 11"/>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1" h="12">
                  <a:moveTo>
                    <a:pt x="2" y="12"/>
                  </a:moveTo>
                  <a:cubicBezTo>
                    <a:pt x="0" y="11"/>
                    <a:pt x="1" y="10"/>
                    <a:pt x="2" y="8"/>
                  </a:cubicBezTo>
                  <a:cubicBezTo>
                    <a:pt x="2" y="7"/>
                    <a:pt x="1" y="5"/>
                    <a:pt x="1" y="3"/>
                  </a:cubicBezTo>
                  <a:cubicBezTo>
                    <a:pt x="2" y="0"/>
                    <a:pt x="6" y="2"/>
                    <a:pt x="8" y="3"/>
                  </a:cubicBezTo>
                  <a:cubicBezTo>
                    <a:pt x="8" y="3"/>
                    <a:pt x="9" y="4"/>
                    <a:pt x="9" y="5"/>
                  </a:cubicBezTo>
                  <a:cubicBezTo>
                    <a:pt x="10" y="7"/>
                    <a:pt x="11" y="10"/>
                    <a:pt x="8" y="11"/>
                  </a:cubicBezTo>
                  <a:cubicBezTo>
                    <a:pt x="6" y="12"/>
                    <a:pt x="4" y="12"/>
                    <a:pt x="2" y="12"/>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29" name="Freeform 127"/>
            <p:cNvSpPr/>
            <p:nvPr userDrawn="1"/>
          </p:nvSpPr>
          <p:spPr bwMode="auto">
            <a:xfrm>
              <a:off x="5505827" y="2456519"/>
              <a:ext cx="385714" cy="340336"/>
            </a:xfrm>
            <a:custGeom>
              <a:avLst/>
              <a:gdLst>
                <a:gd name="T0" fmla="*/ 7 w 41"/>
                <a:gd name="T1" fmla="*/ 35 h 36"/>
                <a:gd name="T2" fmla="*/ 7 w 41"/>
                <a:gd name="T3" fmla="*/ 35 h 36"/>
                <a:gd name="T4" fmla="*/ 7 w 41"/>
                <a:gd name="T5" fmla="*/ 34 h 36"/>
                <a:gd name="T6" fmla="*/ 15 w 41"/>
                <a:gd name="T7" fmla="*/ 32 h 36"/>
                <a:gd name="T8" fmla="*/ 20 w 41"/>
                <a:gd name="T9" fmla="*/ 28 h 36"/>
                <a:gd name="T10" fmla="*/ 6 w 41"/>
                <a:gd name="T11" fmla="*/ 29 h 36"/>
                <a:gd name="T12" fmla="*/ 2 w 41"/>
                <a:gd name="T13" fmla="*/ 26 h 36"/>
                <a:gd name="T14" fmla="*/ 2 w 41"/>
                <a:gd name="T15" fmla="*/ 26 h 36"/>
                <a:gd name="T16" fmla="*/ 3 w 41"/>
                <a:gd name="T17" fmla="*/ 21 h 36"/>
                <a:gd name="T18" fmla="*/ 19 w 41"/>
                <a:gd name="T19" fmla="*/ 21 h 36"/>
                <a:gd name="T20" fmla="*/ 24 w 41"/>
                <a:gd name="T21" fmla="*/ 20 h 36"/>
                <a:gd name="T22" fmla="*/ 29 w 41"/>
                <a:gd name="T23" fmla="*/ 3 h 36"/>
                <a:gd name="T24" fmla="*/ 35 w 41"/>
                <a:gd name="T25" fmla="*/ 6 h 36"/>
                <a:gd name="T26" fmla="*/ 36 w 41"/>
                <a:gd name="T27" fmla="*/ 7 h 36"/>
                <a:gd name="T28" fmla="*/ 36 w 41"/>
                <a:gd name="T29" fmla="*/ 7 h 36"/>
                <a:gd name="T30" fmla="*/ 35 w 41"/>
                <a:gd name="T31" fmla="*/ 11 h 36"/>
                <a:gd name="T32" fmla="*/ 31 w 41"/>
                <a:gd name="T33" fmla="*/ 20 h 36"/>
                <a:gd name="T34" fmla="*/ 40 w 41"/>
                <a:gd name="T35" fmla="*/ 19 h 36"/>
                <a:gd name="T36" fmla="*/ 38 w 41"/>
                <a:gd name="T37" fmla="*/ 23 h 36"/>
                <a:gd name="T38" fmla="*/ 29 w 41"/>
                <a:gd name="T39" fmla="*/ 24 h 36"/>
                <a:gd name="T40" fmla="*/ 23 w 41"/>
                <a:gd name="T41" fmla="*/ 32 h 36"/>
                <a:gd name="T42" fmla="*/ 21 w 41"/>
                <a:gd name="T43" fmla="*/ 34 h 36"/>
                <a:gd name="T44" fmla="*/ 14 w 41"/>
                <a:gd name="T45" fmla="*/ 35 h 36"/>
                <a:gd name="T46" fmla="*/ 7 w 41"/>
                <a:gd name="T47" fmla="*/ 3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1" h="36">
                  <a:moveTo>
                    <a:pt x="7" y="35"/>
                  </a:moveTo>
                  <a:cubicBezTo>
                    <a:pt x="7" y="35"/>
                    <a:pt x="7" y="35"/>
                    <a:pt x="7" y="35"/>
                  </a:cubicBezTo>
                  <a:cubicBezTo>
                    <a:pt x="7" y="35"/>
                    <a:pt x="7" y="35"/>
                    <a:pt x="7" y="34"/>
                  </a:cubicBezTo>
                  <a:cubicBezTo>
                    <a:pt x="8" y="34"/>
                    <a:pt x="15" y="32"/>
                    <a:pt x="15" y="32"/>
                  </a:cubicBezTo>
                  <a:cubicBezTo>
                    <a:pt x="17" y="31"/>
                    <a:pt x="19" y="30"/>
                    <a:pt x="20" y="28"/>
                  </a:cubicBezTo>
                  <a:cubicBezTo>
                    <a:pt x="15" y="28"/>
                    <a:pt x="11" y="30"/>
                    <a:pt x="6" y="29"/>
                  </a:cubicBezTo>
                  <a:cubicBezTo>
                    <a:pt x="4" y="28"/>
                    <a:pt x="3" y="27"/>
                    <a:pt x="2" y="26"/>
                  </a:cubicBezTo>
                  <a:cubicBezTo>
                    <a:pt x="2" y="26"/>
                    <a:pt x="2" y="26"/>
                    <a:pt x="2" y="26"/>
                  </a:cubicBezTo>
                  <a:cubicBezTo>
                    <a:pt x="0" y="24"/>
                    <a:pt x="0" y="22"/>
                    <a:pt x="3" y="21"/>
                  </a:cubicBezTo>
                  <a:cubicBezTo>
                    <a:pt x="7" y="23"/>
                    <a:pt x="15" y="22"/>
                    <a:pt x="19" y="21"/>
                  </a:cubicBezTo>
                  <a:cubicBezTo>
                    <a:pt x="20" y="21"/>
                    <a:pt x="23" y="21"/>
                    <a:pt x="24" y="20"/>
                  </a:cubicBezTo>
                  <a:cubicBezTo>
                    <a:pt x="26" y="15"/>
                    <a:pt x="27" y="9"/>
                    <a:pt x="29" y="3"/>
                  </a:cubicBezTo>
                  <a:cubicBezTo>
                    <a:pt x="31" y="0"/>
                    <a:pt x="33" y="3"/>
                    <a:pt x="35" y="6"/>
                  </a:cubicBezTo>
                  <a:cubicBezTo>
                    <a:pt x="35" y="6"/>
                    <a:pt x="36" y="6"/>
                    <a:pt x="36" y="7"/>
                  </a:cubicBezTo>
                  <a:cubicBezTo>
                    <a:pt x="36" y="7"/>
                    <a:pt x="36" y="7"/>
                    <a:pt x="36" y="7"/>
                  </a:cubicBezTo>
                  <a:cubicBezTo>
                    <a:pt x="37" y="9"/>
                    <a:pt x="37" y="10"/>
                    <a:pt x="35" y="11"/>
                  </a:cubicBezTo>
                  <a:cubicBezTo>
                    <a:pt x="33" y="14"/>
                    <a:pt x="32" y="17"/>
                    <a:pt x="31" y="20"/>
                  </a:cubicBezTo>
                  <a:cubicBezTo>
                    <a:pt x="34" y="20"/>
                    <a:pt x="37" y="18"/>
                    <a:pt x="40" y="19"/>
                  </a:cubicBezTo>
                  <a:cubicBezTo>
                    <a:pt x="41" y="21"/>
                    <a:pt x="40" y="22"/>
                    <a:pt x="38" y="23"/>
                  </a:cubicBezTo>
                  <a:cubicBezTo>
                    <a:pt x="36" y="23"/>
                    <a:pt x="33" y="24"/>
                    <a:pt x="29" y="24"/>
                  </a:cubicBezTo>
                  <a:cubicBezTo>
                    <a:pt x="28" y="27"/>
                    <a:pt x="26" y="30"/>
                    <a:pt x="23" y="32"/>
                  </a:cubicBezTo>
                  <a:cubicBezTo>
                    <a:pt x="23" y="33"/>
                    <a:pt x="21" y="34"/>
                    <a:pt x="21" y="34"/>
                  </a:cubicBezTo>
                  <a:cubicBezTo>
                    <a:pt x="19" y="34"/>
                    <a:pt x="17" y="35"/>
                    <a:pt x="14" y="35"/>
                  </a:cubicBezTo>
                  <a:cubicBezTo>
                    <a:pt x="8" y="36"/>
                    <a:pt x="8" y="35"/>
                    <a:pt x="7" y="35"/>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30" name="Freeform 128"/>
            <p:cNvSpPr/>
            <p:nvPr userDrawn="1"/>
          </p:nvSpPr>
          <p:spPr bwMode="auto">
            <a:xfrm>
              <a:off x="4862970" y="2668283"/>
              <a:ext cx="151261" cy="310084"/>
            </a:xfrm>
            <a:custGeom>
              <a:avLst/>
              <a:gdLst>
                <a:gd name="T0" fmla="*/ 7 w 16"/>
                <a:gd name="T1" fmla="*/ 33 h 33"/>
                <a:gd name="T2" fmla="*/ 0 w 16"/>
                <a:gd name="T3" fmla="*/ 30 h 33"/>
                <a:gd name="T4" fmla="*/ 0 w 16"/>
                <a:gd name="T5" fmla="*/ 28 h 33"/>
                <a:gd name="T6" fmla="*/ 10 w 16"/>
                <a:gd name="T7" fmla="*/ 11 h 33"/>
                <a:gd name="T8" fmla="*/ 12 w 16"/>
                <a:gd name="T9" fmla="*/ 3 h 33"/>
                <a:gd name="T10" fmla="*/ 12 w 16"/>
                <a:gd name="T11" fmla="*/ 2 h 33"/>
                <a:gd name="T12" fmla="*/ 12 w 16"/>
                <a:gd name="T13" fmla="*/ 2 h 33"/>
                <a:gd name="T14" fmla="*/ 15 w 16"/>
                <a:gd name="T15" fmla="*/ 2 h 33"/>
                <a:gd name="T16" fmla="*/ 14 w 16"/>
                <a:gd name="T17" fmla="*/ 7 h 33"/>
                <a:gd name="T18" fmla="*/ 13 w 16"/>
                <a:gd name="T19" fmla="*/ 16 h 33"/>
                <a:gd name="T20" fmla="*/ 13 w 16"/>
                <a:gd name="T21" fmla="*/ 19 h 33"/>
                <a:gd name="T22" fmla="*/ 11 w 16"/>
                <a:gd name="T23" fmla="*/ 26 h 33"/>
                <a:gd name="T24" fmla="*/ 9 w 16"/>
                <a:gd name="T25" fmla="*/ 33 h 33"/>
                <a:gd name="T26" fmla="*/ 7 w 16"/>
                <a:gd name="T2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33">
                  <a:moveTo>
                    <a:pt x="7" y="33"/>
                  </a:moveTo>
                  <a:cubicBezTo>
                    <a:pt x="5" y="33"/>
                    <a:pt x="2" y="31"/>
                    <a:pt x="0" y="30"/>
                  </a:cubicBezTo>
                  <a:cubicBezTo>
                    <a:pt x="0" y="30"/>
                    <a:pt x="0" y="29"/>
                    <a:pt x="0" y="28"/>
                  </a:cubicBezTo>
                  <a:cubicBezTo>
                    <a:pt x="4" y="23"/>
                    <a:pt x="7" y="17"/>
                    <a:pt x="10" y="11"/>
                  </a:cubicBezTo>
                  <a:cubicBezTo>
                    <a:pt x="11" y="8"/>
                    <a:pt x="11" y="5"/>
                    <a:pt x="12" y="3"/>
                  </a:cubicBezTo>
                  <a:cubicBezTo>
                    <a:pt x="12" y="3"/>
                    <a:pt x="12" y="3"/>
                    <a:pt x="12" y="2"/>
                  </a:cubicBezTo>
                  <a:cubicBezTo>
                    <a:pt x="12" y="2"/>
                    <a:pt x="12" y="2"/>
                    <a:pt x="12" y="2"/>
                  </a:cubicBezTo>
                  <a:cubicBezTo>
                    <a:pt x="13" y="1"/>
                    <a:pt x="14" y="0"/>
                    <a:pt x="15" y="2"/>
                  </a:cubicBezTo>
                  <a:cubicBezTo>
                    <a:pt x="16" y="3"/>
                    <a:pt x="14" y="5"/>
                    <a:pt x="14" y="7"/>
                  </a:cubicBezTo>
                  <a:cubicBezTo>
                    <a:pt x="14" y="10"/>
                    <a:pt x="14" y="13"/>
                    <a:pt x="13" y="16"/>
                  </a:cubicBezTo>
                  <a:cubicBezTo>
                    <a:pt x="13" y="16"/>
                    <a:pt x="13" y="16"/>
                    <a:pt x="13" y="19"/>
                  </a:cubicBezTo>
                  <a:cubicBezTo>
                    <a:pt x="12" y="21"/>
                    <a:pt x="11" y="24"/>
                    <a:pt x="11" y="26"/>
                  </a:cubicBezTo>
                  <a:cubicBezTo>
                    <a:pt x="10" y="28"/>
                    <a:pt x="10" y="31"/>
                    <a:pt x="9" y="33"/>
                  </a:cubicBezTo>
                  <a:cubicBezTo>
                    <a:pt x="8" y="33"/>
                    <a:pt x="8" y="33"/>
                    <a:pt x="7" y="33"/>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31" name="Freeform 129"/>
            <p:cNvSpPr/>
            <p:nvPr userDrawn="1"/>
          </p:nvSpPr>
          <p:spPr bwMode="auto">
            <a:xfrm>
              <a:off x="5067172" y="2592653"/>
              <a:ext cx="121008" cy="121008"/>
            </a:xfrm>
            <a:custGeom>
              <a:avLst/>
              <a:gdLst>
                <a:gd name="T0" fmla="*/ 8 w 13"/>
                <a:gd name="T1" fmla="*/ 12 h 13"/>
                <a:gd name="T2" fmla="*/ 1 w 13"/>
                <a:gd name="T3" fmla="*/ 10 h 13"/>
                <a:gd name="T4" fmla="*/ 1 w 13"/>
                <a:gd name="T5" fmla="*/ 8 h 13"/>
                <a:gd name="T6" fmla="*/ 2 w 13"/>
                <a:gd name="T7" fmla="*/ 7 h 13"/>
                <a:gd name="T8" fmla="*/ 5 w 13"/>
                <a:gd name="T9" fmla="*/ 6 h 13"/>
                <a:gd name="T10" fmla="*/ 12 w 13"/>
                <a:gd name="T11" fmla="*/ 1 h 13"/>
                <a:gd name="T12" fmla="*/ 8 w 13"/>
                <a:gd name="T13" fmla="*/ 12 h 13"/>
              </a:gdLst>
              <a:ahLst/>
              <a:cxnLst>
                <a:cxn ang="0">
                  <a:pos x="T0" y="T1"/>
                </a:cxn>
                <a:cxn ang="0">
                  <a:pos x="T2" y="T3"/>
                </a:cxn>
                <a:cxn ang="0">
                  <a:pos x="T4" y="T5"/>
                </a:cxn>
                <a:cxn ang="0">
                  <a:pos x="T6" y="T7"/>
                </a:cxn>
                <a:cxn ang="0">
                  <a:pos x="T8" y="T9"/>
                </a:cxn>
                <a:cxn ang="0">
                  <a:pos x="T10" y="T11"/>
                </a:cxn>
                <a:cxn ang="0">
                  <a:pos x="T12" y="T13"/>
                </a:cxn>
              </a:cxnLst>
              <a:rect l="0" t="0" r="r" b="b"/>
              <a:pathLst>
                <a:path w="13" h="13">
                  <a:moveTo>
                    <a:pt x="8" y="12"/>
                  </a:moveTo>
                  <a:cubicBezTo>
                    <a:pt x="5" y="13"/>
                    <a:pt x="3" y="12"/>
                    <a:pt x="1" y="10"/>
                  </a:cubicBezTo>
                  <a:cubicBezTo>
                    <a:pt x="0" y="10"/>
                    <a:pt x="1" y="9"/>
                    <a:pt x="1" y="8"/>
                  </a:cubicBezTo>
                  <a:cubicBezTo>
                    <a:pt x="1" y="8"/>
                    <a:pt x="1" y="8"/>
                    <a:pt x="2" y="7"/>
                  </a:cubicBezTo>
                  <a:cubicBezTo>
                    <a:pt x="3" y="7"/>
                    <a:pt x="3" y="7"/>
                    <a:pt x="5" y="6"/>
                  </a:cubicBezTo>
                  <a:cubicBezTo>
                    <a:pt x="6" y="5"/>
                    <a:pt x="10" y="0"/>
                    <a:pt x="12" y="1"/>
                  </a:cubicBezTo>
                  <a:cubicBezTo>
                    <a:pt x="13" y="4"/>
                    <a:pt x="11" y="10"/>
                    <a:pt x="8" y="12"/>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32" name="Freeform 130"/>
            <p:cNvSpPr/>
            <p:nvPr userDrawn="1"/>
          </p:nvSpPr>
          <p:spPr bwMode="auto">
            <a:xfrm>
              <a:off x="4855407" y="2638031"/>
              <a:ext cx="90756" cy="105882"/>
            </a:xfrm>
            <a:custGeom>
              <a:avLst/>
              <a:gdLst>
                <a:gd name="T0" fmla="*/ 5 w 10"/>
                <a:gd name="T1" fmla="*/ 11 h 11"/>
                <a:gd name="T2" fmla="*/ 1 w 10"/>
                <a:gd name="T3" fmla="*/ 4 h 11"/>
                <a:gd name="T4" fmla="*/ 6 w 10"/>
                <a:gd name="T5" fmla="*/ 1 h 11"/>
                <a:gd name="T6" fmla="*/ 10 w 10"/>
                <a:gd name="T7" fmla="*/ 6 h 11"/>
                <a:gd name="T8" fmla="*/ 5 w 10"/>
                <a:gd name="T9" fmla="*/ 11 h 11"/>
              </a:gdLst>
              <a:ahLst/>
              <a:cxnLst>
                <a:cxn ang="0">
                  <a:pos x="T0" y="T1"/>
                </a:cxn>
                <a:cxn ang="0">
                  <a:pos x="T2" y="T3"/>
                </a:cxn>
                <a:cxn ang="0">
                  <a:pos x="T4" y="T5"/>
                </a:cxn>
                <a:cxn ang="0">
                  <a:pos x="T6" y="T7"/>
                </a:cxn>
                <a:cxn ang="0">
                  <a:pos x="T8" y="T9"/>
                </a:cxn>
              </a:cxnLst>
              <a:rect l="0" t="0" r="r" b="b"/>
              <a:pathLst>
                <a:path w="10" h="11">
                  <a:moveTo>
                    <a:pt x="5" y="11"/>
                  </a:moveTo>
                  <a:cubicBezTo>
                    <a:pt x="3" y="10"/>
                    <a:pt x="1" y="5"/>
                    <a:pt x="1" y="4"/>
                  </a:cubicBezTo>
                  <a:cubicBezTo>
                    <a:pt x="0" y="1"/>
                    <a:pt x="3" y="0"/>
                    <a:pt x="6" y="1"/>
                  </a:cubicBezTo>
                  <a:cubicBezTo>
                    <a:pt x="9" y="2"/>
                    <a:pt x="10" y="3"/>
                    <a:pt x="10" y="6"/>
                  </a:cubicBezTo>
                  <a:cubicBezTo>
                    <a:pt x="8" y="9"/>
                    <a:pt x="7" y="9"/>
                    <a:pt x="5" y="11"/>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33" name="Freeform 131"/>
            <p:cNvSpPr/>
            <p:nvPr userDrawn="1"/>
          </p:nvSpPr>
          <p:spPr bwMode="auto">
            <a:xfrm>
              <a:off x="5029357" y="2471645"/>
              <a:ext cx="143698" cy="158823"/>
            </a:xfrm>
            <a:custGeom>
              <a:avLst/>
              <a:gdLst>
                <a:gd name="T0" fmla="*/ 8 w 15"/>
                <a:gd name="T1" fmla="*/ 17 h 17"/>
                <a:gd name="T2" fmla="*/ 7 w 15"/>
                <a:gd name="T3" fmla="*/ 12 h 17"/>
                <a:gd name="T4" fmla="*/ 5 w 15"/>
                <a:gd name="T5" fmla="*/ 13 h 17"/>
                <a:gd name="T6" fmla="*/ 0 w 15"/>
                <a:gd name="T7" fmla="*/ 9 h 17"/>
                <a:gd name="T8" fmla="*/ 2 w 15"/>
                <a:gd name="T9" fmla="*/ 7 h 17"/>
                <a:gd name="T10" fmla="*/ 7 w 15"/>
                <a:gd name="T11" fmla="*/ 2 h 17"/>
                <a:gd name="T12" fmla="*/ 14 w 15"/>
                <a:gd name="T13" fmla="*/ 4 h 17"/>
                <a:gd name="T14" fmla="*/ 13 w 15"/>
                <a:gd name="T15" fmla="*/ 11 h 17"/>
                <a:gd name="T16" fmla="*/ 9 w 15"/>
                <a:gd name="T17" fmla="*/ 16 h 17"/>
                <a:gd name="T18" fmla="*/ 8 w 15"/>
                <a:gd name="T1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7">
                  <a:moveTo>
                    <a:pt x="8" y="17"/>
                  </a:moveTo>
                  <a:cubicBezTo>
                    <a:pt x="7" y="16"/>
                    <a:pt x="8" y="12"/>
                    <a:pt x="7" y="12"/>
                  </a:cubicBezTo>
                  <a:cubicBezTo>
                    <a:pt x="6" y="12"/>
                    <a:pt x="6" y="13"/>
                    <a:pt x="5" y="13"/>
                  </a:cubicBezTo>
                  <a:cubicBezTo>
                    <a:pt x="3" y="13"/>
                    <a:pt x="0" y="11"/>
                    <a:pt x="0" y="9"/>
                  </a:cubicBezTo>
                  <a:cubicBezTo>
                    <a:pt x="1" y="7"/>
                    <a:pt x="0" y="8"/>
                    <a:pt x="2" y="7"/>
                  </a:cubicBezTo>
                  <a:cubicBezTo>
                    <a:pt x="4" y="5"/>
                    <a:pt x="6" y="3"/>
                    <a:pt x="7" y="2"/>
                  </a:cubicBezTo>
                  <a:cubicBezTo>
                    <a:pt x="11" y="0"/>
                    <a:pt x="13" y="1"/>
                    <a:pt x="14" y="4"/>
                  </a:cubicBezTo>
                  <a:cubicBezTo>
                    <a:pt x="15" y="7"/>
                    <a:pt x="14" y="9"/>
                    <a:pt x="13" y="11"/>
                  </a:cubicBezTo>
                  <a:cubicBezTo>
                    <a:pt x="12" y="13"/>
                    <a:pt x="10" y="15"/>
                    <a:pt x="9" y="16"/>
                  </a:cubicBezTo>
                  <a:cubicBezTo>
                    <a:pt x="9" y="17"/>
                    <a:pt x="8" y="17"/>
                    <a:pt x="8" y="17"/>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34" name="Freeform 132"/>
            <p:cNvSpPr/>
            <p:nvPr userDrawn="1"/>
          </p:nvSpPr>
          <p:spPr bwMode="auto">
            <a:xfrm>
              <a:off x="4855407" y="2509460"/>
              <a:ext cx="90756" cy="98319"/>
            </a:xfrm>
            <a:custGeom>
              <a:avLst/>
              <a:gdLst>
                <a:gd name="T0" fmla="*/ 4 w 10"/>
                <a:gd name="T1" fmla="*/ 11 h 11"/>
                <a:gd name="T2" fmla="*/ 3 w 10"/>
                <a:gd name="T3" fmla="*/ 9 h 11"/>
                <a:gd name="T4" fmla="*/ 1 w 10"/>
                <a:gd name="T5" fmla="*/ 6 h 11"/>
                <a:gd name="T6" fmla="*/ 1 w 10"/>
                <a:gd name="T7" fmla="*/ 0 h 11"/>
                <a:gd name="T8" fmla="*/ 10 w 10"/>
                <a:gd name="T9" fmla="*/ 5 h 11"/>
                <a:gd name="T10" fmla="*/ 4 w 10"/>
                <a:gd name="T11" fmla="*/ 11 h 11"/>
              </a:gdLst>
              <a:ahLst/>
              <a:cxnLst>
                <a:cxn ang="0">
                  <a:pos x="T0" y="T1"/>
                </a:cxn>
                <a:cxn ang="0">
                  <a:pos x="T2" y="T3"/>
                </a:cxn>
                <a:cxn ang="0">
                  <a:pos x="T4" y="T5"/>
                </a:cxn>
                <a:cxn ang="0">
                  <a:pos x="T6" y="T7"/>
                </a:cxn>
                <a:cxn ang="0">
                  <a:pos x="T8" y="T9"/>
                </a:cxn>
                <a:cxn ang="0">
                  <a:pos x="T10" y="T11"/>
                </a:cxn>
              </a:cxnLst>
              <a:rect l="0" t="0" r="r" b="b"/>
              <a:pathLst>
                <a:path w="10" h="11">
                  <a:moveTo>
                    <a:pt x="4" y="11"/>
                  </a:moveTo>
                  <a:cubicBezTo>
                    <a:pt x="3" y="11"/>
                    <a:pt x="3" y="10"/>
                    <a:pt x="3" y="9"/>
                  </a:cubicBezTo>
                  <a:cubicBezTo>
                    <a:pt x="3" y="8"/>
                    <a:pt x="2" y="7"/>
                    <a:pt x="1" y="6"/>
                  </a:cubicBezTo>
                  <a:cubicBezTo>
                    <a:pt x="0" y="3"/>
                    <a:pt x="0" y="2"/>
                    <a:pt x="1" y="0"/>
                  </a:cubicBezTo>
                  <a:cubicBezTo>
                    <a:pt x="3" y="0"/>
                    <a:pt x="10" y="1"/>
                    <a:pt x="10" y="5"/>
                  </a:cubicBezTo>
                  <a:cubicBezTo>
                    <a:pt x="9" y="7"/>
                    <a:pt x="6" y="10"/>
                    <a:pt x="4" y="11"/>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35" name="Freeform 133"/>
            <p:cNvSpPr/>
            <p:nvPr userDrawn="1"/>
          </p:nvSpPr>
          <p:spPr bwMode="auto">
            <a:xfrm>
              <a:off x="4356247" y="2880048"/>
              <a:ext cx="355462" cy="627731"/>
            </a:xfrm>
            <a:custGeom>
              <a:avLst/>
              <a:gdLst>
                <a:gd name="T0" fmla="*/ 22 w 38"/>
                <a:gd name="T1" fmla="*/ 64 h 66"/>
                <a:gd name="T2" fmla="*/ 13 w 38"/>
                <a:gd name="T3" fmla="*/ 61 h 66"/>
                <a:gd name="T4" fmla="*/ 13 w 38"/>
                <a:gd name="T5" fmla="*/ 59 h 66"/>
                <a:gd name="T6" fmla="*/ 13 w 38"/>
                <a:gd name="T7" fmla="*/ 59 h 66"/>
                <a:gd name="T8" fmla="*/ 8 w 38"/>
                <a:gd name="T9" fmla="*/ 46 h 66"/>
                <a:gd name="T10" fmla="*/ 7 w 38"/>
                <a:gd name="T11" fmla="*/ 42 h 66"/>
                <a:gd name="T12" fmla="*/ 10 w 38"/>
                <a:gd name="T13" fmla="*/ 44 h 66"/>
                <a:gd name="T14" fmla="*/ 11 w 38"/>
                <a:gd name="T15" fmla="*/ 42 h 66"/>
                <a:gd name="T16" fmla="*/ 11 w 38"/>
                <a:gd name="T17" fmla="*/ 33 h 66"/>
                <a:gd name="T18" fmla="*/ 8 w 38"/>
                <a:gd name="T19" fmla="*/ 31 h 66"/>
                <a:gd name="T20" fmla="*/ 4 w 38"/>
                <a:gd name="T21" fmla="*/ 34 h 66"/>
                <a:gd name="T22" fmla="*/ 4 w 38"/>
                <a:gd name="T23" fmla="*/ 27 h 66"/>
                <a:gd name="T24" fmla="*/ 0 w 38"/>
                <a:gd name="T25" fmla="*/ 23 h 66"/>
                <a:gd name="T26" fmla="*/ 6 w 38"/>
                <a:gd name="T27" fmla="*/ 21 h 66"/>
                <a:gd name="T28" fmla="*/ 10 w 38"/>
                <a:gd name="T29" fmla="*/ 23 h 66"/>
                <a:gd name="T30" fmla="*/ 11 w 38"/>
                <a:gd name="T31" fmla="*/ 25 h 66"/>
                <a:gd name="T32" fmla="*/ 12 w 38"/>
                <a:gd name="T33" fmla="*/ 24 h 66"/>
                <a:gd name="T34" fmla="*/ 12 w 38"/>
                <a:gd name="T35" fmla="*/ 17 h 66"/>
                <a:gd name="T36" fmla="*/ 7 w 38"/>
                <a:gd name="T37" fmla="*/ 10 h 66"/>
                <a:gd name="T38" fmla="*/ 12 w 38"/>
                <a:gd name="T39" fmla="*/ 6 h 66"/>
                <a:gd name="T40" fmla="*/ 13 w 38"/>
                <a:gd name="T41" fmla="*/ 1 h 66"/>
                <a:gd name="T42" fmla="*/ 14 w 38"/>
                <a:gd name="T43" fmla="*/ 0 h 66"/>
                <a:gd name="T44" fmla="*/ 16 w 38"/>
                <a:gd name="T45" fmla="*/ 1 h 66"/>
                <a:gd name="T46" fmla="*/ 18 w 38"/>
                <a:gd name="T47" fmla="*/ 12 h 66"/>
                <a:gd name="T48" fmla="*/ 17 w 38"/>
                <a:gd name="T49" fmla="*/ 8 h 66"/>
                <a:gd name="T50" fmla="*/ 22 w 38"/>
                <a:gd name="T51" fmla="*/ 3 h 66"/>
                <a:gd name="T52" fmla="*/ 25 w 38"/>
                <a:gd name="T53" fmla="*/ 7 h 66"/>
                <a:gd name="T54" fmla="*/ 26 w 38"/>
                <a:gd name="T55" fmla="*/ 8 h 66"/>
                <a:gd name="T56" fmla="*/ 35 w 38"/>
                <a:gd name="T57" fmla="*/ 15 h 66"/>
                <a:gd name="T58" fmla="*/ 37 w 38"/>
                <a:gd name="T59" fmla="*/ 19 h 66"/>
                <a:gd name="T60" fmla="*/ 37 w 38"/>
                <a:gd name="T61" fmla="*/ 20 h 66"/>
                <a:gd name="T62" fmla="*/ 37 w 38"/>
                <a:gd name="T63" fmla="*/ 20 h 66"/>
                <a:gd name="T64" fmla="*/ 36 w 38"/>
                <a:gd name="T65" fmla="*/ 24 h 66"/>
                <a:gd name="T66" fmla="*/ 23 w 38"/>
                <a:gd name="T67" fmla="*/ 15 h 66"/>
                <a:gd name="T68" fmla="*/ 23 w 38"/>
                <a:gd name="T69" fmla="*/ 15 h 66"/>
                <a:gd name="T70" fmla="*/ 27 w 38"/>
                <a:gd name="T71" fmla="*/ 25 h 66"/>
                <a:gd name="T72" fmla="*/ 22 w 38"/>
                <a:gd name="T73" fmla="*/ 27 h 66"/>
                <a:gd name="T74" fmla="*/ 22 w 38"/>
                <a:gd name="T75" fmla="*/ 25 h 66"/>
                <a:gd name="T76" fmla="*/ 15 w 38"/>
                <a:gd name="T77" fmla="*/ 19 h 66"/>
                <a:gd name="T78" fmla="*/ 16 w 38"/>
                <a:gd name="T79" fmla="*/ 27 h 66"/>
                <a:gd name="T80" fmla="*/ 17 w 38"/>
                <a:gd name="T81" fmla="*/ 31 h 66"/>
                <a:gd name="T82" fmla="*/ 21 w 38"/>
                <a:gd name="T83" fmla="*/ 35 h 66"/>
                <a:gd name="T84" fmla="*/ 22 w 38"/>
                <a:gd name="T85" fmla="*/ 38 h 66"/>
                <a:gd name="T86" fmla="*/ 22 w 38"/>
                <a:gd name="T87" fmla="*/ 39 h 66"/>
                <a:gd name="T88" fmla="*/ 22 w 38"/>
                <a:gd name="T89" fmla="*/ 44 h 66"/>
                <a:gd name="T90" fmla="*/ 21 w 38"/>
                <a:gd name="T91" fmla="*/ 44 h 66"/>
                <a:gd name="T92" fmla="*/ 17 w 38"/>
                <a:gd name="T93" fmla="*/ 38 h 66"/>
                <a:gd name="T94" fmla="*/ 16 w 38"/>
                <a:gd name="T95" fmla="*/ 44 h 66"/>
                <a:gd name="T96" fmla="*/ 13 w 38"/>
                <a:gd name="T97" fmla="*/ 46 h 66"/>
                <a:gd name="T98" fmla="*/ 13 w 38"/>
                <a:gd name="T99" fmla="*/ 46 h 66"/>
                <a:gd name="T100" fmla="*/ 12 w 38"/>
                <a:gd name="T101" fmla="*/ 47 h 66"/>
                <a:gd name="T102" fmla="*/ 14 w 38"/>
                <a:gd name="T103" fmla="*/ 50 h 66"/>
                <a:gd name="T104" fmla="*/ 23 w 38"/>
                <a:gd name="T105" fmla="*/ 62 h 66"/>
                <a:gd name="T106" fmla="*/ 22 w 38"/>
                <a:gd name="T107" fmla="*/ 6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8" h="66">
                  <a:moveTo>
                    <a:pt x="22" y="64"/>
                  </a:moveTo>
                  <a:cubicBezTo>
                    <a:pt x="19" y="66"/>
                    <a:pt x="12" y="65"/>
                    <a:pt x="13" y="61"/>
                  </a:cubicBezTo>
                  <a:cubicBezTo>
                    <a:pt x="13" y="60"/>
                    <a:pt x="13" y="59"/>
                    <a:pt x="13" y="59"/>
                  </a:cubicBezTo>
                  <a:cubicBezTo>
                    <a:pt x="13" y="59"/>
                    <a:pt x="13" y="59"/>
                    <a:pt x="13" y="59"/>
                  </a:cubicBezTo>
                  <a:cubicBezTo>
                    <a:pt x="12" y="54"/>
                    <a:pt x="9" y="50"/>
                    <a:pt x="8" y="46"/>
                  </a:cubicBezTo>
                  <a:cubicBezTo>
                    <a:pt x="7" y="45"/>
                    <a:pt x="7" y="44"/>
                    <a:pt x="7" y="42"/>
                  </a:cubicBezTo>
                  <a:cubicBezTo>
                    <a:pt x="8" y="42"/>
                    <a:pt x="9" y="43"/>
                    <a:pt x="10" y="44"/>
                  </a:cubicBezTo>
                  <a:cubicBezTo>
                    <a:pt x="11" y="44"/>
                    <a:pt x="11" y="43"/>
                    <a:pt x="11" y="42"/>
                  </a:cubicBezTo>
                  <a:cubicBezTo>
                    <a:pt x="11" y="39"/>
                    <a:pt x="11" y="36"/>
                    <a:pt x="11" y="33"/>
                  </a:cubicBezTo>
                  <a:cubicBezTo>
                    <a:pt x="10" y="32"/>
                    <a:pt x="9" y="31"/>
                    <a:pt x="8" y="31"/>
                  </a:cubicBezTo>
                  <a:cubicBezTo>
                    <a:pt x="8" y="32"/>
                    <a:pt x="6" y="37"/>
                    <a:pt x="4" y="34"/>
                  </a:cubicBezTo>
                  <a:cubicBezTo>
                    <a:pt x="5" y="32"/>
                    <a:pt x="5" y="29"/>
                    <a:pt x="4" y="27"/>
                  </a:cubicBezTo>
                  <a:cubicBezTo>
                    <a:pt x="2" y="25"/>
                    <a:pt x="0" y="24"/>
                    <a:pt x="0" y="23"/>
                  </a:cubicBezTo>
                  <a:cubicBezTo>
                    <a:pt x="0" y="20"/>
                    <a:pt x="4" y="20"/>
                    <a:pt x="6" y="21"/>
                  </a:cubicBezTo>
                  <a:cubicBezTo>
                    <a:pt x="8" y="21"/>
                    <a:pt x="8" y="17"/>
                    <a:pt x="10" y="23"/>
                  </a:cubicBezTo>
                  <a:cubicBezTo>
                    <a:pt x="10" y="24"/>
                    <a:pt x="11" y="24"/>
                    <a:pt x="11" y="25"/>
                  </a:cubicBezTo>
                  <a:cubicBezTo>
                    <a:pt x="12" y="25"/>
                    <a:pt x="12" y="24"/>
                    <a:pt x="12" y="24"/>
                  </a:cubicBezTo>
                  <a:cubicBezTo>
                    <a:pt x="12" y="22"/>
                    <a:pt x="12" y="19"/>
                    <a:pt x="12" y="17"/>
                  </a:cubicBezTo>
                  <a:cubicBezTo>
                    <a:pt x="10" y="15"/>
                    <a:pt x="8" y="13"/>
                    <a:pt x="7" y="10"/>
                  </a:cubicBezTo>
                  <a:cubicBezTo>
                    <a:pt x="7" y="8"/>
                    <a:pt x="10" y="6"/>
                    <a:pt x="12" y="6"/>
                  </a:cubicBezTo>
                  <a:cubicBezTo>
                    <a:pt x="13" y="4"/>
                    <a:pt x="13" y="3"/>
                    <a:pt x="13" y="1"/>
                  </a:cubicBezTo>
                  <a:cubicBezTo>
                    <a:pt x="13" y="1"/>
                    <a:pt x="13" y="1"/>
                    <a:pt x="14" y="0"/>
                  </a:cubicBezTo>
                  <a:cubicBezTo>
                    <a:pt x="15" y="0"/>
                    <a:pt x="15" y="0"/>
                    <a:pt x="16" y="1"/>
                  </a:cubicBezTo>
                  <a:cubicBezTo>
                    <a:pt x="18" y="3"/>
                    <a:pt x="14" y="11"/>
                    <a:pt x="18" y="12"/>
                  </a:cubicBezTo>
                  <a:cubicBezTo>
                    <a:pt x="19" y="11"/>
                    <a:pt x="18" y="9"/>
                    <a:pt x="17" y="8"/>
                  </a:cubicBezTo>
                  <a:cubicBezTo>
                    <a:pt x="17" y="6"/>
                    <a:pt x="20" y="4"/>
                    <a:pt x="22" y="3"/>
                  </a:cubicBezTo>
                  <a:cubicBezTo>
                    <a:pt x="26" y="3"/>
                    <a:pt x="25" y="4"/>
                    <a:pt x="25" y="7"/>
                  </a:cubicBezTo>
                  <a:cubicBezTo>
                    <a:pt x="26" y="7"/>
                    <a:pt x="26" y="8"/>
                    <a:pt x="26" y="8"/>
                  </a:cubicBezTo>
                  <a:cubicBezTo>
                    <a:pt x="30" y="11"/>
                    <a:pt x="30" y="11"/>
                    <a:pt x="35" y="15"/>
                  </a:cubicBezTo>
                  <a:cubicBezTo>
                    <a:pt x="36" y="16"/>
                    <a:pt x="37" y="17"/>
                    <a:pt x="37" y="19"/>
                  </a:cubicBezTo>
                  <a:cubicBezTo>
                    <a:pt x="37" y="19"/>
                    <a:pt x="37" y="19"/>
                    <a:pt x="37" y="20"/>
                  </a:cubicBezTo>
                  <a:cubicBezTo>
                    <a:pt x="37" y="20"/>
                    <a:pt x="37" y="20"/>
                    <a:pt x="37" y="20"/>
                  </a:cubicBezTo>
                  <a:cubicBezTo>
                    <a:pt x="38" y="21"/>
                    <a:pt x="38" y="24"/>
                    <a:pt x="36" y="24"/>
                  </a:cubicBezTo>
                  <a:cubicBezTo>
                    <a:pt x="32" y="21"/>
                    <a:pt x="27" y="18"/>
                    <a:pt x="23" y="15"/>
                  </a:cubicBezTo>
                  <a:cubicBezTo>
                    <a:pt x="23" y="15"/>
                    <a:pt x="23" y="15"/>
                    <a:pt x="23" y="15"/>
                  </a:cubicBezTo>
                  <a:cubicBezTo>
                    <a:pt x="25" y="17"/>
                    <a:pt x="27" y="22"/>
                    <a:pt x="27" y="25"/>
                  </a:cubicBezTo>
                  <a:cubicBezTo>
                    <a:pt x="26" y="26"/>
                    <a:pt x="24" y="27"/>
                    <a:pt x="22" y="27"/>
                  </a:cubicBezTo>
                  <a:cubicBezTo>
                    <a:pt x="22" y="26"/>
                    <a:pt x="22" y="26"/>
                    <a:pt x="22" y="25"/>
                  </a:cubicBezTo>
                  <a:cubicBezTo>
                    <a:pt x="21" y="23"/>
                    <a:pt x="17" y="21"/>
                    <a:pt x="15" y="19"/>
                  </a:cubicBezTo>
                  <a:cubicBezTo>
                    <a:pt x="14" y="21"/>
                    <a:pt x="16" y="25"/>
                    <a:pt x="16" y="27"/>
                  </a:cubicBezTo>
                  <a:cubicBezTo>
                    <a:pt x="16" y="28"/>
                    <a:pt x="16" y="30"/>
                    <a:pt x="17" y="31"/>
                  </a:cubicBezTo>
                  <a:cubicBezTo>
                    <a:pt x="18" y="32"/>
                    <a:pt x="19" y="34"/>
                    <a:pt x="21" y="35"/>
                  </a:cubicBezTo>
                  <a:cubicBezTo>
                    <a:pt x="21" y="36"/>
                    <a:pt x="22" y="37"/>
                    <a:pt x="22" y="38"/>
                  </a:cubicBezTo>
                  <a:cubicBezTo>
                    <a:pt x="22" y="38"/>
                    <a:pt x="22" y="38"/>
                    <a:pt x="22" y="39"/>
                  </a:cubicBezTo>
                  <a:cubicBezTo>
                    <a:pt x="23" y="40"/>
                    <a:pt x="24" y="44"/>
                    <a:pt x="22" y="44"/>
                  </a:cubicBezTo>
                  <a:cubicBezTo>
                    <a:pt x="21" y="44"/>
                    <a:pt x="21" y="44"/>
                    <a:pt x="21" y="44"/>
                  </a:cubicBezTo>
                  <a:cubicBezTo>
                    <a:pt x="20" y="41"/>
                    <a:pt x="18" y="39"/>
                    <a:pt x="17" y="38"/>
                  </a:cubicBezTo>
                  <a:cubicBezTo>
                    <a:pt x="16" y="40"/>
                    <a:pt x="17" y="42"/>
                    <a:pt x="16" y="44"/>
                  </a:cubicBezTo>
                  <a:cubicBezTo>
                    <a:pt x="15" y="45"/>
                    <a:pt x="14" y="46"/>
                    <a:pt x="13" y="46"/>
                  </a:cubicBezTo>
                  <a:cubicBezTo>
                    <a:pt x="13" y="46"/>
                    <a:pt x="13" y="46"/>
                    <a:pt x="13" y="46"/>
                  </a:cubicBezTo>
                  <a:cubicBezTo>
                    <a:pt x="12" y="46"/>
                    <a:pt x="12" y="46"/>
                    <a:pt x="12" y="47"/>
                  </a:cubicBezTo>
                  <a:cubicBezTo>
                    <a:pt x="12" y="48"/>
                    <a:pt x="13" y="49"/>
                    <a:pt x="14" y="50"/>
                  </a:cubicBezTo>
                  <a:cubicBezTo>
                    <a:pt x="16" y="54"/>
                    <a:pt x="19" y="58"/>
                    <a:pt x="23" y="62"/>
                  </a:cubicBezTo>
                  <a:cubicBezTo>
                    <a:pt x="23" y="63"/>
                    <a:pt x="23" y="63"/>
                    <a:pt x="22" y="64"/>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36" name="Freeform 134"/>
            <p:cNvSpPr/>
            <p:nvPr userDrawn="1"/>
          </p:nvSpPr>
          <p:spPr bwMode="auto">
            <a:xfrm>
              <a:off x="4303306" y="3235510"/>
              <a:ext cx="98319" cy="83193"/>
            </a:xfrm>
            <a:custGeom>
              <a:avLst/>
              <a:gdLst>
                <a:gd name="T0" fmla="*/ 9 w 11"/>
                <a:gd name="T1" fmla="*/ 9 h 9"/>
                <a:gd name="T2" fmla="*/ 7 w 11"/>
                <a:gd name="T3" fmla="*/ 7 h 9"/>
                <a:gd name="T4" fmla="*/ 0 w 11"/>
                <a:gd name="T5" fmla="*/ 2 h 9"/>
                <a:gd name="T6" fmla="*/ 0 w 11"/>
                <a:gd name="T7" fmla="*/ 1 h 9"/>
                <a:gd name="T8" fmla="*/ 7 w 11"/>
                <a:gd name="T9" fmla="*/ 0 h 9"/>
                <a:gd name="T10" fmla="*/ 9 w 11"/>
                <a:gd name="T11" fmla="*/ 9 h 9"/>
              </a:gdLst>
              <a:ahLst/>
              <a:cxnLst>
                <a:cxn ang="0">
                  <a:pos x="T0" y="T1"/>
                </a:cxn>
                <a:cxn ang="0">
                  <a:pos x="T2" y="T3"/>
                </a:cxn>
                <a:cxn ang="0">
                  <a:pos x="T4" y="T5"/>
                </a:cxn>
                <a:cxn ang="0">
                  <a:pos x="T6" y="T7"/>
                </a:cxn>
                <a:cxn ang="0">
                  <a:pos x="T8" y="T9"/>
                </a:cxn>
                <a:cxn ang="0">
                  <a:pos x="T10" y="T11"/>
                </a:cxn>
              </a:cxnLst>
              <a:rect l="0" t="0" r="r" b="b"/>
              <a:pathLst>
                <a:path w="11" h="9">
                  <a:moveTo>
                    <a:pt x="9" y="9"/>
                  </a:moveTo>
                  <a:cubicBezTo>
                    <a:pt x="8" y="9"/>
                    <a:pt x="7" y="8"/>
                    <a:pt x="7" y="7"/>
                  </a:cubicBezTo>
                  <a:cubicBezTo>
                    <a:pt x="3" y="6"/>
                    <a:pt x="1" y="5"/>
                    <a:pt x="0" y="2"/>
                  </a:cubicBezTo>
                  <a:cubicBezTo>
                    <a:pt x="0" y="2"/>
                    <a:pt x="0" y="2"/>
                    <a:pt x="0" y="1"/>
                  </a:cubicBezTo>
                  <a:cubicBezTo>
                    <a:pt x="2" y="1"/>
                    <a:pt x="5" y="0"/>
                    <a:pt x="7" y="0"/>
                  </a:cubicBezTo>
                  <a:cubicBezTo>
                    <a:pt x="11" y="1"/>
                    <a:pt x="10" y="6"/>
                    <a:pt x="9" y="9"/>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37" name="Freeform 135"/>
            <p:cNvSpPr/>
            <p:nvPr userDrawn="1"/>
          </p:nvSpPr>
          <p:spPr bwMode="auto">
            <a:xfrm>
              <a:off x="4212550" y="3137191"/>
              <a:ext cx="105882" cy="98319"/>
            </a:xfrm>
            <a:custGeom>
              <a:avLst/>
              <a:gdLst>
                <a:gd name="T0" fmla="*/ 10 w 11"/>
                <a:gd name="T1" fmla="*/ 10 h 10"/>
                <a:gd name="T2" fmla="*/ 9 w 11"/>
                <a:gd name="T3" fmla="*/ 10 h 10"/>
                <a:gd name="T4" fmla="*/ 8 w 11"/>
                <a:gd name="T5" fmla="*/ 8 h 10"/>
                <a:gd name="T6" fmla="*/ 1 w 11"/>
                <a:gd name="T7" fmla="*/ 2 h 10"/>
                <a:gd name="T8" fmla="*/ 4 w 11"/>
                <a:gd name="T9" fmla="*/ 2 h 10"/>
                <a:gd name="T10" fmla="*/ 11 w 11"/>
                <a:gd name="T11" fmla="*/ 5 h 10"/>
                <a:gd name="T12" fmla="*/ 10 w 11"/>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10" y="10"/>
                  </a:moveTo>
                  <a:cubicBezTo>
                    <a:pt x="9" y="10"/>
                    <a:pt x="9" y="10"/>
                    <a:pt x="9" y="10"/>
                  </a:cubicBezTo>
                  <a:cubicBezTo>
                    <a:pt x="8" y="9"/>
                    <a:pt x="8" y="9"/>
                    <a:pt x="8" y="8"/>
                  </a:cubicBezTo>
                  <a:cubicBezTo>
                    <a:pt x="4" y="8"/>
                    <a:pt x="0" y="6"/>
                    <a:pt x="1" y="2"/>
                  </a:cubicBezTo>
                  <a:cubicBezTo>
                    <a:pt x="2" y="1"/>
                    <a:pt x="2" y="2"/>
                    <a:pt x="4" y="2"/>
                  </a:cubicBezTo>
                  <a:cubicBezTo>
                    <a:pt x="7" y="2"/>
                    <a:pt x="11" y="0"/>
                    <a:pt x="11" y="5"/>
                  </a:cubicBezTo>
                  <a:cubicBezTo>
                    <a:pt x="11" y="6"/>
                    <a:pt x="10" y="8"/>
                    <a:pt x="10" y="10"/>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38" name="Freeform 136"/>
            <p:cNvSpPr/>
            <p:nvPr userDrawn="1"/>
          </p:nvSpPr>
          <p:spPr bwMode="auto">
            <a:xfrm>
              <a:off x="4749525" y="3212821"/>
              <a:ext cx="1232773" cy="1066386"/>
            </a:xfrm>
            <a:custGeom>
              <a:avLst/>
              <a:gdLst>
                <a:gd name="T0" fmla="*/ 132 w 132"/>
                <a:gd name="T1" fmla="*/ 6 h 113"/>
                <a:gd name="T2" fmla="*/ 98 w 132"/>
                <a:gd name="T3" fmla="*/ 6 h 113"/>
                <a:gd name="T4" fmla="*/ 79 w 132"/>
                <a:gd name="T5" fmla="*/ 25 h 113"/>
                <a:gd name="T6" fmla="*/ 73 w 132"/>
                <a:gd name="T7" fmla="*/ 12 h 113"/>
                <a:gd name="T8" fmla="*/ 83 w 132"/>
                <a:gd name="T9" fmla="*/ 8 h 113"/>
                <a:gd name="T10" fmla="*/ 57 w 132"/>
                <a:gd name="T11" fmla="*/ 8 h 113"/>
                <a:gd name="T12" fmla="*/ 53 w 132"/>
                <a:gd name="T13" fmla="*/ 25 h 113"/>
                <a:gd name="T14" fmla="*/ 34 w 132"/>
                <a:gd name="T15" fmla="*/ 6 h 113"/>
                <a:gd name="T16" fmla="*/ 0 w 132"/>
                <a:gd name="T17" fmla="*/ 6 h 113"/>
                <a:gd name="T18" fmla="*/ 24 w 132"/>
                <a:gd name="T19" fmla="*/ 16 h 113"/>
                <a:gd name="T20" fmla="*/ 27 w 132"/>
                <a:gd name="T21" fmla="*/ 22 h 113"/>
                <a:gd name="T22" fmla="*/ 9 w 132"/>
                <a:gd name="T23" fmla="*/ 22 h 113"/>
                <a:gd name="T24" fmla="*/ 31 w 132"/>
                <a:gd name="T25" fmla="*/ 32 h 113"/>
                <a:gd name="T26" fmla="*/ 34 w 132"/>
                <a:gd name="T27" fmla="*/ 38 h 113"/>
                <a:gd name="T28" fmla="*/ 20 w 132"/>
                <a:gd name="T29" fmla="*/ 39 h 113"/>
                <a:gd name="T30" fmla="*/ 38 w 132"/>
                <a:gd name="T31" fmla="*/ 48 h 113"/>
                <a:gd name="T32" fmla="*/ 41 w 132"/>
                <a:gd name="T33" fmla="*/ 54 h 113"/>
                <a:gd name="T34" fmla="*/ 30 w 132"/>
                <a:gd name="T35" fmla="*/ 54 h 113"/>
                <a:gd name="T36" fmla="*/ 45 w 132"/>
                <a:gd name="T37" fmla="*/ 63 h 113"/>
                <a:gd name="T38" fmla="*/ 47 w 132"/>
                <a:gd name="T39" fmla="*/ 69 h 113"/>
                <a:gd name="T40" fmla="*/ 39 w 132"/>
                <a:gd name="T41" fmla="*/ 69 h 113"/>
                <a:gd name="T42" fmla="*/ 51 w 132"/>
                <a:gd name="T43" fmla="*/ 78 h 113"/>
                <a:gd name="T44" fmla="*/ 51 w 132"/>
                <a:gd name="T45" fmla="*/ 89 h 113"/>
                <a:gd name="T46" fmla="*/ 66 w 132"/>
                <a:gd name="T47" fmla="*/ 113 h 113"/>
                <a:gd name="T48" fmla="*/ 81 w 132"/>
                <a:gd name="T49" fmla="*/ 89 h 113"/>
                <a:gd name="T50" fmla="*/ 81 w 132"/>
                <a:gd name="T51" fmla="*/ 78 h 113"/>
                <a:gd name="T52" fmla="*/ 92 w 132"/>
                <a:gd name="T53" fmla="*/ 69 h 113"/>
                <a:gd name="T54" fmla="*/ 85 w 132"/>
                <a:gd name="T55" fmla="*/ 69 h 113"/>
                <a:gd name="T56" fmla="*/ 87 w 132"/>
                <a:gd name="T57" fmla="*/ 63 h 113"/>
                <a:gd name="T58" fmla="*/ 102 w 132"/>
                <a:gd name="T59" fmla="*/ 54 h 113"/>
                <a:gd name="T60" fmla="*/ 91 w 132"/>
                <a:gd name="T61" fmla="*/ 54 h 113"/>
                <a:gd name="T62" fmla="*/ 93 w 132"/>
                <a:gd name="T63" fmla="*/ 48 h 113"/>
                <a:gd name="T64" fmla="*/ 111 w 132"/>
                <a:gd name="T65" fmla="*/ 39 h 113"/>
                <a:gd name="T66" fmla="*/ 97 w 132"/>
                <a:gd name="T67" fmla="*/ 38 h 113"/>
                <a:gd name="T68" fmla="*/ 100 w 132"/>
                <a:gd name="T69" fmla="*/ 32 h 113"/>
                <a:gd name="T70" fmla="*/ 123 w 132"/>
                <a:gd name="T71" fmla="*/ 22 h 113"/>
                <a:gd name="T72" fmla="*/ 105 w 132"/>
                <a:gd name="T73" fmla="*/ 22 h 113"/>
                <a:gd name="T74" fmla="*/ 107 w 132"/>
                <a:gd name="T75" fmla="*/ 16 h 113"/>
                <a:gd name="T76" fmla="*/ 132 w 132"/>
                <a:gd name="T77" fmla="*/ 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2" h="113">
                  <a:moveTo>
                    <a:pt x="132" y="6"/>
                  </a:moveTo>
                  <a:cubicBezTo>
                    <a:pt x="98" y="6"/>
                    <a:pt x="98" y="6"/>
                    <a:pt x="98" y="6"/>
                  </a:cubicBezTo>
                  <a:cubicBezTo>
                    <a:pt x="88" y="6"/>
                    <a:pt x="83" y="16"/>
                    <a:pt x="79" y="25"/>
                  </a:cubicBezTo>
                  <a:cubicBezTo>
                    <a:pt x="73" y="12"/>
                    <a:pt x="73" y="12"/>
                    <a:pt x="73" y="12"/>
                  </a:cubicBezTo>
                  <a:cubicBezTo>
                    <a:pt x="83" y="8"/>
                    <a:pt x="83" y="8"/>
                    <a:pt x="83" y="8"/>
                  </a:cubicBezTo>
                  <a:cubicBezTo>
                    <a:pt x="77" y="3"/>
                    <a:pt x="59" y="0"/>
                    <a:pt x="57" y="8"/>
                  </a:cubicBezTo>
                  <a:cubicBezTo>
                    <a:pt x="53" y="25"/>
                    <a:pt x="53" y="25"/>
                    <a:pt x="53" y="25"/>
                  </a:cubicBezTo>
                  <a:cubicBezTo>
                    <a:pt x="50" y="17"/>
                    <a:pt x="45" y="6"/>
                    <a:pt x="34" y="6"/>
                  </a:cubicBezTo>
                  <a:cubicBezTo>
                    <a:pt x="0" y="6"/>
                    <a:pt x="0" y="6"/>
                    <a:pt x="0" y="6"/>
                  </a:cubicBezTo>
                  <a:cubicBezTo>
                    <a:pt x="4" y="14"/>
                    <a:pt x="8" y="17"/>
                    <a:pt x="24" y="16"/>
                  </a:cubicBezTo>
                  <a:cubicBezTo>
                    <a:pt x="27" y="22"/>
                    <a:pt x="27" y="22"/>
                    <a:pt x="27" y="22"/>
                  </a:cubicBezTo>
                  <a:cubicBezTo>
                    <a:pt x="9" y="22"/>
                    <a:pt x="9" y="22"/>
                    <a:pt x="9" y="22"/>
                  </a:cubicBezTo>
                  <a:cubicBezTo>
                    <a:pt x="14" y="32"/>
                    <a:pt x="17" y="32"/>
                    <a:pt x="31" y="32"/>
                  </a:cubicBezTo>
                  <a:cubicBezTo>
                    <a:pt x="34" y="38"/>
                    <a:pt x="34" y="38"/>
                    <a:pt x="34" y="38"/>
                  </a:cubicBezTo>
                  <a:cubicBezTo>
                    <a:pt x="20" y="39"/>
                    <a:pt x="20" y="39"/>
                    <a:pt x="20" y="39"/>
                  </a:cubicBezTo>
                  <a:cubicBezTo>
                    <a:pt x="23" y="45"/>
                    <a:pt x="27" y="48"/>
                    <a:pt x="38" y="48"/>
                  </a:cubicBezTo>
                  <a:cubicBezTo>
                    <a:pt x="41" y="54"/>
                    <a:pt x="41" y="54"/>
                    <a:pt x="41" y="54"/>
                  </a:cubicBezTo>
                  <a:cubicBezTo>
                    <a:pt x="30" y="54"/>
                    <a:pt x="30" y="54"/>
                    <a:pt x="30" y="54"/>
                  </a:cubicBezTo>
                  <a:cubicBezTo>
                    <a:pt x="34" y="61"/>
                    <a:pt x="36" y="64"/>
                    <a:pt x="45" y="63"/>
                  </a:cubicBezTo>
                  <a:cubicBezTo>
                    <a:pt x="47" y="69"/>
                    <a:pt x="47" y="69"/>
                    <a:pt x="47" y="69"/>
                  </a:cubicBezTo>
                  <a:cubicBezTo>
                    <a:pt x="39" y="69"/>
                    <a:pt x="39" y="69"/>
                    <a:pt x="39" y="69"/>
                  </a:cubicBezTo>
                  <a:cubicBezTo>
                    <a:pt x="43" y="77"/>
                    <a:pt x="46" y="77"/>
                    <a:pt x="51" y="78"/>
                  </a:cubicBezTo>
                  <a:cubicBezTo>
                    <a:pt x="55" y="78"/>
                    <a:pt x="56" y="86"/>
                    <a:pt x="51" y="89"/>
                  </a:cubicBezTo>
                  <a:cubicBezTo>
                    <a:pt x="66" y="113"/>
                    <a:pt x="66" y="113"/>
                    <a:pt x="66" y="113"/>
                  </a:cubicBezTo>
                  <a:cubicBezTo>
                    <a:pt x="81" y="89"/>
                    <a:pt x="81" y="89"/>
                    <a:pt x="81" y="89"/>
                  </a:cubicBezTo>
                  <a:cubicBezTo>
                    <a:pt x="76" y="86"/>
                    <a:pt x="76" y="78"/>
                    <a:pt x="81" y="78"/>
                  </a:cubicBezTo>
                  <a:cubicBezTo>
                    <a:pt x="85" y="77"/>
                    <a:pt x="89" y="77"/>
                    <a:pt x="92" y="69"/>
                  </a:cubicBezTo>
                  <a:cubicBezTo>
                    <a:pt x="85" y="69"/>
                    <a:pt x="85" y="69"/>
                    <a:pt x="85" y="69"/>
                  </a:cubicBezTo>
                  <a:cubicBezTo>
                    <a:pt x="87" y="63"/>
                    <a:pt x="87" y="63"/>
                    <a:pt x="87" y="63"/>
                  </a:cubicBezTo>
                  <a:cubicBezTo>
                    <a:pt x="96" y="64"/>
                    <a:pt x="98" y="60"/>
                    <a:pt x="102" y="54"/>
                  </a:cubicBezTo>
                  <a:cubicBezTo>
                    <a:pt x="91" y="54"/>
                    <a:pt x="91" y="54"/>
                    <a:pt x="91" y="54"/>
                  </a:cubicBezTo>
                  <a:cubicBezTo>
                    <a:pt x="93" y="48"/>
                    <a:pt x="93" y="48"/>
                    <a:pt x="93" y="48"/>
                  </a:cubicBezTo>
                  <a:cubicBezTo>
                    <a:pt x="105" y="48"/>
                    <a:pt x="108" y="45"/>
                    <a:pt x="111" y="39"/>
                  </a:cubicBezTo>
                  <a:cubicBezTo>
                    <a:pt x="97" y="38"/>
                    <a:pt x="97" y="38"/>
                    <a:pt x="97" y="38"/>
                  </a:cubicBezTo>
                  <a:cubicBezTo>
                    <a:pt x="100" y="32"/>
                    <a:pt x="100" y="32"/>
                    <a:pt x="100" y="32"/>
                  </a:cubicBezTo>
                  <a:cubicBezTo>
                    <a:pt x="115" y="32"/>
                    <a:pt x="118" y="32"/>
                    <a:pt x="123" y="22"/>
                  </a:cubicBezTo>
                  <a:cubicBezTo>
                    <a:pt x="105" y="22"/>
                    <a:pt x="105" y="22"/>
                    <a:pt x="105" y="22"/>
                  </a:cubicBezTo>
                  <a:cubicBezTo>
                    <a:pt x="107" y="16"/>
                    <a:pt x="107" y="16"/>
                    <a:pt x="107" y="16"/>
                  </a:cubicBezTo>
                  <a:cubicBezTo>
                    <a:pt x="123" y="17"/>
                    <a:pt x="128" y="14"/>
                    <a:pt x="132" y="6"/>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39" name="Freeform 137"/>
            <p:cNvSpPr>
              <a:spLocks noEditPoints="1"/>
            </p:cNvSpPr>
            <p:nvPr userDrawn="1"/>
          </p:nvSpPr>
          <p:spPr bwMode="auto">
            <a:xfrm>
              <a:off x="6004987" y="2993493"/>
              <a:ext cx="484034" cy="325210"/>
            </a:xfrm>
            <a:custGeom>
              <a:avLst/>
              <a:gdLst>
                <a:gd name="T0" fmla="*/ 51 w 52"/>
                <a:gd name="T1" fmla="*/ 10 h 34"/>
                <a:gd name="T2" fmla="*/ 48 w 52"/>
                <a:gd name="T3" fmla="*/ 10 h 34"/>
                <a:gd name="T4" fmla="*/ 47 w 52"/>
                <a:gd name="T5" fmla="*/ 8 h 34"/>
                <a:gd name="T6" fmla="*/ 50 w 52"/>
                <a:gd name="T7" fmla="*/ 7 h 34"/>
                <a:gd name="T8" fmla="*/ 52 w 52"/>
                <a:gd name="T9" fmla="*/ 2 h 34"/>
                <a:gd name="T10" fmla="*/ 44 w 52"/>
                <a:gd name="T11" fmla="*/ 3 h 34"/>
                <a:gd name="T12" fmla="*/ 36 w 52"/>
                <a:gd name="T13" fmla="*/ 1 h 34"/>
                <a:gd name="T14" fmla="*/ 36 w 52"/>
                <a:gd name="T15" fmla="*/ 3 h 34"/>
                <a:gd name="T16" fmla="*/ 35 w 52"/>
                <a:gd name="T17" fmla="*/ 4 h 34"/>
                <a:gd name="T18" fmla="*/ 35 w 52"/>
                <a:gd name="T19" fmla="*/ 5 h 34"/>
                <a:gd name="T20" fmla="*/ 34 w 52"/>
                <a:gd name="T21" fmla="*/ 7 h 34"/>
                <a:gd name="T22" fmla="*/ 34 w 52"/>
                <a:gd name="T23" fmla="*/ 6 h 34"/>
                <a:gd name="T24" fmla="*/ 30 w 52"/>
                <a:gd name="T25" fmla="*/ 5 h 34"/>
                <a:gd name="T26" fmla="*/ 28 w 52"/>
                <a:gd name="T27" fmla="*/ 9 h 34"/>
                <a:gd name="T28" fmla="*/ 28 w 52"/>
                <a:gd name="T29" fmla="*/ 10 h 34"/>
                <a:gd name="T30" fmla="*/ 31 w 52"/>
                <a:gd name="T31" fmla="*/ 11 h 34"/>
                <a:gd name="T32" fmla="*/ 33 w 52"/>
                <a:gd name="T33" fmla="*/ 12 h 34"/>
                <a:gd name="T34" fmla="*/ 30 w 52"/>
                <a:gd name="T35" fmla="*/ 14 h 34"/>
                <a:gd name="T36" fmla="*/ 26 w 52"/>
                <a:gd name="T37" fmla="*/ 14 h 34"/>
                <a:gd name="T38" fmla="*/ 13 w 52"/>
                <a:gd name="T39" fmla="*/ 11 h 34"/>
                <a:gd name="T40" fmla="*/ 13 w 52"/>
                <a:gd name="T41" fmla="*/ 12 h 34"/>
                <a:gd name="T42" fmla="*/ 20 w 52"/>
                <a:gd name="T43" fmla="*/ 16 h 34"/>
                <a:gd name="T44" fmla="*/ 32 w 52"/>
                <a:gd name="T45" fmla="*/ 20 h 34"/>
                <a:gd name="T46" fmla="*/ 31 w 52"/>
                <a:gd name="T47" fmla="*/ 20 h 34"/>
                <a:gd name="T48" fmla="*/ 24 w 52"/>
                <a:gd name="T49" fmla="*/ 20 h 34"/>
                <a:gd name="T50" fmla="*/ 19 w 52"/>
                <a:gd name="T51" fmla="*/ 19 h 34"/>
                <a:gd name="T52" fmla="*/ 18 w 52"/>
                <a:gd name="T53" fmla="*/ 19 h 34"/>
                <a:gd name="T54" fmla="*/ 4 w 52"/>
                <a:gd name="T55" fmla="*/ 14 h 34"/>
                <a:gd name="T56" fmla="*/ 2 w 52"/>
                <a:gd name="T57" fmla="*/ 12 h 34"/>
                <a:gd name="T58" fmla="*/ 3 w 52"/>
                <a:gd name="T59" fmla="*/ 20 h 34"/>
                <a:gd name="T60" fmla="*/ 13 w 52"/>
                <a:gd name="T61" fmla="*/ 23 h 34"/>
                <a:gd name="T62" fmla="*/ 13 w 52"/>
                <a:gd name="T63" fmla="*/ 24 h 34"/>
                <a:gd name="T64" fmla="*/ 9 w 52"/>
                <a:gd name="T65" fmla="*/ 27 h 34"/>
                <a:gd name="T66" fmla="*/ 4 w 52"/>
                <a:gd name="T67" fmla="*/ 26 h 34"/>
                <a:gd name="T68" fmla="*/ 9 w 52"/>
                <a:gd name="T69" fmla="*/ 33 h 34"/>
                <a:gd name="T70" fmla="*/ 10 w 52"/>
                <a:gd name="T71" fmla="*/ 34 h 34"/>
                <a:gd name="T72" fmla="*/ 18 w 52"/>
                <a:gd name="T73" fmla="*/ 28 h 34"/>
                <a:gd name="T74" fmla="*/ 23 w 52"/>
                <a:gd name="T75" fmla="*/ 28 h 34"/>
                <a:gd name="T76" fmla="*/ 22 w 52"/>
                <a:gd name="T77" fmla="*/ 23 h 34"/>
                <a:gd name="T78" fmla="*/ 23 w 52"/>
                <a:gd name="T79" fmla="*/ 21 h 34"/>
                <a:gd name="T80" fmla="*/ 30 w 52"/>
                <a:gd name="T81" fmla="*/ 22 h 34"/>
                <a:gd name="T82" fmla="*/ 36 w 52"/>
                <a:gd name="T83" fmla="*/ 25 h 34"/>
                <a:gd name="T84" fmla="*/ 39 w 52"/>
                <a:gd name="T85" fmla="*/ 21 h 34"/>
                <a:gd name="T86" fmla="*/ 39 w 52"/>
                <a:gd name="T87" fmla="*/ 20 h 34"/>
                <a:gd name="T88" fmla="*/ 51 w 52"/>
                <a:gd name="T89" fmla="*/ 14 h 34"/>
                <a:gd name="T90" fmla="*/ 38 w 52"/>
                <a:gd name="T91" fmla="*/ 14 h 34"/>
                <a:gd name="T92" fmla="*/ 38 w 52"/>
                <a:gd name="T93" fmla="*/ 12 h 34"/>
                <a:gd name="T94" fmla="*/ 36 w 52"/>
                <a:gd name="T95" fmla="*/ 11 h 34"/>
                <a:gd name="T96" fmla="*/ 36 w 52"/>
                <a:gd name="T97" fmla="*/ 10 h 34"/>
                <a:gd name="T98" fmla="*/ 40 w 52"/>
                <a:gd name="T99" fmla="*/ 9 h 34"/>
                <a:gd name="T100" fmla="*/ 43 w 52"/>
                <a:gd name="T101" fmla="*/ 14 h 34"/>
                <a:gd name="T102" fmla="*/ 38 w 52"/>
                <a:gd name="T103" fmla="*/ 1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 h="34">
                  <a:moveTo>
                    <a:pt x="51" y="13"/>
                  </a:moveTo>
                  <a:cubicBezTo>
                    <a:pt x="51" y="12"/>
                    <a:pt x="51" y="12"/>
                    <a:pt x="51" y="12"/>
                  </a:cubicBezTo>
                  <a:cubicBezTo>
                    <a:pt x="51" y="11"/>
                    <a:pt x="51" y="11"/>
                    <a:pt x="51" y="10"/>
                  </a:cubicBezTo>
                  <a:cubicBezTo>
                    <a:pt x="51" y="10"/>
                    <a:pt x="50" y="10"/>
                    <a:pt x="50" y="10"/>
                  </a:cubicBezTo>
                  <a:cubicBezTo>
                    <a:pt x="49" y="10"/>
                    <a:pt x="49" y="10"/>
                    <a:pt x="49" y="10"/>
                  </a:cubicBezTo>
                  <a:cubicBezTo>
                    <a:pt x="48" y="10"/>
                    <a:pt x="48" y="10"/>
                    <a:pt x="48" y="10"/>
                  </a:cubicBezTo>
                  <a:cubicBezTo>
                    <a:pt x="48" y="9"/>
                    <a:pt x="48" y="9"/>
                    <a:pt x="48" y="9"/>
                  </a:cubicBezTo>
                  <a:cubicBezTo>
                    <a:pt x="48" y="9"/>
                    <a:pt x="48" y="9"/>
                    <a:pt x="48" y="9"/>
                  </a:cubicBezTo>
                  <a:cubicBezTo>
                    <a:pt x="47" y="8"/>
                    <a:pt x="47" y="8"/>
                    <a:pt x="47" y="8"/>
                  </a:cubicBezTo>
                  <a:cubicBezTo>
                    <a:pt x="47" y="8"/>
                    <a:pt x="47" y="8"/>
                    <a:pt x="47" y="8"/>
                  </a:cubicBezTo>
                  <a:cubicBezTo>
                    <a:pt x="48" y="8"/>
                    <a:pt x="48" y="8"/>
                    <a:pt x="48" y="8"/>
                  </a:cubicBezTo>
                  <a:cubicBezTo>
                    <a:pt x="48" y="7"/>
                    <a:pt x="49" y="7"/>
                    <a:pt x="50" y="7"/>
                  </a:cubicBezTo>
                  <a:cubicBezTo>
                    <a:pt x="50" y="7"/>
                    <a:pt x="50" y="7"/>
                    <a:pt x="50" y="7"/>
                  </a:cubicBezTo>
                  <a:cubicBezTo>
                    <a:pt x="50" y="7"/>
                    <a:pt x="50" y="7"/>
                    <a:pt x="50" y="7"/>
                  </a:cubicBezTo>
                  <a:cubicBezTo>
                    <a:pt x="51" y="6"/>
                    <a:pt x="52" y="4"/>
                    <a:pt x="52" y="2"/>
                  </a:cubicBezTo>
                  <a:cubicBezTo>
                    <a:pt x="52" y="2"/>
                    <a:pt x="51" y="2"/>
                    <a:pt x="50" y="2"/>
                  </a:cubicBezTo>
                  <a:cubicBezTo>
                    <a:pt x="49" y="2"/>
                    <a:pt x="48" y="2"/>
                    <a:pt x="46" y="3"/>
                  </a:cubicBezTo>
                  <a:cubicBezTo>
                    <a:pt x="46" y="3"/>
                    <a:pt x="45" y="3"/>
                    <a:pt x="44" y="3"/>
                  </a:cubicBezTo>
                  <a:cubicBezTo>
                    <a:pt x="43" y="3"/>
                    <a:pt x="43" y="3"/>
                    <a:pt x="43" y="3"/>
                  </a:cubicBezTo>
                  <a:cubicBezTo>
                    <a:pt x="41" y="2"/>
                    <a:pt x="41" y="2"/>
                    <a:pt x="36" y="0"/>
                  </a:cubicBezTo>
                  <a:cubicBezTo>
                    <a:pt x="36" y="0"/>
                    <a:pt x="36" y="0"/>
                    <a:pt x="36" y="1"/>
                  </a:cubicBezTo>
                  <a:cubicBezTo>
                    <a:pt x="35" y="1"/>
                    <a:pt x="35" y="2"/>
                    <a:pt x="36" y="3"/>
                  </a:cubicBezTo>
                  <a:cubicBezTo>
                    <a:pt x="36" y="3"/>
                    <a:pt x="36" y="3"/>
                    <a:pt x="36" y="3"/>
                  </a:cubicBezTo>
                  <a:cubicBezTo>
                    <a:pt x="36" y="3"/>
                    <a:pt x="36" y="3"/>
                    <a:pt x="36" y="3"/>
                  </a:cubicBezTo>
                  <a:cubicBezTo>
                    <a:pt x="36" y="3"/>
                    <a:pt x="36" y="3"/>
                    <a:pt x="36" y="3"/>
                  </a:cubicBezTo>
                  <a:cubicBezTo>
                    <a:pt x="35" y="4"/>
                    <a:pt x="35" y="4"/>
                    <a:pt x="35" y="4"/>
                  </a:cubicBezTo>
                  <a:cubicBezTo>
                    <a:pt x="35" y="4"/>
                    <a:pt x="35" y="4"/>
                    <a:pt x="35" y="4"/>
                  </a:cubicBezTo>
                  <a:cubicBezTo>
                    <a:pt x="35" y="4"/>
                    <a:pt x="35" y="4"/>
                    <a:pt x="35" y="4"/>
                  </a:cubicBezTo>
                  <a:cubicBezTo>
                    <a:pt x="35" y="4"/>
                    <a:pt x="35" y="4"/>
                    <a:pt x="35" y="4"/>
                  </a:cubicBezTo>
                  <a:cubicBezTo>
                    <a:pt x="35" y="4"/>
                    <a:pt x="35" y="5"/>
                    <a:pt x="35" y="5"/>
                  </a:cubicBezTo>
                  <a:cubicBezTo>
                    <a:pt x="35" y="5"/>
                    <a:pt x="35" y="5"/>
                    <a:pt x="35" y="5"/>
                  </a:cubicBezTo>
                  <a:cubicBezTo>
                    <a:pt x="35" y="6"/>
                    <a:pt x="35" y="6"/>
                    <a:pt x="35" y="6"/>
                  </a:cubicBezTo>
                  <a:cubicBezTo>
                    <a:pt x="34" y="7"/>
                    <a:pt x="34" y="7"/>
                    <a:pt x="34" y="7"/>
                  </a:cubicBezTo>
                  <a:cubicBezTo>
                    <a:pt x="34" y="7"/>
                    <a:pt x="34" y="7"/>
                    <a:pt x="34" y="7"/>
                  </a:cubicBezTo>
                  <a:cubicBezTo>
                    <a:pt x="34" y="7"/>
                    <a:pt x="34" y="7"/>
                    <a:pt x="34" y="7"/>
                  </a:cubicBezTo>
                  <a:cubicBezTo>
                    <a:pt x="34" y="6"/>
                    <a:pt x="34" y="6"/>
                    <a:pt x="34" y="6"/>
                  </a:cubicBezTo>
                  <a:cubicBezTo>
                    <a:pt x="33" y="6"/>
                    <a:pt x="33" y="6"/>
                    <a:pt x="32" y="5"/>
                  </a:cubicBezTo>
                  <a:cubicBezTo>
                    <a:pt x="32" y="5"/>
                    <a:pt x="32" y="5"/>
                    <a:pt x="32" y="5"/>
                  </a:cubicBezTo>
                  <a:cubicBezTo>
                    <a:pt x="31" y="5"/>
                    <a:pt x="31" y="5"/>
                    <a:pt x="30" y="5"/>
                  </a:cubicBezTo>
                  <a:cubicBezTo>
                    <a:pt x="30" y="6"/>
                    <a:pt x="30" y="6"/>
                    <a:pt x="30" y="6"/>
                  </a:cubicBezTo>
                  <a:cubicBezTo>
                    <a:pt x="30" y="7"/>
                    <a:pt x="30" y="7"/>
                    <a:pt x="30" y="7"/>
                  </a:cubicBezTo>
                  <a:cubicBezTo>
                    <a:pt x="30" y="7"/>
                    <a:pt x="30" y="8"/>
                    <a:pt x="28" y="9"/>
                  </a:cubicBezTo>
                  <a:cubicBezTo>
                    <a:pt x="27" y="8"/>
                    <a:pt x="27" y="8"/>
                    <a:pt x="27" y="8"/>
                  </a:cubicBezTo>
                  <a:cubicBezTo>
                    <a:pt x="26" y="8"/>
                    <a:pt x="26" y="9"/>
                    <a:pt x="26" y="9"/>
                  </a:cubicBezTo>
                  <a:cubicBezTo>
                    <a:pt x="26" y="10"/>
                    <a:pt x="26" y="10"/>
                    <a:pt x="28" y="10"/>
                  </a:cubicBezTo>
                  <a:cubicBezTo>
                    <a:pt x="29" y="10"/>
                    <a:pt x="29" y="11"/>
                    <a:pt x="30" y="11"/>
                  </a:cubicBezTo>
                  <a:cubicBezTo>
                    <a:pt x="30" y="11"/>
                    <a:pt x="30" y="11"/>
                    <a:pt x="30" y="11"/>
                  </a:cubicBezTo>
                  <a:cubicBezTo>
                    <a:pt x="31" y="11"/>
                    <a:pt x="31" y="11"/>
                    <a:pt x="31" y="11"/>
                  </a:cubicBezTo>
                  <a:cubicBezTo>
                    <a:pt x="32" y="11"/>
                    <a:pt x="32" y="11"/>
                    <a:pt x="32" y="11"/>
                  </a:cubicBezTo>
                  <a:cubicBezTo>
                    <a:pt x="33" y="11"/>
                    <a:pt x="33" y="11"/>
                    <a:pt x="33" y="11"/>
                  </a:cubicBezTo>
                  <a:cubicBezTo>
                    <a:pt x="33" y="12"/>
                    <a:pt x="33" y="12"/>
                    <a:pt x="33" y="12"/>
                  </a:cubicBezTo>
                  <a:cubicBezTo>
                    <a:pt x="31" y="12"/>
                    <a:pt x="31" y="12"/>
                    <a:pt x="31" y="12"/>
                  </a:cubicBezTo>
                  <a:cubicBezTo>
                    <a:pt x="31" y="12"/>
                    <a:pt x="31" y="13"/>
                    <a:pt x="30" y="13"/>
                  </a:cubicBezTo>
                  <a:cubicBezTo>
                    <a:pt x="30" y="14"/>
                    <a:pt x="30" y="14"/>
                    <a:pt x="30" y="14"/>
                  </a:cubicBezTo>
                  <a:cubicBezTo>
                    <a:pt x="29" y="15"/>
                    <a:pt x="29" y="15"/>
                    <a:pt x="29" y="15"/>
                  </a:cubicBezTo>
                  <a:cubicBezTo>
                    <a:pt x="29" y="14"/>
                    <a:pt x="29" y="14"/>
                    <a:pt x="29" y="14"/>
                  </a:cubicBezTo>
                  <a:cubicBezTo>
                    <a:pt x="28" y="14"/>
                    <a:pt x="27" y="14"/>
                    <a:pt x="26" y="14"/>
                  </a:cubicBezTo>
                  <a:cubicBezTo>
                    <a:pt x="24" y="13"/>
                    <a:pt x="24" y="13"/>
                    <a:pt x="24" y="13"/>
                  </a:cubicBezTo>
                  <a:cubicBezTo>
                    <a:pt x="22" y="13"/>
                    <a:pt x="18" y="12"/>
                    <a:pt x="15" y="11"/>
                  </a:cubicBezTo>
                  <a:cubicBezTo>
                    <a:pt x="15" y="11"/>
                    <a:pt x="14" y="11"/>
                    <a:pt x="13" y="11"/>
                  </a:cubicBezTo>
                  <a:cubicBezTo>
                    <a:pt x="12" y="10"/>
                    <a:pt x="12" y="10"/>
                    <a:pt x="12" y="10"/>
                  </a:cubicBezTo>
                  <a:cubicBezTo>
                    <a:pt x="11" y="11"/>
                    <a:pt x="11" y="11"/>
                    <a:pt x="11" y="11"/>
                  </a:cubicBezTo>
                  <a:cubicBezTo>
                    <a:pt x="12" y="11"/>
                    <a:pt x="12" y="12"/>
                    <a:pt x="13" y="12"/>
                  </a:cubicBezTo>
                  <a:cubicBezTo>
                    <a:pt x="13" y="12"/>
                    <a:pt x="13" y="12"/>
                    <a:pt x="13" y="12"/>
                  </a:cubicBezTo>
                  <a:cubicBezTo>
                    <a:pt x="14" y="13"/>
                    <a:pt x="14" y="15"/>
                    <a:pt x="16" y="16"/>
                  </a:cubicBezTo>
                  <a:cubicBezTo>
                    <a:pt x="17" y="16"/>
                    <a:pt x="18" y="16"/>
                    <a:pt x="20" y="16"/>
                  </a:cubicBezTo>
                  <a:cubicBezTo>
                    <a:pt x="23" y="16"/>
                    <a:pt x="28" y="17"/>
                    <a:pt x="31" y="19"/>
                  </a:cubicBezTo>
                  <a:cubicBezTo>
                    <a:pt x="32" y="20"/>
                    <a:pt x="32" y="20"/>
                    <a:pt x="32" y="20"/>
                  </a:cubicBezTo>
                  <a:cubicBezTo>
                    <a:pt x="32" y="20"/>
                    <a:pt x="32" y="20"/>
                    <a:pt x="32" y="20"/>
                  </a:cubicBezTo>
                  <a:cubicBezTo>
                    <a:pt x="32" y="20"/>
                    <a:pt x="32" y="20"/>
                    <a:pt x="32" y="20"/>
                  </a:cubicBezTo>
                  <a:cubicBezTo>
                    <a:pt x="32" y="20"/>
                    <a:pt x="32" y="20"/>
                    <a:pt x="32" y="20"/>
                  </a:cubicBezTo>
                  <a:cubicBezTo>
                    <a:pt x="31" y="20"/>
                    <a:pt x="31" y="20"/>
                    <a:pt x="31" y="20"/>
                  </a:cubicBezTo>
                  <a:cubicBezTo>
                    <a:pt x="30" y="20"/>
                    <a:pt x="30" y="21"/>
                    <a:pt x="30" y="21"/>
                  </a:cubicBezTo>
                  <a:cubicBezTo>
                    <a:pt x="29" y="21"/>
                    <a:pt x="29" y="21"/>
                    <a:pt x="29" y="21"/>
                  </a:cubicBezTo>
                  <a:cubicBezTo>
                    <a:pt x="26" y="20"/>
                    <a:pt x="26" y="20"/>
                    <a:pt x="24" y="20"/>
                  </a:cubicBezTo>
                  <a:cubicBezTo>
                    <a:pt x="23" y="19"/>
                    <a:pt x="22" y="18"/>
                    <a:pt x="21" y="18"/>
                  </a:cubicBezTo>
                  <a:cubicBezTo>
                    <a:pt x="21" y="18"/>
                    <a:pt x="20" y="19"/>
                    <a:pt x="19" y="19"/>
                  </a:cubicBezTo>
                  <a:cubicBezTo>
                    <a:pt x="19" y="19"/>
                    <a:pt x="19" y="19"/>
                    <a:pt x="19" y="19"/>
                  </a:cubicBezTo>
                  <a:cubicBezTo>
                    <a:pt x="19" y="19"/>
                    <a:pt x="19" y="19"/>
                    <a:pt x="19" y="19"/>
                  </a:cubicBezTo>
                  <a:cubicBezTo>
                    <a:pt x="19" y="20"/>
                    <a:pt x="19" y="20"/>
                    <a:pt x="19" y="20"/>
                  </a:cubicBezTo>
                  <a:cubicBezTo>
                    <a:pt x="18" y="19"/>
                    <a:pt x="18" y="19"/>
                    <a:pt x="18" y="19"/>
                  </a:cubicBezTo>
                  <a:cubicBezTo>
                    <a:pt x="18" y="19"/>
                    <a:pt x="18" y="19"/>
                    <a:pt x="17" y="19"/>
                  </a:cubicBezTo>
                  <a:cubicBezTo>
                    <a:pt x="16" y="19"/>
                    <a:pt x="15" y="18"/>
                    <a:pt x="14" y="18"/>
                  </a:cubicBezTo>
                  <a:cubicBezTo>
                    <a:pt x="10" y="17"/>
                    <a:pt x="7" y="16"/>
                    <a:pt x="4" y="14"/>
                  </a:cubicBezTo>
                  <a:cubicBezTo>
                    <a:pt x="3" y="13"/>
                    <a:pt x="3" y="13"/>
                    <a:pt x="2" y="12"/>
                  </a:cubicBezTo>
                  <a:cubicBezTo>
                    <a:pt x="2" y="12"/>
                    <a:pt x="2" y="12"/>
                    <a:pt x="2" y="12"/>
                  </a:cubicBezTo>
                  <a:cubicBezTo>
                    <a:pt x="2" y="12"/>
                    <a:pt x="2" y="12"/>
                    <a:pt x="2" y="12"/>
                  </a:cubicBezTo>
                  <a:cubicBezTo>
                    <a:pt x="2" y="11"/>
                    <a:pt x="2" y="11"/>
                    <a:pt x="2" y="11"/>
                  </a:cubicBezTo>
                  <a:cubicBezTo>
                    <a:pt x="1" y="11"/>
                    <a:pt x="1" y="12"/>
                    <a:pt x="0" y="12"/>
                  </a:cubicBezTo>
                  <a:cubicBezTo>
                    <a:pt x="0" y="14"/>
                    <a:pt x="2" y="19"/>
                    <a:pt x="3" y="20"/>
                  </a:cubicBezTo>
                  <a:cubicBezTo>
                    <a:pt x="4" y="20"/>
                    <a:pt x="5" y="21"/>
                    <a:pt x="6" y="21"/>
                  </a:cubicBezTo>
                  <a:cubicBezTo>
                    <a:pt x="8" y="21"/>
                    <a:pt x="11" y="22"/>
                    <a:pt x="12" y="23"/>
                  </a:cubicBezTo>
                  <a:cubicBezTo>
                    <a:pt x="13" y="23"/>
                    <a:pt x="13" y="23"/>
                    <a:pt x="13" y="23"/>
                  </a:cubicBezTo>
                  <a:cubicBezTo>
                    <a:pt x="13" y="23"/>
                    <a:pt x="13" y="23"/>
                    <a:pt x="13" y="23"/>
                  </a:cubicBezTo>
                  <a:cubicBezTo>
                    <a:pt x="13" y="23"/>
                    <a:pt x="13" y="23"/>
                    <a:pt x="13" y="23"/>
                  </a:cubicBezTo>
                  <a:cubicBezTo>
                    <a:pt x="13" y="24"/>
                    <a:pt x="13" y="24"/>
                    <a:pt x="13" y="24"/>
                  </a:cubicBezTo>
                  <a:cubicBezTo>
                    <a:pt x="12" y="25"/>
                    <a:pt x="11" y="26"/>
                    <a:pt x="10" y="26"/>
                  </a:cubicBezTo>
                  <a:cubicBezTo>
                    <a:pt x="10" y="27"/>
                    <a:pt x="10" y="27"/>
                    <a:pt x="10" y="27"/>
                  </a:cubicBezTo>
                  <a:cubicBezTo>
                    <a:pt x="10" y="27"/>
                    <a:pt x="9" y="27"/>
                    <a:pt x="9" y="27"/>
                  </a:cubicBezTo>
                  <a:cubicBezTo>
                    <a:pt x="9" y="27"/>
                    <a:pt x="9" y="27"/>
                    <a:pt x="9" y="27"/>
                  </a:cubicBezTo>
                  <a:cubicBezTo>
                    <a:pt x="9" y="28"/>
                    <a:pt x="8" y="28"/>
                    <a:pt x="8" y="28"/>
                  </a:cubicBezTo>
                  <a:cubicBezTo>
                    <a:pt x="7" y="28"/>
                    <a:pt x="5" y="27"/>
                    <a:pt x="4" y="26"/>
                  </a:cubicBezTo>
                  <a:cubicBezTo>
                    <a:pt x="4" y="26"/>
                    <a:pt x="3" y="26"/>
                    <a:pt x="3" y="26"/>
                  </a:cubicBezTo>
                  <a:cubicBezTo>
                    <a:pt x="3" y="26"/>
                    <a:pt x="3" y="26"/>
                    <a:pt x="3" y="26"/>
                  </a:cubicBezTo>
                  <a:cubicBezTo>
                    <a:pt x="4" y="29"/>
                    <a:pt x="6" y="31"/>
                    <a:pt x="9" y="33"/>
                  </a:cubicBezTo>
                  <a:cubicBezTo>
                    <a:pt x="9" y="34"/>
                    <a:pt x="9" y="34"/>
                    <a:pt x="9" y="34"/>
                  </a:cubicBezTo>
                  <a:cubicBezTo>
                    <a:pt x="10" y="34"/>
                    <a:pt x="10" y="34"/>
                    <a:pt x="10" y="34"/>
                  </a:cubicBezTo>
                  <a:cubicBezTo>
                    <a:pt x="10" y="34"/>
                    <a:pt x="10" y="34"/>
                    <a:pt x="10" y="34"/>
                  </a:cubicBezTo>
                  <a:cubicBezTo>
                    <a:pt x="12" y="34"/>
                    <a:pt x="15" y="31"/>
                    <a:pt x="16" y="29"/>
                  </a:cubicBezTo>
                  <a:cubicBezTo>
                    <a:pt x="16" y="29"/>
                    <a:pt x="17" y="28"/>
                    <a:pt x="17" y="28"/>
                  </a:cubicBezTo>
                  <a:cubicBezTo>
                    <a:pt x="18" y="28"/>
                    <a:pt x="18" y="28"/>
                    <a:pt x="18" y="28"/>
                  </a:cubicBezTo>
                  <a:cubicBezTo>
                    <a:pt x="19" y="27"/>
                    <a:pt x="19" y="27"/>
                    <a:pt x="19" y="27"/>
                  </a:cubicBezTo>
                  <a:cubicBezTo>
                    <a:pt x="19" y="27"/>
                    <a:pt x="19" y="27"/>
                    <a:pt x="19" y="27"/>
                  </a:cubicBezTo>
                  <a:cubicBezTo>
                    <a:pt x="21" y="27"/>
                    <a:pt x="22" y="27"/>
                    <a:pt x="23" y="28"/>
                  </a:cubicBezTo>
                  <a:cubicBezTo>
                    <a:pt x="24" y="28"/>
                    <a:pt x="25" y="26"/>
                    <a:pt x="25" y="25"/>
                  </a:cubicBezTo>
                  <a:cubicBezTo>
                    <a:pt x="25" y="25"/>
                    <a:pt x="25" y="25"/>
                    <a:pt x="25" y="25"/>
                  </a:cubicBezTo>
                  <a:cubicBezTo>
                    <a:pt x="24" y="24"/>
                    <a:pt x="23" y="23"/>
                    <a:pt x="22" y="23"/>
                  </a:cubicBezTo>
                  <a:cubicBezTo>
                    <a:pt x="22" y="23"/>
                    <a:pt x="22" y="23"/>
                    <a:pt x="22" y="23"/>
                  </a:cubicBezTo>
                  <a:cubicBezTo>
                    <a:pt x="22" y="22"/>
                    <a:pt x="22" y="22"/>
                    <a:pt x="22" y="22"/>
                  </a:cubicBezTo>
                  <a:cubicBezTo>
                    <a:pt x="23" y="21"/>
                    <a:pt x="23" y="21"/>
                    <a:pt x="23" y="21"/>
                  </a:cubicBezTo>
                  <a:cubicBezTo>
                    <a:pt x="23" y="20"/>
                    <a:pt x="23" y="20"/>
                    <a:pt x="23" y="20"/>
                  </a:cubicBezTo>
                  <a:cubicBezTo>
                    <a:pt x="24" y="20"/>
                    <a:pt x="24" y="20"/>
                    <a:pt x="24" y="20"/>
                  </a:cubicBezTo>
                  <a:cubicBezTo>
                    <a:pt x="26" y="21"/>
                    <a:pt x="28" y="22"/>
                    <a:pt x="30" y="22"/>
                  </a:cubicBezTo>
                  <a:cubicBezTo>
                    <a:pt x="32" y="23"/>
                    <a:pt x="32" y="23"/>
                    <a:pt x="32" y="23"/>
                  </a:cubicBezTo>
                  <a:cubicBezTo>
                    <a:pt x="33" y="23"/>
                    <a:pt x="33" y="23"/>
                    <a:pt x="33" y="23"/>
                  </a:cubicBezTo>
                  <a:cubicBezTo>
                    <a:pt x="34" y="24"/>
                    <a:pt x="35" y="25"/>
                    <a:pt x="36" y="25"/>
                  </a:cubicBezTo>
                  <a:cubicBezTo>
                    <a:pt x="36" y="25"/>
                    <a:pt x="37" y="25"/>
                    <a:pt x="37" y="25"/>
                  </a:cubicBezTo>
                  <a:cubicBezTo>
                    <a:pt x="38" y="23"/>
                    <a:pt x="39" y="22"/>
                    <a:pt x="39" y="21"/>
                  </a:cubicBezTo>
                  <a:cubicBezTo>
                    <a:pt x="39" y="21"/>
                    <a:pt x="39" y="21"/>
                    <a:pt x="39" y="21"/>
                  </a:cubicBezTo>
                  <a:cubicBezTo>
                    <a:pt x="39" y="21"/>
                    <a:pt x="40" y="21"/>
                    <a:pt x="40" y="21"/>
                  </a:cubicBezTo>
                  <a:cubicBezTo>
                    <a:pt x="39" y="21"/>
                    <a:pt x="39" y="21"/>
                    <a:pt x="39" y="21"/>
                  </a:cubicBezTo>
                  <a:cubicBezTo>
                    <a:pt x="39" y="20"/>
                    <a:pt x="39" y="20"/>
                    <a:pt x="39" y="20"/>
                  </a:cubicBezTo>
                  <a:cubicBezTo>
                    <a:pt x="39" y="20"/>
                    <a:pt x="40" y="20"/>
                    <a:pt x="40" y="20"/>
                  </a:cubicBezTo>
                  <a:cubicBezTo>
                    <a:pt x="43" y="19"/>
                    <a:pt x="47" y="17"/>
                    <a:pt x="50" y="16"/>
                  </a:cubicBezTo>
                  <a:cubicBezTo>
                    <a:pt x="51" y="15"/>
                    <a:pt x="52" y="15"/>
                    <a:pt x="51" y="14"/>
                  </a:cubicBezTo>
                  <a:cubicBezTo>
                    <a:pt x="51" y="13"/>
                    <a:pt x="51" y="13"/>
                    <a:pt x="51" y="13"/>
                  </a:cubicBezTo>
                  <a:moveTo>
                    <a:pt x="37" y="15"/>
                  </a:moveTo>
                  <a:cubicBezTo>
                    <a:pt x="38" y="14"/>
                    <a:pt x="38" y="14"/>
                    <a:pt x="38" y="14"/>
                  </a:cubicBezTo>
                  <a:cubicBezTo>
                    <a:pt x="39" y="13"/>
                    <a:pt x="39" y="13"/>
                    <a:pt x="39" y="13"/>
                  </a:cubicBezTo>
                  <a:cubicBezTo>
                    <a:pt x="39" y="13"/>
                    <a:pt x="39" y="12"/>
                    <a:pt x="38" y="12"/>
                  </a:cubicBezTo>
                  <a:cubicBezTo>
                    <a:pt x="38" y="12"/>
                    <a:pt x="38" y="12"/>
                    <a:pt x="38" y="12"/>
                  </a:cubicBezTo>
                  <a:cubicBezTo>
                    <a:pt x="38" y="12"/>
                    <a:pt x="38" y="12"/>
                    <a:pt x="38" y="12"/>
                  </a:cubicBezTo>
                  <a:cubicBezTo>
                    <a:pt x="37" y="12"/>
                    <a:pt x="37" y="12"/>
                    <a:pt x="37" y="12"/>
                  </a:cubicBezTo>
                  <a:cubicBezTo>
                    <a:pt x="36" y="11"/>
                    <a:pt x="36" y="11"/>
                    <a:pt x="36" y="11"/>
                  </a:cubicBezTo>
                  <a:cubicBezTo>
                    <a:pt x="36" y="11"/>
                    <a:pt x="36" y="11"/>
                    <a:pt x="36" y="11"/>
                  </a:cubicBezTo>
                  <a:cubicBezTo>
                    <a:pt x="37" y="10"/>
                    <a:pt x="37" y="10"/>
                    <a:pt x="37" y="10"/>
                  </a:cubicBezTo>
                  <a:cubicBezTo>
                    <a:pt x="36" y="10"/>
                    <a:pt x="36" y="10"/>
                    <a:pt x="36" y="10"/>
                  </a:cubicBezTo>
                  <a:cubicBezTo>
                    <a:pt x="37" y="10"/>
                    <a:pt x="37" y="10"/>
                    <a:pt x="37" y="10"/>
                  </a:cubicBezTo>
                  <a:cubicBezTo>
                    <a:pt x="40" y="9"/>
                    <a:pt x="40" y="9"/>
                    <a:pt x="40" y="9"/>
                  </a:cubicBezTo>
                  <a:cubicBezTo>
                    <a:pt x="40" y="9"/>
                    <a:pt x="40" y="9"/>
                    <a:pt x="40" y="9"/>
                  </a:cubicBezTo>
                  <a:cubicBezTo>
                    <a:pt x="41" y="9"/>
                    <a:pt x="41" y="9"/>
                    <a:pt x="41" y="9"/>
                  </a:cubicBezTo>
                  <a:cubicBezTo>
                    <a:pt x="41" y="10"/>
                    <a:pt x="43" y="11"/>
                    <a:pt x="43" y="13"/>
                  </a:cubicBezTo>
                  <a:cubicBezTo>
                    <a:pt x="43" y="14"/>
                    <a:pt x="43" y="14"/>
                    <a:pt x="43" y="14"/>
                  </a:cubicBezTo>
                  <a:cubicBezTo>
                    <a:pt x="42" y="15"/>
                    <a:pt x="40" y="16"/>
                    <a:pt x="38" y="16"/>
                  </a:cubicBezTo>
                  <a:cubicBezTo>
                    <a:pt x="38" y="16"/>
                    <a:pt x="38" y="16"/>
                    <a:pt x="38" y="16"/>
                  </a:cubicBezTo>
                  <a:cubicBezTo>
                    <a:pt x="38" y="15"/>
                    <a:pt x="38" y="15"/>
                    <a:pt x="38" y="15"/>
                  </a:cubicBezTo>
                  <a:cubicBezTo>
                    <a:pt x="37" y="15"/>
                    <a:pt x="37" y="15"/>
                    <a:pt x="37" y="15"/>
                  </a:cubicBez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40" name="Freeform 138"/>
            <p:cNvSpPr/>
            <p:nvPr userDrawn="1"/>
          </p:nvSpPr>
          <p:spPr bwMode="auto">
            <a:xfrm>
              <a:off x="6194063" y="2940552"/>
              <a:ext cx="75630" cy="143697"/>
            </a:xfrm>
            <a:custGeom>
              <a:avLst/>
              <a:gdLst>
                <a:gd name="T0" fmla="*/ 2 w 8"/>
                <a:gd name="T1" fmla="*/ 15 h 15"/>
                <a:gd name="T2" fmla="*/ 0 w 8"/>
                <a:gd name="T3" fmla="*/ 14 h 15"/>
                <a:gd name="T4" fmla="*/ 2 w 8"/>
                <a:gd name="T5" fmla="*/ 9 h 15"/>
                <a:gd name="T6" fmla="*/ 3 w 8"/>
                <a:gd name="T7" fmla="*/ 8 h 15"/>
                <a:gd name="T8" fmla="*/ 3 w 8"/>
                <a:gd name="T9" fmla="*/ 8 h 15"/>
                <a:gd name="T10" fmla="*/ 3 w 8"/>
                <a:gd name="T11" fmla="*/ 7 h 15"/>
                <a:gd name="T12" fmla="*/ 4 w 8"/>
                <a:gd name="T13" fmla="*/ 5 h 15"/>
                <a:gd name="T14" fmla="*/ 5 w 8"/>
                <a:gd name="T15" fmla="*/ 4 h 15"/>
                <a:gd name="T16" fmla="*/ 7 w 8"/>
                <a:gd name="T17" fmla="*/ 0 h 15"/>
                <a:gd name="T18" fmla="*/ 8 w 8"/>
                <a:gd name="T19" fmla="*/ 1 h 15"/>
                <a:gd name="T20" fmla="*/ 8 w 8"/>
                <a:gd name="T21" fmla="*/ 2 h 15"/>
                <a:gd name="T22" fmla="*/ 8 w 8"/>
                <a:gd name="T23" fmla="*/ 2 h 15"/>
                <a:gd name="T24" fmla="*/ 8 w 8"/>
                <a:gd name="T25" fmla="*/ 3 h 15"/>
                <a:gd name="T26" fmla="*/ 8 w 8"/>
                <a:gd name="T27" fmla="*/ 7 h 15"/>
                <a:gd name="T28" fmla="*/ 8 w 8"/>
                <a:gd name="T29" fmla="*/ 8 h 15"/>
                <a:gd name="T30" fmla="*/ 8 w 8"/>
                <a:gd name="T31" fmla="*/ 9 h 15"/>
                <a:gd name="T32" fmla="*/ 6 w 8"/>
                <a:gd name="T33" fmla="*/ 13 h 15"/>
                <a:gd name="T34" fmla="*/ 5 w 8"/>
                <a:gd name="T35" fmla="*/ 14 h 15"/>
                <a:gd name="T36" fmla="*/ 5 w 8"/>
                <a:gd name="T37" fmla="*/ 14 h 15"/>
                <a:gd name="T38" fmla="*/ 3 w 8"/>
                <a:gd name="T39" fmla="*/ 15 h 15"/>
                <a:gd name="T40" fmla="*/ 2 w 8"/>
                <a:gd name="T4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5">
                  <a:moveTo>
                    <a:pt x="2" y="15"/>
                  </a:moveTo>
                  <a:cubicBezTo>
                    <a:pt x="2" y="15"/>
                    <a:pt x="1" y="14"/>
                    <a:pt x="0" y="14"/>
                  </a:cubicBezTo>
                  <a:cubicBezTo>
                    <a:pt x="0" y="12"/>
                    <a:pt x="1" y="11"/>
                    <a:pt x="2" y="9"/>
                  </a:cubicBezTo>
                  <a:cubicBezTo>
                    <a:pt x="2" y="9"/>
                    <a:pt x="3" y="8"/>
                    <a:pt x="3" y="8"/>
                  </a:cubicBezTo>
                  <a:cubicBezTo>
                    <a:pt x="3" y="8"/>
                    <a:pt x="3" y="8"/>
                    <a:pt x="3" y="8"/>
                  </a:cubicBezTo>
                  <a:cubicBezTo>
                    <a:pt x="3" y="7"/>
                    <a:pt x="3" y="7"/>
                    <a:pt x="3" y="7"/>
                  </a:cubicBezTo>
                  <a:cubicBezTo>
                    <a:pt x="4" y="7"/>
                    <a:pt x="4" y="6"/>
                    <a:pt x="4" y="5"/>
                  </a:cubicBezTo>
                  <a:cubicBezTo>
                    <a:pt x="4" y="5"/>
                    <a:pt x="4" y="4"/>
                    <a:pt x="5" y="4"/>
                  </a:cubicBezTo>
                  <a:cubicBezTo>
                    <a:pt x="5" y="2"/>
                    <a:pt x="6" y="0"/>
                    <a:pt x="7" y="0"/>
                  </a:cubicBezTo>
                  <a:cubicBezTo>
                    <a:pt x="7" y="0"/>
                    <a:pt x="8" y="0"/>
                    <a:pt x="8" y="1"/>
                  </a:cubicBezTo>
                  <a:cubicBezTo>
                    <a:pt x="8" y="1"/>
                    <a:pt x="8" y="1"/>
                    <a:pt x="8" y="2"/>
                  </a:cubicBezTo>
                  <a:cubicBezTo>
                    <a:pt x="8" y="2"/>
                    <a:pt x="8" y="2"/>
                    <a:pt x="8" y="2"/>
                  </a:cubicBezTo>
                  <a:cubicBezTo>
                    <a:pt x="8" y="3"/>
                    <a:pt x="8" y="3"/>
                    <a:pt x="8" y="3"/>
                  </a:cubicBezTo>
                  <a:cubicBezTo>
                    <a:pt x="8" y="5"/>
                    <a:pt x="8" y="6"/>
                    <a:pt x="8" y="7"/>
                  </a:cubicBezTo>
                  <a:cubicBezTo>
                    <a:pt x="8" y="8"/>
                    <a:pt x="8" y="8"/>
                    <a:pt x="8" y="8"/>
                  </a:cubicBezTo>
                  <a:cubicBezTo>
                    <a:pt x="8" y="8"/>
                    <a:pt x="8" y="9"/>
                    <a:pt x="8" y="9"/>
                  </a:cubicBezTo>
                  <a:cubicBezTo>
                    <a:pt x="7" y="11"/>
                    <a:pt x="7" y="12"/>
                    <a:pt x="6" y="13"/>
                  </a:cubicBezTo>
                  <a:cubicBezTo>
                    <a:pt x="5" y="14"/>
                    <a:pt x="5" y="14"/>
                    <a:pt x="5" y="14"/>
                  </a:cubicBezTo>
                  <a:cubicBezTo>
                    <a:pt x="5" y="14"/>
                    <a:pt x="5" y="14"/>
                    <a:pt x="5" y="14"/>
                  </a:cubicBezTo>
                  <a:cubicBezTo>
                    <a:pt x="4" y="14"/>
                    <a:pt x="3" y="15"/>
                    <a:pt x="3" y="15"/>
                  </a:cubicBezTo>
                  <a:lnTo>
                    <a:pt x="2" y="15"/>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41" name="Freeform 139"/>
            <p:cNvSpPr/>
            <p:nvPr userDrawn="1"/>
          </p:nvSpPr>
          <p:spPr bwMode="auto">
            <a:xfrm>
              <a:off x="6194063" y="2940552"/>
              <a:ext cx="75630" cy="143697"/>
            </a:xfrm>
            <a:custGeom>
              <a:avLst/>
              <a:gdLst>
                <a:gd name="T0" fmla="*/ 2 w 8"/>
                <a:gd name="T1" fmla="*/ 15 h 15"/>
                <a:gd name="T2" fmla="*/ 3 w 8"/>
                <a:gd name="T3" fmla="*/ 15 h 15"/>
                <a:gd name="T4" fmla="*/ 5 w 8"/>
                <a:gd name="T5" fmla="*/ 14 h 15"/>
                <a:gd name="T6" fmla="*/ 5 w 8"/>
                <a:gd name="T7" fmla="*/ 14 h 15"/>
                <a:gd name="T8" fmla="*/ 6 w 8"/>
                <a:gd name="T9" fmla="*/ 13 h 15"/>
                <a:gd name="T10" fmla="*/ 8 w 8"/>
                <a:gd name="T11" fmla="*/ 9 h 15"/>
                <a:gd name="T12" fmla="*/ 8 w 8"/>
                <a:gd name="T13" fmla="*/ 8 h 15"/>
                <a:gd name="T14" fmla="*/ 8 w 8"/>
                <a:gd name="T15" fmla="*/ 7 h 15"/>
                <a:gd name="T16" fmla="*/ 8 w 8"/>
                <a:gd name="T17" fmla="*/ 3 h 15"/>
                <a:gd name="T18" fmla="*/ 8 w 8"/>
                <a:gd name="T19" fmla="*/ 2 h 15"/>
                <a:gd name="T20" fmla="*/ 8 w 8"/>
                <a:gd name="T21" fmla="*/ 2 h 15"/>
                <a:gd name="T22" fmla="*/ 8 w 8"/>
                <a:gd name="T23" fmla="*/ 2 h 15"/>
                <a:gd name="T24" fmla="*/ 8 w 8"/>
                <a:gd name="T25" fmla="*/ 1 h 15"/>
                <a:gd name="T26" fmla="*/ 7 w 8"/>
                <a:gd name="T27" fmla="*/ 0 h 15"/>
                <a:gd name="T28" fmla="*/ 5 w 8"/>
                <a:gd name="T29" fmla="*/ 4 h 15"/>
                <a:gd name="T30" fmla="*/ 4 w 8"/>
                <a:gd name="T31" fmla="*/ 5 h 15"/>
                <a:gd name="T32" fmla="*/ 3 w 8"/>
                <a:gd name="T33" fmla="*/ 7 h 15"/>
                <a:gd name="T34" fmla="*/ 3 w 8"/>
                <a:gd name="T35" fmla="*/ 8 h 15"/>
                <a:gd name="T36" fmla="*/ 3 w 8"/>
                <a:gd name="T37" fmla="*/ 8 h 15"/>
                <a:gd name="T38" fmla="*/ 2 w 8"/>
                <a:gd name="T39" fmla="*/ 9 h 15"/>
                <a:gd name="T40" fmla="*/ 0 w 8"/>
                <a:gd name="T41" fmla="*/ 14 h 15"/>
                <a:gd name="T42" fmla="*/ 2 w 8"/>
                <a:gd name="T43"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 h="15">
                  <a:moveTo>
                    <a:pt x="2" y="15"/>
                  </a:moveTo>
                  <a:cubicBezTo>
                    <a:pt x="3" y="15"/>
                    <a:pt x="3" y="15"/>
                    <a:pt x="3" y="15"/>
                  </a:cubicBezTo>
                  <a:cubicBezTo>
                    <a:pt x="3" y="15"/>
                    <a:pt x="4" y="14"/>
                    <a:pt x="5" y="14"/>
                  </a:cubicBezTo>
                  <a:cubicBezTo>
                    <a:pt x="5" y="14"/>
                    <a:pt x="5" y="14"/>
                    <a:pt x="5" y="14"/>
                  </a:cubicBezTo>
                  <a:cubicBezTo>
                    <a:pt x="6" y="13"/>
                    <a:pt x="6" y="13"/>
                    <a:pt x="6" y="13"/>
                  </a:cubicBezTo>
                  <a:cubicBezTo>
                    <a:pt x="7" y="12"/>
                    <a:pt x="7" y="10"/>
                    <a:pt x="8" y="9"/>
                  </a:cubicBezTo>
                  <a:cubicBezTo>
                    <a:pt x="8" y="9"/>
                    <a:pt x="8" y="8"/>
                    <a:pt x="8" y="8"/>
                  </a:cubicBezTo>
                  <a:cubicBezTo>
                    <a:pt x="8" y="7"/>
                    <a:pt x="8" y="7"/>
                    <a:pt x="8" y="7"/>
                  </a:cubicBezTo>
                  <a:cubicBezTo>
                    <a:pt x="8" y="6"/>
                    <a:pt x="8" y="5"/>
                    <a:pt x="8" y="3"/>
                  </a:cubicBezTo>
                  <a:cubicBezTo>
                    <a:pt x="8" y="3"/>
                    <a:pt x="8" y="3"/>
                    <a:pt x="8" y="2"/>
                  </a:cubicBezTo>
                  <a:cubicBezTo>
                    <a:pt x="8" y="2"/>
                    <a:pt x="8" y="2"/>
                    <a:pt x="8" y="2"/>
                  </a:cubicBezTo>
                  <a:cubicBezTo>
                    <a:pt x="8" y="2"/>
                    <a:pt x="8" y="2"/>
                    <a:pt x="8" y="2"/>
                  </a:cubicBezTo>
                  <a:cubicBezTo>
                    <a:pt x="8" y="1"/>
                    <a:pt x="8" y="1"/>
                    <a:pt x="8" y="1"/>
                  </a:cubicBezTo>
                  <a:cubicBezTo>
                    <a:pt x="8" y="0"/>
                    <a:pt x="7" y="0"/>
                    <a:pt x="7" y="0"/>
                  </a:cubicBezTo>
                  <a:cubicBezTo>
                    <a:pt x="6" y="0"/>
                    <a:pt x="5" y="2"/>
                    <a:pt x="5" y="4"/>
                  </a:cubicBezTo>
                  <a:cubicBezTo>
                    <a:pt x="5" y="4"/>
                    <a:pt x="4" y="5"/>
                    <a:pt x="4" y="5"/>
                  </a:cubicBezTo>
                  <a:cubicBezTo>
                    <a:pt x="4" y="6"/>
                    <a:pt x="4" y="7"/>
                    <a:pt x="3" y="7"/>
                  </a:cubicBezTo>
                  <a:cubicBezTo>
                    <a:pt x="3" y="8"/>
                    <a:pt x="3" y="8"/>
                    <a:pt x="3" y="8"/>
                  </a:cubicBezTo>
                  <a:cubicBezTo>
                    <a:pt x="3" y="8"/>
                    <a:pt x="3" y="8"/>
                    <a:pt x="3" y="8"/>
                  </a:cubicBezTo>
                  <a:cubicBezTo>
                    <a:pt x="3" y="8"/>
                    <a:pt x="2" y="9"/>
                    <a:pt x="2" y="9"/>
                  </a:cubicBezTo>
                  <a:cubicBezTo>
                    <a:pt x="1" y="11"/>
                    <a:pt x="0" y="12"/>
                    <a:pt x="0" y="14"/>
                  </a:cubicBezTo>
                  <a:cubicBezTo>
                    <a:pt x="1" y="14"/>
                    <a:pt x="2" y="15"/>
                    <a:pt x="2" y="15"/>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42" name="Freeform 140"/>
            <p:cNvSpPr/>
            <p:nvPr userDrawn="1"/>
          </p:nvSpPr>
          <p:spPr bwMode="auto">
            <a:xfrm>
              <a:off x="6118433" y="2993493"/>
              <a:ext cx="52941" cy="68067"/>
            </a:xfrm>
            <a:custGeom>
              <a:avLst/>
              <a:gdLst>
                <a:gd name="T0" fmla="*/ 3 w 6"/>
                <a:gd name="T1" fmla="*/ 7 h 7"/>
                <a:gd name="T2" fmla="*/ 1 w 6"/>
                <a:gd name="T3" fmla="*/ 6 h 7"/>
                <a:gd name="T4" fmla="*/ 5 w 6"/>
                <a:gd name="T5" fmla="*/ 0 h 7"/>
                <a:gd name="T6" fmla="*/ 6 w 6"/>
                <a:gd name="T7" fmla="*/ 1 h 7"/>
                <a:gd name="T8" fmla="*/ 5 w 6"/>
                <a:gd name="T9" fmla="*/ 5 h 7"/>
                <a:gd name="T10" fmla="*/ 3 w 6"/>
                <a:gd name="T11" fmla="*/ 7 h 7"/>
              </a:gdLst>
              <a:ahLst/>
              <a:cxnLst>
                <a:cxn ang="0">
                  <a:pos x="T0" y="T1"/>
                </a:cxn>
                <a:cxn ang="0">
                  <a:pos x="T2" y="T3"/>
                </a:cxn>
                <a:cxn ang="0">
                  <a:pos x="T4" y="T5"/>
                </a:cxn>
                <a:cxn ang="0">
                  <a:pos x="T6" y="T7"/>
                </a:cxn>
                <a:cxn ang="0">
                  <a:pos x="T8" y="T9"/>
                </a:cxn>
                <a:cxn ang="0">
                  <a:pos x="T10" y="T11"/>
                </a:cxn>
              </a:cxnLst>
              <a:rect l="0" t="0" r="r" b="b"/>
              <a:pathLst>
                <a:path w="6" h="7">
                  <a:moveTo>
                    <a:pt x="3" y="7"/>
                  </a:moveTo>
                  <a:cubicBezTo>
                    <a:pt x="3" y="7"/>
                    <a:pt x="2" y="6"/>
                    <a:pt x="1" y="6"/>
                  </a:cubicBezTo>
                  <a:cubicBezTo>
                    <a:pt x="0" y="3"/>
                    <a:pt x="4" y="0"/>
                    <a:pt x="5" y="0"/>
                  </a:cubicBezTo>
                  <a:cubicBezTo>
                    <a:pt x="5" y="0"/>
                    <a:pt x="6" y="1"/>
                    <a:pt x="6" y="1"/>
                  </a:cubicBezTo>
                  <a:cubicBezTo>
                    <a:pt x="6" y="2"/>
                    <a:pt x="6" y="4"/>
                    <a:pt x="5" y="5"/>
                  </a:cubicBezTo>
                  <a:cubicBezTo>
                    <a:pt x="4" y="6"/>
                    <a:pt x="3" y="7"/>
                    <a:pt x="3" y="7"/>
                  </a:cubicBez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43" name="Freeform 141"/>
            <p:cNvSpPr/>
            <p:nvPr userDrawn="1"/>
          </p:nvSpPr>
          <p:spPr bwMode="auto">
            <a:xfrm>
              <a:off x="6118433" y="2993493"/>
              <a:ext cx="52941" cy="68067"/>
            </a:xfrm>
            <a:custGeom>
              <a:avLst/>
              <a:gdLst>
                <a:gd name="T0" fmla="*/ 3 w 6"/>
                <a:gd name="T1" fmla="*/ 7 h 7"/>
                <a:gd name="T2" fmla="*/ 3 w 6"/>
                <a:gd name="T3" fmla="*/ 7 h 7"/>
                <a:gd name="T4" fmla="*/ 5 w 6"/>
                <a:gd name="T5" fmla="*/ 5 h 7"/>
                <a:gd name="T6" fmla="*/ 6 w 6"/>
                <a:gd name="T7" fmla="*/ 1 h 7"/>
                <a:gd name="T8" fmla="*/ 5 w 6"/>
                <a:gd name="T9" fmla="*/ 0 h 7"/>
                <a:gd name="T10" fmla="*/ 1 w 6"/>
                <a:gd name="T11" fmla="*/ 6 h 7"/>
                <a:gd name="T12" fmla="*/ 3 w 6"/>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3" y="7"/>
                  </a:moveTo>
                  <a:cubicBezTo>
                    <a:pt x="3" y="7"/>
                    <a:pt x="3" y="7"/>
                    <a:pt x="3" y="7"/>
                  </a:cubicBezTo>
                  <a:cubicBezTo>
                    <a:pt x="3" y="7"/>
                    <a:pt x="4" y="6"/>
                    <a:pt x="5" y="5"/>
                  </a:cubicBezTo>
                  <a:cubicBezTo>
                    <a:pt x="6" y="4"/>
                    <a:pt x="6" y="2"/>
                    <a:pt x="6" y="1"/>
                  </a:cubicBezTo>
                  <a:cubicBezTo>
                    <a:pt x="6" y="1"/>
                    <a:pt x="5" y="0"/>
                    <a:pt x="5" y="0"/>
                  </a:cubicBezTo>
                  <a:cubicBezTo>
                    <a:pt x="4" y="0"/>
                    <a:pt x="0" y="3"/>
                    <a:pt x="1" y="6"/>
                  </a:cubicBezTo>
                  <a:cubicBezTo>
                    <a:pt x="2" y="6"/>
                    <a:pt x="3" y="7"/>
                    <a:pt x="3" y="7"/>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grpSp>
      <p:sp>
        <p:nvSpPr>
          <p:cNvPr id="53" name="Freeform 608"/>
          <p:cNvSpPr/>
          <p:nvPr/>
        </p:nvSpPr>
        <p:spPr bwMode="auto">
          <a:xfrm>
            <a:off x="8967788" y="3387725"/>
            <a:ext cx="6350" cy="11113"/>
          </a:xfrm>
          <a:custGeom>
            <a:avLst/>
            <a:gdLst>
              <a:gd name="T0" fmla="*/ 3 w 5"/>
              <a:gd name="T1" fmla="*/ 7 h 7"/>
              <a:gd name="T2" fmla="*/ 0 w 5"/>
              <a:gd name="T3" fmla="*/ 5 h 7"/>
              <a:gd name="T4" fmla="*/ 2 w 5"/>
              <a:gd name="T5" fmla="*/ 0 h 7"/>
              <a:gd name="T6" fmla="*/ 5 w 5"/>
              <a:gd name="T7" fmla="*/ 2 h 7"/>
              <a:gd name="T8" fmla="*/ 3 w 5"/>
              <a:gd name="T9" fmla="*/ 7 h 7"/>
            </a:gdLst>
            <a:ahLst/>
            <a:cxnLst>
              <a:cxn ang="0">
                <a:pos x="T0" y="T1"/>
              </a:cxn>
              <a:cxn ang="0">
                <a:pos x="T2" y="T3"/>
              </a:cxn>
              <a:cxn ang="0">
                <a:pos x="T4" y="T5"/>
              </a:cxn>
              <a:cxn ang="0">
                <a:pos x="T6" y="T7"/>
              </a:cxn>
              <a:cxn ang="0">
                <a:pos x="T8" y="T9"/>
              </a:cxn>
            </a:cxnLst>
            <a:rect l="0" t="0" r="r" b="b"/>
            <a:pathLst>
              <a:path w="5" h="7">
                <a:moveTo>
                  <a:pt x="3" y="7"/>
                </a:moveTo>
                <a:cubicBezTo>
                  <a:pt x="2" y="6"/>
                  <a:pt x="0" y="5"/>
                  <a:pt x="0" y="5"/>
                </a:cubicBezTo>
                <a:cubicBezTo>
                  <a:pt x="1" y="3"/>
                  <a:pt x="1" y="2"/>
                  <a:pt x="2" y="0"/>
                </a:cubicBezTo>
                <a:cubicBezTo>
                  <a:pt x="3" y="1"/>
                  <a:pt x="5" y="2"/>
                  <a:pt x="5" y="2"/>
                </a:cubicBezTo>
                <a:cubicBezTo>
                  <a:pt x="4" y="4"/>
                  <a:pt x="4" y="5"/>
                  <a:pt x="3" y="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609"/>
          <p:cNvSpPr/>
          <p:nvPr/>
        </p:nvSpPr>
        <p:spPr bwMode="auto">
          <a:xfrm>
            <a:off x="4292601" y="3773488"/>
            <a:ext cx="11113" cy="19050"/>
          </a:xfrm>
          <a:custGeom>
            <a:avLst/>
            <a:gdLst>
              <a:gd name="T0" fmla="*/ 7 w 8"/>
              <a:gd name="T1" fmla="*/ 0 h 13"/>
              <a:gd name="T2" fmla="*/ 8 w 8"/>
              <a:gd name="T3" fmla="*/ 2 h 13"/>
              <a:gd name="T4" fmla="*/ 5 w 8"/>
              <a:gd name="T5" fmla="*/ 13 h 13"/>
              <a:gd name="T6" fmla="*/ 0 w 8"/>
              <a:gd name="T7" fmla="*/ 10 h 13"/>
              <a:gd name="T8" fmla="*/ 7 w 8"/>
              <a:gd name="T9" fmla="*/ 1 h 13"/>
              <a:gd name="T10" fmla="*/ 7 w 8"/>
              <a:gd name="T11" fmla="*/ 0 h 13"/>
            </a:gdLst>
            <a:ahLst/>
            <a:cxnLst>
              <a:cxn ang="0">
                <a:pos x="T0" y="T1"/>
              </a:cxn>
              <a:cxn ang="0">
                <a:pos x="T2" y="T3"/>
              </a:cxn>
              <a:cxn ang="0">
                <a:pos x="T4" y="T5"/>
              </a:cxn>
              <a:cxn ang="0">
                <a:pos x="T6" y="T7"/>
              </a:cxn>
              <a:cxn ang="0">
                <a:pos x="T8" y="T9"/>
              </a:cxn>
              <a:cxn ang="0">
                <a:pos x="T10" y="T11"/>
              </a:cxn>
            </a:cxnLst>
            <a:rect l="0" t="0" r="r" b="b"/>
            <a:pathLst>
              <a:path w="8" h="13">
                <a:moveTo>
                  <a:pt x="7" y="0"/>
                </a:moveTo>
                <a:cubicBezTo>
                  <a:pt x="7" y="1"/>
                  <a:pt x="8" y="1"/>
                  <a:pt x="8" y="2"/>
                </a:cubicBezTo>
                <a:cubicBezTo>
                  <a:pt x="7" y="5"/>
                  <a:pt x="6" y="9"/>
                  <a:pt x="5" y="13"/>
                </a:cubicBezTo>
                <a:cubicBezTo>
                  <a:pt x="3" y="12"/>
                  <a:pt x="2" y="11"/>
                  <a:pt x="0" y="10"/>
                </a:cubicBezTo>
                <a:cubicBezTo>
                  <a:pt x="3" y="7"/>
                  <a:pt x="5" y="4"/>
                  <a:pt x="7" y="1"/>
                </a:cubicBezTo>
                <a:cubicBezTo>
                  <a:pt x="7" y="1"/>
                  <a:pt x="7" y="0"/>
                  <a:pt x="7"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610"/>
          <p:cNvSpPr/>
          <p:nvPr/>
        </p:nvSpPr>
        <p:spPr bwMode="auto">
          <a:xfrm>
            <a:off x="8983663" y="3309938"/>
            <a:ext cx="4763" cy="4763"/>
          </a:xfrm>
          <a:custGeom>
            <a:avLst/>
            <a:gdLst>
              <a:gd name="T0" fmla="*/ 1 w 4"/>
              <a:gd name="T1" fmla="*/ 3 h 3"/>
              <a:gd name="T2" fmla="*/ 0 w 4"/>
              <a:gd name="T3" fmla="*/ 1 h 3"/>
              <a:gd name="T4" fmla="*/ 2 w 4"/>
              <a:gd name="T5" fmla="*/ 0 h 3"/>
              <a:gd name="T6" fmla="*/ 4 w 4"/>
              <a:gd name="T7" fmla="*/ 2 h 3"/>
              <a:gd name="T8" fmla="*/ 1 w 4"/>
              <a:gd name="T9" fmla="*/ 3 h 3"/>
            </a:gdLst>
            <a:ahLst/>
            <a:cxnLst>
              <a:cxn ang="0">
                <a:pos x="T0" y="T1"/>
              </a:cxn>
              <a:cxn ang="0">
                <a:pos x="T2" y="T3"/>
              </a:cxn>
              <a:cxn ang="0">
                <a:pos x="T4" y="T5"/>
              </a:cxn>
              <a:cxn ang="0">
                <a:pos x="T6" y="T7"/>
              </a:cxn>
              <a:cxn ang="0">
                <a:pos x="T8" y="T9"/>
              </a:cxn>
            </a:cxnLst>
            <a:rect l="0" t="0" r="r" b="b"/>
            <a:pathLst>
              <a:path w="4" h="3">
                <a:moveTo>
                  <a:pt x="1" y="3"/>
                </a:moveTo>
                <a:cubicBezTo>
                  <a:pt x="1" y="2"/>
                  <a:pt x="1" y="1"/>
                  <a:pt x="0" y="1"/>
                </a:cubicBezTo>
                <a:cubicBezTo>
                  <a:pt x="0" y="0"/>
                  <a:pt x="1" y="0"/>
                  <a:pt x="2" y="0"/>
                </a:cubicBezTo>
                <a:cubicBezTo>
                  <a:pt x="3" y="0"/>
                  <a:pt x="3" y="1"/>
                  <a:pt x="4" y="2"/>
                </a:cubicBezTo>
                <a:cubicBezTo>
                  <a:pt x="3" y="2"/>
                  <a:pt x="2" y="3"/>
                  <a:pt x="1" y="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611"/>
          <p:cNvSpPr/>
          <p:nvPr/>
        </p:nvSpPr>
        <p:spPr bwMode="auto">
          <a:xfrm>
            <a:off x="3140076" y="3267075"/>
            <a:ext cx="19050" cy="17463"/>
          </a:xfrm>
          <a:custGeom>
            <a:avLst/>
            <a:gdLst>
              <a:gd name="T0" fmla="*/ 13 w 13"/>
              <a:gd name="T1" fmla="*/ 0 h 12"/>
              <a:gd name="T2" fmla="*/ 0 w 13"/>
              <a:gd name="T3" fmla="*/ 11 h 12"/>
              <a:gd name="T4" fmla="*/ 13 w 13"/>
              <a:gd name="T5" fmla="*/ 0 h 12"/>
            </a:gdLst>
            <a:ahLst/>
            <a:cxnLst>
              <a:cxn ang="0">
                <a:pos x="T0" y="T1"/>
              </a:cxn>
              <a:cxn ang="0">
                <a:pos x="T2" y="T3"/>
              </a:cxn>
              <a:cxn ang="0">
                <a:pos x="T4" y="T5"/>
              </a:cxn>
            </a:cxnLst>
            <a:rect l="0" t="0" r="r" b="b"/>
            <a:pathLst>
              <a:path w="13" h="12">
                <a:moveTo>
                  <a:pt x="13" y="0"/>
                </a:moveTo>
                <a:cubicBezTo>
                  <a:pt x="11" y="10"/>
                  <a:pt x="8" y="12"/>
                  <a:pt x="0" y="11"/>
                </a:cubicBezTo>
                <a:cubicBezTo>
                  <a:pt x="4" y="7"/>
                  <a:pt x="7" y="5"/>
                  <a:pt x="13"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612"/>
          <p:cNvSpPr/>
          <p:nvPr/>
        </p:nvSpPr>
        <p:spPr bwMode="auto">
          <a:xfrm>
            <a:off x="4062413" y="3241675"/>
            <a:ext cx="7938" cy="14288"/>
          </a:xfrm>
          <a:custGeom>
            <a:avLst/>
            <a:gdLst>
              <a:gd name="T0" fmla="*/ 2 w 6"/>
              <a:gd name="T1" fmla="*/ 0 h 10"/>
              <a:gd name="T2" fmla="*/ 6 w 6"/>
              <a:gd name="T3" fmla="*/ 9 h 10"/>
              <a:gd name="T4" fmla="*/ 4 w 6"/>
              <a:gd name="T5" fmla="*/ 10 h 10"/>
              <a:gd name="T6" fmla="*/ 0 w 6"/>
              <a:gd name="T7" fmla="*/ 1 h 10"/>
              <a:gd name="T8" fmla="*/ 2 w 6"/>
              <a:gd name="T9" fmla="*/ 0 h 10"/>
            </a:gdLst>
            <a:ahLst/>
            <a:cxnLst>
              <a:cxn ang="0">
                <a:pos x="T0" y="T1"/>
              </a:cxn>
              <a:cxn ang="0">
                <a:pos x="T2" y="T3"/>
              </a:cxn>
              <a:cxn ang="0">
                <a:pos x="T4" y="T5"/>
              </a:cxn>
              <a:cxn ang="0">
                <a:pos x="T6" y="T7"/>
              </a:cxn>
              <a:cxn ang="0">
                <a:pos x="T8" y="T9"/>
              </a:cxn>
            </a:cxnLst>
            <a:rect l="0" t="0" r="r" b="b"/>
            <a:pathLst>
              <a:path w="6" h="10">
                <a:moveTo>
                  <a:pt x="2" y="0"/>
                </a:moveTo>
                <a:cubicBezTo>
                  <a:pt x="4" y="3"/>
                  <a:pt x="5" y="6"/>
                  <a:pt x="6" y="9"/>
                </a:cubicBezTo>
                <a:cubicBezTo>
                  <a:pt x="6" y="9"/>
                  <a:pt x="5" y="9"/>
                  <a:pt x="4" y="10"/>
                </a:cubicBezTo>
                <a:cubicBezTo>
                  <a:pt x="3" y="7"/>
                  <a:pt x="1" y="4"/>
                  <a:pt x="0" y="1"/>
                </a:cubicBezTo>
                <a:cubicBezTo>
                  <a:pt x="1" y="1"/>
                  <a:pt x="2" y="0"/>
                  <a:pt x="2"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613"/>
          <p:cNvSpPr/>
          <p:nvPr/>
        </p:nvSpPr>
        <p:spPr bwMode="auto">
          <a:xfrm>
            <a:off x="6453188" y="3711575"/>
            <a:ext cx="12700" cy="19050"/>
          </a:xfrm>
          <a:custGeom>
            <a:avLst/>
            <a:gdLst>
              <a:gd name="T0" fmla="*/ 5 w 8"/>
              <a:gd name="T1" fmla="*/ 13 h 13"/>
              <a:gd name="T2" fmla="*/ 1 w 8"/>
              <a:gd name="T3" fmla="*/ 5 h 13"/>
              <a:gd name="T4" fmla="*/ 3 w 8"/>
              <a:gd name="T5" fmla="*/ 0 h 13"/>
              <a:gd name="T6" fmla="*/ 8 w 8"/>
              <a:gd name="T7" fmla="*/ 4 h 13"/>
              <a:gd name="T8" fmla="*/ 5 w 8"/>
              <a:gd name="T9" fmla="*/ 13 h 13"/>
            </a:gdLst>
            <a:ahLst/>
            <a:cxnLst>
              <a:cxn ang="0">
                <a:pos x="T0" y="T1"/>
              </a:cxn>
              <a:cxn ang="0">
                <a:pos x="T2" y="T3"/>
              </a:cxn>
              <a:cxn ang="0">
                <a:pos x="T4" y="T5"/>
              </a:cxn>
              <a:cxn ang="0">
                <a:pos x="T6" y="T7"/>
              </a:cxn>
              <a:cxn ang="0">
                <a:pos x="T8" y="T9"/>
              </a:cxn>
            </a:cxnLst>
            <a:rect l="0" t="0" r="r" b="b"/>
            <a:pathLst>
              <a:path w="8" h="13">
                <a:moveTo>
                  <a:pt x="5" y="13"/>
                </a:moveTo>
                <a:cubicBezTo>
                  <a:pt x="2" y="9"/>
                  <a:pt x="1" y="7"/>
                  <a:pt x="1" y="5"/>
                </a:cubicBezTo>
                <a:cubicBezTo>
                  <a:pt x="0" y="4"/>
                  <a:pt x="2" y="2"/>
                  <a:pt x="3" y="0"/>
                </a:cubicBezTo>
                <a:cubicBezTo>
                  <a:pt x="5" y="2"/>
                  <a:pt x="7" y="3"/>
                  <a:pt x="8" y="4"/>
                </a:cubicBezTo>
                <a:cubicBezTo>
                  <a:pt x="8" y="6"/>
                  <a:pt x="7" y="8"/>
                  <a:pt x="5" y="1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614"/>
          <p:cNvSpPr/>
          <p:nvPr/>
        </p:nvSpPr>
        <p:spPr bwMode="auto">
          <a:xfrm>
            <a:off x="6361113" y="3698875"/>
            <a:ext cx="12700" cy="19050"/>
          </a:xfrm>
          <a:custGeom>
            <a:avLst/>
            <a:gdLst>
              <a:gd name="T0" fmla="*/ 5 w 9"/>
              <a:gd name="T1" fmla="*/ 13 h 13"/>
              <a:gd name="T2" fmla="*/ 1 w 9"/>
              <a:gd name="T3" fmla="*/ 6 h 13"/>
              <a:gd name="T4" fmla="*/ 4 w 9"/>
              <a:gd name="T5" fmla="*/ 0 h 13"/>
              <a:gd name="T6" fmla="*/ 8 w 9"/>
              <a:gd name="T7" fmla="*/ 4 h 13"/>
              <a:gd name="T8" fmla="*/ 5 w 9"/>
              <a:gd name="T9" fmla="*/ 13 h 13"/>
            </a:gdLst>
            <a:ahLst/>
            <a:cxnLst>
              <a:cxn ang="0">
                <a:pos x="T0" y="T1"/>
              </a:cxn>
              <a:cxn ang="0">
                <a:pos x="T2" y="T3"/>
              </a:cxn>
              <a:cxn ang="0">
                <a:pos x="T4" y="T5"/>
              </a:cxn>
              <a:cxn ang="0">
                <a:pos x="T6" y="T7"/>
              </a:cxn>
              <a:cxn ang="0">
                <a:pos x="T8" y="T9"/>
              </a:cxn>
            </a:cxnLst>
            <a:rect l="0" t="0" r="r" b="b"/>
            <a:pathLst>
              <a:path w="9" h="13">
                <a:moveTo>
                  <a:pt x="5" y="13"/>
                </a:moveTo>
                <a:cubicBezTo>
                  <a:pt x="3" y="9"/>
                  <a:pt x="1" y="7"/>
                  <a:pt x="1" y="6"/>
                </a:cubicBezTo>
                <a:cubicBezTo>
                  <a:pt x="0" y="4"/>
                  <a:pt x="2" y="2"/>
                  <a:pt x="4" y="0"/>
                </a:cubicBezTo>
                <a:cubicBezTo>
                  <a:pt x="5" y="1"/>
                  <a:pt x="8" y="2"/>
                  <a:pt x="8" y="4"/>
                </a:cubicBezTo>
                <a:cubicBezTo>
                  <a:pt x="9" y="6"/>
                  <a:pt x="7" y="8"/>
                  <a:pt x="5" y="1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615"/>
          <p:cNvSpPr/>
          <p:nvPr/>
        </p:nvSpPr>
        <p:spPr bwMode="auto">
          <a:xfrm>
            <a:off x="4341813" y="3746500"/>
            <a:ext cx="17463" cy="17463"/>
          </a:xfrm>
          <a:custGeom>
            <a:avLst/>
            <a:gdLst>
              <a:gd name="T0" fmla="*/ 9 w 13"/>
              <a:gd name="T1" fmla="*/ 12 h 12"/>
              <a:gd name="T2" fmla="*/ 0 w 13"/>
              <a:gd name="T3" fmla="*/ 1 h 12"/>
              <a:gd name="T4" fmla="*/ 8 w 13"/>
              <a:gd name="T5" fmla="*/ 12 h 12"/>
              <a:gd name="T6" fmla="*/ 9 w 13"/>
              <a:gd name="T7" fmla="*/ 12 h 12"/>
            </a:gdLst>
            <a:ahLst/>
            <a:cxnLst>
              <a:cxn ang="0">
                <a:pos x="T0" y="T1"/>
              </a:cxn>
              <a:cxn ang="0">
                <a:pos x="T2" y="T3"/>
              </a:cxn>
              <a:cxn ang="0">
                <a:pos x="T4" y="T5"/>
              </a:cxn>
              <a:cxn ang="0">
                <a:pos x="T6" y="T7"/>
              </a:cxn>
            </a:cxnLst>
            <a:rect l="0" t="0" r="r" b="b"/>
            <a:pathLst>
              <a:path w="13" h="12">
                <a:moveTo>
                  <a:pt x="9" y="12"/>
                </a:moveTo>
                <a:cubicBezTo>
                  <a:pt x="6" y="9"/>
                  <a:pt x="4" y="5"/>
                  <a:pt x="0" y="1"/>
                </a:cubicBezTo>
                <a:cubicBezTo>
                  <a:pt x="13" y="0"/>
                  <a:pt x="5" y="9"/>
                  <a:pt x="8" y="12"/>
                </a:cubicBezTo>
                <a:cubicBezTo>
                  <a:pt x="9" y="12"/>
                  <a:pt x="9" y="12"/>
                  <a:pt x="9" y="1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616"/>
          <p:cNvSpPr/>
          <p:nvPr/>
        </p:nvSpPr>
        <p:spPr bwMode="auto">
          <a:xfrm>
            <a:off x="5246688" y="3829050"/>
            <a:ext cx="485775" cy="47625"/>
          </a:xfrm>
          <a:custGeom>
            <a:avLst/>
            <a:gdLst>
              <a:gd name="T0" fmla="*/ 94 w 337"/>
              <a:gd name="T1" fmla="*/ 25 h 33"/>
              <a:gd name="T2" fmla="*/ 53 w 337"/>
              <a:gd name="T3" fmla="*/ 22 h 33"/>
              <a:gd name="T4" fmla="*/ 0 w 337"/>
              <a:gd name="T5" fmla="*/ 16 h 33"/>
              <a:gd name="T6" fmla="*/ 161 w 337"/>
              <a:gd name="T7" fmla="*/ 15 h 33"/>
              <a:gd name="T8" fmla="*/ 22 w 337"/>
              <a:gd name="T9" fmla="*/ 9 h 33"/>
              <a:gd name="T10" fmla="*/ 22 w 337"/>
              <a:gd name="T11" fmla="*/ 4 h 33"/>
              <a:gd name="T12" fmla="*/ 48 w 337"/>
              <a:gd name="T13" fmla="*/ 2 h 33"/>
              <a:gd name="T14" fmla="*/ 113 w 337"/>
              <a:gd name="T15" fmla="*/ 6 h 33"/>
              <a:gd name="T16" fmla="*/ 287 w 337"/>
              <a:gd name="T17" fmla="*/ 13 h 33"/>
              <a:gd name="T18" fmla="*/ 336 w 337"/>
              <a:gd name="T19" fmla="*/ 13 h 33"/>
              <a:gd name="T20" fmla="*/ 325 w 337"/>
              <a:gd name="T21" fmla="*/ 22 h 33"/>
              <a:gd name="T22" fmla="*/ 250 w 337"/>
              <a:gd name="T23" fmla="*/ 18 h 33"/>
              <a:gd name="T24" fmla="*/ 181 w 337"/>
              <a:gd name="T25" fmla="*/ 20 h 33"/>
              <a:gd name="T26" fmla="*/ 334 w 337"/>
              <a:gd name="T27" fmla="*/ 26 h 33"/>
              <a:gd name="T28" fmla="*/ 335 w 337"/>
              <a:gd name="T29" fmla="*/ 31 h 33"/>
              <a:gd name="T30" fmla="*/ 324 w 337"/>
              <a:gd name="T31" fmla="*/ 33 h 33"/>
              <a:gd name="T32" fmla="*/ 173 w 337"/>
              <a:gd name="T33" fmla="*/ 27 h 33"/>
              <a:gd name="T34" fmla="*/ 94 w 337"/>
              <a:gd name="T35" fmla="*/ 25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7" h="33">
                <a:moveTo>
                  <a:pt x="94" y="25"/>
                </a:moveTo>
                <a:cubicBezTo>
                  <a:pt x="80" y="24"/>
                  <a:pt x="67" y="23"/>
                  <a:pt x="53" y="22"/>
                </a:cubicBezTo>
                <a:cubicBezTo>
                  <a:pt x="35" y="20"/>
                  <a:pt x="18" y="20"/>
                  <a:pt x="0" y="16"/>
                </a:cubicBezTo>
                <a:cubicBezTo>
                  <a:pt x="54" y="12"/>
                  <a:pt x="108" y="20"/>
                  <a:pt x="161" y="15"/>
                </a:cubicBezTo>
                <a:cubicBezTo>
                  <a:pt x="115" y="13"/>
                  <a:pt x="69" y="11"/>
                  <a:pt x="22" y="9"/>
                </a:cubicBezTo>
                <a:cubicBezTo>
                  <a:pt x="22" y="8"/>
                  <a:pt x="22" y="6"/>
                  <a:pt x="22" y="4"/>
                </a:cubicBezTo>
                <a:cubicBezTo>
                  <a:pt x="30" y="0"/>
                  <a:pt x="40" y="2"/>
                  <a:pt x="48" y="2"/>
                </a:cubicBezTo>
                <a:cubicBezTo>
                  <a:pt x="70" y="3"/>
                  <a:pt x="91" y="5"/>
                  <a:pt x="113" y="6"/>
                </a:cubicBezTo>
                <a:cubicBezTo>
                  <a:pt x="171" y="8"/>
                  <a:pt x="229" y="11"/>
                  <a:pt x="287" y="13"/>
                </a:cubicBezTo>
                <a:cubicBezTo>
                  <a:pt x="303" y="14"/>
                  <a:pt x="320" y="13"/>
                  <a:pt x="336" y="13"/>
                </a:cubicBezTo>
                <a:cubicBezTo>
                  <a:pt x="337" y="22"/>
                  <a:pt x="330" y="22"/>
                  <a:pt x="325" y="22"/>
                </a:cubicBezTo>
                <a:cubicBezTo>
                  <a:pt x="300" y="21"/>
                  <a:pt x="275" y="19"/>
                  <a:pt x="250" y="18"/>
                </a:cubicBezTo>
                <a:cubicBezTo>
                  <a:pt x="227" y="18"/>
                  <a:pt x="204" y="18"/>
                  <a:pt x="181" y="20"/>
                </a:cubicBezTo>
                <a:cubicBezTo>
                  <a:pt x="232" y="22"/>
                  <a:pt x="283" y="24"/>
                  <a:pt x="334" y="26"/>
                </a:cubicBezTo>
                <a:cubicBezTo>
                  <a:pt x="334" y="28"/>
                  <a:pt x="335" y="30"/>
                  <a:pt x="335" y="31"/>
                </a:cubicBezTo>
                <a:cubicBezTo>
                  <a:pt x="331" y="32"/>
                  <a:pt x="327" y="33"/>
                  <a:pt x="324" y="33"/>
                </a:cubicBezTo>
                <a:cubicBezTo>
                  <a:pt x="273" y="31"/>
                  <a:pt x="223" y="28"/>
                  <a:pt x="173" y="27"/>
                </a:cubicBezTo>
                <a:cubicBezTo>
                  <a:pt x="146" y="26"/>
                  <a:pt x="120" y="26"/>
                  <a:pt x="94" y="2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617"/>
          <p:cNvSpPr/>
          <p:nvPr/>
        </p:nvSpPr>
        <p:spPr bwMode="auto">
          <a:xfrm>
            <a:off x="8194676" y="3914775"/>
            <a:ext cx="26988" cy="130175"/>
          </a:xfrm>
          <a:custGeom>
            <a:avLst/>
            <a:gdLst>
              <a:gd name="T0" fmla="*/ 18 w 18"/>
              <a:gd name="T1" fmla="*/ 86 h 90"/>
              <a:gd name="T2" fmla="*/ 0 w 18"/>
              <a:gd name="T3" fmla="*/ 78 h 90"/>
              <a:gd name="T4" fmla="*/ 0 w 18"/>
              <a:gd name="T5" fmla="*/ 11 h 90"/>
              <a:gd name="T6" fmla="*/ 9 w 18"/>
              <a:gd name="T7" fmla="*/ 1 h 90"/>
              <a:gd name="T8" fmla="*/ 18 w 18"/>
              <a:gd name="T9" fmla="*/ 12 h 90"/>
              <a:gd name="T10" fmla="*/ 18 w 18"/>
              <a:gd name="T11" fmla="*/ 86 h 90"/>
            </a:gdLst>
            <a:ahLst/>
            <a:cxnLst>
              <a:cxn ang="0">
                <a:pos x="T0" y="T1"/>
              </a:cxn>
              <a:cxn ang="0">
                <a:pos x="T2" y="T3"/>
              </a:cxn>
              <a:cxn ang="0">
                <a:pos x="T4" y="T5"/>
              </a:cxn>
              <a:cxn ang="0">
                <a:pos x="T6" y="T7"/>
              </a:cxn>
              <a:cxn ang="0">
                <a:pos x="T8" y="T9"/>
              </a:cxn>
              <a:cxn ang="0">
                <a:pos x="T10" y="T11"/>
              </a:cxn>
            </a:cxnLst>
            <a:rect l="0" t="0" r="r" b="b"/>
            <a:pathLst>
              <a:path w="18" h="90">
                <a:moveTo>
                  <a:pt x="18" y="86"/>
                </a:moveTo>
                <a:cubicBezTo>
                  <a:pt x="7" y="90"/>
                  <a:pt x="0" y="89"/>
                  <a:pt x="0" y="78"/>
                </a:cubicBezTo>
                <a:cubicBezTo>
                  <a:pt x="0" y="55"/>
                  <a:pt x="0" y="33"/>
                  <a:pt x="0" y="11"/>
                </a:cubicBezTo>
                <a:cubicBezTo>
                  <a:pt x="0" y="6"/>
                  <a:pt x="2" y="1"/>
                  <a:pt x="9" y="1"/>
                </a:cubicBezTo>
                <a:cubicBezTo>
                  <a:pt x="17" y="0"/>
                  <a:pt x="18" y="5"/>
                  <a:pt x="18" y="12"/>
                </a:cubicBezTo>
                <a:cubicBezTo>
                  <a:pt x="18" y="36"/>
                  <a:pt x="18" y="61"/>
                  <a:pt x="18" y="8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618"/>
          <p:cNvSpPr/>
          <p:nvPr/>
        </p:nvSpPr>
        <p:spPr bwMode="auto">
          <a:xfrm>
            <a:off x="10375901" y="3824288"/>
            <a:ext cx="23813" cy="25400"/>
          </a:xfrm>
          <a:custGeom>
            <a:avLst/>
            <a:gdLst>
              <a:gd name="T0" fmla="*/ 5 w 17"/>
              <a:gd name="T1" fmla="*/ 17 h 17"/>
              <a:gd name="T2" fmla="*/ 11 w 17"/>
              <a:gd name="T3" fmla="*/ 0 h 17"/>
              <a:gd name="T4" fmla="*/ 4 w 17"/>
              <a:gd name="T5" fmla="*/ 16 h 17"/>
              <a:gd name="T6" fmla="*/ 5 w 17"/>
              <a:gd name="T7" fmla="*/ 17 h 17"/>
            </a:gdLst>
            <a:ahLst/>
            <a:cxnLst>
              <a:cxn ang="0">
                <a:pos x="T0" y="T1"/>
              </a:cxn>
              <a:cxn ang="0">
                <a:pos x="T2" y="T3"/>
              </a:cxn>
              <a:cxn ang="0">
                <a:pos x="T4" y="T5"/>
              </a:cxn>
              <a:cxn ang="0">
                <a:pos x="T6" y="T7"/>
              </a:cxn>
            </a:cxnLst>
            <a:rect l="0" t="0" r="r" b="b"/>
            <a:pathLst>
              <a:path w="17" h="17">
                <a:moveTo>
                  <a:pt x="5" y="17"/>
                </a:moveTo>
                <a:cubicBezTo>
                  <a:pt x="1" y="9"/>
                  <a:pt x="0" y="2"/>
                  <a:pt x="11" y="0"/>
                </a:cubicBezTo>
                <a:cubicBezTo>
                  <a:pt x="17" y="14"/>
                  <a:pt x="17" y="14"/>
                  <a:pt x="4" y="16"/>
                </a:cubicBezTo>
                <a:cubicBezTo>
                  <a:pt x="4" y="16"/>
                  <a:pt x="5" y="17"/>
                  <a:pt x="5" y="1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620"/>
          <p:cNvSpPr/>
          <p:nvPr/>
        </p:nvSpPr>
        <p:spPr bwMode="auto">
          <a:xfrm>
            <a:off x="4498976" y="3684588"/>
            <a:ext cx="25400" cy="25400"/>
          </a:xfrm>
          <a:custGeom>
            <a:avLst/>
            <a:gdLst>
              <a:gd name="T0" fmla="*/ 0 w 18"/>
              <a:gd name="T1" fmla="*/ 10 h 18"/>
              <a:gd name="T2" fmla="*/ 18 w 18"/>
              <a:gd name="T3" fmla="*/ 0 h 18"/>
              <a:gd name="T4" fmla="*/ 13 w 18"/>
              <a:gd name="T5" fmla="*/ 14 h 18"/>
              <a:gd name="T6" fmla="*/ 0 w 18"/>
              <a:gd name="T7" fmla="*/ 9 h 18"/>
              <a:gd name="T8" fmla="*/ 0 w 18"/>
              <a:gd name="T9" fmla="*/ 10 h 18"/>
            </a:gdLst>
            <a:ahLst/>
            <a:cxnLst>
              <a:cxn ang="0">
                <a:pos x="T0" y="T1"/>
              </a:cxn>
              <a:cxn ang="0">
                <a:pos x="T2" y="T3"/>
              </a:cxn>
              <a:cxn ang="0">
                <a:pos x="T4" y="T5"/>
              </a:cxn>
              <a:cxn ang="0">
                <a:pos x="T6" y="T7"/>
              </a:cxn>
              <a:cxn ang="0">
                <a:pos x="T8" y="T9"/>
              </a:cxn>
            </a:cxnLst>
            <a:rect l="0" t="0" r="r" b="b"/>
            <a:pathLst>
              <a:path w="18" h="18">
                <a:moveTo>
                  <a:pt x="0" y="10"/>
                </a:moveTo>
                <a:cubicBezTo>
                  <a:pt x="4" y="7"/>
                  <a:pt x="9" y="5"/>
                  <a:pt x="18" y="0"/>
                </a:cubicBezTo>
                <a:cubicBezTo>
                  <a:pt x="15" y="8"/>
                  <a:pt x="15" y="13"/>
                  <a:pt x="13" y="14"/>
                </a:cubicBezTo>
                <a:cubicBezTo>
                  <a:pt x="7" y="18"/>
                  <a:pt x="2" y="16"/>
                  <a:pt x="0" y="9"/>
                </a:cubicBezTo>
                <a:cubicBezTo>
                  <a:pt x="0" y="9"/>
                  <a:pt x="0" y="10"/>
                  <a:pt x="0" y="1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621"/>
          <p:cNvSpPr/>
          <p:nvPr/>
        </p:nvSpPr>
        <p:spPr bwMode="auto">
          <a:xfrm>
            <a:off x="4525963" y="3665538"/>
            <a:ext cx="12700" cy="12700"/>
          </a:xfrm>
          <a:custGeom>
            <a:avLst/>
            <a:gdLst>
              <a:gd name="T0" fmla="*/ 9 w 9"/>
              <a:gd name="T1" fmla="*/ 5 h 9"/>
              <a:gd name="T2" fmla="*/ 4 w 9"/>
              <a:gd name="T3" fmla="*/ 9 h 9"/>
              <a:gd name="T4" fmla="*/ 0 w 9"/>
              <a:gd name="T5" fmla="*/ 4 h 9"/>
              <a:gd name="T6" fmla="*/ 4 w 9"/>
              <a:gd name="T7" fmla="*/ 1 h 9"/>
              <a:gd name="T8" fmla="*/ 9 w 9"/>
              <a:gd name="T9" fmla="*/ 5 h 9"/>
            </a:gdLst>
            <a:ahLst/>
            <a:cxnLst>
              <a:cxn ang="0">
                <a:pos x="T0" y="T1"/>
              </a:cxn>
              <a:cxn ang="0">
                <a:pos x="T2" y="T3"/>
              </a:cxn>
              <a:cxn ang="0">
                <a:pos x="T4" y="T5"/>
              </a:cxn>
              <a:cxn ang="0">
                <a:pos x="T6" y="T7"/>
              </a:cxn>
              <a:cxn ang="0">
                <a:pos x="T8" y="T9"/>
              </a:cxn>
            </a:cxnLst>
            <a:rect l="0" t="0" r="r" b="b"/>
            <a:pathLst>
              <a:path w="9" h="9">
                <a:moveTo>
                  <a:pt x="9" y="5"/>
                </a:moveTo>
                <a:cubicBezTo>
                  <a:pt x="6" y="7"/>
                  <a:pt x="5" y="8"/>
                  <a:pt x="4" y="9"/>
                </a:cubicBezTo>
                <a:cubicBezTo>
                  <a:pt x="3" y="7"/>
                  <a:pt x="1" y="6"/>
                  <a:pt x="0" y="4"/>
                </a:cubicBezTo>
                <a:cubicBezTo>
                  <a:pt x="0" y="3"/>
                  <a:pt x="3" y="0"/>
                  <a:pt x="4" y="1"/>
                </a:cubicBezTo>
                <a:cubicBezTo>
                  <a:pt x="5" y="1"/>
                  <a:pt x="7" y="3"/>
                  <a:pt x="9"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622"/>
          <p:cNvSpPr/>
          <p:nvPr/>
        </p:nvSpPr>
        <p:spPr bwMode="auto">
          <a:xfrm>
            <a:off x="9974263" y="3851275"/>
            <a:ext cx="26988" cy="22225"/>
          </a:xfrm>
          <a:custGeom>
            <a:avLst/>
            <a:gdLst>
              <a:gd name="T0" fmla="*/ 0 w 19"/>
              <a:gd name="T1" fmla="*/ 1 h 15"/>
              <a:gd name="T2" fmla="*/ 11 w 19"/>
              <a:gd name="T3" fmla="*/ 1 h 15"/>
              <a:gd name="T4" fmla="*/ 18 w 19"/>
              <a:gd name="T5" fmla="*/ 8 h 15"/>
              <a:gd name="T6" fmla="*/ 14 w 19"/>
              <a:gd name="T7" fmla="*/ 15 h 15"/>
              <a:gd name="T8" fmla="*/ 2 w 19"/>
              <a:gd name="T9" fmla="*/ 13 h 15"/>
              <a:gd name="T10" fmla="*/ 0 w 19"/>
              <a:gd name="T11" fmla="*/ 1 h 15"/>
              <a:gd name="T12" fmla="*/ 0 w 19"/>
              <a:gd name="T13" fmla="*/ 1 h 15"/>
            </a:gdLst>
            <a:ahLst/>
            <a:cxnLst>
              <a:cxn ang="0">
                <a:pos x="T0" y="T1"/>
              </a:cxn>
              <a:cxn ang="0">
                <a:pos x="T2" y="T3"/>
              </a:cxn>
              <a:cxn ang="0">
                <a:pos x="T4" y="T5"/>
              </a:cxn>
              <a:cxn ang="0">
                <a:pos x="T6" y="T7"/>
              </a:cxn>
              <a:cxn ang="0">
                <a:pos x="T8" y="T9"/>
              </a:cxn>
              <a:cxn ang="0">
                <a:pos x="T10" y="T11"/>
              </a:cxn>
              <a:cxn ang="0">
                <a:pos x="T12" y="T13"/>
              </a:cxn>
            </a:cxnLst>
            <a:rect l="0" t="0" r="r" b="b"/>
            <a:pathLst>
              <a:path w="19" h="15">
                <a:moveTo>
                  <a:pt x="0" y="1"/>
                </a:moveTo>
                <a:cubicBezTo>
                  <a:pt x="3" y="1"/>
                  <a:pt x="7" y="0"/>
                  <a:pt x="11" y="1"/>
                </a:cubicBezTo>
                <a:cubicBezTo>
                  <a:pt x="14" y="2"/>
                  <a:pt x="17" y="5"/>
                  <a:pt x="18" y="8"/>
                </a:cubicBezTo>
                <a:cubicBezTo>
                  <a:pt x="19" y="9"/>
                  <a:pt x="16" y="14"/>
                  <a:pt x="14" y="15"/>
                </a:cubicBezTo>
                <a:cubicBezTo>
                  <a:pt x="10" y="15"/>
                  <a:pt x="5" y="15"/>
                  <a:pt x="2" y="13"/>
                </a:cubicBezTo>
                <a:cubicBezTo>
                  <a:pt x="0" y="10"/>
                  <a:pt x="1" y="5"/>
                  <a:pt x="0" y="1"/>
                </a:cubicBezTo>
                <a:cubicBezTo>
                  <a:pt x="0" y="1"/>
                  <a:pt x="0" y="1"/>
                  <a:pt x="0"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624"/>
          <p:cNvSpPr/>
          <p:nvPr/>
        </p:nvSpPr>
        <p:spPr bwMode="auto">
          <a:xfrm>
            <a:off x="3876676" y="3997325"/>
            <a:ext cx="68263" cy="17463"/>
          </a:xfrm>
          <a:custGeom>
            <a:avLst/>
            <a:gdLst>
              <a:gd name="T0" fmla="*/ 39 w 47"/>
              <a:gd name="T1" fmla="*/ 12 h 12"/>
              <a:gd name="T2" fmla="*/ 17 w 47"/>
              <a:gd name="T3" fmla="*/ 9 h 12"/>
              <a:gd name="T4" fmla="*/ 0 w 47"/>
              <a:gd name="T5" fmla="*/ 0 h 12"/>
              <a:gd name="T6" fmla="*/ 47 w 47"/>
              <a:gd name="T7" fmla="*/ 4 h 12"/>
              <a:gd name="T8" fmla="*/ 39 w 47"/>
              <a:gd name="T9" fmla="*/ 12 h 12"/>
            </a:gdLst>
            <a:ahLst/>
            <a:cxnLst>
              <a:cxn ang="0">
                <a:pos x="T0" y="T1"/>
              </a:cxn>
              <a:cxn ang="0">
                <a:pos x="T2" y="T3"/>
              </a:cxn>
              <a:cxn ang="0">
                <a:pos x="T4" y="T5"/>
              </a:cxn>
              <a:cxn ang="0">
                <a:pos x="T6" y="T7"/>
              </a:cxn>
              <a:cxn ang="0">
                <a:pos x="T8" y="T9"/>
              </a:cxn>
            </a:cxnLst>
            <a:rect l="0" t="0" r="r" b="b"/>
            <a:pathLst>
              <a:path w="47" h="12">
                <a:moveTo>
                  <a:pt x="39" y="12"/>
                </a:moveTo>
                <a:cubicBezTo>
                  <a:pt x="32" y="11"/>
                  <a:pt x="25" y="10"/>
                  <a:pt x="17" y="9"/>
                </a:cubicBezTo>
                <a:cubicBezTo>
                  <a:pt x="10" y="9"/>
                  <a:pt x="3" y="8"/>
                  <a:pt x="0" y="0"/>
                </a:cubicBezTo>
                <a:cubicBezTo>
                  <a:pt x="16" y="1"/>
                  <a:pt x="31" y="3"/>
                  <a:pt x="47" y="4"/>
                </a:cubicBezTo>
                <a:cubicBezTo>
                  <a:pt x="44" y="7"/>
                  <a:pt x="42" y="9"/>
                  <a:pt x="39" y="1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625"/>
          <p:cNvSpPr/>
          <p:nvPr/>
        </p:nvSpPr>
        <p:spPr bwMode="auto">
          <a:xfrm>
            <a:off x="4164013" y="2984500"/>
            <a:ext cx="19050" cy="25400"/>
          </a:xfrm>
          <a:custGeom>
            <a:avLst/>
            <a:gdLst>
              <a:gd name="T0" fmla="*/ 13 w 13"/>
              <a:gd name="T1" fmla="*/ 0 h 17"/>
              <a:gd name="T2" fmla="*/ 13 w 13"/>
              <a:gd name="T3" fmla="*/ 16 h 17"/>
              <a:gd name="T4" fmla="*/ 5 w 13"/>
              <a:gd name="T5" fmla="*/ 0 h 17"/>
              <a:gd name="T6" fmla="*/ 13 w 13"/>
              <a:gd name="T7" fmla="*/ 0 h 17"/>
            </a:gdLst>
            <a:ahLst/>
            <a:cxnLst>
              <a:cxn ang="0">
                <a:pos x="T0" y="T1"/>
              </a:cxn>
              <a:cxn ang="0">
                <a:pos x="T2" y="T3"/>
              </a:cxn>
              <a:cxn ang="0">
                <a:pos x="T4" y="T5"/>
              </a:cxn>
              <a:cxn ang="0">
                <a:pos x="T6" y="T7"/>
              </a:cxn>
            </a:cxnLst>
            <a:rect l="0" t="0" r="r" b="b"/>
            <a:pathLst>
              <a:path w="13" h="17">
                <a:moveTo>
                  <a:pt x="13" y="0"/>
                </a:moveTo>
                <a:cubicBezTo>
                  <a:pt x="13" y="6"/>
                  <a:pt x="13" y="11"/>
                  <a:pt x="13" y="16"/>
                </a:cubicBezTo>
                <a:cubicBezTo>
                  <a:pt x="0" y="17"/>
                  <a:pt x="6" y="6"/>
                  <a:pt x="5" y="0"/>
                </a:cubicBezTo>
                <a:cubicBezTo>
                  <a:pt x="8" y="0"/>
                  <a:pt x="10" y="0"/>
                  <a:pt x="13"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649"/>
          <p:cNvSpPr/>
          <p:nvPr/>
        </p:nvSpPr>
        <p:spPr bwMode="auto">
          <a:xfrm>
            <a:off x="4273551" y="2992438"/>
            <a:ext cx="23813" cy="44450"/>
          </a:xfrm>
          <a:custGeom>
            <a:avLst/>
            <a:gdLst>
              <a:gd name="T0" fmla="*/ 3 w 17"/>
              <a:gd name="T1" fmla="*/ 0 h 31"/>
              <a:gd name="T2" fmla="*/ 17 w 17"/>
              <a:gd name="T3" fmla="*/ 25 h 31"/>
              <a:gd name="T4" fmla="*/ 1 w 17"/>
              <a:gd name="T5" fmla="*/ 31 h 31"/>
              <a:gd name="T6" fmla="*/ 0 w 17"/>
              <a:gd name="T7" fmla="*/ 20 h 31"/>
              <a:gd name="T8" fmla="*/ 6 w 17"/>
              <a:gd name="T9" fmla="*/ 17 h 31"/>
              <a:gd name="T10" fmla="*/ 4 w 17"/>
              <a:gd name="T11" fmla="*/ 8 h 31"/>
              <a:gd name="T12" fmla="*/ 3 w 17"/>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17" h="31">
                <a:moveTo>
                  <a:pt x="3" y="0"/>
                </a:moveTo>
                <a:cubicBezTo>
                  <a:pt x="13" y="7"/>
                  <a:pt x="4" y="20"/>
                  <a:pt x="17" y="25"/>
                </a:cubicBezTo>
                <a:cubicBezTo>
                  <a:pt x="12" y="26"/>
                  <a:pt x="8" y="28"/>
                  <a:pt x="1" y="31"/>
                </a:cubicBezTo>
                <a:cubicBezTo>
                  <a:pt x="1" y="26"/>
                  <a:pt x="1" y="23"/>
                  <a:pt x="0" y="20"/>
                </a:cubicBezTo>
                <a:cubicBezTo>
                  <a:pt x="6" y="25"/>
                  <a:pt x="6" y="20"/>
                  <a:pt x="6" y="17"/>
                </a:cubicBezTo>
                <a:cubicBezTo>
                  <a:pt x="6" y="14"/>
                  <a:pt x="4" y="11"/>
                  <a:pt x="4" y="8"/>
                </a:cubicBezTo>
                <a:cubicBezTo>
                  <a:pt x="3" y="6"/>
                  <a:pt x="3" y="3"/>
                  <a:pt x="3"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650"/>
          <p:cNvSpPr/>
          <p:nvPr/>
        </p:nvSpPr>
        <p:spPr bwMode="auto">
          <a:xfrm>
            <a:off x="4300538" y="3013075"/>
            <a:ext cx="20638" cy="23813"/>
          </a:xfrm>
          <a:custGeom>
            <a:avLst/>
            <a:gdLst>
              <a:gd name="T0" fmla="*/ 14 w 14"/>
              <a:gd name="T1" fmla="*/ 0 h 16"/>
              <a:gd name="T2" fmla="*/ 13 w 14"/>
              <a:gd name="T3" fmla="*/ 16 h 16"/>
              <a:gd name="T4" fmla="*/ 14 w 14"/>
              <a:gd name="T5" fmla="*/ 0 h 16"/>
            </a:gdLst>
            <a:ahLst/>
            <a:cxnLst>
              <a:cxn ang="0">
                <a:pos x="T0" y="T1"/>
              </a:cxn>
              <a:cxn ang="0">
                <a:pos x="T2" y="T3"/>
              </a:cxn>
              <a:cxn ang="0">
                <a:pos x="T4" y="T5"/>
              </a:cxn>
            </a:cxnLst>
            <a:rect l="0" t="0" r="r" b="b"/>
            <a:pathLst>
              <a:path w="14" h="16">
                <a:moveTo>
                  <a:pt x="14" y="0"/>
                </a:moveTo>
                <a:cubicBezTo>
                  <a:pt x="14" y="5"/>
                  <a:pt x="14" y="10"/>
                  <a:pt x="13" y="16"/>
                </a:cubicBezTo>
                <a:cubicBezTo>
                  <a:pt x="0" y="10"/>
                  <a:pt x="11" y="5"/>
                  <a:pt x="14"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651"/>
          <p:cNvSpPr/>
          <p:nvPr/>
        </p:nvSpPr>
        <p:spPr bwMode="auto">
          <a:xfrm>
            <a:off x="4337051" y="3051175"/>
            <a:ext cx="14288" cy="23813"/>
          </a:xfrm>
          <a:custGeom>
            <a:avLst/>
            <a:gdLst>
              <a:gd name="T0" fmla="*/ 1 w 10"/>
              <a:gd name="T1" fmla="*/ 17 h 17"/>
              <a:gd name="T2" fmla="*/ 6 w 10"/>
              <a:gd name="T3" fmla="*/ 0 h 17"/>
              <a:gd name="T4" fmla="*/ 10 w 10"/>
              <a:gd name="T5" fmla="*/ 2 h 17"/>
              <a:gd name="T6" fmla="*/ 0 w 10"/>
              <a:gd name="T7" fmla="*/ 16 h 17"/>
              <a:gd name="T8" fmla="*/ 1 w 10"/>
              <a:gd name="T9" fmla="*/ 17 h 17"/>
            </a:gdLst>
            <a:ahLst/>
            <a:cxnLst>
              <a:cxn ang="0">
                <a:pos x="T0" y="T1"/>
              </a:cxn>
              <a:cxn ang="0">
                <a:pos x="T2" y="T3"/>
              </a:cxn>
              <a:cxn ang="0">
                <a:pos x="T4" y="T5"/>
              </a:cxn>
              <a:cxn ang="0">
                <a:pos x="T6" y="T7"/>
              </a:cxn>
              <a:cxn ang="0">
                <a:pos x="T8" y="T9"/>
              </a:cxn>
            </a:cxnLst>
            <a:rect l="0" t="0" r="r" b="b"/>
            <a:pathLst>
              <a:path w="10" h="17">
                <a:moveTo>
                  <a:pt x="1" y="17"/>
                </a:moveTo>
                <a:cubicBezTo>
                  <a:pt x="2" y="11"/>
                  <a:pt x="4" y="6"/>
                  <a:pt x="6" y="0"/>
                </a:cubicBezTo>
                <a:cubicBezTo>
                  <a:pt x="7" y="1"/>
                  <a:pt x="9" y="1"/>
                  <a:pt x="10" y="2"/>
                </a:cubicBezTo>
                <a:cubicBezTo>
                  <a:pt x="9" y="8"/>
                  <a:pt x="7" y="14"/>
                  <a:pt x="0" y="16"/>
                </a:cubicBezTo>
                <a:cubicBezTo>
                  <a:pt x="0" y="16"/>
                  <a:pt x="1" y="17"/>
                  <a:pt x="1" y="1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652"/>
          <p:cNvSpPr/>
          <p:nvPr/>
        </p:nvSpPr>
        <p:spPr bwMode="auto">
          <a:xfrm>
            <a:off x="2925763" y="3267075"/>
            <a:ext cx="14288" cy="19050"/>
          </a:xfrm>
          <a:custGeom>
            <a:avLst/>
            <a:gdLst>
              <a:gd name="T0" fmla="*/ 6 w 10"/>
              <a:gd name="T1" fmla="*/ 13 h 13"/>
              <a:gd name="T2" fmla="*/ 0 w 10"/>
              <a:gd name="T3" fmla="*/ 4 h 13"/>
              <a:gd name="T4" fmla="*/ 10 w 10"/>
              <a:gd name="T5" fmla="*/ 9 h 13"/>
              <a:gd name="T6" fmla="*/ 6 w 10"/>
              <a:gd name="T7" fmla="*/ 13 h 13"/>
            </a:gdLst>
            <a:ahLst/>
            <a:cxnLst>
              <a:cxn ang="0">
                <a:pos x="T0" y="T1"/>
              </a:cxn>
              <a:cxn ang="0">
                <a:pos x="T2" y="T3"/>
              </a:cxn>
              <a:cxn ang="0">
                <a:pos x="T4" y="T5"/>
              </a:cxn>
              <a:cxn ang="0">
                <a:pos x="T6" y="T7"/>
              </a:cxn>
            </a:cxnLst>
            <a:rect l="0" t="0" r="r" b="b"/>
            <a:pathLst>
              <a:path w="10" h="13">
                <a:moveTo>
                  <a:pt x="6" y="13"/>
                </a:moveTo>
                <a:cubicBezTo>
                  <a:pt x="4" y="10"/>
                  <a:pt x="2" y="7"/>
                  <a:pt x="0" y="4"/>
                </a:cubicBezTo>
                <a:cubicBezTo>
                  <a:pt x="9" y="0"/>
                  <a:pt x="6" y="8"/>
                  <a:pt x="10" y="9"/>
                </a:cubicBezTo>
                <a:cubicBezTo>
                  <a:pt x="8" y="11"/>
                  <a:pt x="7" y="12"/>
                  <a:pt x="6" y="1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653"/>
          <p:cNvSpPr/>
          <p:nvPr/>
        </p:nvSpPr>
        <p:spPr bwMode="auto">
          <a:xfrm>
            <a:off x="3101976" y="3267075"/>
            <a:ext cx="14288" cy="22225"/>
          </a:xfrm>
          <a:custGeom>
            <a:avLst/>
            <a:gdLst>
              <a:gd name="T0" fmla="*/ 6 w 11"/>
              <a:gd name="T1" fmla="*/ 0 h 16"/>
              <a:gd name="T2" fmla="*/ 10 w 11"/>
              <a:gd name="T3" fmla="*/ 0 h 16"/>
              <a:gd name="T4" fmla="*/ 0 w 11"/>
              <a:gd name="T5" fmla="*/ 16 h 16"/>
              <a:gd name="T6" fmla="*/ 6 w 11"/>
              <a:gd name="T7" fmla="*/ 0 h 16"/>
            </a:gdLst>
            <a:ahLst/>
            <a:cxnLst>
              <a:cxn ang="0">
                <a:pos x="T0" y="T1"/>
              </a:cxn>
              <a:cxn ang="0">
                <a:pos x="T2" y="T3"/>
              </a:cxn>
              <a:cxn ang="0">
                <a:pos x="T4" y="T5"/>
              </a:cxn>
              <a:cxn ang="0">
                <a:pos x="T6" y="T7"/>
              </a:cxn>
            </a:cxnLst>
            <a:rect l="0" t="0" r="r" b="b"/>
            <a:pathLst>
              <a:path w="11" h="16">
                <a:moveTo>
                  <a:pt x="6" y="0"/>
                </a:moveTo>
                <a:cubicBezTo>
                  <a:pt x="7" y="0"/>
                  <a:pt x="9" y="0"/>
                  <a:pt x="10" y="0"/>
                </a:cubicBezTo>
                <a:cubicBezTo>
                  <a:pt x="9" y="6"/>
                  <a:pt x="11" y="14"/>
                  <a:pt x="0" y="16"/>
                </a:cubicBezTo>
                <a:cubicBezTo>
                  <a:pt x="2" y="10"/>
                  <a:pt x="4" y="5"/>
                  <a:pt x="6"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654"/>
          <p:cNvSpPr/>
          <p:nvPr/>
        </p:nvSpPr>
        <p:spPr bwMode="auto">
          <a:xfrm>
            <a:off x="3092451" y="3257550"/>
            <a:ext cx="17463" cy="11113"/>
          </a:xfrm>
          <a:custGeom>
            <a:avLst/>
            <a:gdLst>
              <a:gd name="T0" fmla="*/ 10 w 12"/>
              <a:gd name="T1" fmla="*/ 0 h 8"/>
              <a:gd name="T2" fmla="*/ 12 w 12"/>
              <a:gd name="T3" fmla="*/ 8 h 8"/>
              <a:gd name="T4" fmla="*/ 3 w 12"/>
              <a:gd name="T5" fmla="*/ 7 h 8"/>
              <a:gd name="T6" fmla="*/ 10 w 12"/>
              <a:gd name="T7" fmla="*/ 0 h 8"/>
            </a:gdLst>
            <a:ahLst/>
            <a:cxnLst>
              <a:cxn ang="0">
                <a:pos x="T0" y="T1"/>
              </a:cxn>
              <a:cxn ang="0">
                <a:pos x="T2" y="T3"/>
              </a:cxn>
              <a:cxn ang="0">
                <a:pos x="T4" y="T5"/>
              </a:cxn>
              <a:cxn ang="0">
                <a:pos x="T6" y="T7"/>
              </a:cxn>
            </a:cxnLst>
            <a:rect l="0" t="0" r="r" b="b"/>
            <a:pathLst>
              <a:path w="12" h="8">
                <a:moveTo>
                  <a:pt x="10" y="0"/>
                </a:moveTo>
                <a:cubicBezTo>
                  <a:pt x="11" y="2"/>
                  <a:pt x="11" y="5"/>
                  <a:pt x="12" y="8"/>
                </a:cubicBezTo>
                <a:cubicBezTo>
                  <a:pt x="9" y="7"/>
                  <a:pt x="4" y="8"/>
                  <a:pt x="3" y="7"/>
                </a:cubicBezTo>
                <a:cubicBezTo>
                  <a:pt x="0" y="0"/>
                  <a:pt x="8" y="3"/>
                  <a:pt x="1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890" name="图片 889"/>
          <p:cNvPicPr>
            <a:picLocks noChangeAspect="1"/>
          </p:cNvPicPr>
          <p:nvPr/>
        </p:nvPicPr>
        <p:blipFill>
          <a:blip r:embed="rId4">
            <a:alphaModFix amt="50000"/>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125153" y="3702049"/>
            <a:ext cx="7780276" cy="2772000"/>
          </a:xfrm>
          <a:prstGeom prst="rect">
            <a:avLst/>
          </a:prstGeom>
        </p:spPr>
      </p:pic>
      <p:sp>
        <p:nvSpPr>
          <p:cNvPr id="2" name="文本占位符 1"/>
          <p:cNvSpPr>
            <a:spLocks noGrp="1"/>
          </p:cNvSpPr>
          <p:nvPr>
            <p:ph type="body" sz="quarter" idx="11"/>
          </p:nvPr>
        </p:nvSpPr>
        <p:spPr/>
        <p:txBody>
          <a:bodyPr/>
          <a:lstStyle/>
          <a:p>
            <a:r>
              <a:rPr lang="zh-CN" altLang="en-US" noProof="0" dirty="0">
                <a:ln>
                  <a:noFill/>
                </a:ln>
                <a:solidFill>
                  <a:srgbClr val="3F3F3F"/>
                </a:solidFill>
                <a:effectLst/>
                <a:uLnTx/>
                <a:uFillTx/>
                <a:latin typeface="Arial" panose="020B0604020202020204"/>
                <a:ea typeface="Microsoft YaHei"/>
                <a:sym typeface="+mn-ea"/>
              </a:rPr>
              <a:t>项目主要内容</a:t>
            </a:r>
            <a:endParaRPr lang="zh-CN" altLang="en-US" dirty="0"/>
          </a:p>
        </p:txBody>
      </p:sp>
      <p:sp>
        <p:nvSpPr>
          <p:cNvPr id="3" name="文本占位符 2"/>
          <p:cNvSpPr>
            <a:spLocks noGrp="1"/>
          </p:cNvSpPr>
          <p:nvPr>
            <p:ph type="body" sz="quarter" idx="14"/>
          </p:nvPr>
        </p:nvSpPr>
        <p:spPr/>
        <p:txBody>
          <a:bodyPr/>
          <a:lstStyle/>
          <a:p>
            <a:endParaRPr lang="zh-CN" altLang="en-US" dirty="0"/>
          </a:p>
        </p:txBody>
      </p:sp>
      <p:sp>
        <p:nvSpPr>
          <p:cNvPr id="4" name="文本占位符 3"/>
          <p:cNvSpPr>
            <a:spLocks noGrp="1"/>
          </p:cNvSpPr>
          <p:nvPr>
            <p:ph type="body" sz="quarter" idx="15"/>
          </p:nvPr>
        </p:nvSpPr>
        <p:spPr/>
        <p:txBody>
          <a:bodyPr/>
          <a:lstStyle/>
          <a:p>
            <a:r>
              <a:rPr lang="en-US" altLang="zh-CN" dirty="0"/>
              <a:t>02</a:t>
            </a:r>
            <a:endParaRPr lang="zh-CN" altLang="en-US" dirty="0"/>
          </a:p>
        </p:txBody>
      </p:sp>
      <p:sp>
        <p:nvSpPr>
          <p:cNvPr id="49" name="文本占位符 48"/>
          <p:cNvSpPr>
            <a:spLocks noGrp="1"/>
          </p:cNvSpPr>
          <p:nvPr>
            <p:ph type="body" sz="quarter" idx="16"/>
          </p:nvPr>
        </p:nvSpPr>
        <p:spPr/>
        <p:txBody>
          <a:bodyPr/>
          <a:lstStyle/>
          <a:p>
            <a:endParaRPr lang="zh-CN" altLang="en-US" dirty="0"/>
          </a:p>
        </p:txBody>
      </p:sp>
      <p:sp>
        <p:nvSpPr>
          <p:cNvPr id="47" name="文本框 46"/>
          <p:cNvSpPr txBox="1"/>
          <p:nvPr>
            <p:custDataLst>
              <p:tags r:id="rId1"/>
            </p:custDataLst>
          </p:nvPr>
        </p:nvSpPr>
        <p:spPr>
          <a:xfrm>
            <a:off x="960755" y="3104515"/>
            <a:ext cx="2586990" cy="914400"/>
          </a:xfrm>
          <a:prstGeom prst="rect">
            <a:avLst/>
          </a:prstGeom>
          <a:noFill/>
        </p:spPr>
        <p:txBody>
          <a:bodyPr wrap="square" lIns="0" tIns="0" rIns="0" bIns="0" rtlCol="0" anchor="ctr">
            <a:normAutofit/>
          </a:bodyPr>
          <a:lstStyle/>
          <a:p>
            <a:pPr marL="0" marR="0" lvl="0" indent="0" algn="dist" defTabSz="914400" rtl="0" eaLnBrk="1" fontAlgn="auto" latinLnBrk="0" hangingPunct="1">
              <a:lnSpc>
                <a:spcPct val="120000"/>
              </a:lnSpc>
              <a:spcBef>
                <a:spcPts val="0"/>
              </a:spcBef>
              <a:spcAft>
                <a:spcPts val="0"/>
              </a:spcAft>
              <a:buClrTx/>
              <a:buSzTx/>
              <a:buFontTx/>
              <a:buNone/>
              <a:defRPr/>
            </a:pPr>
            <a:r>
              <a:rPr lang="en-US" altLang="zh-CN" sz="1200" b="1" noProof="0" dirty="0">
                <a:ln>
                  <a:noFill/>
                </a:ln>
                <a:solidFill>
                  <a:srgbClr val="3F3F3F"/>
                </a:solidFill>
                <a:effectLst/>
                <a:uLnTx/>
                <a:uFillTx/>
                <a:latin typeface="Arial" panose="020B0604020202020204"/>
                <a:ea typeface="Microsoft YaHei"/>
                <a:sym typeface="+mn-ea"/>
              </a:rPr>
              <a:t>Main content of the project</a:t>
            </a:r>
            <a:endParaRPr kumimoji="0" lang="en-US" altLang="zh-CN" sz="1200" b="1" i="0" u="none" strike="noStrike" kern="1200" cap="none" spc="0" normalizeH="0" baseline="0" noProof="0" dirty="0">
              <a:ln>
                <a:noFill/>
              </a:ln>
              <a:solidFill>
                <a:srgbClr val="3F3F3F"/>
              </a:solidFill>
              <a:effectLst/>
              <a:uLnTx/>
              <a:uFillTx/>
              <a:latin typeface="Arial" panose="020B0604020202020204"/>
              <a:ea typeface="Microsoft YaHei"/>
              <a:cs typeface="+mn-cs"/>
            </a:endParaRPr>
          </a:p>
          <a:p>
            <a:pPr marL="0" marR="0" lvl="0" indent="0" algn="dist" defTabSz="914400" rtl="0" eaLnBrk="1" fontAlgn="auto" latinLnBrk="0" hangingPunct="1">
              <a:lnSpc>
                <a:spcPct val="120000"/>
              </a:lnSpc>
              <a:spcBef>
                <a:spcPts val="0"/>
              </a:spcBef>
              <a:spcAft>
                <a:spcPts val="0"/>
              </a:spcAft>
              <a:buClrTx/>
              <a:buSzTx/>
              <a:buFontTx/>
              <a:buNone/>
              <a:defRPr/>
            </a:pPr>
            <a:endParaRPr lang="zh-CN" altLang="en-US" sz="1200" dirty="0"/>
          </a:p>
        </p:txBody>
      </p:sp>
      <p:sp>
        <p:nvSpPr>
          <p:cNvPr id="5" name="矩形 4"/>
          <p:cNvSpPr/>
          <p:nvPr/>
        </p:nvSpPr>
        <p:spPr>
          <a:xfrm>
            <a:off x="798254" y="4674905"/>
            <a:ext cx="4857519" cy="140307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14"/>
          <p:cNvSpPr/>
          <p:nvPr/>
        </p:nvSpPr>
        <p:spPr>
          <a:xfrm>
            <a:off x="1197460" y="1699589"/>
            <a:ext cx="9797080" cy="3816627"/>
          </a:xfrm>
          <a:custGeom>
            <a:avLst/>
            <a:gdLst>
              <a:gd name="connsiteX0" fmla="*/ 0 w 9359758"/>
              <a:gd name="connsiteY0" fmla="*/ 0 h 3747053"/>
              <a:gd name="connsiteX1" fmla="*/ 9359758 w 9359758"/>
              <a:gd name="connsiteY1" fmla="*/ 0 h 3747053"/>
              <a:gd name="connsiteX2" fmla="*/ 9359758 w 9359758"/>
              <a:gd name="connsiteY2" fmla="*/ 3747053 h 3747053"/>
              <a:gd name="connsiteX3" fmla="*/ 0 w 9359758"/>
              <a:gd name="connsiteY3" fmla="*/ 3747053 h 3747053"/>
              <a:gd name="connsiteX4" fmla="*/ 0 w 9359758"/>
              <a:gd name="connsiteY4" fmla="*/ 0 h 3747053"/>
              <a:gd name="connsiteX0-1" fmla="*/ 0 w 9588358"/>
              <a:gd name="connsiteY0-2" fmla="*/ 0 h 3806688"/>
              <a:gd name="connsiteX1-3" fmla="*/ 9588358 w 9588358"/>
              <a:gd name="connsiteY1-4" fmla="*/ 59635 h 3806688"/>
              <a:gd name="connsiteX2-5" fmla="*/ 9588358 w 9588358"/>
              <a:gd name="connsiteY2-6" fmla="*/ 3806688 h 3806688"/>
              <a:gd name="connsiteX3-7" fmla="*/ 228600 w 9588358"/>
              <a:gd name="connsiteY3-8" fmla="*/ 3806688 h 3806688"/>
              <a:gd name="connsiteX4-9" fmla="*/ 0 w 9588358"/>
              <a:gd name="connsiteY4-10" fmla="*/ 0 h 3806688"/>
              <a:gd name="connsiteX0-11" fmla="*/ 0 w 9797080"/>
              <a:gd name="connsiteY0-12" fmla="*/ 0 h 3806688"/>
              <a:gd name="connsiteX1-13" fmla="*/ 9797080 w 9797080"/>
              <a:gd name="connsiteY1-14" fmla="*/ 39756 h 3806688"/>
              <a:gd name="connsiteX2-15" fmla="*/ 9588358 w 9797080"/>
              <a:gd name="connsiteY2-16" fmla="*/ 3806688 h 3806688"/>
              <a:gd name="connsiteX3-17" fmla="*/ 228600 w 9797080"/>
              <a:gd name="connsiteY3-18" fmla="*/ 3806688 h 3806688"/>
              <a:gd name="connsiteX4-19" fmla="*/ 0 w 9797080"/>
              <a:gd name="connsiteY4-20" fmla="*/ 0 h 3806688"/>
              <a:gd name="connsiteX0-21" fmla="*/ 0 w 9797080"/>
              <a:gd name="connsiteY0-22" fmla="*/ 0 h 3806688"/>
              <a:gd name="connsiteX1-23" fmla="*/ 9797080 w 9797080"/>
              <a:gd name="connsiteY1-24" fmla="*/ 39756 h 3806688"/>
              <a:gd name="connsiteX2-25" fmla="*/ 9588358 w 9797080"/>
              <a:gd name="connsiteY2-26" fmla="*/ 3806688 h 3806688"/>
              <a:gd name="connsiteX3-27" fmla="*/ 347870 w 9797080"/>
              <a:gd name="connsiteY3-28" fmla="*/ 3806688 h 3806688"/>
              <a:gd name="connsiteX4-29" fmla="*/ 0 w 9797080"/>
              <a:gd name="connsiteY4-30" fmla="*/ 0 h 3806688"/>
              <a:gd name="connsiteX0-31" fmla="*/ 0 w 9797080"/>
              <a:gd name="connsiteY0-32" fmla="*/ 0 h 3816627"/>
              <a:gd name="connsiteX1-33" fmla="*/ 9797080 w 9797080"/>
              <a:gd name="connsiteY1-34" fmla="*/ 39756 h 3816627"/>
              <a:gd name="connsiteX2-35" fmla="*/ 9479028 w 9797080"/>
              <a:gd name="connsiteY2-36" fmla="*/ 3816627 h 3816627"/>
              <a:gd name="connsiteX3-37" fmla="*/ 347870 w 9797080"/>
              <a:gd name="connsiteY3-38" fmla="*/ 3806688 h 3816627"/>
              <a:gd name="connsiteX4-39" fmla="*/ 0 w 9797080"/>
              <a:gd name="connsiteY4-40" fmla="*/ 0 h 381662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797080" h="3816627">
                <a:moveTo>
                  <a:pt x="0" y="0"/>
                </a:moveTo>
                <a:lnTo>
                  <a:pt x="9797080" y="39756"/>
                </a:lnTo>
                <a:lnTo>
                  <a:pt x="9479028" y="3816627"/>
                </a:lnTo>
                <a:lnTo>
                  <a:pt x="347870" y="3806688"/>
                </a:lnTo>
                <a:lnTo>
                  <a:pt x="0" y="0"/>
                </a:lnTo>
                <a:close/>
              </a:path>
            </a:pathLst>
          </a:custGeom>
          <a:solidFill>
            <a:srgbClr val="003F88">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a:t>02 </a:t>
            </a:r>
            <a:r>
              <a:rPr lang="zh-CN" altLang="en-US" dirty="0">
                <a:sym typeface="+mn-ea"/>
              </a:rPr>
              <a:t>项目主要内容——研究积累</a:t>
            </a:r>
          </a:p>
        </p:txBody>
      </p:sp>
      <p:sp>
        <p:nvSpPr>
          <p:cNvPr id="5" name="文本框 4"/>
          <p:cNvSpPr txBox="1"/>
          <p:nvPr/>
        </p:nvSpPr>
        <p:spPr>
          <a:xfrm>
            <a:off x="1801495" y="1711325"/>
            <a:ext cx="8655685" cy="3747135"/>
          </a:xfrm>
          <a:prstGeom prst="rect">
            <a:avLst/>
          </a:prstGeom>
          <a:noFill/>
        </p:spPr>
        <p:txBody>
          <a:bodyPr wrap="square" lIns="0" tIns="0" rIns="0" bIns="0" rtlCol="0" anchor="ctr">
            <a:noAutofit/>
          </a:bodyPr>
          <a:lstStyle/>
          <a:p>
            <a:pPr algn="l">
              <a:lnSpc>
                <a:spcPct val="125000"/>
              </a:lnSpc>
              <a:spcAft>
                <a:spcPts val="500"/>
              </a:spcAft>
            </a:pPr>
            <a:r>
              <a:rPr lang="zh-CN" altLang="en-US" sz="2400" dirty="0">
                <a:sym typeface="+mn-ea"/>
              </a:rPr>
              <a:t>（</a:t>
            </a:r>
            <a:r>
              <a:rPr lang="en-US" altLang="zh-CN" sz="2400" dirty="0">
                <a:sym typeface="+mn-ea"/>
              </a:rPr>
              <a:t>1</a:t>
            </a:r>
            <a:r>
              <a:rPr lang="zh-CN" altLang="en-US" sz="2400" dirty="0">
                <a:sym typeface="+mn-ea"/>
              </a:rPr>
              <a:t>）</a:t>
            </a:r>
            <a:r>
              <a:rPr lang="zh-CN" altLang="en-US" sz="2400" b="1" dirty="0">
                <a:sym typeface="+mn-ea"/>
              </a:rPr>
              <a:t>LLM大语言模型</a:t>
            </a:r>
            <a:r>
              <a:rPr lang="zh-CN" altLang="en-US" sz="2400" dirty="0">
                <a:sym typeface="+mn-ea"/>
              </a:rPr>
              <a:t>具备多模态数据挖掘、分析的能力，这使得我们能够大规模地发掘已有的社会公共卫生统计数据。</a:t>
            </a:r>
          </a:p>
          <a:p>
            <a:pPr algn="l">
              <a:lnSpc>
                <a:spcPct val="125000"/>
              </a:lnSpc>
              <a:spcAft>
                <a:spcPts val="500"/>
              </a:spcAft>
            </a:pPr>
            <a:r>
              <a:rPr lang="zh-CN" altLang="en-US" sz="2400" dirty="0">
                <a:sym typeface="+mn-ea"/>
              </a:rPr>
              <a:t>（</a:t>
            </a:r>
            <a:r>
              <a:rPr lang="en-US" altLang="zh-CN" sz="2400" dirty="0">
                <a:sym typeface="+mn-ea"/>
              </a:rPr>
              <a:t>2</a:t>
            </a:r>
            <a:r>
              <a:rPr lang="zh-CN" altLang="en-US" sz="2400" dirty="0">
                <a:sym typeface="+mn-ea"/>
              </a:rPr>
              <a:t>）深度学习模型的评估和优化方法较为完善。</a:t>
            </a:r>
          </a:p>
          <a:p>
            <a:pPr algn="l">
              <a:lnSpc>
                <a:spcPct val="125000"/>
              </a:lnSpc>
              <a:spcAft>
                <a:spcPts val="500"/>
              </a:spcAft>
            </a:pPr>
            <a:r>
              <a:rPr lang="zh-CN" altLang="en-US" sz="2400" dirty="0">
                <a:sym typeface="+mn-ea"/>
              </a:rPr>
              <a:t>（</a:t>
            </a:r>
            <a:r>
              <a:rPr lang="en-US" altLang="zh-CN" sz="2400" dirty="0">
                <a:sym typeface="+mn-ea"/>
              </a:rPr>
              <a:t>3</a:t>
            </a:r>
            <a:r>
              <a:rPr lang="zh-CN" altLang="en-US" sz="2400" dirty="0">
                <a:sym typeface="+mn-ea"/>
              </a:rPr>
              <a:t>）已经有一些团队在基于卫星遥感图片的数据研究上取得成果。这些研究为我们结合卫星图像预测和分析公共卫生问题提供了范例和参考。</a:t>
            </a:r>
          </a:p>
        </p:txBody>
      </p:sp>
      <p:sp>
        <p:nvSpPr>
          <p:cNvPr id="6" name="矩形 5"/>
          <p:cNvSpPr/>
          <p:nvPr/>
        </p:nvSpPr>
        <p:spPr>
          <a:xfrm>
            <a:off x="1852163" y="1428750"/>
            <a:ext cx="309880" cy="922020"/>
          </a:xfrm>
          <a:prstGeom prst="rect">
            <a:avLst/>
          </a:prstGeom>
          <a:noFill/>
        </p:spPr>
        <p:txBody>
          <a:bodyPr wrap="none" lIns="91440" tIns="45720" rIns="91440" bIns="45720">
            <a:spAutoFit/>
          </a:bodyPr>
          <a:lstStyle/>
          <a:p>
            <a:pPr algn="ctr"/>
            <a:endParaRPr lang="zh-CN" altLang="en-US" sz="5400" b="1" cap="none" spc="0" dirty="0">
              <a:ln w="10160">
                <a:noFill/>
                <a:prstDash val="solid"/>
              </a:ln>
              <a:solidFill>
                <a:schemeClr val="tx2"/>
              </a:solidFill>
              <a:effectLst>
                <a:outerShdw blurRad="38100" dist="22860" dir="5400000" algn="tl" rotWithShape="0">
                  <a:srgbClr val="000000">
                    <a:alpha val="30000"/>
                  </a:srgbClr>
                </a:outerShdw>
              </a:effectLst>
            </a:endParaRPr>
          </a:p>
        </p:txBody>
      </p:sp>
      <p:sp>
        <p:nvSpPr>
          <p:cNvPr id="7" name="矩形 14"/>
          <p:cNvSpPr/>
          <p:nvPr/>
        </p:nvSpPr>
        <p:spPr>
          <a:xfrm>
            <a:off x="1051687" y="1663146"/>
            <a:ext cx="10154889" cy="4055166"/>
          </a:xfrm>
          <a:custGeom>
            <a:avLst/>
            <a:gdLst>
              <a:gd name="connsiteX0" fmla="*/ 0 w 9359758"/>
              <a:gd name="connsiteY0" fmla="*/ 0 h 3747053"/>
              <a:gd name="connsiteX1" fmla="*/ 9359758 w 9359758"/>
              <a:gd name="connsiteY1" fmla="*/ 0 h 3747053"/>
              <a:gd name="connsiteX2" fmla="*/ 9359758 w 9359758"/>
              <a:gd name="connsiteY2" fmla="*/ 3747053 h 3747053"/>
              <a:gd name="connsiteX3" fmla="*/ 0 w 9359758"/>
              <a:gd name="connsiteY3" fmla="*/ 3747053 h 3747053"/>
              <a:gd name="connsiteX4" fmla="*/ 0 w 9359758"/>
              <a:gd name="connsiteY4" fmla="*/ 0 h 3747053"/>
              <a:gd name="connsiteX0-1" fmla="*/ 0 w 9588358"/>
              <a:gd name="connsiteY0-2" fmla="*/ 0 h 3806688"/>
              <a:gd name="connsiteX1-3" fmla="*/ 9588358 w 9588358"/>
              <a:gd name="connsiteY1-4" fmla="*/ 59635 h 3806688"/>
              <a:gd name="connsiteX2-5" fmla="*/ 9588358 w 9588358"/>
              <a:gd name="connsiteY2-6" fmla="*/ 3806688 h 3806688"/>
              <a:gd name="connsiteX3-7" fmla="*/ 228600 w 9588358"/>
              <a:gd name="connsiteY3-8" fmla="*/ 3806688 h 3806688"/>
              <a:gd name="connsiteX4-9" fmla="*/ 0 w 9588358"/>
              <a:gd name="connsiteY4-10" fmla="*/ 0 h 3806688"/>
              <a:gd name="connsiteX0-11" fmla="*/ 0 w 9797080"/>
              <a:gd name="connsiteY0-12" fmla="*/ 0 h 3806688"/>
              <a:gd name="connsiteX1-13" fmla="*/ 9797080 w 9797080"/>
              <a:gd name="connsiteY1-14" fmla="*/ 39756 h 3806688"/>
              <a:gd name="connsiteX2-15" fmla="*/ 9588358 w 9797080"/>
              <a:gd name="connsiteY2-16" fmla="*/ 3806688 h 3806688"/>
              <a:gd name="connsiteX3-17" fmla="*/ 228600 w 9797080"/>
              <a:gd name="connsiteY3-18" fmla="*/ 3806688 h 3806688"/>
              <a:gd name="connsiteX4-19" fmla="*/ 0 w 9797080"/>
              <a:gd name="connsiteY4-20" fmla="*/ 0 h 3806688"/>
              <a:gd name="connsiteX0-21" fmla="*/ 0 w 9797080"/>
              <a:gd name="connsiteY0-22" fmla="*/ 0 h 3806688"/>
              <a:gd name="connsiteX1-23" fmla="*/ 9797080 w 9797080"/>
              <a:gd name="connsiteY1-24" fmla="*/ 39756 h 3806688"/>
              <a:gd name="connsiteX2-25" fmla="*/ 9588358 w 9797080"/>
              <a:gd name="connsiteY2-26" fmla="*/ 3806688 h 3806688"/>
              <a:gd name="connsiteX3-27" fmla="*/ 347870 w 9797080"/>
              <a:gd name="connsiteY3-28" fmla="*/ 3806688 h 3806688"/>
              <a:gd name="connsiteX4-29" fmla="*/ 0 w 9797080"/>
              <a:gd name="connsiteY4-30" fmla="*/ 0 h 3806688"/>
              <a:gd name="connsiteX0-31" fmla="*/ 0 w 9797080"/>
              <a:gd name="connsiteY0-32" fmla="*/ 0 h 3816627"/>
              <a:gd name="connsiteX1-33" fmla="*/ 9797080 w 9797080"/>
              <a:gd name="connsiteY1-34" fmla="*/ 39756 h 3816627"/>
              <a:gd name="connsiteX2-35" fmla="*/ 9479028 w 9797080"/>
              <a:gd name="connsiteY2-36" fmla="*/ 3816627 h 3816627"/>
              <a:gd name="connsiteX3-37" fmla="*/ 347870 w 9797080"/>
              <a:gd name="connsiteY3-38" fmla="*/ 3806688 h 3816627"/>
              <a:gd name="connsiteX4-39" fmla="*/ 0 w 9797080"/>
              <a:gd name="connsiteY4-40" fmla="*/ 0 h 3816627"/>
              <a:gd name="connsiteX0-41" fmla="*/ 0 w 9797080"/>
              <a:gd name="connsiteY0-42" fmla="*/ 0 h 3816627"/>
              <a:gd name="connsiteX1-43" fmla="*/ 9797080 w 9797080"/>
              <a:gd name="connsiteY1-44" fmla="*/ 39756 h 3816627"/>
              <a:gd name="connsiteX2-45" fmla="*/ 9479028 w 9797080"/>
              <a:gd name="connsiteY2-46" fmla="*/ 3816627 h 3816627"/>
              <a:gd name="connsiteX3-47" fmla="*/ 616227 w 9797080"/>
              <a:gd name="connsiteY3-48" fmla="*/ 3806688 h 3816627"/>
              <a:gd name="connsiteX4-49" fmla="*/ 0 w 9797080"/>
              <a:gd name="connsiteY4-50" fmla="*/ 0 h 3816627"/>
              <a:gd name="connsiteX0-51" fmla="*/ 0 w 10154889"/>
              <a:gd name="connsiteY0-52" fmla="*/ 0 h 3816627"/>
              <a:gd name="connsiteX1-53" fmla="*/ 10154889 w 10154889"/>
              <a:gd name="connsiteY1-54" fmla="*/ 377687 h 3816627"/>
              <a:gd name="connsiteX2-55" fmla="*/ 9479028 w 10154889"/>
              <a:gd name="connsiteY2-56" fmla="*/ 3816627 h 3816627"/>
              <a:gd name="connsiteX3-57" fmla="*/ 616227 w 10154889"/>
              <a:gd name="connsiteY3-58" fmla="*/ 3806688 h 3816627"/>
              <a:gd name="connsiteX4-59" fmla="*/ 0 w 10154889"/>
              <a:gd name="connsiteY4-60" fmla="*/ 0 h 3816627"/>
              <a:gd name="connsiteX0-61" fmla="*/ 0 w 10154889"/>
              <a:gd name="connsiteY0-62" fmla="*/ 0 h 4055166"/>
              <a:gd name="connsiteX1-63" fmla="*/ 10154889 w 10154889"/>
              <a:gd name="connsiteY1-64" fmla="*/ 377687 h 4055166"/>
              <a:gd name="connsiteX2-65" fmla="*/ 9359758 w 10154889"/>
              <a:gd name="connsiteY2-66" fmla="*/ 4055166 h 4055166"/>
              <a:gd name="connsiteX3-67" fmla="*/ 616227 w 10154889"/>
              <a:gd name="connsiteY3-68" fmla="*/ 3806688 h 4055166"/>
              <a:gd name="connsiteX4-69" fmla="*/ 0 w 10154889"/>
              <a:gd name="connsiteY4-70" fmla="*/ 0 h 405516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54889" h="4055166">
                <a:moveTo>
                  <a:pt x="0" y="0"/>
                </a:moveTo>
                <a:lnTo>
                  <a:pt x="10154889" y="377687"/>
                </a:lnTo>
                <a:lnTo>
                  <a:pt x="9359758" y="4055166"/>
                </a:lnTo>
                <a:lnTo>
                  <a:pt x="616227" y="3806688"/>
                </a:lnTo>
                <a:lnTo>
                  <a:pt x="0" y="0"/>
                </a:lnTo>
                <a:close/>
              </a:path>
            </a:pathLst>
          </a:custGeom>
          <a:noFill/>
          <a:ln w="38100">
            <a:solidFill>
              <a:srgbClr val="003F88">
                <a:alpha val="1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02 </a:t>
            </a:r>
            <a:r>
              <a:rPr lang="zh-CN" altLang="en-US" dirty="0">
                <a:sym typeface="+mn-ea"/>
              </a:rPr>
              <a:t>项目主要内容——研究积累</a:t>
            </a:r>
            <a:endParaRPr lang="zh-CN" altLang="en-US" dirty="0"/>
          </a:p>
        </p:txBody>
      </p:sp>
      <p:sp>
        <p:nvSpPr>
          <p:cNvPr id="3" name="灯片编号占位符 2"/>
          <p:cNvSpPr>
            <a:spLocks noGrp="1"/>
          </p:cNvSpPr>
          <p:nvPr>
            <p:ph type="sldNum" sz="quarter" idx="12"/>
          </p:nvPr>
        </p:nvSpPr>
        <p:spPr/>
        <p:txBody>
          <a:bodyPr/>
          <a:lstStyle/>
          <a:p>
            <a:fld id="{1AAC388E-FA9E-4A2C-95EA-1F6B3A07935A}" type="slidenum">
              <a:rPr lang="zh-CN" altLang="en-US" smtClean="0"/>
              <a:t>9</a:t>
            </a:fld>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218" y="1307655"/>
            <a:ext cx="10339837" cy="4838926"/>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arrow&quot;,&quot;Name&quot;:&quot;窄&quot;,&quot;HeaderHeight&quot;:10.0,&quot;FooterHeight&quot;:5.0,&quot;SideMargin&quot;:2.5,&quot;TopMargin&quot;:0.0,&quot;BottomMargin&quot;:0.0,&quot;IntervalMargin&quot;:1.0,&quot;SettingType&quot;:&quot;System&quot;}"/>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浙江大学母版色彩">
      <a:dk1>
        <a:srgbClr val="3F3F3F"/>
      </a:dk1>
      <a:lt1>
        <a:srgbClr val="FFFFFF"/>
      </a:lt1>
      <a:dk2>
        <a:srgbClr val="003F88"/>
      </a:dk2>
      <a:lt2>
        <a:srgbClr val="D8D8D8"/>
      </a:lt2>
      <a:accent1>
        <a:srgbClr val="FFD54F"/>
      </a:accent1>
      <a:accent2>
        <a:srgbClr val="006EB6"/>
      </a:accent2>
      <a:accent3>
        <a:srgbClr val="B01F24"/>
      </a:accent3>
      <a:accent4>
        <a:srgbClr val="616161"/>
      </a:accent4>
      <a:accent5>
        <a:srgbClr val="7F7F7F"/>
      </a:accent5>
      <a:accent6>
        <a:srgbClr val="ACACAC"/>
      </a:accent6>
      <a:hlink>
        <a:srgbClr val="1F1F1F"/>
      </a:hlink>
      <a:folHlink>
        <a:srgbClr val="BFBFBF"/>
      </a:folHlink>
    </a:clrScheme>
    <a:fontScheme name="hnguc2yk">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nchor="ctr">
        <a:normAutofit/>
      </a:bodyPr>
      <a:lstStyle>
        <a:defPPr algn="l">
          <a:lnSpc>
            <a:spcPct val="125000"/>
          </a:lnSpc>
          <a:spcAft>
            <a:spcPts val="500"/>
          </a:spcAft>
          <a:defRPr dirty="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1057</Words>
  <Application>Microsoft Office PowerPoint</Application>
  <PresentationFormat>宽屏</PresentationFormat>
  <Paragraphs>127</Paragraphs>
  <Slides>20</Slides>
  <Notes>16</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20</vt:i4>
      </vt:variant>
    </vt:vector>
  </HeadingPairs>
  <TitlesOfParts>
    <vt:vector size="30" baseType="lpstr">
      <vt:lpstr>Noto Sans S Chinese</vt:lpstr>
      <vt:lpstr>等线</vt:lpstr>
      <vt:lpstr>等线 Light</vt:lpstr>
      <vt:lpstr>方正粗雅宋简体</vt:lpstr>
      <vt:lpstr>方正准雅宋简体</vt:lpstr>
      <vt:lpstr>Microsoft YaHei</vt:lpstr>
      <vt:lpstr>Arial</vt:lpstr>
      <vt:lpstr>Times New Roman</vt:lpstr>
      <vt:lpstr>Office 主题​​</vt:lpstr>
      <vt:lpstr>1_Office 主题​​</vt:lpstr>
      <vt:lpstr>PowerPoint 演示文稿</vt:lpstr>
      <vt:lpstr>PowerPoint 演示文稿</vt:lpstr>
      <vt:lpstr>PowerPoint 演示文稿</vt:lpstr>
      <vt:lpstr>01 项目背景及意义——背景</vt:lpstr>
      <vt:lpstr>01 项目背景及意义——目的</vt:lpstr>
      <vt:lpstr>01 项目背景及意义——意义</vt:lpstr>
      <vt:lpstr>PowerPoint 演示文稿</vt:lpstr>
      <vt:lpstr>02 项目主要内容——研究积累</vt:lpstr>
      <vt:lpstr>02 项目主要内容——研究积累</vt:lpstr>
      <vt:lpstr>02 项目主要内容——研究积累</vt:lpstr>
      <vt:lpstr>02 项目主要内容——研究积累</vt:lpstr>
      <vt:lpstr>02 项目主要内容——主要内容</vt:lpstr>
      <vt:lpstr>PowerPoint 演示文稿</vt:lpstr>
      <vt:lpstr>02 项目主要内容——模型应用</vt:lpstr>
      <vt:lpstr>PowerPoint 演示文稿</vt:lpstr>
      <vt:lpstr>03 项目优势和风险——优势</vt:lpstr>
      <vt:lpstr>03 项目优势和风险——风险</vt:lpstr>
      <vt:lpstr>PowerPoint 演示文稿</vt:lpstr>
      <vt:lpstr>04 项目预期成果</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陈君林</dc:creator>
  <cp:lastModifiedBy>冯 明浩</cp:lastModifiedBy>
  <cp:revision>147</cp:revision>
  <dcterms:created xsi:type="dcterms:W3CDTF">2024-03-26T06:20:34Z</dcterms:created>
  <dcterms:modified xsi:type="dcterms:W3CDTF">2024-03-27T14:55:16Z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Nuaxnuy@DESKTOP-GLORKB7</vt:lpwstr>
  </property>
  <property fmtid="{D5CDD505-2E9C-101B-9397-08002B2CF9AE}" pid="5" name="MSIP_Label_f42aa342-8706-4288-bd11-ebb85995028c_SetDate">
    <vt:lpwstr>2019-04-13T09:12:31.5970499Z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c1efdefd-7163-4249-a0d1-35a0735e084a</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ICV">
    <vt:lpwstr/>
  </property>
  <property fmtid="{D5CDD505-2E9C-101B-9397-08002B2CF9AE}" pid="12" name="KSOProductBuildVer">
    <vt:lpwstr>1033-11.1.0.11719</vt:lpwstr>
  </property>
</Properties>
</file>