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0.xml" ContentType="application/vnd.openxmlformats-officedocument.themeOverride+xml"/>
  <Override PartName="/ppt/theme/themeOverride21.xml" ContentType="application/vnd.openxmlformats-officedocument.themeOverride+xml"/>
  <Override PartName="/ppt/theme/themeOverride22.xml" ContentType="application/vnd.openxmlformats-officedocument.themeOverride+xml"/>
  <Override PartName="/ppt/theme/themeOverride23.xml" ContentType="application/vnd.openxmlformats-officedocument.themeOverride+xml"/>
  <Override PartName="/ppt/theme/themeOverride2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94" r:id="rId2"/>
    <p:sldId id="266" r:id="rId3"/>
    <p:sldId id="268" r:id="rId4"/>
    <p:sldId id="276" r:id="rId5"/>
    <p:sldId id="279" r:id="rId6"/>
    <p:sldId id="265" r:id="rId7"/>
    <p:sldId id="263" r:id="rId8"/>
    <p:sldId id="280" r:id="rId9"/>
    <p:sldId id="267" r:id="rId10"/>
    <p:sldId id="281" r:id="rId11"/>
    <p:sldId id="282" r:id="rId12"/>
    <p:sldId id="293" r:id="rId13"/>
    <p:sldId id="269" r:id="rId14"/>
    <p:sldId id="287" r:id="rId15"/>
    <p:sldId id="288" r:id="rId16"/>
    <p:sldId id="289" r:id="rId17"/>
    <p:sldId id="271" r:id="rId18"/>
    <p:sldId id="284" r:id="rId19"/>
    <p:sldId id="285" r:id="rId20"/>
    <p:sldId id="286" r:id="rId21"/>
    <p:sldId id="272" r:id="rId22"/>
    <p:sldId id="295" r:id="rId23"/>
    <p:sldId id="291" r:id="rId24"/>
    <p:sldId id="292" r:id="rId25"/>
  </p:sldIdLst>
  <p:sldSz cx="12192000" cy="6858000"/>
  <p:notesSz cx="6858000" cy="9144000"/>
  <p:embeddedFontLst>
    <p:embeddedFont>
      <p:font typeface="等线" panose="02010600030101010101" pitchFamily="2" charset="-122"/>
      <p:regular r:id="rId26"/>
      <p:bold r:id="rId27"/>
    </p:embeddedFont>
    <p:embeddedFont>
      <p:font typeface="等线 Light" panose="02010600030101010101" pitchFamily="2" charset="-122"/>
      <p:regular r:id="rId28"/>
    </p:embeddedFont>
    <p:embeddedFont>
      <p:font typeface="方正宋刻本秀楷简体" panose="02000000000000000000" pitchFamily="2" charset="-122"/>
      <p:regular r:id="rId29"/>
    </p:embeddedFont>
    <p:embeddedFont>
      <p:font typeface="锐字云字库锐黑粗GB" panose="02010604000000000000" pitchFamily="2" charset="-122"/>
      <p:regular r:id="rId30"/>
    </p:embeddedFont>
    <p:embeddedFont>
      <p:font typeface="碳纤维正中黑简体" panose="02010601030101010101" pitchFamily="2" charset="-122"/>
      <p:regular r:id="rId31"/>
    </p:embeddedFont>
    <p:embeddedFont>
      <p:font typeface="微软雅黑" panose="020B0503020204020204" pitchFamily="34" charset="-122"/>
      <p:regular r:id="rId32"/>
      <p:bold r:id="rId33"/>
    </p:embeddedFont>
    <p:embeddedFont>
      <p:font typeface="Tw Cen MT Condensed" panose="020B0606020104020203" pitchFamily="34" charset="0"/>
      <p:regular r:id="rId34"/>
      <p:bold r:id="rId35"/>
    </p:embeddedFont>
    <p:embeddedFont>
      <p:font typeface="Tw Cen MT Condensed Extra Bold" panose="020B0803020202020204" pitchFamily="34" charset="0"/>
      <p:regular r:id="rId36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2056"/>
    <a:srgbClr val="0B8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67" d="100"/>
          <a:sy n="67" d="100"/>
        </p:scale>
        <p:origin x="171" y="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8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1/relationships/chartColorStyle" Target="colors1.xml"/><Relationship Id="rId1" Type="http://schemas.microsoft.com/office/2011/relationships/chartStyle" Target="style1.xml"/><Relationship Id="rId5" Type="http://schemas.openxmlformats.org/officeDocument/2006/relationships/package" Target="../embeddings/Microsoft_Excel_Worksheet.xlsx"/><Relationship Id="rId4" Type="http://schemas.openxmlformats.org/officeDocument/2006/relationships/image" Target="../media/image4.png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blipFill>
                <a:blip xmlns:r="http://schemas.openxmlformats.org/officeDocument/2006/relationships" r:embed="rId3"/>
                <a:stretch>
                  <a:fillRect/>
                </a:stretch>
              </a:blip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20AF-413E-845B-26EC70582158}"/>
              </c:ext>
            </c:extLst>
          </c:dPt>
          <c:dPt>
            <c:idx val="1"/>
            <c:invertIfNegative val="0"/>
            <c:bubble3D val="0"/>
            <c:spPr>
              <a:blipFill>
                <a:blip xmlns:r="http://schemas.openxmlformats.org/officeDocument/2006/relationships" r:embed="rId4"/>
                <a:stretch>
                  <a:fillRect/>
                </a:stretch>
              </a:blip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20AF-413E-845B-26EC70582158}"/>
              </c:ext>
            </c:extLst>
          </c:dPt>
          <c:cat>
            <c:strRef>
              <c:f>Sheet1!$A$2:$A$3</c:f>
              <c:strCache>
                <c:ptCount val="2"/>
                <c:pt idx="0">
                  <c:v>类别 1</c:v>
                </c:pt>
                <c:pt idx="1">
                  <c:v>类别 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75</c:v>
                </c:pt>
                <c:pt idx="1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0AF-413E-845B-26EC705821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4"/>
        <c:overlap val="-100"/>
        <c:axId val="2129320591"/>
        <c:axId val="342718991"/>
      </c:barChart>
      <c:catAx>
        <c:axId val="21293205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defRPr>
            </a:pPr>
            <a:endParaRPr lang="zh-CN"/>
          </a:p>
        </c:txPr>
        <c:crossAx val="342718991"/>
        <c:crosses val="autoZero"/>
        <c:auto val="1"/>
        <c:lblAlgn val="ctr"/>
        <c:lblOffset val="100"/>
        <c:noMultiLvlLbl val="0"/>
      </c:catAx>
      <c:valAx>
        <c:axId val="342718991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1293205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5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ser>
          <c:idx val="1"/>
          <c:order val="1"/>
          <c:tx>
            <c:strRef>
              <c:f>Sheet1!$C$1</c:f>
              <c:strCache>
                <c:ptCount val="1"/>
                <c:pt idx="0">
                  <c:v>利润额</c:v>
                </c:pt>
              </c:strCache>
            </c:strRef>
          </c:tx>
          <c:dPt>
            <c:idx val="0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907-4FFD-A947-6BA607055C9E}"/>
              </c:ext>
            </c:extLst>
          </c:dPt>
          <c:dPt>
            <c:idx val="1"/>
            <c:bubble3D val="0"/>
            <c:spPr>
              <a:solidFill>
                <a:schemeClr val="tx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907-4FFD-A947-6BA607055C9E}"/>
              </c:ext>
            </c:extLst>
          </c:dPt>
          <c:dPt>
            <c:idx val="2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907-4FFD-A947-6BA607055C9E}"/>
              </c:ext>
            </c:extLst>
          </c:dPt>
          <c:cat>
            <c:strRef>
              <c:f>Sheet1!$A$2:$A$4</c:f>
              <c:strCache>
                <c:ptCount val="3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82</c:v>
                </c:pt>
                <c:pt idx="1">
                  <c:v>12</c:v>
                </c:pt>
                <c:pt idx="2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907-4FFD-A947-6BA607055C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330"/>
      </c:pieChar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c:spPr>
          <c:explosion val="8"/>
          <c:dPt>
            <c:idx val="0"/>
            <c:bubble3D val="0"/>
            <c:explosion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0907-4FFD-A947-6BA607055C9E}"/>
              </c:ext>
            </c:extLst>
          </c:dPt>
          <c:dPt>
            <c:idx val="1"/>
            <c:bubble3D val="0"/>
            <c:explosion val="0"/>
            <c:spPr>
              <a:solidFill>
                <a:schemeClr val="accent1">
                  <a:lumMod val="20000"/>
                  <a:lumOff val="8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0907-4FFD-A947-6BA607055C9E}"/>
              </c:ext>
            </c:extLst>
          </c:dPt>
          <c:dPt>
            <c:idx val="2"/>
            <c:bubble3D val="0"/>
            <c:explosion val="0"/>
            <c:spPr>
              <a:solidFill>
                <a:schemeClr val="tx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C-0907-4FFD-A947-6BA607055C9E}"/>
              </c:ext>
            </c:extLst>
          </c:dPt>
          <c:cat>
            <c:strRef>
              <c:f>Sheet1!$A$2:$A$4</c:f>
              <c:strCache>
                <c:ptCount val="3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82</c:v>
                </c:pt>
                <c:pt idx="1">
                  <c:v>18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0907-4FFD-A947-6BA607055C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33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1822F0-24C6-44F0-B128-5D581EB17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F664C9D-9548-413B-BB4D-41FC1C666A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409742-13CF-45BB-8A57-9290BBD5E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F391-C7C7-45FD-9C11-539A1B550E1A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74632E-33A3-40D6-85E4-FD06A8185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77DF68-8E9B-4D2E-A414-CCFCA8FCE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4744-3E8A-4ABC-A6A8-29635DAB4F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8075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BF44A1-5E5F-419B-8FC6-5DB27ADFC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AAC4C79-3144-4E5F-B9D5-7C4FEDA450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8E2A6C-EC5A-4765-BF7F-329C141A9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F391-C7C7-45FD-9C11-539A1B550E1A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56D295-A28D-42EC-9051-33527E346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0B80E4-937A-47E6-B4FB-3395E28BD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4744-3E8A-4ABC-A6A8-29635DAB4F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179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03700D2-20FD-4ADE-BDE6-635392C7F9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9EF349C-D17E-4972-8723-4D475E87B8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627DEA-1E2D-4EB6-A569-DC261D830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F391-C7C7-45FD-9C11-539A1B550E1A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76AEF6-1C9E-4BE6-B0A3-44CD1E66F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9DDB47-F6DF-4B48-AC71-44DEF8566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4744-3E8A-4ABC-A6A8-29635DAB4F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322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18E464-4DA4-4128-AE76-C324B8D2D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770439-BBCC-4933-B1A7-0373F2F65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45C9D9-0C66-423F-AC8C-8CDC76ADB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F391-C7C7-45FD-9C11-539A1B550E1A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721F7D-B8F0-43C4-A27C-8C654D4CB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610929-12D3-4CF5-9AD5-88A9FAB00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4744-3E8A-4ABC-A6A8-29635DAB4F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6816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110E20-BD81-4C54-8315-40540E582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51CFCE-4824-4815-AEC4-C2276C1582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A4E347-5418-4757-B08C-D7492A2EC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F391-C7C7-45FD-9C11-539A1B550E1A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A9C3FC-318D-4813-BF69-E702FD0DB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CEB01E-4FC1-43A1-8963-FC9622447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4744-3E8A-4ABC-A6A8-29635DAB4F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4559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A5CECE-F846-4CDE-8CAA-ECF6FE75B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29CB89-30DA-45A8-ACD4-2715B566F2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192119A-8A96-43B3-86EE-3BE2326EEC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E3AF59-78A2-484B-A203-D79BCC072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F391-C7C7-45FD-9C11-539A1B550E1A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D07403-796E-4482-A065-F338F2A7E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372CA5-038B-4CFF-8BC4-9D793BADE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4744-3E8A-4ABC-A6A8-29635DAB4F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420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9A842A-9E30-4867-96A1-6DCC7E946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5A4056-EFE2-4281-A991-403D133EC9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3B81B86-58BA-4861-8F04-B485E313C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DAE0107-1516-49F1-88D2-52BF1B9E6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C2E7CAC-3D8B-4EFB-8BAC-63D41CB23B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19B5B27-7A7D-4069-829E-8E032F299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F391-C7C7-45FD-9C11-539A1B550E1A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4C95170-0B0A-49D7-ADC3-EB90C7202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B9983D2-007E-4159-AB79-08E9BC6D2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4744-3E8A-4ABC-A6A8-29635DAB4F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533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A419A4-1554-4B2D-AE14-73D56BAF5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518C3E2-FAA0-46BD-9BD0-885EC83B2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F391-C7C7-45FD-9C11-539A1B550E1A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7BD36CA-D773-477A-BDC4-33C90AE5E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9AFC28A-0803-4090-A97F-1BE13DB22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4744-3E8A-4ABC-A6A8-29635DAB4F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6334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9BA9050-E53E-4CDC-B70A-511D06CF5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F391-C7C7-45FD-9C11-539A1B550E1A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8BFE7E3-5614-4801-B66D-74E206ABA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93B79F4-79A4-4159-94CB-AA5638982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4744-3E8A-4ABC-A6A8-29635DAB4F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072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DC6BE0-96D5-492E-ADFE-53715CFFA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619489-44C1-46C6-BDCC-15D5F5BD0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128BC79-C657-475B-935F-7106A96765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D53255-339C-4F4C-A20B-0EFB0CDC4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F391-C7C7-45FD-9C11-539A1B550E1A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92AB3C-1F32-46DD-A5EA-5048E41CC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F174A7-A9E9-4B89-BEB5-D00ACF42A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4744-3E8A-4ABC-A6A8-29635DAB4F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952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6E63B8-5DB6-4060-A978-D66A8F489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B2B7873-2DB6-4ABD-A4ED-D5B289141A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829574-98D2-4809-B775-DD5761F8C7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67B15C-928F-4461-B823-678A7DA17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F391-C7C7-45FD-9C11-539A1B550E1A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E862CF-B662-45A4-81A3-0BFDA9EEA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90B54A4-B224-4EDC-B940-EA1BED24D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4744-3E8A-4ABC-A6A8-29635DAB4F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34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A6E6C70-D01A-4397-9CD2-05D6545D6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095E93-2B73-4B9D-993B-2092EA6994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1789E9-3BCE-4E17-8088-FB30B031AB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DF391-C7C7-45FD-9C11-539A1B550E1A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A83A53-25E7-4AEC-92ED-F5BEA67A74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D24AC5-D81C-42C5-8E98-6468B352B3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54744-3E8A-4ABC-A6A8-29635DAB4F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6824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0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3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4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chart" Target="../charts/chart2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5.xml"/><Relationship Id="rId6" Type="http://schemas.openxmlformats.org/officeDocument/2006/relationships/chart" Target="../charts/char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6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7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8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9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0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3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4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6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7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8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9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435620C1-A801-4755-B362-321F46EDB2F5}"/>
              </a:ext>
            </a:extLst>
          </p:cNvPr>
          <p:cNvCxnSpPr/>
          <p:nvPr/>
        </p:nvCxnSpPr>
        <p:spPr>
          <a:xfrm>
            <a:off x="648833" y="490652"/>
            <a:ext cx="566058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D688B81B-2200-4477-911B-AC746D185EF0}"/>
              </a:ext>
            </a:extLst>
          </p:cNvPr>
          <p:cNvSpPr txBox="1"/>
          <p:nvPr/>
        </p:nvSpPr>
        <p:spPr>
          <a:xfrm>
            <a:off x="542925" y="604952"/>
            <a:ext cx="1609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CROSS BORDER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E-COMMERCE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0776511-3A62-44FF-9F3D-19DF28CC18FE}"/>
              </a:ext>
            </a:extLst>
          </p:cNvPr>
          <p:cNvSpPr txBox="1"/>
          <p:nvPr/>
        </p:nvSpPr>
        <p:spPr>
          <a:xfrm>
            <a:off x="542925" y="5786978"/>
            <a:ext cx="1321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CASE STUDY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RESEARCH.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54ED5457-C38C-4D52-B24F-65277C6629FC}"/>
              </a:ext>
            </a:extLst>
          </p:cNvPr>
          <p:cNvCxnSpPr/>
          <p:nvPr/>
        </p:nvCxnSpPr>
        <p:spPr>
          <a:xfrm>
            <a:off x="648833" y="6391831"/>
            <a:ext cx="566058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894801C0-371B-42A4-9CF4-41C89E62DD78}"/>
              </a:ext>
            </a:extLst>
          </p:cNvPr>
          <p:cNvSpPr txBox="1"/>
          <p:nvPr/>
        </p:nvSpPr>
        <p:spPr>
          <a:xfrm>
            <a:off x="10311856" y="6207165"/>
            <a:ext cx="679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MAR.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9DC8189-2713-4357-A4B1-95EC6F0C4B52}"/>
              </a:ext>
            </a:extLst>
          </p:cNvPr>
          <p:cNvSpPr txBox="1"/>
          <p:nvPr/>
        </p:nvSpPr>
        <p:spPr>
          <a:xfrm>
            <a:off x="10791389" y="5791666"/>
            <a:ext cx="9444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14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94AC3E1-4450-4F7D-AA51-06C0599A8947}"/>
              </a:ext>
            </a:extLst>
          </p:cNvPr>
          <p:cNvSpPr/>
          <p:nvPr/>
        </p:nvSpPr>
        <p:spPr>
          <a:xfrm>
            <a:off x="10945503" y="441325"/>
            <a:ext cx="659122" cy="659122"/>
          </a:xfrm>
          <a:prstGeom prst="rect">
            <a:avLst/>
          </a:prstGeom>
          <a:blipFill dpi="0" rotWithShape="1">
            <a:blip r:embed="rId4">
              <a:biLevel thresh="5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1AA06DD6-CF0D-4076-9AA5-B87B9ACB1800}"/>
              </a:ext>
            </a:extLst>
          </p:cNvPr>
          <p:cNvGrpSpPr/>
          <p:nvPr/>
        </p:nvGrpSpPr>
        <p:grpSpPr>
          <a:xfrm>
            <a:off x="1876429" y="2216056"/>
            <a:ext cx="8447735" cy="1462419"/>
            <a:chOff x="1650336" y="2320524"/>
            <a:chExt cx="8447735" cy="1462419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9DFF788E-03A9-45A2-B8FF-99E9C41E7689}"/>
                </a:ext>
              </a:extLst>
            </p:cNvPr>
            <p:cNvSpPr txBox="1"/>
            <p:nvPr/>
          </p:nvSpPr>
          <p:spPr>
            <a:xfrm>
              <a:off x="1650336" y="2320524"/>
              <a:ext cx="8447735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Tw Cen MT Condensed Extra Bold" panose="020B0803020202020204" pitchFamily="34" charset="0"/>
                  <a:ea typeface="微软雅黑" panose="020B0503020204020204" pitchFamily="34" charset="-122"/>
                  <a:cs typeface="+mn-cs"/>
                </a:rPr>
                <a:t>REPOET TITLE HERE</a:t>
              </a:r>
              <a:endParaRPr kumimoji="0" lang="zh-CN" altLang="en-US" sz="8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386A53F4-7B0F-4247-AE9C-A6381A5CC16D}"/>
                </a:ext>
              </a:extLst>
            </p:cNvPr>
            <p:cNvSpPr txBox="1"/>
            <p:nvPr/>
          </p:nvSpPr>
          <p:spPr>
            <a:xfrm>
              <a:off x="1654051" y="3075057"/>
              <a:ext cx="761549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锐字云字库锐黑粗GB" panose="02010604000000000000" pitchFamily="2" charset="-122"/>
                  <a:ea typeface="锐字云字库锐黑粗GB" panose="02010604000000000000" pitchFamily="2" charset="-122"/>
                  <a:cs typeface="+mn-cs"/>
                </a:rPr>
                <a:t>这里可以写报告题目</a:t>
              </a:r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138C5448-A2D0-4BEC-9140-36C1710CF40A}"/>
              </a:ext>
            </a:extLst>
          </p:cNvPr>
          <p:cNvSpPr txBox="1"/>
          <p:nvPr/>
        </p:nvSpPr>
        <p:spPr>
          <a:xfrm>
            <a:off x="4858456" y="4751452"/>
            <a:ext cx="2140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浙小研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83A8FF5-D915-49E5-A67F-25A73941231D}"/>
              </a:ext>
            </a:extLst>
          </p:cNvPr>
          <p:cNvSpPr txBox="1"/>
          <p:nvPr/>
        </p:nvSpPr>
        <p:spPr>
          <a:xfrm>
            <a:off x="8257881" y="4751452"/>
            <a:ext cx="2138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2020.3.14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8E32747-A73C-4599-B78C-FDA40BA0B3BB}"/>
              </a:ext>
            </a:extLst>
          </p:cNvPr>
          <p:cNvSpPr txBox="1"/>
          <p:nvPr/>
        </p:nvSpPr>
        <p:spPr>
          <a:xfrm>
            <a:off x="1387727" y="4751452"/>
            <a:ext cx="2140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XX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学院</a:t>
            </a:r>
          </a:p>
        </p:txBody>
      </p:sp>
    </p:spTree>
    <p:extLst>
      <p:ext uri="{BB962C8B-B14F-4D97-AF65-F5344CB8AC3E}">
        <p14:creationId xmlns:p14="http://schemas.microsoft.com/office/powerpoint/2010/main" val="10539335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9BFA53F9-B99A-4139-918F-51C933D1DD27}"/>
              </a:ext>
            </a:extLst>
          </p:cNvPr>
          <p:cNvGrpSpPr/>
          <p:nvPr/>
        </p:nvGrpSpPr>
        <p:grpSpPr>
          <a:xfrm>
            <a:off x="587375" y="621626"/>
            <a:ext cx="2196437" cy="430887"/>
            <a:chOff x="514384" y="883622"/>
            <a:chExt cx="2196437" cy="430887"/>
          </a:xfrm>
        </p:grpSpPr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5FCC79E8-86E7-4065-BBA8-4234813D6982}"/>
                </a:ext>
              </a:extLst>
            </p:cNvPr>
            <p:cNvSpPr txBox="1"/>
            <p:nvPr/>
          </p:nvSpPr>
          <p:spPr>
            <a:xfrm>
              <a:off x="514384" y="883622"/>
              <a:ext cx="53732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 Condensed Extra Bold" panose="020B0803020202020204" pitchFamily="34" charset="0"/>
                  <a:ea typeface="等线" panose="02010600030101010101" pitchFamily="2" charset="-122"/>
                  <a:cs typeface="+mn-cs"/>
                </a:rPr>
                <a:t>3.1</a:t>
              </a:r>
              <a:endPara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1B79483D-6D48-4A51-8B2A-98325E347553}"/>
                </a:ext>
              </a:extLst>
            </p:cNvPr>
            <p:cNvSpPr txBox="1"/>
            <p:nvPr/>
          </p:nvSpPr>
          <p:spPr>
            <a:xfrm>
              <a:off x="977654" y="914399"/>
              <a:ext cx="173316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碳纤维正中黑简体" panose="02010601030101010101" pitchFamily="2" charset="-122"/>
                  <a:ea typeface="碳纤维正中黑简体" panose="02010601030101010101" pitchFamily="2" charset="-122"/>
                  <a:cs typeface="+mn-cs"/>
                </a:rPr>
                <a:t>相关理论概述</a:t>
              </a: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0CE2893D-5319-4D2F-80BA-03C44B6B64F6}"/>
              </a:ext>
            </a:extLst>
          </p:cNvPr>
          <p:cNvSpPr txBox="1"/>
          <p:nvPr/>
        </p:nvSpPr>
        <p:spPr>
          <a:xfrm>
            <a:off x="10285033" y="5811559"/>
            <a:ext cx="13195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1" u="none" strike="noStrike" kern="1200" cap="none" spc="20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理论</a:t>
            </a:r>
            <a:r>
              <a:rPr kumimoji="0" lang="zh-CN" altLang="en-US" sz="20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分析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1B69527E-AAFE-4D57-8ED4-6BC26F975F6E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8796339" y="6011614"/>
            <a:ext cx="1488694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AD19FA19-07A1-4938-9024-6089D5D66ED3}"/>
              </a:ext>
            </a:extLst>
          </p:cNvPr>
          <p:cNvSpPr txBox="1"/>
          <p:nvPr/>
        </p:nvSpPr>
        <p:spPr>
          <a:xfrm>
            <a:off x="7340957" y="6088558"/>
            <a:ext cx="4263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THEORETICAL ANALYSIS</a:t>
            </a:r>
            <a:endParaRPr kumimoji="0" lang="zh-CN" altLang="en-US" sz="3600" b="0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EB64875-B786-4ACC-B334-DDED712CB222}"/>
              </a:ext>
            </a:extLst>
          </p:cNvPr>
          <p:cNvSpPr/>
          <p:nvPr/>
        </p:nvSpPr>
        <p:spPr>
          <a:xfrm>
            <a:off x="10945503" y="441325"/>
            <a:ext cx="659122" cy="659122"/>
          </a:xfrm>
          <a:prstGeom prst="rect">
            <a:avLst/>
          </a:prstGeom>
          <a:blipFill dpi="0" rotWithShape="1">
            <a:blip r:embed="rId4">
              <a:biLevel thresh="5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E5FA53D3-A546-440C-9A21-CEA1E18BD498}"/>
              </a:ext>
            </a:extLst>
          </p:cNvPr>
          <p:cNvCxnSpPr/>
          <p:nvPr/>
        </p:nvCxnSpPr>
        <p:spPr>
          <a:xfrm>
            <a:off x="648833" y="490652"/>
            <a:ext cx="566058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ADE28630-66D3-4D71-A47C-0BAD00C8572E}"/>
              </a:ext>
            </a:extLst>
          </p:cNvPr>
          <p:cNvSpPr txBox="1"/>
          <p:nvPr/>
        </p:nvSpPr>
        <p:spPr>
          <a:xfrm>
            <a:off x="542925" y="5786978"/>
            <a:ext cx="1321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CASE STUDY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RESEARCH.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DBE6B495-7F00-41BD-A854-4DCFF4A2E35E}"/>
              </a:ext>
            </a:extLst>
          </p:cNvPr>
          <p:cNvCxnSpPr/>
          <p:nvPr/>
        </p:nvCxnSpPr>
        <p:spPr>
          <a:xfrm>
            <a:off x="648833" y="6391831"/>
            <a:ext cx="566058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65431092-8FB0-4964-B33C-9DAC41005612}"/>
              </a:ext>
            </a:extLst>
          </p:cNvPr>
          <p:cNvGrpSpPr/>
          <p:nvPr/>
        </p:nvGrpSpPr>
        <p:grpSpPr>
          <a:xfrm>
            <a:off x="4249489" y="1419736"/>
            <a:ext cx="2083573" cy="3987567"/>
            <a:chOff x="5881079" y="1581584"/>
            <a:chExt cx="2083573" cy="3987567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5722EDF3-50EA-4FA4-BE66-C80C23432757}"/>
                </a:ext>
              </a:extLst>
            </p:cNvPr>
            <p:cNvGrpSpPr/>
            <p:nvPr/>
          </p:nvGrpSpPr>
          <p:grpSpPr>
            <a:xfrm>
              <a:off x="7517288" y="1581584"/>
              <a:ext cx="447364" cy="447364"/>
              <a:chOff x="6800850" y="1381903"/>
              <a:chExt cx="808755" cy="808755"/>
            </a:xfrm>
          </p:grpSpPr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1515EC5F-A033-47F1-A933-BD0CBACFEBAB}"/>
                  </a:ext>
                </a:extLst>
              </p:cNvPr>
              <p:cNvSpPr/>
              <p:nvPr/>
            </p:nvSpPr>
            <p:spPr>
              <a:xfrm>
                <a:off x="6800850" y="1381903"/>
                <a:ext cx="808755" cy="80875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30" name="iconfont-11180-4674648">
                <a:extLst>
                  <a:ext uri="{FF2B5EF4-FFF2-40B4-BE49-F238E27FC236}">
                    <a16:creationId xmlns:a16="http://schemas.microsoft.com/office/drawing/2014/main" id="{20702F0C-D9EA-492F-B796-C13CD972049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000531" y="1581584"/>
                <a:ext cx="409393" cy="409393"/>
              </a:xfrm>
              <a:custGeom>
                <a:avLst/>
                <a:gdLst>
                  <a:gd name="T0" fmla="*/ 6903 w 13303"/>
                  <a:gd name="T1" fmla="*/ 13303 h 13303"/>
                  <a:gd name="T2" fmla="*/ 990 w 13303"/>
                  <a:gd name="T3" fmla="*/ 9352 h 13303"/>
                  <a:gd name="T4" fmla="*/ 2378 w 13303"/>
                  <a:gd name="T5" fmla="*/ 2378 h 13303"/>
                  <a:gd name="T6" fmla="*/ 9352 w 13303"/>
                  <a:gd name="T7" fmla="*/ 990 h 13303"/>
                  <a:gd name="T8" fmla="*/ 13303 w 13303"/>
                  <a:gd name="T9" fmla="*/ 6903 h 13303"/>
                  <a:gd name="T10" fmla="*/ 11428 w 13303"/>
                  <a:gd name="T11" fmla="*/ 11428 h 13303"/>
                  <a:gd name="T12" fmla="*/ 6903 w 13303"/>
                  <a:gd name="T13" fmla="*/ 13303 h 13303"/>
                  <a:gd name="T14" fmla="*/ 10243 w 13303"/>
                  <a:gd name="T15" fmla="*/ 4852 h 13303"/>
                  <a:gd name="T16" fmla="*/ 9597 w 13303"/>
                  <a:gd name="T17" fmla="*/ 4852 h 13303"/>
                  <a:gd name="T18" fmla="*/ 6041 w 13303"/>
                  <a:gd name="T19" fmla="*/ 8405 h 13303"/>
                  <a:gd name="T20" fmla="*/ 4209 w 13303"/>
                  <a:gd name="T21" fmla="*/ 6574 h 13303"/>
                  <a:gd name="T22" fmla="*/ 3572 w 13303"/>
                  <a:gd name="T23" fmla="*/ 6583 h 13303"/>
                  <a:gd name="T24" fmla="*/ 3563 w 13303"/>
                  <a:gd name="T25" fmla="*/ 7220 h 13303"/>
                  <a:gd name="T26" fmla="*/ 5718 w 13303"/>
                  <a:gd name="T27" fmla="*/ 9378 h 13303"/>
                  <a:gd name="T28" fmla="*/ 6364 w 13303"/>
                  <a:gd name="T29" fmla="*/ 9378 h 13303"/>
                  <a:gd name="T30" fmla="*/ 10243 w 13303"/>
                  <a:gd name="T31" fmla="*/ 5498 h 13303"/>
                  <a:gd name="T32" fmla="*/ 10243 w 13303"/>
                  <a:gd name="T33" fmla="*/ 4852 h 13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3303" h="13303">
                    <a:moveTo>
                      <a:pt x="6903" y="13303"/>
                    </a:moveTo>
                    <a:cubicBezTo>
                      <a:pt x="4314" y="13303"/>
                      <a:pt x="1981" y="11744"/>
                      <a:pt x="990" y="9352"/>
                    </a:cubicBezTo>
                    <a:cubicBezTo>
                      <a:pt x="0" y="6961"/>
                      <a:pt x="547" y="4208"/>
                      <a:pt x="2378" y="2378"/>
                    </a:cubicBezTo>
                    <a:cubicBezTo>
                      <a:pt x="4208" y="547"/>
                      <a:pt x="6961" y="0"/>
                      <a:pt x="9352" y="990"/>
                    </a:cubicBezTo>
                    <a:cubicBezTo>
                      <a:pt x="11744" y="1981"/>
                      <a:pt x="13303" y="4314"/>
                      <a:pt x="13303" y="6903"/>
                    </a:cubicBezTo>
                    <a:cubicBezTo>
                      <a:pt x="13303" y="8600"/>
                      <a:pt x="12629" y="10228"/>
                      <a:pt x="11428" y="11428"/>
                    </a:cubicBezTo>
                    <a:cubicBezTo>
                      <a:pt x="10228" y="12629"/>
                      <a:pt x="8600" y="13303"/>
                      <a:pt x="6903" y="13303"/>
                    </a:cubicBezTo>
                    <a:close/>
                    <a:moveTo>
                      <a:pt x="10243" y="4852"/>
                    </a:moveTo>
                    <a:cubicBezTo>
                      <a:pt x="10065" y="4672"/>
                      <a:pt x="9775" y="4672"/>
                      <a:pt x="9597" y="4852"/>
                    </a:cubicBezTo>
                    <a:lnTo>
                      <a:pt x="6041" y="8405"/>
                    </a:lnTo>
                    <a:lnTo>
                      <a:pt x="4209" y="6574"/>
                    </a:lnTo>
                    <a:cubicBezTo>
                      <a:pt x="4029" y="6404"/>
                      <a:pt x="3747" y="6408"/>
                      <a:pt x="3572" y="6583"/>
                    </a:cubicBezTo>
                    <a:cubicBezTo>
                      <a:pt x="3397" y="6758"/>
                      <a:pt x="3393" y="7040"/>
                      <a:pt x="3563" y="7220"/>
                    </a:cubicBezTo>
                    <a:lnTo>
                      <a:pt x="5718" y="9378"/>
                    </a:lnTo>
                    <a:cubicBezTo>
                      <a:pt x="5897" y="9554"/>
                      <a:pt x="6185" y="9554"/>
                      <a:pt x="6364" y="9378"/>
                    </a:cubicBezTo>
                    <a:lnTo>
                      <a:pt x="10243" y="5498"/>
                    </a:lnTo>
                    <a:cubicBezTo>
                      <a:pt x="10421" y="5320"/>
                      <a:pt x="10421" y="5030"/>
                      <a:pt x="10243" y="485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10135FED-DD1E-43BA-A6CF-94BF37E193BB}"/>
                </a:ext>
              </a:extLst>
            </p:cNvPr>
            <p:cNvGrpSpPr/>
            <p:nvPr/>
          </p:nvGrpSpPr>
          <p:grpSpPr>
            <a:xfrm>
              <a:off x="7517288" y="5121787"/>
              <a:ext cx="447364" cy="447364"/>
              <a:chOff x="6800850" y="4922106"/>
              <a:chExt cx="808755" cy="808755"/>
            </a:xfrm>
          </p:grpSpPr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BFB26340-22CF-4C5C-8757-DC916D1A989E}"/>
                  </a:ext>
                </a:extLst>
              </p:cNvPr>
              <p:cNvSpPr/>
              <p:nvPr/>
            </p:nvSpPr>
            <p:spPr>
              <a:xfrm>
                <a:off x="6800850" y="4922106"/>
                <a:ext cx="808755" cy="80875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8" name="live-chat_72439">
                <a:extLst>
                  <a:ext uri="{FF2B5EF4-FFF2-40B4-BE49-F238E27FC236}">
                    <a16:creationId xmlns:a16="http://schemas.microsoft.com/office/drawing/2014/main" id="{90ABF8A6-80A7-4C98-8E3F-A801991DB53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000531" y="5147795"/>
                <a:ext cx="409393" cy="357377"/>
              </a:xfrm>
              <a:custGeom>
                <a:avLst/>
                <a:gdLst>
                  <a:gd name="connsiteX0" fmla="*/ 424975 w 608697"/>
                  <a:gd name="connsiteY0" fmla="*/ 168488 h 531358"/>
                  <a:gd name="connsiteX1" fmla="*/ 387604 w 608697"/>
                  <a:gd name="connsiteY1" fmla="*/ 205806 h 531358"/>
                  <a:gd name="connsiteX2" fmla="*/ 424975 w 608697"/>
                  <a:gd name="connsiteY2" fmla="*/ 243124 h 531358"/>
                  <a:gd name="connsiteX3" fmla="*/ 462346 w 608697"/>
                  <a:gd name="connsiteY3" fmla="*/ 205806 h 531358"/>
                  <a:gd name="connsiteX4" fmla="*/ 424975 w 608697"/>
                  <a:gd name="connsiteY4" fmla="*/ 168488 h 531358"/>
                  <a:gd name="connsiteX5" fmla="*/ 287947 w 608697"/>
                  <a:gd name="connsiteY5" fmla="*/ 168488 h 531358"/>
                  <a:gd name="connsiteX6" fmla="*/ 250576 w 608697"/>
                  <a:gd name="connsiteY6" fmla="*/ 205806 h 531358"/>
                  <a:gd name="connsiteX7" fmla="*/ 287947 w 608697"/>
                  <a:gd name="connsiteY7" fmla="*/ 243124 h 531358"/>
                  <a:gd name="connsiteX8" fmla="*/ 325318 w 608697"/>
                  <a:gd name="connsiteY8" fmla="*/ 205806 h 531358"/>
                  <a:gd name="connsiteX9" fmla="*/ 287947 w 608697"/>
                  <a:gd name="connsiteY9" fmla="*/ 168488 h 531358"/>
                  <a:gd name="connsiteX10" fmla="*/ 102356 w 608697"/>
                  <a:gd name="connsiteY10" fmla="*/ 121231 h 531358"/>
                  <a:gd name="connsiteX11" fmla="*/ 98850 w 608697"/>
                  <a:gd name="connsiteY11" fmla="*/ 127711 h 531358"/>
                  <a:gd name="connsiteX12" fmla="*/ 76842 w 608697"/>
                  <a:gd name="connsiteY12" fmla="*/ 217990 h 531358"/>
                  <a:gd name="connsiteX13" fmla="*/ 98850 w 608697"/>
                  <a:gd name="connsiteY13" fmla="*/ 308194 h 531358"/>
                  <a:gd name="connsiteX14" fmla="*/ 157488 w 608697"/>
                  <a:gd name="connsiteY14" fmla="*/ 380223 h 531358"/>
                  <a:gd name="connsiteX15" fmla="*/ 344668 w 608697"/>
                  <a:gd name="connsiteY15" fmla="*/ 444729 h 531358"/>
                  <a:gd name="connsiteX16" fmla="*/ 370257 w 608697"/>
                  <a:gd name="connsiteY16" fmla="*/ 443687 h 531358"/>
                  <a:gd name="connsiteX17" fmla="*/ 236717 w 608697"/>
                  <a:gd name="connsiteY17" fmla="*/ 477876 h 531358"/>
                  <a:gd name="connsiteX18" fmla="*/ 198072 w 608697"/>
                  <a:gd name="connsiteY18" fmla="*/ 475344 h 531358"/>
                  <a:gd name="connsiteX19" fmla="*/ 82437 w 608697"/>
                  <a:gd name="connsiteY19" fmla="*/ 531284 h 531358"/>
                  <a:gd name="connsiteX20" fmla="*/ 81542 w 608697"/>
                  <a:gd name="connsiteY20" fmla="*/ 531358 h 531358"/>
                  <a:gd name="connsiteX21" fmla="*/ 75051 w 608697"/>
                  <a:gd name="connsiteY21" fmla="*/ 527857 h 531358"/>
                  <a:gd name="connsiteX22" fmla="*/ 74753 w 608697"/>
                  <a:gd name="connsiteY22" fmla="*/ 519738 h 531358"/>
                  <a:gd name="connsiteX23" fmla="*/ 88778 w 608697"/>
                  <a:gd name="connsiteY23" fmla="*/ 435046 h 531358"/>
                  <a:gd name="connsiteX24" fmla="*/ 0 w 608697"/>
                  <a:gd name="connsiteY24" fmla="*/ 282198 h 531358"/>
                  <a:gd name="connsiteX25" fmla="*/ 102356 w 608697"/>
                  <a:gd name="connsiteY25" fmla="*/ 121231 h 531358"/>
                  <a:gd name="connsiteX26" fmla="*/ 356424 w 608697"/>
                  <a:gd name="connsiteY26" fmla="*/ 0 h 531358"/>
                  <a:gd name="connsiteX27" fmla="*/ 608697 w 608697"/>
                  <a:gd name="connsiteY27" fmla="*/ 211244 h 531358"/>
                  <a:gd name="connsiteX28" fmla="*/ 518290 w 608697"/>
                  <a:gd name="connsiteY28" fmla="*/ 373401 h 531358"/>
                  <a:gd name="connsiteX29" fmla="*/ 531941 w 608697"/>
                  <a:gd name="connsiteY29" fmla="*/ 441109 h 531358"/>
                  <a:gd name="connsiteX30" fmla="*/ 531120 w 608697"/>
                  <a:gd name="connsiteY30" fmla="*/ 465391 h 531358"/>
                  <a:gd name="connsiteX31" fmla="*/ 511577 w 608697"/>
                  <a:gd name="connsiteY31" fmla="*/ 475894 h 531358"/>
                  <a:gd name="connsiteX32" fmla="*/ 509041 w 608697"/>
                  <a:gd name="connsiteY32" fmla="*/ 475745 h 531358"/>
                  <a:gd name="connsiteX33" fmla="*/ 391408 w 608697"/>
                  <a:gd name="connsiteY33" fmla="*/ 420476 h 531358"/>
                  <a:gd name="connsiteX34" fmla="*/ 356424 w 608697"/>
                  <a:gd name="connsiteY34" fmla="*/ 422487 h 531358"/>
                  <a:gd name="connsiteX35" fmla="*/ 104225 w 608697"/>
                  <a:gd name="connsiteY35" fmla="*/ 211244 h 531358"/>
                  <a:gd name="connsiteX36" fmla="*/ 356424 w 608697"/>
                  <a:gd name="connsiteY36" fmla="*/ 0 h 5313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608697" h="531358">
                    <a:moveTo>
                      <a:pt x="424975" y="168488"/>
                    </a:moveTo>
                    <a:cubicBezTo>
                      <a:pt x="404312" y="168488"/>
                      <a:pt x="387604" y="185248"/>
                      <a:pt x="387604" y="205806"/>
                    </a:cubicBezTo>
                    <a:cubicBezTo>
                      <a:pt x="387604" y="226439"/>
                      <a:pt x="404312" y="243124"/>
                      <a:pt x="424975" y="243124"/>
                    </a:cubicBezTo>
                    <a:cubicBezTo>
                      <a:pt x="445562" y="243124"/>
                      <a:pt x="462346" y="226439"/>
                      <a:pt x="462346" y="205806"/>
                    </a:cubicBezTo>
                    <a:cubicBezTo>
                      <a:pt x="462346" y="185248"/>
                      <a:pt x="445637" y="168488"/>
                      <a:pt x="424975" y="168488"/>
                    </a:cubicBezTo>
                    <a:close/>
                    <a:moveTo>
                      <a:pt x="287947" y="168488"/>
                    </a:moveTo>
                    <a:cubicBezTo>
                      <a:pt x="267285" y="168488"/>
                      <a:pt x="250576" y="185248"/>
                      <a:pt x="250576" y="205806"/>
                    </a:cubicBezTo>
                    <a:cubicBezTo>
                      <a:pt x="250576" y="226439"/>
                      <a:pt x="267285" y="243124"/>
                      <a:pt x="287947" y="243124"/>
                    </a:cubicBezTo>
                    <a:cubicBezTo>
                      <a:pt x="308610" y="243124"/>
                      <a:pt x="325318" y="226439"/>
                      <a:pt x="325318" y="205806"/>
                    </a:cubicBezTo>
                    <a:cubicBezTo>
                      <a:pt x="325318" y="185248"/>
                      <a:pt x="308610" y="168488"/>
                      <a:pt x="287947" y="168488"/>
                    </a:cubicBezTo>
                    <a:close/>
                    <a:moveTo>
                      <a:pt x="102356" y="121231"/>
                    </a:moveTo>
                    <a:cubicBezTo>
                      <a:pt x="101162" y="123317"/>
                      <a:pt x="99969" y="125477"/>
                      <a:pt x="98850" y="127711"/>
                    </a:cubicBezTo>
                    <a:cubicBezTo>
                      <a:pt x="84227" y="156240"/>
                      <a:pt x="76842" y="186631"/>
                      <a:pt x="76842" y="217990"/>
                    </a:cubicBezTo>
                    <a:cubicBezTo>
                      <a:pt x="76842" y="249275"/>
                      <a:pt x="84227" y="279666"/>
                      <a:pt x="98850" y="308194"/>
                    </a:cubicBezTo>
                    <a:cubicBezTo>
                      <a:pt x="112726" y="335308"/>
                      <a:pt x="132496" y="359516"/>
                      <a:pt x="157488" y="380223"/>
                    </a:cubicBezTo>
                    <a:cubicBezTo>
                      <a:pt x="207845" y="421787"/>
                      <a:pt x="274317" y="444729"/>
                      <a:pt x="344668" y="444729"/>
                    </a:cubicBezTo>
                    <a:cubicBezTo>
                      <a:pt x="353173" y="444729"/>
                      <a:pt x="361752" y="444357"/>
                      <a:pt x="370257" y="443687"/>
                    </a:cubicBezTo>
                    <a:cubicBezTo>
                      <a:pt x="332209" y="465288"/>
                      <a:pt x="286254" y="477876"/>
                      <a:pt x="236717" y="477876"/>
                    </a:cubicBezTo>
                    <a:cubicBezTo>
                      <a:pt x="223736" y="477876"/>
                      <a:pt x="210755" y="477057"/>
                      <a:pt x="198072" y="475344"/>
                    </a:cubicBezTo>
                    <a:cubicBezTo>
                      <a:pt x="160397" y="499478"/>
                      <a:pt x="110637" y="528155"/>
                      <a:pt x="82437" y="531284"/>
                    </a:cubicBezTo>
                    <a:cubicBezTo>
                      <a:pt x="82138" y="531358"/>
                      <a:pt x="81840" y="531358"/>
                      <a:pt x="81542" y="531358"/>
                    </a:cubicBezTo>
                    <a:cubicBezTo>
                      <a:pt x="78930" y="531358"/>
                      <a:pt x="76469" y="530017"/>
                      <a:pt x="75051" y="527857"/>
                    </a:cubicBezTo>
                    <a:cubicBezTo>
                      <a:pt x="73410" y="525399"/>
                      <a:pt x="73335" y="522271"/>
                      <a:pt x="74753" y="519738"/>
                    </a:cubicBezTo>
                    <a:cubicBezTo>
                      <a:pt x="75051" y="519291"/>
                      <a:pt x="99223" y="476014"/>
                      <a:pt x="88778" y="435046"/>
                    </a:cubicBezTo>
                    <a:cubicBezTo>
                      <a:pt x="32303" y="397653"/>
                      <a:pt x="0" y="342160"/>
                      <a:pt x="0" y="282198"/>
                    </a:cubicBezTo>
                    <a:cubicBezTo>
                      <a:pt x="0" y="215532"/>
                      <a:pt x="40584" y="156538"/>
                      <a:pt x="102356" y="121231"/>
                    </a:cubicBezTo>
                    <a:close/>
                    <a:moveTo>
                      <a:pt x="356424" y="0"/>
                    </a:moveTo>
                    <a:cubicBezTo>
                      <a:pt x="495540" y="0"/>
                      <a:pt x="608697" y="94747"/>
                      <a:pt x="608697" y="211244"/>
                    </a:cubicBezTo>
                    <a:cubicBezTo>
                      <a:pt x="608697" y="274408"/>
                      <a:pt x="575802" y="333178"/>
                      <a:pt x="518290" y="373401"/>
                    </a:cubicBezTo>
                    <a:cubicBezTo>
                      <a:pt x="512845" y="406324"/>
                      <a:pt x="531717" y="440811"/>
                      <a:pt x="531941" y="441109"/>
                    </a:cubicBezTo>
                    <a:cubicBezTo>
                      <a:pt x="536267" y="448781"/>
                      <a:pt x="535969" y="458092"/>
                      <a:pt x="531120" y="465391"/>
                    </a:cubicBezTo>
                    <a:cubicBezTo>
                      <a:pt x="526794" y="472021"/>
                      <a:pt x="519484" y="475894"/>
                      <a:pt x="511577" y="475894"/>
                    </a:cubicBezTo>
                    <a:cubicBezTo>
                      <a:pt x="510756" y="475894"/>
                      <a:pt x="509936" y="475894"/>
                      <a:pt x="509041" y="475745"/>
                    </a:cubicBezTo>
                    <a:cubicBezTo>
                      <a:pt x="484574" y="473064"/>
                      <a:pt x="444966" y="454442"/>
                      <a:pt x="391408" y="420476"/>
                    </a:cubicBezTo>
                    <a:cubicBezTo>
                      <a:pt x="379920" y="421817"/>
                      <a:pt x="368135" y="422487"/>
                      <a:pt x="356424" y="422487"/>
                    </a:cubicBezTo>
                    <a:cubicBezTo>
                      <a:pt x="217382" y="422487"/>
                      <a:pt x="104225" y="327741"/>
                      <a:pt x="104225" y="211244"/>
                    </a:cubicBezTo>
                    <a:cubicBezTo>
                      <a:pt x="104225" y="94747"/>
                      <a:pt x="217382" y="0"/>
                      <a:pt x="35642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</p:grp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8F7282FC-C1C4-492D-925D-C6349E621574}"/>
                </a:ext>
              </a:extLst>
            </p:cNvPr>
            <p:cNvGrpSpPr/>
            <p:nvPr/>
          </p:nvGrpSpPr>
          <p:grpSpPr>
            <a:xfrm>
              <a:off x="7517288" y="3351686"/>
              <a:ext cx="447364" cy="447364"/>
              <a:chOff x="6800850" y="3077444"/>
              <a:chExt cx="808755" cy="808755"/>
            </a:xfrm>
          </p:grpSpPr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A0E39C37-053B-4434-9E08-5C6115657446}"/>
                  </a:ext>
                </a:extLst>
              </p:cNvPr>
              <p:cNvSpPr/>
              <p:nvPr/>
            </p:nvSpPr>
            <p:spPr>
              <a:xfrm>
                <a:off x="6800850" y="3077444"/>
                <a:ext cx="808755" cy="80875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6" name="iconfont-10585-5147501">
                <a:extLst>
                  <a:ext uri="{FF2B5EF4-FFF2-40B4-BE49-F238E27FC236}">
                    <a16:creationId xmlns:a16="http://schemas.microsoft.com/office/drawing/2014/main" id="{4BE3DA57-ABD7-4A0D-814A-E49C3E9D3E0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000530" y="3323449"/>
                <a:ext cx="409394" cy="316744"/>
              </a:xfrm>
              <a:custGeom>
                <a:avLst/>
                <a:gdLst>
                  <a:gd name="T0" fmla="*/ 8851 w 12288"/>
                  <a:gd name="T1" fmla="*/ 2190 h 9507"/>
                  <a:gd name="T2" fmla="*/ 5095 w 12288"/>
                  <a:gd name="T3" fmla="*/ 299 h 9507"/>
                  <a:gd name="T4" fmla="*/ 2323 w 12288"/>
                  <a:gd name="T5" fmla="*/ 3463 h 9507"/>
                  <a:gd name="T6" fmla="*/ 0 w 12288"/>
                  <a:gd name="T7" fmla="*/ 6419 h 9507"/>
                  <a:gd name="T8" fmla="*/ 3072 w 12288"/>
                  <a:gd name="T9" fmla="*/ 9507 h 9507"/>
                  <a:gd name="T10" fmla="*/ 8832 w 12288"/>
                  <a:gd name="T11" fmla="*/ 9507 h 9507"/>
                  <a:gd name="T12" fmla="*/ 12288 w 12288"/>
                  <a:gd name="T13" fmla="*/ 5839 h 9507"/>
                  <a:gd name="T14" fmla="*/ 8851 w 12288"/>
                  <a:gd name="T15" fmla="*/ 2190 h 9507"/>
                  <a:gd name="T16" fmla="*/ 7857 w 12288"/>
                  <a:gd name="T17" fmla="*/ 5994 h 9507"/>
                  <a:gd name="T18" fmla="*/ 7455 w 12288"/>
                  <a:gd name="T19" fmla="*/ 5994 h 9507"/>
                  <a:gd name="T20" fmla="*/ 7253 w 12288"/>
                  <a:gd name="T21" fmla="*/ 6186 h 9507"/>
                  <a:gd name="T22" fmla="*/ 7248 w 12288"/>
                  <a:gd name="T23" fmla="*/ 8151 h 9507"/>
                  <a:gd name="T24" fmla="*/ 6845 w 12288"/>
                  <a:gd name="T25" fmla="*/ 8535 h 9507"/>
                  <a:gd name="T26" fmla="*/ 5441 w 12288"/>
                  <a:gd name="T27" fmla="*/ 8535 h 9507"/>
                  <a:gd name="T28" fmla="*/ 5039 w 12288"/>
                  <a:gd name="T29" fmla="*/ 8151 h 9507"/>
                  <a:gd name="T30" fmla="*/ 5034 w 12288"/>
                  <a:gd name="T31" fmla="*/ 6186 h 9507"/>
                  <a:gd name="T32" fmla="*/ 4832 w 12288"/>
                  <a:gd name="T33" fmla="*/ 5994 h 9507"/>
                  <a:gd name="T34" fmla="*/ 4429 w 12288"/>
                  <a:gd name="T35" fmla="*/ 5994 h 9507"/>
                  <a:gd name="T36" fmla="*/ 4026 w 12288"/>
                  <a:gd name="T37" fmla="*/ 5610 h 9507"/>
                  <a:gd name="T38" fmla="*/ 4104 w 12288"/>
                  <a:gd name="T39" fmla="*/ 5380 h 9507"/>
                  <a:gd name="T40" fmla="*/ 5784 w 12288"/>
                  <a:gd name="T41" fmla="*/ 3442 h 9507"/>
                  <a:gd name="T42" fmla="*/ 6499 w 12288"/>
                  <a:gd name="T43" fmla="*/ 3442 h 9507"/>
                  <a:gd name="T44" fmla="*/ 8180 w 12288"/>
                  <a:gd name="T45" fmla="*/ 5380 h 9507"/>
                  <a:gd name="T46" fmla="*/ 8259 w 12288"/>
                  <a:gd name="T47" fmla="*/ 5610 h 9507"/>
                  <a:gd name="T48" fmla="*/ 7857 w 12288"/>
                  <a:gd name="T49" fmla="*/ 5994 h 95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288" h="9507">
                    <a:moveTo>
                      <a:pt x="8851" y="2190"/>
                    </a:moveTo>
                    <a:cubicBezTo>
                      <a:pt x="8176" y="777"/>
                      <a:pt x="6631" y="0"/>
                      <a:pt x="5095" y="299"/>
                    </a:cubicBezTo>
                    <a:cubicBezTo>
                      <a:pt x="3558" y="599"/>
                      <a:pt x="2418" y="1900"/>
                      <a:pt x="2323" y="3463"/>
                    </a:cubicBezTo>
                    <a:cubicBezTo>
                      <a:pt x="979" y="3847"/>
                      <a:pt x="0" y="5028"/>
                      <a:pt x="0" y="6419"/>
                    </a:cubicBezTo>
                    <a:cubicBezTo>
                      <a:pt x="0" y="8061"/>
                      <a:pt x="1363" y="9410"/>
                      <a:pt x="3072" y="9507"/>
                    </a:cubicBezTo>
                    <a:lnTo>
                      <a:pt x="8832" y="9507"/>
                    </a:lnTo>
                    <a:cubicBezTo>
                      <a:pt x="10732" y="9507"/>
                      <a:pt x="12288" y="7865"/>
                      <a:pt x="12288" y="5839"/>
                    </a:cubicBezTo>
                    <a:cubicBezTo>
                      <a:pt x="12287" y="3889"/>
                      <a:pt x="10770" y="2288"/>
                      <a:pt x="8851" y="2190"/>
                    </a:cubicBezTo>
                    <a:close/>
                    <a:moveTo>
                      <a:pt x="7857" y="5994"/>
                    </a:moveTo>
                    <a:lnTo>
                      <a:pt x="7455" y="5994"/>
                    </a:lnTo>
                    <a:cubicBezTo>
                      <a:pt x="7347" y="5992"/>
                      <a:pt x="7257" y="6077"/>
                      <a:pt x="7253" y="6186"/>
                    </a:cubicBezTo>
                    <a:lnTo>
                      <a:pt x="7248" y="8151"/>
                    </a:lnTo>
                    <a:cubicBezTo>
                      <a:pt x="7243" y="8368"/>
                      <a:pt x="7062" y="8541"/>
                      <a:pt x="6845" y="8535"/>
                    </a:cubicBezTo>
                    <a:lnTo>
                      <a:pt x="5441" y="8535"/>
                    </a:lnTo>
                    <a:cubicBezTo>
                      <a:pt x="5223" y="8541"/>
                      <a:pt x="5043" y="8368"/>
                      <a:pt x="5039" y="8151"/>
                    </a:cubicBezTo>
                    <a:lnTo>
                      <a:pt x="5034" y="6186"/>
                    </a:lnTo>
                    <a:cubicBezTo>
                      <a:pt x="5031" y="6077"/>
                      <a:pt x="4940" y="5991"/>
                      <a:pt x="4832" y="5994"/>
                    </a:cubicBezTo>
                    <a:lnTo>
                      <a:pt x="4429" y="5994"/>
                    </a:lnTo>
                    <a:cubicBezTo>
                      <a:pt x="4212" y="5998"/>
                      <a:pt x="4032" y="5827"/>
                      <a:pt x="4026" y="5610"/>
                    </a:cubicBezTo>
                    <a:cubicBezTo>
                      <a:pt x="4025" y="5527"/>
                      <a:pt x="4053" y="5446"/>
                      <a:pt x="4104" y="5380"/>
                    </a:cubicBezTo>
                    <a:lnTo>
                      <a:pt x="5784" y="3442"/>
                    </a:lnTo>
                    <a:cubicBezTo>
                      <a:pt x="5986" y="3254"/>
                      <a:pt x="6298" y="3254"/>
                      <a:pt x="6499" y="3442"/>
                    </a:cubicBezTo>
                    <a:lnTo>
                      <a:pt x="8180" y="5380"/>
                    </a:lnTo>
                    <a:cubicBezTo>
                      <a:pt x="8231" y="5446"/>
                      <a:pt x="8259" y="5526"/>
                      <a:pt x="8259" y="5610"/>
                    </a:cubicBezTo>
                    <a:cubicBezTo>
                      <a:pt x="8254" y="5827"/>
                      <a:pt x="8074" y="5999"/>
                      <a:pt x="7857" y="599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</p:grpSp>
        <p:sp>
          <p:nvSpPr>
            <p:cNvPr id="20" name="iconfont-1014-790368">
              <a:extLst>
                <a:ext uri="{FF2B5EF4-FFF2-40B4-BE49-F238E27FC236}">
                  <a16:creationId xmlns:a16="http://schemas.microsoft.com/office/drawing/2014/main" id="{057632ED-EFAC-468D-9881-0D9A48A8C94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881079" y="3245951"/>
              <a:ext cx="609685" cy="609685"/>
            </a:xfrm>
            <a:custGeom>
              <a:avLst/>
              <a:gdLst>
                <a:gd name="T0" fmla="*/ 6400 w 12800"/>
                <a:gd name="T1" fmla="*/ 0 h 12800"/>
                <a:gd name="T2" fmla="*/ 0 w 12800"/>
                <a:gd name="T3" fmla="*/ 6400 h 12800"/>
                <a:gd name="T4" fmla="*/ 6400 w 12800"/>
                <a:gd name="T5" fmla="*/ 12800 h 12800"/>
                <a:gd name="T6" fmla="*/ 12800 w 12800"/>
                <a:gd name="T7" fmla="*/ 6400 h 12800"/>
                <a:gd name="T8" fmla="*/ 6400 w 12800"/>
                <a:gd name="T9" fmla="*/ 0 h 12800"/>
                <a:gd name="T10" fmla="*/ 6193 w 12800"/>
                <a:gd name="T11" fmla="*/ 10019 h 12800"/>
                <a:gd name="T12" fmla="*/ 5522 w 12800"/>
                <a:gd name="T13" fmla="*/ 9320 h 12800"/>
                <a:gd name="T14" fmla="*/ 6211 w 12800"/>
                <a:gd name="T15" fmla="*/ 8575 h 12800"/>
                <a:gd name="T16" fmla="*/ 6892 w 12800"/>
                <a:gd name="T17" fmla="*/ 9302 h 12800"/>
                <a:gd name="T18" fmla="*/ 6193 w 12800"/>
                <a:gd name="T19" fmla="*/ 10019 h 12800"/>
                <a:gd name="T20" fmla="*/ 7343 w 12800"/>
                <a:gd name="T21" fmla="*/ 6138 h 12800"/>
                <a:gd name="T22" fmla="*/ 6626 w 12800"/>
                <a:gd name="T23" fmla="*/ 7444 h 12800"/>
                <a:gd name="T24" fmla="*/ 6662 w 12800"/>
                <a:gd name="T25" fmla="*/ 7849 h 12800"/>
                <a:gd name="T26" fmla="*/ 5705 w 12800"/>
                <a:gd name="T27" fmla="*/ 7849 h 12800"/>
                <a:gd name="T28" fmla="*/ 5659 w 12800"/>
                <a:gd name="T29" fmla="*/ 7352 h 12800"/>
                <a:gd name="T30" fmla="*/ 6487 w 12800"/>
                <a:gd name="T31" fmla="*/ 5798 h 12800"/>
                <a:gd name="T32" fmla="*/ 7416 w 12800"/>
                <a:gd name="T33" fmla="*/ 4464 h 12800"/>
                <a:gd name="T34" fmla="*/ 6074 w 12800"/>
                <a:gd name="T35" fmla="*/ 3627 h 12800"/>
                <a:gd name="T36" fmla="*/ 4602 w 12800"/>
                <a:gd name="T37" fmla="*/ 3977 h 12800"/>
                <a:gd name="T38" fmla="*/ 4289 w 12800"/>
                <a:gd name="T39" fmla="*/ 3222 h 12800"/>
                <a:gd name="T40" fmla="*/ 6220 w 12800"/>
                <a:gd name="T41" fmla="*/ 2781 h 12800"/>
                <a:gd name="T42" fmla="*/ 8511 w 12800"/>
                <a:gd name="T43" fmla="*/ 4335 h 12800"/>
                <a:gd name="T44" fmla="*/ 7343 w 12800"/>
                <a:gd name="T45" fmla="*/ 6138 h 12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800" h="12800">
                  <a:moveTo>
                    <a:pt x="6400" y="0"/>
                  </a:moveTo>
                  <a:cubicBezTo>
                    <a:pt x="2865" y="0"/>
                    <a:pt x="0" y="2865"/>
                    <a:pt x="0" y="6400"/>
                  </a:cubicBezTo>
                  <a:cubicBezTo>
                    <a:pt x="0" y="9935"/>
                    <a:pt x="2865" y="12800"/>
                    <a:pt x="6400" y="12800"/>
                  </a:cubicBezTo>
                  <a:cubicBezTo>
                    <a:pt x="9935" y="12800"/>
                    <a:pt x="12800" y="9935"/>
                    <a:pt x="12800" y="6400"/>
                  </a:cubicBezTo>
                  <a:cubicBezTo>
                    <a:pt x="12800" y="2865"/>
                    <a:pt x="9935" y="0"/>
                    <a:pt x="6400" y="0"/>
                  </a:cubicBezTo>
                  <a:close/>
                  <a:moveTo>
                    <a:pt x="6193" y="10019"/>
                  </a:moveTo>
                  <a:cubicBezTo>
                    <a:pt x="5806" y="10019"/>
                    <a:pt x="5522" y="9716"/>
                    <a:pt x="5522" y="9320"/>
                  </a:cubicBezTo>
                  <a:cubicBezTo>
                    <a:pt x="5522" y="8824"/>
                    <a:pt x="5853" y="8575"/>
                    <a:pt x="6211" y="8575"/>
                  </a:cubicBezTo>
                  <a:cubicBezTo>
                    <a:pt x="6616" y="8575"/>
                    <a:pt x="6892" y="8879"/>
                    <a:pt x="6892" y="9302"/>
                  </a:cubicBezTo>
                  <a:cubicBezTo>
                    <a:pt x="6892" y="9679"/>
                    <a:pt x="6653" y="10019"/>
                    <a:pt x="6193" y="10019"/>
                  </a:cubicBezTo>
                  <a:close/>
                  <a:moveTo>
                    <a:pt x="7343" y="6138"/>
                  </a:moveTo>
                  <a:cubicBezTo>
                    <a:pt x="6846" y="6580"/>
                    <a:pt x="6626" y="6975"/>
                    <a:pt x="6626" y="7444"/>
                  </a:cubicBezTo>
                  <a:cubicBezTo>
                    <a:pt x="6626" y="7527"/>
                    <a:pt x="6626" y="7554"/>
                    <a:pt x="6662" y="7849"/>
                  </a:cubicBezTo>
                  <a:lnTo>
                    <a:pt x="5705" y="7849"/>
                  </a:lnTo>
                  <a:cubicBezTo>
                    <a:pt x="5696" y="7785"/>
                    <a:pt x="5659" y="7435"/>
                    <a:pt x="5659" y="7352"/>
                  </a:cubicBezTo>
                  <a:cubicBezTo>
                    <a:pt x="5659" y="6837"/>
                    <a:pt x="5898" y="6350"/>
                    <a:pt x="6487" y="5798"/>
                  </a:cubicBezTo>
                  <a:cubicBezTo>
                    <a:pt x="7067" y="5274"/>
                    <a:pt x="7416" y="4933"/>
                    <a:pt x="7416" y="4464"/>
                  </a:cubicBezTo>
                  <a:cubicBezTo>
                    <a:pt x="7416" y="3986"/>
                    <a:pt x="6993" y="3627"/>
                    <a:pt x="6074" y="3627"/>
                  </a:cubicBezTo>
                  <a:cubicBezTo>
                    <a:pt x="5531" y="3627"/>
                    <a:pt x="4961" y="3774"/>
                    <a:pt x="4602" y="3977"/>
                  </a:cubicBezTo>
                  <a:lnTo>
                    <a:pt x="4289" y="3222"/>
                  </a:lnTo>
                  <a:cubicBezTo>
                    <a:pt x="4785" y="2974"/>
                    <a:pt x="5485" y="2781"/>
                    <a:pt x="6220" y="2781"/>
                  </a:cubicBezTo>
                  <a:cubicBezTo>
                    <a:pt x="7867" y="2781"/>
                    <a:pt x="8511" y="3554"/>
                    <a:pt x="8511" y="4335"/>
                  </a:cubicBezTo>
                  <a:cubicBezTo>
                    <a:pt x="8511" y="5080"/>
                    <a:pt x="7987" y="5595"/>
                    <a:pt x="7343" y="61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EA8389B0-3E5E-42D8-A683-E799D0887773}"/>
                </a:ext>
              </a:extLst>
            </p:cNvPr>
            <p:cNvCxnSpPr>
              <a:cxnSpLocks/>
              <a:stCxn id="29" idx="1"/>
            </p:cNvCxnSpPr>
            <p:nvPr/>
          </p:nvCxnSpPr>
          <p:spPr>
            <a:xfrm flipH="1">
              <a:off x="6938128" y="1805266"/>
              <a:ext cx="579160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0AAD7A95-7201-4DF6-A49A-FD0A7A0635D3}"/>
                </a:ext>
              </a:extLst>
            </p:cNvPr>
            <p:cNvCxnSpPr>
              <a:cxnSpLocks/>
              <a:endCxn id="20" idx="3"/>
            </p:cNvCxnSpPr>
            <p:nvPr/>
          </p:nvCxnSpPr>
          <p:spPr>
            <a:xfrm flipH="1">
              <a:off x="6490764" y="3550794"/>
              <a:ext cx="1026524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A6DB39AA-7D4D-4869-BFB2-42150A3011EE}"/>
                </a:ext>
              </a:extLst>
            </p:cNvPr>
            <p:cNvCxnSpPr/>
            <p:nvPr/>
          </p:nvCxnSpPr>
          <p:spPr>
            <a:xfrm flipH="1" flipV="1">
              <a:off x="6938128" y="5326483"/>
              <a:ext cx="579159" cy="1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8A885FCC-B928-4C4F-BB64-864444D163B4}"/>
                </a:ext>
              </a:extLst>
            </p:cNvPr>
            <p:cNvCxnSpPr>
              <a:cxnSpLocks/>
            </p:cNvCxnSpPr>
            <p:nvPr/>
          </p:nvCxnSpPr>
          <p:spPr>
            <a:xfrm>
              <a:off x="6938128" y="1805266"/>
              <a:ext cx="0" cy="3521217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96ACFCEE-F4D2-458A-85FA-DF3BD1FE3CF2}"/>
              </a:ext>
            </a:extLst>
          </p:cNvPr>
          <p:cNvGrpSpPr/>
          <p:nvPr/>
        </p:nvGrpSpPr>
        <p:grpSpPr>
          <a:xfrm>
            <a:off x="648833" y="1648991"/>
            <a:ext cx="3211587" cy="3659769"/>
            <a:chOff x="3033943" y="1719507"/>
            <a:chExt cx="2623352" cy="4708994"/>
          </a:xfrm>
        </p:grpSpPr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19179388-97C4-40E5-9918-C4B6C89C772F}"/>
                </a:ext>
              </a:extLst>
            </p:cNvPr>
            <p:cNvSpPr txBox="1"/>
            <p:nvPr/>
          </p:nvSpPr>
          <p:spPr>
            <a:xfrm>
              <a:off x="3987427" y="1719507"/>
              <a:ext cx="16698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TEXT HERE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8893F933-84A9-458C-B840-FC0A19597AAC}"/>
                </a:ext>
              </a:extLst>
            </p:cNvPr>
            <p:cNvSpPr txBox="1"/>
            <p:nvPr/>
          </p:nvSpPr>
          <p:spPr>
            <a:xfrm>
              <a:off x="3033943" y="2335073"/>
              <a:ext cx="2623351" cy="40934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Lorem ipsum dolor sit amet, consectetuer adipiscing elit. Maecenas porttitor congue massa. Fusce posuere, magna sed pulvinar ultricies, purus lectus malesuada libero, sit amet commodo magna eros quis </a:t>
              </a:r>
              <a:r>
                <a:rPr kumimoji="0" lang="en-US" altLang="zh-CN" sz="2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urna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. Nunc viverra imperdiet enim. Fusce est. Vivamus a </a:t>
              </a:r>
              <a:r>
                <a:rPr kumimoji="0" lang="en-US" altLang="zh-CN" sz="2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tellus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.</a:t>
              </a:r>
            </a:p>
          </p:txBody>
        </p:sp>
      </p:grpSp>
      <p:sp>
        <p:nvSpPr>
          <p:cNvPr id="34" name="文本框 33">
            <a:extLst>
              <a:ext uri="{FF2B5EF4-FFF2-40B4-BE49-F238E27FC236}">
                <a16:creationId xmlns:a16="http://schemas.microsoft.com/office/drawing/2014/main" id="{112BF919-856E-4CCB-AAB4-CB709EF041A7}"/>
              </a:ext>
            </a:extLst>
          </p:cNvPr>
          <p:cNvSpPr txBox="1"/>
          <p:nvPr/>
        </p:nvSpPr>
        <p:spPr>
          <a:xfrm>
            <a:off x="6561544" y="1239664"/>
            <a:ext cx="1669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TEXT HERE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方正宋刻本秀楷简体" panose="02000000000000000000" pitchFamily="2" charset="-122"/>
              <a:ea typeface="方正宋刻本秀楷简体" panose="02000000000000000000" pitchFamily="2" charset="-122"/>
              <a:cs typeface="+mn-cs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D3D5BF5E-49C1-4556-8AF8-4C050A0AF75C}"/>
              </a:ext>
            </a:extLst>
          </p:cNvPr>
          <p:cNvSpPr txBox="1"/>
          <p:nvPr/>
        </p:nvSpPr>
        <p:spPr>
          <a:xfrm>
            <a:off x="6561542" y="1592279"/>
            <a:ext cx="54010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Lorem ipsum dolor sit amet, consectetuer adipiscing elit. Maecenas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porttitor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congue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.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9519A8D1-753E-4B2F-8E6C-243DD5473149}"/>
              </a:ext>
            </a:extLst>
          </p:cNvPr>
          <p:cNvSpPr txBox="1"/>
          <p:nvPr/>
        </p:nvSpPr>
        <p:spPr>
          <a:xfrm>
            <a:off x="6561544" y="3006723"/>
            <a:ext cx="1669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TEXT HERE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方正宋刻本秀楷简体" panose="02000000000000000000" pitchFamily="2" charset="-122"/>
              <a:ea typeface="方正宋刻本秀楷简体" panose="02000000000000000000" pitchFamily="2" charset="-122"/>
              <a:cs typeface="+mn-cs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9AD17137-5D26-4F32-9ECD-9CFE9BE7278F}"/>
              </a:ext>
            </a:extLst>
          </p:cNvPr>
          <p:cNvSpPr txBox="1"/>
          <p:nvPr/>
        </p:nvSpPr>
        <p:spPr>
          <a:xfrm>
            <a:off x="6561543" y="3359338"/>
            <a:ext cx="54010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Lorem ipsum dolor sit amet, consectetuer adipiscing elit. Maecenas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porttitor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congue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.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3E927F34-092D-4EF6-B35E-8FE7AE617AE5}"/>
              </a:ext>
            </a:extLst>
          </p:cNvPr>
          <p:cNvSpPr txBox="1"/>
          <p:nvPr/>
        </p:nvSpPr>
        <p:spPr>
          <a:xfrm>
            <a:off x="6561544" y="4726477"/>
            <a:ext cx="1669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TEXT HERE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方正宋刻本秀楷简体" panose="02000000000000000000" pitchFamily="2" charset="-122"/>
              <a:ea typeface="方正宋刻本秀楷简体" panose="02000000000000000000" pitchFamily="2" charset="-122"/>
              <a:cs typeface="+mn-cs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160BF0B0-2E4D-4DB3-9400-459528172D74}"/>
              </a:ext>
            </a:extLst>
          </p:cNvPr>
          <p:cNvSpPr txBox="1"/>
          <p:nvPr/>
        </p:nvSpPr>
        <p:spPr>
          <a:xfrm>
            <a:off x="6561543" y="5079092"/>
            <a:ext cx="54010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Lorem ipsum dolor sit amet, consectetuer adipiscing elit. Maecenas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porttitor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congue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407888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9BFA53F9-B99A-4139-918F-51C933D1DD27}"/>
              </a:ext>
            </a:extLst>
          </p:cNvPr>
          <p:cNvGrpSpPr/>
          <p:nvPr/>
        </p:nvGrpSpPr>
        <p:grpSpPr>
          <a:xfrm>
            <a:off x="587375" y="621626"/>
            <a:ext cx="1422187" cy="430887"/>
            <a:chOff x="514384" y="883622"/>
            <a:chExt cx="1422187" cy="430887"/>
          </a:xfrm>
        </p:grpSpPr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5FCC79E8-86E7-4065-BBA8-4234813D6982}"/>
                </a:ext>
              </a:extLst>
            </p:cNvPr>
            <p:cNvSpPr txBox="1"/>
            <p:nvPr/>
          </p:nvSpPr>
          <p:spPr>
            <a:xfrm>
              <a:off x="514384" y="883622"/>
              <a:ext cx="53732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 Condensed Extra Bold" panose="020B0803020202020204" pitchFamily="34" charset="0"/>
                  <a:ea typeface="等线" panose="02010600030101010101" pitchFamily="2" charset="-122"/>
                  <a:cs typeface="+mn-cs"/>
                </a:rPr>
                <a:t>3.2</a:t>
              </a:r>
              <a:endPara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1B79483D-6D48-4A51-8B2A-98325E347553}"/>
                </a:ext>
              </a:extLst>
            </p:cNvPr>
            <p:cNvSpPr txBox="1"/>
            <p:nvPr/>
          </p:nvSpPr>
          <p:spPr>
            <a:xfrm>
              <a:off x="977654" y="914399"/>
              <a:ext cx="9589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碳纤维正中黑简体" panose="02010601030101010101" pitchFamily="2" charset="-122"/>
                  <a:ea typeface="碳纤维正中黑简体" panose="02010601030101010101" pitchFamily="2" charset="-122"/>
                  <a:cs typeface="+mn-cs"/>
                </a:rPr>
                <a:t>理论一</a:t>
              </a: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0CE2893D-5319-4D2F-80BA-03C44B6B64F6}"/>
              </a:ext>
            </a:extLst>
          </p:cNvPr>
          <p:cNvSpPr txBox="1"/>
          <p:nvPr/>
        </p:nvSpPr>
        <p:spPr>
          <a:xfrm>
            <a:off x="10285033" y="5811559"/>
            <a:ext cx="13195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1" u="none" strike="noStrike" kern="1200" cap="none" spc="20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理论</a:t>
            </a:r>
            <a:r>
              <a:rPr kumimoji="0" lang="zh-CN" altLang="en-US" sz="20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分析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1B69527E-AAFE-4D57-8ED4-6BC26F975F6E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8796339" y="6011614"/>
            <a:ext cx="1488694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AD19FA19-07A1-4938-9024-6089D5D66ED3}"/>
              </a:ext>
            </a:extLst>
          </p:cNvPr>
          <p:cNvSpPr txBox="1"/>
          <p:nvPr/>
        </p:nvSpPr>
        <p:spPr>
          <a:xfrm>
            <a:off x="7340957" y="6088558"/>
            <a:ext cx="4263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THEORETICAL ANALYSIS</a:t>
            </a:r>
            <a:endParaRPr kumimoji="0" lang="zh-CN" altLang="en-US" sz="3600" b="0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EB64875-B786-4ACC-B334-DDED712CB222}"/>
              </a:ext>
            </a:extLst>
          </p:cNvPr>
          <p:cNvSpPr/>
          <p:nvPr/>
        </p:nvSpPr>
        <p:spPr>
          <a:xfrm>
            <a:off x="10945503" y="441325"/>
            <a:ext cx="659122" cy="659122"/>
          </a:xfrm>
          <a:prstGeom prst="rect">
            <a:avLst/>
          </a:prstGeom>
          <a:blipFill dpi="0" rotWithShape="1">
            <a:blip r:embed="rId4">
              <a:biLevel thresh="5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E5FA53D3-A546-440C-9A21-CEA1E18BD498}"/>
              </a:ext>
            </a:extLst>
          </p:cNvPr>
          <p:cNvCxnSpPr/>
          <p:nvPr/>
        </p:nvCxnSpPr>
        <p:spPr>
          <a:xfrm>
            <a:off x="648833" y="490652"/>
            <a:ext cx="566058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ADE28630-66D3-4D71-A47C-0BAD00C8572E}"/>
              </a:ext>
            </a:extLst>
          </p:cNvPr>
          <p:cNvSpPr txBox="1"/>
          <p:nvPr/>
        </p:nvSpPr>
        <p:spPr>
          <a:xfrm>
            <a:off x="542925" y="5786978"/>
            <a:ext cx="1321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CASE STUDY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RESEARCH.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DBE6B495-7F00-41BD-A854-4DCFF4A2E35E}"/>
              </a:ext>
            </a:extLst>
          </p:cNvPr>
          <p:cNvCxnSpPr/>
          <p:nvPr/>
        </p:nvCxnSpPr>
        <p:spPr>
          <a:xfrm>
            <a:off x="648833" y="6391831"/>
            <a:ext cx="566058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96FF9504-AB7E-433C-9ED6-431931E01D69}"/>
              </a:ext>
            </a:extLst>
          </p:cNvPr>
          <p:cNvGrpSpPr/>
          <p:nvPr/>
        </p:nvGrpSpPr>
        <p:grpSpPr>
          <a:xfrm>
            <a:off x="5160390" y="3429000"/>
            <a:ext cx="1871220" cy="1871220"/>
            <a:chOff x="5160390" y="3139126"/>
            <a:chExt cx="1871220" cy="1871220"/>
          </a:xfrm>
        </p:grpSpPr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4421366E-9460-4048-B38D-B9F1569171FB}"/>
                </a:ext>
              </a:extLst>
            </p:cNvPr>
            <p:cNvSpPr/>
            <p:nvPr/>
          </p:nvSpPr>
          <p:spPr>
            <a:xfrm>
              <a:off x="5160390" y="3139126"/>
              <a:ext cx="1871220" cy="18712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2E7BE5D6-499D-4A71-8138-D6342D9FFC5A}"/>
                </a:ext>
              </a:extLst>
            </p:cNvPr>
            <p:cNvSpPr/>
            <p:nvPr/>
          </p:nvSpPr>
          <p:spPr>
            <a:xfrm>
              <a:off x="5311219" y="3289955"/>
              <a:ext cx="1569562" cy="156956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5E9F84C5-B311-4164-B99D-A035577105BF}"/>
                </a:ext>
              </a:extLst>
            </p:cNvPr>
            <p:cNvSpPr/>
            <p:nvPr/>
          </p:nvSpPr>
          <p:spPr>
            <a:xfrm>
              <a:off x="5450264" y="3429000"/>
              <a:ext cx="1291472" cy="129147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 Condensed" panose="020B0606020104020203" pitchFamily="34" charset="0"/>
                  <a:ea typeface="等线" panose="02010600030101010101" pitchFamily="2" charset="-122"/>
                  <a:cs typeface="+mn-cs"/>
                </a:rPr>
                <a:t>TEXT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 Condensed" panose="020B0606020104020203" pitchFamily="34" charset="0"/>
                  <a:ea typeface="等线" panose="02010600030101010101" pitchFamily="2" charset="-122"/>
                  <a:cs typeface="+mn-cs"/>
                </a:rPr>
                <a:t>HERE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" panose="020B0606020104020203" pitchFamily="34" charset="0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20" name="椭圆 19">
            <a:extLst>
              <a:ext uri="{FF2B5EF4-FFF2-40B4-BE49-F238E27FC236}">
                <a16:creationId xmlns:a16="http://schemas.microsoft.com/office/drawing/2014/main" id="{7AFA3BE4-A609-423F-B770-82AF79EFBF03}"/>
              </a:ext>
            </a:extLst>
          </p:cNvPr>
          <p:cNvSpPr/>
          <p:nvPr/>
        </p:nvSpPr>
        <p:spPr>
          <a:xfrm>
            <a:off x="5450264" y="1052513"/>
            <a:ext cx="1291472" cy="12914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90E899EA-2840-416B-B5DA-65068C4A74BE}"/>
              </a:ext>
            </a:extLst>
          </p:cNvPr>
          <p:cNvSpPr/>
          <p:nvPr/>
        </p:nvSpPr>
        <p:spPr>
          <a:xfrm>
            <a:off x="9622351" y="3718874"/>
            <a:ext cx="1291472" cy="1291472"/>
          </a:xfrm>
          <a:prstGeom prst="ellipse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E61FB7A0-F87A-41D6-94CD-FC047C79EEEA}"/>
              </a:ext>
            </a:extLst>
          </p:cNvPr>
          <p:cNvSpPr/>
          <p:nvPr/>
        </p:nvSpPr>
        <p:spPr>
          <a:xfrm>
            <a:off x="1278177" y="3718874"/>
            <a:ext cx="1291472" cy="1291472"/>
          </a:xfrm>
          <a:prstGeom prst="ellipse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6CC4D4C6-2F5F-4517-BAFA-2757360C440B}"/>
              </a:ext>
            </a:extLst>
          </p:cNvPr>
          <p:cNvCxnSpPr/>
          <p:nvPr/>
        </p:nvCxnSpPr>
        <p:spPr>
          <a:xfrm>
            <a:off x="3379539" y="4364610"/>
            <a:ext cx="9709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26FD7B2B-65DE-4466-A74D-8B0C7BB3DB9B}"/>
              </a:ext>
            </a:extLst>
          </p:cNvPr>
          <p:cNvCxnSpPr/>
          <p:nvPr/>
        </p:nvCxnSpPr>
        <p:spPr>
          <a:xfrm>
            <a:off x="7841500" y="4364610"/>
            <a:ext cx="9709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795A2112-4790-4DE5-B4F1-31707B19DF7F}"/>
              </a:ext>
            </a:extLst>
          </p:cNvPr>
          <p:cNvCxnSpPr>
            <a:cxnSpLocks/>
          </p:cNvCxnSpPr>
          <p:nvPr/>
        </p:nvCxnSpPr>
        <p:spPr>
          <a:xfrm flipV="1">
            <a:off x="3379538" y="2493390"/>
            <a:ext cx="970961" cy="65987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1EAD5061-A900-4E87-9967-0CFC854719D7}"/>
              </a:ext>
            </a:extLst>
          </p:cNvPr>
          <p:cNvCxnSpPr>
            <a:cxnSpLocks/>
          </p:cNvCxnSpPr>
          <p:nvPr/>
        </p:nvCxnSpPr>
        <p:spPr>
          <a:xfrm flipH="1" flipV="1">
            <a:off x="7825378" y="2493390"/>
            <a:ext cx="970961" cy="65987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51B4E265-3A8B-42EA-90BB-77C39A3CF8B7}"/>
              </a:ext>
            </a:extLst>
          </p:cNvPr>
          <p:cNvCxnSpPr>
            <a:cxnSpLocks/>
          </p:cNvCxnSpPr>
          <p:nvPr/>
        </p:nvCxnSpPr>
        <p:spPr>
          <a:xfrm rot="5400000">
            <a:off x="5610519" y="2886492"/>
            <a:ext cx="9709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8195F317-AC21-47AF-BDAC-7313AEA0DC37}"/>
              </a:ext>
            </a:extLst>
          </p:cNvPr>
          <p:cNvSpPr txBox="1"/>
          <p:nvPr/>
        </p:nvSpPr>
        <p:spPr>
          <a:xfrm>
            <a:off x="1611968" y="3949111"/>
            <a:ext cx="6238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 Condensed" panose="020B0606020104020203" pitchFamily="34" charset="0"/>
                <a:ea typeface="等线" panose="02010600030101010101" pitchFamily="2" charset="-122"/>
                <a:cs typeface="+mn-cs"/>
              </a:rPr>
              <a:t>TEXT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 Condensed" panose="020B0606020104020203" pitchFamily="34" charset="0"/>
                <a:ea typeface="等线" panose="02010600030101010101" pitchFamily="2" charset="-122"/>
                <a:cs typeface="+mn-cs"/>
              </a:rPr>
              <a:t>HERE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 Condensed" panose="020B0606020104020203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2E8195A2-3ECA-427A-B6EB-77D9B7CE1D19}"/>
              </a:ext>
            </a:extLst>
          </p:cNvPr>
          <p:cNvSpPr txBox="1"/>
          <p:nvPr/>
        </p:nvSpPr>
        <p:spPr>
          <a:xfrm>
            <a:off x="9973088" y="3949111"/>
            <a:ext cx="6238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 Condensed" panose="020B0606020104020203" pitchFamily="34" charset="0"/>
                <a:ea typeface="等线" panose="02010600030101010101" pitchFamily="2" charset="-122"/>
                <a:cs typeface="+mn-cs"/>
              </a:rPr>
              <a:t>TEXT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 Condensed" panose="020B0606020104020203" pitchFamily="34" charset="0"/>
                <a:ea typeface="等线" panose="02010600030101010101" pitchFamily="2" charset="-122"/>
                <a:cs typeface="+mn-cs"/>
              </a:rPr>
              <a:t>HERE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 Condensed" panose="020B0606020104020203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8CC79FF9-9354-4362-841D-B4DF0F7E2F37}"/>
              </a:ext>
            </a:extLst>
          </p:cNvPr>
          <p:cNvSpPr txBox="1"/>
          <p:nvPr/>
        </p:nvSpPr>
        <p:spPr>
          <a:xfrm>
            <a:off x="5784055" y="1282750"/>
            <a:ext cx="6238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 Condensed" panose="020B0606020104020203" pitchFamily="34" charset="0"/>
                <a:ea typeface="等线" panose="02010600030101010101" pitchFamily="2" charset="-122"/>
                <a:cs typeface="+mn-cs"/>
              </a:rPr>
              <a:t>TEXT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 Condensed" panose="020B0606020104020203" pitchFamily="34" charset="0"/>
                <a:ea typeface="等线" panose="02010600030101010101" pitchFamily="2" charset="-122"/>
                <a:cs typeface="+mn-cs"/>
              </a:rPr>
              <a:t>HERE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 Condensed" panose="020B0606020104020203" pitchFamily="34" charset="0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48367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9BFA53F9-B99A-4139-918F-51C933D1DD27}"/>
              </a:ext>
            </a:extLst>
          </p:cNvPr>
          <p:cNvGrpSpPr/>
          <p:nvPr/>
        </p:nvGrpSpPr>
        <p:grpSpPr>
          <a:xfrm>
            <a:off x="587375" y="621626"/>
            <a:ext cx="1422187" cy="430887"/>
            <a:chOff x="514384" y="883622"/>
            <a:chExt cx="1422187" cy="430887"/>
          </a:xfrm>
        </p:grpSpPr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5FCC79E8-86E7-4065-BBA8-4234813D6982}"/>
                </a:ext>
              </a:extLst>
            </p:cNvPr>
            <p:cNvSpPr txBox="1"/>
            <p:nvPr/>
          </p:nvSpPr>
          <p:spPr>
            <a:xfrm>
              <a:off x="514384" y="883622"/>
              <a:ext cx="53732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 Condensed Extra Bold" panose="020B0803020202020204" pitchFamily="34" charset="0"/>
                  <a:ea typeface="等线" panose="02010600030101010101" pitchFamily="2" charset="-122"/>
                  <a:cs typeface="+mn-cs"/>
                </a:rPr>
                <a:t>3.3</a:t>
              </a:r>
              <a:endPara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1B79483D-6D48-4A51-8B2A-98325E347553}"/>
                </a:ext>
              </a:extLst>
            </p:cNvPr>
            <p:cNvSpPr txBox="1"/>
            <p:nvPr/>
          </p:nvSpPr>
          <p:spPr>
            <a:xfrm>
              <a:off x="977654" y="914399"/>
              <a:ext cx="9589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碳纤维正中黑简体" panose="02010601030101010101" pitchFamily="2" charset="-122"/>
                  <a:ea typeface="碳纤维正中黑简体" panose="02010601030101010101" pitchFamily="2" charset="-122"/>
                  <a:cs typeface="+mn-cs"/>
                </a:rPr>
                <a:t>理论二</a:t>
              </a: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0CE2893D-5319-4D2F-80BA-03C44B6B64F6}"/>
              </a:ext>
            </a:extLst>
          </p:cNvPr>
          <p:cNvSpPr txBox="1"/>
          <p:nvPr/>
        </p:nvSpPr>
        <p:spPr>
          <a:xfrm>
            <a:off x="10285033" y="5811559"/>
            <a:ext cx="13195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1" u="none" strike="noStrike" kern="1200" cap="none" spc="20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理论</a:t>
            </a:r>
            <a:r>
              <a:rPr kumimoji="0" lang="zh-CN" altLang="en-US" sz="20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分析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1B69527E-AAFE-4D57-8ED4-6BC26F975F6E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8796339" y="6011614"/>
            <a:ext cx="1488694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AD19FA19-07A1-4938-9024-6089D5D66ED3}"/>
              </a:ext>
            </a:extLst>
          </p:cNvPr>
          <p:cNvSpPr txBox="1"/>
          <p:nvPr/>
        </p:nvSpPr>
        <p:spPr>
          <a:xfrm>
            <a:off x="7340957" y="6088558"/>
            <a:ext cx="4263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THEORETICAL ANALYSIS</a:t>
            </a:r>
            <a:endParaRPr kumimoji="0" lang="zh-CN" altLang="en-US" sz="3600" b="0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EB64875-B786-4ACC-B334-DDED712CB222}"/>
              </a:ext>
            </a:extLst>
          </p:cNvPr>
          <p:cNvSpPr/>
          <p:nvPr/>
        </p:nvSpPr>
        <p:spPr>
          <a:xfrm>
            <a:off x="10945503" y="441325"/>
            <a:ext cx="659122" cy="659122"/>
          </a:xfrm>
          <a:prstGeom prst="rect">
            <a:avLst/>
          </a:prstGeom>
          <a:blipFill dpi="0" rotWithShape="1">
            <a:blip r:embed="rId4">
              <a:biLevel thresh="5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E5FA53D3-A546-440C-9A21-CEA1E18BD498}"/>
              </a:ext>
            </a:extLst>
          </p:cNvPr>
          <p:cNvCxnSpPr/>
          <p:nvPr/>
        </p:nvCxnSpPr>
        <p:spPr>
          <a:xfrm>
            <a:off x="648833" y="490652"/>
            <a:ext cx="566058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ADE28630-66D3-4D71-A47C-0BAD00C8572E}"/>
              </a:ext>
            </a:extLst>
          </p:cNvPr>
          <p:cNvSpPr txBox="1"/>
          <p:nvPr/>
        </p:nvSpPr>
        <p:spPr>
          <a:xfrm>
            <a:off x="542925" y="5786978"/>
            <a:ext cx="1321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CASE STUDY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RESEARCH.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DBE6B495-7F00-41BD-A854-4DCFF4A2E35E}"/>
              </a:ext>
            </a:extLst>
          </p:cNvPr>
          <p:cNvCxnSpPr/>
          <p:nvPr/>
        </p:nvCxnSpPr>
        <p:spPr>
          <a:xfrm>
            <a:off x="648833" y="6391831"/>
            <a:ext cx="566058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>
            <a:extLst>
              <a:ext uri="{FF2B5EF4-FFF2-40B4-BE49-F238E27FC236}">
                <a16:creationId xmlns:a16="http://schemas.microsoft.com/office/drawing/2014/main" id="{9D244019-10A8-40E9-A78D-F0C08E51D55C}"/>
              </a:ext>
            </a:extLst>
          </p:cNvPr>
          <p:cNvGrpSpPr/>
          <p:nvPr/>
        </p:nvGrpSpPr>
        <p:grpSpPr>
          <a:xfrm>
            <a:off x="587375" y="1874898"/>
            <a:ext cx="2627239" cy="1671107"/>
            <a:chOff x="648832" y="2484174"/>
            <a:chExt cx="2627239" cy="1671107"/>
          </a:xfrm>
        </p:grpSpPr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AD44D4AC-2BE0-4110-A8C8-23CD9E7A5C87}"/>
                </a:ext>
              </a:extLst>
            </p:cNvPr>
            <p:cNvGrpSpPr/>
            <p:nvPr/>
          </p:nvGrpSpPr>
          <p:grpSpPr>
            <a:xfrm>
              <a:off x="648832" y="2484174"/>
              <a:ext cx="2627239" cy="1671107"/>
              <a:chOff x="2909102" y="2702719"/>
              <a:chExt cx="2283652" cy="1452562"/>
            </a:xfrm>
          </p:grpSpPr>
          <p:sp>
            <p:nvSpPr>
              <p:cNvPr id="21" name="任意多边形: 形状 20">
                <a:extLst>
                  <a:ext uri="{FF2B5EF4-FFF2-40B4-BE49-F238E27FC236}">
                    <a16:creationId xmlns:a16="http://schemas.microsoft.com/office/drawing/2014/main" id="{2A87C12C-4FF2-4C09-858E-497C4DAE7AF6}"/>
                  </a:ext>
                </a:extLst>
              </p:cNvPr>
              <p:cNvSpPr/>
              <p:nvPr/>
            </p:nvSpPr>
            <p:spPr>
              <a:xfrm>
                <a:off x="2909102" y="2702719"/>
                <a:ext cx="2283652" cy="1452562"/>
              </a:xfrm>
              <a:custGeom>
                <a:avLst/>
                <a:gdLst>
                  <a:gd name="connsiteX0" fmla="*/ 123163 w 2283652"/>
                  <a:gd name="connsiteY0" fmla="*/ 0 h 1452562"/>
                  <a:gd name="connsiteX1" fmla="*/ 2283652 w 2283652"/>
                  <a:gd name="connsiteY1" fmla="*/ 0 h 1452562"/>
                  <a:gd name="connsiteX2" fmla="*/ 2249530 w 2283652"/>
                  <a:gd name="connsiteY2" fmla="*/ 402430 h 1452562"/>
                  <a:gd name="connsiteX3" fmla="*/ 2236832 w 2283652"/>
                  <a:gd name="connsiteY3" fmla="*/ 402430 h 1452562"/>
                  <a:gd name="connsiteX4" fmla="*/ 2269323 w 2283652"/>
                  <a:gd name="connsiteY4" fmla="*/ 19235 h 1452562"/>
                  <a:gd name="connsiteX5" fmla="*/ 134230 w 2283652"/>
                  <a:gd name="connsiteY5" fmla="*/ 19235 h 1452562"/>
                  <a:gd name="connsiteX6" fmla="*/ 14329 w 2283652"/>
                  <a:gd name="connsiteY6" fmla="*/ 1433327 h 1452562"/>
                  <a:gd name="connsiteX7" fmla="*/ 2149422 w 2283652"/>
                  <a:gd name="connsiteY7" fmla="*/ 1433327 h 1452562"/>
                  <a:gd name="connsiteX8" fmla="*/ 2181913 w 2283652"/>
                  <a:gd name="connsiteY8" fmla="*/ 1050132 h 1452562"/>
                  <a:gd name="connsiteX9" fmla="*/ 2194611 w 2283652"/>
                  <a:gd name="connsiteY9" fmla="*/ 1050132 h 1452562"/>
                  <a:gd name="connsiteX10" fmla="*/ 2160489 w 2283652"/>
                  <a:gd name="connsiteY10" fmla="*/ 1452562 h 1452562"/>
                  <a:gd name="connsiteX11" fmla="*/ 0 w 2283652"/>
                  <a:gd name="connsiteY11" fmla="*/ 1452562 h 1452562"/>
                  <a:gd name="connsiteX12" fmla="*/ 123163 w 2283652"/>
                  <a:gd name="connsiteY12" fmla="*/ 0 h 1452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283652" h="1452562">
                    <a:moveTo>
                      <a:pt x="123163" y="0"/>
                    </a:moveTo>
                    <a:lnTo>
                      <a:pt x="2283652" y="0"/>
                    </a:lnTo>
                    <a:lnTo>
                      <a:pt x="2249530" y="402430"/>
                    </a:lnTo>
                    <a:lnTo>
                      <a:pt x="2236832" y="402430"/>
                    </a:lnTo>
                    <a:lnTo>
                      <a:pt x="2269323" y="19235"/>
                    </a:lnTo>
                    <a:lnTo>
                      <a:pt x="134230" y="19235"/>
                    </a:lnTo>
                    <a:lnTo>
                      <a:pt x="14329" y="1433327"/>
                    </a:lnTo>
                    <a:lnTo>
                      <a:pt x="2149422" y="1433327"/>
                    </a:lnTo>
                    <a:lnTo>
                      <a:pt x="2181913" y="1050132"/>
                    </a:lnTo>
                    <a:lnTo>
                      <a:pt x="2194611" y="1050132"/>
                    </a:lnTo>
                    <a:lnTo>
                      <a:pt x="2160489" y="1452562"/>
                    </a:lnTo>
                    <a:lnTo>
                      <a:pt x="0" y="1452562"/>
                    </a:lnTo>
                    <a:lnTo>
                      <a:pt x="123163" y="0"/>
                    </a:lnTo>
                    <a:close/>
                  </a:path>
                </a:pathLst>
              </a:custGeom>
              <a:solidFill>
                <a:schemeClr val="bg2"/>
              </a:solidFill>
              <a:ln w="317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2" name="平行四边形 21">
                <a:extLst>
                  <a:ext uri="{FF2B5EF4-FFF2-40B4-BE49-F238E27FC236}">
                    <a16:creationId xmlns:a16="http://schemas.microsoft.com/office/drawing/2014/main" id="{A67A57C8-23EE-4585-893B-6333DF94CC9A}"/>
                  </a:ext>
                </a:extLst>
              </p:cNvPr>
              <p:cNvSpPr/>
              <p:nvPr/>
            </p:nvSpPr>
            <p:spPr>
              <a:xfrm>
                <a:off x="3013079" y="2778170"/>
                <a:ext cx="2075697" cy="1301659"/>
              </a:xfrm>
              <a:prstGeom prst="parallelogram">
                <a:avLst>
                  <a:gd name="adj" fmla="val 8479"/>
                </a:avLst>
              </a:prstGeom>
              <a:noFill/>
              <a:ln w="19050">
                <a:gradFill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85000"/>
                        <a:alpha val="0"/>
                      </a:schemeClr>
                    </a:gs>
                  </a:gsLst>
                  <a:lin ang="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3" name="平行四边形 22">
                <a:extLst>
                  <a:ext uri="{FF2B5EF4-FFF2-40B4-BE49-F238E27FC236}">
                    <a16:creationId xmlns:a16="http://schemas.microsoft.com/office/drawing/2014/main" id="{EB5AA9D7-D176-4346-8FF4-FD18620BD0C9}"/>
                  </a:ext>
                </a:extLst>
              </p:cNvPr>
              <p:cNvSpPr/>
              <p:nvPr/>
            </p:nvSpPr>
            <p:spPr>
              <a:xfrm>
                <a:off x="5119498" y="3062050"/>
                <a:ext cx="72908" cy="45720"/>
              </a:xfrm>
              <a:prstGeom prst="parallelogram">
                <a:avLst>
                  <a:gd name="adj" fmla="val 8479"/>
                </a:avLst>
              </a:prstGeom>
              <a:solidFill>
                <a:schemeClr val="accent1"/>
              </a:solidFill>
              <a:ln w="317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4" name="平行四边形 23">
                <a:extLst>
                  <a:ext uri="{FF2B5EF4-FFF2-40B4-BE49-F238E27FC236}">
                    <a16:creationId xmlns:a16="http://schemas.microsoft.com/office/drawing/2014/main" id="{7C05C6AA-888B-483B-9ABE-983D8CDF0C6D}"/>
                  </a:ext>
                </a:extLst>
              </p:cNvPr>
              <p:cNvSpPr/>
              <p:nvPr/>
            </p:nvSpPr>
            <p:spPr>
              <a:xfrm>
                <a:off x="5062573" y="3727371"/>
                <a:ext cx="72908" cy="45720"/>
              </a:xfrm>
              <a:prstGeom prst="parallelogram">
                <a:avLst>
                  <a:gd name="adj" fmla="val 8479"/>
                </a:avLst>
              </a:prstGeom>
              <a:solidFill>
                <a:schemeClr val="accent1"/>
              </a:solidFill>
              <a:ln w="317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7CA22167-4EDB-482E-91D6-A0DD0A3324B3}"/>
                </a:ext>
              </a:extLst>
            </p:cNvPr>
            <p:cNvGrpSpPr/>
            <p:nvPr/>
          </p:nvGrpSpPr>
          <p:grpSpPr>
            <a:xfrm>
              <a:off x="893808" y="2627229"/>
              <a:ext cx="2285994" cy="1384995"/>
              <a:chOff x="2088352" y="2146009"/>
              <a:chExt cx="2285994" cy="1384995"/>
            </a:xfrm>
          </p:grpSpPr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0619755C-CF98-4BAB-A843-A63E22CE3989}"/>
                  </a:ext>
                </a:extLst>
              </p:cNvPr>
              <p:cNvSpPr txBox="1"/>
              <p:nvPr/>
            </p:nvSpPr>
            <p:spPr>
              <a:xfrm>
                <a:off x="2541897" y="2146009"/>
                <a:ext cx="137890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w Cen MT Condensed Extra Bold" panose="020B0803020202020204" pitchFamily="34" charset="0"/>
                    <a:ea typeface="等线" panose="02010600030101010101" pitchFamily="2" charset="-122"/>
                    <a:cs typeface="+mn-cs"/>
                  </a:rPr>
                  <a:t>TEXT HERE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 Condensed Extra Bold" panose="020B0803020202020204" pitchFamily="34" charset="0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707B3209-3BB0-4315-B409-164E0E868014}"/>
                  </a:ext>
                </a:extLst>
              </p:cNvPr>
              <p:cNvSpPr txBox="1"/>
              <p:nvPr/>
            </p:nvSpPr>
            <p:spPr>
              <a:xfrm>
                <a:off x="2088352" y="2607674"/>
                <a:ext cx="228599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方正宋刻本秀楷简体" panose="02000000000000000000" pitchFamily="2" charset="-122"/>
                    <a:ea typeface="方正宋刻本秀楷简体" panose="02000000000000000000" pitchFamily="2" charset="-122"/>
                    <a:cs typeface="+mn-cs"/>
                  </a:rPr>
                  <a:t>Lorem ipsum dolor sit amet, consectetuer </a:t>
                </a:r>
                <a:r>
                  <a:rPr kumimoji="0" lang="en-US" altLang="zh-CN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方正宋刻本秀楷简体" panose="02000000000000000000" pitchFamily="2" charset="-122"/>
                    <a:ea typeface="方正宋刻本秀楷简体" panose="02000000000000000000" pitchFamily="2" charset="-122"/>
                    <a:cs typeface="+mn-cs"/>
                  </a:rPr>
                  <a:t>adipiscing</a:t>
                </a: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方正宋刻本秀楷简体" panose="02000000000000000000" pitchFamily="2" charset="-122"/>
                    <a:ea typeface="方正宋刻本秀楷简体" panose="02000000000000000000" pitchFamily="2" charset="-122"/>
                    <a:cs typeface="+mn-cs"/>
                  </a:rPr>
                  <a:t> </a:t>
                </a:r>
                <a:r>
                  <a:rPr kumimoji="0" lang="en-US" altLang="zh-CN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方正宋刻本秀楷简体" panose="02000000000000000000" pitchFamily="2" charset="-122"/>
                    <a:ea typeface="方正宋刻本秀楷简体" panose="02000000000000000000" pitchFamily="2" charset="-122"/>
                    <a:cs typeface="+mn-cs"/>
                  </a:rPr>
                  <a:t>elit</a:t>
                </a: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方正宋刻本秀楷简体" panose="02000000000000000000" pitchFamily="2" charset="-122"/>
                    <a:ea typeface="方正宋刻本秀楷简体" panose="02000000000000000000" pitchFamily="2" charset="-122"/>
                    <a:cs typeface="+mn-cs"/>
                  </a:rPr>
                  <a:t>.</a:t>
                </a:r>
              </a:p>
            </p:txBody>
          </p:sp>
        </p:grp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3A0FE46C-9BCB-4BE0-9D17-91D917633BB3}"/>
              </a:ext>
            </a:extLst>
          </p:cNvPr>
          <p:cNvGrpSpPr/>
          <p:nvPr/>
        </p:nvGrpSpPr>
        <p:grpSpPr>
          <a:xfrm>
            <a:off x="3378711" y="1874898"/>
            <a:ext cx="2627239" cy="1671107"/>
            <a:chOff x="648832" y="2484174"/>
            <a:chExt cx="2627239" cy="1671107"/>
          </a:xfrm>
        </p:grpSpPr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8B7EA2A3-7E05-4A2D-B27A-E79693E72A53}"/>
                </a:ext>
              </a:extLst>
            </p:cNvPr>
            <p:cNvGrpSpPr/>
            <p:nvPr/>
          </p:nvGrpSpPr>
          <p:grpSpPr>
            <a:xfrm>
              <a:off x="648832" y="2484174"/>
              <a:ext cx="2627239" cy="1671107"/>
              <a:chOff x="2909102" y="2702719"/>
              <a:chExt cx="2283652" cy="1452562"/>
            </a:xfrm>
          </p:grpSpPr>
          <p:sp>
            <p:nvSpPr>
              <p:cNvPr id="48" name="任意多边形: 形状 47">
                <a:extLst>
                  <a:ext uri="{FF2B5EF4-FFF2-40B4-BE49-F238E27FC236}">
                    <a16:creationId xmlns:a16="http://schemas.microsoft.com/office/drawing/2014/main" id="{7401F15D-709B-4B41-BBDE-E0827897F93F}"/>
                  </a:ext>
                </a:extLst>
              </p:cNvPr>
              <p:cNvSpPr/>
              <p:nvPr/>
            </p:nvSpPr>
            <p:spPr>
              <a:xfrm>
                <a:off x="2909102" y="2702719"/>
                <a:ext cx="2283652" cy="1452562"/>
              </a:xfrm>
              <a:custGeom>
                <a:avLst/>
                <a:gdLst>
                  <a:gd name="connsiteX0" fmla="*/ 123163 w 2283652"/>
                  <a:gd name="connsiteY0" fmla="*/ 0 h 1452562"/>
                  <a:gd name="connsiteX1" fmla="*/ 2283652 w 2283652"/>
                  <a:gd name="connsiteY1" fmla="*/ 0 h 1452562"/>
                  <a:gd name="connsiteX2" fmla="*/ 2249530 w 2283652"/>
                  <a:gd name="connsiteY2" fmla="*/ 402430 h 1452562"/>
                  <a:gd name="connsiteX3" fmla="*/ 2236832 w 2283652"/>
                  <a:gd name="connsiteY3" fmla="*/ 402430 h 1452562"/>
                  <a:gd name="connsiteX4" fmla="*/ 2269323 w 2283652"/>
                  <a:gd name="connsiteY4" fmla="*/ 19235 h 1452562"/>
                  <a:gd name="connsiteX5" fmla="*/ 134230 w 2283652"/>
                  <a:gd name="connsiteY5" fmla="*/ 19235 h 1452562"/>
                  <a:gd name="connsiteX6" fmla="*/ 14329 w 2283652"/>
                  <a:gd name="connsiteY6" fmla="*/ 1433327 h 1452562"/>
                  <a:gd name="connsiteX7" fmla="*/ 2149422 w 2283652"/>
                  <a:gd name="connsiteY7" fmla="*/ 1433327 h 1452562"/>
                  <a:gd name="connsiteX8" fmla="*/ 2181913 w 2283652"/>
                  <a:gd name="connsiteY8" fmla="*/ 1050132 h 1452562"/>
                  <a:gd name="connsiteX9" fmla="*/ 2194611 w 2283652"/>
                  <a:gd name="connsiteY9" fmla="*/ 1050132 h 1452562"/>
                  <a:gd name="connsiteX10" fmla="*/ 2160489 w 2283652"/>
                  <a:gd name="connsiteY10" fmla="*/ 1452562 h 1452562"/>
                  <a:gd name="connsiteX11" fmla="*/ 0 w 2283652"/>
                  <a:gd name="connsiteY11" fmla="*/ 1452562 h 1452562"/>
                  <a:gd name="connsiteX12" fmla="*/ 123163 w 2283652"/>
                  <a:gd name="connsiteY12" fmla="*/ 0 h 1452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283652" h="1452562">
                    <a:moveTo>
                      <a:pt x="123163" y="0"/>
                    </a:moveTo>
                    <a:lnTo>
                      <a:pt x="2283652" y="0"/>
                    </a:lnTo>
                    <a:lnTo>
                      <a:pt x="2249530" y="402430"/>
                    </a:lnTo>
                    <a:lnTo>
                      <a:pt x="2236832" y="402430"/>
                    </a:lnTo>
                    <a:lnTo>
                      <a:pt x="2269323" y="19235"/>
                    </a:lnTo>
                    <a:lnTo>
                      <a:pt x="134230" y="19235"/>
                    </a:lnTo>
                    <a:lnTo>
                      <a:pt x="14329" y="1433327"/>
                    </a:lnTo>
                    <a:lnTo>
                      <a:pt x="2149422" y="1433327"/>
                    </a:lnTo>
                    <a:lnTo>
                      <a:pt x="2181913" y="1050132"/>
                    </a:lnTo>
                    <a:lnTo>
                      <a:pt x="2194611" y="1050132"/>
                    </a:lnTo>
                    <a:lnTo>
                      <a:pt x="2160489" y="1452562"/>
                    </a:lnTo>
                    <a:lnTo>
                      <a:pt x="0" y="1452562"/>
                    </a:lnTo>
                    <a:lnTo>
                      <a:pt x="123163" y="0"/>
                    </a:lnTo>
                    <a:close/>
                  </a:path>
                </a:pathLst>
              </a:custGeom>
              <a:solidFill>
                <a:schemeClr val="bg2"/>
              </a:solidFill>
              <a:ln w="317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9" name="平行四边形 48">
                <a:extLst>
                  <a:ext uri="{FF2B5EF4-FFF2-40B4-BE49-F238E27FC236}">
                    <a16:creationId xmlns:a16="http://schemas.microsoft.com/office/drawing/2014/main" id="{3C5C34D4-AC73-4BA9-88A8-2E2C58A5A6AC}"/>
                  </a:ext>
                </a:extLst>
              </p:cNvPr>
              <p:cNvSpPr/>
              <p:nvPr/>
            </p:nvSpPr>
            <p:spPr>
              <a:xfrm>
                <a:off x="3013079" y="2778170"/>
                <a:ext cx="2075697" cy="1301659"/>
              </a:xfrm>
              <a:prstGeom prst="parallelogram">
                <a:avLst>
                  <a:gd name="adj" fmla="val 8479"/>
                </a:avLst>
              </a:prstGeom>
              <a:noFill/>
              <a:ln w="19050">
                <a:gradFill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85000"/>
                        <a:alpha val="0"/>
                      </a:schemeClr>
                    </a:gs>
                  </a:gsLst>
                  <a:lin ang="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50" name="平行四边形 49">
                <a:extLst>
                  <a:ext uri="{FF2B5EF4-FFF2-40B4-BE49-F238E27FC236}">
                    <a16:creationId xmlns:a16="http://schemas.microsoft.com/office/drawing/2014/main" id="{E20C2671-1F5D-4A43-96BE-67F63CC50674}"/>
                  </a:ext>
                </a:extLst>
              </p:cNvPr>
              <p:cNvSpPr/>
              <p:nvPr/>
            </p:nvSpPr>
            <p:spPr>
              <a:xfrm>
                <a:off x="5119498" y="3062050"/>
                <a:ext cx="72908" cy="45720"/>
              </a:xfrm>
              <a:prstGeom prst="parallelogram">
                <a:avLst>
                  <a:gd name="adj" fmla="val 8479"/>
                </a:avLst>
              </a:prstGeom>
              <a:solidFill>
                <a:schemeClr val="accent1"/>
              </a:solidFill>
              <a:ln w="317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51" name="平行四边形 50">
                <a:extLst>
                  <a:ext uri="{FF2B5EF4-FFF2-40B4-BE49-F238E27FC236}">
                    <a16:creationId xmlns:a16="http://schemas.microsoft.com/office/drawing/2014/main" id="{B90627F4-9EDD-4E62-BE82-959AE951763A}"/>
                  </a:ext>
                </a:extLst>
              </p:cNvPr>
              <p:cNvSpPr/>
              <p:nvPr/>
            </p:nvSpPr>
            <p:spPr>
              <a:xfrm>
                <a:off x="5062573" y="3727371"/>
                <a:ext cx="72908" cy="45720"/>
              </a:xfrm>
              <a:prstGeom prst="parallelogram">
                <a:avLst>
                  <a:gd name="adj" fmla="val 8479"/>
                </a:avLst>
              </a:prstGeom>
              <a:solidFill>
                <a:schemeClr val="accent1"/>
              </a:solidFill>
              <a:ln w="317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B3C12F8F-20D1-4D9A-8139-A5FA88FF2C53}"/>
                </a:ext>
              </a:extLst>
            </p:cNvPr>
            <p:cNvGrpSpPr/>
            <p:nvPr/>
          </p:nvGrpSpPr>
          <p:grpSpPr>
            <a:xfrm>
              <a:off x="893808" y="2627229"/>
              <a:ext cx="2285994" cy="1384995"/>
              <a:chOff x="2088352" y="2146009"/>
              <a:chExt cx="2285994" cy="1384995"/>
            </a:xfrm>
          </p:grpSpPr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5072C9E0-9E3D-4E9D-83E0-014D1DE9D731}"/>
                  </a:ext>
                </a:extLst>
              </p:cNvPr>
              <p:cNvSpPr txBox="1"/>
              <p:nvPr/>
            </p:nvSpPr>
            <p:spPr>
              <a:xfrm>
                <a:off x="2541897" y="2146009"/>
                <a:ext cx="137890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w Cen MT Condensed Extra Bold" panose="020B0803020202020204" pitchFamily="34" charset="0"/>
                    <a:ea typeface="等线" panose="02010600030101010101" pitchFamily="2" charset="-122"/>
                    <a:cs typeface="+mn-cs"/>
                  </a:rPr>
                  <a:t>TEXT HERE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 Condensed Extra Bold" panose="020B0803020202020204" pitchFamily="34" charset="0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6DD612A0-F5D0-425F-982B-AB192E431236}"/>
                  </a:ext>
                </a:extLst>
              </p:cNvPr>
              <p:cNvSpPr txBox="1"/>
              <p:nvPr/>
            </p:nvSpPr>
            <p:spPr>
              <a:xfrm>
                <a:off x="2088352" y="2607674"/>
                <a:ext cx="228599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方正宋刻本秀楷简体" panose="02000000000000000000" pitchFamily="2" charset="-122"/>
                    <a:ea typeface="方正宋刻本秀楷简体" panose="02000000000000000000" pitchFamily="2" charset="-122"/>
                    <a:cs typeface="+mn-cs"/>
                  </a:rPr>
                  <a:t>Lorem ipsum dolor sit amet, consectetuer </a:t>
                </a:r>
                <a:r>
                  <a:rPr kumimoji="0" lang="en-US" altLang="zh-CN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方正宋刻本秀楷简体" panose="02000000000000000000" pitchFamily="2" charset="-122"/>
                    <a:ea typeface="方正宋刻本秀楷简体" panose="02000000000000000000" pitchFamily="2" charset="-122"/>
                    <a:cs typeface="+mn-cs"/>
                  </a:rPr>
                  <a:t>adipiscing</a:t>
                </a: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方正宋刻本秀楷简体" panose="02000000000000000000" pitchFamily="2" charset="-122"/>
                    <a:ea typeface="方正宋刻本秀楷简体" panose="02000000000000000000" pitchFamily="2" charset="-122"/>
                    <a:cs typeface="+mn-cs"/>
                  </a:rPr>
                  <a:t> </a:t>
                </a:r>
                <a:r>
                  <a:rPr kumimoji="0" lang="en-US" altLang="zh-CN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方正宋刻本秀楷简体" panose="02000000000000000000" pitchFamily="2" charset="-122"/>
                    <a:ea typeface="方正宋刻本秀楷简体" panose="02000000000000000000" pitchFamily="2" charset="-122"/>
                    <a:cs typeface="+mn-cs"/>
                  </a:rPr>
                  <a:t>elit</a:t>
                </a: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方正宋刻本秀楷简体" panose="02000000000000000000" pitchFamily="2" charset="-122"/>
                    <a:ea typeface="方正宋刻本秀楷简体" panose="02000000000000000000" pitchFamily="2" charset="-122"/>
                    <a:cs typeface="+mn-cs"/>
                  </a:rPr>
                  <a:t>.</a:t>
                </a:r>
              </a:p>
            </p:txBody>
          </p:sp>
        </p:grp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B9BB10EE-A5D2-471C-ABD8-C26B65A3BBC0}"/>
              </a:ext>
            </a:extLst>
          </p:cNvPr>
          <p:cNvGrpSpPr/>
          <p:nvPr/>
        </p:nvGrpSpPr>
        <p:grpSpPr>
          <a:xfrm>
            <a:off x="6170047" y="1874898"/>
            <a:ext cx="2627239" cy="1671107"/>
            <a:chOff x="648832" y="2484174"/>
            <a:chExt cx="2627239" cy="1671107"/>
          </a:xfrm>
        </p:grpSpPr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5E7BB57A-D8B5-4C62-8A61-17D6D73F0FF5}"/>
                </a:ext>
              </a:extLst>
            </p:cNvPr>
            <p:cNvGrpSpPr/>
            <p:nvPr/>
          </p:nvGrpSpPr>
          <p:grpSpPr>
            <a:xfrm>
              <a:off x="648832" y="2484174"/>
              <a:ext cx="2627239" cy="1671107"/>
              <a:chOff x="2909102" y="2702719"/>
              <a:chExt cx="2283652" cy="1452562"/>
            </a:xfrm>
          </p:grpSpPr>
          <p:sp>
            <p:nvSpPr>
              <p:cNvPr id="57" name="任意多边形: 形状 56">
                <a:extLst>
                  <a:ext uri="{FF2B5EF4-FFF2-40B4-BE49-F238E27FC236}">
                    <a16:creationId xmlns:a16="http://schemas.microsoft.com/office/drawing/2014/main" id="{0D4C08B8-5F18-4418-9940-EDEF4343597A}"/>
                  </a:ext>
                </a:extLst>
              </p:cNvPr>
              <p:cNvSpPr/>
              <p:nvPr/>
            </p:nvSpPr>
            <p:spPr>
              <a:xfrm>
                <a:off x="2909102" y="2702719"/>
                <a:ext cx="2283652" cy="1452562"/>
              </a:xfrm>
              <a:custGeom>
                <a:avLst/>
                <a:gdLst>
                  <a:gd name="connsiteX0" fmla="*/ 123163 w 2283652"/>
                  <a:gd name="connsiteY0" fmla="*/ 0 h 1452562"/>
                  <a:gd name="connsiteX1" fmla="*/ 2283652 w 2283652"/>
                  <a:gd name="connsiteY1" fmla="*/ 0 h 1452562"/>
                  <a:gd name="connsiteX2" fmla="*/ 2249530 w 2283652"/>
                  <a:gd name="connsiteY2" fmla="*/ 402430 h 1452562"/>
                  <a:gd name="connsiteX3" fmla="*/ 2236832 w 2283652"/>
                  <a:gd name="connsiteY3" fmla="*/ 402430 h 1452562"/>
                  <a:gd name="connsiteX4" fmla="*/ 2269323 w 2283652"/>
                  <a:gd name="connsiteY4" fmla="*/ 19235 h 1452562"/>
                  <a:gd name="connsiteX5" fmla="*/ 134230 w 2283652"/>
                  <a:gd name="connsiteY5" fmla="*/ 19235 h 1452562"/>
                  <a:gd name="connsiteX6" fmla="*/ 14329 w 2283652"/>
                  <a:gd name="connsiteY6" fmla="*/ 1433327 h 1452562"/>
                  <a:gd name="connsiteX7" fmla="*/ 2149422 w 2283652"/>
                  <a:gd name="connsiteY7" fmla="*/ 1433327 h 1452562"/>
                  <a:gd name="connsiteX8" fmla="*/ 2181913 w 2283652"/>
                  <a:gd name="connsiteY8" fmla="*/ 1050132 h 1452562"/>
                  <a:gd name="connsiteX9" fmla="*/ 2194611 w 2283652"/>
                  <a:gd name="connsiteY9" fmla="*/ 1050132 h 1452562"/>
                  <a:gd name="connsiteX10" fmla="*/ 2160489 w 2283652"/>
                  <a:gd name="connsiteY10" fmla="*/ 1452562 h 1452562"/>
                  <a:gd name="connsiteX11" fmla="*/ 0 w 2283652"/>
                  <a:gd name="connsiteY11" fmla="*/ 1452562 h 1452562"/>
                  <a:gd name="connsiteX12" fmla="*/ 123163 w 2283652"/>
                  <a:gd name="connsiteY12" fmla="*/ 0 h 1452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283652" h="1452562">
                    <a:moveTo>
                      <a:pt x="123163" y="0"/>
                    </a:moveTo>
                    <a:lnTo>
                      <a:pt x="2283652" y="0"/>
                    </a:lnTo>
                    <a:lnTo>
                      <a:pt x="2249530" y="402430"/>
                    </a:lnTo>
                    <a:lnTo>
                      <a:pt x="2236832" y="402430"/>
                    </a:lnTo>
                    <a:lnTo>
                      <a:pt x="2269323" y="19235"/>
                    </a:lnTo>
                    <a:lnTo>
                      <a:pt x="134230" y="19235"/>
                    </a:lnTo>
                    <a:lnTo>
                      <a:pt x="14329" y="1433327"/>
                    </a:lnTo>
                    <a:lnTo>
                      <a:pt x="2149422" y="1433327"/>
                    </a:lnTo>
                    <a:lnTo>
                      <a:pt x="2181913" y="1050132"/>
                    </a:lnTo>
                    <a:lnTo>
                      <a:pt x="2194611" y="1050132"/>
                    </a:lnTo>
                    <a:lnTo>
                      <a:pt x="2160489" y="1452562"/>
                    </a:lnTo>
                    <a:lnTo>
                      <a:pt x="0" y="1452562"/>
                    </a:lnTo>
                    <a:lnTo>
                      <a:pt x="123163" y="0"/>
                    </a:lnTo>
                    <a:close/>
                  </a:path>
                </a:pathLst>
              </a:custGeom>
              <a:solidFill>
                <a:schemeClr val="bg2"/>
              </a:solidFill>
              <a:ln w="317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58" name="平行四边形 57">
                <a:extLst>
                  <a:ext uri="{FF2B5EF4-FFF2-40B4-BE49-F238E27FC236}">
                    <a16:creationId xmlns:a16="http://schemas.microsoft.com/office/drawing/2014/main" id="{D29D4C25-7706-4DAB-9407-CB4DE318AA01}"/>
                  </a:ext>
                </a:extLst>
              </p:cNvPr>
              <p:cNvSpPr/>
              <p:nvPr/>
            </p:nvSpPr>
            <p:spPr>
              <a:xfrm>
                <a:off x="3013079" y="2778170"/>
                <a:ext cx="2075697" cy="1301659"/>
              </a:xfrm>
              <a:prstGeom prst="parallelogram">
                <a:avLst>
                  <a:gd name="adj" fmla="val 8479"/>
                </a:avLst>
              </a:prstGeom>
              <a:noFill/>
              <a:ln w="19050">
                <a:gradFill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85000"/>
                        <a:alpha val="0"/>
                      </a:schemeClr>
                    </a:gs>
                  </a:gsLst>
                  <a:lin ang="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59" name="平行四边形 58">
                <a:extLst>
                  <a:ext uri="{FF2B5EF4-FFF2-40B4-BE49-F238E27FC236}">
                    <a16:creationId xmlns:a16="http://schemas.microsoft.com/office/drawing/2014/main" id="{34DB4825-EE94-4826-8BDC-9B03518FAF68}"/>
                  </a:ext>
                </a:extLst>
              </p:cNvPr>
              <p:cNvSpPr/>
              <p:nvPr/>
            </p:nvSpPr>
            <p:spPr>
              <a:xfrm>
                <a:off x="5119498" y="3062050"/>
                <a:ext cx="72908" cy="45720"/>
              </a:xfrm>
              <a:prstGeom prst="parallelogram">
                <a:avLst>
                  <a:gd name="adj" fmla="val 8479"/>
                </a:avLst>
              </a:prstGeom>
              <a:solidFill>
                <a:schemeClr val="accent1"/>
              </a:solidFill>
              <a:ln w="317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60" name="平行四边形 59">
                <a:extLst>
                  <a:ext uri="{FF2B5EF4-FFF2-40B4-BE49-F238E27FC236}">
                    <a16:creationId xmlns:a16="http://schemas.microsoft.com/office/drawing/2014/main" id="{3E5DB1C4-9927-40F2-A049-F2F2E5C7592E}"/>
                  </a:ext>
                </a:extLst>
              </p:cNvPr>
              <p:cNvSpPr/>
              <p:nvPr/>
            </p:nvSpPr>
            <p:spPr>
              <a:xfrm>
                <a:off x="5062573" y="3727371"/>
                <a:ext cx="72908" cy="45720"/>
              </a:xfrm>
              <a:prstGeom prst="parallelogram">
                <a:avLst>
                  <a:gd name="adj" fmla="val 8479"/>
                </a:avLst>
              </a:prstGeom>
              <a:solidFill>
                <a:schemeClr val="accent1"/>
              </a:solidFill>
              <a:ln w="317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7E0AFB5F-1C6C-4467-9B20-A987EE20BE5D}"/>
                </a:ext>
              </a:extLst>
            </p:cNvPr>
            <p:cNvGrpSpPr/>
            <p:nvPr/>
          </p:nvGrpSpPr>
          <p:grpSpPr>
            <a:xfrm>
              <a:off x="893808" y="2627229"/>
              <a:ext cx="2285994" cy="1384995"/>
              <a:chOff x="2088352" y="2146009"/>
              <a:chExt cx="2285994" cy="1384995"/>
            </a:xfrm>
          </p:grpSpPr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1DBA09C8-4433-4CEB-AD94-EE888D1BB1D9}"/>
                  </a:ext>
                </a:extLst>
              </p:cNvPr>
              <p:cNvSpPr txBox="1"/>
              <p:nvPr/>
            </p:nvSpPr>
            <p:spPr>
              <a:xfrm>
                <a:off x="2541897" y="2146009"/>
                <a:ext cx="137890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w Cen MT Condensed Extra Bold" panose="020B0803020202020204" pitchFamily="34" charset="0"/>
                    <a:ea typeface="等线" panose="02010600030101010101" pitchFamily="2" charset="-122"/>
                    <a:cs typeface="+mn-cs"/>
                  </a:rPr>
                  <a:t>TEXT HERE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 Condensed Extra Bold" panose="020B0803020202020204" pitchFamily="34" charset="0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3C9D320A-E898-4BBB-8101-8672083F0303}"/>
                  </a:ext>
                </a:extLst>
              </p:cNvPr>
              <p:cNvSpPr txBox="1"/>
              <p:nvPr/>
            </p:nvSpPr>
            <p:spPr>
              <a:xfrm>
                <a:off x="2088352" y="2607674"/>
                <a:ext cx="228599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方正宋刻本秀楷简体" panose="02000000000000000000" pitchFamily="2" charset="-122"/>
                    <a:ea typeface="方正宋刻本秀楷简体" panose="02000000000000000000" pitchFamily="2" charset="-122"/>
                    <a:cs typeface="+mn-cs"/>
                  </a:rPr>
                  <a:t>Lorem ipsum dolor sit amet, consectetuer </a:t>
                </a:r>
                <a:r>
                  <a:rPr kumimoji="0" lang="en-US" altLang="zh-CN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方正宋刻本秀楷简体" panose="02000000000000000000" pitchFamily="2" charset="-122"/>
                    <a:ea typeface="方正宋刻本秀楷简体" panose="02000000000000000000" pitchFamily="2" charset="-122"/>
                    <a:cs typeface="+mn-cs"/>
                  </a:rPr>
                  <a:t>adipiscing</a:t>
                </a: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方正宋刻本秀楷简体" panose="02000000000000000000" pitchFamily="2" charset="-122"/>
                    <a:ea typeface="方正宋刻本秀楷简体" panose="02000000000000000000" pitchFamily="2" charset="-122"/>
                    <a:cs typeface="+mn-cs"/>
                  </a:rPr>
                  <a:t> </a:t>
                </a:r>
                <a:r>
                  <a:rPr kumimoji="0" lang="en-US" altLang="zh-CN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方正宋刻本秀楷简体" panose="02000000000000000000" pitchFamily="2" charset="-122"/>
                    <a:ea typeface="方正宋刻本秀楷简体" panose="02000000000000000000" pitchFamily="2" charset="-122"/>
                    <a:cs typeface="+mn-cs"/>
                  </a:rPr>
                  <a:t>elit</a:t>
                </a: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方正宋刻本秀楷简体" panose="02000000000000000000" pitchFamily="2" charset="-122"/>
                    <a:ea typeface="方正宋刻本秀楷简体" panose="02000000000000000000" pitchFamily="2" charset="-122"/>
                    <a:cs typeface="+mn-cs"/>
                  </a:rPr>
                  <a:t>.</a:t>
                </a:r>
              </a:p>
            </p:txBody>
          </p:sp>
        </p:grp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51531926-C5C8-459E-BB95-C640E4B58726}"/>
              </a:ext>
            </a:extLst>
          </p:cNvPr>
          <p:cNvGrpSpPr/>
          <p:nvPr/>
        </p:nvGrpSpPr>
        <p:grpSpPr>
          <a:xfrm>
            <a:off x="8961383" y="1874898"/>
            <a:ext cx="2627239" cy="1671107"/>
            <a:chOff x="648832" y="2484174"/>
            <a:chExt cx="2627239" cy="1671107"/>
          </a:xfrm>
        </p:grpSpPr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5E994C7E-938C-4588-A265-5B802A8AFF24}"/>
                </a:ext>
              </a:extLst>
            </p:cNvPr>
            <p:cNvGrpSpPr/>
            <p:nvPr/>
          </p:nvGrpSpPr>
          <p:grpSpPr>
            <a:xfrm>
              <a:off x="648832" y="2484174"/>
              <a:ext cx="2627239" cy="1671107"/>
              <a:chOff x="2909102" y="2702719"/>
              <a:chExt cx="2283652" cy="1452562"/>
            </a:xfrm>
          </p:grpSpPr>
          <p:sp>
            <p:nvSpPr>
              <p:cNvPr id="66" name="任意多边形: 形状 65">
                <a:extLst>
                  <a:ext uri="{FF2B5EF4-FFF2-40B4-BE49-F238E27FC236}">
                    <a16:creationId xmlns:a16="http://schemas.microsoft.com/office/drawing/2014/main" id="{33F99487-B599-4ACF-A761-F569A5C11200}"/>
                  </a:ext>
                </a:extLst>
              </p:cNvPr>
              <p:cNvSpPr/>
              <p:nvPr/>
            </p:nvSpPr>
            <p:spPr>
              <a:xfrm>
                <a:off x="2909102" y="2702719"/>
                <a:ext cx="2283652" cy="1452562"/>
              </a:xfrm>
              <a:custGeom>
                <a:avLst/>
                <a:gdLst>
                  <a:gd name="connsiteX0" fmla="*/ 123163 w 2283652"/>
                  <a:gd name="connsiteY0" fmla="*/ 0 h 1452562"/>
                  <a:gd name="connsiteX1" fmla="*/ 2283652 w 2283652"/>
                  <a:gd name="connsiteY1" fmla="*/ 0 h 1452562"/>
                  <a:gd name="connsiteX2" fmla="*/ 2249530 w 2283652"/>
                  <a:gd name="connsiteY2" fmla="*/ 402430 h 1452562"/>
                  <a:gd name="connsiteX3" fmla="*/ 2236832 w 2283652"/>
                  <a:gd name="connsiteY3" fmla="*/ 402430 h 1452562"/>
                  <a:gd name="connsiteX4" fmla="*/ 2269323 w 2283652"/>
                  <a:gd name="connsiteY4" fmla="*/ 19235 h 1452562"/>
                  <a:gd name="connsiteX5" fmla="*/ 134230 w 2283652"/>
                  <a:gd name="connsiteY5" fmla="*/ 19235 h 1452562"/>
                  <a:gd name="connsiteX6" fmla="*/ 14329 w 2283652"/>
                  <a:gd name="connsiteY6" fmla="*/ 1433327 h 1452562"/>
                  <a:gd name="connsiteX7" fmla="*/ 2149422 w 2283652"/>
                  <a:gd name="connsiteY7" fmla="*/ 1433327 h 1452562"/>
                  <a:gd name="connsiteX8" fmla="*/ 2181913 w 2283652"/>
                  <a:gd name="connsiteY8" fmla="*/ 1050132 h 1452562"/>
                  <a:gd name="connsiteX9" fmla="*/ 2194611 w 2283652"/>
                  <a:gd name="connsiteY9" fmla="*/ 1050132 h 1452562"/>
                  <a:gd name="connsiteX10" fmla="*/ 2160489 w 2283652"/>
                  <a:gd name="connsiteY10" fmla="*/ 1452562 h 1452562"/>
                  <a:gd name="connsiteX11" fmla="*/ 0 w 2283652"/>
                  <a:gd name="connsiteY11" fmla="*/ 1452562 h 1452562"/>
                  <a:gd name="connsiteX12" fmla="*/ 123163 w 2283652"/>
                  <a:gd name="connsiteY12" fmla="*/ 0 h 1452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283652" h="1452562">
                    <a:moveTo>
                      <a:pt x="123163" y="0"/>
                    </a:moveTo>
                    <a:lnTo>
                      <a:pt x="2283652" y="0"/>
                    </a:lnTo>
                    <a:lnTo>
                      <a:pt x="2249530" y="402430"/>
                    </a:lnTo>
                    <a:lnTo>
                      <a:pt x="2236832" y="402430"/>
                    </a:lnTo>
                    <a:lnTo>
                      <a:pt x="2269323" y="19235"/>
                    </a:lnTo>
                    <a:lnTo>
                      <a:pt x="134230" y="19235"/>
                    </a:lnTo>
                    <a:lnTo>
                      <a:pt x="14329" y="1433327"/>
                    </a:lnTo>
                    <a:lnTo>
                      <a:pt x="2149422" y="1433327"/>
                    </a:lnTo>
                    <a:lnTo>
                      <a:pt x="2181913" y="1050132"/>
                    </a:lnTo>
                    <a:lnTo>
                      <a:pt x="2194611" y="1050132"/>
                    </a:lnTo>
                    <a:lnTo>
                      <a:pt x="2160489" y="1452562"/>
                    </a:lnTo>
                    <a:lnTo>
                      <a:pt x="0" y="1452562"/>
                    </a:lnTo>
                    <a:lnTo>
                      <a:pt x="123163" y="0"/>
                    </a:lnTo>
                    <a:close/>
                  </a:path>
                </a:pathLst>
              </a:custGeom>
              <a:solidFill>
                <a:schemeClr val="bg2"/>
              </a:solidFill>
              <a:ln w="317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67" name="平行四边形 66">
                <a:extLst>
                  <a:ext uri="{FF2B5EF4-FFF2-40B4-BE49-F238E27FC236}">
                    <a16:creationId xmlns:a16="http://schemas.microsoft.com/office/drawing/2014/main" id="{B7D236C2-C9A7-4549-933D-9EC7C079B824}"/>
                  </a:ext>
                </a:extLst>
              </p:cNvPr>
              <p:cNvSpPr/>
              <p:nvPr/>
            </p:nvSpPr>
            <p:spPr>
              <a:xfrm>
                <a:off x="3013079" y="2778170"/>
                <a:ext cx="2075697" cy="1301659"/>
              </a:xfrm>
              <a:prstGeom prst="parallelogram">
                <a:avLst>
                  <a:gd name="adj" fmla="val 8479"/>
                </a:avLst>
              </a:prstGeom>
              <a:noFill/>
              <a:ln w="19050">
                <a:gradFill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85000"/>
                        <a:alpha val="0"/>
                      </a:schemeClr>
                    </a:gs>
                  </a:gsLst>
                  <a:lin ang="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68" name="平行四边形 67">
                <a:extLst>
                  <a:ext uri="{FF2B5EF4-FFF2-40B4-BE49-F238E27FC236}">
                    <a16:creationId xmlns:a16="http://schemas.microsoft.com/office/drawing/2014/main" id="{0F1C0578-7891-4830-A7EF-D96132226220}"/>
                  </a:ext>
                </a:extLst>
              </p:cNvPr>
              <p:cNvSpPr/>
              <p:nvPr/>
            </p:nvSpPr>
            <p:spPr>
              <a:xfrm>
                <a:off x="5119498" y="3062050"/>
                <a:ext cx="72908" cy="45720"/>
              </a:xfrm>
              <a:prstGeom prst="parallelogram">
                <a:avLst>
                  <a:gd name="adj" fmla="val 8479"/>
                </a:avLst>
              </a:prstGeom>
              <a:solidFill>
                <a:schemeClr val="accent1"/>
              </a:solidFill>
              <a:ln w="317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69" name="平行四边形 68">
                <a:extLst>
                  <a:ext uri="{FF2B5EF4-FFF2-40B4-BE49-F238E27FC236}">
                    <a16:creationId xmlns:a16="http://schemas.microsoft.com/office/drawing/2014/main" id="{0896B2CB-F49A-46E6-9C28-588A0849C60E}"/>
                  </a:ext>
                </a:extLst>
              </p:cNvPr>
              <p:cNvSpPr/>
              <p:nvPr/>
            </p:nvSpPr>
            <p:spPr>
              <a:xfrm>
                <a:off x="5062573" y="3727371"/>
                <a:ext cx="72908" cy="45720"/>
              </a:xfrm>
              <a:prstGeom prst="parallelogram">
                <a:avLst>
                  <a:gd name="adj" fmla="val 8479"/>
                </a:avLst>
              </a:prstGeom>
              <a:solidFill>
                <a:schemeClr val="accent1"/>
              </a:solidFill>
              <a:ln w="317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63" name="组合 62">
              <a:extLst>
                <a:ext uri="{FF2B5EF4-FFF2-40B4-BE49-F238E27FC236}">
                  <a16:creationId xmlns:a16="http://schemas.microsoft.com/office/drawing/2014/main" id="{DA45AE8F-B2F6-4A97-84AE-F456F0F10530}"/>
                </a:ext>
              </a:extLst>
            </p:cNvPr>
            <p:cNvGrpSpPr/>
            <p:nvPr/>
          </p:nvGrpSpPr>
          <p:grpSpPr>
            <a:xfrm>
              <a:off x="893808" y="2627229"/>
              <a:ext cx="2285994" cy="1384995"/>
              <a:chOff x="2088352" y="2146009"/>
              <a:chExt cx="2285994" cy="1384995"/>
            </a:xfrm>
          </p:grpSpPr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D8B355D5-795B-4319-AC0A-8BB7D0552AD4}"/>
                  </a:ext>
                </a:extLst>
              </p:cNvPr>
              <p:cNvSpPr txBox="1"/>
              <p:nvPr/>
            </p:nvSpPr>
            <p:spPr>
              <a:xfrm>
                <a:off x="2541897" y="2146009"/>
                <a:ext cx="137890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w Cen MT Condensed Extra Bold" panose="020B0803020202020204" pitchFamily="34" charset="0"/>
                    <a:ea typeface="等线" panose="02010600030101010101" pitchFamily="2" charset="-122"/>
                    <a:cs typeface="+mn-cs"/>
                  </a:rPr>
                  <a:t>TEXT HERE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 Condensed Extra Bold" panose="020B0803020202020204" pitchFamily="34" charset="0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4BB09C41-8028-4DB9-992F-D21817EA52B4}"/>
                  </a:ext>
                </a:extLst>
              </p:cNvPr>
              <p:cNvSpPr txBox="1"/>
              <p:nvPr/>
            </p:nvSpPr>
            <p:spPr>
              <a:xfrm>
                <a:off x="2088352" y="2607674"/>
                <a:ext cx="228599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方正宋刻本秀楷简体" panose="02000000000000000000" pitchFamily="2" charset="-122"/>
                    <a:ea typeface="方正宋刻本秀楷简体" panose="02000000000000000000" pitchFamily="2" charset="-122"/>
                    <a:cs typeface="+mn-cs"/>
                  </a:rPr>
                  <a:t>Lorem ipsum dolor sit amet, consectetuer </a:t>
                </a:r>
                <a:r>
                  <a:rPr kumimoji="0" lang="en-US" altLang="zh-CN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方正宋刻本秀楷简体" panose="02000000000000000000" pitchFamily="2" charset="-122"/>
                    <a:ea typeface="方正宋刻本秀楷简体" panose="02000000000000000000" pitchFamily="2" charset="-122"/>
                    <a:cs typeface="+mn-cs"/>
                  </a:rPr>
                  <a:t>adipiscing</a:t>
                </a: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方正宋刻本秀楷简体" panose="02000000000000000000" pitchFamily="2" charset="-122"/>
                    <a:ea typeface="方正宋刻本秀楷简体" panose="02000000000000000000" pitchFamily="2" charset="-122"/>
                    <a:cs typeface="+mn-cs"/>
                  </a:rPr>
                  <a:t> </a:t>
                </a:r>
                <a:r>
                  <a:rPr kumimoji="0" lang="en-US" altLang="zh-CN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方正宋刻本秀楷简体" panose="02000000000000000000" pitchFamily="2" charset="-122"/>
                    <a:ea typeface="方正宋刻本秀楷简体" panose="02000000000000000000" pitchFamily="2" charset="-122"/>
                    <a:cs typeface="+mn-cs"/>
                  </a:rPr>
                  <a:t>elit</a:t>
                </a: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方正宋刻本秀楷简体" panose="02000000000000000000" pitchFamily="2" charset="-122"/>
                    <a:ea typeface="方正宋刻本秀楷简体" panose="02000000000000000000" pitchFamily="2" charset="-122"/>
                    <a:cs typeface="+mn-cs"/>
                  </a:rPr>
                  <a:t>.</a:t>
                </a:r>
              </a:p>
            </p:txBody>
          </p:sp>
        </p:grpSp>
      </p:grp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7CB6C539-5D5E-40EC-874A-714F7409BB07}"/>
              </a:ext>
            </a:extLst>
          </p:cNvPr>
          <p:cNvCxnSpPr>
            <a:cxnSpLocks/>
          </p:cNvCxnSpPr>
          <p:nvPr/>
        </p:nvCxnSpPr>
        <p:spPr>
          <a:xfrm>
            <a:off x="3214213" y="2719706"/>
            <a:ext cx="235898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51ACBF91-B29E-4207-8313-C79A0C8DF2CB}"/>
              </a:ext>
            </a:extLst>
          </p:cNvPr>
          <p:cNvCxnSpPr>
            <a:cxnSpLocks/>
          </p:cNvCxnSpPr>
          <p:nvPr/>
        </p:nvCxnSpPr>
        <p:spPr>
          <a:xfrm>
            <a:off x="6005549" y="2719706"/>
            <a:ext cx="235898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981714A3-80E7-4C9A-9211-F82520DEFF5F}"/>
              </a:ext>
            </a:extLst>
          </p:cNvPr>
          <p:cNvCxnSpPr>
            <a:cxnSpLocks/>
          </p:cNvCxnSpPr>
          <p:nvPr/>
        </p:nvCxnSpPr>
        <p:spPr>
          <a:xfrm>
            <a:off x="8796339" y="2719706"/>
            <a:ext cx="235898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E00DDAC5-764E-4A26-ADCC-7FD9F33F7ADB}"/>
              </a:ext>
            </a:extLst>
          </p:cNvPr>
          <p:cNvGrpSpPr/>
          <p:nvPr/>
        </p:nvGrpSpPr>
        <p:grpSpPr>
          <a:xfrm>
            <a:off x="587375" y="3985595"/>
            <a:ext cx="11017250" cy="1223783"/>
            <a:chOff x="587375" y="4276047"/>
            <a:chExt cx="11017250" cy="1223783"/>
          </a:xfrm>
        </p:grpSpPr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567EBC30-E44E-471D-9156-02B9E9CDDCD6}"/>
                </a:ext>
              </a:extLst>
            </p:cNvPr>
            <p:cNvSpPr txBox="1"/>
            <p:nvPr/>
          </p:nvSpPr>
          <p:spPr>
            <a:xfrm>
              <a:off x="1124702" y="4307388"/>
              <a:ext cx="23056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碳纤维正中黑简体" panose="02010601030101010101" pitchFamily="2" charset="-122"/>
                  <a:ea typeface="碳纤维正中黑简体" panose="02010601030101010101" pitchFamily="2" charset="-122"/>
                  <a:cs typeface="+mn-cs"/>
                </a:rPr>
                <a:t>这里是标题</a:t>
              </a:r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304A83C8-52A3-4B06-AA36-7977186B4D8B}"/>
                </a:ext>
              </a:extLst>
            </p:cNvPr>
            <p:cNvSpPr txBox="1"/>
            <p:nvPr/>
          </p:nvSpPr>
          <p:spPr>
            <a:xfrm>
              <a:off x="587375" y="4791944"/>
              <a:ext cx="1101725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Lorem ipsum dolor sit amet, consectetuer adipiscing elit. Maecenas porttitor congue massa. Fusce posuere, magna sed pulvinar ultricies, purus lectus malesuada libero, sit amet </a:t>
              </a:r>
              <a:r>
                <a:rPr kumimoji="0" lang="en-US" altLang="zh-CN" sz="2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commodo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 magna.</a:t>
              </a:r>
            </a:p>
          </p:txBody>
        </p: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E24A1077-13C3-473E-BE56-FFE732B49E06}"/>
                </a:ext>
              </a:extLst>
            </p:cNvPr>
            <p:cNvSpPr txBox="1"/>
            <p:nvPr/>
          </p:nvSpPr>
          <p:spPr>
            <a:xfrm>
              <a:off x="2984368" y="4276047"/>
              <a:ext cx="22859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Tw Cen MT Condensed" panose="020B0606020104020203" pitchFamily="34" charset="0"/>
                  <a:ea typeface="方正宋刻本秀楷简体" panose="02000000000000000000" pitchFamily="2" charset="-122"/>
                  <a:cs typeface="+mn-cs"/>
                </a:rPr>
                <a:t>TEXT HERE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w Cen MT Condensed" panose="020B0606020104020203" pitchFamily="34" charset="0"/>
                <a:ea typeface="方正宋刻本秀楷简体" panose="02000000000000000000" pitchFamily="2" charset="-122"/>
                <a:cs typeface="+mn-cs"/>
              </a:endParaRPr>
            </a:p>
          </p:txBody>
        </p:sp>
        <p:sp>
          <p:nvSpPr>
            <p:cNvPr id="78" name="live-chat_72439">
              <a:extLst>
                <a:ext uri="{FF2B5EF4-FFF2-40B4-BE49-F238E27FC236}">
                  <a16:creationId xmlns:a16="http://schemas.microsoft.com/office/drawing/2014/main" id="{71A5CD90-4F68-4D32-ACBB-EB3E13AAB34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48833" y="4350870"/>
              <a:ext cx="417129" cy="364131"/>
            </a:xfrm>
            <a:custGeom>
              <a:avLst/>
              <a:gdLst>
                <a:gd name="connsiteX0" fmla="*/ 424975 w 608697"/>
                <a:gd name="connsiteY0" fmla="*/ 168488 h 531358"/>
                <a:gd name="connsiteX1" fmla="*/ 387604 w 608697"/>
                <a:gd name="connsiteY1" fmla="*/ 205806 h 531358"/>
                <a:gd name="connsiteX2" fmla="*/ 424975 w 608697"/>
                <a:gd name="connsiteY2" fmla="*/ 243124 h 531358"/>
                <a:gd name="connsiteX3" fmla="*/ 462346 w 608697"/>
                <a:gd name="connsiteY3" fmla="*/ 205806 h 531358"/>
                <a:gd name="connsiteX4" fmla="*/ 424975 w 608697"/>
                <a:gd name="connsiteY4" fmla="*/ 168488 h 531358"/>
                <a:gd name="connsiteX5" fmla="*/ 287947 w 608697"/>
                <a:gd name="connsiteY5" fmla="*/ 168488 h 531358"/>
                <a:gd name="connsiteX6" fmla="*/ 250576 w 608697"/>
                <a:gd name="connsiteY6" fmla="*/ 205806 h 531358"/>
                <a:gd name="connsiteX7" fmla="*/ 287947 w 608697"/>
                <a:gd name="connsiteY7" fmla="*/ 243124 h 531358"/>
                <a:gd name="connsiteX8" fmla="*/ 325318 w 608697"/>
                <a:gd name="connsiteY8" fmla="*/ 205806 h 531358"/>
                <a:gd name="connsiteX9" fmla="*/ 287947 w 608697"/>
                <a:gd name="connsiteY9" fmla="*/ 168488 h 531358"/>
                <a:gd name="connsiteX10" fmla="*/ 102356 w 608697"/>
                <a:gd name="connsiteY10" fmla="*/ 121231 h 531358"/>
                <a:gd name="connsiteX11" fmla="*/ 98850 w 608697"/>
                <a:gd name="connsiteY11" fmla="*/ 127711 h 531358"/>
                <a:gd name="connsiteX12" fmla="*/ 76842 w 608697"/>
                <a:gd name="connsiteY12" fmla="*/ 217990 h 531358"/>
                <a:gd name="connsiteX13" fmla="*/ 98850 w 608697"/>
                <a:gd name="connsiteY13" fmla="*/ 308194 h 531358"/>
                <a:gd name="connsiteX14" fmla="*/ 157488 w 608697"/>
                <a:gd name="connsiteY14" fmla="*/ 380223 h 531358"/>
                <a:gd name="connsiteX15" fmla="*/ 344668 w 608697"/>
                <a:gd name="connsiteY15" fmla="*/ 444729 h 531358"/>
                <a:gd name="connsiteX16" fmla="*/ 370257 w 608697"/>
                <a:gd name="connsiteY16" fmla="*/ 443687 h 531358"/>
                <a:gd name="connsiteX17" fmla="*/ 236717 w 608697"/>
                <a:gd name="connsiteY17" fmla="*/ 477876 h 531358"/>
                <a:gd name="connsiteX18" fmla="*/ 198072 w 608697"/>
                <a:gd name="connsiteY18" fmla="*/ 475344 h 531358"/>
                <a:gd name="connsiteX19" fmla="*/ 82437 w 608697"/>
                <a:gd name="connsiteY19" fmla="*/ 531284 h 531358"/>
                <a:gd name="connsiteX20" fmla="*/ 81542 w 608697"/>
                <a:gd name="connsiteY20" fmla="*/ 531358 h 531358"/>
                <a:gd name="connsiteX21" fmla="*/ 75051 w 608697"/>
                <a:gd name="connsiteY21" fmla="*/ 527857 h 531358"/>
                <a:gd name="connsiteX22" fmla="*/ 74753 w 608697"/>
                <a:gd name="connsiteY22" fmla="*/ 519738 h 531358"/>
                <a:gd name="connsiteX23" fmla="*/ 88778 w 608697"/>
                <a:gd name="connsiteY23" fmla="*/ 435046 h 531358"/>
                <a:gd name="connsiteX24" fmla="*/ 0 w 608697"/>
                <a:gd name="connsiteY24" fmla="*/ 282198 h 531358"/>
                <a:gd name="connsiteX25" fmla="*/ 102356 w 608697"/>
                <a:gd name="connsiteY25" fmla="*/ 121231 h 531358"/>
                <a:gd name="connsiteX26" fmla="*/ 356424 w 608697"/>
                <a:gd name="connsiteY26" fmla="*/ 0 h 531358"/>
                <a:gd name="connsiteX27" fmla="*/ 608697 w 608697"/>
                <a:gd name="connsiteY27" fmla="*/ 211244 h 531358"/>
                <a:gd name="connsiteX28" fmla="*/ 518290 w 608697"/>
                <a:gd name="connsiteY28" fmla="*/ 373401 h 531358"/>
                <a:gd name="connsiteX29" fmla="*/ 531941 w 608697"/>
                <a:gd name="connsiteY29" fmla="*/ 441109 h 531358"/>
                <a:gd name="connsiteX30" fmla="*/ 531120 w 608697"/>
                <a:gd name="connsiteY30" fmla="*/ 465391 h 531358"/>
                <a:gd name="connsiteX31" fmla="*/ 511577 w 608697"/>
                <a:gd name="connsiteY31" fmla="*/ 475894 h 531358"/>
                <a:gd name="connsiteX32" fmla="*/ 509041 w 608697"/>
                <a:gd name="connsiteY32" fmla="*/ 475745 h 531358"/>
                <a:gd name="connsiteX33" fmla="*/ 391408 w 608697"/>
                <a:gd name="connsiteY33" fmla="*/ 420476 h 531358"/>
                <a:gd name="connsiteX34" fmla="*/ 356424 w 608697"/>
                <a:gd name="connsiteY34" fmla="*/ 422487 h 531358"/>
                <a:gd name="connsiteX35" fmla="*/ 104225 w 608697"/>
                <a:gd name="connsiteY35" fmla="*/ 211244 h 531358"/>
                <a:gd name="connsiteX36" fmla="*/ 356424 w 608697"/>
                <a:gd name="connsiteY36" fmla="*/ 0 h 531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608697" h="531358">
                  <a:moveTo>
                    <a:pt x="424975" y="168488"/>
                  </a:moveTo>
                  <a:cubicBezTo>
                    <a:pt x="404312" y="168488"/>
                    <a:pt x="387604" y="185248"/>
                    <a:pt x="387604" y="205806"/>
                  </a:cubicBezTo>
                  <a:cubicBezTo>
                    <a:pt x="387604" y="226439"/>
                    <a:pt x="404312" y="243124"/>
                    <a:pt x="424975" y="243124"/>
                  </a:cubicBezTo>
                  <a:cubicBezTo>
                    <a:pt x="445562" y="243124"/>
                    <a:pt x="462346" y="226439"/>
                    <a:pt x="462346" y="205806"/>
                  </a:cubicBezTo>
                  <a:cubicBezTo>
                    <a:pt x="462346" y="185248"/>
                    <a:pt x="445637" y="168488"/>
                    <a:pt x="424975" y="168488"/>
                  </a:cubicBezTo>
                  <a:close/>
                  <a:moveTo>
                    <a:pt x="287947" y="168488"/>
                  </a:moveTo>
                  <a:cubicBezTo>
                    <a:pt x="267285" y="168488"/>
                    <a:pt x="250576" y="185248"/>
                    <a:pt x="250576" y="205806"/>
                  </a:cubicBezTo>
                  <a:cubicBezTo>
                    <a:pt x="250576" y="226439"/>
                    <a:pt x="267285" y="243124"/>
                    <a:pt x="287947" y="243124"/>
                  </a:cubicBezTo>
                  <a:cubicBezTo>
                    <a:pt x="308610" y="243124"/>
                    <a:pt x="325318" y="226439"/>
                    <a:pt x="325318" y="205806"/>
                  </a:cubicBezTo>
                  <a:cubicBezTo>
                    <a:pt x="325318" y="185248"/>
                    <a:pt x="308610" y="168488"/>
                    <a:pt x="287947" y="168488"/>
                  </a:cubicBezTo>
                  <a:close/>
                  <a:moveTo>
                    <a:pt x="102356" y="121231"/>
                  </a:moveTo>
                  <a:cubicBezTo>
                    <a:pt x="101162" y="123317"/>
                    <a:pt x="99969" y="125477"/>
                    <a:pt x="98850" y="127711"/>
                  </a:cubicBezTo>
                  <a:cubicBezTo>
                    <a:pt x="84227" y="156240"/>
                    <a:pt x="76842" y="186631"/>
                    <a:pt x="76842" y="217990"/>
                  </a:cubicBezTo>
                  <a:cubicBezTo>
                    <a:pt x="76842" y="249275"/>
                    <a:pt x="84227" y="279666"/>
                    <a:pt x="98850" y="308194"/>
                  </a:cubicBezTo>
                  <a:cubicBezTo>
                    <a:pt x="112726" y="335308"/>
                    <a:pt x="132496" y="359516"/>
                    <a:pt x="157488" y="380223"/>
                  </a:cubicBezTo>
                  <a:cubicBezTo>
                    <a:pt x="207845" y="421787"/>
                    <a:pt x="274317" y="444729"/>
                    <a:pt x="344668" y="444729"/>
                  </a:cubicBezTo>
                  <a:cubicBezTo>
                    <a:pt x="353173" y="444729"/>
                    <a:pt x="361752" y="444357"/>
                    <a:pt x="370257" y="443687"/>
                  </a:cubicBezTo>
                  <a:cubicBezTo>
                    <a:pt x="332209" y="465288"/>
                    <a:pt x="286254" y="477876"/>
                    <a:pt x="236717" y="477876"/>
                  </a:cubicBezTo>
                  <a:cubicBezTo>
                    <a:pt x="223736" y="477876"/>
                    <a:pt x="210755" y="477057"/>
                    <a:pt x="198072" y="475344"/>
                  </a:cubicBezTo>
                  <a:cubicBezTo>
                    <a:pt x="160397" y="499478"/>
                    <a:pt x="110637" y="528155"/>
                    <a:pt x="82437" y="531284"/>
                  </a:cubicBezTo>
                  <a:cubicBezTo>
                    <a:pt x="82138" y="531358"/>
                    <a:pt x="81840" y="531358"/>
                    <a:pt x="81542" y="531358"/>
                  </a:cubicBezTo>
                  <a:cubicBezTo>
                    <a:pt x="78930" y="531358"/>
                    <a:pt x="76469" y="530017"/>
                    <a:pt x="75051" y="527857"/>
                  </a:cubicBezTo>
                  <a:cubicBezTo>
                    <a:pt x="73410" y="525399"/>
                    <a:pt x="73335" y="522271"/>
                    <a:pt x="74753" y="519738"/>
                  </a:cubicBezTo>
                  <a:cubicBezTo>
                    <a:pt x="75051" y="519291"/>
                    <a:pt x="99223" y="476014"/>
                    <a:pt x="88778" y="435046"/>
                  </a:cubicBezTo>
                  <a:cubicBezTo>
                    <a:pt x="32303" y="397653"/>
                    <a:pt x="0" y="342160"/>
                    <a:pt x="0" y="282198"/>
                  </a:cubicBezTo>
                  <a:cubicBezTo>
                    <a:pt x="0" y="215532"/>
                    <a:pt x="40584" y="156538"/>
                    <a:pt x="102356" y="121231"/>
                  </a:cubicBezTo>
                  <a:close/>
                  <a:moveTo>
                    <a:pt x="356424" y="0"/>
                  </a:moveTo>
                  <a:cubicBezTo>
                    <a:pt x="495540" y="0"/>
                    <a:pt x="608697" y="94747"/>
                    <a:pt x="608697" y="211244"/>
                  </a:cubicBezTo>
                  <a:cubicBezTo>
                    <a:pt x="608697" y="274408"/>
                    <a:pt x="575802" y="333178"/>
                    <a:pt x="518290" y="373401"/>
                  </a:cubicBezTo>
                  <a:cubicBezTo>
                    <a:pt x="512845" y="406324"/>
                    <a:pt x="531717" y="440811"/>
                    <a:pt x="531941" y="441109"/>
                  </a:cubicBezTo>
                  <a:cubicBezTo>
                    <a:pt x="536267" y="448781"/>
                    <a:pt x="535969" y="458092"/>
                    <a:pt x="531120" y="465391"/>
                  </a:cubicBezTo>
                  <a:cubicBezTo>
                    <a:pt x="526794" y="472021"/>
                    <a:pt x="519484" y="475894"/>
                    <a:pt x="511577" y="475894"/>
                  </a:cubicBezTo>
                  <a:cubicBezTo>
                    <a:pt x="510756" y="475894"/>
                    <a:pt x="509936" y="475894"/>
                    <a:pt x="509041" y="475745"/>
                  </a:cubicBezTo>
                  <a:cubicBezTo>
                    <a:pt x="484574" y="473064"/>
                    <a:pt x="444966" y="454442"/>
                    <a:pt x="391408" y="420476"/>
                  </a:cubicBezTo>
                  <a:cubicBezTo>
                    <a:pt x="379920" y="421817"/>
                    <a:pt x="368135" y="422487"/>
                    <a:pt x="356424" y="422487"/>
                  </a:cubicBezTo>
                  <a:cubicBezTo>
                    <a:pt x="217382" y="422487"/>
                    <a:pt x="104225" y="327741"/>
                    <a:pt x="104225" y="211244"/>
                  </a:cubicBezTo>
                  <a:cubicBezTo>
                    <a:pt x="104225" y="94747"/>
                    <a:pt x="217382" y="0"/>
                    <a:pt x="356424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</p:sp>
      </p:grpSp>
    </p:spTree>
    <p:extLst>
      <p:ext uri="{BB962C8B-B14F-4D97-AF65-F5344CB8AC3E}">
        <p14:creationId xmlns:p14="http://schemas.microsoft.com/office/powerpoint/2010/main" val="33457661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平行四边形 7">
            <a:extLst>
              <a:ext uri="{FF2B5EF4-FFF2-40B4-BE49-F238E27FC236}">
                <a16:creationId xmlns:a16="http://schemas.microsoft.com/office/drawing/2014/main" id="{AA85EA66-4508-4024-A284-16B734A864E5}"/>
              </a:ext>
            </a:extLst>
          </p:cNvPr>
          <p:cNvSpPr/>
          <p:nvPr/>
        </p:nvSpPr>
        <p:spPr>
          <a:xfrm>
            <a:off x="9566610" y="2371725"/>
            <a:ext cx="1953935" cy="2114550"/>
          </a:xfrm>
          <a:prstGeom prst="parallelogram">
            <a:avLst>
              <a:gd name="adj" fmla="val 14746"/>
            </a:avLst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3" name="平行四边形 22">
            <a:extLst>
              <a:ext uri="{FF2B5EF4-FFF2-40B4-BE49-F238E27FC236}">
                <a16:creationId xmlns:a16="http://schemas.microsoft.com/office/drawing/2014/main" id="{911C9BF1-FDE9-41FF-B3F2-BB27F23A82C7}"/>
              </a:ext>
            </a:extLst>
          </p:cNvPr>
          <p:cNvSpPr/>
          <p:nvPr/>
        </p:nvSpPr>
        <p:spPr>
          <a:xfrm>
            <a:off x="525701" y="2371725"/>
            <a:ext cx="1953935" cy="2114550"/>
          </a:xfrm>
          <a:prstGeom prst="parallelogram">
            <a:avLst>
              <a:gd name="adj" fmla="val 14746"/>
            </a:avLst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4" name="平行四边形 23">
            <a:extLst>
              <a:ext uri="{FF2B5EF4-FFF2-40B4-BE49-F238E27FC236}">
                <a16:creationId xmlns:a16="http://schemas.microsoft.com/office/drawing/2014/main" id="{2EBF05B3-AFF8-463A-9FD7-9FEC1D8BCB61}"/>
              </a:ext>
            </a:extLst>
          </p:cNvPr>
          <p:cNvSpPr/>
          <p:nvPr/>
        </p:nvSpPr>
        <p:spPr>
          <a:xfrm>
            <a:off x="2333883" y="2371725"/>
            <a:ext cx="1953935" cy="2114550"/>
          </a:xfrm>
          <a:prstGeom prst="parallelogram">
            <a:avLst>
              <a:gd name="adj" fmla="val 14746"/>
            </a:avLst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5" name="平行四边形 24">
            <a:extLst>
              <a:ext uri="{FF2B5EF4-FFF2-40B4-BE49-F238E27FC236}">
                <a16:creationId xmlns:a16="http://schemas.microsoft.com/office/drawing/2014/main" id="{4B84C800-9C7C-4B9D-B403-55E15B359696}"/>
              </a:ext>
            </a:extLst>
          </p:cNvPr>
          <p:cNvSpPr/>
          <p:nvPr/>
        </p:nvSpPr>
        <p:spPr>
          <a:xfrm>
            <a:off x="4142065" y="2371725"/>
            <a:ext cx="1953935" cy="2114550"/>
          </a:xfrm>
          <a:prstGeom prst="parallelogram">
            <a:avLst>
              <a:gd name="adj" fmla="val 14746"/>
            </a:avLst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6" name="平行四边形 25">
            <a:extLst>
              <a:ext uri="{FF2B5EF4-FFF2-40B4-BE49-F238E27FC236}">
                <a16:creationId xmlns:a16="http://schemas.microsoft.com/office/drawing/2014/main" id="{9E4D95D3-67E7-4DAC-948B-6087EADFBD72}"/>
              </a:ext>
            </a:extLst>
          </p:cNvPr>
          <p:cNvSpPr/>
          <p:nvPr/>
        </p:nvSpPr>
        <p:spPr>
          <a:xfrm>
            <a:off x="5950247" y="2371725"/>
            <a:ext cx="1953935" cy="2114550"/>
          </a:xfrm>
          <a:prstGeom prst="parallelogram">
            <a:avLst>
              <a:gd name="adj" fmla="val 14746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7" name="平行四边形 26">
            <a:extLst>
              <a:ext uri="{FF2B5EF4-FFF2-40B4-BE49-F238E27FC236}">
                <a16:creationId xmlns:a16="http://schemas.microsoft.com/office/drawing/2014/main" id="{AB7EFD45-2D8B-413A-9639-7758CDD6E85D}"/>
              </a:ext>
            </a:extLst>
          </p:cNvPr>
          <p:cNvSpPr/>
          <p:nvPr/>
        </p:nvSpPr>
        <p:spPr>
          <a:xfrm>
            <a:off x="7758429" y="2371725"/>
            <a:ext cx="1953935" cy="2114550"/>
          </a:xfrm>
          <a:prstGeom prst="parallelogram">
            <a:avLst>
              <a:gd name="adj" fmla="val 14746"/>
            </a:avLst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C964731-6A68-40B7-8218-02FE5B7F0021}"/>
              </a:ext>
            </a:extLst>
          </p:cNvPr>
          <p:cNvSpPr txBox="1"/>
          <p:nvPr/>
        </p:nvSpPr>
        <p:spPr>
          <a:xfrm>
            <a:off x="1301081" y="2486686"/>
            <a:ext cx="636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01</a:t>
            </a:r>
            <a:endParaRPr kumimoji="0" lang="zh-CN" altLang="en-US" sz="36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1316E15-7D16-43AD-B30A-6328EC34A498}"/>
              </a:ext>
            </a:extLst>
          </p:cNvPr>
          <p:cNvSpPr txBox="1"/>
          <p:nvPr/>
        </p:nvSpPr>
        <p:spPr>
          <a:xfrm>
            <a:off x="742685" y="3254908"/>
            <a:ext cx="1519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引  言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25F6563-CDE2-4200-8BF2-30331BD2A2DB}"/>
              </a:ext>
            </a:extLst>
          </p:cNvPr>
          <p:cNvSpPr txBox="1"/>
          <p:nvPr/>
        </p:nvSpPr>
        <p:spPr>
          <a:xfrm>
            <a:off x="642294" y="3839943"/>
            <a:ext cx="1519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600" b="1" i="1">
                <a:solidFill>
                  <a:schemeClr val="bg1"/>
                </a:solidFill>
                <a:latin typeface="Tw Cen MT Condensed Extra Bold" panose="020B0803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INTRODUCTION</a:t>
            </a:r>
            <a:endParaRPr kumimoji="0" lang="zh-CN" altLang="en-US" sz="18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2B85476-2080-4473-A2E5-397F00784D83}"/>
              </a:ext>
            </a:extLst>
          </p:cNvPr>
          <p:cNvSpPr txBox="1"/>
          <p:nvPr/>
        </p:nvSpPr>
        <p:spPr>
          <a:xfrm>
            <a:off x="3059122" y="2486686"/>
            <a:ext cx="636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02</a:t>
            </a:r>
            <a:endParaRPr kumimoji="0" lang="zh-CN" altLang="en-US" sz="36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50DD273-7FD4-4358-8D07-F36528077176}"/>
              </a:ext>
            </a:extLst>
          </p:cNvPr>
          <p:cNvSpPr txBox="1"/>
          <p:nvPr/>
        </p:nvSpPr>
        <p:spPr>
          <a:xfrm>
            <a:off x="2547156" y="3254908"/>
            <a:ext cx="1519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文献综述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1A3FA66-17FE-408D-A62E-E91ABBD83804}"/>
              </a:ext>
            </a:extLst>
          </p:cNvPr>
          <p:cNvSpPr txBox="1"/>
          <p:nvPr/>
        </p:nvSpPr>
        <p:spPr>
          <a:xfrm>
            <a:off x="2409083" y="3839943"/>
            <a:ext cx="1611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 i="1">
                <a:solidFill>
                  <a:schemeClr val="bg1"/>
                </a:solidFill>
                <a:latin typeface="Tw Cen MT Condensed Extra Bold" panose="020B0803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LITERATURE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REVIEW</a:t>
            </a:r>
            <a:endParaRPr kumimoji="0" lang="zh-CN" altLang="en-US" sz="18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32F7806-7B10-408F-8DBC-33B7856B77DB}"/>
              </a:ext>
            </a:extLst>
          </p:cNvPr>
          <p:cNvSpPr txBox="1"/>
          <p:nvPr/>
        </p:nvSpPr>
        <p:spPr>
          <a:xfrm>
            <a:off x="4871953" y="2486686"/>
            <a:ext cx="636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03</a:t>
            </a:r>
            <a:endParaRPr kumimoji="0" lang="zh-CN" altLang="en-US" sz="36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AACB218-F1C1-4D71-A921-4B2549CC38C3}"/>
              </a:ext>
            </a:extLst>
          </p:cNvPr>
          <p:cNvSpPr txBox="1"/>
          <p:nvPr/>
        </p:nvSpPr>
        <p:spPr>
          <a:xfrm>
            <a:off x="4335893" y="3254908"/>
            <a:ext cx="1519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理论分析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25E7329-3478-4CC2-B4D2-31FBDDCB49D0}"/>
              </a:ext>
            </a:extLst>
          </p:cNvPr>
          <p:cNvSpPr txBox="1"/>
          <p:nvPr/>
        </p:nvSpPr>
        <p:spPr>
          <a:xfrm>
            <a:off x="4154706" y="3839943"/>
            <a:ext cx="1724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 i="1">
                <a:solidFill>
                  <a:schemeClr val="bg1"/>
                </a:solidFill>
                <a:latin typeface="Tw Cen MT Condensed Extra Bold" panose="020B0803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THEORETICAL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ANALYSIS</a:t>
            </a:r>
            <a:endParaRPr kumimoji="0" lang="zh-CN" altLang="en-US" sz="18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A44778F-6657-480E-911C-7BA87A1C8A6C}"/>
              </a:ext>
            </a:extLst>
          </p:cNvPr>
          <p:cNvSpPr txBox="1"/>
          <p:nvPr/>
        </p:nvSpPr>
        <p:spPr>
          <a:xfrm>
            <a:off x="6630827" y="2486686"/>
            <a:ext cx="636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04</a:t>
            </a:r>
            <a:endParaRPr kumimoji="0" lang="zh-CN" altLang="en-US" sz="36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04A6E5E-35F3-43D3-9A35-DDD1BCE0AAB4}"/>
              </a:ext>
            </a:extLst>
          </p:cNvPr>
          <p:cNvSpPr txBox="1"/>
          <p:nvPr/>
        </p:nvSpPr>
        <p:spPr>
          <a:xfrm>
            <a:off x="6167230" y="3254908"/>
            <a:ext cx="1519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实证研究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421FEC7-810C-445A-983C-672E574A950D}"/>
              </a:ext>
            </a:extLst>
          </p:cNvPr>
          <p:cNvSpPr txBox="1"/>
          <p:nvPr/>
        </p:nvSpPr>
        <p:spPr>
          <a:xfrm>
            <a:off x="5962888" y="3839943"/>
            <a:ext cx="1675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 i="1">
                <a:solidFill>
                  <a:schemeClr val="bg1"/>
                </a:solidFill>
                <a:latin typeface="Tw Cen MT Condensed Extra Bold" panose="020B0803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EMPIRICAL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RESEARCH</a:t>
            </a:r>
            <a:endParaRPr kumimoji="0" lang="zh-CN" altLang="en-US" sz="18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F15897E3-FDD3-4F37-A0A8-691A3353F37D}"/>
              </a:ext>
            </a:extLst>
          </p:cNvPr>
          <p:cNvSpPr txBox="1"/>
          <p:nvPr/>
        </p:nvSpPr>
        <p:spPr>
          <a:xfrm>
            <a:off x="8443653" y="2486686"/>
            <a:ext cx="636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05</a:t>
            </a:r>
            <a:endParaRPr kumimoji="0" lang="zh-CN" altLang="en-US" sz="36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6E16A3D-761A-431A-BF50-C90DB96F3006}"/>
              </a:ext>
            </a:extLst>
          </p:cNvPr>
          <p:cNvSpPr txBox="1"/>
          <p:nvPr/>
        </p:nvSpPr>
        <p:spPr>
          <a:xfrm>
            <a:off x="7980056" y="3254908"/>
            <a:ext cx="1519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案例分析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52E1B4E0-2B3B-4BFD-81DF-AAD0E10741A0}"/>
              </a:ext>
            </a:extLst>
          </p:cNvPr>
          <p:cNvSpPr txBox="1"/>
          <p:nvPr/>
        </p:nvSpPr>
        <p:spPr>
          <a:xfrm>
            <a:off x="7775714" y="3839943"/>
            <a:ext cx="1675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 i="1">
                <a:solidFill>
                  <a:schemeClr val="bg1"/>
                </a:solidFill>
                <a:latin typeface="Tw Cen MT Condensed Extra Bold" panose="020B0803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CASE STUDY</a:t>
            </a:r>
            <a:endParaRPr kumimoji="0" lang="zh-CN" altLang="en-US" sz="18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F63A022C-A324-476E-BBDC-3F110C685FB5}"/>
              </a:ext>
            </a:extLst>
          </p:cNvPr>
          <p:cNvSpPr txBox="1"/>
          <p:nvPr/>
        </p:nvSpPr>
        <p:spPr>
          <a:xfrm>
            <a:off x="10277117" y="2486686"/>
            <a:ext cx="636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06</a:t>
            </a:r>
            <a:endParaRPr kumimoji="0" lang="zh-CN" altLang="en-US" sz="36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538AA29-04DF-41C8-AC62-FFFEB25D016B}"/>
              </a:ext>
            </a:extLst>
          </p:cNvPr>
          <p:cNvSpPr txBox="1"/>
          <p:nvPr/>
        </p:nvSpPr>
        <p:spPr>
          <a:xfrm>
            <a:off x="9813520" y="3254908"/>
            <a:ext cx="1519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结论启示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86A7E863-04EB-4D43-BC8B-174EF74ED5A4}"/>
              </a:ext>
            </a:extLst>
          </p:cNvPr>
          <p:cNvSpPr txBox="1"/>
          <p:nvPr/>
        </p:nvSpPr>
        <p:spPr>
          <a:xfrm>
            <a:off x="9609178" y="3839943"/>
            <a:ext cx="1675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 i="1">
                <a:solidFill>
                  <a:schemeClr val="bg1"/>
                </a:solidFill>
                <a:latin typeface="Tw Cen MT Condensed Extra Bold" panose="020B0803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CONCLUSIONS&amp;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ENLIGHTMENTS</a:t>
            </a:r>
            <a:endParaRPr kumimoji="0" lang="zh-CN" altLang="en-US" sz="18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207D718C-77A8-494C-827C-AA66C99F9120}"/>
              </a:ext>
            </a:extLst>
          </p:cNvPr>
          <p:cNvSpPr txBox="1"/>
          <p:nvPr/>
        </p:nvSpPr>
        <p:spPr>
          <a:xfrm>
            <a:off x="10852496" y="5811559"/>
            <a:ext cx="752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目录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87A834D2-DC2C-45AA-BD58-E301E128E4CF}"/>
              </a:ext>
            </a:extLst>
          </p:cNvPr>
          <p:cNvSpPr txBox="1"/>
          <p:nvPr/>
        </p:nvSpPr>
        <p:spPr>
          <a:xfrm>
            <a:off x="9626198" y="6088558"/>
            <a:ext cx="1978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CONTENTS</a:t>
            </a:r>
            <a:endParaRPr kumimoji="0" lang="zh-CN" altLang="en-US" sz="3600" b="0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BEA89DFC-E183-41C1-8777-1F09322D74A4}"/>
              </a:ext>
            </a:extLst>
          </p:cNvPr>
          <p:cNvSpPr txBox="1"/>
          <p:nvPr/>
        </p:nvSpPr>
        <p:spPr>
          <a:xfrm>
            <a:off x="600716" y="652403"/>
            <a:ext cx="1733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论文整体框架</a:t>
            </a:r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BF3E9E6A-3FE7-4553-8BA3-6357EC9E932C}"/>
              </a:ext>
            </a:extLst>
          </p:cNvPr>
          <p:cNvCxnSpPr/>
          <p:nvPr/>
        </p:nvCxnSpPr>
        <p:spPr>
          <a:xfrm>
            <a:off x="648833" y="490652"/>
            <a:ext cx="566058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CD714270-672C-4426-B4C6-A59CF7A8575C}"/>
              </a:ext>
            </a:extLst>
          </p:cNvPr>
          <p:cNvSpPr txBox="1"/>
          <p:nvPr/>
        </p:nvSpPr>
        <p:spPr>
          <a:xfrm>
            <a:off x="542925" y="5786978"/>
            <a:ext cx="1321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CASE STUDY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RESEARCH.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2970B460-B13F-4714-A2A9-ABEE08E340A2}"/>
              </a:ext>
            </a:extLst>
          </p:cNvPr>
          <p:cNvCxnSpPr/>
          <p:nvPr/>
        </p:nvCxnSpPr>
        <p:spPr>
          <a:xfrm>
            <a:off x="648833" y="6391831"/>
            <a:ext cx="566058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C42DBB8C-A618-42C0-8C3B-6E981D5AECEA}"/>
              </a:ext>
            </a:extLst>
          </p:cNvPr>
          <p:cNvSpPr/>
          <p:nvPr/>
        </p:nvSpPr>
        <p:spPr>
          <a:xfrm>
            <a:off x="10945503" y="441325"/>
            <a:ext cx="659122" cy="659122"/>
          </a:xfrm>
          <a:prstGeom prst="rect">
            <a:avLst/>
          </a:prstGeom>
          <a:blipFill dpi="0" rotWithShape="1">
            <a:blip r:embed="rId4">
              <a:biLevel thresh="5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97072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9BFA53F9-B99A-4139-918F-51C933D1DD27}"/>
              </a:ext>
            </a:extLst>
          </p:cNvPr>
          <p:cNvGrpSpPr/>
          <p:nvPr/>
        </p:nvGrpSpPr>
        <p:grpSpPr>
          <a:xfrm>
            <a:off x="587375" y="621626"/>
            <a:ext cx="1680270" cy="430887"/>
            <a:chOff x="514384" y="883622"/>
            <a:chExt cx="1680270" cy="430887"/>
          </a:xfrm>
        </p:grpSpPr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5FCC79E8-86E7-4065-BBA8-4234813D6982}"/>
                </a:ext>
              </a:extLst>
            </p:cNvPr>
            <p:cNvSpPr txBox="1"/>
            <p:nvPr/>
          </p:nvSpPr>
          <p:spPr>
            <a:xfrm>
              <a:off x="514384" y="883622"/>
              <a:ext cx="53732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 Condensed Extra Bold" panose="020B0803020202020204" pitchFamily="34" charset="0"/>
                  <a:ea typeface="等线" panose="02010600030101010101" pitchFamily="2" charset="-122"/>
                  <a:cs typeface="+mn-cs"/>
                </a:rPr>
                <a:t>4.1</a:t>
              </a:r>
              <a:endPara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1B79483D-6D48-4A51-8B2A-98325E347553}"/>
                </a:ext>
              </a:extLst>
            </p:cNvPr>
            <p:cNvSpPr txBox="1"/>
            <p:nvPr/>
          </p:nvSpPr>
          <p:spPr>
            <a:xfrm>
              <a:off x="977654" y="914399"/>
              <a:ext cx="1217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碳纤维正中黑简体" panose="02010601030101010101" pitchFamily="2" charset="-122"/>
                  <a:ea typeface="碳纤维正中黑简体" panose="02010601030101010101" pitchFamily="2" charset="-122"/>
                  <a:cs typeface="+mn-cs"/>
                </a:rPr>
                <a:t>数据来源</a:t>
              </a: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0CE2893D-5319-4D2F-80BA-03C44B6B64F6}"/>
              </a:ext>
            </a:extLst>
          </p:cNvPr>
          <p:cNvSpPr txBox="1"/>
          <p:nvPr/>
        </p:nvSpPr>
        <p:spPr>
          <a:xfrm>
            <a:off x="10285033" y="5811559"/>
            <a:ext cx="13195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1" u="none" strike="noStrike" kern="1200" cap="none" spc="20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实证</a:t>
            </a:r>
            <a:r>
              <a:rPr kumimoji="0" lang="zh-CN" altLang="en-US" sz="20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研究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1B69527E-AAFE-4D57-8ED4-6BC26F975F6E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8796339" y="6011614"/>
            <a:ext cx="1488694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AD19FA19-07A1-4938-9024-6089D5D66ED3}"/>
              </a:ext>
            </a:extLst>
          </p:cNvPr>
          <p:cNvSpPr txBox="1"/>
          <p:nvPr/>
        </p:nvSpPr>
        <p:spPr>
          <a:xfrm>
            <a:off x="7640078" y="6088558"/>
            <a:ext cx="39645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EMPIRICAL RESEARCH</a:t>
            </a:r>
            <a:endParaRPr kumimoji="0" lang="zh-CN" altLang="en-US" sz="3600" b="0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EB64875-B786-4ACC-B334-DDED712CB222}"/>
              </a:ext>
            </a:extLst>
          </p:cNvPr>
          <p:cNvSpPr/>
          <p:nvPr/>
        </p:nvSpPr>
        <p:spPr>
          <a:xfrm>
            <a:off x="10945503" y="441325"/>
            <a:ext cx="659122" cy="659122"/>
          </a:xfrm>
          <a:prstGeom prst="rect">
            <a:avLst/>
          </a:prstGeom>
          <a:blipFill dpi="0" rotWithShape="1">
            <a:blip r:embed="rId4">
              <a:biLevel thresh="5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E5FA53D3-A546-440C-9A21-CEA1E18BD498}"/>
              </a:ext>
            </a:extLst>
          </p:cNvPr>
          <p:cNvCxnSpPr/>
          <p:nvPr/>
        </p:nvCxnSpPr>
        <p:spPr>
          <a:xfrm>
            <a:off x="648833" y="490652"/>
            <a:ext cx="566058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ADE28630-66D3-4D71-A47C-0BAD00C8572E}"/>
              </a:ext>
            </a:extLst>
          </p:cNvPr>
          <p:cNvSpPr txBox="1"/>
          <p:nvPr/>
        </p:nvSpPr>
        <p:spPr>
          <a:xfrm>
            <a:off x="542925" y="5786978"/>
            <a:ext cx="1321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CASE STUDY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RESEARCH.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DBE6B495-7F00-41BD-A854-4DCFF4A2E35E}"/>
              </a:ext>
            </a:extLst>
          </p:cNvPr>
          <p:cNvCxnSpPr/>
          <p:nvPr/>
        </p:nvCxnSpPr>
        <p:spPr>
          <a:xfrm>
            <a:off x="648833" y="6391831"/>
            <a:ext cx="566058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4A18CB47-6133-4F9B-99FE-1B7CDD9DCDEF}"/>
              </a:ext>
            </a:extLst>
          </p:cNvPr>
          <p:cNvGraphicFramePr>
            <a:graphicFrameLocks noGrp="1"/>
          </p:cNvGraphicFramePr>
          <p:nvPr/>
        </p:nvGraphicFramePr>
        <p:xfrm>
          <a:off x="648833" y="1967928"/>
          <a:ext cx="10955790" cy="30064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1158">
                  <a:extLst>
                    <a:ext uri="{9D8B030D-6E8A-4147-A177-3AD203B41FA5}">
                      <a16:colId xmlns:a16="http://schemas.microsoft.com/office/drawing/2014/main" val="2343403112"/>
                    </a:ext>
                  </a:extLst>
                </a:gridCol>
                <a:gridCol w="2191158">
                  <a:extLst>
                    <a:ext uri="{9D8B030D-6E8A-4147-A177-3AD203B41FA5}">
                      <a16:colId xmlns:a16="http://schemas.microsoft.com/office/drawing/2014/main" val="625609751"/>
                    </a:ext>
                  </a:extLst>
                </a:gridCol>
                <a:gridCol w="2191158">
                  <a:extLst>
                    <a:ext uri="{9D8B030D-6E8A-4147-A177-3AD203B41FA5}">
                      <a16:colId xmlns:a16="http://schemas.microsoft.com/office/drawing/2014/main" val="836772402"/>
                    </a:ext>
                  </a:extLst>
                </a:gridCol>
                <a:gridCol w="2191158">
                  <a:extLst>
                    <a:ext uri="{9D8B030D-6E8A-4147-A177-3AD203B41FA5}">
                      <a16:colId xmlns:a16="http://schemas.microsoft.com/office/drawing/2014/main" val="2522296319"/>
                    </a:ext>
                  </a:extLst>
                </a:gridCol>
                <a:gridCol w="2191158">
                  <a:extLst>
                    <a:ext uri="{9D8B030D-6E8A-4147-A177-3AD203B41FA5}">
                      <a16:colId xmlns:a16="http://schemas.microsoft.com/office/drawing/2014/main" val="707235987"/>
                    </a:ext>
                  </a:extLst>
                </a:gridCol>
              </a:tblGrid>
              <a:tr h="4849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Tw Cen MT Condensed" panose="020B0606020104020203" pitchFamily="34" charset="0"/>
                        </a:rPr>
                        <a:t>TABLE 1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Tw Cen MT Condensed" panose="020B06060201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w Cen MT Condensed" panose="020B0606020104020203" pitchFamily="34" charset="0"/>
                        </a:rPr>
                        <a:t>Ⅰ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w Cen MT Condensed" panose="020B0606020104020203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w Cen MT Condensed" panose="020B0606020104020203" pitchFamily="34" charset="0"/>
                        </a:rPr>
                        <a:t>Ⅱ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w Cen MT Condensed" panose="020B0606020104020203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w Cen MT Condensed" panose="020B0606020104020203" pitchFamily="34" charset="0"/>
                        </a:rPr>
                        <a:t>Ⅲ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w Cen MT Condensed" panose="020B0606020104020203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w Cen MT Condensed" panose="020B0606020104020203" pitchFamily="34" charset="0"/>
                        </a:rPr>
                        <a:t>Ⅳ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w Cen MT Condensed" panose="020B0606020104020203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63089621"/>
                  </a:ext>
                </a:extLst>
              </a:tr>
              <a:tr h="4202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Tw Cen MT Condensed" panose="020B0606020104020203" pitchFamily="34" charset="0"/>
                        </a:rPr>
                        <a:t>PART 01</a:t>
                      </a:r>
                      <a:endParaRPr lang="zh-CN" altLang="en-US" sz="2000" b="1" dirty="0">
                        <a:latin typeface="Tw Cen MT Condensed" panose="020B06060201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w Cen MT Condensed" panose="020B0606020104020203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Tw Cen MT Condensed" panose="020B06060201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Tw Cen MT Condensed" panose="020B06060201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w Cen MT Condensed" panose="020B06060201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31485162"/>
                  </a:ext>
                </a:extLst>
              </a:tr>
              <a:tr h="4202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Tw Cen MT Condensed" panose="020B0606020104020203" pitchFamily="34" charset="0"/>
                        </a:rPr>
                        <a:t>PART 02</a:t>
                      </a: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Tw Cen MT Condensed" panose="020B0606020104020203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Tw Cen MT Condensed" panose="020B06060201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Tw Cen MT Condensed" panose="020B06060201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w Cen MT Condensed" panose="020B06060201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5544114"/>
                  </a:ext>
                </a:extLst>
              </a:tr>
              <a:tr h="4202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latin typeface="Tw Cen MT Condensed" panose="020B0606020104020203" pitchFamily="34" charset="0"/>
                        </a:rPr>
                        <a:t>PART 03</a:t>
                      </a:r>
                      <a:endParaRPr lang="zh-CN" altLang="en-US" sz="2000" b="1" dirty="0">
                        <a:latin typeface="Tw Cen MT Condensed" panose="020B06060201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Tw Cen MT Condensed" panose="020B0606020104020203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Tw Cen MT Condensed" panose="020B06060201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Tw Cen MT Condensed" panose="020B06060201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w Cen MT Condensed" panose="020B06060201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09372068"/>
                  </a:ext>
                </a:extLst>
              </a:tr>
              <a:tr h="4202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latin typeface="Tw Cen MT Condensed" panose="020B0606020104020203" pitchFamily="34" charset="0"/>
                        </a:rPr>
                        <a:t>PART 04</a:t>
                      </a:r>
                      <a:endParaRPr lang="zh-CN" altLang="en-US" sz="2000" b="1" dirty="0">
                        <a:latin typeface="Tw Cen MT Condensed" panose="020B06060201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Tw Cen MT Condensed" panose="020B0606020104020203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Tw Cen MT Condensed" panose="020B06060201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Tw Cen MT Condensed" panose="020B06060201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w Cen MT Condensed" panose="020B06060201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90929438"/>
                  </a:ext>
                </a:extLst>
              </a:tr>
              <a:tr h="4202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latin typeface="Tw Cen MT Condensed" panose="020B0606020104020203" pitchFamily="34" charset="0"/>
                        </a:rPr>
                        <a:t>PART 05</a:t>
                      </a:r>
                      <a:endParaRPr lang="zh-CN" altLang="en-US" sz="2000" b="1" dirty="0">
                        <a:latin typeface="Tw Cen MT Condensed" panose="020B06060201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Tw Cen MT Condensed" panose="020B0606020104020203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Tw Cen MT Condensed" panose="020B06060201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Tw Cen MT Condensed" panose="020B06060201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w Cen MT Condensed" panose="020B06060201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9033025"/>
                  </a:ext>
                </a:extLst>
              </a:tr>
              <a:tr h="4202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latin typeface="Tw Cen MT Condensed" panose="020B0606020104020203" pitchFamily="34" charset="0"/>
                        </a:rPr>
                        <a:t>PART 06</a:t>
                      </a:r>
                      <a:endParaRPr lang="zh-CN" altLang="en-US" sz="2000" b="1" dirty="0">
                        <a:latin typeface="Tw Cen MT Condensed" panose="020B06060201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Tw Cen MT Condensed" panose="020B0606020104020203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Tw Cen MT Condensed" panose="020B06060201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Tw Cen MT Condensed" panose="020B06060201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w Cen MT Condensed" panose="020B06060201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8921914"/>
                  </a:ext>
                </a:extLst>
              </a:tr>
            </a:tbl>
          </a:graphicData>
        </a:graphic>
      </p:graphicFrame>
      <p:sp>
        <p:nvSpPr>
          <p:cNvPr id="16" name="文本框 15">
            <a:extLst>
              <a:ext uri="{FF2B5EF4-FFF2-40B4-BE49-F238E27FC236}">
                <a16:creationId xmlns:a16="http://schemas.microsoft.com/office/drawing/2014/main" id="{67042CEE-09C2-48C0-BE65-C64FCB49DA8E}"/>
              </a:ext>
            </a:extLst>
          </p:cNvPr>
          <p:cNvSpPr txBox="1"/>
          <p:nvPr/>
        </p:nvSpPr>
        <p:spPr>
          <a:xfrm>
            <a:off x="587376" y="5251855"/>
            <a:ext cx="11017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Lorem ipsum dolor sit amet, consectetuer adipiscing elit. Maecenas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porttitor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congue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.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7872307-E102-4B6E-9BC9-FF26BAB7E4E5}"/>
              </a:ext>
            </a:extLst>
          </p:cNvPr>
          <p:cNvSpPr txBox="1"/>
          <p:nvPr/>
        </p:nvSpPr>
        <p:spPr>
          <a:xfrm>
            <a:off x="9529592" y="1300502"/>
            <a:ext cx="2044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图表标题</a:t>
            </a:r>
          </a:p>
        </p:txBody>
      </p:sp>
    </p:spTree>
    <p:extLst>
      <p:ext uri="{BB962C8B-B14F-4D97-AF65-F5344CB8AC3E}">
        <p14:creationId xmlns:p14="http://schemas.microsoft.com/office/powerpoint/2010/main" val="10857686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9BFA53F9-B99A-4139-918F-51C933D1DD27}"/>
              </a:ext>
            </a:extLst>
          </p:cNvPr>
          <p:cNvGrpSpPr/>
          <p:nvPr/>
        </p:nvGrpSpPr>
        <p:grpSpPr>
          <a:xfrm>
            <a:off x="587375" y="621626"/>
            <a:ext cx="1938354" cy="430887"/>
            <a:chOff x="514384" y="883622"/>
            <a:chExt cx="1938354" cy="430887"/>
          </a:xfrm>
        </p:grpSpPr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5FCC79E8-86E7-4065-BBA8-4234813D6982}"/>
                </a:ext>
              </a:extLst>
            </p:cNvPr>
            <p:cNvSpPr txBox="1"/>
            <p:nvPr/>
          </p:nvSpPr>
          <p:spPr>
            <a:xfrm>
              <a:off x="514384" y="883622"/>
              <a:ext cx="53732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 Condensed Extra Bold" panose="020B0803020202020204" pitchFamily="34" charset="0"/>
                  <a:ea typeface="等线" panose="02010600030101010101" pitchFamily="2" charset="-122"/>
                  <a:cs typeface="+mn-cs"/>
                </a:rPr>
                <a:t>4.2</a:t>
              </a:r>
              <a:endPara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1B79483D-6D48-4A51-8B2A-98325E347553}"/>
                </a:ext>
              </a:extLst>
            </p:cNvPr>
            <p:cNvSpPr txBox="1"/>
            <p:nvPr/>
          </p:nvSpPr>
          <p:spPr>
            <a:xfrm>
              <a:off x="977654" y="914399"/>
              <a:ext cx="147508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碳纤维正中黑简体" panose="02010601030101010101" pitchFamily="2" charset="-122"/>
                  <a:ea typeface="碳纤维正中黑简体" panose="02010601030101010101" pitchFamily="2" charset="-122"/>
                  <a:cs typeface="+mn-cs"/>
                </a:rPr>
                <a:t>描述性统计</a:t>
              </a: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0CE2893D-5319-4D2F-80BA-03C44B6B64F6}"/>
              </a:ext>
            </a:extLst>
          </p:cNvPr>
          <p:cNvSpPr txBox="1"/>
          <p:nvPr/>
        </p:nvSpPr>
        <p:spPr>
          <a:xfrm>
            <a:off x="10285033" y="5811559"/>
            <a:ext cx="13195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1" u="none" strike="noStrike" kern="1200" cap="none" spc="20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实证</a:t>
            </a:r>
            <a:r>
              <a:rPr kumimoji="0" lang="zh-CN" altLang="en-US" sz="20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研究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1B69527E-AAFE-4D57-8ED4-6BC26F975F6E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8796339" y="6011614"/>
            <a:ext cx="1488694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AD19FA19-07A1-4938-9024-6089D5D66ED3}"/>
              </a:ext>
            </a:extLst>
          </p:cNvPr>
          <p:cNvSpPr txBox="1"/>
          <p:nvPr/>
        </p:nvSpPr>
        <p:spPr>
          <a:xfrm>
            <a:off x="7640078" y="6088558"/>
            <a:ext cx="39645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EMPIRICAL RESEARCH</a:t>
            </a:r>
            <a:endParaRPr kumimoji="0" lang="zh-CN" altLang="en-US" sz="3600" b="0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EB64875-B786-4ACC-B334-DDED712CB222}"/>
              </a:ext>
            </a:extLst>
          </p:cNvPr>
          <p:cNvSpPr/>
          <p:nvPr/>
        </p:nvSpPr>
        <p:spPr>
          <a:xfrm>
            <a:off x="10945503" y="441325"/>
            <a:ext cx="659122" cy="659122"/>
          </a:xfrm>
          <a:prstGeom prst="rect">
            <a:avLst/>
          </a:prstGeom>
          <a:blipFill dpi="0" rotWithShape="1">
            <a:blip r:embed="rId4">
              <a:biLevel thresh="5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E5FA53D3-A546-440C-9A21-CEA1E18BD498}"/>
              </a:ext>
            </a:extLst>
          </p:cNvPr>
          <p:cNvCxnSpPr/>
          <p:nvPr/>
        </p:nvCxnSpPr>
        <p:spPr>
          <a:xfrm>
            <a:off x="648833" y="490652"/>
            <a:ext cx="566058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ADE28630-66D3-4D71-A47C-0BAD00C8572E}"/>
              </a:ext>
            </a:extLst>
          </p:cNvPr>
          <p:cNvSpPr txBox="1"/>
          <p:nvPr/>
        </p:nvSpPr>
        <p:spPr>
          <a:xfrm>
            <a:off x="542925" y="5786978"/>
            <a:ext cx="1321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CASE STUDY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RESEARCH.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DBE6B495-7F00-41BD-A854-4DCFF4A2E35E}"/>
              </a:ext>
            </a:extLst>
          </p:cNvPr>
          <p:cNvCxnSpPr/>
          <p:nvPr/>
        </p:nvCxnSpPr>
        <p:spPr>
          <a:xfrm>
            <a:off x="648833" y="6391831"/>
            <a:ext cx="566058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23542673-6510-4CD6-8F8C-EC6CB240313A}"/>
              </a:ext>
            </a:extLst>
          </p:cNvPr>
          <p:cNvGrpSpPr/>
          <p:nvPr/>
        </p:nvGrpSpPr>
        <p:grpSpPr>
          <a:xfrm>
            <a:off x="584730" y="1463413"/>
            <a:ext cx="3211586" cy="3761705"/>
            <a:chOff x="3033943" y="1849896"/>
            <a:chExt cx="2623351" cy="4840155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17946561-B944-4D64-958C-B992FCA4BEBF}"/>
                </a:ext>
              </a:extLst>
            </p:cNvPr>
            <p:cNvSpPr txBox="1"/>
            <p:nvPr/>
          </p:nvSpPr>
          <p:spPr>
            <a:xfrm>
              <a:off x="3987426" y="1849896"/>
              <a:ext cx="1669868" cy="5940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碳纤维正中黑简体" panose="02010601030101010101" pitchFamily="2" charset="-122"/>
                  <a:ea typeface="碳纤维正中黑简体" panose="02010601030101010101" pitchFamily="2" charset="-122"/>
                  <a:cs typeface="+mn-cs"/>
                </a:rPr>
                <a:t>这里是标题</a:t>
              </a: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E6215D00-3220-473C-9AE4-7FF806CEE29C}"/>
                </a:ext>
              </a:extLst>
            </p:cNvPr>
            <p:cNvSpPr txBox="1"/>
            <p:nvPr/>
          </p:nvSpPr>
          <p:spPr>
            <a:xfrm>
              <a:off x="3033943" y="3403139"/>
              <a:ext cx="2623351" cy="32869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Lorem ipsum dolor sit amet, consectetuer adipiscing elit. Maecenas porttitor congue massa. Fusce posuere, magna sed pulvinar ultricies, purus lectus malesuada libero, sit amet commodo magna eros quis </a:t>
              </a:r>
              <a:r>
                <a:rPr kumimoji="0" lang="en-US" altLang="zh-CN" sz="2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urna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. 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89BB6274-7788-4DF9-B3D9-7CF6BE9ADF2C}"/>
                </a:ext>
              </a:extLst>
            </p:cNvPr>
            <p:cNvSpPr txBox="1"/>
            <p:nvPr/>
          </p:nvSpPr>
          <p:spPr>
            <a:xfrm>
              <a:off x="3987426" y="2394702"/>
              <a:ext cx="1669868" cy="5940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Tw Cen MT Condensed" panose="020B0606020104020203" pitchFamily="34" charset="0"/>
                  <a:ea typeface="方正宋刻本秀楷简体" panose="02000000000000000000" pitchFamily="2" charset="-122"/>
                  <a:cs typeface="+mn-cs"/>
                </a:rPr>
                <a:t>TEXT HERE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w Cen MT Condensed" panose="020B0606020104020203" pitchFamily="34" charset="0"/>
                <a:ea typeface="方正宋刻本秀楷简体" panose="02000000000000000000" pitchFamily="2" charset="-122"/>
                <a:cs typeface="+mn-cs"/>
              </a:endParaRPr>
            </a:p>
          </p:txBody>
        </p:sp>
      </p:grpSp>
      <p:graphicFrame>
        <p:nvGraphicFramePr>
          <p:cNvPr id="25" name="图表 24">
            <a:extLst>
              <a:ext uri="{FF2B5EF4-FFF2-40B4-BE49-F238E27FC236}">
                <a16:creationId xmlns:a16="http://schemas.microsoft.com/office/drawing/2014/main" id="{7C8913CC-7E69-4249-8F5D-9E7FA1F527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51328321"/>
              </p:ext>
            </p:extLst>
          </p:nvPr>
        </p:nvGraphicFramePr>
        <p:xfrm>
          <a:off x="8130826" y="2029847"/>
          <a:ext cx="3838643" cy="31397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pSp>
        <p:nvGrpSpPr>
          <p:cNvPr id="36" name="组合 35">
            <a:extLst>
              <a:ext uri="{FF2B5EF4-FFF2-40B4-BE49-F238E27FC236}">
                <a16:creationId xmlns:a16="http://schemas.microsoft.com/office/drawing/2014/main" id="{11D7D8FF-58CE-4D60-A715-5B5071442FFD}"/>
              </a:ext>
            </a:extLst>
          </p:cNvPr>
          <p:cNvGrpSpPr/>
          <p:nvPr/>
        </p:nvGrpSpPr>
        <p:grpSpPr>
          <a:xfrm>
            <a:off x="3942410" y="1792939"/>
            <a:ext cx="5420412" cy="3613608"/>
            <a:chOff x="3574669" y="1792939"/>
            <a:chExt cx="5420412" cy="3613608"/>
          </a:xfrm>
        </p:grpSpPr>
        <p:graphicFrame>
          <p:nvGraphicFramePr>
            <p:cNvPr id="21" name="图表 20">
              <a:extLst>
                <a:ext uri="{FF2B5EF4-FFF2-40B4-BE49-F238E27FC236}">
                  <a16:creationId xmlns:a16="http://schemas.microsoft.com/office/drawing/2014/main" id="{382A28CB-CE71-4001-AAA6-D52496FB5875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252999300"/>
                </p:ext>
              </p:extLst>
            </p:nvPr>
          </p:nvGraphicFramePr>
          <p:xfrm>
            <a:off x="3574669" y="1792939"/>
            <a:ext cx="5420412" cy="361360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7"/>
            </a:graphicData>
          </a:graphic>
        </p:graphicFrame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95838D48-9047-40D0-A203-5F2B4358D6D9}"/>
                </a:ext>
              </a:extLst>
            </p:cNvPr>
            <p:cNvSpPr txBox="1"/>
            <p:nvPr/>
          </p:nvSpPr>
          <p:spPr>
            <a:xfrm>
              <a:off x="5261623" y="2967335"/>
              <a:ext cx="6976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18%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A352C591-2023-4202-97CA-59A0BA00B151}"/>
                </a:ext>
              </a:extLst>
            </p:cNvPr>
            <p:cNvSpPr txBox="1"/>
            <p:nvPr/>
          </p:nvSpPr>
          <p:spPr>
            <a:xfrm>
              <a:off x="6418662" y="3599743"/>
              <a:ext cx="7601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82%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68E7731E-B077-4A06-997F-5C9D3EF3AD26}"/>
              </a:ext>
            </a:extLst>
          </p:cNvPr>
          <p:cNvGrpSpPr/>
          <p:nvPr/>
        </p:nvGrpSpPr>
        <p:grpSpPr>
          <a:xfrm>
            <a:off x="5258676" y="1717136"/>
            <a:ext cx="719501" cy="528300"/>
            <a:chOff x="5859103" y="1093319"/>
            <a:chExt cx="719501" cy="528300"/>
          </a:xfrm>
        </p:grpSpPr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89A1FA5C-125F-4976-8D2B-A5CD6FB68501}"/>
                </a:ext>
              </a:extLst>
            </p:cNvPr>
            <p:cNvSpPr/>
            <p:nvPr/>
          </p:nvSpPr>
          <p:spPr>
            <a:xfrm>
              <a:off x="5954704" y="1093319"/>
              <a:ext cx="528300" cy="5283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C89CB48F-E36B-4422-8683-A8AFF37EEDFA}"/>
                </a:ext>
              </a:extLst>
            </p:cNvPr>
            <p:cNvSpPr txBox="1"/>
            <p:nvPr/>
          </p:nvSpPr>
          <p:spPr>
            <a:xfrm>
              <a:off x="5859103" y="1124096"/>
              <a:ext cx="7195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6%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endParaRP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22359725-C489-40B6-9F98-FCE8B41B87A7}"/>
              </a:ext>
            </a:extLst>
          </p:cNvPr>
          <p:cNvGrpSpPr/>
          <p:nvPr/>
        </p:nvGrpSpPr>
        <p:grpSpPr>
          <a:xfrm>
            <a:off x="4465437" y="4139440"/>
            <a:ext cx="915195" cy="915195"/>
            <a:chOff x="5060854" y="3780971"/>
            <a:chExt cx="915195" cy="915195"/>
          </a:xfrm>
        </p:grpSpPr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8ADB2450-1EA6-4EDE-BC8B-BDC8BA73D595}"/>
                </a:ext>
              </a:extLst>
            </p:cNvPr>
            <p:cNvSpPr/>
            <p:nvPr/>
          </p:nvSpPr>
          <p:spPr>
            <a:xfrm>
              <a:off x="5060854" y="3780971"/>
              <a:ext cx="915195" cy="91519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2502DEC5-1BAF-449C-880F-2BA101A96527}"/>
                </a:ext>
              </a:extLst>
            </p:cNvPr>
            <p:cNvSpPr txBox="1"/>
            <p:nvPr/>
          </p:nvSpPr>
          <p:spPr>
            <a:xfrm>
              <a:off x="5158700" y="4009777"/>
              <a:ext cx="7195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12%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60828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9BFA53F9-B99A-4139-918F-51C933D1DD27}"/>
              </a:ext>
            </a:extLst>
          </p:cNvPr>
          <p:cNvGrpSpPr/>
          <p:nvPr/>
        </p:nvGrpSpPr>
        <p:grpSpPr>
          <a:xfrm>
            <a:off x="587375" y="621626"/>
            <a:ext cx="1680270" cy="430887"/>
            <a:chOff x="514384" y="883622"/>
            <a:chExt cx="1680270" cy="430887"/>
          </a:xfrm>
        </p:grpSpPr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5FCC79E8-86E7-4065-BBA8-4234813D6982}"/>
                </a:ext>
              </a:extLst>
            </p:cNvPr>
            <p:cNvSpPr txBox="1"/>
            <p:nvPr/>
          </p:nvSpPr>
          <p:spPr>
            <a:xfrm>
              <a:off x="514384" y="883622"/>
              <a:ext cx="53732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 Condensed Extra Bold" panose="020B0803020202020204" pitchFamily="34" charset="0"/>
                  <a:ea typeface="等线" panose="02010600030101010101" pitchFamily="2" charset="-122"/>
                  <a:cs typeface="+mn-cs"/>
                </a:rPr>
                <a:t>4.3</a:t>
              </a:r>
              <a:endPara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1B79483D-6D48-4A51-8B2A-98325E347553}"/>
                </a:ext>
              </a:extLst>
            </p:cNvPr>
            <p:cNvSpPr txBox="1"/>
            <p:nvPr/>
          </p:nvSpPr>
          <p:spPr>
            <a:xfrm>
              <a:off x="977654" y="914399"/>
              <a:ext cx="1217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碳纤维正中黑简体" panose="02010601030101010101" pitchFamily="2" charset="-122"/>
                  <a:ea typeface="碳纤维正中黑简体" panose="02010601030101010101" pitchFamily="2" charset="-122"/>
                  <a:cs typeface="+mn-cs"/>
                </a:rPr>
                <a:t>实证结果</a:t>
              </a: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0CE2893D-5319-4D2F-80BA-03C44B6B64F6}"/>
              </a:ext>
            </a:extLst>
          </p:cNvPr>
          <p:cNvSpPr txBox="1"/>
          <p:nvPr/>
        </p:nvSpPr>
        <p:spPr>
          <a:xfrm>
            <a:off x="10285033" y="5811559"/>
            <a:ext cx="13195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1" u="none" strike="noStrike" kern="1200" cap="none" spc="20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实证</a:t>
            </a:r>
            <a:r>
              <a:rPr kumimoji="0" lang="zh-CN" altLang="en-US" sz="20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研究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1B69527E-AAFE-4D57-8ED4-6BC26F975F6E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8796339" y="6011614"/>
            <a:ext cx="1488694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AD19FA19-07A1-4938-9024-6089D5D66ED3}"/>
              </a:ext>
            </a:extLst>
          </p:cNvPr>
          <p:cNvSpPr txBox="1"/>
          <p:nvPr/>
        </p:nvSpPr>
        <p:spPr>
          <a:xfrm>
            <a:off x="7640078" y="6088558"/>
            <a:ext cx="39645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EMPIRICAL RESEARCH</a:t>
            </a:r>
            <a:endParaRPr kumimoji="0" lang="zh-CN" altLang="en-US" sz="3600" b="0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EB64875-B786-4ACC-B334-DDED712CB222}"/>
              </a:ext>
            </a:extLst>
          </p:cNvPr>
          <p:cNvSpPr/>
          <p:nvPr/>
        </p:nvSpPr>
        <p:spPr>
          <a:xfrm>
            <a:off x="10945503" y="441325"/>
            <a:ext cx="659122" cy="659122"/>
          </a:xfrm>
          <a:prstGeom prst="rect">
            <a:avLst/>
          </a:prstGeom>
          <a:blipFill dpi="0" rotWithShape="1">
            <a:blip r:embed="rId4">
              <a:biLevel thresh="5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E5FA53D3-A546-440C-9A21-CEA1E18BD498}"/>
              </a:ext>
            </a:extLst>
          </p:cNvPr>
          <p:cNvCxnSpPr/>
          <p:nvPr/>
        </p:nvCxnSpPr>
        <p:spPr>
          <a:xfrm>
            <a:off x="648833" y="490652"/>
            <a:ext cx="566058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ADE28630-66D3-4D71-A47C-0BAD00C8572E}"/>
              </a:ext>
            </a:extLst>
          </p:cNvPr>
          <p:cNvSpPr txBox="1"/>
          <p:nvPr/>
        </p:nvSpPr>
        <p:spPr>
          <a:xfrm>
            <a:off x="542925" y="5786978"/>
            <a:ext cx="1321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CASE STUDY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RESEARCH.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DBE6B495-7F00-41BD-A854-4DCFF4A2E35E}"/>
              </a:ext>
            </a:extLst>
          </p:cNvPr>
          <p:cNvCxnSpPr/>
          <p:nvPr/>
        </p:nvCxnSpPr>
        <p:spPr>
          <a:xfrm>
            <a:off x="648833" y="6391831"/>
            <a:ext cx="566058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平行四边形 31">
            <a:extLst>
              <a:ext uri="{FF2B5EF4-FFF2-40B4-BE49-F238E27FC236}">
                <a16:creationId xmlns:a16="http://schemas.microsoft.com/office/drawing/2014/main" id="{6E31924A-ED15-423D-A427-3F041761E351}"/>
              </a:ext>
            </a:extLst>
          </p:cNvPr>
          <p:cNvSpPr/>
          <p:nvPr/>
        </p:nvSpPr>
        <p:spPr>
          <a:xfrm>
            <a:off x="742916" y="1419382"/>
            <a:ext cx="3272903" cy="2009616"/>
          </a:xfrm>
          <a:prstGeom prst="parallelogram">
            <a:avLst>
              <a:gd name="adj" fmla="val 8479"/>
            </a:avLst>
          </a:prstGeom>
          <a:noFill/>
          <a:ln w="317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5" name="平行四边形 34">
            <a:extLst>
              <a:ext uri="{FF2B5EF4-FFF2-40B4-BE49-F238E27FC236}">
                <a16:creationId xmlns:a16="http://schemas.microsoft.com/office/drawing/2014/main" id="{AF3AC4F6-1D71-4F9C-8BC9-656AC8742977}"/>
              </a:ext>
            </a:extLst>
          </p:cNvPr>
          <p:cNvSpPr/>
          <p:nvPr/>
        </p:nvSpPr>
        <p:spPr>
          <a:xfrm>
            <a:off x="4459548" y="1419382"/>
            <a:ext cx="3272903" cy="2009616"/>
          </a:xfrm>
          <a:prstGeom prst="parallelogram">
            <a:avLst>
              <a:gd name="adj" fmla="val 8479"/>
            </a:avLst>
          </a:prstGeom>
          <a:noFill/>
          <a:ln w="317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6" name="平行四边形 35">
            <a:extLst>
              <a:ext uri="{FF2B5EF4-FFF2-40B4-BE49-F238E27FC236}">
                <a16:creationId xmlns:a16="http://schemas.microsoft.com/office/drawing/2014/main" id="{A9C0439C-F5F5-4346-953A-4EA383A5CD18}"/>
              </a:ext>
            </a:extLst>
          </p:cNvPr>
          <p:cNvSpPr/>
          <p:nvPr/>
        </p:nvSpPr>
        <p:spPr>
          <a:xfrm>
            <a:off x="8176180" y="1419382"/>
            <a:ext cx="3272903" cy="2009616"/>
          </a:xfrm>
          <a:prstGeom prst="parallelogram">
            <a:avLst>
              <a:gd name="adj" fmla="val 8479"/>
            </a:avLst>
          </a:prstGeom>
          <a:noFill/>
          <a:ln w="317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29A9DF64-2A50-4066-A34A-A5B27EDED9B0}"/>
              </a:ext>
            </a:extLst>
          </p:cNvPr>
          <p:cNvSpPr txBox="1"/>
          <p:nvPr/>
        </p:nvSpPr>
        <p:spPr>
          <a:xfrm>
            <a:off x="931862" y="1868982"/>
            <a:ext cx="11801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碳纤维正中黑简体" panose="02010601030101010101" pitchFamily="2" charset="-122"/>
                <a:cs typeface="+mn-cs"/>
              </a:rPr>
              <a:t>TEXT HERE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 Condensed Extra Bold" panose="020B0803020202020204" pitchFamily="34" charset="0"/>
              <a:ea typeface="碳纤维正中黑简体" panose="02010601030101010101" pitchFamily="2" charset="-122"/>
              <a:cs typeface="+mn-cs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7DBB063A-B94E-425E-BCF9-CA8125E43E34}"/>
              </a:ext>
            </a:extLst>
          </p:cNvPr>
          <p:cNvSpPr txBox="1"/>
          <p:nvPr/>
        </p:nvSpPr>
        <p:spPr>
          <a:xfrm>
            <a:off x="931862" y="2293013"/>
            <a:ext cx="2896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Lorem ipsum dolor sit amet, consectetuer adipiscing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elit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.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BFEF4BBB-8DD3-4B3B-A1F8-5785FC046C21}"/>
              </a:ext>
            </a:extLst>
          </p:cNvPr>
          <p:cNvSpPr txBox="1"/>
          <p:nvPr/>
        </p:nvSpPr>
        <p:spPr>
          <a:xfrm>
            <a:off x="4647634" y="1868982"/>
            <a:ext cx="11801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碳纤维正中黑简体" panose="02010601030101010101" pitchFamily="2" charset="-122"/>
                <a:cs typeface="+mn-cs"/>
              </a:rPr>
              <a:t>TEXT HERE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 Condensed Extra Bold" panose="020B0803020202020204" pitchFamily="34" charset="0"/>
              <a:ea typeface="碳纤维正中黑简体" panose="02010601030101010101" pitchFamily="2" charset="-122"/>
              <a:cs typeface="+mn-cs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D812445F-E313-48F8-A259-A8FDB57E4616}"/>
              </a:ext>
            </a:extLst>
          </p:cNvPr>
          <p:cNvSpPr txBox="1"/>
          <p:nvPr/>
        </p:nvSpPr>
        <p:spPr>
          <a:xfrm>
            <a:off x="4647634" y="2293013"/>
            <a:ext cx="2896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Lorem ipsum dolor sit amet, consectetuer adipiscing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elit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.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A0EF6C30-51BC-4D2E-964F-37EB9014156B}"/>
              </a:ext>
            </a:extLst>
          </p:cNvPr>
          <p:cNvSpPr txBox="1"/>
          <p:nvPr/>
        </p:nvSpPr>
        <p:spPr>
          <a:xfrm>
            <a:off x="8363406" y="1868982"/>
            <a:ext cx="11801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碳纤维正中黑简体" panose="02010601030101010101" pitchFamily="2" charset="-122"/>
                <a:cs typeface="+mn-cs"/>
              </a:rPr>
              <a:t>TEXT HERE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 Condensed Extra Bold" panose="020B0803020202020204" pitchFamily="34" charset="0"/>
              <a:ea typeface="碳纤维正中黑简体" panose="02010601030101010101" pitchFamily="2" charset="-122"/>
              <a:cs typeface="+mn-cs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0EFCFCE5-7B3E-418F-8146-752A3DF4EDF9}"/>
              </a:ext>
            </a:extLst>
          </p:cNvPr>
          <p:cNvSpPr txBox="1"/>
          <p:nvPr/>
        </p:nvSpPr>
        <p:spPr>
          <a:xfrm>
            <a:off x="8363406" y="2293013"/>
            <a:ext cx="2896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Lorem ipsum dolor sit amet, consectetuer adipiscing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elit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.</a:t>
            </a:r>
          </a:p>
        </p:txBody>
      </p: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F5F0DE87-F0B5-46C7-8D9B-7F7C2FC05BDB}"/>
              </a:ext>
            </a:extLst>
          </p:cNvPr>
          <p:cNvGrpSpPr/>
          <p:nvPr/>
        </p:nvGrpSpPr>
        <p:grpSpPr>
          <a:xfrm>
            <a:off x="931861" y="3828477"/>
            <a:ext cx="10328278" cy="1559021"/>
            <a:chOff x="2987563" y="2267420"/>
            <a:chExt cx="2649029" cy="2005979"/>
          </a:xfrm>
        </p:grpSpPr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A3C49311-B68E-47E0-A9C0-C23417CD02E8}"/>
                </a:ext>
              </a:extLst>
            </p:cNvPr>
            <p:cNvSpPr txBox="1"/>
            <p:nvPr/>
          </p:nvSpPr>
          <p:spPr>
            <a:xfrm>
              <a:off x="2987563" y="2267420"/>
              <a:ext cx="1669868" cy="5940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碳纤维正中黑简体" panose="02010601030101010101" pitchFamily="2" charset="-122"/>
                  <a:ea typeface="碳纤维正中黑简体" panose="02010601030101010101" pitchFamily="2" charset="-122"/>
                  <a:cs typeface="+mn-cs"/>
                </a:rPr>
                <a:t>这里是标题</a:t>
              </a: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2D82B89C-128C-40A4-A492-0E920CD67225}"/>
                </a:ext>
              </a:extLst>
            </p:cNvPr>
            <p:cNvSpPr txBox="1"/>
            <p:nvPr/>
          </p:nvSpPr>
          <p:spPr>
            <a:xfrm>
              <a:off x="2987563" y="2966554"/>
              <a:ext cx="2649029" cy="13068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Lorem ipsum dolor sit amet, consectetuer adipiscing elit. Maecenas porttitor congue massa. Fusce posuere, magna sed pulvinar ultricies, purus lectus malesuada libero, sit amet commodo magna eros quis </a:t>
              </a:r>
              <a:r>
                <a:rPr kumimoji="0" lang="en-US" altLang="zh-CN" sz="2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urna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. </a:t>
              </a: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2AF56150-357E-4DE9-992C-A84F7DD3F5DC}"/>
                </a:ext>
              </a:extLst>
            </p:cNvPr>
            <p:cNvSpPr txBox="1"/>
            <p:nvPr/>
          </p:nvSpPr>
          <p:spPr>
            <a:xfrm>
              <a:off x="3447119" y="2267420"/>
              <a:ext cx="447317" cy="5940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Tw Cen MT Condensed Extra Bold" panose="020B0803020202020204" pitchFamily="34" charset="0"/>
                  <a:ea typeface="方正宋刻本秀楷简体" panose="02000000000000000000" pitchFamily="2" charset="-122"/>
                  <a:cs typeface="+mn-cs"/>
                </a:rPr>
                <a:t>TEXT HERE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方正宋刻本秀楷简体" panose="02000000000000000000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517697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平行四边形 7">
            <a:extLst>
              <a:ext uri="{FF2B5EF4-FFF2-40B4-BE49-F238E27FC236}">
                <a16:creationId xmlns:a16="http://schemas.microsoft.com/office/drawing/2014/main" id="{AA85EA66-4508-4024-A284-16B734A864E5}"/>
              </a:ext>
            </a:extLst>
          </p:cNvPr>
          <p:cNvSpPr/>
          <p:nvPr/>
        </p:nvSpPr>
        <p:spPr>
          <a:xfrm>
            <a:off x="9566610" y="2371725"/>
            <a:ext cx="1953935" cy="2114550"/>
          </a:xfrm>
          <a:prstGeom prst="parallelogram">
            <a:avLst>
              <a:gd name="adj" fmla="val 14746"/>
            </a:avLst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3" name="平行四边形 22">
            <a:extLst>
              <a:ext uri="{FF2B5EF4-FFF2-40B4-BE49-F238E27FC236}">
                <a16:creationId xmlns:a16="http://schemas.microsoft.com/office/drawing/2014/main" id="{911C9BF1-FDE9-41FF-B3F2-BB27F23A82C7}"/>
              </a:ext>
            </a:extLst>
          </p:cNvPr>
          <p:cNvSpPr/>
          <p:nvPr/>
        </p:nvSpPr>
        <p:spPr>
          <a:xfrm>
            <a:off x="525701" y="2371725"/>
            <a:ext cx="1953935" cy="2114550"/>
          </a:xfrm>
          <a:prstGeom prst="parallelogram">
            <a:avLst>
              <a:gd name="adj" fmla="val 14746"/>
            </a:avLst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4" name="平行四边形 23">
            <a:extLst>
              <a:ext uri="{FF2B5EF4-FFF2-40B4-BE49-F238E27FC236}">
                <a16:creationId xmlns:a16="http://schemas.microsoft.com/office/drawing/2014/main" id="{2EBF05B3-AFF8-463A-9FD7-9FEC1D8BCB61}"/>
              </a:ext>
            </a:extLst>
          </p:cNvPr>
          <p:cNvSpPr/>
          <p:nvPr/>
        </p:nvSpPr>
        <p:spPr>
          <a:xfrm>
            <a:off x="2333883" y="2371725"/>
            <a:ext cx="1953935" cy="2114550"/>
          </a:xfrm>
          <a:prstGeom prst="parallelogram">
            <a:avLst>
              <a:gd name="adj" fmla="val 14746"/>
            </a:avLst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5" name="平行四边形 24">
            <a:extLst>
              <a:ext uri="{FF2B5EF4-FFF2-40B4-BE49-F238E27FC236}">
                <a16:creationId xmlns:a16="http://schemas.microsoft.com/office/drawing/2014/main" id="{4B84C800-9C7C-4B9D-B403-55E15B359696}"/>
              </a:ext>
            </a:extLst>
          </p:cNvPr>
          <p:cNvSpPr/>
          <p:nvPr/>
        </p:nvSpPr>
        <p:spPr>
          <a:xfrm>
            <a:off x="4142065" y="2371725"/>
            <a:ext cx="1953935" cy="2114550"/>
          </a:xfrm>
          <a:prstGeom prst="parallelogram">
            <a:avLst>
              <a:gd name="adj" fmla="val 14746"/>
            </a:avLst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6" name="平行四边形 25">
            <a:extLst>
              <a:ext uri="{FF2B5EF4-FFF2-40B4-BE49-F238E27FC236}">
                <a16:creationId xmlns:a16="http://schemas.microsoft.com/office/drawing/2014/main" id="{9E4D95D3-67E7-4DAC-948B-6087EADFBD72}"/>
              </a:ext>
            </a:extLst>
          </p:cNvPr>
          <p:cNvSpPr/>
          <p:nvPr/>
        </p:nvSpPr>
        <p:spPr>
          <a:xfrm>
            <a:off x="5950247" y="2371725"/>
            <a:ext cx="1953935" cy="2114550"/>
          </a:xfrm>
          <a:prstGeom prst="parallelogram">
            <a:avLst>
              <a:gd name="adj" fmla="val 14746"/>
            </a:avLst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7" name="平行四边形 26">
            <a:extLst>
              <a:ext uri="{FF2B5EF4-FFF2-40B4-BE49-F238E27FC236}">
                <a16:creationId xmlns:a16="http://schemas.microsoft.com/office/drawing/2014/main" id="{AB7EFD45-2D8B-413A-9639-7758CDD6E85D}"/>
              </a:ext>
            </a:extLst>
          </p:cNvPr>
          <p:cNvSpPr/>
          <p:nvPr/>
        </p:nvSpPr>
        <p:spPr>
          <a:xfrm>
            <a:off x="7758429" y="2371725"/>
            <a:ext cx="1953935" cy="2114550"/>
          </a:xfrm>
          <a:prstGeom prst="parallelogram">
            <a:avLst>
              <a:gd name="adj" fmla="val 14746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C964731-6A68-40B7-8218-02FE5B7F0021}"/>
              </a:ext>
            </a:extLst>
          </p:cNvPr>
          <p:cNvSpPr txBox="1"/>
          <p:nvPr/>
        </p:nvSpPr>
        <p:spPr>
          <a:xfrm>
            <a:off x="1301081" y="2486686"/>
            <a:ext cx="636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01</a:t>
            </a:r>
            <a:endParaRPr kumimoji="0" lang="zh-CN" altLang="en-US" sz="36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1316E15-7D16-43AD-B30A-6328EC34A498}"/>
              </a:ext>
            </a:extLst>
          </p:cNvPr>
          <p:cNvSpPr txBox="1"/>
          <p:nvPr/>
        </p:nvSpPr>
        <p:spPr>
          <a:xfrm>
            <a:off x="742685" y="3254908"/>
            <a:ext cx="1519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引  言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25F6563-CDE2-4200-8BF2-30331BD2A2DB}"/>
              </a:ext>
            </a:extLst>
          </p:cNvPr>
          <p:cNvSpPr txBox="1"/>
          <p:nvPr/>
        </p:nvSpPr>
        <p:spPr>
          <a:xfrm>
            <a:off x="642294" y="3839943"/>
            <a:ext cx="1519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600" b="1" i="1">
                <a:solidFill>
                  <a:schemeClr val="bg1"/>
                </a:solidFill>
                <a:latin typeface="Tw Cen MT Condensed Extra Bold" panose="020B0803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INTRODUCTION</a:t>
            </a:r>
            <a:endParaRPr kumimoji="0" lang="zh-CN" altLang="en-US" sz="18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2B85476-2080-4473-A2E5-397F00784D83}"/>
              </a:ext>
            </a:extLst>
          </p:cNvPr>
          <p:cNvSpPr txBox="1"/>
          <p:nvPr/>
        </p:nvSpPr>
        <p:spPr>
          <a:xfrm>
            <a:off x="3059122" y="2486686"/>
            <a:ext cx="636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02</a:t>
            </a:r>
            <a:endParaRPr kumimoji="0" lang="zh-CN" altLang="en-US" sz="36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50DD273-7FD4-4358-8D07-F36528077176}"/>
              </a:ext>
            </a:extLst>
          </p:cNvPr>
          <p:cNvSpPr txBox="1"/>
          <p:nvPr/>
        </p:nvSpPr>
        <p:spPr>
          <a:xfrm>
            <a:off x="2547156" y="3254908"/>
            <a:ext cx="1519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文献综述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1A3FA66-17FE-408D-A62E-E91ABBD83804}"/>
              </a:ext>
            </a:extLst>
          </p:cNvPr>
          <p:cNvSpPr txBox="1"/>
          <p:nvPr/>
        </p:nvSpPr>
        <p:spPr>
          <a:xfrm>
            <a:off x="2409083" y="3839943"/>
            <a:ext cx="1611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 i="1">
                <a:solidFill>
                  <a:schemeClr val="bg1"/>
                </a:solidFill>
                <a:latin typeface="Tw Cen MT Condensed Extra Bold" panose="020B0803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LITERATURE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REVIEW</a:t>
            </a:r>
            <a:endParaRPr kumimoji="0" lang="zh-CN" altLang="en-US" sz="18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32F7806-7B10-408F-8DBC-33B7856B77DB}"/>
              </a:ext>
            </a:extLst>
          </p:cNvPr>
          <p:cNvSpPr txBox="1"/>
          <p:nvPr/>
        </p:nvSpPr>
        <p:spPr>
          <a:xfrm>
            <a:off x="4871953" y="2486686"/>
            <a:ext cx="636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03</a:t>
            </a:r>
            <a:endParaRPr kumimoji="0" lang="zh-CN" altLang="en-US" sz="36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AACB218-F1C1-4D71-A921-4B2549CC38C3}"/>
              </a:ext>
            </a:extLst>
          </p:cNvPr>
          <p:cNvSpPr txBox="1"/>
          <p:nvPr/>
        </p:nvSpPr>
        <p:spPr>
          <a:xfrm>
            <a:off x="4335893" y="3254908"/>
            <a:ext cx="1519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理论分析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25E7329-3478-4CC2-B4D2-31FBDDCB49D0}"/>
              </a:ext>
            </a:extLst>
          </p:cNvPr>
          <p:cNvSpPr txBox="1"/>
          <p:nvPr/>
        </p:nvSpPr>
        <p:spPr>
          <a:xfrm>
            <a:off x="4154706" y="3839943"/>
            <a:ext cx="1724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 i="1">
                <a:solidFill>
                  <a:schemeClr val="bg1"/>
                </a:solidFill>
                <a:latin typeface="Tw Cen MT Condensed Extra Bold" panose="020B0803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THEORETICAL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ANALYSIS</a:t>
            </a:r>
            <a:endParaRPr kumimoji="0" lang="zh-CN" altLang="en-US" sz="18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A44778F-6657-480E-911C-7BA87A1C8A6C}"/>
              </a:ext>
            </a:extLst>
          </p:cNvPr>
          <p:cNvSpPr txBox="1"/>
          <p:nvPr/>
        </p:nvSpPr>
        <p:spPr>
          <a:xfrm>
            <a:off x="6630827" y="2486686"/>
            <a:ext cx="636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04</a:t>
            </a:r>
            <a:endParaRPr kumimoji="0" lang="zh-CN" altLang="en-US" sz="36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04A6E5E-35F3-43D3-9A35-DDD1BCE0AAB4}"/>
              </a:ext>
            </a:extLst>
          </p:cNvPr>
          <p:cNvSpPr txBox="1"/>
          <p:nvPr/>
        </p:nvSpPr>
        <p:spPr>
          <a:xfrm>
            <a:off x="6167230" y="3254908"/>
            <a:ext cx="1519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实证研究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421FEC7-810C-445A-983C-672E574A950D}"/>
              </a:ext>
            </a:extLst>
          </p:cNvPr>
          <p:cNvSpPr txBox="1"/>
          <p:nvPr/>
        </p:nvSpPr>
        <p:spPr>
          <a:xfrm>
            <a:off x="5962888" y="3839943"/>
            <a:ext cx="1675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 i="1">
                <a:solidFill>
                  <a:schemeClr val="bg1"/>
                </a:solidFill>
                <a:latin typeface="Tw Cen MT Condensed Extra Bold" panose="020B0803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EMPIRICAL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RESEARCH</a:t>
            </a:r>
            <a:endParaRPr kumimoji="0" lang="zh-CN" altLang="en-US" sz="18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F15897E3-FDD3-4F37-A0A8-691A3353F37D}"/>
              </a:ext>
            </a:extLst>
          </p:cNvPr>
          <p:cNvSpPr txBox="1"/>
          <p:nvPr/>
        </p:nvSpPr>
        <p:spPr>
          <a:xfrm>
            <a:off x="8443653" y="2486686"/>
            <a:ext cx="636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05</a:t>
            </a:r>
            <a:endParaRPr kumimoji="0" lang="zh-CN" altLang="en-US" sz="36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6E16A3D-761A-431A-BF50-C90DB96F3006}"/>
              </a:ext>
            </a:extLst>
          </p:cNvPr>
          <p:cNvSpPr txBox="1"/>
          <p:nvPr/>
        </p:nvSpPr>
        <p:spPr>
          <a:xfrm>
            <a:off x="7980056" y="3254908"/>
            <a:ext cx="1519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案例分析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52E1B4E0-2B3B-4BFD-81DF-AAD0E10741A0}"/>
              </a:ext>
            </a:extLst>
          </p:cNvPr>
          <p:cNvSpPr txBox="1"/>
          <p:nvPr/>
        </p:nvSpPr>
        <p:spPr>
          <a:xfrm>
            <a:off x="7775714" y="3839943"/>
            <a:ext cx="1675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 i="1">
                <a:solidFill>
                  <a:schemeClr val="bg1"/>
                </a:solidFill>
                <a:latin typeface="Tw Cen MT Condensed Extra Bold" panose="020B0803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CASE STUDY</a:t>
            </a:r>
            <a:endParaRPr kumimoji="0" lang="zh-CN" altLang="en-US" sz="18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F63A022C-A324-476E-BBDC-3F110C685FB5}"/>
              </a:ext>
            </a:extLst>
          </p:cNvPr>
          <p:cNvSpPr txBox="1"/>
          <p:nvPr/>
        </p:nvSpPr>
        <p:spPr>
          <a:xfrm>
            <a:off x="10277117" y="2486686"/>
            <a:ext cx="636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06</a:t>
            </a:r>
            <a:endParaRPr kumimoji="0" lang="zh-CN" altLang="en-US" sz="36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538AA29-04DF-41C8-AC62-FFFEB25D016B}"/>
              </a:ext>
            </a:extLst>
          </p:cNvPr>
          <p:cNvSpPr txBox="1"/>
          <p:nvPr/>
        </p:nvSpPr>
        <p:spPr>
          <a:xfrm>
            <a:off x="9813520" y="3254908"/>
            <a:ext cx="1519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结论启示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86A7E863-04EB-4D43-BC8B-174EF74ED5A4}"/>
              </a:ext>
            </a:extLst>
          </p:cNvPr>
          <p:cNvSpPr txBox="1"/>
          <p:nvPr/>
        </p:nvSpPr>
        <p:spPr>
          <a:xfrm>
            <a:off x="9609178" y="3839943"/>
            <a:ext cx="1675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 i="1">
                <a:solidFill>
                  <a:schemeClr val="bg1"/>
                </a:solidFill>
                <a:latin typeface="Tw Cen MT Condensed Extra Bold" panose="020B0803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CONCLUSIONS&amp;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ENLIGHTMENTS</a:t>
            </a:r>
            <a:endParaRPr kumimoji="0" lang="zh-CN" altLang="en-US" sz="18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207D718C-77A8-494C-827C-AA66C99F9120}"/>
              </a:ext>
            </a:extLst>
          </p:cNvPr>
          <p:cNvSpPr txBox="1"/>
          <p:nvPr/>
        </p:nvSpPr>
        <p:spPr>
          <a:xfrm>
            <a:off x="10852496" y="5811559"/>
            <a:ext cx="752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目录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87A834D2-DC2C-45AA-BD58-E301E128E4CF}"/>
              </a:ext>
            </a:extLst>
          </p:cNvPr>
          <p:cNvSpPr txBox="1"/>
          <p:nvPr/>
        </p:nvSpPr>
        <p:spPr>
          <a:xfrm>
            <a:off x="9626198" y="6088558"/>
            <a:ext cx="1978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CONTENTS</a:t>
            </a:r>
            <a:endParaRPr kumimoji="0" lang="zh-CN" altLang="en-US" sz="3600" b="0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BEA89DFC-E183-41C1-8777-1F09322D74A4}"/>
              </a:ext>
            </a:extLst>
          </p:cNvPr>
          <p:cNvSpPr txBox="1"/>
          <p:nvPr/>
        </p:nvSpPr>
        <p:spPr>
          <a:xfrm>
            <a:off x="600716" y="652403"/>
            <a:ext cx="1733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论文整体框架</a:t>
            </a:r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BF3E9E6A-3FE7-4553-8BA3-6357EC9E932C}"/>
              </a:ext>
            </a:extLst>
          </p:cNvPr>
          <p:cNvCxnSpPr/>
          <p:nvPr/>
        </p:nvCxnSpPr>
        <p:spPr>
          <a:xfrm>
            <a:off x="648833" y="490652"/>
            <a:ext cx="566058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CD714270-672C-4426-B4C6-A59CF7A8575C}"/>
              </a:ext>
            </a:extLst>
          </p:cNvPr>
          <p:cNvSpPr txBox="1"/>
          <p:nvPr/>
        </p:nvSpPr>
        <p:spPr>
          <a:xfrm>
            <a:off x="542925" y="5786978"/>
            <a:ext cx="1321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CASE STUDY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RESEARCH.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2970B460-B13F-4714-A2A9-ABEE08E340A2}"/>
              </a:ext>
            </a:extLst>
          </p:cNvPr>
          <p:cNvCxnSpPr/>
          <p:nvPr/>
        </p:nvCxnSpPr>
        <p:spPr>
          <a:xfrm>
            <a:off x="648833" y="6391831"/>
            <a:ext cx="566058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C42DBB8C-A618-42C0-8C3B-6E981D5AECEA}"/>
              </a:ext>
            </a:extLst>
          </p:cNvPr>
          <p:cNvSpPr/>
          <p:nvPr/>
        </p:nvSpPr>
        <p:spPr>
          <a:xfrm>
            <a:off x="10945503" y="441325"/>
            <a:ext cx="659122" cy="659122"/>
          </a:xfrm>
          <a:prstGeom prst="rect">
            <a:avLst/>
          </a:prstGeom>
          <a:blipFill dpi="0" rotWithShape="1">
            <a:blip r:embed="rId4">
              <a:biLevel thresh="5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90544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9BFA53F9-B99A-4139-918F-51C933D1DD27}"/>
              </a:ext>
            </a:extLst>
          </p:cNvPr>
          <p:cNvGrpSpPr/>
          <p:nvPr/>
        </p:nvGrpSpPr>
        <p:grpSpPr>
          <a:xfrm>
            <a:off x="587375" y="621626"/>
            <a:ext cx="1422187" cy="430887"/>
            <a:chOff x="514384" y="883622"/>
            <a:chExt cx="1422187" cy="430887"/>
          </a:xfrm>
        </p:grpSpPr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5FCC79E8-86E7-4065-BBA8-4234813D6982}"/>
                </a:ext>
              </a:extLst>
            </p:cNvPr>
            <p:cNvSpPr txBox="1"/>
            <p:nvPr/>
          </p:nvSpPr>
          <p:spPr>
            <a:xfrm>
              <a:off x="514384" y="883622"/>
              <a:ext cx="53732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 Condensed Extra Bold" panose="020B0803020202020204" pitchFamily="34" charset="0"/>
                  <a:ea typeface="等线" panose="02010600030101010101" pitchFamily="2" charset="-122"/>
                  <a:cs typeface="+mn-cs"/>
                </a:rPr>
                <a:t>5.1</a:t>
              </a:r>
              <a:endPara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1B79483D-6D48-4A51-8B2A-98325E347553}"/>
                </a:ext>
              </a:extLst>
            </p:cNvPr>
            <p:cNvSpPr txBox="1"/>
            <p:nvPr/>
          </p:nvSpPr>
          <p:spPr>
            <a:xfrm>
              <a:off x="977654" y="914399"/>
              <a:ext cx="9589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碳纤维正中黑简体" panose="02010601030101010101" pitchFamily="2" charset="-122"/>
                  <a:ea typeface="碳纤维正中黑简体" panose="02010601030101010101" pitchFamily="2" charset="-122"/>
                  <a:cs typeface="+mn-cs"/>
                </a:rPr>
                <a:t>案例一</a:t>
              </a: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0CE2893D-5319-4D2F-80BA-03C44B6B64F6}"/>
              </a:ext>
            </a:extLst>
          </p:cNvPr>
          <p:cNvSpPr txBox="1"/>
          <p:nvPr/>
        </p:nvSpPr>
        <p:spPr>
          <a:xfrm>
            <a:off x="10285033" y="5811559"/>
            <a:ext cx="13195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1" u="none" strike="noStrike" kern="1200" cap="none" spc="20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案例</a:t>
            </a:r>
            <a:r>
              <a:rPr kumimoji="0" lang="zh-CN" altLang="en-US" sz="20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研究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1B69527E-AAFE-4D57-8ED4-6BC26F975F6E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8796339" y="6011614"/>
            <a:ext cx="1488694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AD19FA19-07A1-4938-9024-6089D5D66ED3}"/>
              </a:ext>
            </a:extLst>
          </p:cNvPr>
          <p:cNvSpPr txBox="1"/>
          <p:nvPr/>
        </p:nvSpPr>
        <p:spPr>
          <a:xfrm>
            <a:off x="7340957" y="6088558"/>
            <a:ext cx="4263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CASE STUDY</a:t>
            </a:r>
            <a:endParaRPr kumimoji="0" lang="zh-CN" altLang="en-US" sz="3600" b="0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EB64875-B786-4ACC-B334-DDED712CB222}"/>
              </a:ext>
            </a:extLst>
          </p:cNvPr>
          <p:cNvSpPr/>
          <p:nvPr/>
        </p:nvSpPr>
        <p:spPr>
          <a:xfrm>
            <a:off x="10945503" y="441325"/>
            <a:ext cx="659122" cy="659122"/>
          </a:xfrm>
          <a:prstGeom prst="rect">
            <a:avLst/>
          </a:prstGeom>
          <a:blipFill dpi="0" rotWithShape="1">
            <a:blip r:embed="rId4">
              <a:biLevel thresh="5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E5FA53D3-A546-440C-9A21-CEA1E18BD498}"/>
              </a:ext>
            </a:extLst>
          </p:cNvPr>
          <p:cNvCxnSpPr/>
          <p:nvPr/>
        </p:nvCxnSpPr>
        <p:spPr>
          <a:xfrm>
            <a:off x="648833" y="490652"/>
            <a:ext cx="566058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ADE28630-66D3-4D71-A47C-0BAD00C8572E}"/>
              </a:ext>
            </a:extLst>
          </p:cNvPr>
          <p:cNvSpPr txBox="1"/>
          <p:nvPr/>
        </p:nvSpPr>
        <p:spPr>
          <a:xfrm>
            <a:off x="542925" y="5786978"/>
            <a:ext cx="1321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CASE STUDY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RESEARCH.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DBE6B495-7F00-41BD-A854-4DCFF4A2E35E}"/>
              </a:ext>
            </a:extLst>
          </p:cNvPr>
          <p:cNvCxnSpPr/>
          <p:nvPr/>
        </p:nvCxnSpPr>
        <p:spPr>
          <a:xfrm>
            <a:off x="648833" y="6391831"/>
            <a:ext cx="566058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平行四边形 4">
            <a:extLst>
              <a:ext uri="{FF2B5EF4-FFF2-40B4-BE49-F238E27FC236}">
                <a16:creationId xmlns:a16="http://schemas.microsoft.com/office/drawing/2014/main" id="{979F0887-23A3-491F-9B67-33E0832F45B3}"/>
              </a:ext>
            </a:extLst>
          </p:cNvPr>
          <p:cNvSpPr/>
          <p:nvPr/>
        </p:nvSpPr>
        <p:spPr>
          <a:xfrm>
            <a:off x="686365" y="1319470"/>
            <a:ext cx="5186534" cy="4219060"/>
          </a:xfrm>
          <a:prstGeom prst="parallelogram">
            <a:avLst>
              <a:gd name="adj" fmla="val 355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7" name="平行四边形 16">
            <a:extLst>
              <a:ext uri="{FF2B5EF4-FFF2-40B4-BE49-F238E27FC236}">
                <a16:creationId xmlns:a16="http://schemas.microsoft.com/office/drawing/2014/main" id="{F93A0C57-4BEE-41A7-8829-A3795D02AC0D}"/>
              </a:ext>
            </a:extLst>
          </p:cNvPr>
          <p:cNvSpPr/>
          <p:nvPr/>
        </p:nvSpPr>
        <p:spPr>
          <a:xfrm>
            <a:off x="780633" y="1214263"/>
            <a:ext cx="5186534" cy="4219060"/>
          </a:xfrm>
          <a:prstGeom prst="parallelogram">
            <a:avLst>
              <a:gd name="adj" fmla="val 3104"/>
            </a:avLst>
          </a:prstGeom>
          <a:blipFill dpi="0" rotWithShape="1">
            <a:blip r:embed="rId6"/>
            <a:srcRect/>
            <a:tile tx="0" ty="0" sx="100000" sy="100000" flip="none" algn="ctr"/>
          </a:blip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碳纤维正中黑简体" panose="02010601030101010101" pitchFamily="2" charset="-122"/>
              <a:ea typeface="碳纤维正中黑简体" panose="02010601030101010101" pitchFamily="2" charset="-122"/>
              <a:cs typeface="+mn-cs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CAFB320C-1AE2-4297-8CE3-7E9D0D29BB78}"/>
              </a:ext>
            </a:extLst>
          </p:cNvPr>
          <p:cNvGrpSpPr/>
          <p:nvPr/>
        </p:nvGrpSpPr>
        <p:grpSpPr>
          <a:xfrm>
            <a:off x="6319101" y="1241613"/>
            <a:ext cx="5186534" cy="2131330"/>
            <a:chOff x="6319101" y="1333839"/>
            <a:chExt cx="5186534" cy="2131330"/>
          </a:xfrm>
        </p:grpSpPr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CABFF7F2-D495-4393-9B56-2388080968AE}"/>
                </a:ext>
              </a:extLst>
            </p:cNvPr>
            <p:cNvSpPr txBox="1"/>
            <p:nvPr/>
          </p:nvSpPr>
          <p:spPr>
            <a:xfrm>
              <a:off x="6959235" y="1367132"/>
              <a:ext cx="30908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碳纤维正中黑简体" panose="02010601030101010101" pitchFamily="2" charset="-122"/>
                  <a:ea typeface="碳纤维正中黑简体" panose="02010601030101010101" pitchFamily="2" charset="-122"/>
                  <a:cs typeface="+mn-cs"/>
                </a:rPr>
                <a:t>这里是标题</a:t>
              </a: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1F36B982-FFF5-4FCC-8E01-25B0E97BE111}"/>
                </a:ext>
              </a:extLst>
            </p:cNvPr>
            <p:cNvSpPr txBox="1"/>
            <p:nvPr/>
          </p:nvSpPr>
          <p:spPr>
            <a:xfrm>
              <a:off x="6319101" y="1833953"/>
              <a:ext cx="5186534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Lorem ipsum dolor sit amet, consectetuer adipiscing elit. Maecenas porttitor congue massa. Fusce posuere, magna sed pulvinar ultricies, purus lectus malesuada libero, sit amet commodo magna eros quis </a:t>
              </a:r>
              <a:r>
                <a:rPr kumimoji="0" lang="en-US" altLang="zh-CN" sz="2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urna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. 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4D309DAB-8EAD-4AA7-9C6D-077F7F5C560F}"/>
                </a:ext>
              </a:extLst>
            </p:cNvPr>
            <p:cNvSpPr txBox="1"/>
            <p:nvPr/>
          </p:nvSpPr>
          <p:spPr>
            <a:xfrm>
              <a:off x="8664016" y="1333839"/>
              <a:ext cx="19362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Tw Cen MT Condensed Extra Bold" panose="020B0803020202020204" pitchFamily="34" charset="0"/>
                  <a:ea typeface="方正宋刻本秀楷简体" panose="02000000000000000000" pitchFamily="2" charset="-122"/>
                  <a:cs typeface="+mn-cs"/>
                </a:rPr>
                <a:t>TEXT HERE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方正宋刻本秀楷简体" panose="02000000000000000000" pitchFamily="2" charset="-122"/>
                <a:cs typeface="+mn-cs"/>
              </a:endParaRPr>
            </a:p>
          </p:txBody>
        </p:sp>
        <p:sp>
          <p:nvSpPr>
            <p:cNvPr id="22" name="iconfont-11180-4674648">
              <a:extLst>
                <a:ext uri="{FF2B5EF4-FFF2-40B4-BE49-F238E27FC236}">
                  <a16:creationId xmlns:a16="http://schemas.microsoft.com/office/drawing/2014/main" id="{682C2806-9C17-4007-A41D-047A16D0787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349352" y="1355625"/>
              <a:ext cx="409393" cy="409393"/>
            </a:xfrm>
            <a:custGeom>
              <a:avLst/>
              <a:gdLst>
                <a:gd name="T0" fmla="*/ 6903 w 13303"/>
                <a:gd name="T1" fmla="*/ 13303 h 13303"/>
                <a:gd name="T2" fmla="*/ 990 w 13303"/>
                <a:gd name="T3" fmla="*/ 9352 h 13303"/>
                <a:gd name="T4" fmla="*/ 2378 w 13303"/>
                <a:gd name="T5" fmla="*/ 2378 h 13303"/>
                <a:gd name="T6" fmla="*/ 9352 w 13303"/>
                <a:gd name="T7" fmla="*/ 990 h 13303"/>
                <a:gd name="T8" fmla="*/ 13303 w 13303"/>
                <a:gd name="T9" fmla="*/ 6903 h 13303"/>
                <a:gd name="T10" fmla="*/ 11428 w 13303"/>
                <a:gd name="T11" fmla="*/ 11428 h 13303"/>
                <a:gd name="T12" fmla="*/ 6903 w 13303"/>
                <a:gd name="T13" fmla="*/ 13303 h 13303"/>
                <a:gd name="T14" fmla="*/ 10243 w 13303"/>
                <a:gd name="T15" fmla="*/ 4852 h 13303"/>
                <a:gd name="T16" fmla="*/ 9597 w 13303"/>
                <a:gd name="T17" fmla="*/ 4852 h 13303"/>
                <a:gd name="T18" fmla="*/ 6041 w 13303"/>
                <a:gd name="T19" fmla="*/ 8405 h 13303"/>
                <a:gd name="T20" fmla="*/ 4209 w 13303"/>
                <a:gd name="T21" fmla="*/ 6574 h 13303"/>
                <a:gd name="T22" fmla="*/ 3572 w 13303"/>
                <a:gd name="T23" fmla="*/ 6583 h 13303"/>
                <a:gd name="T24" fmla="*/ 3563 w 13303"/>
                <a:gd name="T25" fmla="*/ 7220 h 13303"/>
                <a:gd name="T26" fmla="*/ 5718 w 13303"/>
                <a:gd name="T27" fmla="*/ 9378 h 13303"/>
                <a:gd name="T28" fmla="*/ 6364 w 13303"/>
                <a:gd name="T29" fmla="*/ 9378 h 13303"/>
                <a:gd name="T30" fmla="*/ 10243 w 13303"/>
                <a:gd name="T31" fmla="*/ 5498 h 13303"/>
                <a:gd name="T32" fmla="*/ 10243 w 13303"/>
                <a:gd name="T33" fmla="*/ 4852 h 13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303" h="13303">
                  <a:moveTo>
                    <a:pt x="6903" y="13303"/>
                  </a:moveTo>
                  <a:cubicBezTo>
                    <a:pt x="4314" y="13303"/>
                    <a:pt x="1981" y="11744"/>
                    <a:pt x="990" y="9352"/>
                  </a:cubicBezTo>
                  <a:cubicBezTo>
                    <a:pt x="0" y="6961"/>
                    <a:pt x="547" y="4208"/>
                    <a:pt x="2378" y="2378"/>
                  </a:cubicBezTo>
                  <a:cubicBezTo>
                    <a:pt x="4208" y="547"/>
                    <a:pt x="6961" y="0"/>
                    <a:pt x="9352" y="990"/>
                  </a:cubicBezTo>
                  <a:cubicBezTo>
                    <a:pt x="11744" y="1981"/>
                    <a:pt x="13303" y="4314"/>
                    <a:pt x="13303" y="6903"/>
                  </a:cubicBezTo>
                  <a:cubicBezTo>
                    <a:pt x="13303" y="8600"/>
                    <a:pt x="12629" y="10228"/>
                    <a:pt x="11428" y="11428"/>
                  </a:cubicBezTo>
                  <a:cubicBezTo>
                    <a:pt x="10228" y="12629"/>
                    <a:pt x="8600" y="13303"/>
                    <a:pt x="6903" y="13303"/>
                  </a:cubicBezTo>
                  <a:close/>
                  <a:moveTo>
                    <a:pt x="10243" y="4852"/>
                  </a:moveTo>
                  <a:cubicBezTo>
                    <a:pt x="10065" y="4672"/>
                    <a:pt x="9775" y="4672"/>
                    <a:pt x="9597" y="4852"/>
                  </a:cubicBezTo>
                  <a:lnTo>
                    <a:pt x="6041" y="8405"/>
                  </a:lnTo>
                  <a:lnTo>
                    <a:pt x="4209" y="6574"/>
                  </a:lnTo>
                  <a:cubicBezTo>
                    <a:pt x="4029" y="6404"/>
                    <a:pt x="3747" y="6408"/>
                    <a:pt x="3572" y="6583"/>
                  </a:cubicBezTo>
                  <a:cubicBezTo>
                    <a:pt x="3397" y="6758"/>
                    <a:pt x="3393" y="7040"/>
                    <a:pt x="3563" y="7220"/>
                  </a:cubicBezTo>
                  <a:lnTo>
                    <a:pt x="5718" y="9378"/>
                  </a:lnTo>
                  <a:cubicBezTo>
                    <a:pt x="5897" y="9554"/>
                    <a:pt x="6185" y="9554"/>
                    <a:pt x="6364" y="9378"/>
                  </a:cubicBezTo>
                  <a:lnTo>
                    <a:pt x="10243" y="5498"/>
                  </a:lnTo>
                  <a:cubicBezTo>
                    <a:pt x="10421" y="5320"/>
                    <a:pt x="10421" y="5030"/>
                    <a:pt x="10243" y="4852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0242A9F2-B55D-49F5-A810-2943C2E1F570}"/>
              </a:ext>
            </a:extLst>
          </p:cNvPr>
          <p:cNvGrpSpPr/>
          <p:nvPr/>
        </p:nvGrpSpPr>
        <p:grpSpPr>
          <a:xfrm>
            <a:off x="6319101" y="3562959"/>
            <a:ext cx="5186534" cy="2092881"/>
            <a:chOff x="6319101" y="3562959"/>
            <a:chExt cx="5186534" cy="2092881"/>
          </a:xfrm>
        </p:grpSpPr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DAF85BE4-917D-4A9B-94F7-50217B2D7BF1}"/>
                </a:ext>
              </a:extLst>
            </p:cNvPr>
            <p:cNvSpPr txBox="1"/>
            <p:nvPr/>
          </p:nvSpPr>
          <p:spPr>
            <a:xfrm>
              <a:off x="6319101" y="4024624"/>
              <a:ext cx="5186534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Lorem ipsum dolor sit amet, consectetuer adipiscing elit. Maecenas porttitor congue massa. Fusce posuere, magna sed pulvinar ultricies, purus lectus malesuada libero, sit amet commodo magna eros quis </a:t>
              </a:r>
              <a:r>
                <a:rPr kumimoji="0" lang="en-US" altLang="zh-CN" sz="2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urna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. </a:t>
              </a:r>
            </a:p>
          </p:txBody>
        </p:sp>
        <p:sp>
          <p:nvSpPr>
            <p:cNvPr id="23" name="iconfont-10585-5147501">
              <a:extLst>
                <a:ext uri="{FF2B5EF4-FFF2-40B4-BE49-F238E27FC236}">
                  <a16:creationId xmlns:a16="http://schemas.microsoft.com/office/drawing/2014/main" id="{4BA209D0-6CA2-4F41-9805-25CBEA0E833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390474" y="3635419"/>
              <a:ext cx="409394" cy="316744"/>
            </a:xfrm>
            <a:custGeom>
              <a:avLst/>
              <a:gdLst>
                <a:gd name="T0" fmla="*/ 8851 w 12288"/>
                <a:gd name="T1" fmla="*/ 2190 h 9507"/>
                <a:gd name="T2" fmla="*/ 5095 w 12288"/>
                <a:gd name="T3" fmla="*/ 299 h 9507"/>
                <a:gd name="T4" fmla="*/ 2323 w 12288"/>
                <a:gd name="T5" fmla="*/ 3463 h 9507"/>
                <a:gd name="T6" fmla="*/ 0 w 12288"/>
                <a:gd name="T7" fmla="*/ 6419 h 9507"/>
                <a:gd name="T8" fmla="*/ 3072 w 12288"/>
                <a:gd name="T9" fmla="*/ 9507 h 9507"/>
                <a:gd name="T10" fmla="*/ 8832 w 12288"/>
                <a:gd name="T11" fmla="*/ 9507 h 9507"/>
                <a:gd name="T12" fmla="*/ 12288 w 12288"/>
                <a:gd name="T13" fmla="*/ 5839 h 9507"/>
                <a:gd name="T14" fmla="*/ 8851 w 12288"/>
                <a:gd name="T15" fmla="*/ 2190 h 9507"/>
                <a:gd name="T16" fmla="*/ 7857 w 12288"/>
                <a:gd name="T17" fmla="*/ 5994 h 9507"/>
                <a:gd name="T18" fmla="*/ 7455 w 12288"/>
                <a:gd name="T19" fmla="*/ 5994 h 9507"/>
                <a:gd name="T20" fmla="*/ 7253 w 12288"/>
                <a:gd name="T21" fmla="*/ 6186 h 9507"/>
                <a:gd name="T22" fmla="*/ 7248 w 12288"/>
                <a:gd name="T23" fmla="*/ 8151 h 9507"/>
                <a:gd name="T24" fmla="*/ 6845 w 12288"/>
                <a:gd name="T25" fmla="*/ 8535 h 9507"/>
                <a:gd name="T26" fmla="*/ 5441 w 12288"/>
                <a:gd name="T27" fmla="*/ 8535 h 9507"/>
                <a:gd name="T28" fmla="*/ 5039 w 12288"/>
                <a:gd name="T29" fmla="*/ 8151 h 9507"/>
                <a:gd name="T30" fmla="*/ 5034 w 12288"/>
                <a:gd name="T31" fmla="*/ 6186 h 9507"/>
                <a:gd name="T32" fmla="*/ 4832 w 12288"/>
                <a:gd name="T33" fmla="*/ 5994 h 9507"/>
                <a:gd name="T34" fmla="*/ 4429 w 12288"/>
                <a:gd name="T35" fmla="*/ 5994 h 9507"/>
                <a:gd name="T36" fmla="*/ 4026 w 12288"/>
                <a:gd name="T37" fmla="*/ 5610 h 9507"/>
                <a:gd name="T38" fmla="*/ 4104 w 12288"/>
                <a:gd name="T39" fmla="*/ 5380 h 9507"/>
                <a:gd name="T40" fmla="*/ 5784 w 12288"/>
                <a:gd name="T41" fmla="*/ 3442 h 9507"/>
                <a:gd name="T42" fmla="*/ 6499 w 12288"/>
                <a:gd name="T43" fmla="*/ 3442 h 9507"/>
                <a:gd name="T44" fmla="*/ 8180 w 12288"/>
                <a:gd name="T45" fmla="*/ 5380 h 9507"/>
                <a:gd name="T46" fmla="*/ 8259 w 12288"/>
                <a:gd name="T47" fmla="*/ 5610 h 9507"/>
                <a:gd name="T48" fmla="*/ 7857 w 12288"/>
                <a:gd name="T49" fmla="*/ 5994 h 9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288" h="9507">
                  <a:moveTo>
                    <a:pt x="8851" y="2190"/>
                  </a:moveTo>
                  <a:cubicBezTo>
                    <a:pt x="8176" y="777"/>
                    <a:pt x="6631" y="0"/>
                    <a:pt x="5095" y="299"/>
                  </a:cubicBezTo>
                  <a:cubicBezTo>
                    <a:pt x="3558" y="599"/>
                    <a:pt x="2418" y="1900"/>
                    <a:pt x="2323" y="3463"/>
                  </a:cubicBezTo>
                  <a:cubicBezTo>
                    <a:pt x="979" y="3847"/>
                    <a:pt x="0" y="5028"/>
                    <a:pt x="0" y="6419"/>
                  </a:cubicBezTo>
                  <a:cubicBezTo>
                    <a:pt x="0" y="8061"/>
                    <a:pt x="1363" y="9410"/>
                    <a:pt x="3072" y="9507"/>
                  </a:cubicBezTo>
                  <a:lnTo>
                    <a:pt x="8832" y="9507"/>
                  </a:lnTo>
                  <a:cubicBezTo>
                    <a:pt x="10732" y="9507"/>
                    <a:pt x="12288" y="7865"/>
                    <a:pt x="12288" y="5839"/>
                  </a:cubicBezTo>
                  <a:cubicBezTo>
                    <a:pt x="12287" y="3889"/>
                    <a:pt x="10770" y="2288"/>
                    <a:pt x="8851" y="2190"/>
                  </a:cubicBezTo>
                  <a:close/>
                  <a:moveTo>
                    <a:pt x="7857" y="5994"/>
                  </a:moveTo>
                  <a:lnTo>
                    <a:pt x="7455" y="5994"/>
                  </a:lnTo>
                  <a:cubicBezTo>
                    <a:pt x="7347" y="5992"/>
                    <a:pt x="7257" y="6077"/>
                    <a:pt x="7253" y="6186"/>
                  </a:cubicBezTo>
                  <a:lnTo>
                    <a:pt x="7248" y="8151"/>
                  </a:lnTo>
                  <a:cubicBezTo>
                    <a:pt x="7243" y="8368"/>
                    <a:pt x="7062" y="8541"/>
                    <a:pt x="6845" y="8535"/>
                  </a:cubicBezTo>
                  <a:lnTo>
                    <a:pt x="5441" y="8535"/>
                  </a:lnTo>
                  <a:cubicBezTo>
                    <a:pt x="5223" y="8541"/>
                    <a:pt x="5043" y="8368"/>
                    <a:pt x="5039" y="8151"/>
                  </a:cubicBezTo>
                  <a:lnTo>
                    <a:pt x="5034" y="6186"/>
                  </a:lnTo>
                  <a:cubicBezTo>
                    <a:pt x="5031" y="6077"/>
                    <a:pt x="4940" y="5991"/>
                    <a:pt x="4832" y="5994"/>
                  </a:cubicBezTo>
                  <a:lnTo>
                    <a:pt x="4429" y="5994"/>
                  </a:lnTo>
                  <a:cubicBezTo>
                    <a:pt x="4212" y="5998"/>
                    <a:pt x="4032" y="5827"/>
                    <a:pt x="4026" y="5610"/>
                  </a:cubicBezTo>
                  <a:cubicBezTo>
                    <a:pt x="4025" y="5527"/>
                    <a:pt x="4053" y="5446"/>
                    <a:pt x="4104" y="5380"/>
                  </a:cubicBezTo>
                  <a:lnTo>
                    <a:pt x="5784" y="3442"/>
                  </a:lnTo>
                  <a:cubicBezTo>
                    <a:pt x="5986" y="3254"/>
                    <a:pt x="6298" y="3254"/>
                    <a:pt x="6499" y="3442"/>
                  </a:cubicBezTo>
                  <a:lnTo>
                    <a:pt x="8180" y="5380"/>
                  </a:lnTo>
                  <a:cubicBezTo>
                    <a:pt x="8231" y="5446"/>
                    <a:pt x="8259" y="5526"/>
                    <a:pt x="8259" y="5610"/>
                  </a:cubicBezTo>
                  <a:cubicBezTo>
                    <a:pt x="8254" y="5827"/>
                    <a:pt x="8074" y="5999"/>
                    <a:pt x="7857" y="599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0AC138BA-AE3D-46E3-BCC6-D71B9EC5086F}"/>
                </a:ext>
              </a:extLst>
            </p:cNvPr>
            <p:cNvSpPr txBox="1"/>
            <p:nvPr/>
          </p:nvSpPr>
          <p:spPr>
            <a:xfrm>
              <a:off x="6959235" y="3596252"/>
              <a:ext cx="30908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碳纤维正中黑简体" panose="02010601030101010101" pitchFamily="2" charset="-122"/>
                  <a:ea typeface="碳纤维正中黑简体" panose="02010601030101010101" pitchFamily="2" charset="-122"/>
                  <a:cs typeface="+mn-cs"/>
                </a:rPr>
                <a:t>这里是标题</a:t>
              </a: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C2F03544-2FB0-4A73-9322-58038F0A4FB5}"/>
                </a:ext>
              </a:extLst>
            </p:cNvPr>
            <p:cNvSpPr txBox="1"/>
            <p:nvPr/>
          </p:nvSpPr>
          <p:spPr>
            <a:xfrm>
              <a:off x="8664016" y="3562959"/>
              <a:ext cx="19362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Tw Cen MT Condensed Extra Bold" panose="020B0803020202020204" pitchFamily="34" charset="0"/>
                  <a:ea typeface="方正宋刻本秀楷简体" panose="02000000000000000000" pitchFamily="2" charset="-122"/>
                  <a:cs typeface="+mn-cs"/>
                </a:rPr>
                <a:t>TEXT HERE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方正宋刻本秀楷简体" panose="02000000000000000000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97188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9BFA53F9-B99A-4139-918F-51C933D1DD27}"/>
              </a:ext>
            </a:extLst>
          </p:cNvPr>
          <p:cNvGrpSpPr/>
          <p:nvPr/>
        </p:nvGrpSpPr>
        <p:grpSpPr>
          <a:xfrm>
            <a:off x="587375" y="621626"/>
            <a:ext cx="1422187" cy="430887"/>
            <a:chOff x="514384" y="883622"/>
            <a:chExt cx="1422187" cy="430887"/>
          </a:xfrm>
        </p:grpSpPr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5FCC79E8-86E7-4065-BBA8-4234813D6982}"/>
                </a:ext>
              </a:extLst>
            </p:cNvPr>
            <p:cNvSpPr txBox="1"/>
            <p:nvPr/>
          </p:nvSpPr>
          <p:spPr>
            <a:xfrm>
              <a:off x="514384" y="883622"/>
              <a:ext cx="53732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 Condensed Extra Bold" panose="020B0803020202020204" pitchFamily="34" charset="0"/>
                  <a:ea typeface="等线" panose="02010600030101010101" pitchFamily="2" charset="-122"/>
                  <a:cs typeface="+mn-cs"/>
                </a:rPr>
                <a:t>5.2</a:t>
              </a:r>
              <a:endPara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1B79483D-6D48-4A51-8B2A-98325E347553}"/>
                </a:ext>
              </a:extLst>
            </p:cNvPr>
            <p:cNvSpPr txBox="1"/>
            <p:nvPr/>
          </p:nvSpPr>
          <p:spPr>
            <a:xfrm>
              <a:off x="977654" y="914399"/>
              <a:ext cx="9589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碳纤维正中黑简体" panose="02010601030101010101" pitchFamily="2" charset="-122"/>
                  <a:ea typeface="碳纤维正中黑简体" panose="02010601030101010101" pitchFamily="2" charset="-122"/>
                  <a:cs typeface="+mn-cs"/>
                </a:rPr>
                <a:t>案例二</a:t>
              </a: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0CE2893D-5319-4D2F-80BA-03C44B6B64F6}"/>
              </a:ext>
            </a:extLst>
          </p:cNvPr>
          <p:cNvSpPr txBox="1"/>
          <p:nvPr/>
        </p:nvSpPr>
        <p:spPr>
          <a:xfrm>
            <a:off x="10285033" y="5811559"/>
            <a:ext cx="13195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1" u="none" strike="noStrike" kern="1200" cap="none" spc="20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案例</a:t>
            </a:r>
            <a:r>
              <a:rPr kumimoji="0" lang="zh-CN" altLang="en-US" sz="20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研究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1B69527E-AAFE-4D57-8ED4-6BC26F975F6E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8796339" y="6011614"/>
            <a:ext cx="1488694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AD19FA19-07A1-4938-9024-6089D5D66ED3}"/>
              </a:ext>
            </a:extLst>
          </p:cNvPr>
          <p:cNvSpPr txBox="1"/>
          <p:nvPr/>
        </p:nvSpPr>
        <p:spPr>
          <a:xfrm>
            <a:off x="7340957" y="6088558"/>
            <a:ext cx="4263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CASE STUDY</a:t>
            </a:r>
            <a:endParaRPr kumimoji="0" lang="zh-CN" altLang="en-US" sz="3600" b="0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EB64875-B786-4ACC-B334-DDED712CB222}"/>
              </a:ext>
            </a:extLst>
          </p:cNvPr>
          <p:cNvSpPr/>
          <p:nvPr/>
        </p:nvSpPr>
        <p:spPr>
          <a:xfrm>
            <a:off x="10945503" y="441325"/>
            <a:ext cx="659122" cy="659122"/>
          </a:xfrm>
          <a:prstGeom prst="rect">
            <a:avLst/>
          </a:prstGeom>
          <a:blipFill dpi="0" rotWithShape="1">
            <a:blip r:embed="rId4">
              <a:biLevel thresh="5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E5FA53D3-A546-440C-9A21-CEA1E18BD498}"/>
              </a:ext>
            </a:extLst>
          </p:cNvPr>
          <p:cNvCxnSpPr/>
          <p:nvPr/>
        </p:nvCxnSpPr>
        <p:spPr>
          <a:xfrm>
            <a:off x="648833" y="490652"/>
            <a:ext cx="566058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ADE28630-66D3-4D71-A47C-0BAD00C8572E}"/>
              </a:ext>
            </a:extLst>
          </p:cNvPr>
          <p:cNvSpPr txBox="1"/>
          <p:nvPr/>
        </p:nvSpPr>
        <p:spPr>
          <a:xfrm>
            <a:off x="542925" y="5786978"/>
            <a:ext cx="1321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CASE STUDY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RESEARCH.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DBE6B495-7F00-41BD-A854-4DCFF4A2E35E}"/>
              </a:ext>
            </a:extLst>
          </p:cNvPr>
          <p:cNvCxnSpPr/>
          <p:nvPr/>
        </p:nvCxnSpPr>
        <p:spPr>
          <a:xfrm>
            <a:off x="648833" y="6391831"/>
            <a:ext cx="566058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平行四边形 15">
            <a:extLst>
              <a:ext uri="{FF2B5EF4-FFF2-40B4-BE49-F238E27FC236}">
                <a16:creationId xmlns:a16="http://schemas.microsoft.com/office/drawing/2014/main" id="{4ED2C292-4A34-4598-9C0A-46CC855E3F87}"/>
              </a:ext>
            </a:extLst>
          </p:cNvPr>
          <p:cNvSpPr/>
          <p:nvPr/>
        </p:nvSpPr>
        <p:spPr>
          <a:xfrm>
            <a:off x="686365" y="1567542"/>
            <a:ext cx="3442575" cy="3970987"/>
          </a:xfrm>
          <a:prstGeom prst="parallelogram">
            <a:avLst>
              <a:gd name="adj" fmla="val 3551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7" name="平行四边形 16">
            <a:extLst>
              <a:ext uri="{FF2B5EF4-FFF2-40B4-BE49-F238E27FC236}">
                <a16:creationId xmlns:a16="http://schemas.microsoft.com/office/drawing/2014/main" id="{3045C8E0-946D-435B-8779-32F7F486A0D0}"/>
              </a:ext>
            </a:extLst>
          </p:cNvPr>
          <p:cNvSpPr/>
          <p:nvPr/>
        </p:nvSpPr>
        <p:spPr>
          <a:xfrm>
            <a:off x="4374712" y="1567542"/>
            <a:ext cx="3442575" cy="3970987"/>
          </a:xfrm>
          <a:prstGeom prst="parallelogram">
            <a:avLst>
              <a:gd name="adj" fmla="val 3551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8" name="平行四边形 17">
            <a:extLst>
              <a:ext uri="{FF2B5EF4-FFF2-40B4-BE49-F238E27FC236}">
                <a16:creationId xmlns:a16="http://schemas.microsoft.com/office/drawing/2014/main" id="{6C8FFD47-5D82-4FF6-A15C-7CE154DF2ADB}"/>
              </a:ext>
            </a:extLst>
          </p:cNvPr>
          <p:cNvSpPr/>
          <p:nvPr/>
        </p:nvSpPr>
        <p:spPr>
          <a:xfrm>
            <a:off x="8063059" y="1567542"/>
            <a:ext cx="3442575" cy="3970987"/>
          </a:xfrm>
          <a:prstGeom prst="parallelogram">
            <a:avLst>
              <a:gd name="adj" fmla="val 3551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C78A48CB-2571-460C-9431-3F5EDDE4F47E}"/>
              </a:ext>
            </a:extLst>
          </p:cNvPr>
          <p:cNvSpPr/>
          <p:nvPr/>
        </p:nvSpPr>
        <p:spPr>
          <a:xfrm>
            <a:off x="1011758" y="1119631"/>
            <a:ext cx="894269" cy="894269"/>
          </a:xfrm>
          <a:prstGeom prst="ellipse">
            <a:avLst/>
          </a:prstGeom>
          <a:blipFill dpi="0" rotWithShape="1">
            <a:blip r:embed="rId6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BC19B4D7-E9D2-4CCF-A701-33695A68FEB4}"/>
              </a:ext>
            </a:extLst>
          </p:cNvPr>
          <p:cNvSpPr/>
          <p:nvPr/>
        </p:nvSpPr>
        <p:spPr>
          <a:xfrm>
            <a:off x="4696396" y="1119631"/>
            <a:ext cx="894269" cy="894269"/>
          </a:xfrm>
          <a:prstGeom prst="ellipse">
            <a:avLst/>
          </a:prstGeom>
          <a:blipFill dpi="0" rotWithShape="1">
            <a:blip r:embed="rId7"/>
            <a:srcRect/>
            <a:tile tx="0" ty="0" sx="100000" sy="100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DF546708-C35D-4785-83CB-EF4F350146E2}"/>
              </a:ext>
            </a:extLst>
          </p:cNvPr>
          <p:cNvSpPr/>
          <p:nvPr/>
        </p:nvSpPr>
        <p:spPr>
          <a:xfrm>
            <a:off x="8381034" y="1119631"/>
            <a:ext cx="894269" cy="894269"/>
          </a:xfrm>
          <a:prstGeom prst="ellipse">
            <a:avLst/>
          </a:prstGeom>
          <a:blipFill dpi="0" rotWithShape="1">
            <a:blip r:embed="rId8"/>
            <a:srcRect/>
            <a:tile tx="0" ty="0" sx="100000" sy="100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F641463F-3D27-4A72-B2DD-30B5966C527D}"/>
              </a:ext>
            </a:extLst>
          </p:cNvPr>
          <p:cNvGrpSpPr/>
          <p:nvPr/>
        </p:nvGrpSpPr>
        <p:grpSpPr>
          <a:xfrm>
            <a:off x="2087208" y="1335932"/>
            <a:ext cx="1860550" cy="461665"/>
            <a:chOff x="2203451" y="1335932"/>
            <a:chExt cx="1860550" cy="461665"/>
          </a:xfrm>
        </p:grpSpPr>
        <p:sp>
          <p:nvSpPr>
            <p:cNvPr id="27" name="平行四边形 26">
              <a:extLst>
                <a:ext uri="{FF2B5EF4-FFF2-40B4-BE49-F238E27FC236}">
                  <a16:creationId xmlns:a16="http://schemas.microsoft.com/office/drawing/2014/main" id="{6BD5809C-4C6C-4924-8B81-5F4501B9D805}"/>
                </a:ext>
              </a:extLst>
            </p:cNvPr>
            <p:cNvSpPr/>
            <p:nvPr/>
          </p:nvSpPr>
          <p:spPr>
            <a:xfrm>
              <a:off x="2203451" y="1335933"/>
              <a:ext cx="1860550" cy="461664"/>
            </a:xfrm>
            <a:prstGeom prst="parallelogram">
              <a:avLst>
                <a:gd name="adj" fmla="val 3011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057A8A39-4C6D-4B09-8CCC-BAD55624D99E}"/>
                </a:ext>
              </a:extLst>
            </p:cNvPr>
            <p:cNvSpPr txBox="1"/>
            <p:nvPr/>
          </p:nvSpPr>
          <p:spPr>
            <a:xfrm>
              <a:off x="2292893" y="1335932"/>
              <a:ext cx="16816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 Condensed Extra Bold" panose="020B0803020202020204" pitchFamily="34" charset="0"/>
                  <a:ea typeface="方正宋刻本秀楷简体" panose="02000000000000000000" pitchFamily="2" charset="-122"/>
                  <a:cs typeface="+mn-cs"/>
                </a:rPr>
                <a:t>TEXT HERE</a:t>
              </a: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6EB1A8AB-EAAB-4374-B467-4CDCB2DD6E6B}"/>
              </a:ext>
            </a:extLst>
          </p:cNvPr>
          <p:cNvGrpSpPr/>
          <p:nvPr/>
        </p:nvGrpSpPr>
        <p:grpSpPr>
          <a:xfrm>
            <a:off x="5773701" y="1335932"/>
            <a:ext cx="1860550" cy="461665"/>
            <a:chOff x="2203451" y="1335932"/>
            <a:chExt cx="1860550" cy="461665"/>
          </a:xfrm>
        </p:grpSpPr>
        <p:sp>
          <p:nvSpPr>
            <p:cNvPr id="31" name="平行四边形 30">
              <a:extLst>
                <a:ext uri="{FF2B5EF4-FFF2-40B4-BE49-F238E27FC236}">
                  <a16:creationId xmlns:a16="http://schemas.microsoft.com/office/drawing/2014/main" id="{2F839BF0-D437-4ED2-B3E5-4F2A6DF6477E}"/>
                </a:ext>
              </a:extLst>
            </p:cNvPr>
            <p:cNvSpPr/>
            <p:nvPr/>
          </p:nvSpPr>
          <p:spPr>
            <a:xfrm>
              <a:off x="2203451" y="1335933"/>
              <a:ext cx="1860550" cy="461664"/>
            </a:xfrm>
            <a:prstGeom prst="parallelogram">
              <a:avLst>
                <a:gd name="adj" fmla="val 3011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2232DF7D-DA66-4DF7-80BE-3918B2EA7A57}"/>
                </a:ext>
              </a:extLst>
            </p:cNvPr>
            <p:cNvSpPr txBox="1"/>
            <p:nvPr/>
          </p:nvSpPr>
          <p:spPr>
            <a:xfrm>
              <a:off x="2292893" y="1335932"/>
              <a:ext cx="16816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 Condensed Extra Bold" panose="020B0803020202020204" pitchFamily="34" charset="0"/>
                  <a:ea typeface="方正宋刻本秀楷简体" panose="02000000000000000000" pitchFamily="2" charset="-122"/>
                  <a:cs typeface="+mn-cs"/>
                </a:rPr>
                <a:t>TEXT HERE</a:t>
              </a: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121C9BFE-6223-45FF-9324-81DD68D025B4}"/>
              </a:ext>
            </a:extLst>
          </p:cNvPr>
          <p:cNvGrpSpPr/>
          <p:nvPr/>
        </p:nvGrpSpPr>
        <p:grpSpPr>
          <a:xfrm>
            <a:off x="9460193" y="1335932"/>
            <a:ext cx="1860550" cy="461665"/>
            <a:chOff x="2203451" y="1335932"/>
            <a:chExt cx="1860550" cy="461665"/>
          </a:xfrm>
        </p:grpSpPr>
        <p:sp>
          <p:nvSpPr>
            <p:cNvPr id="34" name="平行四边形 33">
              <a:extLst>
                <a:ext uri="{FF2B5EF4-FFF2-40B4-BE49-F238E27FC236}">
                  <a16:creationId xmlns:a16="http://schemas.microsoft.com/office/drawing/2014/main" id="{32185515-D8D6-49A3-8B5D-73C03842D64E}"/>
                </a:ext>
              </a:extLst>
            </p:cNvPr>
            <p:cNvSpPr/>
            <p:nvPr/>
          </p:nvSpPr>
          <p:spPr>
            <a:xfrm>
              <a:off x="2203451" y="1335933"/>
              <a:ext cx="1860550" cy="461664"/>
            </a:xfrm>
            <a:prstGeom prst="parallelogram">
              <a:avLst>
                <a:gd name="adj" fmla="val 3011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85DD3A7F-ADD9-4C37-B128-B21EF0765BB2}"/>
                </a:ext>
              </a:extLst>
            </p:cNvPr>
            <p:cNvSpPr txBox="1"/>
            <p:nvPr/>
          </p:nvSpPr>
          <p:spPr>
            <a:xfrm>
              <a:off x="2292893" y="1335932"/>
              <a:ext cx="16816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 Condensed Extra Bold" panose="020B0803020202020204" pitchFamily="34" charset="0"/>
                  <a:ea typeface="方正宋刻本秀楷简体" panose="02000000000000000000" pitchFamily="2" charset="-122"/>
                  <a:cs typeface="+mn-cs"/>
                </a:rPr>
                <a:t>TEXT HERE</a:t>
              </a:r>
            </a:p>
          </p:txBody>
        </p:sp>
      </p:grpSp>
      <p:sp>
        <p:nvSpPr>
          <p:cNvPr id="36" name="文本框 35">
            <a:extLst>
              <a:ext uri="{FF2B5EF4-FFF2-40B4-BE49-F238E27FC236}">
                <a16:creationId xmlns:a16="http://schemas.microsoft.com/office/drawing/2014/main" id="{FDCF3674-FDAA-474A-AA19-B49DCCB28ECF}"/>
              </a:ext>
            </a:extLst>
          </p:cNvPr>
          <p:cNvSpPr txBox="1"/>
          <p:nvPr/>
        </p:nvSpPr>
        <p:spPr>
          <a:xfrm>
            <a:off x="931862" y="2446296"/>
            <a:ext cx="11801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碳纤维正中黑简体" panose="02010601030101010101" pitchFamily="2" charset="-122"/>
                <a:cs typeface="+mn-cs"/>
              </a:rPr>
              <a:t>TEXT HERE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 Condensed Extra Bold" panose="020B0803020202020204" pitchFamily="34" charset="0"/>
              <a:ea typeface="碳纤维正中黑简体" panose="02010601030101010101" pitchFamily="2" charset="-122"/>
              <a:cs typeface="+mn-cs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A4E4D521-699A-4CEA-B453-777340CA17D5}"/>
              </a:ext>
            </a:extLst>
          </p:cNvPr>
          <p:cNvSpPr txBox="1"/>
          <p:nvPr/>
        </p:nvSpPr>
        <p:spPr>
          <a:xfrm>
            <a:off x="931862" y="2870327"/>
            <a:ext cx="2896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Lorem ipsum dolor sit amet, consectetuer adipiscing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elit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.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2090FC5B-6B0E-4041-A68F-10D08126A0D1}"/>
              </a:ext>
            </a:extLst>
          </p:cNvPr>
          <p:cNvSpPr txBox="1"/>
          <p:nvPr/>
        </p:nvSpPr>
        <p:spPr>
          <a:xfrm>
            <a:off x="931862" y="3879077"/>
            <a:ext cx="11801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碳纤维正中黑简体" panose="02010601030101010101" pitchFamily="2" charset="-122"/>
                <a:cs typeface="+mn-cs"/>
              </a:rPr>
              <a:t>TEXT HERE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 Condensed Extra Bold" panose="020B0803020202020204" pitchFamily="34" charset="0"/>
              <a:ea typeface="碳纤维正中黑简体" panose="02010601030101010101" pitchFamily="2" charset="-122"/>
              <a:cs typeface="+mn-cs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A7B4167B-5AB9-483F-80B8-79729CA9FADB}"/>
              </a:ext>
            </a:extLst>
          </p:cNvPr>
          <p:cNvSpPr txBox="1"/>
          <p:nvPr/>
        </p:nvSpPr>
        <p:spPr>
          <a:xfrm>
            <a:off x="931862" y="4303108"/>
            <a:ext cx="2896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Lorem ipsum dolor sit amet, consectetuer adipiscing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elit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.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213DF334-A491-4EA8-8FB5-1C7AF737047B}"/>
              </a:ext>
            </a:extLst>
          </p:cNvPr>
          <p:cNvSpPr txBox="1"/>
          <p:nvPr/>
        </p:nvSpPr>
        <p:spPr>
          <a:xfrm>
            <a:off x="4648077" y="2446296"/>
            <a:ext cx="11801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碳纤维正中黑简体" panose="02010601030101010101" pitchFamily="2" charset="-122"/>
                <a:cs typeface="+mn-cs"/>
              </a:rPr>
              <a:t>TEXT HERE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 Condensed Extra Bold" panose="020B0803020202020204" pitchFamily="34" charset="0"/>
              <a:ea typeface="碳纤维正中黑简体" panose="02010601030101010101" pitchFamily="2" charset="-122"/>
              <a:cs typeface="+mn-cs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F9791EBD-3943-4DB8-BD79-6FB1AA853B4C}"/>
              </a:ext>
            </a:extLst>
          </p:cNvPr>
          <p:cNvSpPr txBox="1"/>
          <p:nvPr/>
        </p:nvSpPr>
        <p:spPr>
          <a:xfrm>
            <a:off x="4648077" y="2870327"/>
            <a:ext cx="2896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Lorem ipsum dolor sit amet, consectetuer adipiscing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elit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.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A9756B9C-8DC2-43BA-9CFD-79C804502240}"/>
              </a:ext>
            </a:extLst>
          </p:cNvPr>
          <p:cNvSpPr txBox="1"/>
          <p:nvPr/>
        </p:nvSpPr>
        <p:spPr>
          <a:xfrm>
            <a:off x="4648077" y="3879077"/>
            <a:ext cx="11801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碳纤维正中黑简体" panose="02010601030101010101" pitchFamily="2" charset="-122"/>
                <a:cs typeface="+mn-cs"/>
              </a:rPr>
              <a:t>TEXT HERE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 Condensed Extra Bold" panose="020B0803020202020204" pitchFamily="34" charset="0"/>
              <a:ea typeface="碳纤维正中黑简体" panose="02010601030101010101" pitchFamily="2" charset="-122"/>
              <a:cs typeface="+mn-cs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375ADC2C-E85D-4119-93AE-93AA2067D856}"/>
              </a:ext>
            </a:extLst>
          </p:cNvPr>
          <p:cNvSpPr txBox="1"/>
          <p:nvPr/>
        </p:nvSpPr>
        <p:spPr>
          <a:xfrm>
            <a:off x="4648077" y="4303108"/>
            <a:ext cx="2896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Lorem ipsum dolor sit amet, consectetuer adipiscing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elit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.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F550288A-2A6B-4A6A-947B-011A0552ADB5}"/>
              </a:ext>
            </a:extLst>
          </p:cNvPr>
          <p:cNvSpPr txBox="1"/>
          <p:nvPr/>
        </p:nvSpPr>
        <p:spPr>
          <a:xfrm>
            <a:off x="8363406" y="2446296"/>
            <a:ext cx="11801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碳纤维正中黑简体" panose="02010601030101010101" pitchFamily="2" charset="-122"/>
                <a:cs typeface="+mn-cs"/>
              </a:rPr>
              <a:t>TEXT HERE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 Condensed Extra Bold" panose="020B0803020202020204" pitchFamily="34" charset="0"/>
              <a:ea typeface="碳纤维正中黑简体" panose="02010601030101010101" pitchFamily="2" charset="-122"/>
              <a:cs typeface="+mn-cs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AAA47EAB-7AB2-4EBE-A152-C24B0DA31267}"/>
              </a:ext>
            </a:extLst>
          </p:cNvPr>
          <p:cNvSpPr txBox="1"/>
          <p:nvPr/>
        </p:nvSpPr>
        <p:spPr>
          <a:xfrm>
            <a:off x="8363406" y="2870327"/>
            <a:ext cx="2896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Lorem ipsum dolor sit amet, consectetuer adipiscing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elit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.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DAF44192-B40A-400D-AC06-B6F0EAFAC476}"/>
              </a:ext>
            </a:extLst>
          </p:cNvPr>
          <p:cNvSpPr txBox="1"/>
          <p:nvPr/>
        </p:nvSpPr>
        <p:spPr>
          <a:xfrm>
            <a:off x="8363406" y="3879077"/>
            <a:ext cx="11801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碳纤维正中黑简体" panose="02010601030101010101" pitchFamily="2" charset="-122"/>
                <a:cs typeface="+mn-cs"/>
              </a:rPr>
              <a:t>TEXT HERE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 Condensed Extra Bold" panose="020B0803020202020204" pitchFamily="34" charset="0"/>
              <a:ea typeface="碳纤维正中黑简体" panose="02010601030101010101" pitchFamily="2" charset="-122"/>
              <a:cs typeface="+mn-cs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6D7B0A82-BF88-4AF6-B0F6-CA2939A6C9BB}"/>
              </a:ext>
            </a:extLst>
          </p:cNvPr>
          <p:cNvSpPr txBox="1"/>
          <p:nvPr/>
        </p:nvSpPr>
        <p:spPr>
          <a:xfrm>
            <a:off x="8363406" y="4303108"/>
            <a:ext cx="2896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Lorem ipsum dolor sit amet, consectetuer adipiscing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elit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821289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平行四边形 7">
            <a:extLst>
              <a:ext uri="{FF2B5EF4-FFF2-40B4-BE49-F238E27FC236}">
                <a16:creationId xmlns:a16="http://schemas.microsoft.com/office/drawing/2014/main" id="{AA85EA66-4508-4024-A284-16B734A864E5}"/>
              </a:ext>
            </a:extLst>
          </p:cNvPr>
          <p:cNvSpPr/>
          <p:nvPr/>
        </p:nvSpPr>
        <p:spPr>
          <a:xfrm>
            <a:off x="9566610" y="2371725"/>
            <a:ext cx="1953935" cy="2114550"/>
          </a:xfrm>
          <a:prstGeom prst="parallelogram">
            <a:avLst>
              <a:gd name="adj" fmla="val 14746"/>
            </a:avLst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3" name="平行四边形 22">
            <a:extLst>
              <a:ext uri="{FF2B5EF4-FFF2-40B4-BE49-F238E27FC236}">
                <a16:creationId xmlns:a16="http://schemas.microsoft.com/office/drawing/2014/main" id="{911C9BF1-FDE9-41FF-B3F2-BB27F23A82C7}"/>
              </a:ext>
            </a:extLst>
          </p:cNvPr>
          <p:cNvSpPr/>
          <p:nvPr/>
        </p:nvSpPr>
        <p:spPr>
          <a:xfrm>
            <a:off x="525701" y="2371725"/>
            <a:ext cx="1953935" cy="2114550"/>
          </a:xfrm>
          <a:prstGeom prst="parallelogram">
            <a:avLst>
              <a:gd name="adj" fmla="val 14746"/>
            </a:avLst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4" name="平行四边形 23">
            <a:extLst>
              <a:ext uri="{FF2B5EF4-FFF2-40B4-BE49-F238E27FC236}">
                <a16:creationId xmlns:a16="http://schemas.microsoft.com/office/drawing/2014/main" id="{2EBF05B3-AFF8-463A-9FD7-9FEC1D8BCB61}"/>
              </a:ext>
            </a:extLst>
          </p:cNvPr>
          <p:cNvSpPr/>
          <p:nvPr/>
        </p:nvSpPr>
        <p:spPr>
          <a:xfrm>
            <a:off x="2333883" y="2371725"/>
            <a:ext cx="1953935" cy="2114550"/>
          </a:xfrm>
          <a:prstGeom prst="parallelogram">
            <a:avLst>
              <a:gd name="adj" fmla="val 14746"/>
            </a:avLst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5" name="平行四边形 24">
            <a:extLst>
              <a:ext uri="{FF2B5EF4-FFF2-40B4-BE49-F238E27FC236}">
                <a16:creationId xmlns:a16="http://schemas.microsoft.com/office/drawing/2014/main" id="{4B84C800-9C7C-4B9D-B403-55E15B359696}"/>
              </a:ext>
            </a:extLst>
          </p:cNvPr>
          <p:cNvSpPr/>
          <p:nvPr/>
        </p:nvSpPr>
        <p:spPr>
          <a:xfrm>
            <a:off x="4142065" y="2371725"/>
            <a:ext cx="1953935" cy="2114550"/>
          </a:xfrm>
          <a:prstGeom prst="parallelogram">
            <a:avLst>
              <a:gd name="adj" fmla="val 14746"/>
            </a:avLst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6" name="平行四边形 25">
            <a:extLst>
              <a:ext uri="{FF2B5EF4-FFF2-40B4-BE49-F238E27FC236}">
                <a16:creationId xmlns:a16="http://schemas.microsoft.com/office/drawing/2014/main" id="{9E4D95D3-67E7-4DAC-948B-6087EADFBD72}"/>
              </a:ext>
            </a:extLst>
          </p:cNvPr>
          <p:cNvSpPr/>
          <p:nvPr/>
        </p:nvSpPr>
        <p:spPr>
          <a:xfrm>
            <a:off x="5950247" y="2371725"/>
            <a:ext cx="1953935" cy="2114550"/>
          </a:xfrm>
          <a:prstGeom prst="parallelogram">
            <a:avLst>
              <a:gd name="adj" fmla="val 14746"/>
            </a:avLst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7" name="平行四边形 26">
            <a:extLst>
              <a:ext uri="{FF2B5EF4-FFF2-40B4-BE49-F238E27FC236}">
                <a16:creationId xmlns:a16="http://schemas.microsoft.com/office/drawing/2014/main" id="{AB7EFD45-2D8B-413A-9639-7758CDD6E85D}"/>
              </a:ext>
            </a:extLst>
          </p:cNvPr>
          <p:cNvSpPr/>
          <p:nvPr/>
        </p:nvSpPr>
        <p:spPr>
          <a:xfrm>
            <a:off x="7758429" y="2371725"/>
            <a:ext cx="1953935" cy="2114550"/>
          </a:xfrm>
          <a:prstGeom prst="parallelogram">
            <a:avLst>
              <a:gd name="adj" fmla="val 14746"/>
            </a:avLst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C964731-6A68-40B7-8218-02FE5B7F0021}"/>
              </a:ext>
            </a:extLst>
          </p:cNvPr>
          <p:cNvSpPr txBox="1"/>
          <p:nvPr/>
        </p:nvSpPr>
        <p:spPr>
          <a:xfrm>
            <a:off x="1301081" y="2486686"/>
            <a:ext cx="636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01</a:t>
            </a:r>
            <a:endParaRPr kumimoji="0" lang="zh-CN" altLang="en-US" sz="3600" b="1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1316E15-7D16-43AD-B30A-6328EC34A498}"/>
              </a:ext>
            </a:extLst>
          </p:cNvPr>
          <p:cNvSpPr txBox="1"/>
          <p:nvPr/>
        </p:nvSpPr>
        <p:spPr>
          <a:xfrm>
            <a:off x="742685" y="3254908"/>
            <a:ext cx="1519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引  言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25F6563-CDE2-4200-8BF2-30331BD2A2DB}"/>
              </a:ext>
            </a:extLst>
          </p:cNvPr>
          <p:cNvSpPr txBox="1"/>
          <p:nvPr/>
        </p:nvSpPr>
        <p:spPr>
          <a:xfrm>
            <a:off x="642294" y="3839943"/>
            <a:ext cx="1519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600" b="1" i="1">
                <a:solidFill>
                  <a:schemeClr val="bg1"/>
                </a:solidFill>
                <a:latin typeface="Tw Cen MT Condensed Extra Bold" panose="020B0803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INTRODUCTION</a:t>
            </a:r>
            <a:endParaRPr kumimoji="0" lang="zh-CN" altLang="en-US" sz="1800" b="0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2B85476-2080-4473-A2E5-397F00784D83}"/>
              </a:ext>
            </a:extLst>
          </p:cNvPr>
          <p:cNvSpPr txBox="1"/>
          <p:nvPr/>
        </p:nvSpPr>
        <p:spPr>
          <a:xfrm>
            <a:off x="3059122" y="2486686"/>
            <a:ext cx="636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02</a:t>
            </a:r>
            <a:endParaRPr kumimoji="0" lang="zh-CN" altLang="en-US" sz="3600" b="1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50DD273-7FD4-4358-8D07-F36528077176}"/>
              </a:ext>
            </a:extLst>
          </p:cNvPr>
          <p:cNvSpPr txBox="1"/>
          <p:nvPr/>
        </p:nvSpPr>
        <p:spPr>
          <a:xfrm>
            <a:off x="2547156" y="3254908"/>
            <a:ext cx="1519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文献综述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1A3FA66-17FE-408D-A62E-E91ABBD83804}"/>
              </a:ext>
            </a:extLst>
          </p:cNvPr>
          <p:cNvSpPr txBox="1"/>
          <p:nvPr/>
        </p:nvSpPr>
        <p:spPr>
          <a:xfrm>
            <a:off x="2409083" y="3839943"/>
            <a:ext cx="1611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 i="1">
                <a:solidFill>
                  <a:schemeClr val="bg1"/>
                </a:solidFill>
                <a:latin typeface="Tw Cen MT Condensed Extra Bold" panose="020B0803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LITERATURE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REVIEW</a:t>
            </a:r>
            <a:endParaRPr kumimoji="0" lang="zh-CN" altLang="en-US" sz="1800" b="0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32F7806-7B10-408F-8DBC-33B7856B77DB}"/>
              </a:ext>
            </a:extLst>
          </p:cNvPr>
          <p:cNvSpPr txBox="1"/>
          <p:nvPr/>
        </p:nvSpPr>
        <p:spPr>
          <a:xfrm>
            <a:off x="4871953" y="2486686"/>
            <a:ext cx="636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03</a:t>
            </a:r>
            <a:endParaRPr kumimoji="0" lang="zh-CN" altLang="en-US" sz="3600" b="1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AACB218-F1C1-4D71-A921-4B2549CC38C3}"/>
              </a:ext>
            </a:extLst>
          </p:cNvPr>
          <p:cNvSpPr txBox="1"/>
          <p:nvPr/>
        </p:nvSpPr>
        <p:spPr>
          <a:xfrm>
            <a:off x="4335893" y="3254908"/>
            <a:ext cx="1519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理论分析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25E7329-3478-4CC2-B4D2-31FBDDCB49D0}"/>
              </a:ext>
            </a:extLst>
          </p:cNvPr>
          <p:cNvSpPr txBox="1"/>
          <p:nvPr/>
        </p:nvSpPr>
        <p:spPr>
          <a:xfrm>
            <a:off x="4154706" y="3839943"/>
            <a:ext cx="1724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 i="1">
                <a:solidFill>
                  <a:schemeClr val="bg1"/>
                </a:solidFill>
                <a:latin typeface="Tw Cen MT Condensed Extra Bold" panose="020B0803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THEORETICAL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ANALYSIS</a:t>
            </a:r>
            <a:endParaRPr kumimoji="0" lang="zh-CN" altLang="en-US" sz="1800" b="0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A44778F-6657-480E-911C-7BA87A1C8A6C}"/>
              </a:ext>
            </a:extLst>
          </p:cNvPr>
          <p:cNvSpPr txBox="1"/>
          <p:nvPr/>
        </p:nvSpPr>
        <p:spPr>
          <a:xfrm>
            <a:off x="6630827" y="2486686"/>
            <a:ext cx="636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04</a:t>
            </a:r>
            <a:endParaRPr kumimoji="0" lang="zh-CN" altLang="en-US" sz="3600" b="1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04A6E5E-35F3-43D3-9A35-DDD1BCE0AAB4}"/>
              </a:ext>
            </a:extLst>
          </p:cNvPr>
          <p:cNvSpPr txBox="1"/>
          <p:nvPr/>
        </p:nvSpPr>
        <p:spPr>
          <a:xfrm>
            <a:off x="6167230" y="3254908"/>
            <a:ext cx="1519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实证研究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421FEC7-810C-445A-983C-672E574A950D}"/>
              </a:ext>
            </a:extLst>
          </p:cNvPr>
          <p:cNvSpPr txBox="1"/>
          <p:nvPr/>
        </p:nvSpPr>
        <p:spPr>
          <a:xfrm>
            <a:off x="5962888" y="3839943"/>
            <a:ext cx="1675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 i="1">
                <a:solidFill>
                  <a:schemeClr val="bg1"/>
                </a:solidFill>
                <a:latin typeface="Tw Cen MT Condensed Extra Bold" panose="020B0803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EMPIRICAL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RESEARCH</a:t>
            </a:r>
            <a:endParaRPr kumimoji="0" lang="zh-CN" altLang="en-US" sz="1800" b="0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F15897E3-FDD3-4F37-A0A8-691A3353F37D}"/>
              </a:ext>
            </a:extLst>
          </p:cNvPr>
          <p:cNvSpPr txBox="1"/>
          <p:nvPr/>
        </p:nvSpPr>
        <p:spPr>
          <a:xfrm>
            <a:off x="8443653" y="2486686"/>
            <a:ext cx="636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05</a:t>
            </a:r>
            <a:endParaRPr kumimoji="0" lang="zh-CN" altLang="en-US" sz="3600" b="1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6E16A3D-761A-431A-BF50-C90DB96F3006}"/>
              </a:ext>
            </a:extLst>
          </p:cNvPr>
          <p:cNvSpPr txBox="1"/>
          <p:nvPr/>
        </p:nvSpPr>
        <p:spPr>
          <a:xfrm>
            <a:off x="7980056" y="3254908"/>
            <a:ext cx="1519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案例分析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52E1B4E0-2B3B-4BFD-81DF-AAD0E10741A0}"/>
              </a:ext>
            </a:extLst>
          </p:cNvPr>
          <p:cNvSpPr txBox="1"/>
          <p:nvPr/>
        </p:nvSpPr>
        <p:spPr>
          <a:xfrm>
            <a:off x="7775714" y="3839943"/>
            <a:ext cx="1675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 i="1">
                <a:solidFill>
                  <a:schemeClr val="bg1"/>
                </a:solidFill>
                <a:latin typeface="Tw Cen MT Condensed Extra Bold" panose="020B0803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CASE STUDY</a:t>
            </a:r>
            <a:endParaRPr kumimoji="0" lang="zh-CN" altLang="en-US" sz="1800" b="0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F63A022C-A324-476E-BBDC-3F110C685FB5}"/>
              </a:ext>
            </a:extLst>
          </p:cNvPr>
          <p:cNvSpPr txBox="1"/>
          <p:nvPr/>
        </p:nvSpPr>
        <p:spPr>
          <a:xfrm>
            <a:off x="10277117" y="2486686"/>
            <a:ext cx="636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06</a:t>
            </a:r>
            <a:endParaRPr kumimoji="0" lang="zh-CN" altLang="en-US" sz="3600" b="1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538AA29-04DF-41C8-AC62-FFFEB25D016B}"/>
              </a:ext>
            </a:extLst>
          </p:cNvPr>
          <p:cNvSpPr txBox="1"/>
          <p:nvPr/>
        </p:nvSpPr>
        <p:spPr>
          <a:xfrm>
            <a:off x="9813520" y="3254908"/>
            <a:ext cx="1519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结论启示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86A7E863-04EB-4D43-BC8B-174EF74ED5A4}"/>
              </a:ext>
            </a:extLst>
          </p:cNvPr>
          <p:cNvSpPr txBox="1"/>
          <p:nvPr/>
        </p:nvSpPr>
        <p:spPr>
          <a:xfrm>
            <a:off x="9609178" y="3839943"/>
            <a:ext cx="1675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 i="1">
                <a:solidFill>
                  <a:schemeClr val="bg1"/>
                </a:solidFill>
                <a:latin typeface="Tw Cen MT Condensed Extra Bold" panose="020B0803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CONCLUSIONS&amp;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ENLIGHTMENTS</a:t>
            </a:r>
            <a:endParaRPr kumimoji="0" lang="zh-CN" altLang="en-US" sz="1800" b="0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196B4773-2FA6-4DD6-84CA-9C1A032BED2E}"/>
              </a:ext>
            </a:extLst>
          </p:cNvPr>
          <p:cNvSpPr txBox="1"/>
          <p:nvPr/>
        </p:nvSpPr>
        <p:spPr>
          <a:xfrm>
            <a:off x="10852496" y="5811559"/>
            <a:ext cx="752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目录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8357AF92-86B8-4795-9CF8-872141B477C1}"/>
              </a:ext>
            </a:extLst>
          </p:cNvPr>
          <p:cNvSpPr txBox="1"/>
          <p:nvPr/>
        </p:nvSpPr>
        <p:spPr>
          <a:xfrm>
            <a:off x="9626198" y="6088558"/>
            <a:ext cx="1978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CONTENTS</a:t>
            </a:r>
            <a:endParaRPr kumimoji="0" lang="zh-CN" altLang="en-US" sz="3600" b="0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C8469B60-7AD5-41F0-8FA3-E6948C9492A3}"/>
              </a:ext>
            </a:extLst>
          </p:cNvPr>
          <p:cNvSpPr txBox="1"/>
          <p:nvPr/>
        </p:nvSpPr>
        <p:spPr>
          <a:xfrm>
            <a:off x="600716" y="652403"/>
            <a:ext cx="1733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论文整体框架</a:t>
            </a:r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AA1400C2-3CA4-45AE-8B44-DBA7032D49FF}"/>
              </a:ext>
            </a:extLst>
          </p:cNvPr>
          <p:cNvCxnSpPr/>
          <p:nvPr/>
        </p:nvCxnSpPr>
        <p:spPr>
          <a:xfrm>
            <a:off x="648833" y="490652"/>
            <a:ext cx="566058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616FA163-735D-4639-890F-565A37BF82C1}"/>
              </a:ext>
            </a:extLst>
          </p:cNvPr>
          <p:cNvSpPr txBox="1"/>
          <p:nvPr/>
        </p:nvSpPr>
        <p:spPr>
          <a:xfrm>
            <a:off x="542925" y="5786978"/>
            <a:ext cx="1321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CASE STUDY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RESEARCH.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56CA3691-9065-4678-BACE-DE65F1C4E3BC}"/>
              </a:ext>
            </a:extLst>
          </p:cNvPr>
          <p:cNvCxnSpPr/>
          <p:nvPr/>
        </p:nvCxnSpPr>
        <p:spPr>
          <a:xfrm>
            <a:off x="648833" y="6391831"/>
            <a:ext cx="566058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40DE269A-2169-4275-8B2A-0740146C5F3D}"/>
              </a:ext>
            </a:extLst>
          </p:cNvPr>
          <p:cNvSpPr/>
          <p:nvPr/>
        </p:nvSpPr>
        <p:spPr>
          <a:xfrm>
            <a:off x="10945503" y="441325"/>
            <a:ext cx="659122" cy="659122"/>
          </a:xfrm>
          <a:prstGeom prst="rect">
            <a:avLst/>
          </a:prstGeom>
          <a:blipFill dpi="0" rotWithShape="1">
            <a:blip r:embed="rId4">
              <a:biLevel thresh="5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96891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9BFA53F9-B99A-4139-918F-51C933D1DD27}"/>
              </a:ext>
            </a:extLst>
          </p:cNvPr>
          <p:cNvGrpSpPr/>
          <p:nvPr/>
        </p:nvGrpSpPr>
        <p:grpSpPr>
          <a:xfrm>
            <a:off x="587375" y="621626"/>
            <a:ext cx="1680270" cy="430887"/>
            <a:chOff x="514384" y="883622"/>
            <a:chExt cx="1680270" cy="430887"/>
          </a:xfrm>
        </p:grpSpPr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5FCC79E8-86E7-4065-BBA8-4234813D6982}"/>
                </a:ext>
              </a:extLst>
            </p:cNvPr>
            <p:cNvSpPr txBox="1"/>
            <p:nvPr/>
          </p:nvSpPr>
          <p:spPr>
            <a:xfrm>
              <a:off x="514384" y="883622"/>
              <a:ext cx="53732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 Condensed Extra Bold" panose="020B0803020202020204" pitchFamily="34" charset="0"/>
                  <a:ea typeface="等线" panose="02010600030101010101" pitchFamily="2" charset="-122"/>
                  <a:cs typeface="+mn-cs"/>
                </a:rPr>
                <a:t>5.3</a:t>
              </a:r>
              <a:endPara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1B79483D-6D48-4A51-8B2A-98325E347553}"/>
                </a:ext>
              </a:extLst>
            </p:cNvPr>
            <p:cNvSpPr txBox="1"/>
            <p:nvPr/>
          </p:nvSpPr>
          <p:spPr>
            <a:xfrm>
              <a:off x="977654" y="914399"/>
              <a:ext cx="1217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碳纤维正中黑简体" panose="02010601030101010101" pitchFamily="2" charset="-122"/>
                  <a:ea typeface="碳纤维正中黑简体" panose="02010601030101010101" pitchFamily="2" charset="-122"/>
                  <a:cs typeface="+mn-cs"/>
                </a:rPr>
                <a:t>案例总结</a:t>
              </a: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0CE2893D-5319-4D2F-80BA-03C44B6B64F6}"/>
              </a:ext>
            </a:extLst>
          </p:cNvPr>
          <p:cNvSpPr txBox="1"/>
          <p:nvPr/>
        </p:nvSpPr>
        <p:spPr>
          <a:xfrm>
            <a:off x="10285033" y="5811559"/>
            <a:ext cx="13195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1" u="none" strike="noStrike" kern="1200" cap="none" spc="20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案例</a:t>
            </a:r>
            <a:r>
              <a:rPr kumimoji="0" lang="zh-CN" altLang="en-US" sz="20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研究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1B69527E-AAFE-4D57-8ED4-6BC26F975F6E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8796339" y="6011614"/>
            <a:ext cx="1488694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AD19FA19-07A1-4938-9024-6089D5D66ED3}"/>
              </a:ext>
            </a:extLst>
          </p:cNvPr>
          <p:cNvSpPr txBox="1"/>
          <p:nvPr/>
        </p:nvSpPr>
        <p:spPr>
          <a:xfrm>
            <a:off x="7340957" y="6088558"/>
            <a:ext cx="4263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CASE STUDY</a:t>
            </a:r>
            <a:endParaRPr kumimoji="0" lang="zh-CN" altLang="en-US" sz="3600" b="0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EB64875-B786-4ACC-B334-DDED712CB222}"/>
              </a:ext>
            </a:extLst>
          </p:cNvPr>
          <p:cNvSpPr/>
          <p:nvPr/>
        </p:nvSpPr>
        <p:spPr>
          <a:xfrm>
            <a:off x="10945503" y="441325"/>
            <a:ext cx="659122" cy="659122"/>
          </a:xfrm>
          <a:prstGeom prst="rect">
            <a:avLst/>
          </a:prstGeom>
          <a:blipFill dpi="0" rotWithShape="1">
            <a:blip r:embed="rId4">
              <a:biLevel thresh="5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E5FA53D3-A546-440C-9A21-CEA1E18BD498}"/>
              </a:ext>
            </a:extLst>
          </p:cNvPr>
          <p:cNvCxnSpPr/>
          <p:nvPr/>
        </p:nvCxnSpPr>
        <p:spPr>
          <a:xfrm>
            <a:off x="648833" y="490652"/>
            <a:ext cx="566058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ADE28630-66D3-4D71-A47C-0BAD00C8572E}"/>
              </a:ext>
            </a:extLst>
          </p:cNvPr>
          <p:cNvSpPr txBox="1"/>
          <p:nvPr/>
        </p:nvSpPr>
        <p:spPr>
          <a:xfrm>
            <a:off x="542925" y="5786978"/>
            <a:ext cx="1321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CASE STUDY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RESEARCH.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DBE6B495-7F00-41BD-A854-4DCFF4A2E35E}"/>
              </a:ext>
            </a:extLst>
          </p:cNvPr>
          <p:cNvCxnSpPr/>
          <p:nvPr/>
        </p:nvCxnSpPr>
        <p:spPr>
          <a:xfrm>
            <a:off x="648833" y="6391831"/>
            <a:ext cx="566058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>
            <a:extLst>
              <a:ext uri="{FF2B5EF4-FFF2-40B4-BE49-F238E27FC236}">
                <a16:creationId xmlns:a16="http://schemas.microsoft.com/office/drawing/2014/main" id="{5286C4A9-B81F-4F3B-B6C1-085D3E9A1C9A}"/>
              </a:ext>
            </a:extLst>
          </p:cNvPr>
          <p:cNvSpPr/>
          <p:nvPr/>
        </p:nvSpPr>
        <p:spPr>
          <a:xfrm>
            <a:off x="2068720" y="1579611"/>
            <a:ext cx="2285994" cy="2285994"/>
          </a:xfrm>
          <a:prstGeom prst="ellipse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2541B963-B26C-4C04-ACF8-F3A49CCE3FD8}"/>
              </a:ext>
            </a:extLst>
          </p:cNvPr>
          <p:cNvSpPr/>
          <p:nvPr/>
        </p:nvSpPr>
        <p:spPr>
          <a:xfrm>
            <a:off x="7837288" y="1579611"/>
            <a:ext cx="2285994" cy="2285994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CF5EC7CF-ADF6-4592-98B1-707EC39FE780}"/>
              </a:ext>
            </a:extLst>
          </p:cNvPr>
          <p:cNvGrpSpPr/>
          <p:nvPr/>
        </p:nvGrpSpPr>
        <p:grpSpPr>
          <a:xfrm>
            <a:off x="2088352" y="2058745"/>
            <a:ext cx="2285994" cy="1384995"/>
            <a:chOff x="2088352" y="2146009"/>
            <a:chExt cx="2285994" cy="1384995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5A945818-B8B3-4ED4-8F00-C23DCB702E5B}"/>
                </a:ext>
              </a:extLst>
            </p:cNvPr>
            <p:cNvSpPr txBox="1"/>
            <p:nvPr/>
          </p:nvSpPr>
          <p:spPr>
            <a:xfrm>
              <a:off x="2541897" y="2146009"/>
              <a:ext cx="13789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 Condensed Extra Bold" panose="020B0803020202020204" pitchFamily="34" charset="0"/>
                  <a:ea typeface="等线" panose="02010600030101010101" pitchFamily="2" charset="-122"/>
                  <a:cs typeface="+mn-cs"/>
                </a:rPr>
                <a:t>TEXT HERE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BF1EA4DD-0A0D-4F1B-97EB-38281D2A138D}"/>
                </a:ext>
              </a:extLst>
            </p:cNvPr>
            <p:cNvSpPr txBox="1"/>
            <p:nvPr/>
          </p:nvSpPr>
          <p:spPr>
            <a:xfrm>
              <a:off x="2088352" y="2607674"/>
              <a:ext cx="228599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Lorem ipsum dolor sit amet, consectetuer </a:t>
              </a:r>
              <a:r>
                <a:rPr kumimoji="0" lang="en-US" altLang="zh-CN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adipiscing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 </a:t>
              </a:r>
              <a:r>
                <a:rPr kumimoji="0" lang="en-US" altLang="zh-CN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elit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.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CEDCD066-1B1B-4822-8E71-C2D0972D5F95}"/>
              </a:ext>
            </a:extLst>
          </p:cNvPr>
          <p:cNvGrpSpPr/>
          <p:nvPr/>
        </p:nvGrpSpPr>
        <p:grpSpPr>
          <a:xfrm>
            <a:off x="7856920" y="2058745"/>
            <a:ext cx="2246730" cy="1384995"/>
            <a:chOff x="2088352" y="2146009"/>
            <a:chExt cx="2246730" cy="1384995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91B01B36-2A3D-4B38-A752-7A07334E9DCC}"/>
                </a:ext>
              </a:extLst>
            </p:cNvPr>
            <p:cNvSpPr txBox="1"/>
            <p:nvPr/>
          </p:nvSpPr>
          <p:spPr>
            <a:xfrm>
              <a:off x="2522265" y="2146009"/>
              <a:ext cx="13789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 Condensed Extra Bold" panose="020B0803020202020204" pitchFamily="34" charset="0"/>
                  <a:ea typeface="等线" panose="02010600030101010101" pitchFamily="2" charset="-122"/>
                  <a:cs typeface="+mn-cs"/>
                </a:rPr>
                <a:t>TEXT HERE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6B30535E-B4C8-4F2F-A5AA-D559C97192AB}"/>
                </a:ext>
              </a:extLst>
            </p:cNvPr>
            <p:cNvSpPr txBox="1"/>
            <p:nvPr/>
          </p:nvSpPr>
          <p:spPr>
            <a:xfrm>
              <a:off x="2088352" y="2607674"/>
              <a:ext cx="224673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Lorem ipsum dolor sit </a:t>
              </a:r>
              <a:r>
                <a:rPr kumimoji="0" lang="en-US" altLang="zh-CN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amet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, </a:t>
              </a:r>
              <a:r>
                <a:rPr kumimoji="0" lang="en-US" altLang="zh-CN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consectetuer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 </a:t>
              </a:r>
              <a:r>
                <a:rPr kumimoji="0" lang="en-US" altLang="zh-CN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adipiscing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 </a:t>
              </a:r>
              <a:r>
                <a:rPr kumimoji="0" lang="en-US" altLang="zh-CN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elit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.</a:t>
              </a: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C0DA9006-9B29-4C35-9F02-026950656ED8}"/>
              </a:ext>
            </a:extLst>
          </p:cNvPr>
          <p:cNvGrpSpPr/>
          <p:nvPr/>
        </p:nvGrpSpPr>
        <p:grpSpPr>
          <a:xfrm>
            <a:off x="4667250" y="2597644"/>
            <a:ext cx="2867025" cy="249927"/>
            <a:chOff x="4667250" y="2508457"/>
            <a:chExt cx="2867025" cy="249927"/>
          </a:xfrm>
        </p:grpSpPr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0F0C6797-1823-4C5F-B8C3-C51B7FF9B750}"/>
                </a:ext>
              </a:extLst>
            </p:cNvPr>
            <p:cNvGrpSpPr/>
            <p:nvPr/>
          </p:nvGrpSpPr>
          <p:grpSpPr>
            <a:xfrm>
              <a:off x="4667250" y="2508457"/>
              <a:ext cx="2867025" cy="99217"/>
              <a:chOff x="4667250" y="2508457"/>
              <a:chExt cx="2867025" cy="99217"/>
            </a:xfrm>
          </p:grpSpPr>
          <p:cxnSp>
            <p:nvCxnSpPr>
              <p:cNvPr id="23" name="直接连接符 22">
                <a:extLst>
                  <a:ext uri="{FF2B5EF4-FFF2-40B4-BE49-F238E27FC236}">
                    <a16:creationId xmlns:a16="http://schemas.microsoft.com/office/drawing/2014/main" id="{89D26EF7-2F2D-43F8-8DA7-D32F6E097DF7}"/>
                  </a:ext>
                </a:extLst>
              </p:cNvPr>
              <p:cNvCxnSpPr/>
              <p:nvPr/>
            </p:nvCxnSpPr>
            <p:spPr>
              <a:xfrm>
                <a:off x="4667250" y="2607674"/>
                <a:ext cx="2867025" cy="0"/>
              </a:xfrm>
              <a:prstGeom prst="line">
                <a:avLst/>
              </a:prstGeom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>
                <a:extLst>
                  <a:ext uri="{FF2B5EF4-FFF2-40B4-BE49-F238E27FC236}">
                    <a16:creationId xmlns:a16="http://schemas.microsoft.com/office/drawing/2014/main" id="{96E9532B-5EFA-47CE-B94A-5F84E707E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28989" y="2508457"/>
                <a:ext cx="97629" cy="97629"/>
              </a:xfrm>
              <a:prstGeom prst="line">
                <a:avLst/>
              </a:prstGeom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DEA53129-225D-4689-A601-A3EE9ECDF0D3}"/>
                </a:ext>
              </a:extLst>
            </p:cNvPr>
            <p:cNvGrpSpPr/>
            <p:nvPr/>
          </p:nvGrpSpPr>
          <p:grpSpPr>
            <a:xfrm flipH="1" flipV="1">
              <a:off x="4667250" y="2683029"/>
              <a:ext cx="2867025" cy="75355"/>
              <a:chOff x="4667250" y="2532319"/>
              <a:chExt cx="2867025" cy="75355"/>
            </a:xfrm>
          </p:grpSpPr>
          <p:cxnSp>
            <p:nvCxnSpPr>
              <p:cNvPr id="28" name="直接连接符 27">
                <a:extLst>
                  <a:ext uri="{FF2B5EF4-FFF2-40B4-BE49-F238E27FC236}">
                    <a16:creationId xmlns:a16="http://schemas.microsoft.com/office/drawing/2014/main" id="{BEA21C9B-CD42-41D5-A01B-A509EE433CFD}"/>
                  </a:ext>
                </a:extLst>
              </p:cNvPr>
              <p:cNvCxnSpPr/>
              <p:nvPr/>
            </p:nvCxnSpPr>
            <p:spPr>
              <a:xfrm>
                <a:off x="4667250" y="2607674"/>
                <a:ext cx="2867025" cy="0"/>
              </a:xfrm>
              <a:prstGeom prst="line">
                <a:avLst/>
              </a:prstGeom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>
                <a:extLst>
                  <a:ext uri="{FF2B5EF4-FFF2-40B4-BE49-F238E27FC236}">
                    <a16:creationId xmlns:a16="http://schemas.microsoft.com/office/drawing/2014/main" id="{4CCBFE56-1E6D-478C-AF96-C65B64F4CB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52851" y="2532319"/>
                <a:ext cx="73766" cy="73766"/>
              </a:xfrm>
              <a:prstGeom prst="line">
                <a:avLst/>
              </a:prstGeom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4" name="文本框 33">
            <a:extLst>
              <a:ext uri="{FF2B5EF4-FFF2-40B4-BE49-F238E27FC236}">
                <a16:creationId xmlns:a16="http://schemas.microsoft.com/office/drawing/2014/main" id="{8963127D-D60A-483E-9873-174B9F6F4D84}"/>
              </a:ext>
            </a:extLst>
          </p:cNvPr>
          <p:cNvSpPr txBox="1"/>
          <p:nvPr/>
        </p:nvSpPr>
        <p:spPr>
          <a:xfrm>
            <a:off x="5462091" y="2135979"/>
            <a:ext cx="1378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TEXT HERE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9F2831AF-E7F0-45D6-9647-152AC1077CC4}"/>
              </a:ext>
            </a:extLst>
          </p:cNvPr>
          <p:cNvSpPr txBox="1"/>
          <p:nvPr/>
        </p:nvSpPr>
        <p:spPr>
          <a:xfrm>
            <a:off x="5462091" y="2874120"/>
            <a:ext cx="1378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TEXT HERE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6DCBE2CB-5EA0-4836-BE01-70CC8765F60E}"/>
              </a:ext>
            </a:extLst>
          </p:cNvPr>
          <p:cNvGrpSpPr/>
          <p:nvPr/>
        </p:nvGrpSpPr>
        <p:grpSpPr>
          <a:xfrm>
            <a:off x="587375" y="4275066"/>
            <a:ext cx="11017250" cy="1223783"/>
            <a:chOff x="587375" y="4276047"/>
            <a:chExt cx="11017250" cy="1223783"/>
          </a:xfrm>
        </p:grpSpPr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2531AEA2-4740-49A4-A468-99808F4D0A7B}"/>
                </a:ext>
              </a:extLst>
            </p:cNvPr>
            <p:cNvSpPr txBox="1"/>
            <p:nvPr/>
          </p:nvSpPr>
          <p:spPr>
            <a:xfrm>
              <a:off x="1124702" y="4307388"/>
              <a:ext cx="23056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碳纤维正中黑简体" panose="02010601030101010101" pitchFamily="2" charset="-122"/>
                  <a:ea typeface="碳纤维正中黑简体" panose="02010601030101010101" pitchFamily="2" charset="-122"/>
                  <a:cs typeface="+mn-cs"/>
                </a:rPr>
                <a:t>这里是标题</a:t>
              </a: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43816BF2-4F10-4545-B7D7-FE00AC8F10B8}"/>
                </a:ext>
              </a:extLst>
            </p:cNvPr>
            <p:cNvSpPr txBox="1"/>
            <p:nvPr/>
          </p:nvSpPr>
          <p:spPr>
            <a:xfrm>
              <a:off x="587375" y="4791944"/>
              <a:ext cx="1101725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Lorem ipsum dolor sit amet, consectetuer adipiscing elit. Maecenas porttitor congue massa. Fusce posuere, magna sed pulvinar ultricies, purus lectus malesuada libero, sit amet </a:t>
              </a:r>
              <a:r>
                <a:rPr kumimoji="0" lang="en-US" altLang="zh-CN" sz="2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commodo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 magna.</a:t>
              </a: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17F0D358-E421-40DE-83CF-C35D0A87FBAF}"/>
                </a:ext>
              </a:extLst>
            </p:cNvPr>
            <p:cNvSpPr txBox="1"/>
            <p:nvPr/>
          </p:nvSpPr>
          <p:spPr>
            <a:xfrm>
              <a:off x="2984368" y="4276047"/>
              <a:ext cx="22859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Tw Cen MT Condensed" panose="020B0606020104020203" pitchFamily="34" charset="0"/>
                  <a:ea typeface="方正宋刻本秀楷简体" panose="02000000000000000000" pitchFamily="2" charset="-122"/>
                  <a:cs typeface="+mn-cs"/>
                </a:rPr>
                <a:t>TEXT HERE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w Cen MT Condensed" panose="020B0606020104020203" pitchFamily="34" charset="0"/>
                <a:ea typeface="方正宋刻本秀楷简体" panose="02000000000000000000" pitchFamily="2" charset="-122"/>
                <a:cs typeface="+mn-cs"/>
              </a:endParaRPr>
            </a:p>
          </p:txBody>
        </p:sp>
        <p:sp>
          <p:nvSpPr>
            <p:cNvPr id="40" name="live-chat_72439">
              <a:extLst>
                <a:ext uri="{FF2B5EF4-FFF2-40B4-BE49-F238E27FC236}">
                  <a16:creationId xmlns:a16="http://schemas.microsoft.com/office/drawing/2014/main" id="{67DF9C26-52DC-4CF4-9DA3-3BD37582BF8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48833" y="4350870"/>
              <a:ext cx="417129" cy="364131"/>
            </a:xfrm>
            <a:custGeom>
              <a:avLst/>
              <a:gdLst>
                <a:gd name="connsiteX0" fmla="*/ 424975 w 608697"/>
                <a:gd name="connsiteY0" fmla="*/ 168488 h 531358"/>
                <a:gd name="connsiteX1" fmla="*/ 387604 w 608697"/>
                <a:gd name="connsiteY1" fmla="*/ 205806 h 531358"/>
                <a:gd name="connsiteX2" fmla="*/ 424975 w 608697"/>
                <a:gd name="connsiteY2" fmla="*/ 243124 h 531358"/>
                <a:gd name="connsiteX3" fmla="*/ 462346 w 608697"/>
                <a:gd name="connsiteY3" fmla="*/ 205806 h 531358"/>
                <a:gd name="connsiteX4" fmla="*/ 424975 w 608697"/>
                <a:gd name="connsiteY4" fmla="*/ 168488 h 531358"/>
                <a:gd name="connsiteX5" fmla="*/ 287947 w 608697"/>
                <a:gd name="connsiteY5" fmla="*/ 168488 h 531358"/>
                <a:gd name="connsiteX6" fmla="*/ 250576 w 608697"/>
                <a:gd name="connsiteY6" fmla="*/ 205806 h 531358"/>
                <a:gd name="connsiteX7" fmla="*/ 287947 w 608697"/>
                <a:gd name="connsiteY7" fmla="*/ 243124 h 531358"/>
                <a:gd name="connsiteX8" fmla="*/ 325318 w 608697"/>
                <a:gd name="connsiteY8" fmla="*/ 205806 h 531358"/>
                <a:gd name="connsiteX9" fmla="*/ 287947 w 608697"/>
                <a:gd name="connsiteY9" fmla="*/ 168488 h 531358"/>
                <a:gd name="connsiteX10" fmla="*/ 102356 w 608697"/>
                <a:gd name="connsiteY10" fmla="*/ 121231 h 531358"/>
                <a:gd name="connsiteX11" fmla="*/ 98850 w 608697"/>
                <a:gd name="connsiteY11" fmla="*/ 127711 h 531358"/>
                <a:gd name="connsiteX12" fmla="*/ 76842 w 608697"/>
                <a:gd name="connsiteY12" fmla="*/ 217990 h 531358"/>
                <a:gd name="connsiteX13" fmla="*/ 98850 w 608697"/>
                <a:gd name="connsiteY13" fmla="*/ 308194 h 531358"/>
                <a:gd name="connsiteX14" fmla="*/ 157488 w 608697"/>
                <a:gd name="connsiteY14" fmla="*/ 380223 h 531358"/>
                <a:gd name="connsiteX15" fmla="*/ 344668 w 608697"/>
                <a:gd name="connsiteY15" fmla="*/ 444729 h 531358"/>
                <a:gd name="connsiteX16" fmla="*/ 370257 w 608697"/>
                <a:gd name="connsiteY16" fmla="*/ 443687 h 531358"/>
                <a:gd name="connsiteX17" fmla="*/ 236717 w 608697"/>
                <a:gd name="connsiteY17" fmla="*/ 477876 h 531358"/>
                <a:gd name="connsiteX18" fmla="*/ 198072 w 608697"/>
                <a:gd name="connsiteY18" fmla="*/ 475344 h 531358"/>
                <a:gd name="connsiteX19" fmla="*/ 82437 w 608697"/>
                <a:gd name="connsiteY19" fmla="*/ 531284 h 531358"/>
                <a:gd name="connsiteX20" fmla="*/ 81542 w 608697"/>
                <a:gd name="connsiteY20" fmla="*/ 531358 h 531358"/>
                <a:gd name="connsiteX21" fmla="*/ 75051 w 608697"/>
                <a:gd name="connsiteY21" fmla="*/ 527857 h 531358"/>
                <a:gd name="connsiteX22" fmla="*/ 74753 w 608697"/>
                <a:gd name="connsiteY22" fmla="*/ 519738 h 531358"/>
                <a:gd name="connsiteX23" fmla="*/ 88778 w 608697"/>
                <a:gd name="connsiteY23" fmla="*/ 435046 h 531358"/>
                <a:gd name="connsiteX24" fmla="*/ 0 w 608697"/>
                <a:gd name="connsiteY24" fmla="*/ 282198 h 531358"/>
                <a:gd name="connsiteX25" fmla="*/ 102356 w 608697"/>
                <a:gd name="connsiteY25" fmla="*/ 121231 h 531358"/>
                <a:gd name="connsiteX26" fmla="*/ 356424 w 608697"/>
                <a:gd name="connsiteY26" fmla="*/ 0 h 531358"/>
                <a:gd name="connsiteX27" fmla="*/ 608697 w 608697"/>
                <a:gd name="connsiteY27" fmla="*/ 211244 h 531358"/>
                <a:gd name="connsiteX28" fmla="*/ 518290 w 608697"/>
                <a:gd name="connsiteY28" fmla="*/ 373401 h 531358"/>
                <a:gd name="connsiteX29" fmla="*/ 531941 w 608697"/>
                <a:gd name="connsiteY29" fmla="*/ 441109 h 531358"/>
                <a:gd name="connsiteX30" fmla="*/ 531120 w 608697"/>
                <a:gd name="connsiteY30" fmla="*/ 465391 h 531358"/>
                <a:gd name="connsiteX31" fmla="*/ 511577 w 608697"/>
                <a:gd name="connsiteY31" fmla="*/ 475894 h 531358"/>
                <a:gd name="connsiteX32" fmla="*/ 509041 w 608697"/>
                <a:gd name="connsiteY32" fmla="*/ 475745 h 531358"/>
                <a:gd name="connsiteX33" fmla="*/ 391408 w 608697"/>
                <a:gd name="connsiteY33" fmla="*/ 420476 h 531358"/>
                <a:gd name="connsiteX34" fmla="*/ 356424 w 608697"/>
                <a:gd name="connsiteY34" fmla="*/ 422487 h 531358"/>
                <a:gd name="connsiteX35" fmla="*/ 104225 w 608697"/>
                <a:gd name="connsiteY35" fmla="*/ 211244 h 531358"/>
                <a:gd name="connsiteX36" fmla="*/ 356424 w 608697"/>
                <a:gd name="connsiteY36" fmla="*/ 0 h 531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608697" h="531358">
                  <a:moveTo>
                    <a:pt x="424975" y="168488"/>
                  </a:moveTo>
                  <a:cubicBezTo>
                    <a:pt x="404312" y="168488"/>
                    <a:pt x="387604" y="185248"/>
                    <a:pt x="387604" y="205806"/>
                  </a:cubicBezTo>
                  <a:cubicBezTo>
                    <a:pt x="387604" y="226439"/>
                    <a:pt x="404312" y="243124"/>
                    <a:pt x="424975" y="243124"/>
                  </a:cubicBezTo>
                  <a:cubicBezTo>
                    <a:pt x="445562" y="243124"/>
                    <a:pt x="462346" y="226439"/>
                    <a:pt x="462346" y="205806"/>
                  </a:cubicBezTo>
                  <a:cubicBezTo>
                    <a:pt x="462346" y="185248"/>
                    <a:pt x="445637" y="168488"/>
                    <a:pt x="424975" y="168488"/>
                  </a:cubicBezTo>
                  <a:close/>
                  <a:moveTo>
                    <a:pt x="287947" y="168488"/>
                  </a:moveTo>
                  <a:cubicBezTo>
                    <a:pt x="267285" y="168488"/>
                    <a:pt x="250576" y="185248"/>
                    <a:pt x="250576" y="205806"/>
                  </a:cubicBezTo>
                  <a:cubicBezTo>
                    <a:pt x="250576" y="226439"/>
                    <a:pt x="267285" y="243124"/>
                    <a:pt x="287947" y="243124"/>
                  </a:cubicBezTo>
                  <a:cubicBezTo>
                    <a:pt x="308610" y="243124"/>
                    <a:pt x="325318" y="226439"/>
                    <a:pt x="325318" y="205806"/>
                  </a:cubicBezTo>
                  <a:cubicBezTo>
                    <a:pt x="325318" y="185248"/>
                    <a:pt x="308610" y="168488"/>
                    <a:pt x="287947" y="168488"/>
                  </a:cubicBezTo>
                  <a:close/>
                  <a:moveTo>
                    <a:pt x="102356" y="121231"/>
                  </a:moveTo>
                  <a:cubicBezTo>
                    <a:pt x="101162" y="123317"/>
                    <a:pt x="99969" y="125477"/>
                    <a:pt x="98850" y="127711"/>
                  </a:cubicBezTo>
                  <a:cubicBezTo>
                    <a:pt x="84227" y="156240"/>
                    <a:pt x="76842" y="186631"/>
                    <a:pt x="76842" y="217990"/>
                  </a:cubicBezTo>
                  <a:cubicBezTo>
                    <a:pt x="76842" y="249275"/>
                    <a:pt x="84227" y="279666"/>
                    <a:pt x="98850" y="308194"/>
                  </a:cubicBezTo>
                  <a:cubicBezTo>
                    <a:pt x="112726" y="335308"/>
                    <a:pt x="132496" y="359516"/>
                    <a:pt x="157488" y="380223"/>
                  </a:cubicBezTo>
                  <a:cubicBezTo>
                    <a:pt x="207845" y="421787"/>
                    <a:pt x="274317" y="444729"/>
                    <a:pt x="344668" y="444729"/>
                  </a:cubicBezTo>
                  <a:cubicBezTo>
                    <a:pt x="353173" y="444729"/>
                    <a:pt x="361752" y="444357"/>
                    <a:pt x="370257" y="443687"/>
                  </a:cubicBezTo>
                  <a:cubicBezTo>
                    <a:pt x="332209" y="465288"/>
                    <a:pt x="286254" y="477876"/>
                    <a:pt x="236717" y="477876"/>
                  </a:cubicBezTo>
                  <a:cubicBezTo>
                    <a:pt x="223736" y="477876"/>
                    <a:pt x="210755" y="477057"/>
                    <a:pt x="198072" y="475344"/>
                  </a:cubicBezTo>
                  <a:cubicBezTo>
                    <a:pt x="160397" y="499478"/>
                    <a:pt x="110637" y="528155"/>
                    <a:pt x="82437" y="531284"/>
                  </a:cubicBezTo>
                  <a:cubicBezTo>
                    <a:pt x="82138" y="531358"/>
                    <a:pt x="81840" y="531358"/>
                    <a:pt x="81542" y="531358"/>
                  </a:cubicBezTo>
                  <a:cubicBezTo>
                    <a:pt x="78930" y="531358"/>
                    <a:pt x="76469" y="530017"/>
                    <a:pt x="75051" y="527857"/>
                  </a:cubicBezTo>
                  <a:cubicBezTo>
                    <a:pt x="73410" y="525399"/>
                    <a:pt x="73335" y="522271"/>
                    <a:pt x="74753" y="519738"/>
                  </a:cubicBezTo>
                  <a:cubicBezTo>
                    <a:pt x="75051" y="519291"/>
                    <a:pt x="99223" y="476014"/>
                    <a:pt x="88778" y="435046"/>
                  </a:cubicBezTo>
                  <a:cubicBezTo>
                    <a:pt x="32303" y="397653"/>
                    <a:pt x="0" y="342160"/>
                    <a:pt x="0" y="282198"/>
                  </a:cubicBezTo>
                  <a:cubicBezTo>
                    <a:pt x="0" y="215532"/>
                    <a:pt x="40584" y="156538"/>
                    <a:pt x="102356" y="121231"/>
                  </a:cubicBezTo>
                  <a:close/>
                  <a:moveTo>
                    <a:pt x="356424" y="0"/>
                  </a:moveTo>
                  <a:cubicBezTo>
                    <a:pt x="495540" y="0"/>
                    <a:pt x="608697" y="94747"/>
                    <a:pt x="608697" y="211244"/>
                  </a:cubicBezTo>
                  <a:cubicBezTo>
                    <a:pt x="608697" y="274408"/>
                    <a:pt x="575802" y="333178"/>
                    <a:pt x="518290" y="373401"/>
                  </a:cubicBezTo>
                  <a:cubicBezTo>
                    <a:pt x="512845" y="406324"/>
                    <a:pt x="531717" y="440811"/>
                    <a:pt x="531941" y="441109"/>
                  </a:cubicBezTo>
                  <a:cubicBezTo>
                    <a:pt x="536267" y="448781"/>
                    <a:pt x="535969" y="458092"/>
                    <a:pt x="531120" y="465391"/>
                  </a:cubicBezTo>
                  <a:cubicBezTo>
                    <a:pt x="526794" y="472021"/>
                    <a:pt x="519484" y="475894"/>
                    <a:pt x="511577" y="475894"/>
                  </a:cubicBezTo>
                  <a:cubicBezTo>
                    <a:pt x="510756" y="475894"/>
                    <a:pt x="509936" y="475894"/>
                    <a:pt x="509041" y="475745"/>
                  </a:cubicBezTo>
                  <a:cubicBezTo>
                    <a:pt x="484574" y="473064"/>
                    <a:pt x="444966" y="454442"/>
                    <a:pt x="391408" y="420476"/>
                  </a:cubicBezTo>
                  <a:cubicBezTo>
                    <a:pt x="379920" y="421817"/>
                    <a:pt x="368135" y="422487"/>
                    <a:pt x="356424" y="422487"/>
                  </a:cubicBezTo>
                  <a:cubicBezTo>
                    <a:pt x="217382" y="422487"/>
                    <a:pt x="104225" y="327741"/>
                    <a:pt x="104225" y="211244"/>
                  </a:cubicBezTo>
                  <a:cubicBezTo>
                    <a:pt x="104225" y="94747"/>
                    <a:pt x="217382" y="0"/>
                    <a:pt x="356424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</p:sp>
      </p:grpSp>
    </p:spTree>
    <p:extLst>
      <p:ext uri="{BB962C8B-B14F-4D97-AF65-F5344CB8AC3E}">
        <p14:creationId xmlns:p14="http://schemas.microsoft.com/office/powerpoint/2010/main" val="37431428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平行四边形 7">
            <a:extLst>
              <a:ext uri="{FF2B5EF4-FFF2-40B4-BE49-F238E27FC236}">
                <a16:creationId xmlns:a16="http://schemas.microsoft.com/office/drawing/2014/main" id="{AA85EA66-4508-4024-A284-16B734A864E5}"/>
              </a:ext>
            </a:extLst>
          </p:cNvPr>
          <p:cNvSpPr/>
          <p:nvPr/>
        </p:nvSpPr>
        <p:spPr>
          <a:xfrm>
            <a:off x="9566610" y="2371725"/>
            <a:ext cx="1953935" cy="2114550"/>
          </a:xfrm>
          <a:prstGeom prst="parallelogram">
            <a:avLst>
              <a:gd name="adj" fmla="val 14746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3" name="平行四边形 22">
            <a:extLst>
              <a:ext uri="{FF2B5EF4-FFF2-40B4-BE49-F238E27FC236}">
                <a16:creationId xmlns:a16="http://schemas.microsoft.com/office/drawing/2014/main" id="{911C9BF1-FDE9-41FF-B3F2-BB27F23A82C7}"/>
              </a:ext>
            </a:extLst>
          </p:cNvPr>
          <p:cNvSpPr/>
          <p:nvPr/>
        </p:nvSpPr>
        <p:spPr>
          <a:xfrm>
            <a:off x="525701" y="2371725"/>
            <a:ext cx="1953935" cy="2114550"/>
          </a:xfrm>
          <a:prstGeom prst="parallelogram">
            <a:avLst>
              <a:gd name="adj" fmla="val 14746"/>
            </a:avLst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4" name="平行四边形 23">
            <a:extLst>
              <a:ext uri="{FF2B5EF4-FFF2-40B4-BE49-F238E27FC236}">
                <a16:creationId xmlns:a16="http://schemas.microsoft.com/office/drawing/2014/main" id="{2EBF05B3-AFF8-463A-9FD7-9FEC1D8BCB61}"/>
              </a:ext>
            </a:extLst>
          </p:cNvPr>
          <p:cNvSpPr/>
          <p:nvPr/>
        </p:nvSpPr>
        <p:spPr>
          <a:xfrm>
            <a:off x="2333883" y="2371725"/>
            <a:ext cx="1953935" cy="2114550"/>
          </a:xfrm>
          <a:prstGeom prst="parallelogram">
            <a:avLst>
              <a:gd name="adj" fmla="val 14746"/>
            </a:avLst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5" name="平行四边形 24">
            <a:extLst>
              <a:ext uri="{FF2B5EF4-FFF2-40B4-BE49-F238E27FC236}">
                <a16:creationId xmlns:a16="http://schemas.microsoft.com/office/drawing/2014/main" id="{4B84C800-9C7C-4B9D-B403-55E15B359696}"/>
              </a:ext>
            </a:extLst>
          </p:cNvPr>
          <p:cNvSpPr/>
          <p:nvPr/>
        </p:nvSpPr>
        <p:spPr>
          <a:xfrm>
            <a:off x="4142065" y="2371725"/>
            <a:ext cx="1953935" cy="2114550"/>
          </a:xfrm>
          <a:prstGeom prst="parallelogram">
            <a:avLst>
              <a:gd name="adj" fmla="val 14746"/>
            </a:avLst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6" name="平行四边形 25">
            <a:extLst>
              <a:ext uri="{FF2B5EF4-FFF2-40B4-BE49-F238E27FC236}">
                <a16:creationId xmlns:a16="http://schemas.microsoft.com/office/drawing/2014/main" id="{9E4D95D3-67E7-4DAC-948B-6087EADFBD72}"/>
              </a:ext>
            </a:extLst>
          </p:cNvPr>
          <p:cNvSpPr/>
          <p:nvPr/>
        </p:nvSpPr>
        <p:spPr>
          <a:xfrm>
            <a:off x="5950247" y="2371725"/>
            <a:ext cx="1953935" cy="2114550"/>
          </a:xfrm>
          <a:prstGeom prst="parallelogram">
            <a:avLst>
              <a:gd name="adj" fmla="val 14746"/>
            </a:avLst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7" name="平行四边形 26">
            <a:extLst>
              <a:ext uri="{FF2B5EF4-FFF2-40B4-BE49-F238E27FC236}">
                <a16:creationId xmlns:a16="http://schemas.microsoft.com/office/drawing/2014/main" id="{AB7EFD45-2D8B-413A-9639-7758CDD6E85D}"/>
              </a:ext>
            </a:extLst>
          </p:cNvPr>
          <p:cNvSpPr/>
          <p:nvPr/>
        </p:nvSpPr>
        <p:spPr>
          <a:xfrm>
            <a:off x="7758429" y="2371725"/>
            <a:ext cx="1953935" cy="2114550"/>
          </a:xfrm>
          <a:prstGeom prst="parallelogram">
            <a:avLst>
              <a:gd name="adj" fmla="val 14746"/>
            </a:avLst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C964731-6A68-40B7-8218-02FE5B7F0021}"/>
              </a:ext>
            </a:extLst>
          </p:cNvPr>
          <p:cNvSpPr txBox="1"/>
          <p:nvPr/>
        </p:nvSpPr>
        <p:spPr>
          <a:xfrm>
            <a:off x="1301081" y="2486686"/>
            <a:ext cx="636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01</a:t>
            </a:r>
            <a:endParaRPr kumimoji="0" lang="zh-CN" altLang="en-US" sz="36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1316E15-7D16-43AD-B30A-6328EC34A498}"/>
              </a:ext>
            </a:extLst>
          </p:cNvPr>
          <p:cNvSpPr txBox="1"/>
          <p:nvPr/>
        </p:nvSpPr>
        <p:spPr>
          <a:xfrm>
            <a:off x="742685" y="3254908"/>
            <a:ext cx="1519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引  言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25F6563-CDE2-4200-8BF2-30331BD2A2DB}"/>
              </a:ext>
            </a:extLst>
          </p:cNvPr>
          <p:cNvSpPr txBox="1"/>
          <p:nvPr/>
        </p:nvSpPr>
        <p:spPr>
          <a:xfrm>
            <a:off x="642294" y="3839943"/>
            <a:ext cx="1519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600" b="1" i="1">
                <a:solidFill>
                  <a:schemeClr val="bg1"/>
                </a:solidFill>
                <a:latin typeface="Tw Cen MT Condensed Extra Bold" panose="020B0803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INTRODUCTION</a:t>
            </a:r>
            <a:endParaRPr kumimoji="0" lang="zh-CN" altLang="en-US" sz="18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2B85476-2080-4473-A2E5-397F00784D83}"/>
              </a:ext>
            </a:extLst>
          </p:cNvPr>
          <p:cNvSpPr txBox="1"/>
          <p:nvPr/>
        </p:nvSpPr>
        <p:spPr>
          <a:xfrm>
            <a:off x="3059122" y="2486686"/>
            <a:ext cx="636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02</a:t>
            </a:r>
            <a:endParaRPr kumimoji="0" lang="zh-CN" altLang="en-US" sz="36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50DD273-7FD4-4358-8D07-F36528077176}"/>
              </a:ext>
            </a:extLst>
          </p:cNvPr>
          <p:cNvSpPr txBox="1"/>
          <p:nvPr/>
        </p:nvSpPr>
        <p:spPr>
          <a:xfrm>
            <a:off x="2547156" y="3254908"/>
            <a:ext cx="1519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文献综述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1A3FA66-17FE-408D-A62E-E91ABBD83804}"/>
              </a:ext>
            </a:extLst>
          </p:cNvPr>
          <p:cNvSpPr txBox="1"/>
          <p:nvPr/>
        </p:nvSpPr>
        <p:spPr>
          <a:xfrm>
            <a:off x="2409083" y="3839943"/>
            <a:ext cx="1611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 i="1">
                <a:solidFill>
                  <a:schemeClr val="bg1"/>
                </a:solidFill>
                <a:latin typeface="Tw Cen MT Condensed Extra Bold" panose="020B0803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LITERATURE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REVIEW</a:t>
            </a:r>
            <a:endParaRPr kumimoji="0" lang="zh-CN" altLang="en-US" sz="18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32F7806-7B10-408F-8DBC-33B7856B77DB}"/>
              </a:ext>
            </a:extLst>
          </p:cNvPr>
          <p:cNvSpPr txBox="1"/>
          <p:nvPr/>
        </p:nvSpPr>
        <p:spPr>
          <a:xfrm>
            <a:off x="4871953" y="2486686"/>
            <a:ext cx="636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03</a:t>
            </a:r>
            <a:endParaRPr kumimoji="0" lang="zh-CN" altLang="en-US" sz="36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AACB218-F1C1-4D71-A921-4B2549CC38C3}"/>
              </a:ext>
            </a:extLst>
          </p:cNvPr>
          <p:cNvSpPr txBox="1"/>
          <p:nvPr/>
        </p:nvSpPr>
        <p:spPr>
          <a:xfrm>
            <a:off x="4335893" y="3254908"/>
            <a:ext cx="1519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理论分析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25E7329-3478-4CC2-B4D2-31FBDDCB49D0}"/>
              </a:ext>
            </a:extLst>
          </p:cNvPr>
          <p:cNvSpPr txBox="1"/>
          <p:nvPr/>
        </p:nvSpPr>
        <p:spPr>
          <a:xfrm>
            <a:off x="4154706" y="3839943"/>
            <a:ext cx="1724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 i="1">
                <a:solidFill>
                  <a:schemeClr val="bg1"/>
                </a:solidFill>
                <a:latin typeface="Tw Cen MT Condensed Extra Bold" panose="020B0803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THEORETICAL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ANALYSIS</a:t>
            </a:r>
            <a:endParaRPr kumimoji="0" lang="zh-CN" altLang="en-US" sz="18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A44778F-6657-480E-911C-7BA87A1C8A6C}"/>
              </a:ext>
            </a:extLst>
          </p:cNvPr>
          <p:cNvSpPr txBox="1"/>
          <p:nvPr/>
        </p:nvSpPr>
        <p:spPr>
          <a:xfrm>
            <a:off x="6630827" y="2486686"/>
            <a:ext cx="636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04</a:t>
            </a:r>
            <a:endParaRPr kumimoji="0" lang="zh-CN" altLang="en-US" sz="36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04A6E5E-35F3-43D3-9A35-DDD1BCE0AAB4}"/>
              </a:ext>
            </a:extLst>
          </p:cNvPr>
          <p:cNvSpPr txBox="1"/>
          <p:nvPr/>
        </p:nvSpPr>
        <p:spPr>
          <a:xfrm>
            <a:off x="6167230" y="3254908"/>
            <a:ext cx="1519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实证研究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421FEC7-810C-445A-983C-672E574A950D}"/>
              </a:ext>
            </a:extLst>
          </p:cNvPr>
          <p:cNvSpPr txBox="1"/>
          <p:nvPr/>
        </p:nvSpPr>
        <p:spPr>
          <a:xfrm>
            <a:off x="5962888" y="3839943"/>
            <a:ext cx="1675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 i="1">
                <a:solidFill>
                  <a:schemeClr val="bg1"/>
                </a:solidFill>
                <a:latin typeface="Tw Cen MT Condensed Extra Bold" panose="020B0803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EMPIRICAL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RESEARCH</a:t>
            </a:r>
            <a:endParaRPr kumimoji="0" lang="zh-CN" altLang="en-US" sz="18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F15897E3-FDD3-4F37-A0A8-691A3353F37D}"/>
              </a:ext>
            </a:extLst>
          </p:cNvPr>
          <p:cNvSpPr txBox="1"/>
          <p:nvPr/>
        </p:nvSpPr>
        <p:spPr>
          <a:xfrm>
            <a:off x="8443653" y="2486686"/>
            <a:ext cx="636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05</a:t>
            </a:r>
            <a:endParaRPr kumimoji="0" lang="zh-CN" altLang="en-US" sz="36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6E16A3D-761A-431A-BF50-C90DB96F3006}"/>
              </a:ext>
            </a:extLst>
          </p:cNvPr>
          <p:cNvSpPr txBox="1"/>
          <p:nvPr/>
        </p:nvSpPr>
        <p:spPr>
          <a:xfrm>
            <a:off x="7980056" y="3254908"/>
            <a:ext cx="1519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案例分析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52E1B4E0-2B3B-4BFD-81DF-AAD0E10741A0}"/>
              </a:ext>
            </a:extLst>
          </p:cNvPr>
          <p:cNvSpPr txBox="1"/>
          <p:nvPr/>
        </p:nvSpPr>
        <p:spPr>
          <a:xfrm>
            <a:off x="7775714" y="3839943"/>
            <a:ext cx="1675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 i="1">
                <a:solidFill>
                  <a:schemeClr val="bg1"/>
                </a:solidFill>
                <a:latin typeface="Tw Cen MT Condensed Extra Bold" panose="020B0803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CASE STUDY</a:t>
            </a:r>
            <a:endParaRPr kumimoji="0" lang="zh-CN" altLang="en-US" sz="18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F63A022C-A324-476E-BBDC-3F110C685FB5}"/>
              </a:ext>
            </a:extLst>
          </p:cNvPr>
          <p:cNvSpPr txBox="1"/>
          <p:nvPr/>
        </p:nvSpPr>
        <p:spPr>
          <a:xfrm>
            <a:off x="10277117" y="2486686"/>
            <a:ext cx="636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06</a:t>
            </a:r>
            <a:endParaRPr kumimoji="0" lang="zh-CN" altLang="en-US" sz="36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538AA29-04DF-41C8-AC62-FFFEB25D016B}"/>
              </a:ext>
            </a:extLst>
          </p:cNvPr>
          <p:cNvSpPr txBox="1"/>
          <p:nvPr/>
        </p:nvSpPr>
        <p:spPr>
          <a:xfrm>
            <a:off x="9813520" y="3254908"/>
            <a:ext cx="1519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结论启示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86A7E863-04EB-4D43-BC8B-174EF74ED5A4}"/>
              </a:ext>
            </a:extLst>
          </p:cNvPr>
          <p:cNvSpPr txBox="1"/>
          <p:nvPr/>
        </p:nvSpPr>
        <p:spPr>
          <a:xfrm>
            <a:off x="9609178" y="3839943"/>
            <a:ext cx="1675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 i="1">
                <a:solidFill>
                  <a:schemeClr val="bg1"/>
                </a:solidFill>
                <a:latin typeface="Tw Cen MT Condensed Extra Bold" panose="020B0803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CONCLUSIONS&amp;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ENLIGHTMENTS</a:t>
            </a:r>
            <a:endParaRPr kumimoji="0" lang="zh-CN" altLang="en-US" sz="18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207D718C-77A8-494C-827C-AA66C99F9120}"/>
              </a:ext>
            </a:extLst>
          </p:cNvPr>
          <p:cNvSpPr txBox="1"/>
          <p:nvPr/>
        </p:nvSpPr>
        <p:spPr>
          <a:xfrm>
            <a:off x="10852496" y="5811559"/>
            <a:ext cx="752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目录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87A834D2-DC2C-45AA-BD58-E301E128E4CF}"/>
              </a:ext>
            </a:extLst>
          </p:cNvPr>
          <p:cNvSpPr txBox="1"/>
          <p:nvPr/>
        </p:nvSpPr>
        <p:spPr>
          <a:xfrm>
            <a:off x="9626198" y="6088558"/>
            <a:ext cx="1978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CONTENTS</a:t>
            </a:r>
            <a:endParaRPr kumimoji="0" lang="zh-CN" altLang="en-US" sz="3600" b="0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BEA89DFC-E183-41C1-8777-1F09322D74A4}"/>
              </a:ext>
            </a:extLst>
          </p:cNvPr>
          <p:cNvSpPr txBox="1"/>
          <p:nvPr/>
        </p:nvSpPr>
        <p:spPr>
          <a:xfrm>
            <a:off x="600716" y="652403"/>
            <a:ext cx="1733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论文整体框架</a:t>
            </a:r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BF3E9E6A-3FE7-4553-8BA3-6357EC9E932C}"/>
              </a:ext>
            </a:extLst>
          </p:cNvPr>
          <p:cNvCxnSpPr/>
          <p:nvPr/>
        </p:nvCxnSpPr>
        <p:spPr>
          <a:xfrm>
            <a:off x="648833" y="490652"/>
            <a:ext cx="566058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CD714270-672C-4426-B4C6-A59CF7A8575C}"/>
              </a:ext>
            </a:extLst>
          </p:cNvPr>
          <p:cNvSpPr txBox="1"/>
          <p:nvPr/>
        </p:nvSpPr>
        <p:spPr>
          <a:xfrm>
            <a:off x="542925" y="5786978"/>
            <a:ext cx="1321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CASE STUDY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RESEARCH.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2970B460-B13F-4714-A2A9-ABEE08E340A2}"/>
              </a:ext>
            </a:extLst>
          </p:cNvPr>
          <p:cNvCxnSpPr/>
          <p:nvPr/>
        </p:nvCxnSpPr>
        <p:spPr>
          <a:xfrm>
            <a:off x="648833" y="6391831"/>
            <a:ext cx="566058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C42DBB8C-A618-42C0-8C3B-6E981D5AECEA}"/>
              </a:ext>
            </a:extLst>
          </p:cNvPr>
          <p:cNvSpPr/>
          <p:nvPr/>
        </p:nvSpPr>
        <p:spPr>
          <a:xfrm>
            <a:off x="10945503" y="441325"/>
            <a:ext cx="659122" cy="659122"/>
          </a:xfrm>
          <a:prstGeom prst="rect">
            <a:avLst/>
          </a:prstGeom>
          <a:blipFill dpi="0" rotWithShape="1">
            <a:blip r:embed="rId4">
              <a:biLevel thresh="5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21495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9BFA53F9-B99A-4139-918F-51C933D1DD27}"/>
              </a:ext>
            </a:extLst>
          </p:cNvPr>
          <p:cNvGrpSpPr/>
          <p:nvPr/>
        </p:nvGrpSpPr>
        <p:grpSpPr>
          <a:xfrm>
            <a:off x="587375" y="621626"/>
            <a:ext cx="1164103" cy="430887"/>
            <a:chOff x="514384" y="883622"/>
            <a:chExt cx="1164103" cy="430887"/>
          </a:xfrm>
        </p:grpSpPr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5FCC79E8-86E7-4065-BBA8-4234813D6982}"/>
                </a:ext>
              </a:extLst>
            </p:cNvPr>
            <p:cNvSpPr txBox="1"/>
            <p:nvPr/>
          </p:nvSpPr>
          <p:spPr>
            <a:xfrm>
              <a:off x="514384" y="883622"/>
              <a:ext cx="53732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 Condensed Extra Bold" panose="020B0803020202020204" pitchFamily="34" charset="0"/>
                  <a:ea typeface="等线" panose="02010600030101010101" pitchFamily="2" charset="-122"/>
                  <a:cs typeface="+mn-cs"/>
                </a:rPr>
                <a:t>6.1</a:t>
              </a:r>
              <a:endPara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1B79483D-6D48-4A51-8B2A-98325E347553}"/>
                </a:ext>
              </a:extLst>
            </p:cNvPr>
            <p:cNvSpPr txBox="1"/>
            <p:nvPr/>
          </p:nvSpPr>
          <p:spPr>
            <a:xfrm>
              <a:off x="977654" y="914399"/>
              <a:ext cx="7008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碳纤维正中黑简体" panose="02010601030101010101" pitchFamily="2" charset="-122"/>
                  <a:ea typeface="碳纤维正中黑简体" panose="02010601030101010101" pitchFamily="2" charset="-122"/>
                  <a:cs typeface="+mn-cs"/>
                </a:rPr>
                <a:t>结论</a:t>
              </a: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0CE2893D-5319-4D2F-80BA-03C44B6B64F6}"/>
              </a:ext>
            </a:extLst>
          </p:cNvPr>
          <p:cNvSpPr txBox="1"/>
          <p:nvPr/>
        </p:nvSpPr>
        <p:spPr>
          <a:xfrm>
            <a:off x="10285033" y="5811559"/>
            <a:ext cx="13195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1" u="none" strike="noStrike" kern="1200" cap="none" spc="20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结论</a:t>
            </a:r>
            <a:r>
              <a:rPr kumimoji="0" lang="zh-CN" altLang="en-US" sz="20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启示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1B69527E-AAFE-4D57-8ED4-6BC26F975F6E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8796339" y="6011614"/>
            <a:ext cx="1488694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AD19FA19-07A1-4938-9024-6089D5D66ED3}"/>
              </a:ext>
            </a:extLst>
          </p:cNvPr>
          <p:cNvSpPr txBox="1"/>
          <p:nvPr/>
        </p:nvSpPr>
        <p:spPr>
          <a:xfrm>
            <a:off x="5627802" y="6088558"/>
            <a:ext cx="5976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CONCLUSIONS &amp; ENLIGHTMENTS</a:t>
            </a:r>
            <a:endParaRPr kumimoji="0" lang="zh-CN" altLang="en-US" sz="3600" b="0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EB64875-B786-4ACC-B334-DDED712CB222}"/>
              </a:ext>
            </a:extLst>
          </p:cNvPr>
          <p:cNvSpPr/>
          <p:nvPr/>
        </p:nvSpPr>
        <p:spPr>
          <a:xfrm>
            <a:off x="10945503" y="441325"/>
            <a:ext cx="659122" cy="659122"/>
          </a:xfrm>
          <a:prstGeom prst="rect">
            <a:avLst/>
          </a:prstGeom>
          <a:blipFill dpi="0" rotWithShape="1">
            <a:blip r:embed="rId4">
              <a:biLevel thresh="5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E5FA53D3-A546-440C-9A21-CEA1E18BD498}"/>
              </a:ext>
            </a:extLst>
          </p:cNvPr>
          <p:cNvCxnSpPr/>
          <p:nvPr/>
        </p:nvCxnSpPr>
        <p:spPr>
          <a:xfrm>
            <a:off x="648833" y="490652"/>
            <a:ext cx="566058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ADE28630-66D3-4D71-A47C-0BAD00C8572E}"/>
              </a:ext>
            </a:extLst>
          </p:cNvPr>
          <p:cNvSpPr txBox="1"/>
          <p:nvPr/>
        </p:nvSpPr>
        <p:spPr>
          <a:xfrm>
            <a:off x="542925" y="5786978"/>
            <a:ext cx="1321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CASE STUDY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RESEARCH.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DBE6B495-7F00-41BD-A854-4DCFF4A2E35E}"/>
              </a:ext>
            </a:extLst>
          </p:cNvPr>
          <p:cNvCxnSpPr/>
          <p:nvPr/>
        </p:nvCxnSpPr>
        <p:spPr>
          <a:xfrm>
            <a:off x="648833" y="6391831"/>
            <a:ext cx="566058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>
            <a:extLst>
              <a:ext uri="{FF2B5EF4-FFF2-40B4-BE49-F238E27FC236}">
                <a16:creationId xmlns:a16="http://schemas.microsoft.com/office/drawing/2014/main" id="{26CBE861-E98E-4438-8DD3-490A2B13720D}"/>
              </a:ext>
            </a:extLst>
          </p:cNvPr>
          <p:cNvGrpSpPr/>
          <p:nvPr/>
        </p:nvGrpSpPr>
        <p:grpSpPr>
          <a:xfrm>
            <a:off x="1050646" y="1285875"/>
            <a:ext cx="2235480" cy="1322537"/>
            <a:chOff x="1050646" y="1285875"/>
            <a:chExt cx="2235480" cy="1428751"/>
          </a:xfrm>
        </p:grpSpPr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67924BFE-ACC4-4A59-9891-65FE632D768A}"/>
                </a:ext>
              </a:extLst>
            </p:cNvPr>
            <p:cNvGrpSpPr/>
            <p:nvPr/>
          </p:nvGrpSpPr>
          <p:grpSpPr>
            <a:xfrm>
              <a:off x="1050646" y="1285875"/>
              <a:ext cx="2235480" cy="1428751"/>
              <a:chOff x="2909102" y="2702719"/>
              <a:chExt cx="2283652" cy="1452562"/>
            </a:xfrm>
          </p:grpSpPr>
          <p:sp>
            <p:nvSpPr>
              <p:cNvPr id="43" name="任意多边形: 形状 42">
                <a:extLst>
                  <a:ext uri="{FF2B5EF4-FFF2-40B4-BE49-F238E27FC236}">
                    <a16:creationId xmlns:a16="http://schemas.microsoft.com/office/drawing/2014/main" id="{CEDD169F-0E78-4686-B34F-34809DBF6622}"/>
                  </a:ext>
                </a:extLst>
              </p:cNvPr>
              <p:cNvSpPr/>
              <p:nvPr/>
            </p:nvSpPr>
            <p:spPr>
              <a:xfrm>
                <a:off x="2909102" y="2702719"/>
                <a:ext cx="2283652" cy="1452562"/>
              </a:xfrm>
              <a:custGeom>
                <a:avLst/>
                <a:gdLst>
                  <a:gd name="connsiteX0" fmla="*/ 123163 w 2283652"/>
                  <a:gd name="connsiteY0" fmla="*/ 0 h 1452562"/>
                  <a:gd name="connsiteX1" fmla="*/ 2283652 w 2283652"/>
                  <a:gd name="connsiteY1" fmla="*/ 0 h 1452562"/>
                  <a:gd name="connsiteX2" fmla="*/ 2249530 w 2283652"/>
                  <a:gd name="connsiteY2" fmla="*/ 402430 h 1452562"/>
                  <a:gd name="connsiteX3" fmla="*/ 2236832 w 2283652"/>
                  <a:gd name="connsiteY3" fmla="*/ 402430 h 1452562"/>
                  <a:gd name="connsiteX4" fmla="*/ 2269323 w 2283652"/>
                  <a:gd name="connsiteY4" fmla="*/ 19235 h 1452562"/>
                  <a:gd name="connsiteX5" fmla="*/ 134230 w 2283652"/>
                  <a:gd name="connsiteY5" fmla="*/ 19235 h 1452562"/>
                  <a:gd name="connsiteX6" fmla="*/ 14329 w 2283652"/>
                  <a:gd name="connsiteY6" fmla="*/ 1433327 h 1452562"/>
                  <a:gd name="connsiteX7" fmla="*/ 2149422 w 2283652"/>
                  <a:gd name="connsiteY7" fmla="*/ 1433327 h 1452562"/>
                  <a:gd name="connsiteX8" fmla="*/ 2181913 w 2283652"/>
                  <a:gd name="connsiteY8" fmla="*/ 1050132 h 1452562"/>
                  <a:gd name="connsiteX9" fmla="*/ 2194611 w 2283652"/>
                  <a:gd name="connsiteY9" fmla="*/ 1050132 h 1452562"/>
                  <a:gd name="connsiteX10" fmla="*/ 2160489 w 2283652"/>
                  <a:gd name="connsiteY10" fmla="*/ 1452562 h 1452562"/>
                  <a:gd name="connsiteX11" fmla="*/ 0 w 2283652"/>
                  <a:gd name="connsiteY11" fmla="*/ 1452562 h 1452562"/>
                  <a:gd name="connsiteX12" fmla="*/ 123163 w 2283652"/>
                  <a:gd name="connsiteY12" fmla="*/ 0 h 1452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283652" h="1452562">
                    <a:moveTo>
                      <a:pt x="123163" y="0"/>
                    </a:moveTo>
                    <a:lnTo>
                      <a:pt x="2283652" y="0"/>
                    </a:lnTo>
                    <a:lnTo>
                      <a:pt x="2249530" y="402430"/>
                    </a:lnTo>
                    <a:lnTo>
                      <a:pt x="2236832" y="402430"/>
                    </a:lnTo>
                    <a:lnTo>
                      <a:pt x="2269323" y="19235"/>
                    </a:lnTo>
                    <a:lnTo>
                      <a:pt x="134230" y="19235"/>
                    </a:lnTo>
                    <a:lnTo>
                      <a:pt x="14329" y="1433327"/>
                    </a:lnTo>
                    <a:lnTo>
                      <a:pt x="2149422" y="1433327"/>
                    </a:lnTo>
                    <a:lnTo>
                      <a:pt x="2181913" y="1050132"/>
                    </a:lnTo>
                    <a:lnTo>
                      <a:pt x="2194611" y="1050132"/>
                    </a:lnTo>
                    <a:lnTo>
                      <a:pt x="2160489" y="1452562"/>
                    </a:lnTo>
                    <a:lnTo>
                      <a:pt x="0" y="1452562"/>
                    </a:lnTo>
                    <a:lnTo>
                      <a:pt x="123163" y="0"/>
                    </a:lnTo>
                    <a:close/>
                  </a:path>
                </a:pathLst>
              </a:custGeom>
              <a:solidFill>
                <a:schemeClr val="bg2"/>
              </a:solidFill>
              <a:ln w="317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4" name="平行四边形 43">
                <a:extLst>
                  <a:ext uri="{FF2B5EF4-FFF2-40B4-BE49-F238E27FC236}">
                    <a16:creationId xmlns:a16="http://schemas.microsoft.com/office/drawing/2014/main" id="{A97A443D-4E57-4A4C-BA1E-CD015D58A332}"/>
                  </a:ext>
                </a:extLst>
              </p:cNvPr>
              <p:cNvSpPr/>
              <p:nvPr/>
            </p:nvSpPr>
            <p:spPr>
              <a:xfrm>
                <a:off x="3013079" y="2778170"/>
                <a:ext cx="2075697" cy="1301659"/>
              </a:xfrm>
              <a:prstGeom prst="parallelogram">
                <a:avLst>
                  <a:gd name="adj" fmla="val 8479"/>
                </a:avLst>
              </a:prstGeom>
              <a:noFill/>
              <a:ln w="19050">
                <a:gradFill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85000"/>
                        <a:alpha val="0"/>
                      </a:schemeClr>
                    </a:gs>
                  </a:gsLst>
                  <a:lin ang="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5" name="平行四边形 44">
                <a:extLst>
                  <a:ext uri="{FF2B5EF4-FFF2-40B4-BE49-F238E27FC236}">
                    <a16:creationId xmlns:a16="http://schemas.microsoft.com/office/drawing/2014/main" id="{F7215750-E85E-4818-ADF7-802FBDBD2411}"/>
                  </a:ext>
                </a:extLst>
              </p:cNvPr>
              <p:cNvSpPr/>
              <p:nvPr/>
            </p:nvSpPr>
            <p:spPr>
              <a:xfrm>
                <a:off x="5119498" y="3062050"/>
                <a:ext cx="72908" cy="45720"/>
              </a:xfrm>
              <a:prstGeom prst="parallelogram">
                <a:avLst>
                  <a:gd name="adj" fmla="val 8479"/>
                </a:avLst>
              </a:prstGeom>
              <a:solidFill>
                <a:schemeClr val="accent1"/>
              </a:solidFill>
              <a:ln w="317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6" name="平行四边形 45">
                <a:extLst>
                  <a:ext uri="{FF2B5EF4-FFF2-40B4-BE49-F238E27FC236}">
                    <a16:creationId xmlns:a16="http://schemas.microsoft.com/office/drawing/2014/main" id="{C176D6F6-3B6D-4CE1-A5E1-7506A102F855}"/>
                  </a:ext>
                </a:extLst>
              </p:cNvPr>
              <p:cNvSpPr/>
              <p:nvPr/>
            </p:nvSpPr>
            <p:spPr>
              <a:xfrm>
                <a:off x="5062573" y="3727371"/>
                <a:ext cx="72908" cy="45720"/>
              </a:xfrm>
              <a:prstGeom prst="parallelogram">
                <a:avLst>
                  <a:gd name="adj" fmla="val 8479"/>
                </a:avLst>
              </a:prstGeom>
              <a:solidFill>
                <a:schemeClr val="accent1"/>
              </a:solidFill>
              <a:ln w="317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BC95DDF9-B9D9-4485-AD68-9766F58E098F}"/>
                </a:ext>
              </a:extLst>
            </p:cNvPr>
            <p:cNvGrpSpPr/>
            <p:nvPr/>
          </p:nvGrpSpPr>
          <p:grpSpPr>
            <a:xfrm>
              <a:off x="1295621" y="1446252"/>
              <a:ext cx="1832449" cy="1107996"/>
              <a:chOff x="2088352" y="2146009"/>
              <a:chExt cx="1832449" cy="1107996"/>
            </a:xfrm>
          </p:grpSpPr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1665182A-ADDA-47D5-B8F3-75D0A79F497C}"/>
                  </a:ext>
                </a:extLst>
              </p:cNvPr>
              <p:cNvSpPr txBox="1"/>
              <p:nvPr/>
            </p:nvSpPr>
            <p:spPr>
              <a:xfrm>
                <a:off x="2315124" y="2146009"/>
                <a:ext cx="137890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w Cen MT Condensed Extra Bold" panose="020B0803020202020204" pitchFamily="34" charset="0"/>
                    <a:ea typeface="等线" panose="02010600030101010101" pitchFamily="2" charset="-122"/>
                    <a:cs typeface="+mn-cs"/>
                  </a:rPr>
                  <a:t>TEXT HERE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 Condensed Extra Bold" panose="020B0803020202020204" pitchFamily="34" charset="0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6CAC20DA-0D42-454F-927D-85FC6793E5B5}"/>
                  </a:ext>
                </a:extLst>
              </p:cNvPr>
              <p:cNvSpPr txBox="1"/>
              <p:nvPr/>
            </p:nvSpPr>
            <p:spPr>
              <a:xfrm>
                <a:off x="2088352" y="2607674"/>
                <a:ext cx="183244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方正宋刻本秀楷简体" panose="02000000000000000000" pitchFamily="2" charset="-122"/>
                    <a:ea typeface="方正宋刻本秀楷简体" panose="02000000000000000000" pitchFamily="2" charset="-122"/>
                    <a:cs typeface="+mn-cs"/>
                  </a:rPr>
                  <a:t>Lorem ipsum dolor sit </a:t>
                </a:r>
                <a:r>
                  <a:rPr kumimoji="0" lang="en-US" altLang="zh-CN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方正宋刻本秀楷简体" panose="02000000000000000000" pitchFamily="2" charset="-122"/>
                    <a:ea typeface="方正宋刻本秀楷简体" panose="02000000000000000000" pitchFamily="2" charset="-122"/>
                    <a:cs typeface="+mn-cs"/>
                  </a:rPr>
                  <a:t>amet</a:t>
                </a: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方正宋刻本秀楷简体" panose="02000000000000000000" pitchFamily="2" charset="-122"/>
                    <a:ea typeface="方正宋刻本秀楷简体" panose="02000000000000000000" pitchFamily="2" charset="-122"/>
                    <a:cs typeface="+mn-cs"/>
                  </a:rPr>
                  <a:t>.</a:t>
                </a:r>
              </a:p>
            </p:txBody>
          </p:sp>
        </p:grp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21E87231-5B08-494E-8DE7-6565AF7AF399}"/>
              </a:ext>
            </a:extLst>
          </p:cNvPr>
          <p:cNvGrpSpPr/>
          <p:nvPr/>
        </p:nvGrpSpPr>
        <p:grpSpPr>
          <a:xfrm>
            <a:off x="1050646" y="2834342"/>
            <a:ext cx="2235480" cy="1322537"/>
            <a:chOff x="1050646" y="2781300"/>
            <a:chExt cx="2235480" cy="1428751"/>
          </a:xfrm>
        </p:grpSpPr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374C8BE1-AD6C-43FC-B7C5-523138178D9A}"/>
                </a:ext>
              </a:extLst>
            </p:cNvPr>
            <p:cNvGrpSpPr/>
            <p:nvPr/>
          </p:nvGrpSpPr>
          <p:grpSpPr>
            <a:xfrm>
              <a:off x="1050646" y="2781300"/>
              <a:ext cx="2235480" cy="1428751"/>
              <a:chOff x="2909102" y="2702719"/>
              <a:chExt cx="2283652" cy="1452562"/>
            </a:xfrm>
          </p:grpSpPr>
          <p:sp>
            <p:nvSpPr>
              <p:cNvPr id="48" name="任意多边形: 形状 47">
                <a:extLst>
                  <a:ext uri="{FF2B5EF4-FFF2-40B4-BE49-F238E27FC236}">
                    <a16:creationId xmlns:a16="http://schemas.microsoft.com/office/drawing/2014/main" id="{0380CDFD-2A26-4549-87B1-0BF2E52A4D50}"/>
                  </a:ext>
                </a:extLst>
              </p:cNvPr>
              <p:cNvSpPr/>
              <p:nvPr/>
            </p:nvSpPr>
            <p:spPr>
              <a:xfrm>
                <a:off x="2909102" y="2702719"/>
                <a:ext cx="2283652" cy="1452562"/>
              </a:xfrm>
              <a:custGeom>
                <a:avLst/>
                <a:gdLst>
                  <a:gd name="connsiteX0" fmla="*/ 123163 w 2283652"/>
                  <a:gd name="connsiteY0" fmla="*/ 0 h 1452562"/>
                  <a:gd name="connsiteX1" fmla="*/ 2283652 w 2283652"/>
                  <a:gd name="connsiteY1" fmla="*/ 0 h 1452562"/>
                  <a:gd name="connsiteX2" fmla="*/ 2249530 w 2283652"/>
                  <a:gd name="connsiteY2" fmla="*/ 402430 h 1452562"/>
                  <a:gd name="connsiteX3" fmla="*/ 2236832 w 2283652"/>
                  <a:gd name="connsiteY3" fmla="*/ 402430 h 1452562"/>
                  <a:gd name="connsiteX4" fmla="*/ 2269323 w 2283652"/>
                  <a:gd name="connsiteY4" fmla="*/ 19235 h 1452562"/>
                  <a:gd name="connsiteX5" fmla="*/ 134230 w 2283652"/>
                  <a:gd name="connsiteY5" fmla="*/ 19235 h 1452562"/>
                  <a:gd name="connsiteX6" fmla="*/ 14329 w 2283652"/>
                  <a:gd name="connsiteY6" fmla="*/ 1433327 h 1452562"/>
                  <a:gd name="connsiteX7" fmla="*/ 2149422 w 2283652"/>
                  <a:gd name="connsiteY7" fmla="*/ 1433327 h 1452562"/>
                  <a:gd name="connsiteX8" fmla="*/ 2181913 w 2283652"/>
                  <a:gd name="connsiteY8" fmla="*/ 1050132 h 1452562"/>
                  <a:gd name="connsiteX9" fmla="*/ 2194611 w 2283652"/>
                  <a:gd name="connsiteY9" fmla="*/ 1050132 h 1452562"/>
                  <a:gd name="connsiteX10" fmla="*/ 2160489 w 2283652"/>
                  <a:gd name="connsiteY10" fmla="*/ 1452562 h 1452562"/>
                  <a:gd name="connsiteX11" fmla="*/ 0 w 2283652"/>
                  <a:gd name="connsiteY11" fmla="*/ 1452562 h 1452562"/>
                  <a:gd name="connsiteX12" fmla="*/ 123163 w 2283652"/>
                  <a:gd name="connsiteY12" fmla="*/ 0 h 1452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283652" h="1452562">
                    <a:moveTo>
                      <a:pt x="123163" y="0"/>
                    </a:moveTo>
                    <a:lnTo>
                      <a:pt x="2283652" y="0"/>
                    </a:lnTo>
                    <a:lnTo>
                      <a:pt x="2249530" y="402430"/>
                    </a:lnTo>
                    <a:lnTo>
                      <a:pt x="2236832" y="402430"/>
                    </a:lnTo>
                    <a:lnTo>
                      <a:pt x="2269323" y="19235"/>
                    </a:lnTo>
                    <a:lnTo>
                      <a:pt x="134230" y="19235"/>
                    </a:lnTo>
                    <a:lnTo>
                      <a:pt x="14329" y="1433327"/>
                    </a:lnTo>
                    <a:lnTo>
                      <a:pt x="2149422" y="1433327"/>
                    </a:lnTo>
                    <a:lnTo>
                      <a:pt x="2181913" y="1050132"/>
                    </a:lnTo>
                    <a:lnTo>
                      <a:pt x="2194611" y="1050132"/>
                    </a:lnTo>
                    <a:lnTo>
                      <a:pt x="2160489" y="1452562"/>
                    </a:lnTo>
                    <a:lnTo>
                      <a:pt x="0" y="1452562"/>
                    </a:lnTo>
                    <a:lnTo>
                      <a:pt x="123163" y="0"/>
                    </a:lnTo>
                    <a:close/>
                  </a:path>
                </a:pathLst>
              </a:custGeom>
              <a:solidFill>
                <a:schemeClr val="bg2"/>
              </a:solidFill>
              <a:ln w="317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9" name="平行四边形 48">
                <a:extLst>
                  <a:ext uri="{FF2B5EF4-FFF2-40B4-BE49-F238E27FC236}">
                    <a16:creationId xmlns:a16="http://schemas.microsoft.com/office/drawing/2014/main" id="{74F90EEB-2CCD-4528-9949-5759120F9B1B}"/>
                  </a:ext>
                </a:extLst>
              </p:cNvPr>
              <p:cNvSpPr/>
              <p:nvPr/>
            </p:nvSpPr>
            <p:spPr>
              <a:xfrm>
                <a:off x="3013079" y="2778170"/>
                <a:ext cx="2075697" cy="1301659"/>
              </a:xfrm>
              <a:prstGeom prst="parallelogram">
                <a:avLst>
                  <a:gd name="adj" fmla="val 8479"/>
                </a:avLst>
              </a:prstGeom>
              <a:noFill/>
              <a:ln w="19050">
                <a:gradFill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85000"/>
                        <a:alpha val="0"/>
                      </a:schemeClr>
                    </a:gs>
                  </a:gsLst>
                  <a:lin ang="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50" name="平行四边形 49">
                <a:extLst>
                  <a:ext uri="{FF2B5EF4-FFF2-40B4-BE49-F238E27FC236}">
                    <a16:creationId xmlns:a16="http://schemas.microsoft.com/office/drawing/2014/main" id="{0CBD0636-900D-4BE6-8D34-F0EB1440B7DF}"/>
                  </a:ext>
                </a:extLst>
              </p:cNvPr>
              <p:cNvSpPr/>
              <p:nvPr/>
            </p:nvSpPr>
            <p:spPr>
              <a:xfrm>
                <a:off x="5119498" y="3062050"/>
                <a:ext cx="72908" cy="45720"/>
              </a:xfrm>
              <a:prstGeom prst="parallelogram">
                <a:avLst>
                  <a:gd name="adj" fmla="val 8479"/>
                </a:avLst>
              </a:prstGeom>
              <a:solidFill>
                <a:schemeClr val="accent1"/>
              </a:solidFill>
              <a:ln w="317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51" name="平行四边形 50">
                <a:extLst>
                  <a:ext uri="{FF2B5EF4-FFF2-40B4-BE49-F238E27FC236}">
                    <a16:creationId xmlns:a16="http://schemas.microsoft.com/office/drawing/2014/main" id="{779A7E07-F313-4148-8673-68792B4D98A8}"/>
                  </a:ext>
                </a:extLst>
              </p:cNvPr>
              <p:cNvSpPr/>
              <p:nvPr/>
            </p:nvSpPr>
            <p:spPr>
              <a:xfrm>
                <a:off x="5062573" y="3727371"/>
                <a:ext cx="72908" cy="45720"/>
              </a:xfrm>
              <a:prstGeom prst="parallelogram">
                <a:avLst>
                  <a:gd name="adj" fmla="val 8479"/>
                </a:avLst>
              </a:prstGeom>
              <a:solidFill>
                <a:schemeClr val="accent1"/>
              </a:solidFill>
              <a:ln w="317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DADF459C-9674-44C5-B5EE-C95B0D58D121}"/>
                </a:ext>
              </a:extLst>
            </p:cNvPr>
            <p:cNvGrpSpPr/>
            <p:nvPr/>
          </p:nvGrpSpPr>
          <p:grpSpPr>
            <a:xfrm>
              <a:off x="1295621" y="2922199"/>
              <a:ext cx="1832449" cy="1107996"/>
              <a:chOff x="2088352" y="2126531"/>
              <a:chExt cx="1832449" cy="1107996"/>
            </a:xfrm>
          </p:grpSpPr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75FEB1FF-BC5B-4CCF-9337-FC6A6CDE77D1}"/>
                  </a:ext>
                </a:extLst>
              </p:cNvPr>
              <p:cNvSpPr txBox="1"/>
              <p:nvPr/>
            </p:nvSpPr>
            <p:spPr>
              <a:xfrm>
                <a:off x="2315124" y="2126531"/>
                <a:ext cx="137890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w Cen MT Condensed Extra Bold" panose="020B0803020202020204" pitchFamily="34" charset="0"/>
                    <a:ea typeface="等线" panose="02010600030101010101" pitchFamily="2" charset="-122"/>
                    <a:cs typeface="+mn-cs"/>
                  </a:rPr>
                  <a:t>TEXT HERE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 Condensed Extra Bold" panose="020B0803020202020204" pitchFamily="34" charset="0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9096F9BF-96E0-4D17-8AD5-687973ADE337}"/>
                  </a:ext>
                </a:extLst>
              </p:cNvPr>
              <p:cNvSpPr txBox="1"/>
              <p:nvPr/>
            </p:nvSpPr>
            <p:spPr>
              <a:xfrm>
                <a:off x="2088352" y="2588196"/>
                <a:ext cx="183244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方正宋刻本秀楷简体" panose="02000000000000000000" pitchFamily="2" charset="-122"/>
                    <a:ea typeface="方正宋刻本秀楷简体" panose="02000000000000000000" pitchFamily="2" charset="-122"/>
                    <a:cs typeface="+mn-cs"/>
                  </a:rPr>
                  <a:t>Lorem ipsum dolor sit </a:t>
                </a:r>
                <a:r>
                  <a:rPr kumimoji="0" lang="en-US" altLang="zh-CN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方正宋刻本秀楷简体" panose="02000000000000000000" pitchFamily="2" charset="-122"/>
                    <a:ea typeface="方正宋刻本秀楷简体" panose="02000000000000000000" pitchFamily="2" charset="-122"/>
                    <a:cs typeface="+mn-cs"/>
                  </a:rPr>
                  <a:t>amet</a:t>
                </a: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方正宋刻本秀楷简体" panose="02000000000000000000" pitchFamily="2" charset="-122"/>
                    <a:ea typeface="方正宋刻本秀楷简体" panose="02000000000000000000" pitchFamily="2" charset="-122"/>
                    <a:cs typeface="+mn-cs"/>
                  </a:rPr>
                  <a:t>.</a:t>
                </a:r>
              </a:p>
            </p:txBody>
          </p:sp>
        </p:grpSp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0668F68B-133D-4ACF-8438-00687FD3AE3E}"/>
              </a:ext>
            </a:extLst>
          </p:cNvPr>
          <p:cNvGrpSpPr/>
          <p:nvPr/>
        </p:nvGrpSpPr>
        <p:grpSpPr>
          <a:xfrm>
            <a:off x="1050646" y="4382808"/>
            <a:ext cx="2235480" cy="1322537"/>
            <a:chOff x="1050646" y="4382808"/>
            <a:chExt cx="2235480" cy="1428751"/>
          </a:xfrm>
        </p:grpSpPr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65D70722-EFEF-4F0A-BC0E-5C3927E66FB6}"/>
                </a:ext>
              </a:extLst>
            </p:cNvPr>
            <p:cNvGrpSpPr/>
            <p:nvPr/>
          </p:nvGrpSpPr>
          <p:grpSpPr>
            <a:xfrm>
              <a:off x="1050646" y="4382808"/>
              <a:ext cx="2235480" cy="1428751"/>
              <a:chOff x="2909102" y="2702719"/>
              <a:chExt cx="2283652" cy="1452562"/>
            </a:xfrm>
          </p:grpSpPr>
          <p:sp>
            <p:nvSpPr>
              <p:cNvPr id="56" name="任意多边形: 形状 55">
                <a:extLst>
                  <a:ext uri="{FF2B5EF4-FFF2-40B4-BE49-F238E27FC236}">
                    <a16:creationId xmlns:a16="http://schemas.microsoft.com/office/drawing/2014/main" id="{895AA978-CA05-46F3-A826-FE337E671E54}"/>
                  </a:ext>
                </a:extLst>
              </p:cNvPr>
              <p:cNvSpPr/>
              <p:nvPr/>
            </p:nvSpPr>
            <p:spPr>
              <a:xfrm>
                <a:off x="2909102" y="2702719"/>
                <a:ext cx="2283652" cy="1452562"/>
              </a:xfrm>
              <a:custGeom>
                <a:avLst/>
                <a:gdLst>
                  <a:gd name="connsiteX0" fmla="*/ 123163 w 2283652"/>
                  <a:gd name="connsiteY0" fmla="*/ 0 h 1452562"/>
                  <a:gd name="connsiteX1" fmla="*/ 2283652 w 2283652"/>
                  <a:gd name="connsiteY1" fmla="*/ 0 h 1452562"/>
                  <a:gd name="connsiteX2" fmla="*/ 2249530 w 2283652"/>
                  <a:gd name="connsiteY2" fmla="*/ 402430 h 1452562"/>
                  <a:gd name="connsiteX3" fmla="*/ 2236832 w 2283652"/>
                  <a:gd name="connsiteY3" fmla="*/ 402430 h 1452562"/>
                  <a:gd name="connsiteX4" fmla="*/ 2269323 w 2283652"/>
                  <a:gd name="connsiteY4" fmla="*/ 19235 h 1452562"/>
                  <a:gd name="connsiteX5" fmla="*/ 134230 w 2283652"/>
                  <a:gd name="connsiteY5" fmla="*/ 19235 h 1452562"/>
                  <a:gd name="connsiteX6" fmla="*/ 14329 w 2283652"/>
                  <a:gd name="connsiteY6" fmla="*/ 1433327 h 1452562"/>
                  <a:gd name="connsiteX7" fmla="*/ 2149422 w 2283652"/>
                  <a:gd name="connsiteY7" fmla="*/ 1433327 h 1452562"/>
                  <a:gd name="connsiteX8" fmla="*/ 2181913 w 2283652"/>
                  <a:gd name="connsiteY8" fmla="*/ 1050132 h 1452562"/>
                  <a:gd name="connsiteX9" fmla="*/ 2194611 w 2283652"/>
                  <a:gd name="connsiteY9" fmla="*/ 1050132 h 1452562"/>
                  <a:gd name="connsiteX10" fmla="*/ 2160489 w 2283652"/>
                  <a:gd name="connsiteY10" fmla="*/ 1452562 h 1452562"/>
                  <a:gd name="connsiteX11" fmla="*/ 0 w 2283652"/>
                  <a:gd name="connsiteY11" fmla="*/ 1452562 h 1452562"/>
                  <a:gd name="connsiteX12" fmla="*/ 123163 w 2283652"/>
                  <a:gd name="connsiteY12" fmla="*/ 0 h 1452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283652" h="1452562">
                    <a:moveTo>
                      <a:pt x="123163" y="0"/>
                    </a:moveTo>
                    <a:lnTo>
                      <a:pt x="2283652" y="0"/>
                    </a:lnTo>
                    <a:lnTo>
                      <a:pt x="2249530" y="402430"/>
                    </a:lnTo>
                    <a:lnTo>
                      <a:pt x="2236832" y="402430"/>
                    </a:lnTo>
                    <a:lnTo>
                      <a:pt x="2269323" y="19235"/>
                    </a:lnTo>
                    <a:lnTo>
                      <a:pt x="134230" y="19235"/>
                    </a:lnTo>
                    <a:lnTo>
                      <a:pt x="14329" y="1433327"/>
                    </a:lnTo>
                    <a:lnTo>
                      <a:pt x="2149422" y="1433327"/>
                    </a:lnTo>
                    <a:lnTo>
                      <a:pt x="2181913" y="1050132"/>
                    </a:lnTo>
                    <a:lnTo>
                      <a:pt x="2194611" y="1050132"/>
                    </a:lnTo>
                    <a:lnTo>
                      <a:pt x="2160489" y="1452562"/>
                    </a:lnTo>
                    <a:lnTo>
                      <a:pt x="0" y="1452562"/>
                    </a:lnTo>
                    <a:lnTo>
                      <a:pt x="123163" y="0"/>
                    </a:lnTo>
                    <a:close/>
                  </a:path>
                </a:pathLst>
              </a:custGeom>
              <a:solidFill>
                <a:schemeClr val="bg2"/>
              </a:solidFill>
              <a:ln w="317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57" name="平行四边形 56">
                <a:extLst>
                  <a:ext uri="{FF2B5EF4-FFF2-40B4-BE49-F238E27FC236}">
                    <a16:creationId xmlns:a16="http://schemas.microsoft.com/office/drawing/2014/main" id="{F4CD4818-FA43-4195-A8C7-05AA3E467A6F}"/>
                  </a:ext>
                </a:extLst>
              </p:cNvPr>
              <p:cNvSpPr/>
              <p:nvPr/>
            </p:nvSpPr>
            <p:spPr>
              <a:xfrm>
                <a:off x="3013079" y="2778170"/>
                <a:ext cx="2075697" cy="1301659"/>
              </a:xfrm>
              <a:prstGeom prst="parallelogram">
                <a:avLst>
                  <a:gd name="adj" fmla="val 8479"/>
                </a:avLst>
              </a:prstGeom>
              <a:noFill/>
              <a:ln w="19050">
                <a:gradFill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85000"/>
                        <a:alpha val="0"/>
                      </a:schemeClr>
                    </a:gs>
                  </a:gsLst>
                  <a:lin ang="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58" name="平行四边形 57">
                <a:extLst>
                  <a:ext uri="{FF2B5EF4-FFF2-40B4-BE49-F238E27FC236}">
                    <a16:creationId xmlns:a16="http://schemas.microsoft.com/office/drawing/2014/main" id="{A8B7D975-5D71-408F-BB37-803B1EFE8D03}"/>
                  </a:ext>
                </a:extLst>
              </p:cNvPr>
              <p:cNvSpPr/>
              <p:nvPr/>
            </p:nvSpPr>
            <p:spPr>
              <a:xfrm>
                <a:off x="5119498" y="3062050"/>
                <a:ext cx="72908" cy="45720"/>
              </a:xfrm>
              <a:prstGeom prst="parallelogram">
                <a:avLst>
                  <a:gd name="adj" fmla="val 8479"/>
                </a:avLst>
              </a:prstGeom>
              <a:solidFill>
                <a:schemeClr val="accent1"/>
              </a:solidFill>
              <a:ln w="317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59" name="平行四边形 58">
                <a:extLst>
                  <a:ext uri="{FF2B5EF4-FFF2-40B4-BE49-F238E27FC236}">
                    <a16:creationId xmlns:a16="http://schemas.microsoft.com/office/drawing/2014/main" id="{5FA90479-F2BC-4F04-8AA3-4883A0896034}"/>
                  </a:ext>
                </a:extLst>
              </p:cNvPr>
              <p:cNvSpPr/>
              <p:nvPr/>
            </p:nvSpPr>
            <p:spPr>
              <a:xfrm>
                <a:off x="5062573" y="3727371"/>
                <a:ext cx="72908" cy="45720"/>
              </a:xfrm>
              <a:prstGeom prst="parallelogram">
                <a:avLst>
                  <a:gd name="adj" fmla="val 8479"/>
                </a:avLst>
              </a:prstGeom>
              <a:solidFill>
                <a:schemeClr val="accent1"/>
              </a:solidFill>
              <a:ln w="317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60" name="组合 59">
              <a:extLst>
                <a:ext uri="{FF2B5EF4-FFF2-40B4-BE49-F238E27FC236}">
                  <a16:creationId xmlns:a16="http://schemas.microsoft.com/office/drawing/2014/main" id="{66E296E4-2D0C-4AA0-B53E-F050E4E87F4D}"/>
                </a:ext>
              </a:extLst>
            </p:cNvPr>
            <p:cNvGrpSpPr/>
            <p:nvPr/>
          </p:nvGrpSpPr>
          <p:grpSpPr>
            <a:xfrm>
              <a:off x="1295621" y="4509838"/>
              <a:ext cx="1832449" cy="1107996"/>
              <a:chOff x="2088352" y="2112662"/>
              <a:chExt cx="1832449" cy="1107996"/>
            </a:xfrm>
          </p:grpSpPr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E945BD4A-AF4A-4B49-A117-DDBD9F28D59F}"/>
                  </a:ext>
                </a:extLst>
              </p:cNvPr>
              <p:cNvSpPr txBox="1"/>
              <p:nvPr/>
            </p:nvSpPr>
            <p:spPr>
              <a:xfrm>
                <a:off x="2315124" y="2112662"/>
                <a:ext cx="137890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w Cen MT Condensed Extra Bold" panose="020B0803020202020204" pitchFamily="34" charset="0"/>
                    <a:ea typeface="等线" panose="02010600030101010101" pitchFamily="2" charset="-122"/>
                    <a:cs typeface="+mn-cs"/>
                  </a:rPr>
                  <a:t>TEXT HERE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 Condensed Extra Bold" panose="020B0803020202020204" pitchFamily="34" charset="0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314D692B-DCE3-4FBC-AE69-BA3F899F31B3}"/>
                  </a:ext>
                </a:extLst>
              </p:cNvPr>
              <p:cNvSpPr txBox="1"/>
              <p:nvPr/>
            </p:nvSpPr>
            <p:spPr>
              <a:xfrm>
                <a:off x="2088352" y="2574327"/>
                <a:ext cx="183244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方正宋刻本秀楷简体" panose="02000000000000000000" pitchFamily="2" charset="-122"/>
                    <a:ea typeface="方正宋刻本秀楷简体" panose="02000000000000000000" pitchFamily="2" charset="-122"/>
                    <a:cs typeface="+mn-cs"/>
                  </a:rPr>
                  <a:t>Lorem ipsum dolor sit </a:t>
                </a:r>
                <a:r>
                  <a:rPr kumimoji="0" lang="en-US" altLang="zh-CN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方正宋刻本秀楷简体" panose="02000000000000000000" pitchFamily="2" charset="-122"/>
                    <a:ea typeface="方正宋刻本秀楷简体" panose="02000000000000000000" pitchFamily="2" charset="-122"/>
                    <a:cs typeface="+mn-cs"/>
                  </a:rPr>
                  <a:t>amet</a:t>
                </a: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方正宋刻本秀楷简体" panose="02000000000000000000" pitchFamily="2" charset="-122"/>
                    <a:ea typeface="方正宋刻本秀楷简体" panose="02000000000000000000" pitchFamily="2" charset="-122"/>
                    <a:cs typeface="+mn-cs"/>
                  </a:rPr>
                  <a:t>.</a:t>
                </a:r>
              </a:p>
            </p:txBody>
          </p:sp>
        </p:grpSp>
      </p:grp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6AF1F7A2-CB09-4AE7-BA28-ADBB6D5D303F}"/>
              </a:ext>
            </a:extLst>
          </p:cNvPr>
          <p:cNvCxnSpPr>
            <a:cxnSpLocks/>
          </p:cNvCxnSpPr>
          <p:nvPr/>
        </p:nvCxnSpPr>
        <p:spPr>
          <a:xfrm>
            <a:off x="3519013" y="1945006"/>
            <a:ext cx="945037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19B4F721-170D-4A78-8BF0-FF8A090CF76A}"/>
              </a:ext>
            </a:extLst>
          </p:cNvPr>
          <p:cNvCxnSpPr>
            <a:cxnSpLocks/>
          </p:cNvCxnSpPr>
          <p:nvPr/>
        </p:nvCxnSpPr>
        <p:spPr>
          <a:xfrm>
            <a:off x="3519013" y="3488056"/>
            <a:ext cx="945037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C6A51204-2A7C-4A83-95DB-6F214C4F5F46}"/>
              </a:ext>
            </a:extLst>
          </p:cNvPr>
          <p:cNvCxnSpPr>
            <a:cxnSpLocks/>
          </p:cNvCxnSpPr>
          <p:nvPr/>
        </p:nvCxnSpPr>
        <p:spPr>
          <a:xfrm>
            <a:off x="3519013" y="5024756"/>
            <a:ext cx="945037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6F2351EB-B7C7-4387-87CC-409D58C6C9DC}"/>
              </a:ext>
            </a:extLst>
          </p:cNvPr>
          <p:cNvSpPr txBox="1"/>
          <p:nvPr/>
        </p:nvSpPr>
        <p:spPr>
          <a:xfrm>
            <a:off x="4673228" y="1483341"/>
            <a:ext cx="69313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Lorem ipsum dolor sit amet, consectetuer adipiscing elit. Maecenas porttitor congue massa. Fusce posuere, magna sed pulvinar ultricies, purus lectus malesuada libero, sit amet commodo magna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eros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quis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.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D82B15D8-F7D5-4B83-B48F-BEFB5B8EAD0E}"/>
              </a:ext>
            </a:extLst>
          </p:cNvPr>
          <p:cNvSpPr txBox="1"/>
          <p:nvPr/>
        </p:nvSpPr>
        <p:spPr>
          <a:xfrm>
            <a:off x="4673228" y="3026391"/>
            <a:ext cx="69313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Lorem ipsum dolor sit amet, consectetuer adipiscing elit. Maecenas porttitor congue massa. Fusce posuere, magna sed pulvinar ultricies, purus lectus malesuada libero, sit amet commodo magna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eros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quis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.</a:t>
            </a: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6EA6D83B-0319-4ECD-883B-C2391663EA10}"/>
              </a:ext>
            </a:extLst>
          </p:cNvPr>
          <p:cNvSpPr txBox="1"/>
          <p:nvPr/>
        </p:nvSpPr>
        <p:spPr>
          <a:xfrm>
            <a:off x="4673228" y="4569441"/>
            <a:ext cx="69313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Lorem ipsum dolor sit amet, consectetuer adipiscing elit. Maecenas porttitor congue massa. Fusce posuere, magna sed pulvinar ultricies, purus lectus malesuada libero, sit amet commodo magna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eros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quis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685712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9BFA53F9-B99A-4139-918F-51C933D1DD27}"/>
              </a:ext>
            </a:extLst>
          </p:cNvPr>
          <p:cNvGrpSpPr/>
          <p:nvPr/>
        </p:nvGrpSpPr>
        <p:grpSpPr>
          <a:xfrm>
            <a:off x="587375" y="621626"/>
            <a:ext cx="1164103" cy="430887"/>
            <a:chOff x="514384" y="883622"/>
            <a:chExt cx="1164103" cy="430887"/>
          </a:xfrm>
        </p:grpSpPr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5FCC79E8-86E7-4065-BBA8-4234813D6982}"/>
                </a:ext>
              </a:extLst>
            </p:cNvPr>
            <p:cNvSpPr txBox="1"/>
            <p:nvPr/>
          </p:nvSpPr>
          <p:spPr>
            <a:xfrm>
              <a:off x="514384" y="883622"/>
              <a:ext cx="53732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 Condensed Extra Bold" panose="020B0803020202020204" pitchFamily="34" charset="0"/>
                  <a:ea typeface="等线" panose="02010600030101010101" pitchFamily="2" charset="-122"/>
                  <a:cs typeface="+mn-cs"/>
                </a:rPr>
                <a:t>6.2</a:t>
              </a:r>
              <a:endPara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1B79483D-6D48-4A51-8B2A-98325E347553}"/>
                </a:ext>
              </a:extLst>
            </p:cNvPr>
            <p:cNvSpPr txBox="1"/>
            <p:nvPr/>
          </p:nvSpPr>
          <p:spPr>
            <a:xfrm>
              <a:off x="977654" y="914399"/>
              <a:ext cx="7008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碳纤维正中黑简体" panose="02010601030101010101" pitchFamily="2" charset="-122"/>
                  <a:ea typeface="碳纤维正中黑简体" panose="02010601030101010101" pitchFamily="2" charset="-122"/>
                  <a:cs typeface="+mn-cs"/>
                </a:rPr>
                <a:t>启示</a:t>
              </a: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0CE2893D-5319-4D2F-80BA-03C44B6B64F6}"/>
              </a:ext>
            </a:extLst>
          </p:cNvPr>
          <p:cNvSpPr txBox="1"/>
          <p:nvPr/>
        </p:nvSpPr>
        <p:spPr>
          <a:xfrm>
            <a:off x="10285033" y="5811559"/>
            <a:ext cx="13195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1" u="none" strike="noStrike" kern="1200" cap="none" spc="20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结论</a:t>
            </a:r>
            <a:r>
              <a:rPr kumimoji="0" lang="zh-CN" altLang="en-US" sz="20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启示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1B69527E-AAFE-4D57-8ED4-6BC26F975F6E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8796339" y="6011614"/>
            <a:ext cx="1488694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AD19FA19-07A1-4938-9024-6089D5D66ED3}"/>
              </a:ext>
            </a:extLst>
          </p:cNvPr>
          <p:cNvSpPr txBox="1"/>
          <p:nvPr/>
        </p:nvSpPr>
        <p:spPr>
          <a:xfrm>
            <a:off x="5627802" y="6088558"/>
            <a:ext cx="5976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CONCLUSIONS &amp; ENLIGHTMENTS</a:t>
            </a:r>
            <a:endParaRPr kumimoji="0" lang="zh-CN" altLang="en-US" sz="3600" b="0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EB64875-B786-4ACC-B334-DDED712CB222}"/>
              </a:ext>
            </a:extLst>
          </p:cNvPr>
          <p:cNvSpPr/>
          <p:nvPr/>
        </p:nvSpPr>
        <p:spPr>
          <a:xfrm>
            <a:off x="10945503" y="441325"/>
            <a:ext cx="659122" cy="659122"/>
          </a:xfrm>
          <a:prstGeom prst="rect">
            <a:avLst/>
          </a:prstGeom>
          <a:blipFill dpi="0" rotWithShape="1">
            <a:blip r:embed="rId4">
              <a:biLevel thresh="5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E5FA53D3-A546-440C-9A21-CEA1E18BD498}"/>
              </a:ext>
            </a:extLst>
          </p:cNvPr>
          <p:cNvCxnSpPr/>
          <p:nvPr/>
        </p:nvCxnSpPr>
        <p:spPr>
          <a:xfrm>
            <a:off x="648833" y="490652"/>
            <a:ext cx="566058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ADE28630-66D3-4D71-A47C-0BAD00C8572E}"/>
              </a:ext>
            </a:extLst>
          </p:cNvPr>
          <p:cNvSpPr txBox="1"/>
          <p:nvPr/>
        </p:nvSpPr>
        <p:spPr>
          <a:xfrm>
            <a:off x="542925" y="5786978"/>
            <a:ext cx="1321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CASE STUDY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RESEARCH.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DBE6B495-7F00-41BD-A854-4DCFF4A2E35E}"/>
              </a:ext>
            </a:extLst>
          </p:cNvPr>
          <p:cNvCxnSpPr/>
          <p:nvPr/>
        </p:nvCxnSpPr>
        <p:spPr>
          <a:xfrm>
            <a:off x="648833" y="6391831"/>
            <a:ext cx="566058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7CBAD099-3A65-4821-A059-239DD93A2753}"/>
              </a:ext>
            </a:extLst>
          </p:cNvPr>
          <p:cNvGrpSpPr/>
          <p:nvPr/>
        </p:nvGrpSpPr>
        <p:grpSpPr>
          <a:xfrm>
            <a:off x="1856283" y="1659904"/>
            <a:ext cx="3362746" cy="523220"/>
            <a:chOff x="648833" y="1393794"/>
            <a:chExt cx="3362746" cy="523220"/>
          </a:xfrm>
        </p:grpSpPr>
        <p:sp>
          <p:nvSpPr>
            <p:cNvPr id="5" name="平行四边形 4">
              <a:extLst>
                <a:ext uri="{FF2B5EF4-FFF2-40B4-BE49-F238E27FC236}">
                  <a16:creationId xmlns:a16="http://schemas.microsoft.com/office/drawing/2014/main" id="{4F50E100-DE23-4255-9A3A-A55CE25EF6D2}"/>
                </a:ext>
              </a:extLst>
            </p:cNvPr>
            <p:cNvSpPr/>
            <p:nvPr/>
          </p:nvSpPr>
          <p:spPr>
            <a:xfrm>
              <a:off x="648833" y="1393794"/>
              <a:ext cx="3362746" cy="523220"/>
            </a:xfrm>
            <a:prstGeom prst="parallelogram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05F07F69-CFA6-4D14-A1AE-BE4C0C6A7BC1}"/>
                </a:ext>
              </a:extLst>
            </p:cNvPr>
            <p:cNvSpPr txBox="1"/>
            <p:nvPr/>
          </p:nvSpPr>
          <p:spPr>
            <a:xfrm>
              <a:off x="711905" y="1455349"/>
              <a:ext cx="32996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Lorem ipsum dolor sit </a:t>
              </a:r>
              <a:r>
                <a:rPr kumimoji="0" lang="en-US" altLang="zh-CN" sz="2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amet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.</a:t>
              </a: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07050209-D947-431B-8353-6F6F7691D9CA}"/>
              </a:ext>
            </a:extLst>
          </p:cNvPr>
          <p:cNvGrpSpPr/>
          <p:nvPr/>
        </p:nvGrpSpPr>
        <p:grpSpPr>
          <a:xfrm>
            <a:off x="7939248" y="4176443"/>
            <a:ext cx="3791251" cy="523220"/>
            <a:chOff x="648833" y="2185781"/>
            <a:chExt cx="3791251" cy="523220"/>
          </a:xfrm>
        </p:grpSpPr>
        <p:sp>
          <p:nvSpPr>
            <p:cNvPr id="20" name="平行四边形 19">
              <a:extLst>
                <a:ext uri="{FF2B5EF4-FFF2-40B4-BE49-F238E27FC236}">
                  <a16:creationId xmlns:a16="http://schemas.microsoft.com/office/drawing/2014/main" id="{8F02FA8A-7B8E-4422-84EA-5386BC81828F}"/>
                </a:ext>
              </a:extLst>
            </p:cNvPr>
            <p:cNvSpPr/>
            <p:nvPr/>
          </p:nvSpPr>
          <p:spPr>
            <a:xfrm>
              <a:off x="648833" y="2185781"/>
              <a:ext cx="3791250" cy="523220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608934D9-8979-4EA1-937A-828F45217938}"/>
                </a:ext>
              </a:extLst>
            </p:cNvPr>
            <p:cNvSpPr txBox="1"/>
            <p:nvPr/>
          </p:nvSpPr>
          <p:spPr>
            <a:xfrm>
              <a:off x="648833" y="2247336"/>
              <a:ext cx="37912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Maecenas porttitor congue </a:t>
              </a:r>
              <a:r>
                <a:rPr kumimoji="0" lang="en-US" altLang="zh-CN" sz="2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massa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.</a:t>
              </a: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FF67E952-0B17-4505-AF78-A1C5D72195CD}"/>
              </a:ext>
            </a:extLst>
          </p:cNvPr>
          <p:cNvGrpSpPr/>
          <p:nvPr/>
        </p:nvGrpSpPr>
        <p:grpSpPr>
          <a:xfrm>
            <a:off x="856891" y="2617568"/>
            <a:ext cx="3153909" cy="523220"/>
            <a:chOff x="3929062" y="1388025"/>
            <a:chExt cx="3153909" cy="523220"/>
          </a:xfrm>
        </p:grpSpPr>
        <p:sp>
          <p:nvSpPr>
            <p:cNvPr id="21" name="平行四边形 20">
              <a:extLst>
                <a:ext uri="{FF2B5EF4-FFF2-40B4-BE49-F238E27FC236}">
                  <a16:creationId xmlns:a16="http://schemas.microsoft.com/office/drawing/2014/main" id="{24DE2A74-DC49-4438-AE3A-28A975243407}"/>
                </a:ext>
              </a:extLst>
            </p:cNvPr>
            <p:cNvSpPr/>
            <p:nvPr/>
          </p:nvSpPr>
          <p:spPr>
            <a:xfrm>
              <a:off x="3929062" y="1388025"/>
              <a:ext cx="3153909" cy="523220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15612102-D0B4-47D7-BE8F-8F113F34F435}"/>
                </a:ext>
              </a:extLst>
            </p:cNvPr>
            <p:cNvSpPr txBox="1"/>
            <p:nvPr/>
          </p:nvSpPr>
          <p:spPr>
            <a:xfrm>
              <a:off x="3973218" y="1447117"/>
              <a:ext cx="30151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Fusce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 posuere, magna sed.</a:t>
              </a: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2BFF8BAE-B278-46F9-A3AB-21F90BDBE849}"/>
              </a:ext>
            </a:extLst>
          </p:cNvPr>
          <p:cNvGrpSpPr/>
          <p:nvPr/>
        </p:nvGrpSpPr>
        <p:grpSpPr>
          <a:xfrm>
            <a:off x="446058" y="3592437"/>
            <a:ext cx="3791251" cy="523220"/>
            <a:chOff x="648833" y="2185781"/>
            <a:chExt cx="3791251" cy="523220"/>
          </a:xfrm>
        </p:grpSpPr>
        <p:sp>
          <p:nvSpPr>
            <p:cNvPr id="24" name="平行四边形 23">
              <a:extLst>
                <a:ext uri="{FF2B5EF4-FFF2-40B4-BE49-F238E27FC236}">
                  <a16:creationId xmlns:a16="http://schemas.microsoft.com/office/drawing/2014/main" id="{CB28CDC9-6AE6-4263-AE9E-4E1E7E8B38EB}"/>
                </a:ext>
              </a:extLst>
            </p:cNvPr>
            <p:cNvSpPr/>
            <p:nvPr/>
          </p:nvSpPr>
          <p:spPr>
            <a:xfrm>
              <a:off x="648833" y="2185781"/>
              <a:ext cx="3791250" cy="523220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4146F582-DEFB-47AE-8CDB-149712319E43}"/>
                </a:ext>
              </a:extLst>
            </p:cNvPr>
            <p:cNvSpPr txBox="1"/>
            <p:nvPr/>
          </p:nvSpPr>
          <p:spPr>
            <a:xfrm>
              <a:off x="648833" y="2247336"/>
              <a:ext cx="37912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Maecenas porttitor congue </a:t>
              </a:r>
              <a:r>
                <a:rPr kumimoji="0" lang="en-US" altLang="zh-CN" sz="2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massa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.</a:t>
              </a: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D918E8F9-9948-4C47-8EA0-D554FE1C0876}"/>
              </a:ext>
            </a:extLst>
          </p:cNvPr>
          <p:cNvGrpSpPr/>
          <p:nvPr/>
        </p:nvGrpSpPr>
        <p:grpSpPr>
          <a:xfrm>
            <a:off x="6005764" y="1866702"/>
            <a:ext cx="3791251" cy="523220"/>
            <a:chOff x="648833" y="2185781"/>
            <a:chExt cx="3791251" cy="523220"/>
          </a:xfrm>
        </p:grpSpPr>
        <p:sp>
          <p:nvSpPr>
            <p:cNvPr id="27" name="平行四边形 26">
              <a:extLst>
                <a:ext uri="{FF2B5EF4-FFF2-40B4-BE49-F238E27FC236}">
                  <a16:creationId xmlns:a16="http://schemas.microsoft.com/office/drawing/2014/main" id="{65141557-FB9D-48A1-BC34-F67093D82457}"/>
                </a:ext>
              </a:extLst>
            </p:cNvPr>
            <p:cNvSpPr/>
            <p:nvPr/>
          </p:nvSpPr>
          <p:spPr>
            <a:xfrm>
              <a:off x="648833" y="2185781"/>
              <a:ext cx="3791250" cy="523220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A111A8B1-6D09-4215-921C-83AB1ED57FB9}"/>
                </a:ext>
              </a:extLst>
            </p:cNvPr>
            <p:cNvSpPr txBox="1"/>
            <p:nvPr/>
          </p:nvSpPr>
          <p:spPr>
            <a:xfrm>
              <a:off x="648833" y="2247336"/>
              <a:ext cx="37912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Maecenas porttitor congue </a:t>
              </a:r>
              <a:r>
                <a:rPr kumimoji="0" lang="en-US" altLang="zh-CN" sz="2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massa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.</a:t>
              </a: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5028AE6B-3D3F-4DEF-B71C-047E01776048}"/>
              </a:ext>
            </a:extLst>
          </p:cNvPr>
          <p:cNvGrpSpPr/>
          <p:nvPr/>
        </p:nvGrpSpPr>
        <p:grpSpPr>
          <a:xfrm>
            <a:off x="856891" y="4486481"/>
            <a:ext cx="3153909" cy="523220"/>
            <a:chOff x="3929062" y="1388025"/>
            <a:chExt cx="3153909" cy="523220"/>
          </a:xfrm>
        </p:grpSpPr>
        <p:sp>
          <p:nvSpPr>
            <p:cNvPr id="30" name="平行四边形 29">
              <a:extLst>
                <a:ext uri="{FF2B5EF4-FFF2-40B4-BE49-F238E27FC236}">
                  <a16:creationId xmlns:a16="http://schemas.microsoft.com/office/drawing/2014/main" id="{4E3E0881-9E08-49F8-AEA0-886E6CE136DA}"/>
                </a:ext>
              </a:extLst>
            </p:cNvPr>
            <p:cNvSpPr/>
            <p:nvPr/>
          </p:nvSpPr>
          <p:spPr>
            <a:xfrm>
              <a:off x="3929062" y="1388025"/>
              <a:ext cx="3153909" cy="523220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CB86C3F6-8BF7-46C1-873F-2D55462FDEB4}"/>
                </a:ext>
              </a:extLst>
            </p:cNvPr>
            <p:cNvSpPr txBox="1"/>
            <p:nvPr/>
          </p:nvSpPr>
          <p:spPr>
            <a:xfrm>
              <a:off x="3973218" y="1447117"/>
              <a:ext cx="30151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Fusce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 posuere, magna sed.</a:t>
              </a: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E11D4DCD-3E22-48C2-BC60-57817210105A}"/>
              </a:ext>
            </a:extLst>
          </p:cNvPr>
          <p:cNvGrpSpPr/>
          <p:nvPr/>
        </p:nvGrpSpPr>
        <p:grpSpPr>
          <a:xfrm>
            <a:off x="4628963" y="5068057"/>
            <a:ext cx="3362746" cy="523220"/>
            <a:chOff x="648833" y="1393794"/>
            <a:chExt cx="3362746" cy="523220"/>
          </a:xfrm>
        </p:grpSpPr>
        <p:sp>
          <p:nvSpPr>
            <p:cNvPr id="33" name="平行四边形 32">
              <a:extLst>
                <a:ext uri="{FF2B5EF4-FFF2-40B4-BE49-F238E27FC236}">
                  <a16:creationId xmlns:a16="http://schemas.microsoft.com/office/drawing/2014/main" id="{994DE4C2-8131-4A77-ADCB-D81371787AE6}"/>
                </a:ext>
              </a:extLst>
            </p:cNvPr>
            <p:cNvSpPr/>
            <p:nvPr/>
          </p:nvSpPr>
          <p:spPr>
            <a:xfrm>
              <a:off x="648833" y="1393794"/>
              <a:ext cx="3362746" cy="523220"/>
            </a:xfrm>
            <a:prstGeom prst="parallelogram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7BEAFE41-0112-4891-B440-814BB37BB2BF}"/>
                </a:ext>
              </a:extLst>
            </p:cNvPr>
            <p:cNvSpPr txBox="1"/>
            <p:nvPr/>
          </p:nvSpPr>
          <p:spPr>
            <a:xfrm>
              <a:off x="711905" y="1455349"/>
              <a:ext cx="32996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Lorem ipsum dolor sit </a:t>
              </a:r>
              <a:r>
                <a:rPr kumimoji="0" lang="en-US" altLang="zh-CN" sz="2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amet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.</a:t>
              </a: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5429C1B5-A2DD-4E38-98F7-4638B4EF6BB0}"/>
              </a:ext>
            </a:extLst>
          </p:cNvPr>
          <p:cNvGrpSpPr/>
          <p:nvPr/>
        </p:nvGrpSpPr>
        <p:grpSpPr>
          <a:xfrm>
            <a:off x="7991709" y="2556013"/>
            <a:ext cx="3362746" cy="523220"/>
            <a:chOff x="648833" y="1393794"/>
            <a:chExt cx="3362746" cy="523220"/>
          </a:xfrm>
        </p:grpSpPr>
        <p:sp>
          <p:nvSpPr>
            <p:cNvPr id="36" name="平行四边形 35">
              <a:extLst>
                <a:ext uri="{FF2B5EF4-FFF2-40B4-BE49-F238E27FC236}">
                  <a16:creationId xmlns:a16="http://schemas.microsoft.com/office/drawing/2014/main" id="{93043A2C-8CA6-46D9-BA45-95753BEA5B0B}"/>
                </a:ext>
              </a:extLst>
            </p:cNvPr>
            <p:cNvSpPr/>
            <p:nvPr/>
          </p:nvSpPr>
          <p:spPr>
            <a:xfrm>
              <a:off x="648833" y="1393794"/>
              <a:ext cx="3362746" cy="523220"/>
            </a:xfrm>
            <a:prstGeom prst="parallelogram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C111D3F6-2CBE-4C7D-8C95-11B86C83AC3B}"/>
                </a:ext>
              </a:extLst>
            </p:cNvPr>
            <p:cNvSpPr txBox="1"/>
            <p:nvPr/>
          </p:nvSpPr>
          <p:spPr>
            <a:xfrm>
              <a:off x="711905" y="1455349"/>
              <a:ext cx="32996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Lorem ipsum dolor sit </a:t>
              </a:r>
              <a:r>
                <a:rPr kumimoji="0" lang="en-US" altLang="zh-CN" sz="2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amet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.</a:t>
              </a:r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DCDEE58F-0EA3-4FC1-8168-CC19015CFD4A}"/>
              </a:ext>
            </a:extLst>
          </p:cNvPr>
          <p:cNvGrpSpPr/>
          <p:nvPr/>
        </p:nvGrpSpPr>
        <p:grpSpPr>
          <a:xfrm>
            <a:off x="8470993" y="3321041"/>
            <a:ext cx="3153909" cy="523220"/>
            <a:chOff x="3929062" y="1388025"/>
            <a:chExt cx="3153909" cy="523220"/>
          </a:xfrm>
        </p:grpSpPr>
        <p:sp>
          <p:nvSpPr>
            <p:cNvPr id="45" name="平行四边形 44">
              <a:extLst>
                <a:ext uri="{FF2B5EF4-FFF2-40B4-BE49-F238E27FC236}">
                  <a16:creationId xmlns:a16="http://schemas.microsoft.com/office/drawing/2014/main" id="{D0D31EF7-9F0F-4125-AC1B-7C7FEAEF6014}"/>
                </a:ext>
              </a:extLst>
            </p:cNvPr>
            <p:cNvSpPr/>
            <p:nvPr/>
          </p:nvSpPr>
          <p:spPr>
            <a:xfrm>
              <a:off x="3929062" y="1388025"/>
              <a:ext cx="3153909" cy="523220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EA652B86-D31A-4687-B7B6-35028D515ACB}"/>
                </a:ext>
              </a:extLst>
            </p:cNvPr>
            <p:cNvSpPr txBox="1"/>
            <p:nvPr/>
          </p:nvSpPr>
          <p:spPr>
            <a:xfrm>
              <a:off x="3973218" y="1447117"/>
              <a:ext cx="30151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Fusce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 posuere, magna sed.</a:t>
              </a:r>
            </a:p>
          </p:txBody>
        </p:sp>
      </p:grpSp>
      <p:sp>
        <p:nvSpPr>
          <p:cNvPr id="56" name="iconfont-10123-4970407">
            <a:extLst>
              <a:ext uri="{FF2B5EF4-FFF2-40B4-BE49-F238E27FC236}">
                <a16:creationId xmlns:a16="http://schemas.microsoft.com/office/drawing/2014/main" id="{433AE6B4-4B9F-486B-ADF6-83460B57288D}"/>
              </a:ext>
            </a:extLst>
          </p:cNvPr>
          <p:cNvSpPr>
            <a:spLocks noChangeAspect="1"/>
          </p:cNvSpPr>
          <p:nvPr/>
        </p:nvSpPr>
        <p:spPr bwMode="auto">
          <a:xfrm>
            <a:off x="5854685" y="3379254"/>
            <a:ext cx="609685" cy="524978"/>
          </a:xfrm>
          <a:custGeom>
            <a:avLst/>
            <a:gdLst>
              <a:gd name="T0" fmla="*/ 5698 w 8427"/>
              <a:gd name="T1" fmla="*/ 5547 h 7254"/>
              <a:gd name="T2" fmla="*/ 2987 w 8427"/>
              <a:gd name="T3" fmla="*/ 5547 h 7254"/>
              <a:gd name="T4" fmla="*/ 3627 w 8427"/>
              <a:gd name="T5" fmla="*/ 4480 h 7254"/>
              <a:gd name="T6" fmla="*/ 5074 w 8427"/>
              <a:gd name="T7" fmla="*/ 4480 h 7254"/>
              <a:gd name="T8" fmla="*/ 2454 w 8427"/>
              <a:gd name="T9" fmla="*/ 0 h 7254"/>
              <a:gd name="T10" fmla="*/ 3947 w 8427"/>
              <a:gd name="T11" fmla="*/ 0 h 7254"/>
              <a:gd name="T12" fmla="*/ 6401 w 8427"/>
              <a:gd name="T13" fmla="*/ 4480 h 7254"/>
              <a:gd name="T14" fmla="*/ 7172 w 8427"/>
              <a:gd name="T15" fmla="*/ 4480 h 7254"/>
              <a:gd name="T16" fmla="*/ 5301 w 8427"/>
              <a:gd name="T17" fmla="*/ 1239 h 7254"/>
              <a:gd name="T18" fmla="*/ 5014 w 8427"/>
              <a:gd name="T19" fmla="*/ 1814 h 7254"/>
              <a:gd name="T20" fmla="*/ 4267 w 8427"/>
              <a:gd name="T21" fmla="*/ 534 h 7254"/>
              <a:gd name="T22" fmla="*/ 4587 w 8427"/>
              <a:gd name="T23" fmla="*/ 0 h 7254"/>
              <a:gd name="T24" fmla="*/ 5867 w 8427"/>
              <a:gd name="T25" fmla="*/ 0 h 7254"/>
              <a:gd name="T26" fmla="*/ 8427 w 8427"/>
              <a:gd name="T27" fmla="*/ 4480 h 7254"/>
              <a:gd name="T28" fmla="*/ 7787 w 8427"/>
              <a:gd name="T29" fmla="*/ 5547 h 7254"/>
              <a:gd name="T30" fmla="*/ 6985 w 8427"/>
              <a:gd name="T31" fmla="*/ 5547 h 7254"/>
              <a:gd name="T32" fmla="*/ 7336 w 8427"/>
              <a:gd name="T33" fmla="*/ 6187 h 7254"/>
              <a:gd name="T34" fmla="*/ 6708 w 8427"/>
              <a:gd name="T35" fmla="*/ 7233 h 7254"/>
              <a:gd name="T36" fmla="*/ 6720 w 8427"/>
              <a:gd name="T37" fmla="*/ 7254 h 7254"/>
              <a:gd name="T38" fmla="*/ 1707 w 8427"/>
              <a:gd name="T39" fmla="*/ 7254 h 7254"/>
              <a:gd name="T40" fmla="*/ 1067 w 8427"/>
              <a:gd name="T41" fmla="*/ 6187 h 7254"/>
              <a:gd name="T42" fmla="*/ 3414 w 8427"/>
              <a:gd name="T43" fmla="*/ 2027 h 7254"/>
              <a:gd name="T44" fmla="*/ 4054 w 8427"/>
              <a:gd name="T45" fmla="*/ 3200 h 7254"/>
              <a:gd name="T46" fmla="*/ 2325 w 8427"/>
              <a:gd name="T47" fmla="*/ 6187 h 7254"/>
              <a:gd name="T48" fmla="*/ 6072 w 8427"/>
              <a:gd name="T49" fmla="*/ 6187 h 7254"/>
              <a:gd name="T50" fmla="*/ 5698 w 8427"/>
              <a:gd name="T51" fmla="*/ 5547 h 7254"/>
              <a:gd name="T52" fmla="*/ 1387 w 8427"/>
              <a:gd name="T53" fmla="*/ 4374 h 7254"/>
              <a:gd name="T54" fmla="*/ 1920 w 8427"/>
              <a:gd name="T55" fmla="*/ 4374 h 7254"/>
              <a:gd name="T56" fmla="*/ 1280 w 8427"/>
              <a:gd name="T57" fmla="*/ 5547 h 7254"/>
              <a:gd name="T58" fmla="*/ 747 w 8427"/>
              <a:gd name="T59" fmla="*/ 5547 h 7254"/>
              <a:gd name="T60" fmla="*/ 0 w 8427"/>
              <a:gd name="T61" fmla="*/ 4374 h 7254"/>
              <a:gd name="T62" fmla="*/ 2454 w 8427"/>
              <a:gd name="T63" fmla="*/ 0 h 7254"/>
              <a:gd name="T64" fmla="*/ 3200 w 8427"/>
              <a:gd name="T65" fmla="*/ 1280 h 7254"/>
              <a:gd name="T66" fmla="*/ 1387 w 8427"/>
              <a:gd name="T67" fmla="*/ 4374 h 7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8427" h="7254">
                <a:moveTo>
                  <a:pt x="5698" y="5547"/>
                </a:moveTo>
                <a:lnTo>
                  <a:pt x="2987" y="5547"/>
                </a:lnTo>
                <a:lnTo>
                  <a:pt x="3627" y="4480"/>
                </a:lnTo>
                <a:lnTo>
                  <a:pt x="5074" y="4480"/>
                </a:lnTo>
                <a:lnTo>
                  <a:pt x="2454" y="0"/>
                </a:lnTo>
                <a:lnTo>
                  <a:pt x="3947" y="0"/>
                </a:lnTo>
                <a:lnTo>
                  <a:pt x="6401" y="4480"/>
                </a:lnTo>
                <a:lnTo>
                  <a:pt x="7172" y="4480"/>
                </a:lnTo>
                <a:lnTo>
                  <a:pt x="5301" y="1239"/>
                </a:lnTo>
                <a:lnTo>
                  <a:pt x="5014" y="1814"/>
                </a:lnTo>
                <a:lnTo>
                  <a:pt x="4267" y="534"/>
                </a:lnTo>
                <a:lnTo>
                  <a:pt x="4587" y="0"/>
                </a:lnTo>
                <a:lnTo>
                  <a:pt x="5867" y="0"/>
                </a:lnTo>
                <a:lnTo>
                  <a:pt x="8427" y="4480"/>
                </a:lnTo>
                <a:lnTo>
                  <a:pt x="7787" y="5547"/>
                </a:lnTo>
                <a:lnTo>
                  <a:pt x="6985" y="5547"/>
                </a:lnTo>
                <a:lnTo>
                  <a:pt x="7336" y="6187"/>
                </a:lnTo>
                <a:lnTo>
                  <a:pt x="6708" y="7233"/>
                </a:lnTo>
                <a:lnTo>
                  <a:pt x="6720" y="7254"/>
                </a:lnTo>
                <a:lnTo>
                  <a:pt x="1707" y="7254"/>
                </a:lnTo>
                <a:lnTo>
                  <a:pt x="1067" y="6187"/>
                </a:lnTo>
                <a:lnTo>
                  <a:pt x="3414" y="2027"/>
                </a:lnTo>
                <a:lnTo>
                  <a:pt x="4054" y="3200"/>
                </a:lnTo>
                <a:lnTo>
                  <a:pt x="2325" y="6187"/>
                </a:lnTo>
                <a:lnTo>
                  <a:pt x="6072" y="6187"/>
                </a:lnTo>
                <a:lnTo>
                  <a:pt x="5698" y="5547"/>
                </a:lnTo>
                <a:close/>
                <a:moveTo>
                  <a:pt x="1387" y="4374"/>
                </a:moveTo>
                <a:lnTo>
                  <a:pt x="1920" y="4374"/>
                </a:lnTo>
                <a:lnTo>
                  <a:pt x="1280" y="5547"/>
                </a:lnTo>
                <a:lnTo>
                  <a:pt x="747" y="5547"/>
                </a:lnTo>
                <a:lnTo>
                  <a:pt x="0" y="4374"/>
                </a:lnTo>
                <a:lnTo>
                  <a:pt x="2454" y="0"/>
                </a:lnTo>
                <a:lnTo>
                  <a:pt x="3200" y="1280"/>
                </a:lnTo>
                <a:lnTo>
                  <a:pt x="1387" y="437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AA73E501-9C33-41FC-92FE-7065F6BD6040}"/>
              </a:ext>
            </a:extLst>
          </p:cNvPr>
          <p:cNvSpPr txBox="1"/>
          <p:nvPr/>
        </p:nvSpPr>
        <p:spPr>
          <a:xfrm>
            <a:off x="4628963" y="3028890"/>
            <a:ext cx="11801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TEXT HERE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6ED14929-6B22-496C-AB07-91D0743476A4}"/>
              </a:ext>
            </a:extLst>
          </p:cNvPr>
          <p:cNvSpPr txBox="1"/>
          <p:nvPr/>
        </p:nvSpPr>
        <p:spPr>
          <a:xfrm>
            <a:off x="6507555" y="3028890"/>
            <a:ext cx="11801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TEXT HERE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FBD08370-FE47-4BF6-9D50-C049DE0B9B2F}"/>
              </a:ext>
            </a:extLst>
          </p:cNvPr>
          <p:cNvSpPr txBox="1"/>
          <p:nvPr/>
        </p:nvSpPr>
        <p:spPr>
          <a:xfrm>
            <a:off x="4628963" y="3913130"/>
            <a:ext cx="11801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TEXT HERE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5F4ABF01-A10A-4AAA-9611-89D40BF8D1A0}"/>
              </a:ext>
            </a:extLst>
          </p:cNvPr>
          <p:cNvSpPr txBox="1"/>
          <p:nvPr/>
        </p:nvSpPr>
        <p:spPr>
          <a:xfrm>
            <a:off x="6507555" y="3913130"/>
            <a:ext cx="11801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TEXT HERE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75965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435620C1-A801-4755-B362-321F46EDB2F5}"/>
              </a:ext>
            </a:extLst>
          </p:cNvPr>
          <p:cNvCxnSpPr/>
          <p:nvPr/>
        </p:nvCxnSpPr>
        <p:spPr>
          <a:xfrm>
            <a:off x="648833" y="490652"/>
            <a:ext cx="566058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D688B81B-2200-4477-911B-AC746D185EF0}"/>
              </a:ext>
            </a:extLst>
          </p:cNvPr>
          <p:cNvSpPr txBox="1"/>
          <p:nvPr/>
        </p:nvSpPr>
        <p:spPr>
          <a:xfrm>
            <a:off x="542925" y="604952"/>
            <a:ext cx="1609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CROSS BORDER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E-COMMERCE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0776511-3A62-44FF-9F3D-19DF28CC18FE}"/>
              </a:ext>
            </a:extLst>
          </p:cNvPr>
          <p:cNvSpPr txBox="1"/>
          <p:nvPr/>
        </p:nvSpPr>
        <p:spPr>
          <a:xfrm>
            <a:off x="542925" y="5786978"/>
            <a:ext cx="1321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CASE STUDY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RESEARCH.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54ED5457-C38C-4D52-B24F-65277C6629FC}"/>
              </a:ext>
            </a:extLst>
          </p:cNvPr>
          <p:cNvCxnSpPr/>
          <p:nvPr/>
        </p:nvCxnSpPr>
        <p:spPr>
          <a:xfrm>
            <a:off x="648833" y="6391831"/>
            <a:ext cx="566058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894801C0-371B-42A4-9CF4-41C89E62DD78}"/>
              </a:ext>
            </a:extLst>
          </p:cNvPr>
          <p:cNvSpPr txBox="1"/>
          <p:nvPr/>
        </p:nvSpPr>
        <p:spPr>
          <a:xfrm>
            <a:off x="10311856" y="6207165"/>
            <a:ext cx="679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MAR.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9DC8189-2713-4357-A4B1-95EC6F0C4B52}"/>
              </a:ext>
            </a:extLst>
          </p:cNvPr>
          <p:cNvSpPr txBox="1"/>
          <p:nvPr/>
        </p:nvSpPr>
        <p:spPr>
          <a:xfrm>
            <a:off x="10791389" y="5791666"/>
            <a:ext cx="9444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14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94AC3E1-4450-4F7D-AA51-06C0599A8947}"/>
              </a:ext>
            </a:extLst>
          </p:cNvPr>
          <p:cNvSpPr/>
          <p:nvPr/>
        </p:nvSpPr>
        <p:spPr>
          <a:xfrm>
            <a:off x="10945503" y="441325"/>
            <a:ext cx="659122" cy="659122"/>
          </a:xfrm>
          <a:prstGeom prst="rect">
            <a:avLst/>
          </a:prstGeom>
          <a:blipFill dpi="0" rotWithShape="1">
            <a:blip r:embed="rId4">
              <a:biLevel thresh="5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1AA06DD6-CF0D-4076-9AA5-B87B9ACB1800}"/>
              </a:ext>
            </a:extLst>
          </p:cNvPr>
          <p:cNvGrpSpPr/>
          <p:nvPr/>
        </p:nvGrpSpPr>
        <p:grpSpPr>
          <a:xfrm>
            <a:off x="1864121" y="1785221"/>
            <a:ext cx="8447735" cy="2646878"/>
            <a:chOff x="1638028" y="971030"/>
            <a:chExt cx="8447735" cy="2646878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9DFF788E-03A9-45A2-B8FF-99E9C41E7689}"/>
                </a:ext>
              </a:extLst>
            </p:cNvPr>
            <p:cNvSpPr txBox="1"/>
            <p:nvPr/>
          </p:nvSpPr>
          <p:spPr>
            <a:xfrm>
              <a:off x="1638028" y="971030"/>
              <a:ext cx="8447735" cy="2646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95000"/>
                      <a:alpha val="85000"/>
                    </a:prstClr>
                  </a:solidFill>
                  <a:effectLst/>
                  <a:uLnTx/>
                  <a:uFillTx/>
                  <a:latin typeface="Tw Cen MT Condensed Extra Bold" panose="020B0803020202020204" pitchFamily="34" charset="0"/>
                  <a:ea typeface="微软雅黑" panose="020B0503020204020204" pitchFamily="34" charset="-122"/>
                  <a:cs typeface="+mn-cs"/>
                </a:rPr>
                <a:t>THANKS</a:t>
              </a:r>
              <a:endParaRPr kumimoji="0" lang="zh-CN" altLang="en-US" sz="166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  <a:alpha val="85000"/>
                  </a:prstClr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386A53F4-7B0F-4247-AE9C-A6381A5CC16D}"/>
                </a:ext>
              </a:extLst>
            </p:cNvPr>
            <p:cNvSpPr txBox="1"/>
            <p:nvPr/>
          </p:nvSpPr>
          <p:spPr>
            <a:xfrm>
              <a:off x="1638028" y="2609940"/>
              <a:ext cx="844773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锐字云字库锐黑粗GB" panose="02010604000000000000" pitchFamily="2" charset="-122"/>
                  <a:ea typeface="锐字云字库锐黑粗GB" panose="02010604000000000000" pitchFamily="2" charset="-122"/>
                  <a:cs typeface="+mn-cs"/>
                </a:rPr>
                <a:t>恳请批评指正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184569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平行四边形 7">
            <a:extLst>
              <a:ext uri="{FF2B5EF4-FFF2-40B4-BE49-F238E27FC236}">
                <a16:creationId xmlns:a16="http://schemas.microsoft.com/office/drawing/2014/main" id="{AA85EA66-4508-4024-A284-16B734A864E5}"/>
              </a:ext>
            </a:extLst>
          </p:cNvPr>
          <p:cNvSpPr/>
          <p:nvPr/>
        </p:nvSpPr>
        <p:spPr>
          <a:xfrm>
            <a:off x="9566610" y="2371725"/>
            <a:ext cx="1953935" cy="2114550"/>
          </a:xfrm>
          <a:prstGeom prst="parallelogram">
            <a:avLst>
              <a:gd name="adj" fmla="val 14746"/>
            </a:avLst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3" name="平行四边形 22">
            <a:extLst>
              <a:ext uri="{FF2B5EF4-FFF2-40B4-BE49-F238E27FC236}">
                <a16:creationId xmlns:a16="http://schemas.microsoft.com/office/drawing/2014/main" id="{911C9BF1-FDE9-41FF-B3F2-BB27F23A82C7}"/>
              </a:ext>
            </a:extLst>
          </p:cNvPr>
          <p:cNvSpPr/>
          <p:nvPr/>
        </p:nvSpPr>
        <p:spPr>
          <a:xfrm>
            <a:off x="525701" y="2371725"/>
            <a:ext cx="1953935" cy="2114550"/>
          </a:xfrm>
          <a:prstGeom prst="parallelogram">
            <a:avLst>
              <a:gd name="adj" fmla="val 14746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4" name="平行四边形 23">
            <a:extLst>
              <a:ext uri="{FF2B5EF4-FFF2-40B4-BE49-F238E27FC236}">
                <a16:creationId xmlns:a16="http://schemas.microsoft.com/office/drawing/2014/main" id="{2EBF05B3-AFF8-463A-9FD7-9FEC1D8BCB61}"/>
              </a:ext>
            </a:extLst>
          </p:cNvPr>
          <p:cNvSpPr/>
          <p:nvPr/>
        </p:nvSpPr>
        <p:spPr>
          <a:xfrm>
            <a:off x="2333883" y="2371725"/>
            <a:ext cx="1953935" cy="2114550"/>
          </a:xfrm>
          <a:prstGeom prst="parallelogram">
            <a:avLst>
              <a:gd name="adj" fmla="val 14746"/>
            </a:avLst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5" name="平行四边形 24">
            <a:extLst>
              <a:ext uri="{FF2B5EF4-FFF2-40B4-BE49-F238E27FC236}">
                <a16:creationId xmlns:a16="http://schemas.microsoft.com/office/drawing/2014/main" id="{4B84C800-9C7C-4B9D-B403-55E15B359696}"/>
              </a:ext>
            </a:extLst>
          </p:cNvPr>
          <p:cNvSpPr/>
          <p:nvPr/>
        </p:nvSpPr>
        <p:spPr>
          <a:xfrm>
            <a:off x="4142065" y="2371725"/>
            <a:ext cx="1953935" cy="2114550"/>
          </a:xfrm>
          <a:prstGeom prst="parallelogram">
            <a:avLst>
              <a:gd name="adj" fmla="val 14746"/>
            </a:avLst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6" name="平行四边形 25">
            <a:extLst>
              <a:ext uri="{FF2B5EF4-FFF2-40B4-BE49-F238E27FC236}">
                <a16:creationId xmlns:a16="http://schemas.microsoft.com/office/drawing/2014/main" id="{9E4D95D3-67E7-4DAC-948B-6087EADFBD72}"/>
              </a:ext>
            </a:extLst>
          </p:cNvPr>
          <p:cNvSpPr/>
          <p:nvPr/>
        </p:nvSpPr>
        <p:spPr>
          <a:xfrm>
            <a:off x="5950247" y="2371725"/>
            <a:ext cx="1953935" cy="2114550"/>
          </a:xfrm>
          <a:prstGeom prst="parallelogram">
            <a:avLst>
              <a:gd name="adj" fmla="val 14746"/>
            </a:avLst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7" name="平行四边形 26">
            <a:extLst>
              <a:ext uri="{FF2B5EF4-FFF2-40B4-BE49-F238E27FC236}">
                <a16:creationId xmlns:a16="http://schemas.microsoft.com/office/drawing/2014/main" id="{AB7EFD45-2D8B-413A-9639-7758CDD6E85D}"/>
              </a:ext>
            </a:extLst>
          </p:cNvPr>
          <p:cNvSpPr/>
          <p:nvPr/>
        </p:nvSpPr>
        <p:spPr>
          <a:xfrm>
            <a:off x="7758429" y="2371725"/>
            <a:ext cx="1953935" cy="2114550"/>
          </a:xfrm>
          <a:prstGeom prst="parallelogram">
            <a:avLst>
              <a:gd name="adj" fmla="val 14746"/>
            </a:avLst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C964731-6A68-40B7-8218-02FE5B7F0021}"/>
              </a:ext>
            </a:extLst>
          </p:cNvPr>
          <p:cNvSpPr txBox="1"/>
          <p:nvPr/>
        </p:nvSpPr>
        <p:spPr>
          <a:xfrm>
            <a:off x="1301081" y="2486686"/>
            <a:ext cx="636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01</a:t>
            </a:r>
            <a:endParaRPr kumimoji="0" lang="zh-CN" altLang="en-US" sz="36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1316E15-7D16-43AD-B30A-6328EC34A498}"/>
              </a:ext>
            </a:extLst>
          </p:cNvPr>
          <p:cNvSpPr txBox="1"/>
          <p:nvPr/>
        </p:nvSpPr>
        <p:spPr>
          <a:xfrm>
            <a:off x="742685" y="3254908"/>
            <a:ext cx="1519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引  言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25F6563-CDE2-4200-8BF2-30331BD2A2DB}"/>
              </a:ext>
            </a:extLst>
          </p:cNvPr>
          <p:cNvSpPr txBox="1"/>
          <p:nvPr/>
        </p:nvSpPr>
        <p:spPr>
          <a:xfrm>
            <a:off x="642294" y="3839943"/>
            <a:ext cx="1519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600" b="1" i="1">
                <a:solidFill>
                  <a:schemeClr val="bg1"/>
                </a:solidFill>
                <a:latin typeface="Tw Cen MT Condensed Extra Bold" panose="020B0803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INTRODUCTION</a:t>
            </a:r>
            <a:endParaRPr kumimoji="0" lang="zh-CN" altLang="en-US" sz="18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2B85476-2080-4473-A2E5-397F00784D83}"/>
              </a:ext>
            </a:extLst>
          </p:cNvPr>
          <p:cNvSpPr txBox="1"/>
          <p:nvPr/>
        </p:nvSpPr>
        <p:spPr>
          <a:xfrm>
            <a:off x="3059122" y="2486686"/>
            <a:ext cx="636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02</a:t>
            </a:r>
            <a:endParaRPr kumimoji="0" lang="zh-CN" altLang="en-US" sz="36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50DD273-7FD4-4358-8D07-F36528077176}"/>
              </a:ext>
            </a:extLst>
          </p:cNvPr>
          <p:cNvSpPr txBox="1"/>
          <p:nvPr/>
        </p:nvSpPr>
        <p:spPr>
          <a:xfrm>
            <a:off x="2547156" y="3254908"/>
            <a:ext cx="1519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文献综述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1A3FA66-17FE-408D-A62E-E91ABBD83804}"/>
              </a:ext>
            </a:extLst>
          </p:cNvPr>
          <p:cNvSpPr txBox="1"/>
          <p:nvPr/>
        </p:nvSpPr>
        <p:spPr>
          <a:xfrm>
            <a:off x="2409083" y="3839943"/>
            <a:ext cx="1611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 i="1">
                <a:solidFill>
                  <a:schemeClr val="bg1"/>
                </a:solidFill>
                <a:latin typeface="Tw Cen MT Condensed Extra Bold" panose="020B0803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LITERATURE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REVIEW</a:t>
            </a:r>
            <a:endParaRPr kumimoji="0" lang="zh-CN" altLang="en-US" sz="18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32F7806-7B10-408F-8DBC-33B7856B77DB}"/>
              </a:ext>
            </a:extLst>
          </p:cNvPr>
          <p:cNvSpPr txBox="1"/>
          <p:nvPr/>
        </p:nvSpPr>
        <p:spPr>
          <a:xfrm>
            <a:off x="4871953" y="2486686"/>
            <a:ext cx="636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03</a:t>
            </a:r>
            <a:endParaRPr kumimoji="0" lang="zh-CN" altLang="en-US" sz="36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AACB218-F1C1-4D71-A921-4B2549CC38C3}"/>
              </a:ext>
            </a:extLst>
          </p:cNvPr>
          <p:cNvSpPr txBox="1"/>
          <p:nvPr/>
        </p:nvSpPr>
        <p:spPr>
          <a:xfrm>
            <a:off x="4335893" y="3254908"/>
            <a:ext cx="1519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理论分析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25E7329-3478-4CC2-B4D2-31FBDDCB49D0}"/>
              </a:ext>
            </a:extLst>
          </p:cNvPr>
          <p:cNvSpPr txBox="1"/>
          <p:nvPr/>
        </p:nvSpPr>
        <p:spPr>
          <a:xfrm>
            <a:off x="4154706" y="3839943"/>
            <a:ext cx="1724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 i="1">
                <a:solidFill>
                  <a:schemeClr val="bg1"/>
                </a:solidFill>
                <a:latin typeface="Tw Cen MT Condensed Extra Bold" panose="020B0803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THEORETICAL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ANALYSIS</a:t>
            </a:r>
            <a:endParaRPr kumimoji="0" lang="zh-CN" altLang="en-US" sz="18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A44778F-6657-480E-911C-7BA87A1C8A6C}"/>
              </a:ext>
            </a:extLst>
          </p:cNvPr>
          <p:cNvSpPr txBox="1"/>
          <p:nvPr/>
        </p:nvSpPr>
        <p:spPr>
          <a:xfrm>
            <a:off x="6630827" y="2486686"/>
            <a:ext cx="636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04</a:t>
            </a:r>
            <a:endParaRPr kumimoji="0" lang="zh-CN" altLang="en-US" sz="36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04A6E5E-35F3-43D3-9A35-DDD1BCE0AAB4}"/>
              </a:ext>
            </a:extLst>
          </p:cNvPr>
          <p:cNvSpPr txBox="1"/>
          <p:nvPr/>
        </p:nvSpPr>
        <p:spPr>
          <a:xfrm>
            <a:off x="6167230" y="3254908"/>
            <a:ext cx="1519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实证研究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421FEC7-810C-445A-983C-672E574A950D}"/>
              </a:ext>
            </a:extLst>
          </p:cNvPr>
          <p:cNvSpPr txBox="1"/>
          <p:nvPr/>
        </p:nvSpPr>
        <p:spPr>
          <a:xfrm>
            <a:off x="5962888" y="3839943"/>
            <a:ext cx="1675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 i="1">
                <a:solidFill>
                  <a:schemeClr val="bg1"/>
                </a:solidFill>
                <a:latin typeface="Tw Cen MT Condensed Extra Bold" panose="020B0803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EMPIRICAL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RESEARCH</a:t>
            </a:r>
            <a:endParaRPr kumimoji="0" lang="zh-CN" altLang="en-US" sz="18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F15897E3-FDD3-4F37-A0A8-691A3353F37D}"/>
              </a:ext>
            </a:extLst>
          </p:cNvPr>
          <p:cNvSpPr txBox="1"/>
          <p:nvPr/>
        </p:nvSpPr>
        <p:spPr>
          <a:xfrm>
            <a:off x="8443653" y="2486686"/>
            <a:ext cx="636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05</a:t>
            </a:r>
            <a:endParaRPr kumimoji="0" lang="zh-CN" altLang="en-US" sz="36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6E16A3D-761A-431A-BF50-C90DB96F3006}"/>
              </a:ext>
            </a:extLst>
          </p:cNvPr>
          <p:cNvSpPr txBox="1"/>
          <p:nvPr/>
        </p:nvSpPr>
        <p:spPr>
          <a:xfrm>
            <a:off x="7980056" y="3254908"/>
            <a:ext cx="1519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案例分析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52E1B4E0-2B3B-4BFD-81DF-AAD0E10741A0}"/>
              </a:ext>
            </a:extLst>
          </p:cNvPr>
          <p:cNvSpPr txBox="1"/>
          <p:nvPr/>
        </p:nvSpPr>
        <p:spPr>
          <a:xfrm>
            <a:off x="7775714" y="3839943"/>
            <a:ext cx="1675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 i="1">
                <a:solidFill>
                  <a:schemeClr val="bg1"/>
                </a:solidFill>
                <a:latin typeface="Tw Cen MT Condensed Extra Bold" panose="020B0803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CASE STUDY</a:t>
            </a:r>
            <a:endParaRPr kumimoji="0" lang="zh-CN" altLang="en-US" sz="18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F63A022C-A324-476E-BBDC-3F110C685FB5}"/>
              </a:ext>
            </a:extLst>
          </p:cNvPr>
          <p:cNvSpPr txBox="1"/>
          <p:nvPr/>
        </p:nvSpPr>
        <p:spPr>
          <a:xfrm>
            <a:off x="10277117" y="2486686"/>
            <a:ext cx="636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06</a:t>
            </a:r>
            <a:endParaRPr kumimoji="0" lang="zh-CN" altLang="en-US" sz="36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538AA29-04DF-41C8-AC62-FFFEB25D016B}"/>
              </a:ext>
            </a:extLst>
          </p:cNvPr>
          <p:cNvSpPr txBox="1"/>
          <p:nvPr/>
        </p:nvSpPr>
        <p:spPr>
          <a:xfrm>
            <a:off x="9813520" y="3254908"/>
            <a:ext cx="1519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结论启示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86A7E863-04EB-4D43-BC8B-174EF74ED5A4}"/>
              </a:ext>
            </a:extLst>
          </p:cNvPr>
          <p:cNvSpPr txBox="1"/>
          <p:nvPr/>
        </p:nvSpPr>
        <p:spPr>
          <a:xfrm>
            <a:off x="9609178" y="3839943"/>
            <a:ext cx="1675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 i="1">
                <a:solidFill>
                  <a:schemeClr val="bg1"/>
                </a:solidFill>
                <a:latin typeface="Tw Cen MT Condensed Extra Bold" panose="020B0803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CONCLUSIONS&amp;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ENLIGHTMENTS</a:t>
            </a:r>
            <a:endParaRPr kumimoji="0" lang="zh-CN" altLang="en-US" sz="18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207D718C-77A8-494C-827C-AA66C99F9120}"/>
              </a:ext>
            </a:extLst>
          </p:cNvPr>
          <p:cNvSpPr txBox="1"/>
          <p:nvPr/>
        </p:nvSpPr>
        <p:spPr>
          <a:xfrm>
            <a:off x="10852496" y="5811559"/>
            <a:ext cx="752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目录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87A834D2-DC2C-45AA-BD58-E301E128E4CF}"/>
              </a:ext>
            </a:extLst>
          </p:cNvPr>
          <p:cNvSpPr txBox="1"/>
          <p:nvPr/>
        </p:nvSpPr>
        <p:spPr>
          <a:xfrm>
            <a:off x="9626198" y="6088558"/>
            <a:ext cx="1978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CONTENTS</a:t>
            </a:r>
            <a:endParaRPr kumimoji="0" lang="zh-CN" altLang="en-US" sz="3600" b="0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BEA89DFC-E183-41C1-8777-1F09322D74A4}"/>
              </a:ext>
            </a:extLst>
          </p:cNvPr>
          <p:cNvSpPr txBox="1"/>
          <p:nvPr/>
        </p:nvSpPr>
        <p:spPr>
          <a:xfrm>
            <a:off x="600716" y="652403"/>
            <a:ext cx="1733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论文整体框架</a:t>
            </a:r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BF3E9E6A-3FE7-4553-8BA3-6357EC9E932C}"/>
              </a:ext>
            </a:extLst>
          </p:cNvPr>
          <p:cNvCxnSpPr/>
          <p:nvPr/>
        </p:nvCxnSpPr>
        <p:spPr>
          <a:xfrm>
            <a:off x="648833" y="490652"/>
            <a:ext cx="566058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CD714270-672C-4426-B4C6-A59CF7A8575C}"/>
              </a:ext>
            </a:extLst>
          </p:cNvPr>
          <p:cNvSpPr txBox="1"/>
          <p:nvPr/>
        </p:nvSpPr>
        <p:spPr>
          <a:xfrm>
            <a:off x="542925" y="5786978"/>
            <a:ext cx="1321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CASE STUDY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RESEARCH.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2970B460-B13F-4714-A2A9-ABEE08E340A2}"/>
              </a:ext>
            </a:extLst>
          </p:cNvPr>
          <p:cNvCxnSpPr/>
          <p:nvPr/>
        </p:nvCxnSpPr>
        <p:spPr>
          <a:xfrm>
            <a:off x="648833" y="6391831"/>
            <a:ext cx="566058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C42DBB8C-A618-42C0-8C3B-6E981D5AECEA}"/>
              </a:ext>
            </a:extLst>
          </p:cNvPr>
          <p:cNvSpPr/>
          <p:nvPr/>
        </p:nvSpPr>
        <p:spPr>
          <a:xfrm>
            <a:off x="10945503" y="441325"/>
            <a:ext cx="659122" cy="659122"/>
          </a:xfrm>
          <a:prstGeom prst="rect">
            <a:avLst/>
          </a:prstGeom>
          <a:blipFill dpi="0" rotWithShape="1">
            <a:blip r:embed="rId4">
              <a:biLevel thresh="5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9797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6777AC30-D7B8-4A22-A991-9396DED80FB5}"/>
              </a:ext>
            </a:extLst>
          </p:cNvPr>
          <p:cNvGrpSpPr/>
          <p:nvPr/>
        </p:nvGrpSpPr>
        <p:grpSpPr>
          <a:xfrm>
            <a:off x="587375" y="621626"/>
            <a:ext cx="1680270" cy="430887"/>
            <a:chOff x="514384" y="883622"/>
            <a:chExt cx="1680270" cy="430887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6D189431-C165-4FD6-BFA8-1290C8EEBED1}"/>
                </a:ext>
              </a:extLst>
            </p:cNvPr>
            <p:cNvSpPr txBox="1"/>
            <p:nvPr/>
          </p:nvSpPr>
          <p:spPr>
            <a:xfrm>
              <a:off x="514384" y="883622"/>
              <a:ext cx="53732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 Condensed Extra Bold" panose="020B0803020202020204" pitchFamily="34" charset="0"/>
                  <a:ea typeface="等线" panose="02010600030101010101" pitchFamily="2" charset="-122"/>
                  <a:cs typeface="+mn-cs"/>
                </a:rPr>
                <a:t>1.1</a:t>
              </a:r>
              <a:endPara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20EC1FCD-C252-4889-814B-181CE1E29221}"/>
                </a:ext>
              </a:extLst>
            </p:cNvPr>
            <p:cNvSpPr txBox="1"/>
            <p:nvPr/>
          </p:nvSpPr>
          <p:spPr>
            <a:xfrm>
              <a:off x="977654" y="914399"/>
              <a:ext cx="1217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碳纤维正中黑简体" panose="02010601030101010101" pitchFamily="2" charset="-122"/>
                  <a:ea typeface="碳纤维正中黑简体" panose="02010601030101010101" pitchFamily="2" charset="-122"/>
                  <a:cs typeface="+mn-cs"/>
                </a:rPr>
                <a:t>研究背景</a:t>
              </a: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803B6C9C-B823-49DD-9978-044429195685}"/>
              </a:ext>
            </a:extLst>
          </p:cNvPr>
          <p:cNvSpPr txBox="1"/>
          <p:nvPr/>
        </p:nvSpPr>
        <p:spPr>
          <a:xfrm>
            <a:off x="10671521" y="5811559"/>
            <a:ext cx="9775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1" u="none" strike="noStrike" kern="1200" cap="none" spc="20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引</a:t>
            </a:r>
            <a:r>
              <a:rPr kumimoji="0" lang="zh-CN" altLang="en-US" sz="2000" b="1" i="1" u="none" strike="noStrike" kern="1200" cap="none" spc="200" normalizeH="0" baseline="0" noProof="0" dirty="0">
                <a:ln>
                  <a:noFill/>
                </a:ln>
                <a:solidFill>
                  <a:srgbClr val="FECB00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 </a:t>
            </a:r>
            <a:r>
              <a:rPr kumimoji="0" lang="zh-CN" altLang="en-US" sz="20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言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CD5FD0C3-4B60-45AF-8AC2-FC35F4EB3925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9182827" y="6011614"/>
            <a:ext cx="1488694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2E2DFC94-1524-4FAB-8B8E-1C1482DE61E5}"/>
              </a:ext>
            </a:extLst>
          </p:cNvPr>
          <p:cNvSpPr txBox="1"/>
          <p:nvPr/>
        </p:nvSpPr>
        <p:spPr>
          <a:xfrm>
            <a:off x="7925861" y="6088558"/>
            <a:ext cx="3678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INTRODUCTION</a:t>
            </a:r>
            <a:endParaRPr kumimoji="0" lang="zh-CN" altLang="en-US" sz="3600" b="0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00647EF-15EE-4A67-8473-7756E16659D4}"/>
              </a:ext>
            </a:extLst>
          </p:cNvPr>
          <p:cNvSpPr/>
          <p:nvPr/>
        </p:nvSpPr>
        <p:spPr>
          <a:xfrm>
            <a:off x="10945503" y="441325"/>
            <a:ext cx="659122" cy="659122"/>
          </a:xfrm>
          <a:prstGeom prst="rect">
            <a:avLst/>
          </a:prstGeom>
          <a:blipFill dpi="0" rotWithShape="1">
            <a:blip r:embed="rId4">
              <a:biLevel thresh="5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603C4738-A889-4076-9458-8DC7391D6E51}"/>
              </a:ext>
            </a:extLst>
          </p:cNvPr>
          <p:cNvCxnSpPr/>
          <p:nvPr/>
        </p:nvCxnSpPr>
        <p:spPr>
          <a:xfrm>
            <a:off x="648833" y="490652"/>
            <a:ext cx="566058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4AFF33BD-A45F-40F9-A013-92E47B566238}"/>
              </a:ext>
            </a:extLst>
          </p:cNvPr>
          <p:cNvSpPr txBox="1"/>
          <p:nvPr/>
        </p:nvSpPr>
        <p:spPr>
          <a:xfrm>
            <a:off x="542925" y="5786978"/>
            <a:ext cx="1321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CASE STUDY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RESEARCH.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28AD0577-037C-4A2A-9E13-18B5B9A85A1B}"/>
              </a:ext>
            </a:extLst>
          </p:cNvPr>
          <p:cNvCxnSpPr/>
          <p:nvPr/>
        </p:nvCxnSpPr>
        <p:spPr>
          <a:xfrm>
            <a:off x="648833" y="6391831"/>
            <a:ext cx="566058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FB5370F1-C6D7-433A-95A6-FC6F1C3CAA98}"/>
              </a:ext>
            </a:extLst>
          </p:cNvPr>
          <p:cNvSpPr txBox="1"/>
          <p:nvPr/>
        </p:nvSpPr>
        <p:spPr>
          <a:xfrm>
            <a:off x="648834" y="1240754"/>
            <a:ext cx="109557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Lorem ipsum dolor sit amet, consectetuer adipiscing elit. Maecenas porttitor congue massa. Fusce posuere, magna sed pulvinar ultricies, purus lectus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malesuada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 libero.</a:t>
            </a:r>
          </a:p>
        </p:txBody>
      </p:sp>
      <p:sp>
        <p:nvSpPr>
          <p:cNvPr id="14" name="iconfont-11180-4674648">
            <a:extLst>
              <a:ext uri="{FF2B5EF4-FFF2-40B4-BE49-F238E27FC236}">
                <a16:creationId xmlns:a16="http://schemas.microsoft.com/office/drawing/2014/main" id="{473DA56E-0532-4420-AE8E-D4F07F9345AA}"/>
              </a:ext>
            </a:extLst>
          </p:cNvPr>
          <p:cNvSpPr>
            <a:spLocks noChangeAspect="1"/>
          </p:cNvSpPr>
          <p:nvPr/>
        </p:nvSpPr>
        <p:spPr bwMode="auto">
          <a:xfrm>
            <a:off x="2062948" y="2173459"/>
            <a:ext cx="409393" cy="409393"/>
          </a:xfrm>
          <a:custGeom>
            <a:avLst/>
            <a:gdLst>
              <a:gd name="T0" fmla="*/ 6903 w 13303"/>
              <a:gd name="T1" fmla="*/ 13303 h 13303"/>
              <a:gd name="T2" fmla="*/ 990 w 13303"/>
              <a:gd name="T3" fmla="*/ 9352 h 13303"/>
              <a:gd name="T4" fmla="*/ 2378 w 13303"/>
              <a:gd name="T5" fmla="*/ 2378 h 13303"/>
              <a:gd name="T6" fmla="*/ 9352 w 13303"/>
              <a:gd name="T7" fmla="*/ 990 h 13303"/>
              <a:gd name="T8" fmla="*/ 13303 w 13303"/>
              <a:gd name="T9" fmla="*/ 6903 h 13303"/>
              <a:gd name="T10" fmla="*/ 11428 w 13303"/>
              <a:gd name="T11" fmla="*/ 11428 h 13303"/>
              <a:gd name="T12" fmla="*/ 6903 w 13303"/>
              <a:gd name="T13" fmla="*/ 13303 h 13303"/>
              <a:gd name="T14" fmla="*/ 10243 w 13303"/>
              <a:gd name="T15" fmla="*/ 4852 h 13303"/>
              <a:gd name="T16" fmla="*/ 9597 w 13303"/>
              <a:gd name="T17" fmla="*/ 4852 h 13303"/>
              <a:gd name="T18" fmla="*/ 6041 w 13303"/>
              <a:gd name="T19" fmla="*/ 8405 h 13303"/>
              <a:gd name="T20" fmla="*/ 4209 w 13303"/>
              <a:gd name="T21" fmla="*/ 6574 h 13303"/>
              <a:gd name="T22" fmla="*/ 3572 w 13303"/>
              <a:gd name="T23" fmla="*/ 6583 h 13303"/>
              <a:gd name="T24" fmla="*/ 3563 w 13303"/>
              <a:gd name="T25" fmla="*/ 7220 h 13303"/>
              <a:gd name="T26" fmla="*/ 5718 w 13303"/>
              <a:gd name="T27" fmla="*/ 9378 h 13303"/>
              <a:gd name="T28" fmla="*/ 6364 w 13303"/>
              <a:gd name="T29" fmla="*/ 9378 h 13303"/>
              <a:gd name="T30" fmla="*/ 10243 w 13303"/>
              <a:gd name="T31" fmla="*/ 5498 h 13303"/>
              <a:gd name="T32" fmla="*/ 10243 w 13303"/>
              <a:gd name="T33" fmla="*/ 4852 h 13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303" h="13303">
                <a:moveTo>
                  <a:pt x="6903" y="13303"/>
                </a:moveTo>
                <a:cubicBezTo>
                  <a:pt x="4314" y="13303"/>
                  <a:pt x="1981" y="11744"/>
                  <a:pt x="990" y="9352"/>
                </a:cubicBezTo>
                <a:cubicBezTo>
                  <a:pt x="0" y="6961"/>
                  <a:pt x="547" y="4208"/>
                  <a:pt x="2378" y="2378"/>
                </a:cubicBezTo>
                <a:cubicBezTo>
                  <a:pt x="4208" y="547"/>
                  <a:pt x="6961" y="0"/>
                  <a:pt x="9352" y="990"/>
                </a:cubicBezTo>
                <a:cubicBezTo>
                  <a:pt x="11744" y="1981"/>
                  <a:pt x="13303" y="4314"/>
                  <a:pt x="13303" y="6903"/>
                </a:cubicBezTo>
                <a:cubicBezTo>
                  <a:pt x="13303" y="8600"/>
                  <a:pt x="12629" y="10228"/>
                  <a:pt x="11428" y="11428"/>
                </a:cubicBezTo>
                <a:cubicBezTo>
                  <a:pt x="10228" y="12629"/>
                  <a:pt x="8600" y="13303"/>
                  <a:pt x="6903" y="13303"/>
                </a:cubicBezTo>
                <a:close/>
                <a:moveTo>
                  <a:pt x="10243" y="4852"/>
                </a:moveTo>
                <a:cubicBezTo>
                  <a:pt x="10065" y="4672"/>
                  <a:pt x="9775" y="4672"/>
                  <a:pt x="9597" y="4852"/>
                </a:cubicBezTo>
                <a:lnTo>
                  <a:pt x="6041" y="8405"/>
                </a:lnTo>
                <a:lnTo>
                  <a:pt x="4209" y="6574"/>
                </a:lnTo>
                <a:cubicBezTo>
                  <a:pt x="4029" y="6404"/>
                  <a:pt x="3747" y="6408"/>
                  <a:pt x="3572" y="6583"/>
                </a:cubicBezTo>
                <a:cubicBezTo>
                  <a:pt x="3397" y="6758"/>
                  <a:pt x="3393" y="7040"/>
                  <a:pt x="3563" y="7220"/>
                </a:cubicBezTo>
                <a:lnTo>
                  <a:pt x="5718" y="9378"/>
                </a:lnTo>
                <a:cubicBezTo>
                  <a:pt x="5897" y="9554"/>
                  <a:pt x="6185" y="9554"/>
                  <a:pt x="6364" y="9378"/>
                </a:cubicBezTo>
                <a:lnTo>
                  <a:pt x="10243" y="5498"/>
                </a:lnTo>
                <a:cubicBezTo>
                  <a:pt x="10421" y="5320"/>
                  <a:pt x="10421" y="5030"/>
                  <a:pt x="10243" y="4852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</p:sp>
      <p:sp>
        <p:nvSpPr>
          <p:cNvPr id="15" name="iconfont-10585-5147501">
            <a:extLst>
              <a:ext uri="{FF2B5EF4-FFF2-40B4-BE49-F238E27FC236}">
                <a16:creationId xmlns:a16="http://schemas.microsoft.com/office/drawing/2014/main" id="{B42B1456-7827-4D6C-80A8-AC7C205E6A9C}"/>
              </a:ext>
            </a:extLst>
          </p:cNvPr>
          <p:cNvSpPr>
            <a:spLocks noChangeAspect="1"/>
          </p:cNvSpPr>
          <p:nvPr/>
        </p:nvSpPr>
        <p:spPr bwMode="auto">
          <a:xfrm>
            <a:off x="5891303" y="2219783"/>
            <a:ext cx="409394" cy="316744"/>
          </a:xfrm>
          <a:custGeom>
            <a:avLst/>
            <a:gdLst>
              <a:gd name="T0" fmla="*/ 8851 w 12288"/>
              <a:gd name="T1" fmla="*/ 2190 h 9507"/>
              <a:gd name="T2" fmla="*/ 5095 w 12288"/>
              <a:gd name="T3" fmla="*/ 299 h 9507"/>
              <a:gd name="T4" fmla="*/ 2323 w 12288"/>
              <a:gd name="T5" fmla="*/ 3463 h 9507"/>
              <a:gd name="T6" fmla="*/ 0 w 12288"/>
              <a:gd name="T7" fmla="*/ 6419 h 9507"/>
              <a:gd name="T8" fmla="*/ 3072 w 12288"/>
              <a:gd name="T9" fmla="*/ 9507 h 9507"/>
              <a:gd name="T10" fmla="*/ 8832 w 12288"/>
              <a:gd name="T11" fmla="*/ 9507 h 9507"/>
              <a:gd name="T12" fmla="*/ 12288 w 12288"/>
              <a:gd name="T13" fmla="*/ 5839 h 9507"/>
              <a:gd name="T14" fmla="*/ 8851 w 12288"/>
              <a:gd name="T15" fmla="*/ 2190 h 9507"/>
              <a:gd name="T16" fmla="*/ 7857 w 12288"/>
              <a:gd name="T17" fmla="*/ 5994 h 9507"/>
              <a:gd name="T18" fmla="*/ 7455 w 12288"/>
              <a:gd name="T19" fmla="*/ 5994 h 9507"/>
              <a:gd name="T20" fmla="*/ 7253 w 12288"/>
              <a:gd name="T21" fmla="*/ 6186 h 9507"/>
              <a:gd name="T22" fmla="*/ 7248 w 12288"/>
              <a:gd name="T23" fmla="*/ 8151 h 9507"/>
              <a:gd name="T24" fmla="*/ 6845 w 12288"/>
              <a:gd name="T25" fmla="*/ 8535 h 9507"/>
              <a:gd name="T26" fmla="*/ 5441 w 12288"/>
              <a:gd name="T27" fmla="*/ 8535 h 9507"/>
              <a:gd name="T28" fmla="*/ 5039 w 12288"/>
              <a:gd name="T29" fmla="*/ 8151 h 9507"/>
              <a:gd name="T30" fmla="*/ 5034 w 12288"/>
              <a:gd name="T31" fmla="*/ 6186 h 9507"/>
              <a:gd name="T32" fmla="*/ 4832 w 12288"/>
              <a:gd name="T33" fmla="*/ 5994 h 9507"/>
              <a:gd name="T34" fmla="*/ 4429 w 12288"/>
              <a:gd name="T35" fmla="*/ 5994 h 9507"/>
              <a:gd name="T36" fmla="*/ 4026 w 12288"/>
              <a:gd name="T37" fmla="*/ 5610 h 9507"/>
              <a:gd name="T38" fmla="*/ 4104 w 12288"/>
              <a:gd name="T39" fmla="*/ 5380 h 9507"/>
              <a:gd name="T40" fmla="*/ 5784 w 12288"/>
              <a:gd name="T41" fmla="*/ 3442 h 9507"/>
              <a:gd name="T42" fmla="*/ 6499 w 12288"/>
              <a:gd name="T43" fmla="*/ 3442 h 9507"/>
              <a:gd name="T44" fmla="*/ 8180 w 12288"/>
              <a:gd name="T45" fmla="*/ 5380 h 9507"/>
              <a:gd name="T46" fmla="*/ 8259 w 12288"/>
              <a:gd name="T47" fmla="*/ 5610 h 9507"/>
              <a:gd name="T48" fmla="*/ 7857 w 12288"/>
              <a:gd name="T49" fmla="*/ 5994 h 9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2288" h="9507">
                <a:moveTo>
                  <a:pt x="8851" y="2190"/>
                </a:moveTo>
                <a:cubicBezTo>
                  <a:pt x="8176" y="777"/>
                  <a:pt x="6631" y="0"/>
                  <a:pt x="5095" y="299"/>
                </a:cubicBezTo>
                <a:cubicBezTo>
                  <a:pt x="3558" y="599"/>
                  <a:pt x="2418" y="1900"/>
                  <a:pt x="2323" y="3463"/>
                </a:cubicBezTo>
                <a:cubicBezTo>
                  <a:pt x="979" y="3847"/>
                  <a:pt x="0" y="5028"/>
                  <a:pt x="0" y="6419"/>
                </a:cubicBezTo>
                <a:cubicBezTo>
                  <a:pt x="0" y="8061"/>
                  <a:pt x="1363" y="9410"/>
                  <a:pt x="3072" y="9507"/>
                </a:cubicBezTo>
                <a:lnTo>
                  <a:pt x="8832" y="9507"/>
                </a:lnTo>
                <a:cubicBezTo>
                  <a:pt x="10732" y="9507"/>
                  <a:pt x="12288" y="7865"/>
                  <a:pt x="12288" y="5839"/>
                </a:cubicBezTo>
                <a:cubicBezTo>
                  <a:pt x="12287" y="3889"/>
                  <a:pt x="10770" y="2288"/>
                  <a:pt x="8851" y="2190"/>
                </a:cubicBezTo>
                <a:close/>
                <a:moveTo>
                  <a:pt x="7857" y="5994"/>
                </a:moveTo>
                <a:lnTo>
                  <a:pt x="7455" y="5994"/>
                </a:lnTo>
                <a:cubicBezTo>
                  <a:pt x="7347" y="5992"/>
                  <a:pt x="7257" y="6077"/>
                  <a:pt x="7253" y="6186"/>
                </a:cubicBezTo>
                <a:lnTo>
                  <a:pt x="7248" y="8151"/>
                </a:lnTo>
                <a:cubicBezTo>
                  <a:pt x="7243" y="8368"/>
                  <a:pt x="7062" y="8541"/>
                  <a:pt x="6845" y="8535"/>
                </a:cubicBezTo>
                <a:lnTo>
                  <a:pt x="5441" y="8535"/>
                </a:lnTo>
                <a:cubicBezTo>
                  <a:pt x="5223" y="8541"/>
                  <a:pt x="5043" y="8368"/>
                  <a:pt x="5039" y="8151"/>
                </a:cubicBezTo>
                <a:lnTo>
                  <a:pt x="5034" y="6186"/>
                </a:lnTo>
                <a:cubicBezTo>
                  <a:pt x="5031" y="6077"/>
                  <a:pt x="4940" y="5991"/>
                  <a:pt x="4832" y="5994"/>
                </a:cubicBezTo>
                <a:lnTo>
                  <a:pt x="4429" y="5994"/>
                </a:lnTo>
                <a:cubicBezTo>
                  <a:pt x="4212" y="5998"/>
                  <a:pt x="4032" y="5827"/>
                  <a:pt x="4026" y="5610"/>
                </a:cubicBezTo>
                <a:cubicBezTo>
                  <a:pt x="4025" y="5527"/>
                  <a:pt x="4053" y="5446"/>
                  <a:pt x="4104" y="5380"/>
                </a:cubicBezTo>
                <a:lnTo>
                  <a:pt x="5784" y="3442"/>
                </a:lnTo>
                <a:cubicBezTo>
                  <a:pt x="5986" y="3254"/>
                  <a:pt x="6298" y="3254"/>
                  <a:pt x="6499" y="3442"/>
                </a:cubicBezTo>
                <a:lnTo>
                  <a:pt x="8180" y="5380"/>
                </a:lnTo>
                <a:cubicBezTo>
                  <a:pt x="8231" y="5446"/>
                  <a:pt x="8259" y="5526"/>
                  <a:pt x="8259" y="5610"/>
                </a:cubicBezTo>
                <a:cubicBezTo>
                  <a:pt x="8254" y="5827"/>
                  <a:pt x="8074" y="5999"/>
                  <a:pt x="7857" y="59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6" name="live-chat_72439">
            <a:extLst>
              <a:ext uri="{FF2B5EF4-FFF2-40B4-BE49-F238E27FC236}">
                <a16:creationId xmlns:a16="http://schemas.microsoft.com/office/drawing/2014/main" id="{985EF570-9ACA-4C2B-AAD9-2F9DBB9271D7}"/>
              </a:ext>
            </a:extLst>
          </p:cNvPr>
          <p:cNvSpPr>
            <a:spLocks noChangeAspect="1"/>
          </p:cNvSpPr>
          <p:nvPr/>
        </p:nvSpPr>
        <p:spPr bwMode="auto">
          <a:xfrm>
            <a:off x="9579670" y="2199467"/>
            <a:ext cx="409393" cy="357377"/>
          </a:xfrm>
          <a:custGeom>
            <a:avLst/>
            <a:gdLst>
              <a:gd name="connsiteX0" fmla="*/ 424975 w 608697"/>
              <a:gd name="connsiteY0" fmla="*/ 168488 h 531358"/>
              <a:gd name="connsiteX1" fmla="*/ 387604 w 608697"/>
              <a:gd name="connsiteY1" fmla="*/ 205806 h 531358"/>
              <a:gd name="connsiteX2" fmla="*/ 424975 w 608697"/>
              <a:gd name="connsiteY2" fmla="*/ 243124 h 531358"/>
              <a:gd name="connsiteX3" fmla="*/ 462346 w 608697"/>
              <a:gd name="connsiteY3" fmla="*/ 205806 h 531358"/>
              <a:gd name="connsiteX4" fmla="*/ 424975 w 608697"/>
              <a:gd name="connsiteY4" fmla="*/ 168488 h 531358"/>
              <a:gd name="connsiteX5" fmla="*/ 287947 w 608697"/>
              <a:gd name="connsiteY5" fmla="*/ 168488 h 531358"/>
              <a:gd name="connsiteX6" fmla="*/ 250576 w 608697"/>
              <a:gd name="connsiteY6" fmla="*/ 205806 h 531358"/>
              <a:gd name="connsiteX7" fmla="*/ 287947 w 608697"/>
              <a:gd name="connsiteY7" fmla="*/ 243124 h 531358"/>
              <a:gd name="connsiteX8" fmla="*/ 325318 w 608697"/>
              <a:gd name="connsiteY8" fmla="*/ 205806 h 531358"/>
              <a:gd name="connsiteX9" fmla="*/ 287947 w 608697"/>
              <a:gd name="connsiteY9" fmla="*/ 168488 h 531358"/>
              <a:gd name="connsiteX10" fmla="*/ 102356 w 608697"/>
              <a:gd name="connsiteY10" fmla="*/ 121231 h 531358"/>
              <a:gd name="connsiteX11" fmla="*/ 98850 w 608697"/>
              <a:gd name="connsiteY11" fmla="*/ 127711 h 531358"/>
              <a:gd name="connsiteX12" fmla="*/ 76842 w 608697"/>
              <a:gd name="connsiteY12" fmla="*/ 217990 h 531358"/>
              <a:gd name="connsiteX13" fmla="*/ 98850 w 608697"/>
              <a:gd name="connsiteY13" fmla="*/ 308194 h 531358"/>
              <a:gd name="connsiteX14" fmla="*/ 157488 w 608697"/>
              <a:gd name="connsiteY14" fmla="*/ 380223 h 531358"/>
              <a:gd name="connsiteX15" fmla="*/ 344668 w 608697"/>
              <a:gd name="connsiteY15" fmla="*/ 444729 h 531358"/>
              <a:gd name="connsiteX16" fmla="*/ 370257 w 608697"/>
              <a:gd name="connsiteY16" fmla="*/ 443687 h 531358"/>
              <a:gd name="connsiteX17" fmla="*/ 236717 w 608697"/>
              <a:gd name="connsiteY17" fmla="*/ 477876 h 531358"/>
              <a:gd name="connsiteX18" fmla="*/ 198072 w 608697"/>
              <a:gd name="connsiteY18" fmla="*/ 475344 h 531358"/>
              <a:gd name="connsiteX19" fmla="*/ 82437 w 608697"/>
              <a:gd name="connsiteY19" fmla="*/ 531284 h 531358"/>
              <a:gd name="connsiteX20" fmla="*/ 81542 w 608697"/>
              <a:gd name="connsiteY20" fmla="*/ 531358 h 531358"/>
              <a:gd name="connsiteX21" fmla="*/ 75051 w 608697"/>
              <a:gd name="connsiteY21" fmla="*/ 527857 h 531358"/>
              <a:gd name="connsiteX22" fmla="*/ 74753 w 608697"/>
              <a:gd name="connsiteY22" fmla="*/ 519738 h 531358"/>
              <a:gd name="connsiteX23" fmla="*/ 88778 w 608697"/>
              <a:gd name="connsiteY23" fmla="*/ 435046 h 531358"/>
              <a:gd name="connsiteX24" fmla="*/ 0 w 608697"/>
              <a:gd name="connsiteY24" fmla="*/ 282198 h 531358"/>
              <a:gd name="connsiteX25" fmla="*/ 102356 w 608697"/>
              <a:gd name="connsiteY25" fmla="*/ 121231 h 531358"/>
              <a:gd name="connsiteX26" fmla="*/ 356424 w 608697"/>
              <a:gd name="connsiteY26" fmla="*/ 0 h 531358"/>
              <a:gd name="connsiteX27" fmla="*/ 608697 w 608697"/>
              <a:gd name="connsiteY27" fmla="*/ 211244 h 531358"/>
              <a:gd name="connsiteX28" fmla="*/ 518290 w 608697"/>
              <a:gd name="connsiteY28" fmla="*/ 373401 h 531358"/>
              <a:gd name="connsiteX29" fmla="*/ 531941 w 608697"/>
              <a:gd name="connsiteY29" fmla="*/ 441109 h 531358"/>
              <a:gd name="connsiteX30" fmla="*/ 531120 w 608697"/>
              <a:gd name="connsiteY30" fmla="*/ 465391 h 531358"/>
              <a:gd name="connsiteX31" fmla="*/ 511577 w 608697"/>
              <a:gd name="connsiteY31" fmla="*/ 475894 h 531358"/>
              <a:gd name="connsiteX32" fmla="*/ 509041 w 608697"/>
              <a:gd name="connsiteY32" fmla="*/ 475745 h 531358"/>
              <a:gd name="connsiteX33" fmla="*/ 391408 w 608697"/>
              <a:gd name="connsiteY33" fmla="*/ 420476 h 531358"/>
              <a:gd name="connsiteX34" fmla="*/ 356424 w 608697"/>
              <a:gd name="connsiteY34" fmla="*/ 422487 h 531358"/>
              <a:gd name="connsiteX35" fmla="*/ 104225 w 608697"/>
              <a:gd name="connsiteY35" fmla="*/ 211244 h 531358"/>
              <a:gd name="connsiteX36" fmla="*/ 356424 w 608697"/>
              <a:gd name="connsiteY36" fmla="*/ 0 h 531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608697" h="531358">
                <a:moveTo>
                  <a:pt x="424975" y="168488"/>
                </a:moveTo>
                <a:cubicBezTo>
                  <a:pt x="404312" y="168488"/>
                  <a:pt x="387604" y="185248"/>
                  <a:pt x="387604" y="205806"/>
                </a:cubicBezTo>
                <a:cubicBezTo>
                  <a:pt x="387604" y="226439"/>
                  <a:pt x="404312" y="243124"/>
                  <a:pt x="424975" y="243124"/>
                </a:cubicBezTo>
                <a:cubicBezTo>
                  <a:pt x="445562" y="243124"/>
                  <a:pt x="462346" y="226439"/>
                  <a:pt x="462346" y="205806"/>
                </a:cubicBezTo>
                <a:cubicBezTo>
                  <a:pt x="462346" y="185248"/>
                  <a:pt x="445637" y="168488"/>
                  <a:pt x="424975" y="168488"/>
                </a:cubicBezTo>
                <a:close/>
                <a:moveTo>
                  <a:pt x="287947" y="168488"/>
                </a:moveTo>
                <a:cubicBezTo>
                  <a:pt x="267285" y="168488"/>
                  <a:pt x="250576" y="185248"/>
                  <a:pt x="250576" y="205806"/>
                </a:cubicBezTo>
                <a:cubicBezTo>
                  <a:pt x="250576" y="226439"/>
                  <a:pt x="267285" y="243124"/>
                  <a:pt x="287947" y="243124"/>
                </a:cubicBezTo>
                <a:cubicBezTo>
                  <a:pt x="308610" y="243124"/>
                  <a:pt x="325318" y="226439"/>
                  <a:pt x="325318" y="205806"/>
                </a:cubicBezTo>
                <a:cubicBezTo>
                  <a:pt x="325318" y="185248"/>
                  <a:pt x="308610" y="168488"/>
                  <a:pt x="287947" y="168488"/>
                </a:cubicBezTo>
                <a:close/>
                <a:moveTo>
                  <a:pt x="102356" y="121231"/>
                </a:moveTo>
                <a:cubicBezTo>
                  <a:pt x="101162" y="123317"/>
                  <a:pt x="99969" y="125477"/>
                  <a:pt x="98850" y="127711"/>
                </a:cubicBezTo>
                <a:cubicBezTo>
                  <a:pt x="84227" y="156240"/>
                  <a:pt x="76842" y="186631"/>
                  <a:pt x="76842" y="217990"/>
                </a:cubicBezTo>
                <a:cubicBezTo>
                  <a:pt x="76842" y="249275"/>
                  <a:pt x="84227" y="279666"/>
                  <a:pt x="98850" y="308194"/>
                </a:cubicBezTo>
                <a:cubicBezTo>
                  <a:pt x="112726" y="335308"/>
                  <a:pt x="132496" y="359516"/>
                  <a:pt x="157488" y="380223"/>
                </a:cubicBezTo>
                <a:cubicBezTo>
                  <a:pt x="207845" y="421787"/>
                  <a:pt x="274317" y="444729"/>
                  <a:pt x="344668" y="444729"/>
                </a:cubicBezTo>
                <a:cubicBezTo>
                  <a:pt x="353173" y="444729"/>
                  <a:pt x="361752" y="444357"/>
                  <a:pt x="370257" y="443687"/>
                </a:cubicBezTo>
                <a:cubicBezTo>
                  <a:pt x="332209" y="465288"/>
                  <a:pt x="286254" y="477876"/>
                  <a:pt x="236717" y="477876"/>
                </a:cubicBezTo>
                <a:cubicBezTo>
                  <a:pt x="223736" y="477876"/>
                  <a:pt x="210755" y="477057"/>
                  <a:pt x="198072" y="475344"/>
                </a:cubicBezTo>
                <a:cubicBezTo>
                  <a:pt x="160397" y="499478"/>
                  <a:pt x="110637" y="528155"/>
                  <a:pt x="82437" y="531284"/>
                </a:cubicBezTo>
                <a:cubicBezTo>
                  <a:pt x="82138" y="531358"/>
                  <a:pt x="81840" y="531358"/>
                  <a:pt x="81542" y="531358"/>
                </a:cubicBezTo>
                <a:cubicBezTo>
                  <a:pt x="78930" y="531358"/>
                  <a:pt x="76469" y="530017"/>
                  <a:pt x="75051" y="527857"/>
                </a:cubicBezTo>
                <a:cubicBezTo>
                  <a:pt x="73410" y="525399"/>
                  <a:pt x="73335" y="522271"/>
                  <a:pt x="74753" y="519738"/>
                </a:cubicBezTo>
                <a:cubicBezTo>
                  <a:pt x="75051" y="519291"/>
                  <a:pt x="99223" y="476014"/>
                  <a:pt x="88778" y="435046"/>
                </a:cubicBezTo>
                <a:cubicBezTo>
                  <a:pt x="32303" y="397653"/>
                  <a:pt x="0" y="342160"/>
                  <a:pt x="0" y="282198"/>
                </a:cubicBezTo>
                <a:cubicBezTo>
                  <a:pt x="0" y="215532"/>
                  <a:pt x="40584" y="156538"/>
                  <a:pt x="102356" y="121231"/>
                </a:cubicBezTo>
                <a:close/>
                <a:moveTo>
                  <a:pt x="356424" y="0"/>
                </a:moveTo>
                <a:cubicBezTo>
                  <a:pt x="495540" y="0"/>
                  <a:pt x="608697" y="94747"/>
                  <a:pt x="608697" y="211244"/>
                </a:cubicBezTo>
                <a:cubicBezTo>
                  <a:pt x="608697" y="274408"/>
                  <a:pt x="575802" y="333178"/>
                  <a:pt x="518290" y="373401"/>
                </a:cubicBezTo>
                <a:cubicBezTo>
                  <a:pt x="512845" y="406324"/>
                  <a:pt x="531717" y="440811"/>
                  <a:pt x="531941" y="441109"/>
                </a:cubicBezTo>
                <a:cubicBezTo>
                  <a:pt x="536267" y="448781"/>
                  <a:pt x="535969" y="458092"/>
                  <a:pt x="531120" y="465391"/>
                </a:cubicBezTo>
                <a:cubicBezTo>
                  <a:pt x="526794" y="472021"/>
                  <a:pt x="519484" y="475894"/>
                  <a:pt x="511577" y="475894"/>
                </a:cubicBezTo>
                <a:cubicBezTo>
                  <a:pt x="510756" y="475894"/>
                  <a:pt x="509936" y="475894"/>
                  <a:pt x="509041" y="475745"/>
                </a:cubicBezTo>
                <a:cubicBezTo>
                  <a:pt x="484574" y="473064"/>
                  <a:pt x="444966" y="454442"/>
                  <a:pt x="391408" y="420476"/>
                </a:cubicBezTo>
                <a:cubicBezTo>
                  <a:pt x="379920" y="421817"/>
                  <a:pt x="368135" y="422487"/>
                  <a:pt x="356424" y="422487"/>
                </a:cubicBezTo>
                <a:cubicBezTo>
                  <a:pt x="217382" y="422487"/>
                  <a:pt x="104225" y="327741"/>
                  <a:pt x="104225" y="211244"/>
                </a:cubicBezTo>
                <a:cubicBezTo>
                  <a:pt x="104225" y="94747"/>
                  <a:pt x="217382" y="0"/>
                  <a:pt x="356424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A979236-953F-40D5-855D-381733B6709D}"/>
              </a:ext>
            </a:extLst>
          </p:cNvPr>
          <p:cNvSpPr txBox="1"/>
          <p:nvPr/>
        </p:nvSpPr>
        <p:spPr>
          <a:xfrm>
            <a:off x="1483401" y="2633226"/>
            <a:ext cx="1568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Text Here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宋刻本秀楷简体" panose="02000000000000000000" pitchFamily="2" charset="-122"/>
              <a:ea typeface="方正宋刻本秀楷简体" panose="02000000000000000000" pitchFamily="2" charset="-122"/>
              <a:cs typeface="+mn-cs"/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6088AB19-8AE6-494D-9063-573A3F6A22C9}"/>
              </a:ext>
            </a:extLst>
          </p:cNvPr>
          <p:cNvCxnSpPr>
            <a:cxnSpLocks/>
            <a:stCxn id="19" idx="1"/>
            <a:endCxn id="23" idx="3"/>
          </p:cNvCxnSpPr>
          <p:nvPr/>
        </p:nvCxnSpPr>
        <p:spPr>
          <a:xfrm>
            <a:off x="1483401" y="3104158"/>
            <a:ext cx="9066085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77451A14-99C7-4430-B8E3-48CBFE8B8C69}"/>
              </a:ext>
            </a:extLst>
          </p:cNvPr>
          <p:cNvSpPr/>
          <p:nvPr/>
        </p:nvSpPr>
        <p:spPr>
          <a:xfrm>
            <a:off x="1483401" y="3081298"/>
            <a:ext cx="1568486" cy="45719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283FB1C-AD31-484D-9EC4-3CF92EA5456D}"/>
              </a:ext>
            </a:extLst>
          </p:cNvPr>
          <p:cNvSpPr txBox="1"/>
          <p:nvPr/>
        </p:nvSpPr>
        <p:spPr>
          <a:xfrm>
            <a:off x="5342486" y="2633226"/>
            <a:ext cx="1568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Text Here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宋刻本秀楷简体" panose="02000000000000000000" pitchFamily="2" charset="-122"/>
              <a:ea typeface="方正宋刻本秀楷简体" panose="02000000000000000000" pitchFamily="2" charset="-122"/>
              <a:cs typeface="+mn-cs"/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1E2EAC64-21B1-4D98-8CB1-00D71E75C58B}"/>
              </a:ext>
            </a:extLst>
          </p:cNvPr>
          <p:cNvSpPr/>
          <p:nvPr/>
        </p:nvSpPr>
        <p:spPr>
          <a:xfrm>
            <a:off x="5342486" y="3076665"/>
            <a:ext cx="1568486" cy="4571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18B72AF-AF4F-44FC-B6F0-1D6915CC4CCA}"/>
              </a:ext>
            </a:extLst>
          </p:cNvPr>
          <p:cNvSpPr txBox="1"/>
          <p:nvPr/>
        </p:nvSpPr>
        <p:spPr>
          <a:xfrm>
            <a:off x="8981000" y="2633226"/>
            <a:ext cx="1568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Text Here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宋刻本秀楷简体" panose="02000000000000000000" pitchFamily="2" charset="-122"/>
              <a:ea typeface="方正宋刻本秀楷简体" panose="02000000000000000000" pitchFamily="2" charset="-122"/>
              <a:cs typeface="+mn-cs"/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A6CE0A90-ED72-414D-9AC3-6D8A17D6C373}"/>
              </a:ext>
            </a:extLst>
          </p:cNvPr>
          <p:cNvSpPr/>
          <p:nvPr/>
        </p:nvSpPr>
        <p:spPr>
          <a:xfrm>
            <a:off x="8981000" y="3081298"/>
            <a:ext cx="1568486" cy="45719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6274B0F-4947-4D54-B806-AC990804C4BF}"/>
              </a:ext>
            </a:extLst>
          </p:cNvPr>
          <p:cNvSpPr txBox="1"/>
          <p:nvPr/>
        </p:nvSpPr>
        <p:spPr>
          <a:xfrm>
            <a:off x="648833" y="3291425"/>
            <a:ext cx="351773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Lorem ipsum dolor sit amet, consectetuer adipiscing elit. Maecenas porttitor congue massa. Fusce posuere, magna sed pulvinar ultricies, purus lectus malesuada libero, sit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amet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commodo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.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AA0B1568-BF15-4513-A5EA-6717B73A77BE}"/>
              </a:ext>
            </a:extLst>
          </p:cNvPr>
          <p:cNvSpPr txBox="1"/>
          <p:nvPr/>
        </p:nvSpPr>
        <p:spPr>
          <a:xfrm>
            <a:off x="4367860" y="3291425"/>
            <a:ext cx="351773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Lorem ipsum dolor sit amet, consectetuer adipiscing elit. Maecenas porttitor congue massa. Fusce posuere, magna sed pulvinar ultricies, purus lectus malesuada libero, sit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amet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commodo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.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306A4195-FFD7-4FB9-B54C-627CEF5E6FA8}"/>
              </a:ext>
            </a:extLst>
          </p:cNvPr>
          <p:cNvSpPr txBox="1"/>
          <p:nvPr/>
        </p:nvSpPr>
        <p:spPr>
          <a:xfrm>
            <a:off x="8025497" y="3291425"/>
            <a:ext cx="351773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Lorem ipsum dolor sit amet, consectetuer adipiscing elit. Maecenas porttitor congue massa. Fusce posuere, magna sed pulvinar ultricies, purus lectus malesuada libero, sit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amet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commodo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49000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平行四边形 22">
            <a:extLst>
              <a:ext uri="{FF2B5EF4-FFF2-40B4-BE49-F238E27FC236}">
                <a16:creationId xmlns:a16="http://schemas.microsoft.com/office/drawing/2014/main" id="{30BC11B4-B93D-42ED-B4C9-4EE3798662ED}"/>
              </a:ext>
            </a:extLst>
          </p:cNvPr>
          <p:cNvSpPr/>
          <p:nvPr/>
        </p:nvSpPr>
        <p:spPr>
          <a:xfrm>
            <a:off x="8791801" y="4778320"/>
            <a:ext cx="2812824" cy="584776"/>
          </a:xfrm>
          <a:prstGeom prst="parallelogram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FD8BACB-6F24-417F-867A-706771E5E716}"/>
              </a:ext>
            </a:extLst>
          </p:cNvPr>
          <p:cNvSpPr txBox="1"/>
          <p:nvPr/>
        </p:nvSpPr>
        <p:spPr>
          <a:xfrm>
            <a:off x="9651288" y="4839875"/>
            <a:ext cx="1802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TEXT HERE</a:t>
            </a:r>
          </a:p>
        </p:txBody>
      </p:sp>
      <p:sp>
        <p:nvSpPr>
          <p:cNvPr id="21" name="平行四边形 20">
            <a:extLst>
              <a:ext uri="{FF2B5EF4-FFF2-40B4-BE49-F238E27FC236}">
                <a16:creationId xmlns:a16="http://schemas.microsoft.com/office/drawing/2014/main" id="{DFD2E556-5F35-4674-987D-DBB7DE9FF0D5}"/>
              </a:ext>
            </a:extLst>
          </p:cNvPr>
          <p:cNvSpPr/>
          <p:nvPr/>
        </p:nvSpPr>
        <p:spPr>
          <a:xfrm>
            <a:off x="4689588" y="4778320"/>
            <a:ext cx="2812824" cy="584776"/>
          </a:xfrm>
          <a:prstGeom prst="parallelogram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88D1DD0-28A8-4288-B30B-B9A8E2444E35}"/>
              </a:ext>
            </a:extLst>
          </p:cNvPr>
          <p:cNvSpPr txBox="1"/>
          <p:nvPr/>
        </p:nvSpPr>
        <p:spPr>
          <a:xfrm>
            <a:off x="5549075" y="4839875"/>
            <a:ext cx="1802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TEXT HERE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6777AC30-D7B8-4A22-A991-9396DED80FB5}"/>
              </a:ext>
            </a:extLst>
          </p:cNvPr>
          <p:cNvGrpSpPr/>
          <p:nvPr/>
        </p:nvGrpSpPr>
        <p:grpSpPr>
          <a:xfrm>
            <a:off x="587375" y="621626"/>
            <a:ext cx="1680270" cy="430887"/>
            <a:chOff x="514384" y="883622"/>
            <a:chExt cx="1680270" cy="430887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6D189431-C165-4FD6-BFA8-1290C8EEBED1}"/>
                </a:ext>
              </a:extLst>
            </p:cNvPr>
            <p:cNvSpPr txBox="1"/>
            <p:nvPr/>
          </p:nvSpPr>
          <p:spPr>
            <a:xfrm>
              <a:off x="514384" y="883622"/>
              <a:ext cx="53732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 Condensed Extra Bold" panose="020B0803020202020204" pitchFamily="34" charset="0"/>
                  <a:ea typeface="等线" panose="02010600030101010101" pitchFamily="2" charset="-122"/>
                  <a:cs typeface="+mn-cs"/>
                </a:rPr>
                <a:t>1.2</a:t>
              </a:r>
              <a:endPara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20EC1FCD-C252-4889-814B-181CE1E29221}"/>
                </a:ext>
              </a:extLst>
            </p:cNvPr>
            <p:cNvSpPr txBox="1"/>
            <p:nvPr/>
          </p:nvSpPr>
          <p:spPr>
            <a:xfrm>
              <a:off x="977654" y="914399"/>
              <a:ext cx="1217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碳纤维正中黑简体" panose="02010601030101010101" pitchFamily="2" charset="-122"/>
                  <a:ea typeface="碳纤维正中黑简体" panose="02010601030101010101" pitchFamily="2" charset="-122"/>
                  <a:cs typeface="+mn-cs"/>
                </a:rPr>
                <a:t>研究意义</a:t>
              </a: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803B6C9C-B823-49DD-9978-044429195685}"/>
              </a:ext>
            </a:extLst>
          </p:cNvPr>
          <p:cNvSpPr txBox="1"/>
          <p:nvPr/>
        </p:nvSpPr>
        <p:spPr>
          <a:xfrm>
            <a:off x="10671521" y="5811559"/>
            <a:ext cx="9775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1" u="none" strike="noStrike" kern="1200" cap="none" spc="20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引</a:t>
            </a:r>
            <a:r>
              <a:rPr kumimoji="0" lang="zh-CN" altLang="en-US" sz="2000" b="1" i="1" u="none" strike="noStrike" kern="1200" cap="none" spc="200" normalizeH="0" baseline="0" noProof="0" dirty="0">
                <a:ln>
                  <a:noFill/>
                </a:ln>
                <a:solidFill>
                  <a:srgbClr val="FECB00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 </a:t>
            </a:r>
            <a:r>
              <a:rPr kumimoji="0" lang="zh-CN" altLang="en-US" sz="20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言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CD5FD0C3-4B60-45AF-8AC2-FC35F4EB3925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9182827" y="6011614"/>
            <a:ext cx="1488694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2E2DFC94-1524-4FAB-8B8E-1C1482DE61E5}"/>
              </a:ext>
            </a:extLst>
          </p:cNvPr>
          <p:cNvSpPr txBox="1"/>
          <p:nvPr/>
        </p:nvSpPr>
        <p:spPr>
          <a:xfrm>
            <a:off x="7925861" y="6088558"/>
            <a:ext cx="3678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INTRODUCTION</a:t>
            </a:r>
            <a:endParaRPr kumimoji="0" lang="zh-CN" altLang="en-US" sz="3600" b="0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00647EF-15EE-4A67-8473-7756E16659D4}"/>
              </a:ext>
            </a:extLst>
          </p:cNvPr>
          <p:cNvSpPr/>
          <p:nvPr/>
        </p:nvSpPr>
        <p:spPr>
          <a:xfrm>
            <a:off x="10945503" y="441325"/>
            <a:ext cx="659122" cy="659122"/>
          </a:xfrm>
          <a:prstGeom prst="rect">
            <a:avLst/>
          </a:prstGeom>
          <a:blipFill dpi="0" rotWithShape="1">
            <a:blip r:embed="rId4">
              <a:biLevel thresh="5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603C4738-A889-4076-9458-8DC7391D6E51}"/>
              </a:ext>
            </a:extLst>
          </p:cNvPr>
          <p:cNvCxnSpPr/>
          <p:nvPr/>
        </p:nvCxnSpPr>
        <p:spPr>
          <a:xfrm>
            <a:off x="648833" y="490652"/>
            <a:ext cx="566058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4AFF33BD-A45F-40F9-A013-92E47B566238}"/>
              </a:ext>
            </a:extLst>
          </p:cNvPr>
          <p:cNvSpPr txBox="1"/>
          <p:nvPr/>
        </p:nvSpPr>
        <p:spPr>
          <a:xfrm>
            <a:off x="542925" y="5786978"/>
            <a:ext cx="1321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CASE STUDY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RESEARCH.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28AD0577-037C-4A2A-9E13-18B5B9A85A1B}"/>
              </a:ext>
            </a:extLst>
          </p:cNvPr>
          <p:cNvCxnSpPr/>
          <p:nvPr/>
        </p:nvCxnSpPr>
        <p:spPr>
          <a:xfrm>
            <a:off x="648833" y="6391831"/>
            <a:ext cx="566058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86193019-E94F-4107-9B35-312299ECD3E4}"/>
              </a:ext>
            </a:extLst>
          </p:cNvPr>
          <p:cNvSpPr txBox="1"/>
          <p:nvPr/>
        </p:nvSpPr>
        <p:spPr>
          <a:xfrm>
            <a:off x="648834" y="1240754"/>
            <a:ext cx="109557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Lorem ipsum dolor sit amet, consectetuer adipiscing elit. Maecenas porttitor congue massa. Fusce posuere, magna sed pulvinar ultricies, purus lectus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malesuada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 libero.</a:t>
            </a:r>
          </a:p>
        </p:txBody>
      </p:sp>
      <p:sp>
        <p:nvSpPr>
          <p:cNvPr id="6" name="平行四边形 5">
            <a:extLst>
              <a:ext uri="{FF2B5EF4-FFF2-40B4-BE49-F238E27FC236}">
                <a16:creationId xmlns:a16="http://schemas.microsoft.com/office/drawing/2014/main" id="{6D7C8306-1E89-45FE-94B5-50478C1E9C55}"/>
              </a:ext>
            </a:extLst>
          </p:cNvPr>
          <p:cNvSpPr/>
          <p:nvPr/>
        </p:nvSpPr>
        <p:spPr>
          <a:xfrm>
            <a:off x="648834" y="4778320"/>
            <a:ext cx="2812824" cy="584776"/>
          </a:xfrm>
          <a:prstGeom prst="parallelogram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39D3723-C58A-4F69-9B58-4E1DD3EFFB21}"/>
              </a:ext>
            </a:extLst>
          </p:cNvPr>
          <p:cNvSpPr txBox="1"/>
          <p:nvPr/>
        </p:nvSpPr>
        <p:spPr>
          <a:xfrm>
            <a:off x="1508321" y="4839875"/>
            <a:ext cx="1802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TEXT HERE</a:t>
            </a:r>
          </a:p>
        </p:txBody>
      </p:sp>
      <p:sp>
        <p:nvSpPr>
          <p:cNvPr id="16" name="iconfont-11180-4674648">
            <a:extLst>
              <a:ext uri="{FF2B5EF4-FFF2-40B4-BE49-F238E27FC236}">
                <a16:creationId xmlns:a16="http://schemas.microsoft.com/office/drawing/2014/main" id="{0BF88FF5-3F5B-48D5-B1A6-3C3A9A2F34CB}"/>
              </a:ext>
            </a:extLst>
          </p:cNvPr>
          <p:cNvSpPr>
            <a:spLocks noChangeAspect="1"/>
          </p:cNvSpPr>
          <p:nvPr/>
        </p:nvSpPr>
        <p:spPr bwMode="auto">
          <a:xfrm>
            <a:off x="949293" y="4866010"/>
            <a:ext cx="409393" cy="409393"/>
          </a:xfrm>
          <a:custGeom>
            <a:avLst/>
            <a:gdLst>
              <a:gd name="T0" fmla="*/ 6903 w 13303"/>
              <a:gd name="T1" fmla="*/ 13303 h 13303"/>
              <a:gd name="T2" fmla="*/ 990 w 13303"/>
              <a:gd name="T3" fmla="*/ 9352 h 13303"/>
              <a:gd name="T4" fmla="*/ 2378 w 13303"/>
              <a:gd name="T5" fmla="*/ 2378 h 13303"/>
              <a:gd name="T6" fmla="*/ 9352 w 13303"/>
              <a:gd name="T7" fmla="*/ 990 h 13303"/>
              <a:gd name="T8" fmla="*/ 13303 w 13303"/>
              <a:gd name="T9" fmla="*/ 6903 h 13303"/>
              <a:gd name="T10" fmla="*/ 11428 w 13303"/>
              <a:gd name="T11" fmla="*/ 11428 h 13303"/>
              <a:gd name="T12" fmla="*/ 6903 w 13303"/>
              <a:gd name="T13" fmla="*/ 13303 h 13303"/>
              <a:gd name="T14" fmla="*/ 10243 w 13303"/>
              <a:gd name="T15" fmla="*/ 4852 h 13303"/>
              <a:gd name="T16" fmla="*/ 9597 w 13303"/>
              <a:gd name="T17" fmla="*/ 4852 h 13303"/>
              <a:gd name="T18" fmla="*/ 6041 w 13303"/>
              <a:gd name="T19" fmla="*/ 8405 h 13303"/>
              <a:gd name="T20" fmla="*/ 4209 w 13303"/>
              <a:gd name="T21" fmla="*/ 6574 h 13303"/>
              <a:gd name="T22" fmla="*/ 3572 w 13303"/>
              <a:gd name="T23" fmla="*/ 6583 h 13303"/>
              <a:gd name="T24" fmla="*/ 3563 w 13303"/>
              <a:gd name="T25" fmla="*/ 7220 h 13303"/>
              <a:gd name="T26" fmla="*/ 5718 w 13303"/>
              <a:gd name="T27" fmla="*/ 9378 h 13303"/>
              <a:gd name="T28" fmla="*/ 6364 w 13303"/>
              <a:gd name="T29" fmla="*/ 9378 h 13303"/>
              <a:gd name="T30" fmla="*/ 10243 w 13303"/>
              <a:gd name="T31" fmla="*/ 5498 h 13303"/>
              <a:gd name="T32" fmla="*/ 10243 w 13303"/>
              <a:gd name="T33" fmla="*/ 4852 h 13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303" h="13303">
                <a:moveTo>
                  <a:pt x="6903" y="13303"/>
                </a:moveTo>
                <a:cubicBezTo>
                  <a:pt x="4314" y="13303"/>
                  <a:pt x="1981" y="11744"/>
                  <a:pt x="990" y="9352"/>
                </a:cubicBezTo>
                <a:cubicBezTo>
                  <a:pt x="0" y="6961"/>
                  <a:pt x="547" y="4208"/>
                  <a:pt x="2378" y="2378"/>
                </a:cubicBezTo>
                <a:cubicBezTo>
                  <a:pt x="4208" y="547"/>
                  <a:pt x="6961" y="0"/>
                  <a:pt x="9352" y="990"/>
                </a:cubicBezTo>
                <a:cubicBezTo>
                  <a:pt x="11744" y="1981"/>
                  <a:pt x="13303" y="4314"/>
                  <a:pt x="13303" y="6903"/>
                </a:cubicBezTo>
                <a:cubicBezTo>
                  <a:pt x="13303" y="8600"/>
                  <a:pt x="12629" y="10228"/>
                  <a:pt x="11428" y="11428"/>
                </a:cubicBezTo>
                <a:cubicBezTo>
                  <a:pt x="10228" y="12629"/>
                  <a:pt x="8600" y="13303"/>
                  <a:pt x="6903" y="13303"/>
                </a:cubicBezTo>
                <a:close/>
                <a:moveTo>
                  <a:pt x="10243" y="4852"/>
                </a:moveTo>
                <a:cubicBezTo>
                  <a:pt x="10065" y="4672"/>
                  <a:pt x="9775" y="4672"/>
                  <a:pt x="9597" y="4852"/>
                </a:cubicBezTo>
                <a:lnTo>
                  <a:pt x="6041" y="8405"/>
                </a:lnTo>
                <a:lnTo>
                  <a:pt x="4209" y="6574"/>
                </a:lnTo>
                <a:cubicBezTo>
                  <a:pt x="4029" y="6404"/>
                  <a:pt x="3747" y="6408"/>
                  <a:pt x="3572" y="6583"/>
                </a:cubicBezTo>
                <a:cubicBezTo>
                  <a:pt x="3397" y="6758"/>
                  <a:pt x="3393" y="7040"/>
                  <a:pt x="3563" y="7220"/>
                </a:cubicBezTo>
                <a:lnTo>
                  <a:pt x="5718" y="9378"/>
                </a:lnTo>
                <a:cubicBezTo>
                  <a:pt x="5897" y="9554"/>
                  <a:pt x="6185" y="9554"/>
                  <a:pt x="6364" y="9378"/>
                </a:cubicBezTo>
                <a:lnTo>
                  <a:pt x="10243" y="5498"/>
                </a:lnTo>
                <a:cubicBezTo>
                  <a:pt x="10421" y="5320"/>
                  <a:pt x="10421" y="5030"/>
                  <a:pt x="10243" y="48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7" name="iconfont-10585-5147501">
            <a:extLst>
              <a:ext uri="{FF2B5EF4-FFF2-40B4-BE49-F238E27FC236}">
                <a16:creationId xmlns:a16="http://schemas.microsoft.com/office/drawing/2014/main" id="{B9DCD21A-FE18-4C7A-9EE2-D3BBB8BC4FF8}"/>
              </a:ext>
            </a:extLst>
          </p:cNvPr>
          <p:cNvSpPr>
            <a:spLocks noChangeAspect="1"/>
          </p:cNvSpPr>
          <p:nvPr/>
        </p:nvSpPr>
        <p:spPr bwMode="auto">
          <a:xfrm>
            <a:off x="4988856" y="4912334"/>
            <a:ext cx="409394" cy="316744"/>
          </a:xfrm>
          <a:custGeom>
            <a:avLst/>
            <a:gdLst>
              <a:gd name="T0" fmla="*/ 8851 w 12288"/>
              <a:gd name="T1" fmla="*/ 2190 h 9507"/>
              <a:gd name="T2" fmla="*/ 5095 w 12288"/>
              <a:gd name="T3" fmla="*/ 299 h 9507"/>
              <a:gd name="T4" fmla="*/ 2323 w 12288"/>
              <a:gd name="T5" fmla="*/ 3463 h 9507"/>
              <a:gd name="T6" fmla="*/ 0 w 12288"/>
              <a:gd name="T7" fmla="*/ 6419 h 9507"/>
              <a:gd name="T8" fmla="*/ 3072 w 12288"/>
              <a:gd name="T9" fmla="*/ 9507 h 9507"/>
              <a:gd name="T10" fmla="*/ 8832 w 12288"/>
              <a:gd name="T11" fmla="*/ 9507 h 9507"/>
              <a:gd name="T12" fmla="*/ 12288 w 12288"/>
              <a:gd name="T13" fmla="*/ 5839 h 9507"/>
              <a:gd name="T14" fmla="*/ 8851 w 12288"/>
              <a:gd name="T15" fmla="*/ 2190 h 9507"/>
              <a:gd name="T16" fmla="*/ 7857 w 12288"/>
              <a:gd name="T17" fmla="*/ 5994 h 9507"/>
              <a:gd name="T18" fmla="*/ 7455 w 12288"/>
              <a:gd name="T19" fmla="*/ 5994 h 9507"/>
              <a:gd name="T20" fmla="*/ 7253 w 12288"/>
              <a:gd name="T21" fmla="*/ 6186 h 9507"/>
              <a:gd name="T22" fmla="*/ 7248 w 12288"/>
              <a:gd name="T23" fmla="*/ 8151 h 9507"/>
              <a:gd name="T24" fmla="*/ 6845 w 12288"/>
              <a:gd name="T25" fmla="*/ 8535 h 9507"/>
              <a:gd name="T26" fmla="*/ 5441 w 12288"/>
              <a:gd name="T27" fmla="*/ 8535 h 9507"/>
              <a:gd name="T28" fmla="*/ 5039 w 12288"/>
              <a:gd name="T29" fmla="*/ 8151 h 9507"/>
              <a:gd name="T30" fmla="*/ 5034 w 12288"/>
              <a:gd name="T31" fmla="*/ 6186 h 9507"/>
              <a:gd name="T32" fmla="*/ 4832 w 12288"/>
              <a:gd name="T33" fmla="*/ 5994 h 9507"/>
              <a:gd name="T34" fmla="*/ 4429 w 12288"/>
              <a:gd name="T35" fmla="*/ 5994 h 9507"/>
              <a:gd name="T36" fmla="*/ 4026 w 12288"/>
              <a:gd name="T37" fmla="*/ 5610 h 9507"/>
              <a:gd name="T38" fmla="*/ 4104 w 12288"/>
              <a:gd name="T39" fmla="*/ 5380 h 9507"/>
              <a:gd name="T40" fmla="*/ 5784 w 12288"/>
              <a:gd name="T41" fmla="*/ 3442 h 9507"/>
              <a:gd name="T42" fmla="*/ 6499 w 12288"/>
              <a:gd name="T43" fmla="*/ 3442 h 9507"/>
              <a:gd name="T44" fmla="*/ 8180 w 12288"/>
              <a:gd name="T45" fmla="*/ 5380 h 9507"/>
              <a:gd name="T46" fmla="*/ 8259 w 12288"/>
              <a:gd name="T47" fmla="*/ 5610 h 9507"/>
              <a:gd name="T48" fmla="*/ 7857 w 12288"/>
              <a:gd name="T49" fmla="*/ 5994 h 9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2288" h="9507">
                <a:moveTo>
                  <a:pt x="8851" y="2190"/>
                </a:moveTo>
                <a:cubicBezTo>
                  <a:pt x="8176" y="777"/>
                  <a:pt x="6631" y="0"/>
                  <a:pt x="5095" y="299"/>
                </a:cubicBezTo>
                <a:cubicBezTo>
                  <a:pt x="3558" y="599"/>
                  <a:pt x="2418" y="1900"/>
                  <a:pt x="2323" y="3463"/>
                </a:cubicBezTo>
                <a:cubicBezTo>
                  <a:pt x="979" y="3847"/>
                  <a:pt x="0" y="5028"/>
                  <a:pt x="0" y="6419"/>
                </a:cubicBezTo>
                <a:cubicBezTo>
                  <a:pt x="0" y="8061"/>
                  <a:pt x="1363" y="9410"/>
                  <a:pt x="3072" y="9507"/>
                </a:cubicBezTo>
                <a:lnTo>
                  <a:pt x="8832" y="9507"/>
                </a:lnTo>
                <a:cubicBezTo>
                  <a:pt x="10732" y="9507"/>
                  <a:pt x="12288" y="7865"/>
                  <a:pt x="12288" y="5839"/>
                </a:cubicBezTo>
                <a:cubicBezTo>
                  <a:pt x="12287" y="3889"/>
                  <a:pt x="10770" y="2288"/>
                  <a:pt x="8851" y="2190"/>
                </a:cubicBezTo>
                <a:close/>
                <a:moveTo>
                  <a:pt x="7857" y="5994"/>
                </a:moveTo>
                <a:lnTo>
                  <a:pt x="7455" y="5994"/>
                </a:lnTo>
                <a:cubicBezTo>
                  <a:pt x="7347" y="5992"/>
                  <a:pt x="7257" y="6077"/>
                  <a:pt x="7253" y="6186"/>
                </a:cubicBezTo>
                <a:lnTo>
                  <a:pt x="7248" y="8151"/>
                </a:lnTo>
                <a:cubicBezTo>
                  <a:pt x="7243" y="8368"/>
                  <a:pt x="7062" y="8541"/>
                  <a:pt x="6845" y="8535"/>
                </a:cubicBezTo>
                <a:lnTo>
                  <a:pt x="5441" y="8535"/>
                </a:lnTo>
                <a:cubicBezTo>
                  <a:pt x="5223" y="8541"/>
                  <a:pt x="5043" y="8368"/>
                  <a:pt x="5039" y="8151"/>
                </a:cubicBezTo>
                <a:lnTo>
                  <a:pt x="5034" y="6186"/>
                </a:lnTo>
                <a:cubicBezTo>
                  <a:pt x="5031" y="6077"/>
                  <a:pt x="4940" y="5991"/>
                  <a:pt x="4832" y="5994"/>
                </a:cubicBezTo>
                <a:lnTo>
                  <a:pt x="4429" y="5994"/>
                </a:lnTo>
                <a:cubicBezTo>
                  <a:pt x="4212" y="5998"/>
                  <a:pt x="4032" y="5827"/>
                  <a:pt x="4026" y="5610"/>
                </a:cubicBezTo>
                <a:cubicBezTo>
                  <a:pt x="4025" y="5527"/>
                  <a:pt x="4053" y="5446"/>
                  <a:pt x="4104" y="5380"/>
                </a:cubicBezTo>
                <a:lnTo>
                  <a:pt x="5784" y="3442"/>
                </a:lnTo>
                <a:cubicBezTo>
                  <a:pt x="5986" y="3254"/>
                  <a:pt x="6298" y="3254"/>
                  <a:pt x="6499" y="3442"/>
                </a:cubicBezTo>
                <a:lnTo>
                  <a:pt x="8180" y="5380"/>
                </a:lnTo>
                <a:cubicBezTo>
                  <a:pt x="8231" y="5446"/>
                  <a:pt x="8259" y="5526"/>
                  <a:pt x="8259" y="5610"/>
                </a:cubicBezTo>
                <a:cubicBezTo>
                  <a:pt x="8254" y="5827"/>
                  <a:pt x="8074" y="5999"/>
                  <a:pt x="7857" y="59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live-chat_72439">
            <a:extLst>
              <a:ext uri="{FF2B5EF4-FFF2-40B4-BE49-F238E27FC236}">
                <a16:creationId xmlns:a16="http://schemas.microsoft.com/office/drawing/2014/main" id="{2942A9A4-2679-453E-B8DD-716CD7FC9CDF}"/>
              </a:ext>
            </a:extLst>
          </p:cNvPr>
          <p:cNvSpPr>
            <a:spLocks noChangeAspect="1"/>
          </p:cNvSpPr>
          <p:nvPr/>
        </p:nvSpPr>
        <p:spPr bwMode="auto">
          <a:xfrm>
            <a:off x="9091070" y="4891188"/>
            <a:ext cx="409393" cy="357377"/>
          </a:xfrm>
          <a:custGeom>
            <a:avLst/>
            <a:gdLst>
              <a:gd name="connsiteX0" fmla="*/ 424975 w 608697"/>
              <a:gd name="connsiteY0" fmla="*/ 168488 h 531358"/>
              <a:gd name="connsiteX1" fmla="*/ 387604 w 608697"/>
              <a:gd name="connsiteY1" fmla="*/ 205806 h 531358"/>
              <a:gd name="connsiteX2" fmla="*/ 424975 w 608697"/>
              <a:gd name="connsiteY2" fmla="*/ 243124 h 531358"/>
              <a:gd name="connsiteX3" fmla="*/ 462346 w 608697"/>
              <a:gd name="connsiteY3" fmla="*/ 205806 h 531358"/>
              <a:gd name="connsiteX4" fmla="*/ 424975 w 608697"/>
              <a:gd name="connsiteY4" fmla="*/ 168488 h 531358"/>
              <a:gd name="connsiteX5" fmla="*/ 287947 w 608697"/>
              <a:gd name="connsiteY5" fmla="*/ 168488 h 531358"/>
              <a:gd name="connsiteX6" fmla="*/ 250576 w 608697"/>
              <a:gd name="connsiteY6" fmla="*/ 205806 h 531358"/>
              <a:gd name="connsiteX7" fmla="*/ 287947 w 608697"/>
              <a:gd name="connsiteY7" fmla="*/ 243124 h 531358"/>
              <a:gd name="connsiteX8" fmla="*/ 325318 w 608697"/>
              <a:gd name="connsiteY8" fmla="*/ 205806 h 531358"/>
              <a:gd name="connsiteX9" fmla="*/ 287947 w 608697"/>
              <a:gd name="connsiteY9" fmla="*/ 168488 h 531358"/>
              <a:gd name="connsiteX10" fmla="*/ 102356 w 608697"/>
              <a:gd name="connsiteY10" fmla="*/ 121231 h 531358"/>
              <a:gd name="connsiteX11" fmla="*/ 98850 w 608697"/>
              <a:gd name="connsiteY11" fmla="*/ 127711 h 531358"/>
              <a:gd name="connsiteX12" fmla="*/ 76842 w 608697"/>
              <a:gd name="connsiteY12" fmla="*/ 217990 h 531358"/>
              <a:gd name="connsiteX13" fmla="*/ 98850 w 608697"/>
              <a:gd name="connsiteY13" fmla="*/ 308194 h 531358"/>
              <a:gd name="connsiteX14" fmla="*/ 157488 w 608697"/>
              <a:gd name="connsiteY14" fmla="*/ 380223 h 531358"/>
              <a:gd name="connsiteX15" fmla="*/ 344668 w 608697"/>
              <a:gd name="connsiteY15" fmla="*/ 444729 h 531358"/>
              <a:gd name="connsiteX16" fmla="*/ 370257 w 608697"/>
              <a:gd name="connsiteY16" fmla="*/ 443687 h 531358"/>
              <a:gd name="connsiteX17" fmla="*/ 236717 w 608697"/>
              <a:gd name="connsiteY17" fmla="*/ 477876 h 531358"/>
              <a:gd name="connsiteX18" fmla="*/ 198072 w 608697"/>
              <a:gd name="connsiteY18" fmla="*/ 475344 h 531358"/>
              <a:gd name="connsiteX19" fmla="*/ 82437 w 608697"/>
              <a:gd name="connsiteY19" fmla="*/ 531284 h 531358"/>
              <a:gd name="connsiteX20" fmla="*/ 81542 w 608697"/>
              <a:gd name="connsiteY20" fmla="*/ 531358 h 531358"/>
              <a:gd name="connsiteX21" fmla="*/ 75051 w 608697"/>
              <a:gd name="connsiteY21" fmla="*/ 527857 h 531358"/>
              <a:gd name="connsiteX22" fmla="*/ 74753 w 608697"/>
              <a:gd name="connsiteY22" fmla="*/ 519738 h 531358"/>
              <a:gd name="connsiteX23" fmla="*/ 88778 w 608697"/>
              <a:gd name="connsiteY23" fmla="*/ 435046 h 531358"/>
              <a:gd name="connsiteX24" fmla="*/ 0 w 608697"/>
              <a:gd name="connsiteY24" fmla="*/ 282198 h 531358"/>
              <a:gd name="connsiteX25" fmla="*/ 102356 w 608697"/>
              <a:gd name="connsiteY25" fmla="*/ 121231 h 531358"/>
              <a:gd name="connsiteX26" fmla="*/ 356424 w 608697"/>
              <a:gd name="connsiteY26" fmla="*/ 0 h 531358"/>
              <a:gd name="connsiteX27" fmla="*/ 608697 w 608697"/>
              <a:gd name="connsiteY27" fmla="*/ 211244 h 531358"/>
              <a:gd name="connsiteX28" fmla="*/ 518290 w 608697"/>
              <a:gd name="connsiteY28" fmla="*/ 373401 h 531358"/>
              <a:gd name="connsiteX29" fmla="*/ 531941 w 608697"/>
              <a:gd name="connsiteY29" fmla="*/ 441109 h 531358"/>
              <a:gd name="connsiteX30" fmla="*/ 531120 w 608697"/>
              <a:gd name="connsiteY30" fmla="*/ 465391 h 531358"/>
              <a:gd name="connsiteX31" fmla="*/ 511577 w 608697"/>
              <a:gd name="connsiteY31" fmla="*/ 475894 h 531358"/>
              <a:gd name="connsiteX32" fmla="*/ 509041 w 608697"/>
              <a:gd name="connsiteY32" fmla="*/ 475745 h 531358"/>
              <a:gd name="connsiteX33" fmla="*/ 391408 w 608697"/>
              <a:gd name="connsiteY33" fmla="*/ 420476 h 531358"/>
              <a:gd name="connsiteX34" fmla="*/ 356424 w 608697"/>
              <a:gd name="connsiteY34" fmla="*/ 422487 h 531358"/>
              <a:gd name="connsiteX35" fmla="*/ 104225 w 608697"/>
              <a:gd name="connsiteY35" fmla="*/ 211244 h 531358"/>
              <a:gd name="connsiteX36" fmla="*/ 356424 w 608697"/>
              <a:gd name="connsiteY36" fmla="*/ 0 h 531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608697" h="531358">
                <a:moveTo>
                  <a:pt x="424975" y="168488"/>
                </a:moveTo>
                <a:cubicBezTo>
                  <a:pt x="404312" y="168488"/>
                  <a:pt x="387604" y="185248"/>
                  <a:pt x="387604" y="205806"/>
                </a:cubicBezTo>
                <a:cubicBezTo>
                  <a:pt x="387604" y="226439"/>
                  <a:pt x="404312" y="243124"/>
                  <a:pt x="424975" y="243124"/>
                </a:cubicBezTo>
                <a:cubicBezTo>
                  <a:pt x="445562" y="243124"/>
                  <a:pt x="462346" y="226439"/>
                  <a:pt x="462346" y="205806"/>
                </a:cubicBezTo>
                <a:cubicBezTo>
                  <a:pt x="462346" y="185248"/>
                  <a:pt x="445637" y="168488"/>
                  <a:pt x="424975" y="168488"/>
                </a:cubicBezTo>
                <a:close/>
                <a:moveTo>
                  <a:pt x="287947" y="168488"/>
                </a:moveTo>
                <a:cubicBezTo>
                  <a:pt x="267285" y="168488"/>
                  <a:pt x="250576" y="185248"/>
                  <a:pt x="250576" y="205806"/>
                </a:cubicBezTo>
                <a:cubicBezTo>
                  <a:pt x="250576" y="226439"/>
                  <a:pt x="267285" y="243124"/>
                  <a:pt x="287947" y="243124"/>
                </a:cubicBezTo>
                <a:cubicBezTo>
                  <a:pt x="308610" y="243124"/>
                  <a:pt x="325318" y="226439"/>
                  <a:pt x="325318" y="205806"/>
                </a:cubicBezTo>
                <a:cubicBezTo>
                  <a:pt x="325318" y="185248"/>
                  <a:pt x="308610" y="168488"/>
                  <a:pt x="287947" y="168488"/>
                </a:cubicBezTo>
                <a:close/>
                <a:moveTo>
                  <a:pt x="102356" y="121231"/>
                </a:moveTo>
                <a:cubicBezTo>
                  <a:pt x="101162" y="123317"/>
                  <a:pt x="99969" y="125477"/>
                  <a:pt x="98850" y="127711"/>
                </a:cubicBezTo>
                <a:cubicBezTo>
                  <a:pt x="84227" y="156240"/>
                  <a:pt x="76842" y="186631"/>
                  <a:pt x="76842" y="217990"/>
                </a:cubicBezTo>
                <a:cubicBezTo>
                  <a:pt x="76842" y="249275"/>
                  <a:pt x="84227" y="279666"/>
                  <a:pt x="98850" y="308194"/>
                </a:cubicBezTo>
                <a:cubicBezTo>
                  <a:pt x="112726" y="335308"/>
                  <a:pt x="132496" y="359516"/>
                  <a:pt x="157488" y="380223"/>
                </a:cubicBezTo>
                <a:cubicBezTo>
                  <a:pt x="207845" y="421787"/>
                  <a:pt x="274317" y="444729"/>
                  <a:pt x="344668" y="444729"/>
                </a:cubicBezTo>
                <a:cubicBezTo>
                  <a:pt x="353173" y="444729"/>
                  <a:pt x="361752" y="444357"/>
                  <a:pt x="370257" y="443687"/>
                </a:cubicBezTo>
                <a:cubicBezTo>
                  <a:pt x="332209" y="465288"/>
                  <a:pt x="286254" y="477876"/>
                  <a:pt x="236717" y="477876"/>
                </a:cubicBezTo>
                <a:cubicBezTo>
                  <a:pt x="223736" y="477876"/>
                  <a:pt x="210755" y="477057"/>
                  <a:pt x="198072" y="475344"/>
                </a:cubicBezTo>
                <a:cubicBezTo>
                  <a:pt x="160397" y="499478"/>
                  <a:pt x="110637" y="528155"/>
                  <a:pt x="82437" y="531284"/>
                </a:cubicBezTo>
                <a:cubicBezTo>
                  <a:pt x="82138" y="531358"/>
                  <a:pt x="81840" y="531358"/>
                  <a:pt x="81542" y="531358"/>
                </a:cubicBezTo>
                <a:cubicBezTo>
                  <a:pt x="78930" y="531358"/>
                  <a:pt x="76469" y="530017"/>
                  <a:pt x="75051" y="527857"/>
                </a:cubicBezTo>
                <a:cubicBezTo>
                  <a:pt x="73410" y="525399"/>
                  <a:pt x="73335" y="522271"/>
                  <a:pt x="74753" y="519738"/>
                </a:cubicBezTo>
                <a:cubicBezTo>
                  <a:pt x="75051" y="519291"/>
                  <a:pt x="99223" y="476014"/>
                  <a:pt x="88778" y="435046"/>
                </a:cubicBezTo>
                <a:cubicBezTo>
                  <a:pt x="32303" y="397653"/>
                  <a:pt x="0" y="342160"/>
                  <a:pt x="0" y="282198"/>
                </a:cubicBezTo>
                <a:cubicBezTo>
                  <a:pt x="0" y="215532"/>
                  <a:pt x="40584" y="156538"/>
                  <a:pt x="102356" y="121231"/>
                </a:cubicBezTo>
                <a:close/>
                <a:moveTo>
                  <a:pt x="356424" y="0"/>
                </a:moveTo>
                <a:cubicBezTo>
                  <a:pt x="495540" y="0"/>
                  <a:pt x="608697" y="94747"/>
                  <a:pt x="608697" y="211244"/>
                </a:cubicBezTo>
                <a:cubicBezTo>
                  <a:pt x="608697" y="274408"/>
                  <a:pt x="575802" y="333178"/>
                  <a:pt x="518290" y="373401"/>
                </a:cubicBezTo>
                <a:cubicBezTo>
                  <a:pt x="512845" y="406324"/>
                  <a:pt x="531717" y="440811"/>
                  <a:pt x="531941" y="441109"/>
                </a:cubicBezTo>
                <a:cubicBezTo>
                  <a:pt x="536267" y="448781"/>
                  <a:pt x="535969" y="458092"/>
                  <a:pt x="531120" y="465391"/>
                </a:cubicBezTo>
                <a:cubicBezTo>
                  <a:pt x="526794" y="472021"/>
                  <a:pt x="519484" y="475894"/>
                  <a:pt x="511577" y="475894"/>
                </a:cubicBezTo>
                <a:cubicBezTo>
                  <a:pt x="510756" y="475894"/>
                  <a:pt x="509936" y="475894"/>
                  <a:pt x="509041" y="475745"/>
                </a:cubicBezTo>
                <a:cubicBezTo>
                  <a:pt x="484574" y="473064"/>
                  <a:pt x="444966" y="454442"/>
                  <a:pt x="391408" y="420476"/>
                </a:cubicBezTo>
                <a:cubicBezTo>
                  <a:pt x="379920" y="421817"/>
                  <a:pt x="368135" y="422487"/>
                  <a:pt x="356424" y="422487"/>
                </a:cubicBezTo>
                <a:cubicBezTo>
                  <a:pt x="217382" y="422487"/>
                  <a:pt x="104225" y="327741"/>
                  <a:pt x="104225" y="211244"/>
                </a:cubicBezTo>
                <a:cubicBezTo>
                  <a:pt x="104225" y="94747"/>
                  <a:pt x="217382" y="0"/>
                  <a:pt x="35642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AB203F01-5BCF-4F5A-955E-14006E1302FE}"/>
              </a:ext>
            </a:extLst>
          </p:cNvPr>
          <p:cNvSpPr txBox="1"/>
          <p:nvPr/>
        </p:nvSpPr>
        <p:spPr>
          <a:xfrm>
            <a:off x="648833" y="2372522"/>
            <a:ext cx="32362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Lorem ipsum dolor sit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amet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.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2A6323F-59B7-498C-8A09-8A47922D358B}"/>
              </a:ext>
            </a:extLst>
          </p:cNvPr>
          <p:cNvSpPr txBox="1"/>
          <p:nvPr/>
        </p:nvSpPr>
        <p:spPr>
          <a:xfrm>
            <a:off x="648833" y="3084264"/>
            <a:ext cx="32362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Consectetuer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adipiscing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elit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.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ABC96DE-9C3E-4B81-95E5-897BDA80786E}"/>
              </a:ext>
            </a:extLst>
          </p:cNvPr>
          <p:cNvSpPr txBox="1"/>
          <p:nvPr/>
        </p:nvSpPr>
        <p:spPr>
          <a:xfrm>
            <a:off x="648833" y="3796006"/>
            <a:ext cx="32362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Maecenas porttitor congue massa. 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DFB725BF-9137-4DD2-A2BF-101191F22D71}"/>
              </a:ext>
            </a:extLst>
          </p:cNvPr>
          <p:cNvSpPr txBox="1"/>
          <p:nvPr/>
        </p:nvSpPr>
        <p:spPr>
          <a:xfrm>
            <a:off x="4689588" y="2372522"/>
            <a:ext cx="32362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Lorem ipsum dolor sit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amet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.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B2440F3A-03C6-4A39-9D99-347B2081AFE8}"/>
              </a:ext>
            </a:extLst>
          </p:cNvPr>
          <p:cNvSpPr txBox="1"/>
          <p:nvPr/>
        </p:nvSpPr>
        <p:spPr>
          <a:xfrm>
            <a:off x="4689588" y="3084264"/>
            <a:ext cx="32362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Consectetuer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adipiscing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elit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.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69F4960-3CD2-4541-B8AF-1995979ADF52}"/>
              </a:ext>
            </a:extLst>
          </p:cNvPr>
          <p:cNvSpPr txBox="1"/>
          <p:nvPr/>
        </p:nvSpPr>
        <p:spPr>
          <a:xfrm>
            <a:off x="4689588" y="3796006"/>
            <a:ext cx="32362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Maecenas porttitor congue massa. 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4C3D72F7-C5F7-4A43-B03B-F53D61E4C581}"/>
              </a:ext>
            </a:extLst>
          </p:cNvPr>
          <p:cNvSpPr txBox="1"/>
          <p:nvPr/>
        </p:nvSpPr>
        <p:spPr>
          <a:xfrm>
            <a:off x="8730343" y="2372522"/>
            <a:ext cx="29187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Lorem ipsum dolor sit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amet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.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ABF6E294-A729-49DC-875D-1CC9B91DC4AA}"/>
              </a:ext>
            </a:extLst>
          </p:cNvPr>
          <p:cNvSpPr txBox="1"/>
          <p:nvPr/>
        </p:nvSpPr>
        <p:spPr>
          <a:xfrm>
            <a:off x="8730343" y="3084264"/>
            <a:ext cx="29187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Consectetuer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adipiscing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elit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.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58BF64CC-FAFA-4B45-800A-A769F003604D}"/>
              </a:ext>
            </a:extLst>
          </p:cNvPr>
          <p:cNvSpPr txBox="1"/>
          <p:nvPr/>
        </p:nvSpPr>
        <p:spPr>
          <a:xfrm>
            <a:off x="8730343" y="3796006"/>
            <a:ext cx="29187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Maecenas porttitor congue massa. </a:t>
            </a:r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FC07B98C-582B-48E0-AA53-F15786FDAE49}"/>
              </a:ext>
            </a:extLst>
          </p:cNvPr>
          <p:cNvCxnSpPr/>
          <p:nvPr/>
        </p:nvCxnSpPr>
        <p:spPr>
          <a:xfrm>
            <a:off x="648833" y="2121031"/>
            <a:ext cx="10804967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73481858-10BD-4FE0-A74A-AC9C4F93E6E4}"/>
              </a:ext>
            </a:extLst>
          </p:cNvPr>
          <p:cNvCxnSpPr>
            <a:cxnSpLocks/>
          </p:cNvCxnSpPr>
          <p:nvPr/>
        </p:nvCxnSpPr>
        <p:spPr>
          <a:xfrm flipH="1">
            <a:off x="4075621" y="2136881"/>
            <a:ext cx="1" cy="2246433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8FE9C989-1D44-4E9D-93BD-C5F680FCAAA8}"/>
              </a:ext>
            </a:extLst>
          </p:cNvPr>
          <p:cNvCxnSpPr>
            <a:cxnSpLocks/>
          </p:cNvCxnSpPr>
          <p:nvPr/>
        </p:nvCxnSpPr>
        <p:spPr>
          <a:xfrm flipH="1">
            <a:off x="8116380" y="2136881"/>
            <a:ext cx="1" cy="2246433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73625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平行四边形 7">
            <a:extLst>
              <a:ext uri="{FF2B5EF4-FFF2-40B4-BE49-F238E27FC236}">
                <a16:creationId xmlns:a16="http://schemas.microsoft.com/office/drawing/2014/main" id="{AA85EA66-4508-4024-A284-16B734A864E5}"/>
              </a:ext>
            </a:extLst>
          </p:cNvPr>
          <p:cNvSpPr/>
          <p:nvPr/>
        </p:nvSpPr>
        <p:spPr>
          <a:xfrm>
            <a:off x="9566610" y="2371725"/>
            <a:ext cx="1953935" cy="2114550"/>
          </a:xfrm>
          <a:prstGeom prst="parallelogram">
            <a:avLst>
              <a:gd name="adj" fmla="val 14746"/>
            </a:avLst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3" name="平行四边形 22">
            <a:extLst>
              <a:ext uri="{FF2B5EF4-FFF2-40B4-BE49-F238E27FC236}">
                <a16:creationId xmlns:a16="http://schemas.microsoft.com/office/drawing/2014/main" id="{911C9BF1-FDE9-41FF-B3F2-BB27F23A82C7}"/>
              </a:ext>
            </a:extLst>
          </p:cNvPr>
          <p:cNvSpPr/>
          <p:nvPr/>
        </p:nvSpPr>
        <p:spPr>
          <a:xfrm>
            <a:off x="525701" y="2371725"/>
            <a:ext cx="1953935" cy="2114550"/>
          </a:xfrm>
          <a:prstGeom prst="parallelogram">
            <a:avLst>
              <a:gd name="adj" fmla="val 14746"/>
            </a:avLst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4" name="平行四边形 23">
            <a:extLst>
              <a:ext uri="{FF2B5EF4-FFF2-40B4-BE49-F238E27FC236}">
                <a16:creationId xmlns:a16="http://schemas.microsoft.com/office/drawing/2014/main" id="{2EBF05B3-AFF8-463A-9FD7-9FEC1D8BCB61}"/>
              </a:ext>
            </a:extLst>
          </p:cNvPr>
          <p:cNvSpPr/>
          <p:nvPr/>
        </p:nvSpPr>
        <p:spPr>
          <a:xfrm>
            <a:off x="2333883" y="2371725"/>
            <a:ext cx="1953935" cy="2114550"/>
          </a:xfrm>
          <a:prstGeom prst="parallelogram">
            <a:avLst>
              <a:gd name="adj" fmla="val 14746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5" name="平行四边形 24">
            <a:extLst>
              <a:ext uri="{FF2B5EF4-FFF2-40B4-BE49-F238E27FC236}">
                <a16:creationId xmlns:a16="http://schemas.microsoft.com/office/drawing/2014/main" id="{4B84C800-9C7C-4B9D-B403-55E15B359696}"/>
              </a:ext>
            </a:extLst>
          </p:cNvPr>
          <p:cNvSpPr/>
          <p:nvPr/>
        </p:nvSpPr>
        <p:spPr>
          <a:xfrm>
            <a:off x="4142065" y="2371725"/>
            <a:ext cx="1953935" cy="2114550"/>
          </a:xfrm>
          <a:prstGeom prst="parallelogram">
            <a:avLst>
              <a:gd name="adj" fmla="val 14746"/>
            </a:avLst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6" name="平行四边形 25">
            <a:extLst>
              <a:ext uri="{FF2B5EF4-FFF2-40B4-BE49-F238E27FC236}">
                <a16:creationId xmlns:a16="http://schemas.microsoft.com/office/drawing/2014/main" id="{9E4D95D3-67E7-4DAC-948B-6087EADFBD72}"/>
              </a:ext>
            </a:extLst>
          </p:cNvPr>
          <p:cNvSpPr/>
          <p:nvPr/>
        </p:nvSpPr>
        <p:spPr>
          <a:xfrm>
            <a:off x="5950247" y="2371725"/>
            <a:ext cx="1953935" cy="2114550"/>
          </a:xfrm>
          <a:prstGeom prst="parallelogram">
            <a:avLst>
              <a:gd name="adj" fmla="val 14746"/>
            </a:avLst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7" name="平行四边形 26">
            <a:extLst>
              <a:ext uri="{FF2B5EF4-FFF2-40B4-BE49-F238E27FC236}">
                <a16:creationId xmlns:a16="http://schemas.microsoft.com/office/drawing/2014/main" id="{AB7EFD45-2D8B-413A-9639-7758CDD6E85D}"/>
              </a:ext>
            </a:extLst>
          </p:cNvPr>
          <p:cNvSpPr/>
          <p:nvPr/>
        </p:nvSpPr>
        <p:spPr>
          <a:xfrm>
            <a:off x="7758429" y="2371725"/>
            <a:ext cx="1953935" cy="2114550"/>
          </a:xfrm>
          <a:prstGeom prst="parallelogram">
            <a:avLst>
              <a:gd name="adj" fmla="val 14746"/>
            </a:avLst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C964731-6A68-40B7-8218-02FE5B7F0021}"/>
              </a:ext>
            </a:extLst>
          </p:cNvPr>
          <p:cNvSpPr txBox="1"/>
          <p:nvPr/>
        </p:nvSpPr>
        <p:spPr>
          <a:xfrm>
            <a:off x="1301081" y="2486686"/>
            <a:ext cx="636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01</a:t>
            </a:r>
            <a:endParaRPr kumimoji="0" lang="zh-CN" altLang="en-US" sz="36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1316E15-7D16-43AD-B30A-6328EC34A498}"/>
              </a:ext>
            </a:extLst>
          </p:cNvPr>
          <p:cNvSpPr txBox="1"/>
          <p:nvPr/>
        </p:nvSpPr>
        <p:spPr>
          <a:xfrm>
            <a:off x="742685" y="3254908"/>
            <a:ext cx="1519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引  言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25F6563-CDE2-4200-8BF2-30331BD2A2DB}"/>
              </a:ext>
            </a:extLst>
          </p:cNvPr>
          <p:cNvSpPr txBox="1"/>
          <p:nvPr/>
        </p:nvSpPr>
        <p:spPr>
          <a:xfrm>
            <a:off x="642294" y="3839943"/>
            <a:ext cx="1519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600" b="1" i="1">
                <a:solidFill>
                  <a:schemeClr val="bg1"/>
                </a:solidFill>
                <a:latin typeface="Tw Cen MT Condensed Extra Bold" panose="020B0803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INTRODUCTION</a:t>
            </a:r>
            <a:endParaRPr kumimoji="0" lang="zh-CN" altLang="en-US" sz="18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2B85476-2080-4473-A2E5-397F00784D83}"/>
              </a:ext>
            </a:extLst>
          </p:cNvPr>
          <p:cNvSpPr txBox="1"/>
          <p:nvPr/>
        </p:nvSpPr>
        <p:spPr>
          <a:xfrm>
            <a:off x="3059122" y="2486686"/>
            <a:ext cx="636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02</a:t>
            </a:r>
            <a:endParaRPr kumimoji="0" lang="zh-CN" altLang="en-US" sz="36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50DD273-7FD4-4358-8D07-F36528077176}"/>
              </a:ext>
            </a:extLst>
          </p:cNvPr>
          <p:cNvSpPr txBox="1"/>
          <p:nvPr/>
        </p:nvSpPr>
        <p:spPr>
          <a:xfrm>
            <a:off x="2547156" y="3254908"/>
            <a:ext cx="1519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文献综述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1A3FA66-17FE-408D-A62E-E91ABBD83804}"/>
              </a:ext>
            </a:extLst>
          </p:cNvPr>
          <p:cNvSpPr txBox="1"/>
          <p:nvPr/>
        </p:nvSpPr>
        <p:spPr>
          <a:xfrm>
            <a:off x="2409083" y="3839943"/>
            <a:ext cx="1611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 i="1">
                <a:solidFill>
                  <a:schemeClr val="bg1"/>
                </a:solidFill>
                <a:latin typeface="Tw Cen MT Condensed Extra Bold" panose="020B0803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LITERATURE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REVIEW</a:t>
            </a:r>
            <a:endParaRPr kumimoji="0" lang="zh-CN" altLang="en-US" sz="18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32F7806-7B10-408F-8DBC-33B7856B77DB}"/>
              </a:ext>
            </a:extLst>
          </p:cNvPr>
          <p:cNvSpPr txBox="1"/>
          <p:nvPr/>
        </p:nvSpPr>
        <p:spPr>
          <a:xfrm>
            <a:off x="4871953" y="2486686"/>
            <a:ext cx="636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03</a:t>
            </a:r>
            <a:endParaRPr kumimoji="0" lang="zh-CN" altLang="en-US" sz="36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AACB218-F1C1-4D71-A921-4B2549CC38C3}"/>
              </a:ext>
            </a:extLst>
          </p:cNvPr>
          <p:cNvSpPr txBox="1"/>
          <p:nvPr/>
        </p:nvSpPr>
        <p:spPr>
          <a:xfrm>
            <a:off x="4335893" y="3254908"/>
            <a:ext cx="1519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理论分析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25E7329-3478-4CC2-B4D2-31FBDDCB49D0}"/>
              </a:ext>
            </a:extLst>
          </p:cNvPr>
          <p:cNvSpPr txBox="1"/>
          <p:nvPr/>
        </p:nvSpPr>
        <p:spPr>
          <a:xfrm>
            <a:off x="4154706" y="3839943"/>
            <a:ext cx="1724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 i="1">
                <a:solidFill>
                  <a:schemeClr val="bg1"/>
                </a:solidFill>
                <a:latin typeface="Tw Cen MT Condensed Extra Bold" panose="020B0803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THEORETICAL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ANALYSIS</a:t>
            </a:r>
            <a:endParaRPr kumimoji="0" lang="zh-CN" altLang="en-US" sz="18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A44778F-6657-480E-911C-7BA87A1C8A6C}"/>
              </a:ext>
            </a:extLst>
          </p:cNvPr>
          <p:cNvSpPr txBox="1"/>
          <p:nvPr/>
        </p:nvSpPr>
        <p:spPr>
          <a:xfrm>
            <a:off x="6630827" y="2486686"/>
            <a:ext cx="636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04</a:t>
            </a:r>
            <a:endParaRPr kumimoji="0" lang="zh-CN" altLang="en-US" sz="36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04A6E5E-35F3-43D3-9A35-DDD1BCE0AAB4}"/>
              </a:ext>
            </a:extLst>
          </p:cNvPr>
          <p:cNvSpPr txBox="1"/>
          <p:nvPr/>
        </p:nvSpPr>
        <p:spPr>
          <a:xfrm>
            <a:off x="6167230" y="3254908"/>
            <a:ext cx="1519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实证研究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421FEC7-810C-445A-983C-672E574A950D}"/>
              </a:ext>
            </a:extLst>
          </p:cNvPr>
          <p:cNvSpPr txBox="1"/>
          <p:nvPr/>
        </p:nvSpPr>
        <p:spPr>
          <a:xfrm>
            <a:off x="5962888" y="3839943"/>
            <a:ext cx="1675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 i="1">
                <a:solidFill>
                  <a:schemeClr val="bg1"/>
                </a:solidFill>
                <a:latin typeface="Tw Cen MT Condensed Extra Bold" panose="020B0803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EMPIRICAL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RESEARCH</a:t>
            </a:r>
            <a:endParaRPr kumimoji="0" lang="zh-CN" altLang="en-US" sz="18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F15897E3-FDD3-4F37-A0A8-691A3353F37D}"/>
              </a:ext>
            </a:extLst>
          </p:cNvPr>
          <p:cNvSpPr txBox="1"/>
          <p:nvPr/>
        </p:nvSpPr>
        <p:spPr>
          <a:xfrm>
            <a:off x="8443653" y="2486686"/>
            <a:ext cx="636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05</a:t>
            </a:r>
            <a:endParaRPr kumimoji="0" lang="zh-CN" altLang="en-US" sz="36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6E16A3D-761A-431A-BF50-C90DB96F3006}"/>
              </a:ext>
            </a:extLst>
          </p:cNvPr>
          <p:cNvSpPr txBox="1"/>
          <p:nvPr/>
        </p:nvSpPr>
        <p:spPr>
          <a:xfrm>
            <a:off x="7980056" y="3254908"/>
            <a:ext cx="1519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案例分析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52E1B4E0-2B3B-4BFD-81DF-AAD0E10741A0}"/>
              </a:ext>
            </a:extLst>
          </p:cNvPr>
          <p:cNvSpPr txBox="1"/>
          <p:nvPr/>
        </p:nvSpPr>
        <p:spPr>
          <a:xfrm>
            <a:off x="7775714" y="3839943"/>
            <a:ext cx="1675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 i="1">
                <a:solidFill>
                  <a:schemeClr val="bg1"/>
                </a:solidFill>
                <a:latin typeface="Tw Cen MT Condensed Extra Bold" panose="020B0803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CASE STUDY</a:t>
            </a:r>
            <a:endParaRPr kumimoji="0" lang="zh-CN" altLang="en-US" sz="18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F63A022C-A324-476E-BBDC-3F110C685FB5}"/>
              </a:ext>
            </a:extLst>
          </p:cNvPr>
          <p:cNvSpPr txBox="1"/>
          <p:nvPr/>
        </p:nvSpPr>
        <p:spPr>
          <a:xfrm>
            <a:off x="10277117" y="2486686"/>
            <a:ext cx="636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06</a:t>
            </a:r>
            <a:endParaRPr kumimoji="0" lang="zh-CN" altLang="en-US" sz="36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538AA29-04DF-41C8-AC62-FFFEB25D016B}"/>
              </a:ext>
            </a:extLst>
          </p:cNvPr>
          <p:cNvSpPr txBox="1"/>
          <p:nvPr/>
        </p:nvSpPr>
        <p:spPr>
          <a:xfrm>
            <a:off x="9813520" y="3254908"/>
            <a:ext cx="1519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结论启示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86A7E863-04EB-4D43-BC8B-174EF74ED5A4}"/>
              </a:ext>
            </a:extLst>
          </p:cNvPr>
          <p:cNvSpPr txBox="1"/>
          <p:nvPr/>
        </p:nvSpPr>
        <p:spPr>
          <a:xfrm>
            <a:off x="9609178" y="3839943"/>
            <a:ext cx="1675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 i="1">
                <a:solidFill>
                  <a:schemeClr val="bg1"/>
                </a:solidFill>
                <a:latin typeface="Tw Cen MT Condensed Extra Bold" panose="020B0803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CONCLUSIONS&amp;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ENLIGHTMENTS</a:t>
            </a:r>
            <a:endParaRPr kumimoji="0" lang="zh-CN" altLang="en-US" sz="18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207D718C-77A8-494C-827C-AA66C99F9120}"/>
              </a:ext>
            </a:extLst>
          </p:cNvPr>
          <p:cNvSpPr txBox="1"/>
          <p:nvPr/>
        </p:nvSpPr>
        <p:spPr>
          <a:xfrm>
            <a:off x="10852496" y="5811559"/>
            <a:ext cx="752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目录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87A834D2-DC2C-45AA-BD58-E301E128E4CF}"/>
              </a:ext>
            </a:extLst>
          </p:cNvPr>
          <p:cNvSpPr txBox="1"/>
          <p:nvPr/>
        </p:nvSpPr>
        <p:spPr>
          <a:xfrm>
            <a:off x="9626198" y="6088558"/>
            <a:ext cx="1978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CONTENTS</a:t>
            </a:r>
            <a:endParaRPr kumimoji="0" lang="zh-CN" altLang="en-US" sz="3600" b="0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BEA89DFC-E183-41C1-8777-1F09322D74A4}"/>
              </a:ext>
            </a:extLst>
          </p:cNvPr>
          <p:cNvSpPr txBox="1"/>
          <p:nvPr/>
        </p:nvSpPr>
        <p:spPr>
          <a:xfrm>
            <a:off x="600716" y="652403"/>
            <a:ext cx="1733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论文整体框架</a:t>
            </a:r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BF3E9E6A-3FE7-4553-8BA3-6357EC9E932C}"/>
              </a:ext>
            </a:extLst>
          </p:cNvPr>
          <p:cNvCxnSpPr/>
          <p:nvPr/>
        </p:nvCxnSpPr>
        <p:spPr>
          <a:xfrm>
            <a:off x="648833" y="490652"/>
            <a:ext cx="566058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CD714270-672C-4426-B4C6-A59CF7A8575C}"/>
              </a:ext>
            </a:extLst>
          </p:cNvPr>
          <p:cNvSpPr txBox="1"/>
          <p:nvPr/>
        </p:nvSpPr>
        <p:spPr>
          <a:xfrm>
            <a:off x="542925" y="5786978"/>
            <a:ext cx="1321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CASE STUDY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RESEARCH.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2970B460-B13F-4714-A2A9-ABEE08E340A2}"/>
              </a:ext>
            </a:extLst>
          </p:cNvPr>
          <p:cNvCxnSpPr/>
          <p:nvPr/>
        </p:nvCxnSpPr>
        <p:spPr>
          <a:xfrm>
            <a:off x="648833" y="6391831"/>
            <a:ext cx="566058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C42DBB8C-A618-42C0-8C3B-6E981D5AECEA}"/>
              </a:ext>
            </a:extLst>
          </p:cNvPr>
          <p:cNvSpPr/>
          <p:nvPr/>
        </p:nvSpPr>
        <p:spPr>
          <a:xfrm>
            <a:off x="10945503" y="441325"/>
            <a:ext cx="659122" cy="659122"/>
          </a:xfrm>
          <a:prstGeom prst="rect">
            <a:avLst/>
          </a:prstGeom>
          <a:blipFill dpi="0" rotWithShape="1">
            <a:blip r:embed="rId4">
              <a:biLevel thresh="5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67357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>
            <a:extLst>
              <a:ext uri="{FF2B5EF4-FFF2-40B4-BE49-F238E27FC236}">
                <a16:creationId xmlns:a16="http://schemas.microsoft.com/office/drawing/2014/main" id="{DC46F598-BD24-44F8-97E9-8C6AD486E615}"/>
              </a:ext>
            </a:extLst>
          </p:cNvPr>
          <p:cNvGrpSpPr/>
          <p:nvPr/>
        </p:nvGrpSpPr>
        <p:grpSpPr>
          <a:xfrm>
            <a:off x="692767" y="3486401"/>
            <a:ext cx="5079364" cy="2066033"/>
            <a:chOff x="390526" y="1565052"/>
            <a:chExt cx="5079364" cy="2066033"/>
          </a:xfrm>
        </p:grpSpPr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B3053328-D32F-4649-A726-BF30A078DCFF}"/>
                </a:ext>
              </a:extLst>
            </p:cNvPr>
            <p:cNvSpPr/>
            <p:nvPr/>
          </p:nvSpPr>
          <p:spPr>
            <a:xfrm>
              <a:off x="390526" y="1565052"/>
              <a:ext cx="5021262" cy="2001263"/>
            </a:xfrm>
            <a:prstGeom prst="rect">
              <a:avLst/>
            </a:prstGeom>
            <a:noFill/>
            <a:ln w="25400">
              <a:solidFill>
                <a:schemeClr val="accent1">
                  <a:lumMod val="20000"/>
                  <a:lumOff val="8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FC55F59D-F2B2-42C9-9E6B-53D7F36E2D6A}"/>
                </a:ext>
              </a:extLst>
            </p:cNvPr>
            <p:cNvSpPr/>
            <p:nvPr/>
          </p:nvSpPr>
          <p:spPr>
            <a:xfrm>
              <a:off x="448628" y="1629822"/>
              <a:ext cx="5021262" cy="2001263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  <a:effectLst>
              <a:outerShdw blurRad="50800" dist="381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B46F6FD8-BFC9-49DE-A33B-A944121CAFC5}"/>
                </a:ext>
              </a:extLst>
            </p:cNvPr>
            <p:cNvSpPr txBox="1"/>
            <p:nvPr/>
          </p:nvSpPr>
          <p:spPr>
            <a:xfrm>
              <a:off x="822460" y="1804169"/>
              <a:ext cx="4508893" cy="16525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marR="0" lvl="0" indent="-342900" algn="l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Lorem ipsum dolor sit </a:t>
              </a:r>
              <a:r>
                <a:rPr kumimoji="0" lang="en-US" altLang="zh-CN" sz="2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amet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, </a:t>
              </a:r>
              <a:r>
                <a:rPr kumimoji="0" lang="en-US" altLang="zh-CN" sz="2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consectetuer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 adipiscing elit. </a:t>
              </a:r>
            </a:p>
            <a:p>
              <a:pPr marL="342900" marR="0" lvl="0" indent="-342900" algn="l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Maecenas porttitor congue massa. Fusce posuere, magna sed pulvinar.</a:t>
              </a:r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610D2F81-AE69-446F-B5BE-2B60EF5AD5DC}"/>
              </a:ext>
            </a:extLst>
          </p:cNvPr>
          <p:cNvGrpSpPr/>
          <p:nvPr/>
        </p:nvGrpSpPr>
        <p:grpSpPr>
          <a:xfrm>
            <a:off x="6393122" y="3518785"/>
            <a:ext cx="5079364" cy="2066033"/>
            <a:chOff x="390526" y="1565052"/>
            <a:chExt cx="5079364" cy="2066033"/>
          </a:xfrm>
        </p:grpSpPr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2510E8FE-8A83-438E-9693-CD74CD7B65E8}"/>
                </a:ext>
              </a:extLst>
            </p:cNvPr>
            <p:cNvSpPr/>
            <p:nvPr/>
          </p:nvSpPr>
          <p:spPr>
            <a:xfrm>
              <a:off x="390526" y="1565052"/>
              <a:ext cx="5021262" cy="2001263"/>
            </a:xfrm>
            <a:prstGeom prst="rect">
              <a:avLst/>
            </a:prstGeom>
            <a:noFill/>
            <a:ln w="25400">
              <a:solidFill>
                <a:schemeClr val="accent1">
                  <a:lumMod val="20000"/>
                  <a:lumOff val="8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A4913493-5BF9-4779-9157-B3A41C8B09D7}"/>
                </a:ext>
              </a:extLst>
            </p:cNvPr>
            <p:cNvSpPr/>
            <p:nvPr/>
          </p:nvSpPr>
          <p:spPr>
            <a:xfrm>
              <a:off x="448628" y="1629822"/>
              <a:ext cx="5021262" cy="2001263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  <a:effectLst>
              <a:outerShdw blurRad="50800" dist="381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B90A5A68-ADD2-4E67-B3DE-E85904A0046B}"/>
                </a:ext>
              </a:extLst>
            </p:cNvPr>
            <p:cNvSpPr txBox="1"/>
            <p:nvPr/>
          </p:nvSpPr>
          <p:spPr>
            <a:xfrm>
              <a:off x="798944" y="1804169"/>
              <a:ext cx="4532409" cy="16525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marR="0" lvl="0" indent="-342900" algn="l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Lorem ipsum dolor sit </a:t>
              </a:r>
              <a:r>
                <a:rPr kumimoji="0" lang="en-US" altLang="zh-CN" sz="2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amet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, </a:t>
              </a:r>
              <a:r>
                <a:rPr kumimoji="0" lang="en-US" altLang="zh-CN" sz="2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consectetuer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 adipiscing elit. </a:t>
              </a:r>
            </a:p>
            <a:p>
              <a:pPr marL="342900" marR="0" lvl="0" indent="-342900" algn="l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Maecenas porttitor congue massa. Fusce posuere, magna sed pulvinar.</a:t>
              </a:r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9E4D97C4-BF4F-422E-BF9E-F3D12604C91B}"/>
              </a:ext>
            </a:extLst>
          </p:cNvPr>
          <p:cNvGrpSpPr/>
          <p:nvPr/>
        </p:nvGrpSpPr>
        <p:grpSpPr>
          <a:xfrm>
            <a:off x="6393122" y="1177390"/>
            <a:ext cx="5079364" cy="2066033"/>
            <a:chOff x="390526" y="1565052"/>
            <a:chExt cx="5079364" cy="2066033"/>
          </a:xfrm>
        </p:grpSpPr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73572AE1-D98C-41AC-9A1C-2F2DCF3944D3}"/>
                </a:ext>
              </a:extLst>
            </p:cNvPr>
            <p:cNvSpPr/>
            <p:nvPr/>
          </p:nvSpPr>
          <p:spPr>
            <a:xfrm>
              <a:off x="390526" y="1565052"/>
              <a:ext cx="5021262" cy="2001263"/>
            </a:xfrm>
            <a:prstGeom prst="rect">
              <a:avLst/>
            </a:prstGeom>
            <a:noFill/>
            <a:ln w="25400">
              <a:solidFill>
                <a:schemeClr val="accent1">
                  <a:lumMod val="20000"/>
                  <a:lumOff val="8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193EBD5C-CDBC-4680-BF74-55FF4FAC2D38}"/>
                </a:ext>
              </a:extLst>
            </p:cNvPr>
            <p:cNvSpPr/>
            <p:nvPr/>
          </p:nvSpPr>
          <p:spPr>
            <a:xfrm>
              <a:off x="448628" y="1629822"/>
              <a:ext cx="5021262" cy="2001263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  <a:effectLst>
              <a:outerShdw blurRad="50800" dist="381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5A2CA764-E4D6-47C3-BEFE-678DCEB930F9}"/>
                </a:ext>
              </a:extLst>
            </p:cNvPr>
            <p:cNvSpPr txBox="1"/>
            <p:nvPr/>
          </p:nvSpPr>
          <p:spPr>
            <a:xfrm>
              <a:off x="801688" y="1804169"/>
              <a:ext cx="4529665" cy="16525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marR="0" lvl="0" indent="-342900" algn="l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Lorem ipsum dolor sit </a:t>
              </a:r>
              <a:r>
                <a:rPr kumimoji="0" lang="en-US" altLang="zh-CN" sz="2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amet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, </a:t>
              </a:r>
              <a:r>
                <a:rPr kumimoji="0" lang="en-US" altLang="zh-CN" sz="2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consectetuer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 adipiscing elit. </a:t>
              </a:r>
            </a:p>
            <a:p>
              <a:pPr marL="342900" marR="0" lvl="0" indent="-342900" algn="l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Maecenas porttitor congue massa. Fusce posuere, magna sed pulvinar.</a:t>
              </a: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1ACF1684-7DD4-4E86-B855-7F84B858688C}"/>
              </a:ext>
            </a:extLst>
          </p:cNvPr>
          <p:cNvGrpSpPr/>
          <p:nvPr/>
        </p:nvGrpSpPr>
        <p:grpSpPr>
          <a:xfrm>
            <a:off x="678181" y="1177390"/>
            <a:ext cx="5079364" cy="2066033"/>
            <a:chOff x="390526" y="1565052"/>
            <a:chExt cx="5079364" cy="2066033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66E81E63-1B3C-4EA9-B17E-FBDFDFF3747E}"/>
                </a:ext>
              </a:extLst>
            </p:cNvPr>
            <p:cNvSpPr/>
            <p:nvPr/>
          </p:nvSpPr>
          <p:spPr>
            <a:xfrm>
              <a:off x="390526" y="1565052"/>
              <a:ext cx="5021262" cy="2001263"/>
            </a:xfrm>
            <a:prstGeom prst="rect">
              <a:avLst/>
            </a:prstGeom>
            <a:noFill/>
            <a:ln w="25400">
              <a:solidFill>
                <a:schemeClr val="accent1">
                  <a:lumMod val="20000"/>
                  <a:lumOff val="8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58FD5655-285E-4CE4-B084-4D49ECBF4F19}"/>
                </a:ext>
              </a:extLst>
            </p:cNvPr>
            <p:cNvSpPr/>
            <p:nvPr/>
          </p:nvSpPr>
          <p:spPr>
            <a:xfrm>
              <a:off x="448628" y="1629822"/>
              <a:ext cx="5021262" cy="2001263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  <a:effectLst>
              <a:outerShdw blurRad="50800" dist="381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26ED933A-7D2C-44CC-8D74-DD985CBFF5E6}"/>
                </a:ext>
              </a:extLst>
            </p:cNvPr>
            <p:cNvSpPr txBox="1"/>
            <p:nvPr/>
          </p:nvSpPr>
          <p:spPr>
            <a:xfrm>
              <a:off x="927236" y="1804169"/>
              <a:ext cx="4404118" cy="16525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marR="0" lvl="0" indent="-342900" algn="l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Lorem ipsum dolor sit </a:t>
              </a:r>
              <a:r>
                <a:rPr kumimoji="0" lang="en-US" altLang="zh-CN" sz="2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amet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, </a:t>
              </a:r>
              <a:r>
                <a:rPr kumimoji="0" lang="en-US" altLang="zh-CN" sz="2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consectetuer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 adipiscing elit. </a:t>
              </a:r>
            </a:p>
            <a:p>
              <a:pPr marL="342900" marR="0" lvl="0" indent="-342900" algn="l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Maecenas porttitor congue massa. Fusce posuere, magna sed pulvinar.</a:t>
              </a: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9BFA53F9-B99A-4139-918F-51C933D1DD27}"/>
              </a:ext>
            </a:extLst>
          </p:cNvPr>
          <p:cNvGrpSpPr/>
          <p:nvPr/>
        </p:nvGrpSpPr>
        <p:grpSpPr>
          <a:xfrm>
            <a:off x="587375" y="621626"/>
            <a:ext cx="2196437" cy="430887"/>
            <a:chOff x="514384" y="883622"/>
            <a:chExt cx="2196437" cy="430887"/>
          </a:xfrm>
        </p:grpSpPr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5FCC79E8-86E7-4065-BBA8-4234813D6982}"/>
                </a:ext>
              </a:extLst>
            </p:cNvPr>
            <p:cNvSpPr txBox="1"/>
            <p:nvPr/>
          </p:nvSpPr>
          <p:spPr>
            <a:xfrm>
              <a:off x="514384" y="883622"/>
              <a:ext cx="53732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 Condensed Extra Bold" panose="020B0803020202020204" pitchFamily="34" charset="0"/>
                  <a:ea typeface="等线" panose="02010600030101010101" pitchFamily="2" charset="-122"/>
                  <a:cs typeface="+mn-cs"/>
                </a:rPr>
                <a:t>2.1</a:t>
              </a:r>
              <a:endPara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1B79483D-6D48-4A51-8B2A-98325E347553}"/>
                </a:ext>
              </a:extLst>
            </p:cNvPr>
            <p:cNvSpPr txBox="1"/>
            <p:nvPr/>
          </p:nvSpPr>
          <p:spPr>
            <a:xfrm>
              <a:off x="977654" y="914399"/>
              <a:ext cx="173316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碳纤维正中黑简体" panose="02010601030101010101" pitchFamily="2" charset="-122"/>
                  <a:ea typeface="碳纤维正中黑简体" panose="02010601030101010101" pitchFamily="2" charset="-122"/>
                  <a:cs typeface="+mn-cs"/>
                </a:rPr>
                <a:t>国内研究现状</a:t>
              </a: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0CE2893D-5319-4D2F-80BA-03C44B6B64F6}"/>
              </a:ext>
            </a:extLst>
          </p:cNvPr>
          <p:cNvSpPr txBox="1"/>
          <p:nvPr/>
        </p:nvSpPr>
        <p:spPr>
          <a:xfrm>
            <a:off x="10285033" y="5811559"/>
            <a:ext cx="13195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1" u="none" strike="noStrike" kern="1200" cap="none" spc="20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文献</a:t>
            </a:r>
            <a:r>
              <a:rPr kumimoji="0" lang="zh-CN" altLang="en-US" sz="20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综述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1B69527E-AAFE-4D57-8ED4-6BC26F975F6E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8796338" y="6011614"/>
            <a:ext cx="1488695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AD19FA19-07A1-4938-9024-6089D5D66ED3}"/>
              </a:ext>
            </a:extLst>
          </p:cNvPr>
          <p:cNvSpPr txBox="1"/>
          <p:nvPr/>
        </p:nvSpPr>
        <p:spPr>
          <a:xfrm>
            <a:off x="7925861" y="6088558"/>
            <a:ext cx="3678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LITERATURE REVIEW</a:t>
            </a:r>
            <a:endParaRPr kumimoji="0" lang="zh-CN" altLang="en-US" sz="3600" b="0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EB64875-B786-4ACC-B334-DDED712CB222}"/>
              </a:ext>
            </a:extLst>
          </p:cNvPr>
          <p:cNvSpPr/>
          <p:nvPr/>
        </p:nvSpPr>
        <p:spPr>
          <a:xfrm>
            <a:off x="10945503" y="441325"/>
            <a:ext cx="659122" cy="659122"/>
          </a:xfrm>
          <a:prstGeom prst="rect">
            <a:avLst/>
          </a:prstGeom>
          <a:blipFill dpi="0" rotWithShape="1">
            <a:blip r:embed="rId4">
              <a:biLevel thresh="5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E5FA53D3-A546-440C-9A21-CEA1E18BD498}"/>
              </a:ext>
            </a:extLst>
          </p:cNvPr>
          <p:cNvCxnSpPr/>
          <p:nvPr/>
        </p:nvCxnSpPr>
        <p:spPr>
          <a:xfrm>
            <a:off x="648833" y="490652"/>
            <a:ext cx="566058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ADE28630-66D3-4D71-A47C-0BAD00C8572E}"/>
              </a:ext>
            </a:extLst>
          </p:cNvPr>
          <p:cNvSpPr txBox="1"/>
          <p:nvPr/>
        </p:nvSpPr>
        <p:spPr>
          <a:xfrm>
            <a:off x="542925" y="5786978"/>
            <a:ext cx="1321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CASE STUDY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RESEARCH.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DBE6B495-7F00-41BD-A854-4DCFF4A2E35E}"/>
              </a:ext>
            </a:extLst>
          </p:cNvPr>
          <p:cNvCxnSpPr/>
          <p:nvPr/>
        </p:nvCxnSpPr>
        <p:spPr>
          <a:xfrm>
            <a:off x="648833" y="6391831"/>
            <a:ext cx="566058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74E9FF9A-854F-44AA-A935-A75AC1152BD2}"/>
              </a:ext>
            </a:extLst>
          </p:cNvPr>
          <p:cNvGrpSpPr/>
          <p:nvPr/>
        </p:nvGrpSpPr>
        <p:grpSpPr>
          <a:xfrm>
            <a:off x="5530850" y="2866850"/>
            <a:ext cx="1130300" cy="1125736"/>
            <a:chOff x="5530850" y="2870200"/>
            <a:chExt cx="1130300" cy="1125736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250E20EC-74C9-48B9-B58E-5B96B074CF4A}"/>
                </a:ext>
              </a:extLst>
            </p:cNvPr>
            <p:cNvSpPr/>
            <p:nvPr/>
          </p:nvSpPr>
          <p:spPr>
            <a:xfrm>
              <a:off x="5530850" y="2870200"/>
              <a:ext cx="527050" cy="5270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43099145-4CE8-4BDD-900A-015B2CB5428F}"/>
                </a:ext>
              </a:extLst>
            </p:cNvPr>
            <p:cNvSpPr/>
            <p:nvPr/>
          </p:nvSpPr>
          <p:spPr>
            <a:xfrm>
              <a:off x="6134100" y="2870200"/>
              <a:ext cx="527050" cy="52705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269A6577-7EAA-4150-8E23-5E863DCDEC3F}"/>
                </a:ext>
              </a:extLst>
            </p:cNvPr>
            <p:cNvSpPr/>
            <p:nvPr/>
          </p:nvSpPr>
          <p:spPr>
            <a:xfrm>
              <a:off x="5530850" y="3468886"/>
              <a:ext cx="527050" cy="52705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CDDEFA2C-E00A-4BC8-9881-6FD7B84A3647}"/>
                </a:ext>
              </a:extLst>
            </p:cNvPr>
            <p:cNvSpPr/>
            <p:nvPr/>
          </p:nvSpPr>
          <p:spPr>
            <a:xfrm>
              <a:off x="6134100" y="3468886"/>
              <a:ext cx="527050" cy="5270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1" name="iconfont-1063-813697">
              <a:extLst>
                <a:ext uri="{FF2B5EF4-FFF2-40B4-BE49-F238E27FC236}">
                  <a16:creationId xmlns:a16="http://schemas.microsoft.com/office/drawing/2014/main" id="{12FAC1CA-0105-4FB6-9051-EED679ACB06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643562" y="2983210"/>
              <a:ext cx="301626" cy="301030"/>
            </a:xfrm>
            <a:custGeom>
              <a:avLst/>
              <a:gdLst>
                <a:gd name="T0" fmla="*/ 9477 w 10569"/>
                <a:gd name="T1" fmla="*/ 4343 h 10547"/>
                <a:gd name="T2" fmla="*/ 8617 w 10569"/>
                <a:gd name="T3" fmla="*/ 3420 h 10547"/>
                <a:gd name="T4" fmla="*/ 8281 w 10569"/>
                <a:gd name="T5" fmla="*/ 2745 h 10547"/>
                <a:gd name="T6" fmla="*/ 8025 w 10569"/>
                <a:gd name="T7" fmla="*/ 1448 h 10547"/>
                <a:gd name="T8" fmla="*/ 6015 w 10569"/>
                <a:gd name="T9" fmla="*/ 383 h 10547"/>
                <a:gd name="T10" fmla="*/ 5362 w 10569"/>
                <a:gd name="T11" fmla="*/ 687 h 10547"/>
                <a:gd name="T12" fmla="*/ 3239 w 10569"/>
                <a:gd name="T13" fmla="*/ 1032 h 10547"/>
                <a:gd name="T14" fmla="*/ 2640 w 10569"/>
                <a:gd name="T15" fmla="*/ 980 h 10547"/>
                <a:gd name="T16" fmla="*/ 1008 w 10569"/>
                <a:gd name="T17" fmla="*/ 2718 h 10547"/>
                <a:gd name="T18" fmla="*/ 1147 w 10569"/>
                <a:gd name="T19" fmla="*/ 3852 h 10547"/>
                <a:gd name="T20" fmla="*/ 985 w 10569"/>
                <a:gd name="T21" fmla="*/ 4777 h 10547"/>
                <a:gd name="T22" fmla="*/ 445 w 10569"/>
                <a:gd name="T23" fmla="*/ 5917 h 10547"/>
                <a:gd name="T24" fmla="*/ 1521 w 10569"/>
                <a:gd name="T25" fmla="*/ 7986 h 10547"/>
                <a:gd name="T26" fmla="*/ 2291 w 10569"/>
                <a:gd name="T27" fmla="*/ 8115 h 10547"/>
                <a:gd name="T28" fmla="*/ 3858 w 10569"/>
                <a:gd name="T29" fmla="*/ 8880 h 10547"/>
                <a:gd name="T30" fmla="*/ 4476 w 10569"/>
                <a:gd name="T31" fmla="*/ 9450 h 10547"/>
                <a:gd name="T32" fmla="*/ 6757 w 10569"/>
                <a:gd name="T33" fmla="*/ 9068 h 10547"/>
                <a:gd name="T34" fmla="*/ 9090 w 10569"/>
                <a:gd name="T35" fmla="*/ 6707 h 10547"/>
                <a:gd name="T36" fmla="*/ 9477 w 10569"/>
                <a:gd name="T37" fmla="*/ 4343 h 10547"/>
                <a:gd name="T38" fmla="*/ 8671 w 10569"/>
                <a:gd name="T39" fmla="*/ 5796 h 10547"/>
                <a:gd name="T40" fmla="*/ 7252 w 10569"/>
                <a:gd name="T41" fmla="*/ 6584 h 10547"/>
                <a:gd name="T42" fmla="*/ 6671 w 10569"/>
                <a:gd name="T43" fmla="*/ 7161 h 10547"/>
                <a:gd name="T44" fmla="*/ 5915 w 10569"/>
                <a:gd name="T45" fmla="*/ 8528 h 10547"/>
                <a:gd name="T46" fmla="*/ 5124 w 10569"/>
                <a:gd name="T47" fmla="*/ 8667 h 10547"/>
                <a:gd name="T48" fmla="*/ 4065 w 10569"/>
                <a:gd name="T49" fmla="*/ 7687 h 10547"/>
                <a:gd name="T50" fmla="*/ 3178 w 10569"/>
                <a:gd name="T51" fmla="*/ 7244 h 10547"/>
                <a:gd name="T52" fmla="*/ 1758 w 10569"/>
                <a:gd name="T53" fmla="*/ 6998 h 10547"/>
                <a:gd name="T54" fmla="*/ 1381 w 10569"/>
                <a:gd name="T55" fmla="*/ 6284 h 10547"/>
                <a:gd name="T56" fmla="*/ 2062 w 10569"/>
                <a:gd name="T57" fmla="*/ 4811 h 10547"/>
                <a:gd name="T58" fmla="*/ 2169 w 10569"/>
                <a:gd name="T59" fmla="*/ 4126 h 10547"/>
                <a:gd name="T60" fmla="*/ 2007 w 10569"/>
                <a:gd name="T61" fmla="*/ 2573 h 10547"/>
                <a:gd name="T62" fmla="*/ 2625 w 10569"/>
                <a:gd name="T63" fmla="*/ 1969 h 10547"/>
                <a:gd name="T64" fmla="*/ 4126 w 10569"/>
                <a:gd name="T65" fmla="*/ 2144 h 10547"/>
                <a:gd name="T66" fmla="*/ 4875 w 10569"/>
                <a:gd name="T67" fmla="*/ 2024 h 10547"/>
                <a:gd name="T68" fmla="*/ 6287 w 10569"/>
                <a:gd name="T69" fmla="*/ 1355 h 10547"/>
                <a:gd name="T70" fmla="*/ 7056 w 10569"/>
                <a:gd name="T71" fmla="*/ 1739 h 10547"/>
                <a:gd name="T72" fmla="*/ 7312 w 10569"/>
                <a:gd name="T73" fmla="*/ 3158 h 10547"/>
                <a:gd name="T74" fmla="*/ 7709 w 10569"/>
                <a:gd name="T75" fmla="*/ 3941 h 10547"/>
                <a:gd name="T76" fmla="*/ 8784 w 10569"/>
                <a:gd name="T77" fmla="*/ 5076 h 10547"/>
                <a:gd name="T78" fmla="*/ 8671 w 10569"/>
                <a:gd name="T79" fmla="*/ 5796 h 10547"/>
                <a:gd name="T80" fmla="*/ 10359 w 10569"/>
                <a:gd name="T81" fmla="*/ 9608 h 10547"/>
                <a:gd name="T82" fmla="*/ 9008 w 10569"/>
                <a:gd name="T83" fmla="*/ 8252 h 10547"/>
                <a:gd name="T84" fmla="*/ 8263 w 10569"/>
                <a:gd name="T85" fmla="*/ 8217 h 10547"/>
                <a:gd name="T86" fmla="*/ 8320 w 10569"/>
                <a:gd name="T87" fmla="*/ 8963 h 10547"/>
                <a:gd name="T88" fmla="*/ 9629 w 10569"/>
                <a:gd name="T89" fmla="*/ 10277 h 10547"/>
                <a:gd name="T90" fmla="*/ 10393 w 10569"/>
                <a:gd name="T91" fmla="*/ 10282 h 10547"/>
                <a:gd name="T92" fmla="*/ 10359 w 10569"/>
                <a:gd name="T93" fmla="*/ 9608 h 10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569" h="10547">
                  <a:moveTo>
                    <a:pt x="9477" y="4343"/>
                  </a:moveTo>
                  <a:cubicBezTo>
                    <a:pt x="9194" y="4031"/>
                    <a:pt x="8879" y="3747"/>
                    <a:pt x="8617" y="3420"/>
                  </a:cubicBezTo>
                  <a:cubicBezTo>
                    <a:pt x="8462" y="3227"/>
                    <a:pt x="8344" y="2984"/>
                    <a:pt x="8281" y="2745"/>
                  </a:cubicBezTo>
                  <a:cubicBezTo>
                    <a:pt x="8168" y="2320"/>
                    <a:pt x="8118" y="1879"/>
                    <a:pt x="8025" y="1448"/>
                  </a:cubicBezTo>
                  <a:cubicBezTo>
                    <a:pt x="7807" y="448"/>
                    <a:pt x="6958" y="0"/>
                    <a:pt x="6015" y="383"/>
                  </a:cubicBezTo>
                  <a:cubicBezTo>
                    <a:pt x="5793" y="473"/>
                    <a:pt x="5563" y="559"/>
                    <a:pt x="5362" y="687"/>
                  </a:cubicBezTo>
                  <a:cubicBezTo>
                    <a:pt x="4700" y="1109"/>
                    <a:pt x="4000" y="1222"/>
                    <a:pt x="3239" y="1032"/>
                  </a:cubicBezTo>
                  <a:cubicBezTo>
                    <a:pt x="3047" y="984"/>
                    <a:pt x="2840" y="996"/>
                    <a:pt x="2640" y="980"/>
                  </a:cubicBezTo>
                  <a:cubicBezTo>
                    <a:pt x="1503" y="908"/>
                    <a:pt x="875" y="1577"/>
                    <a:pt x="1008" y="2718"/>
                  </a:cubicBezTo>
                  <a:cubicBezTo>
                    <a:pt x="1052" y="3097"/>
                    <a:pt x="1088" y="3476"/>
                    <a:pt x="1147" y="3852"/>
                  </a:cubicBezTo>
                  <a:cubicBezTo>
                    <a:pt x="1199" y="4183"/>
                    <a:pt x="1143" y="4480"/>
                    <a:pt x="985" y="4777"/>
                  </a:cubicBezTo>
                  <a:cubicBezTo>
                    <a:pt x="788" y="5148"/>
                    <a:pt x="613" y="5532"/>
                    <a:pt x="445" y="5917"/>
                  </a:cubicBezTo>
                  <a:cubicBezTo>
                    <a:pt x="0" y="6936"/>
                    <a:pt x="443" y="7780"/>
                    <a:pt x="1521" y="7986"/>
                  </a:cubicBezTo>
                  <a:cubicBezTo>
                    <a:pt x="1777" y="8034"/>
                    <a:pt x="2033" y="8093"/>
                    <a:pt x="2291" y="8115"/>
                  </a:cubicBezTo>
                  <a:cubicBezTo>
                    <a:pt x="2914" y="8171"/>
                    <a:pt x="3444" y="8389"/>
                    <a:pt x="3858" y="8880"/>
                  </a:cubicBezTo>
                  <a:cubicBezTo>
                    <a:pt x="4038" y="9092"/>
                    <a:pt x="4265" y="9266"/>
                    <a:pt x="4476" y="9450"/>
                  </a:cubicBezTo>
                  <a:cubicBezTo>
                    <a:pt x="5333" y="10197"/>
                    <a:pt x="6260" y="10089"/>
                    <a:pt x="6757" y="9068"/>
                  </a:cubicBezTo>
                  <a:cubicBezTo>
                    <a:pt x="7279" y="7994"/>
                    <a:pt x="8002" y="7230"/>
                    <a:pt x="9090" y="6707"/>
                  </a:cubicBezTo>
                  <a:cubicBezTo>
                    <a:pt x="10167" y="6190"/>
                    <a:pt x="10276" y="5223"/>
                    <a:pt x="9477" y="4343"/>
                  </a:cubicBezTo>
                  <a:close/>
                  <a:moveTo>
                    <a:pt x="8671" y="5796"/>
                  </a:moveTo>
                  <a:cubicBezTo>
                    <a:pt x="8208" y="6075"/>
                    <a:pt x="7732" y="6334"/>
                    <a:pt x="7252" y="6584"/>
                  </a:cubicBezTo>
                  <a:cubicBezTo>
                    <a:pt x="6993" y="6719"/>
                    <a:pt x="6805" y="6896"/>
                    <a:pt x="6671" y="7161"/>
                  </a:cubicBezTo>
                  <a:cubicBezTo>
                    <a:pt x="6437" y="7626"/>
                    <a:pt x="6179" y="8079"/>
                    <a:pt x="5915" y="8528"/>
                  </a:cubicBezTo>
                  <a:cubicBezTo>
                    <a:pt x="5656" y="8969"/>
                    <a:pt x="5501" y="8996"/>
                    <a:pt x="5124" y="8667"/>
                  </a:cubicBezTo>
                  <a:cubicBezTo>
                    <a:pt x="4762" y="8351"/>
                    <a:pt x="4405" y="8027"/>
                    <a:pt x="4065" y="7687"/>
                  </a:cubicBezTo>
                  <a:cubicBezTo>
                    <a:pt x="3814" y="7436"/>
                    <a:pt x="3543" y="7283"/>
                    <a:pt x="3178" y="7244"/>
                  </a:cubicBezTo>
                  <a:cubicBezTo>
                    <a:pt x="2702" y="7194"/>
                    <a:pt x="2229" y="7093"/>
                    <a:pt x="1758" y="6998"/>
                  </a:cubicBezTo>
                  <a:cubicBezTo>
                    <a:pt x="1273" y="6900"/>
                    <a:pt x="1183" y="6735"/>
                    <a:pt x="1381" y="6284"/>
                  </a:cubicBezTo>
                  <a:cubicBezTo>
                    <a:pt x="1598" y="5788"/>
                    <a:pt x="1857" y="5311"/>
                    <a:pt x="2062" y="4811"/>
                  </a:cubicBezTo>
                  <a:cubicBezTo>
                    <a:pt x="2148" y="4602"/>
                    <a:pt x="2182" y="4353"/>
                    <a:pt x="2169" y="4126"/>
                  </a:cubicBezTo>
                  <a:cubicBezTo>
                    <a:pt x="2137" y="3607"/>
                    <a:pt x="2045" y="3092"/>
                    <a:pt x="2007" y="2573"/>
                  </a:cubicBezTo>
                  <a:cubicBezTo>
                    <a:pt x="1970" y="2070"/>
                    <a:pt x="2091" y="1958"/>
                    <a:pt x="2625" y="1969"/>
                  </a:cubicBezTo>
                  <a:cubicBezTo>
                    <a:pt x="3092" y="2021"/>
                    <a:pt x="3612" y="2061"/>
                    <a:pt x="4126" y="2144"/>
                  </a:cubicBezTo>
                  <a:cubicBezTo>
                    <a:pt x="4400" y="2188"/>
                    <a:pt x="4633" y="2146"/>
                    <a:pt x="4875" y="2024"/>
                  </a:cubicBezTo>
                  <a:cubicBezTo>
                    <a:pt x="5340" y="1789"/>
                    <a:pt x="5811" y="1566"/>
                    <a:pt x="6287" y="1355"/>
                  </a:cubicBezTo>
                  <a:cubicBezTo>
                    <a:pt x="6762" y="1145"/>
                    <a:pt x="6950" y="1239"/>
                    <a:pt x="7056" y="1739"/>
                  </a:cubicBezTo>
                  <a:cubicBezTo>
                    <a:pt x="7155" y="2209"/>
                    <a:pt x="7245" y="2682"/>
                    <a:pt x="7312" y="3158"/>
                  </a:cubicBezTo>
                  <a:cubicBezTo>
                    <a:pt x="7357" y="3472"/>
                    <a:pt x="7485" y="3719"/>
                    <a:pt x="7709" y="3941"/>
                  </a:cubicBezTo>
                  <a:cubicBezTo>
                    <a:pt x="8079" y="4308"/>
                    <a:pt x="8440" y="4685"/>
                    <a:pt x="8784" y="5076"/>
                  </a:cubicBezTo>
                  <a:cubicBezTo>
                    <a:pt x="9066" y="5396"/>
                    <a:pt x="9039" y="5573"/>
                    <a:pt x="8671" y="5796"/>
                  </a:cubicBezTo>
                  <a:close/>
                  <a:moveTo>
                    <a:pt x="10359" y="9608"/>
                  </a:moveTo>
                  <a:cubicBezTo>
                    <a:pt x="9915" y="9150"/>
                    <a:pt x="9470" y="8692"/>
                    <a:pt x="9008" y="8252"/>
                  </a:cubicBezTo>
                  <a:cubicBezTo>
                    <a:pt x="8755" y="8012"/>
                    <a:pt x="8456" y="8017"/>
                    <a:pt x="8263" y="8217"/>
                  </a:cubicBezTo>
                  <a:cubicBezTo>
                    <a:pt x="8072" y="8415"/>
                    <a:pt x="8077" y="8707"/>
                    <a:pt x="8320" y="8963"/>
                  </a:cubicBezTo>
                  <a:cubicBezTo>
                    <a:pt x="8745" y="9412"/>
                    <a:pt x="9185" y="9847"/>
                    <a:pt x="9629" y="10277"/>
                  </a:cubicBezTo>
                  <a:cubicBezTo>
                    <a:pt x="9724" y="10369"/>
                    <a:pt x="10128" y="10547"/>
                    <a:pt x="10393" y="10282"/>
                  </a:cubicBezTo>
                  <a:cubicBezTo>
                    <a:pt x="10569" y="10106"/>
                    <a:pt x="10527" y="9781"/>
                    <a:pt x="10359" y="960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iconfont-10043-4933454">
              <a:extLst>
                <a:ext uri="{FF2B5EF4-FFF2-40B4-BE49-F238E27FC236}">
                  <a16:creationId xmlns:a16="http://schemas.microsoft.com/office/drawing/2014/main" id="{D09E1E53-9972-4B2B-9F38-D5D01B5B9C6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249987" y="2984690"/>
              <a:ext cx="298452" cy="310388"/>
            </a:xfrm>
            <a:custGeom>
              <a:avLst/>
              <a:gdLst>
                <a:gd name="T0" fmla="*/ 4000 w 10000"/>
                <a:gd name="T1" fmla="*/ 6400 h 10400"/>
                <a:gd name="T2" fmla="*/ 2400 w 10000"/>
                <a:gd name="T3" fmla="*/ 6400 h 10400"/>
                <a:gd name="T4" fmla="*/ 2000 w 10000"/>
                <a:gd name="T5" fmla="*/ 6800 h 10400"/>
                <a:gd name="T6" fmla="*/ 2400 w 10000"/>
                <a:gd name="T7" fmla="*/ 7200 h 10400"/>
                <a:gd name="T8" fmla="*/ 4000 w 10000"/>
                <a:gd name="T9" fmla="*/ 7200 h 10400"/>
                <a:gd name="T10" fmla="*/ 4400 w 10000"/>
                <a:gd name="T11" fmla="*/ 6800 h 10400"/>
                <a:gd name="T12" fmla="*/ 4000 w 10000"/>
                <a:gd name="T13" fmla="*/ 6400 h 10400"/>
                <a:gd name="T14" fmla="*/ 6000 w 10000"/>
                <a:gd name="T15" fmla="*/ 4400 h 10400"/>
                <a:gd name="T16" fmla="*/ 2400 w 10000"/>
                <a:gd name="T17" fmla="*/ 4400 h 10400"/>
                <a:gd name="T18" fmla="*/ 2000 w 10000"/>
                <a:gd name="T19" fmla="*/ 4800 h 10400"/>
                <a:gd name="T20" fmla="*/ 2400 w 10000"/>
                <a:gd name="T21" fmla="*/ 5200 h 10400"/>
                <a:gd name="T22" fmla="*/ 6000 w 10000"/>
                <a:gd name="T23" fmla="*/ 5200 h 10400"/>
                <a:gd name="T24" fmla="*/ 6400 w 10000"/>
                <a:gd name="T25" fmla="*/ 4800 h 10400"/>
                <a:gd name="T26" fmla="*/ 6000 w 10000"/>
                <a:gd name="T27" fmla="*/ 4400 h 10400"/>
                <a:gd name="T28" fmla="*/ 6000 w 10000"/>
                <a:gd name="T29" fmla="*/ 2400 h 10400"/>
                <a:gd name="T30" fmla="*/ 2400 w 10000"/>
                <a:gd name="T31" fmla="*/ 2400 h 10400"/>
                <a:gd name="T32" fmla="*/ 2000 w 10000"/>
                <a:gd name="T33" fmla="*/ 2800 h 10400"/>
                <a:gd name="T34" fmla="*/ 2400 w 10000"/>
                <a:gd name="T35" fmla="*/ 3200 h 10400"/>
                <a:gd name="T36" fmla="*/ 6000 w 10000"/>
                <a:gd name="T37" fmla="*/ 3200 h 10400"/>
                <a:gd name="T38" fmla="*/ 6400 w 10000"/>
                <a:gd name="T39" fmla="*/ 2800 h 10400"/>
                <a:gd name="T40" fmla="*/ 6000 w 10000"/>
                <a:gd name="T41" fmla="*/ 2400 h 10400"/>
                <a:gd name="T42" fmla="*/ 8400 w 10000"/>
                <a:gd name="T43" fmla="*/ 2000 h 10400"/>
                <a:gd name="T44" fmla="*/ 8400 w 10000"/>
                <a:gd name="T45" fmla="*/ 1600 h 10400"/>
                <a:gd name="T46" fmla="*/ 6800 w 10000"/>
                <a:gd name="T47" fmla="*/ 0 h 10400"/>
                <a:gd name="T48" fmla="*/ 1600 w 10000"/>
                <a:gd name="T49" fmla="*/ 0 h 10400"/>
                <a:gd name="T50" fmla="*/ 0 w 10000"/>
                <a:gd name="T51" fmla="*/ 1600 h 10400"/>
                <a:gd name="T52" fmla="*/ 0 w 10000"/>
                <a:gd name="T53" fmla="*/ 8800 h 10400"/>
                <a:gd name="T54" fmla="*/ 1600 w 10000"/>
                <a:gd name="T55" fmla="*/ 10400 h 10400"/>
                <a:gd name="T56" fmla="*/ 8400 w 10000"/>
                <a:gd name="T57" fmla="*/ 10400 h 10400"/>
                <a:gd name="T58" fmla="*/ 10000 w 10000"/>
                <a:gd name="T59" fmla="*/ 8800 h 10400"/>
                <a:gd name="T60" fmla="*/ 10000 w 10000"/>
                <a:gd name="T61" fmla="*/ 3600 h 10400"/>
                <a:gd name="T62" fmla="*/ 8400 w 10000"/>
                <a:gd name="T63" fmla="*/ 2000 h 10400"/>
                <a:gd name="T64" fmla="*/ 9200 w 10000"/>
                <a:gd name="T65" fmla="*/ 8800 h 10400"/>
                <a:gd name="T66" fmla="*/ 8400 w 10000"/>
                <a:gd name="T67" fmla="*/ 9600 h 10400"/>
                <a:gd name="T68" fmla="*/ 1600 w 10000"/>
                <a:gd name="T69" fmla="*/ 9600 h 10400"/>
                <a:gd name="T70" fmla="*/ 800 w 10000"/>
                <a:gd name="T71" fmla="*/ 8800 h 10400"/>
                <a:gd name="T72" fmla="*/ 800 w 10000"/>
                <a:gd name="T73" fmla="*/ 1600 h 10400"/>
                <a:gd name="T74" fmla="*/ 1600 w 10000"/>
                <a:gd name="T75" fmla="*/ 800 h 10400"/>
                <a:gd name="T76" fmla="*/ 6800 w 10000"/>
                <a:gd name="T77" fmla="*/ 800 h 10400"/>
                <a:gd name="T78" fmla="*/ 7600 w 10000"/>
                <a:gd name="T79" fmla="*/ 1600 h 10400"/>
                <a:gd name="T80" fmla="*/ 7600 w 10000"/>
                <a:gd name="T81" fmla="*/ 7600 h 10400"/>
                <a:gd name="T82" fmla="*/ 8000 w 10000"/>
                <a:gd name="T83" fmla="*/ 8000 h 10400"/>
                <a:gd name="T84" fmla="*/ 8400 w 10000"/>
                <a:gd name="T85" fmla="*/ 7600 h 10400"/>
                <a:gd name="T86" fmla="*/ 8400 w 10000"/>
                <a:gd name="T87" fmla="*/ 2800 h 10400"/>
                <a:gd name="T88" fmla="*/ 9200 w 10000"/>
                <a:gd name="T89" fmla="*/ 3600 h 10400"/>
                <a:gd name="T90" fmla="*/ 9200 w 10000"/>
                <a:gd name="T91" fmla="*/ 8800 h 10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0000" h="10400">
                  <a:moveTo>
                    <a:pt x="4000" y="6400"/>
                  </a:moveTo>
                  <a:lnTo>
                    <a:pt x="2400" y="6400"/>
                  </a:lnTo>
                  <a:cubicBezTo>
                    <a:pt x="2180" y="6400"/>
                    <a:pt x="2000" y="6580"/>
                    <a:pt x="2000" y="6800"/>
                  </a:cubicBezTo>
                  <a:cubicBezTo>
                    <a:pt x="2000" y="7020"/>
                    <a:pt x="2180" y="7200"/>
                    <a:pt x="2400" y="7200"/>
                  </a:cubicBezTo>
                  <a:lnTo>
                    <a:pt x="4000" y="7200"/>
                  </a:lnTo>
                  <a:cubicBezTo>
                    <a:pt x="4220" y="7200"/>
                    <a:pt x="4400" y="7020"/>
                    <a:pt x="4400" y="6800"/>
                  </a:cubicBezTo>
                  <a:cubicBezTo>
                    <a:pt x="4400" y="6580"/>
                    <a:pt x="4220" y="6400"/>
                    <a:pt x="4000" y="6400"/>
                  </a:cubicBezTo>
                  <a:close/>
                  <a:moveTo>
                    <a:pt x="6000" y="4400"/>
                  </a:moveTo>
                  <a:lnTo>
                    <a:pt x="2400" y="4400"/>
                  </a:lnTo>
                  <a:cubicBezTo>
                    <a:pt x="2180" y="4400"/>
                    <a:pt x="2000" y="4580"/>
                    <a:pt x="2000" y="4800"/>
                  </a:cubicBezTo>
                  <a:cubicBezTo>
                    <a:pt x="2000" y="5020"/>
                    <a:pt x="2180" y="5200"/>
                    <a:pt x="2400" y="5200"/>
                  </a:cubicBezTo>
                  <a:lnTo>
                    <a:pt x="6000" y="5200"/>
                  </a:lnTo>
                  <a:cubicBezTo>
                    <a:pt x="6220" y="5200"/>
                    <a:pt x="6400" y="5020"/>
                    <a:pt x="6400" y="4800"/>
                  </a:cubicBezTo>
                  <a:cubicBezTo>
                    <a:pt x="6400" y="4580"/>
                    <a:pt x="6220" y="4400"/>
                    <a:pt x="6000" y="4400"/>
                  </a:cubicBezTo>
                  <a:close/>
                  <a:moveTo>
                    <a:pt x="6000" y="2400"/>
                  </a:moveTo>
                  <a:lnTo>
                    <a:pt x="2400" y="2400"/>
                  </a:lnTo>
                  <a:cubicBezTo>
                    <a:pt x="2180" y="2400"/>
                    <a:pt x="2000" y="2580"/>
                    <a:pt x="2000" y="2800"/>
                  </a:cubicBezTo>
                  <a:cubicBezTo>
                    <a:pt x="2000" y="3020"/>
                    <a:pt x="2180" y="3200"/>
                    <a:pt x="2400" y="3200"/>
                  </a:cubicBezTo>
                  <a:lnTo>
                    <a:pt x="6000" y="3200"/>
                  </a:lnTo>
                  <a:cubicBezTo>
                    <a:pt x="6220" y="3200"/>
                    <a:pt x="6400" y="3020"/>
                    <a:pt x="6400" y="2800"/>
                  </a:cubicBezTo>
                  <a:cubicBezTo>
                    <a:pt x="6400" y="2580"/>
                    <a:pt x="6220" y="2400"/>
                    <a:pt x="6000" y="2400"/>
                  </a:cubicBezTo>
                  <a:close/>
                  <a:moveTo>
                    <a:pt x="8400" y="2000"/>
                  </a:moveTo>
                  <a:lnTo>
                    <a:pt x="8400" y="1600"/>
                  </a:lnTo>
                  <a:cubicBezTo>
                    <a:pt x="8400" y="720"/>
                    <a:pt x="7680" y="0"/>
                    <a:pt x="6800" y="0"/>
                  </a:cubicBezTo>
                  <a:lnTo>
                    <a:pt x="1600" y="0"/>
                  </a:lnTo>
                  <a:cubicBezTo>
                    <a:pt x="720" y="0"/>
                    <a:pt x="0" y="720"/>
                    <a:pt x="0" y="1600"/>
                  </a:cubicBezTo>
                  <a:lnTo>
                    <a:pt x="0" y="8800"/>
                  </a:lnTo>
                  <a:cubicBezTo>
                    <a:pt x="0" y="9680"/>
                    <a:pt x="720" y="10400"/>
                    <a:pt x="1600" y="10400"/>
                  </a:cubicBezTo>
                  <a:lnTo>
                    <a:pt x="8400" y="10400"/>
                  </a:lnTo>
                  <a:cubicBezTo>
                    <a:pt x="9280" y="10400"/>
                    <a:pt x="10000" y="9680"/>
                    <a:pt x="10000" y="8800"/>
                  </a:cubicBezTo>
                  <a:lnTo>
                    <a:pt x="10000" y="3600"/>
                  </a:lnTo>
                  <a:cubicBezTo>
                    <a:pt x="10000" y="2720"/>
                    <a:pt x="9280" y="2000"/>
                    <a:pt x="8400" y="2000"/>
                  </a:cubicBezTo>
                  <a:close/>
                  <a:moveTo>
                    <a:pt x="9200" y="8800"/>
                  </a:moveTo>
                  <a:cubicBezTo>
                    <a:pt x="9200" y="9240"/>
                    <a:pt x="8840" y="9600"/>
                    <a:pt x="8400" y="9600"/>
                  </a:cubicBezTo>
                  <a:lnTo>
                    <a:pt x="1600" y="9600"/>
                  </a:lnTo>
                  <a:cubicBezTo>
                    <a:pt x="1160" y="9600"/>
                    <a:pt x="800" y="9240"/>
                    <a:pt x="800" y="8800"/>
                  </a:cubicBezTo>
                  <a:lnTo>
                    <a:pt x="800" y="1600"/>
                  </a:lnTo>
                  <a:cubicBezTo>
                    <a:pt x="800" y="1160"/>
                    <a:pt x="1160" y="800"/>
                    <a:pt x="1600" y="800"/>
                  </a:cubicBezTo>
                  <a:lnTo>
                    <a:pt x="6800" y="800"/>
                  </a:lnTo>
                  <a:cubicBezTo>
                    <a:pt x="7240" y="800"/>
                    <a:pt x="7600" y="1160"/>
                    <a:pt x="7600" y="1600"/>
                  </a:cubicBezTo>
                  <a:lnTo>
                    <a:pt x="7600" y="7600"/>
                  </a:lnTo>
                  <a:cubicBezTo>
                    <a:pt x="7600" y="7820"/>
                    <a:pt x="7780" y="8000"/>
                    <a:pt x="8000" y="8000"/>
                  </a:cubicBezTo>
                  <a:cubicBezTo>
                    <a:pt x="8220" y="8000"/>
                    <a:pt x="8400" y="7820"/>
                    <a:pt x="8400" y="7600"/>
                  </a:cubicBezTo>
                  <a:lnTo>
                    <a:pt x="8400" y="2800"/>
                  </a:lnTo>
                  <a:cubicBezTo>
                    <a:pt x="8840" y="2800"/>
                    <a:pt x="9200" y="3160"/>
                    <a:pt x="9200" y="3600"/>
                  </a:cubicBezTo>
                  <a:lnTo>
                    <a:pt x="9200" y="880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</p:sp>
        <p:sp>
          <p:nvSpPr>
            <p:cNvPr id="23" name="iconfont-10043-4933446">
              <a:extLst>
                <a:ext uri="{FF2B5EF4-FFF2-40B4-BE49-F238E27FC236}">
                  <a16:creationId xmlns:a16="http://schemas.microsoft.com/office/drawing/2014/main" id="{4E4C6C73-0B00-4A4D-A56B-3E428EA5E69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665744" y="3613307"/>
              <a:ext cx="257262" cy="238208"/>
            </a:xfrm>
            <a:custGeom>
              <a:avLst/>
              <a:gdLst>
                <a:gd name="T0" fmla="*/ 10400 w 10800"/>
                <a:gd name="T1" fmla="*/ 9200 h 10000"/>
                <a:gd name="T2" fmla="*/ 800 w 10800"/>
                <a:gd name="T3" fmla="*/ 9200 h 10000"/>
                <a:gd name="T4" fmla="*/ 800 w 10800"/>
                <a:gd name="T5" fmla="*/ 400 h 10000"/>
                <a:gd name="T6" fmla="*/ 400 w 10800"/>
                <a:gd name="T7" fmla="*/ 0 h 10000"/>
                <a:gd name="T8" fmla="*/ 0 w 10800"/>
                <a:gd name="T9" fmla="*/ 400 h 10000"/>
                <a:gd name="T10" fmla="*/ 0 w 10800"/>
                <a:gd name="T11" fmla="*/ 9600 h 10000"/>
                <a:gd name="T12" fmla="*/ 400 w 10800"/>
                <a:gd name="T13" fmla="*/ 10000 h 10000"/>
                <a:gd name="T14" fmla="*/ 10400 w 10800"/>
                <a:gd name="T15" fmla="*/ 10000 h 10000"/>
                <a:gd name="T16" fmla="*/ 10800 w 10800"/>
                <a:gd name="T17" fmla="*/ 9600 h 10000"/>
                <a:gd name="T18" fmla="*/ 10400 w 10800"/>
                <a:gd name="T19" fmla="*/ 9200 h 10000"/>
                <a:gd name="T20" fmla="*/ 2080 w 10800"/>
                <a:gd name="T21" fmla="*/ 6560 h 10000"/>
                <a:gd name="T22" fmla="*/ 4500 w 10800"/>
                <a:gd name="T23" fmla="*/ 4140 h 10000"/>
                <a:gd name="T24" fmla="*/ 6480 w 10800"/>
                <a:gd name="T25" fmla="*/ 6120 h 10000"/>
                <a:gd name="T26" fmla="*/ 6780 w 10800"/>
                <a:gd name="T27" fmla="*/ 6240 h 10000"/>
                <a:gd name="T28" fmla="*/ 7060 w 10800"/>
                <a:gd name="T29" fmla="*/ 6120 h 10000"/>
                <a:gd name="T30" fmla="*/ 10520 w 10800"/>
                <a:gd name="T31" fmla="*/ 2640 h 10000"/>
                <a:gd name="T32" fmla="*/ 10520 w 10800"/>
                <a:gd name="T33" fmla="*/ 2100 h 10000"/>
                <a:gd name="T34" fmla="*/ 9980 w 10800"/>
                <a:gd name="T35" fmla="*/ 2100 h 10000"/>
                <a:gd name="T36" fmla="*/ 6800 w 10800"/>
                <a:gd name="T37" fmla="*/ 5300 h 10000"/>
                <a:gd name="T38" fmla="*/ 4800 w 10800"/>
                <a:gd name="T39" fmla="*/ 3300 h 10000"/>
                <a:gd name="T40" fmla="*/ 4500 w 10800"/>
                <a:gd name="T41" fmla="*/ 3200 h 10000"/>
                <a:gd name="T42" fmla="*/ 4220 w 10800"/>
                <a:gd name="T43" fmla="*/ 3320 h 10000"/>
                <a:gd name="T44" fmla="*/ 1520 w 10800"/>
                <a:gd name="T45" fmla="*/ 6000 h 10000"/>
                <a:gd name="T46" fmla="*/ 1520 w 10800"/>
                <a:gd name="T47" fmla="*/ 6560 h 10000"/>
                <a:gd name="T48" fmla="*/ 2080 w 10800"/>
                <a:gd name="T49" fmla="*/ 6560 h 1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800" h="10000">
                  <a:moveTo>
                    <a:pt x="10400" y="9200"/>
                  </a:moveTo>
                  <a:lnTo>
                    <a:pt x="800" y="9200"/>
                  </a:lnTo>
                  <a:lnTo>
                    <a:pt x="800" y="400"/>
                  </a:lnTo>
                  <a:cubicBezTo>
                    <a:pt x="800" y="180"/>
                    <a:pt x="620" y="0"/>
                    <a:pt x="400" y="0"/>
                  </a:cubicBezTo>
                  <a:cubicBezTo>
                    <a:pt x="180" y="0"/>
                    <a:pt x="0" y="180"/>
                    <a:pt x="0" y="400"/>
                  </a:cubicBezTo>
                  <a:lnTo>
                    <a:pt x="0" y="9600"/>
                  </a:lnTo>
                  <a:cubicBezTo>
                    <a:pt x="0" y="9820"/>
                    <a:pt x="180" y="10000"/>
                    <a:pt x="400" y="10000"/>
                  </a:cubicBezTo>
                  <a:lnTo>
                    <a:pt x="10400" y="10000"/>
                  </a:lnTo>
                  <a:cubicBezTo>
                    <a:pt x="10620" y="10000"/>
                    <a:pt x="10800" y="9820"/>
                    <a:pt x="10800" y="9600"/>
                  </a:cubicBezTo>
                  <a:cubicBezTo>
                    <a:pt x="10800" y="9380"/>
                    <a:pt x="10620" y="9200"/>
                    <a:pt x="10400" y="9200"/>
                  </a:cubicBezTo>
                  <a:close/>
                  <a:moveTo>
                    <a:pt x="2080" y="6560"/>
                  </a:moveTo>
                  <a:lnTo>
                    <a:pt x="4500" y="4140"/>
                  </a:lnTo>
                  <a:lnTo>
                    <a:pt x="6480" y="6120"/>
                  </a:lnTo>
                  <a:cubicBezTo>
                    <a:pt x="6560" y="6200"/>
                    <a:pt x="6680" y="6240"/>
                    <a:pt x="6780" y="6240"/>
                  </a:cubicBezTo>
                  <a:cubicBezTo>
                    <a:pt x="6880" y="6240"/>
                    <a:pt x="6980" y="6200"/>
                    <a:pt x="7060" y="6120"/>
                  </a:cubicBezTo>
                  <a:lnTo>
                    <a:pt x="10520" y="2640"/>
                  </a:lnTo>
                  <a:cubicBezTo>
                    <a:pt x="10660" y="2480"/>
                    <a:pt x="10660" y="2240"/>
                    <a:pt x="10520" y="2100"/>
                  </a:cubicBezTo>
                  <a:cubicBezTo>
                    <a:pt x="10380" y="1960"/>
                    <a:pt x="10120" y="1940"/>
                    <a:pt x="9980" y="2100"/>
                  </a:cubicBezTo>
                  <a:lnTo>
                    <a:pt x="6800" y="5300"/>
                  </a:lnTo>
                  <a:lnTo>
                    <a:pt x="4800" y="3300"/>
                  </a:lnTo>
                  <a:cubicBezTo>
                    <a:pt x="4700" y="3240"/>
                    <a:pt x="4600" y="3200"/>
                    <a:pt x="4500" y="3200"/>
                  </a:cubicBezTo>
                  <a:cubicBezTo>
                    <a:pt x="4400" y="3200"/>
                    <a:pt x="4300" y="3240"/>
                    <a:pt x="4220" y="3320"/>
                  </a:cubicBezTo>
                  <a:lnTo>
                    <a:pt x="1520" y="6000"/>
                  </a:lnTo>
                  <a:cubicBezTo>
                    <a:pt x="1360" y="6160"/>
                    <a:pt x="1360" y="6400"/>
                    <a:pt x="1520" y="6560"/>
                  </a:cubicBezTo>
                  <a:cubicBezTo>
                    <a:pt x="1680" y="6720"/>
                    <a:pt x="1920" y="6720"/>
                    <a:pt x="2080" y="656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</p:sp>
        <p:sp>
          <p:nvSpPr>
            <p:cNvPr id="24" name="iconfont-1063-813696">
              <a:extLst>
                <a:ext uri="{FF2B5EF4-FFF2-40B4-BE49-F238E27FC236}">
                  <a16:creationId xmlns:a16="http://schemas.microsoft.com/office/drawing/2014/main" id="{A2CDBA67-E6CF-401E-8811-211763DB2D7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286896" y="3592554"/>
              <a:ext cx="221458" cy="279714"/>
            </a:xfrm>
            <a:custGeom>
              <a:avLst/>
              <a:gdLst>
                <a:gd name="T0" fmla="*/ 9274 w 9970"/>
                <a:gd name="T1" fmla="*/ 5486 h 12592"/>
                <a:gd name="T2" fmla="*/ 2216 w 9970"/>
                <a:gd name="T3" fmla="*/ 5475 h 12592"/>
                <a:gd name="T4" fmla="*/ 2770 w 9970"/>
                <a:gd name="T5" fmla="*/ 2189 h 12592"/>
                <a:gd name="T6" fmla="*/ 4985 w 9970"/>
                <a:gd name="T7" fmla="*/ 1095 h 12592"/>
                <a:gd name="T8" fmla="*/ 7755 w 9970"/>
                <a:gd name="T9" fmla="*/ 3285 h 12592"/>
                <a:gd name="T10" fmla="*/ 8309 w 9970"/>
                <a:gd name="T11" fmla="*/ 3832 h 12592"/>
                <a:gd name="T12" fmla="*/ 8863 w 9970"/>
                <a:gd name="T13" fmla="*/ 2737 h 12592"/>
                <a:gd name="T14" fmla="*/ 4985 w 9970"/>
                <a:gd name="T15" fmla="*/ 0 h 12592"/>
                <a:gd name="T16" fmla="*/ 2216 w 9970"/>
                <a:gd name="T17" fmla="*/ 1095 h 12592"/>
                <a:gd name="T18" fmla="*/ 1108 w 9970"/>
                <a:gd name="T19" fmla="*/ 5475 h 12592"/>
                <a:gd name="T20" fmla="*/ 696 w 9970"/>
                <a:gd name="T21" fmla="*/ 5486 h 12592"/>
                <a:gd name="T22" fmla="*/ 0 w 9970"/>
                <a:gd name="T23" fmla="*/ 6165 h 12592"/>
                <a:gd name="T24" fmla="*/ 0 w 9970"/>
                <a:gd name="T25" fmla="*/ 11912 h 12592"/>
                <a:gd name="T26" fmla="*/ 696 w 9970"/>
                <a:gd name="T27" fmla="*/ 12592 h 12592"/>
                <a:gd name="T28" fmla="*/ 9274 w 9970"/>
                <a:gd name="T29" fmla="*/ 12592 h 12592"/>
                <a:gd name="T30" fmla="*/ 9970 w 9970"/>
                <a:gd name="T31" fmla="*/ 11912 h 12592"/>
                <a:gd name="T32" fmla="*/ 9970 w 9970"/>
                <a:gd name="T33" fmla="*/ 6165 h 12592"/>
                <a:gd name="T34" fmla="*/ 9274 w 9970"/>
                <a:gd name="T35" fmla="*/ 5486 h 12592"/>
                <a:gd name="T36" fmla="*/ 9274 w 9970"/>
                <a:gd name="T37" fmla="*/ 5486 h 12592"/>
                <a:gd name="T38" fmla="*/ 8880 w 9970"/>
                <a:gd name="T39" fmla="*/ 10945 h 12592"/>
                <a:gd name="T40" fmla="*/ 8717 w 9970"/>
                <a:gd name="T41" fmla="*/ 11333 h 12592"/>
                <a:gd name="T42" fmla="*/ 8325 w 9970"/>
                <a:gd name="T43" fmla="*/ 11494 h 12592"/>
                <a:gd name="T44" fmla="*/ 1665 w 9970"/>
                <a:gd name="T45" fmla="*/ 11494 h 12592"/>
                <a:gd name="T46" fmla="*/ 1274 w 9970"/>
                <a:gd name="T47" fmla="*/ 11333 h 12592"/>
                <a:gd name="T48" fmla="*/ 1110 w 9970"/>
                <a:gd name="T49" fmla="*/ 10945 h 12592"/>
                <a:gd name="T50" fmla="*/ 1110 w 9970"/>
                <a:gd name="T51" fmla="*/ 7106 h 12592"/>
                <a:gd name="T52" fmla="*/ 1665 w 9970"/>
                <a:gd name="T53" fmla="*/ 6558 h 12592"/>
                <a:gd name="T54" fmla="*/ 8325 w 9970"/>
                <a:gd name="T55" fmla="*/ 6558 h 12592"/>
                <a:gd name="T56" fmla="*/ 8880 w 9970"/>
                <a:gd name="T57" fmla="*/ 7106 h 12592"/>
                <a:gd name="T58" fmla="*/ 8880 w 9970"/>
                <a:gd name="T59" fmla="*/ 10945 h 12592"/>
                <a:gd name="T60" fmla="*/ 8880 w 9970"/>
                <a:gd name="T61" fmla="*/ 10945 h 12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970" h="12592">
                  <a:moveTo>
                    <a:pt x="9274" y="5486"/>
                  </a:moveTo>
                  <a:lnTo>
                    <a:pt x="2216" y="5475"/>
                  </a:lnTo>
                  <a:cubicBezTo>
                    <a:pt x="2213" y="4533"/>
                    <a:pt x="1957" y="3075"/>
                    <a:pt x="2770" y="2189"/>
                  </a:cubicBezTo>
                  <a:cubicBezTo>
                    <a:pt x="3264" y="1650"/>
                    <a:pt x="4097" y="1095"/>
                    <a:pt x="4985" y="1095"/>
                  </a:cubicBezTo>
                  <a:cubicBezTo>
                    <a:pt x="6298" y="1095"/>
                    <a:pt x="7280" y="2073"/>
                    <a:pt x="7755" y="3285"/>
                  </a:cubicBezTo>
                  <a:cubicBezTo>
                    <a:pt x="7893" y="3634"/>
                    <a:pt x="8015" y="3822"/>
                    <a:pt x="8309" y="3832"/>
                  </a:cubicBezTo>
                  <a:cubicBezTo>
                    <a:pt x="9045" y="3854"/>
                    <a:pt x="9000" y="3086"/>
                    <a:pt x="8863" y="2737"/>
                  </a:cubicBezTo>
                  <a:cubicBezTo>
                    <a:pt x="8176" y="988"/>
                    <a:pt x="6888" y="0"/>
                    <a:pt x="4985" y="0"/>
                  </a:cubicBezTo>
                  <a:cubicBezTo>
                    <a:pt x="3692" y="0"/>
                    <a:pt x="2980" y="262"/>
                    <a:pt x="2216" y="1095"/>
                  </a:cubicBezTo>
                  <a:cubicBezTo>
                    <a:pt x="1048" y="2367"/>
                    <a:pt x="1105" y="4424"/>
                    <a:pt x="1108" y="5475"/>
                  </a:cubicBezTo>
                  <a:lnTo>
                    <a:pt x="696" y="5486"/>
                  </a:lnTo>
                  <a:cubicBezTo>
                    <a:pt x="311" y="5486"/>
                    <a:pt x="0" y="5791"/>
                    <a:pt x="0" y="6165"/>
                  </a:cubicBezTo>
                  <a:lnTo>
                    <a:pt x="0" y="11912"/>
                  </a:lnTo>
                  <a:cubicBezTo>
                    <a:pt x="0" y="12289"/>
                    <a:pt x="312" y="12592"/>
                    <a:pt x="696" y="12592"/>
                  </a:cubicBezTo>
                  <a:lnTo>
                    <a:pt x="9274" y="12592"/>
                  </a:lnTo>
                  <a:cubicBezTo>
                    <a:pt x="9658" y="12592"/>
                    <a:pt x="9970" y="12288"/>
                    <a:pt x="9970" y="11912"/>
                  </a:cubicBezTo>
                  <a:lnTo>
                    <a:pt x="9970" y="6165"/>
                  </a:lnTo>
                  <a:cubicBezTo>
                    <a:pt x="9970" y="5790"/>
                    <a:pt x="9659" y="5486"/>
                    <a:pt x="9274" y="5486"/>
                  </a:cubicBezTo>
                  <a:lnTo>
                    <a:pt x="9274" y="5486"/>
                  </a:lnTo>
                  <a:close/>
                  <a:moveTo>
                    <a:pt x="8880" y="10945"/>
                  </a:moveTo>
                  <a:cubicBezTo>
                    <a:pt x="8880" y="11097"/>
                    <a:pt x="8826" y="11227"/>
                    <a:pt x="8717" y="11333"/>
                  </a:cubicBezTo>
                  <a:cubicBezTo>
                    <a:pt x="8609" y="11440"/>
                    <a:pt x="8478" y="11494"/>
                    <a:pt x="8325" y="11494"/>
                  </a:cubicBezTo>
                  <a:lnTo>
                    <a:pt x="1665" y="11494"/>
                  </a:lnTo>
                  <a:cubicBezTo>
                    <a:pt x="1512" y="11494"/>
                    <a:pt x="1381" y="11441"/>
                    <a:pt x="1274" y="11333"/>
                  </a:cubicBezTo>
                  <a:cubicBezTo>
                    <a:pt x="1165" y="11226"/>
                    <a:pt x="1110" y="11097"/>
                    <a:pt x="1110" y="10945"/>
                  </a:cubicBezTo>
                  <a:lnTo>
                    <a:pt x="1110" y="7106"/>
                  </a:lnTo>
                  <a:cubicBezTo>
                    <a:pt x="1110" y="6804"/>
                    <a:pt x="1359" y="6558"/>
                    <a:pt x="1665" y="6558"/>
                  </a:cubicBezTo>
                  <a:lnTo>
                    <a:pt x="8325" y="6558"/>
                  </a:lnTo>
                  <a:cubicBezTo>
                    <a:pt x="8631" y="6558"/>
                    <a:pt x="8880" y="6804"/>
                    <a:pt x="8880" y="7106"/>
                  </a:cubicBezTo>
                  <a:lnTo>
                    <a:pt x="8880" y="10945"/>
                  </a:lnTo>
                  <a:lnTo>
                    <a:pt x="8880" y="1094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39915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9BFA53F9-B99A-4139-918F-51C933D1DD27}"/>
              </a:ext>
            </a:extLst>
          </p:cNvPr>
          <p:cNvGrpSpPr/>
          <p:nvPr/>
        </p:nvGrpSpPr>
        <p:grpSpPr>
          <a:xfrm>
            <a:off x="587375" y="621626"/>
            <a:ext cx="2196437" cy="430887"/>
            <a:chOff x="514384" y="883622"/>
            <a:chExt cx="2196437" cy="430887"/>
          </a:xfrm>
        </p:grpSpPr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5FCC79E8-86E7-4065-BBA8-4234813D6982}"/>
                </a:ext>
              </a:extLst>
            </p:cNvPr>
            <p:cNvSpPr txBox="1"/>
            <p:nvPr/>
          </p:nvSpPr>
          <p:spPr>
            <a:xfrm>
              <a:off x="514384" y="883622"/>
              <a:ext cx="53732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 Condensed Extra Bold" panose="020B0803020202020204" pitchFamily="34" charset="0"/>
                  <a:ea typeface="等线" panose="02010600030101010101" pitchFamily="2" charset="-122"/>
                  <a:cs typeface="+mn-cs"/>
                </a:rPr>
                <a:t>2.2</a:t>
              </a:r>
              <a:endPara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1B79483D-6D48-4A51-8B2A-98325E347553}"/>
                </a:ext>
              </a:extLst>
            </p:cNvPr>
            <p:cNvSpPr txBox="1"/>
            <p:nvPr/>
          </p:nvSpPr>
          <p:spPr>
            <a:xfrm>
              <a:off x="977654" y="914399"/>
              <a:ext cx="173316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碳纤维正中黑简体" panose="02010601030101010101" pitchFamily="2" charset="-122"/>
                  <a:ea typeface="碳纤维正中黑简体" panose="02010601030101010101" pitchFamily="2" charset="-122"/>
                  <a:cs typeface="+mn-cs"/>
                </a:rPr>
                <a:t>国外研究现状</a:t>
              </a: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0CE2893D-5319-4D2F-80BA-03C44B6B64F6}"/>
              </a:ext>
            </a:extLst>
          </p:cNvPr>
          <p:cNvSpPr txBox="1"/>
          <p:nvPr/>
        </p:nvSpPr>
        <p:spPr>
          <a:xfrm>
            <a:off x="10285033" y="5811559"/>
            <a:ext cx="13195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1" u="none" strike="noStrike" kern="1200" cap="none" spc="20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文献</a:t>
            </a:r>
            <a:r>
              <a:rPr kumimoji="0" lang="zh-CN" altLang="en-US" sz="20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综述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1B69527E-AAFE-4D57-8ED4-6BC26F975F6E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8796338" y="6011614"/>
            <a:ext cx="1488695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AD19FA19-07A1-4938-9024-6089D5D66ED3}"/>
              </a:ext>
            </a:extLst>
          </p:cNvPr>
          <p:cNvSpPr txBox="1"/>
          <p:nvPr/>
        </p:nvSpPr>
        <p:spPr>
          <a:xfrm>
            <a:off x="7925861" y="6088558"/>
            <a:ext cx="3678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LITERATURE REVIEW</a:t>
            </a:r>
            <a:endParaRPr kumimoji="0" lang="zh-CN" altLang="en-US" sz="3600" b="0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EB64875-B786-4ACC-B334-DDED712CB222}"/>
              </a:ext>
            </a:extLst>
          </p:cNvPr>
          <p:cNvSpPr/>
          <p:nvPr/>
        </p:nvSpPr>
        <p:spPr>
          <a:xfrm>
            <a:off x="10945503" y="441325"/>
            <a:ext cx="659122" cy="659122"/>
          </a:xfrm>
          <a:prstGeom prst="rect">
            <a:avLst/>
          </a:prstGeom>
          <a:blipFill dpi="0" rotWithShape="1">
            <a:blip r:embed="rId4">
              <a:biLevel thresh="5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E5FA53D3-A546-440C-9A21-CEA1E18BD498}"/>
              </a:ext>
            </a:extLst>
          </p:cNvPr>
          <p:cNvCxnSpPr/>
          <p:nvPr/>
        </p:nvCxnSpPr>
        <p:spPr>
          <a:xfrm>
            <a:off x="648833" y="490652"/>
            <a:ext cx="566058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ADE28630-66D3-4D71-A47C-0BAD00C8572E}"/>
              </a:ext>
            </a:extLst>
          </p:cNvPr>
          <p:cNvSpPr txBox="1"/>
          <p:nvPr/>
        </p:nvSpPr>
        <p:spPr>
          <a:xfrm>
            <a:off x="542925" y="5786978"/>
            <a:ext cx="1321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CASE STUDY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RESEARCH.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DBE6B495-7F00-41BD-A854-4DCFF4A2E35E}"/>
              </a:ext>
            </a:extLst>
          </p:cNvPr>
          <p:cNvCxnSpPr/>
          <p:nvPr/>
        </p:nvCxnSpPr>
        <p:spPr>
          <a:xfrm>
            <a:off x="648833" y="6391831"/>
            <a:ext cx="566058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42B474B4-7B08-463A-BDE0-C50540021EBC}"/>
              </a:ext>
            </a:extLst>
          </p:cNvPr>
          <p:cNvGrpSpPr/>
          <p:nvPr/>
        </p:nvGrpSpPr>
        <p:grpSpPr>
          <a:xfrm>
            <a:off x="648833" y="1289846"/>
            <a:ext cx="4933198" cy="4339916"/>
            <a:chOff x="648833" y="1289846"/>
            <a:chExt cx="4933198" cy="4339916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0B85A883-5966-46B2-999F-BDC98A06FFE5}"/>
                </a:ext>
              </a:extLst>
            </p:cNvPr>
            <p:cNvSpPr/>
            <p:nvPr/>
          </p:nvSpPr>
          <p:spPr>
            <a:xfrm>
              <a:off x="648833" y="1289846"/>
              <a:ext cx="4933198" cy="4339916"/>
            </a:xfrm>
            <a:prstGeom prst="roundRect">
              <a:avLst>
                <a:gd name="adj" fmla="val 2914"/>
              </a:avLst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4277FD08-60EC-4CA6-8680-AFD66135024E}"/>
                </a:ext>
              </a:extLst>
            </p:cNvPr>
            <p:cNvSpPr/>
            <p:nvPr/>
          </p:nvSpPr>
          <p:spPr>
            <a:xfrm>
              <a:off x="1446933" y="5425079"/>
              <a:ext cx="3336998" cy="143075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44120170-1AA0-455D-B86F-01E5958732AB}"/>
                </a:ext>
              </a:extLst>
            </p:cNvPr>
            <p:cNvSpPr/>
            <p:nvPr/>
          </p:nvSpPr>
          <p:spPr>
            <a:xfrm>
              <a:off x="727383" y="1363009"/>
              <a:ext cx="4776098" cy="4193590"/>
            </a:xfrm>
            <a:prstGeom prst="roundRect">
              <a:avLst>
                <a:gd name="adj" fmla="val 2505"/>
              </a:avLst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>
              <a:outerShdw blurRad="63500"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B80BEAB0-6F77-497B-8552-D6DE075EB35B}"/>
              </a:ext>
            </a:extLst>
          </p:cNvPr>
          <p:cNvGrpSpPr/>
          <p:nvPr/>
        </p:nvGrpSpPr>
        <p:grpSpPr>
          <a:xfrm>
            <a:off x="6671427" y="1289846"/>
            <a:ext cx="4933198" cy="4339916"/>
            <a:chOff x="648833" y="1289846"/>
            <a:chExt cx="4933198" cy="4339916"/>
          </a:xfrm>
        </p:grpSpPr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78EF89C4-F32D-477B-93C6-179DC8DF4153}"/>
                </a:ext>
              </a:extLst>
            </p:cNvPr>
            <p:cNvSpPr/>
            <p:nvPr/>
          </p:nvSpPr>
          <p:spPr>
            <a:xfrm>
              <a:off x="648833" y="1289846"/>
              <a:ext cx="4933198" cy="4339916"/>
            </a:xfrm>
            <a:prstGeom prst="roundRect">
              <a:avLst>
                <a:gd name="adj" fmla="val 2914"/>
              </a:avLst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ACC085A1-9868-4DF8-9725-47A1119D0E8B}"/>
                </a:ext>
              </a:extLst>
            </p:cNvPr>
            <p:cNvSpPr/>
            <p:nvPr/>
          </p:nvSpPr>
          <p:spPr>
            <a:xfrm>
              <a:off x="1446933" y="5425079"/>
              <a:ext cx="3336998" cy="143075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5797825E-C0E3-4A39-B364-AC7ADC8733D1}"/>
                </a:ext>
              </a:extLst>
            </p:cNvPr>
            <p:cNvSpPr/>
            <p:nvPr/>
          </p:nvSpPr>
          <p:spPr>
            <a:xfrm>
              <a:off x="727383" y="1363009"/>
              <a:ext cx="4776098" cy="4193590"/>
            </a:xfrm>
            <a:prstGeom prst="roundRect">
              <a:avLst>
                <a:gd name="adj" fmla="val 2505"/>
              </a:avLst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>
              <a:outerShdw blurRad="63500"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23" name="文本框 22">
            <a:extLst>
              <a:ext uri="{FF2B5EF4-FFF2-40B4-BE49-F238E27FC236}">
                <a16:creationId xmlns:a16="http://schemas.microsoft.com/office/drawing/2014/main" id="{39CE4A2F-0B9D-4B62-A88E-2806D9B4F77F}"/>
              </a:ext>
            </a:extLst>
          </p:cNvPr>
          <p:cNvSpPr txBox="1"/>
          <p:nvPr/>
        </p:nvSpPr>
        <p:spPr>
          <a:xfrm>
            <a:off x="2390714" y="2220676"/>
            <a:ext cx="1449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Text Here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宋刻本秀楷简体" panose="02000000000000000000" pitchFamily="2" charset="-122"/>
              <a:ea typeface="方正宋刻本秀楷简体" panose="02000000000000000000" pitchFamily="2" charset="-122"/>
              <a:cs typeface="+mn-cs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0FFA1A50-4334-478E-8869-31D0F11618F4}"/>
              </a:ext>
            </a:extLst>
          </p:cNvPr>
          <p:cNvSpPr txBox="1"/>
          <p:nvPr/>
        </p:nvSpPr>
        <p:spPr>
          <a:xfrm>
            <a:off x="8413308" y="2220676"/>
            <a:ext cx="1449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Text Here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宋刻本秀楷简体" panose="02000000000000000000" pitchFamily="2" charset="-122"/>
              <a:ea typeface="方正宋刻本秀楷简体" panose="02000000000000000000" pitchFamily="2" charset="-122"/>
              <a:cs typeface="+mn-cs"/>
            </a:endParaRPr>
          </a:p>
        </p:txBody>
      </p:sp>
      <p:sp>
        <p:nvSpPr>
          <p:cNvPr id="25" name="iconfont-1016-791883">
            <a:extLst>
              <a:ext uri="{FF2B5EF4-FFF2-40B4-BE49-F238E27FC236}">
                <a16:creationId xmlns:a16="http://schemas.microsoft.com/office/drawing/2014/main" id="{625DBCA3-9A1B-4520-87C9-72FF06C49D4C}"/>
              </a:ext>
            </a:extLst>
          </p:cNvPr>
          <p:cNvSpPr>
            <a:spLocks noChangeAspect="1"/>
          </p:cNvSpPr>
          <p:nvPr/>
        </p:nvSpPr>
        <p:spPr bwMode="auto">
          <a:xfrm>
            <a:off x="2892219" y="1741641"/>
            <a:ext cx="446426" cy="405872"/>
          </a:xfrm>
          <a:custGeom>
            <a:avLst/>
            <a:gdLst>
              <a:gd name="T0" fmla="*/ 14080 w 14080"/>
              <a:gd name="T1" fmla="*/ 5312 h 12800"/>
              <a:gd name="T2" fmla="*/ 12320 w 14080"/>
              <a:gd name="T3" fmla="*/ 7072 h 12800"/>
              <a:gd name="T4" fmla="*/ 10560 w 14080"/>
              <a:gd name="T5" fmla="*/ 5312 h 12800"/>
              <a:gd name="T6" fmla="*/ 10560 w 14080"/>
              <a:gd name="T7" fmla="*/ 5312 h 12800"/>
              <a:gd name="T8" fmla="*/ 10560 w 14080"/>
              <a:gd name="T9" fmla="*/ 5312 h 12800"/>
              <a:gd name="T10" fmla="*/ 10560 w 14080"/>
              <a:gd name="T11" fmla="*/ 5312 h 12800"/>
              <a:gd name="T12" fmla="*/ 8800 w 14080"/>
              <a:gd name="T13" fmla="*/ 7072 h 12800"/>
              <a:gd name="T14" fmla="*/ 7040 w 14080"/>
              <a:gd name="T15" fmla="*/ 5312 h 12800"/>
              <a:gd name="T16" fmla="*/ 7040 w 14080"/>
              <a:gd name="T17" fmla="*/ 5312 h 12800"/>
              <a:gd name="T18" fmla="*/ 7040 w 14080"/>
              <a:gd name="T19" fmla="*/ 5312 h 12800"/>
              <a:gd name="T20" fmla="*/ 7040 w 14080"/>
              <a:gd name="T21" fmla="*/ 5312 h 12800"/>
              <a:gd name="T22" fmla="*/ 7040 w 14080"/>
              <a:gd name="T23" fmla="*/ 5312 h 12800"/>
              <a:gd name="T24" fmla="*/ 5280 w 14080"/>
              <a:gd name="T25" fmla="*/ 7072 h 12800"/>
              <a:gd name="T26" fmla="*/ 3520 w 14080"/>
              <a:gd name="T27" fmla="*/ 5312 h 12800"/>
              <a:gd name="T28" fmla="*/ 3520 w 14080"/>
              <a:gd name="T29" fmla="*/ 5312 h 12800"/>
              <a:gd name="T30" fmla="*/ 3520 w 14080"/>
              <a:gd name="T31" fmla="*/ 5312 h 12800"/>
              <a:gd name="T32" fmla="*/ 3520 w 14080"/>
              <a:gd name="T33" fmla="*/ 5312 h 12800"/>
              <a:gd name="T34" fmla="*/ 3520 w 14080"/>
              <a:gd name="T35" fmla="*/ 5312 h 12800"/>
              <a:gd name="T36" fmla="*/ 1760 w 14080"/>
              <a:gd name="T37" fmla="*/ 7072 h 12800"/>
              <a:gd name="T38" fmla="*/ 0 w 14080"/>
              <a:gd name="T39" fmla="*/ 5312 h 12800"/>
              <a:gd name="T40" fmla="*/ 0 w 14080"/>
              <a:gd name="T41" fmla="*/ 5312 h 12800"/>
              <a:gd name="T42" fmla="*/ 0 w 14080"/>
              <a:gd name="T43" fmla="*/ 5312 h 12800"/>
              <a:gd name="T44" fmla="*/ 0 w 14080"/>
              <a:gd name="T45" fmla="*/ 5312 h 12800"/>
              <a:gd name="T46" fmla="*/ 1248 w 14080"/>
              <a:gd name="T47" fmla="*/ 1984 h 12800"/>
              <a:gd name="T48" fmla="*/ 12864 w 14080"/>
              <a:gd name="T49" fmla="*/ 1984 h 12800"/>
              <a:gd name="T50" fmla="*/ 14080 w 14080"/>
              <a:gd name="T51" fmla="*/ 5312 h 12800"/>
              <a:gd name="T52" fmla="*/ 14080 w 14080"/>
              <a:gd name="T53" fmla="*/ 5312 h 12800"/>
              <a:gd name="T54" fmla="*/ 11872 w 14080"/>
              <a:gd name="T55" fmla="*/ 1312 h 12800"/>
              <a:gd name="T56" fmla="*/ 2208 w 14080"/>
              <a:gd name="T57" fmla="*/ 1312 h 12800"/>
              <a:gd name="T58" fmla="*/ 1536 w 14080"/>
              <a:gd name="T59" fmla="*/ 640 h 12800"/>
              <a:gd name="T60" fmla="*/ 2208 w 14080"/>
              <a:gd name="T61" fmla="*/ 0 h 12800"/>
              <a:gd name="T62" fmla="*/ 11872 w 14080"/>
              <a:gd name="T63" fmla="*/ 0 h 12800"/>
              <a:gd name="T64" fmla="*/ 12544 w 14080"/>
              <a:gd name="T65" fmla="*/ 672 h 12800"/>
              <a:gd name="T66" fmla="*/ 11872 w 14080"/>
              <a:gd name="T67" fmla="*/ 1312 h 12800"/>
              <a:gd name="T68" fmla="*/ 1984 w 14080"/>
              <a:gd name="T69" fmla="*/ 7712 h 12800"/>
              <a:gd name="T70" fmla="*/ 1984 w 14080"/>
              <a:gd name="T71" fmla="*/ 7712 h 12800"/>
              <a:gd name="T72" fmla="*/ 2176 w 14080"/>
              <a:gd name="T73" fmla="*/ 7680 h 12800"/>
              <a:gd name="T74" fmla="*/ 2208 w 14080"/>
              <a:gd name="T75" fmla="*/ 7680 h 12800"/>
              <a:gd name="T76" fmla="*/ 2304 w 14080"/>
              <a:gd name="T77" fmla="*/ 7648 h 12800"/>
              <a:gd name="T78" fmla="*/ 2656 w 14080"/>
              <a:gd name="T79" fmla="*/ 7552 h 12800"/>
              <a:gd name="T80" fmla="*/ 2656 w 14080"/>
              <a:gd name="T81" fmla="*/ 7552 h 12800"/>
              <a:gd name="T82" fmla="*/ 2656 w 14080"/>
              <a:gd name="T83" fmla="*/ 7552 h 12800"/>
              <a:gd name="T84" fmla="*/ 2656 w 14080"/>
              <a:gd name="T85" fmla="*/ 10816 h 12800"/>
              <a:gd name="T86" fmla="*/ 11456 w 14080"/>
              <a:gd name="T87" fmla="*/ 10816 h 12800"/>
              <a:gd name="T88" fmla="*/ 11456 w 14080"/>
              <a:gd name="T89" fmla="*/ 7552 h 12800"/>
              <a:gd name="T90" fmla="*/ 11456 w 14080"/>
              <a:gd name="T91" fmla="*/ 7552 h 12800"/>
              <a:gd name="T92" fmla="*/ 11456 w 14080"/>
              <a:gd name="T93" fmla="*/ 7552 h 12800"/>
              <a:gd name="T94" fmla="*/ 11808 w 14080"/>
              <a:gd name="T95" fmla="*/ 7648 h 12800"/>
              <a:gd name="T96" fmla="*/ 11904 w 14080"/>
              <a:gd name="T97" fmla="*/ 7680 h 12800"/>
              <a:gd name="T98" fmla="*/ 11936 w 14080"/>
              <a:gd name="T99" fmla="*/ 7680 h 12800"/>
              <a:gd name="T100" fmla="*/ 12128 w 14080"/>
              <a:gd name="T101" fmla="*/ 7712 h 12800"/>
              <a:gd name="T102" fmla="*/ 12128 w 14080"/>
              <a:gd name="T103" fmla="*/ 7712 h 12800"/>
              <a:gd name="T104" fmla="*/ 12352 w 14080"/>
              <a:gd name="T105" fmla="*/ 7712 h 12800"/>
              <a:gd name="T106" fmla="*/ 12800 w 14080"/>
              <a:gd name="T107" fmla="*/ 7680 h 12800"/>
              <a:gd name="T108" fmla="*/ 12800 w 14080"/>
              <a:gd name="T109" fmla="*/ 12128 h 12800"/>
              <a:gd name="T110" fmla="*/ 12128 w 14080"/>
              <a:gd name="T111" fmla="*/ 12800 h 12800"/>
              <a:gd name="T112" fmla="*/ 1984 w 14080"/>
              <a:gd name="T113" fmla="*/ 12800 h 12800"/>
              <a:gd name="T114" fmla="*/ 1312 w 14080"/>
              <a:gd name="T115" fmla="*/ 12128 h 12800"/>
              <a:gd name="T116" fmla="*/ 1312 w 14080"/>
              <a:gd name="T117" fmla="*/ 7680 h 12800"/>
              <a:gd name="T118" fmla="*/ 1760 w 14080"/>
              <a:gd name="T119" fmla="*/ 7712 h 12800"/>
              <a:gd name="T120" fmla="*/ 1984 w 14080"/>
              <a:gd name="T121" fmla="*/ 7712 h 12800"/>
              <a:gd name="T122" fmla="*/ 1984 w 14080"/>
              <a:gd name="T123" fmla="*/ 7712 h 12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4080" h="12800">
                <a:moveTo>
                  <a:pt x="14080" y="5312"/>
                </a:moveTo>
                <a:cubicBezTo>
                  <a:pt x="14080" y="6272"/>
                  <a:pt x="13280" y="7072"/>
                  <a:pt x="12320" y="7072"/>
                </a:cubicBezTo>
                <a:cubicBezTo>
                  <a:pt x="11360" y="7072"/>
                  <a:pt x="10560" y="6272"/>
                  <a:pt x="10560" y="5312"/>
                </a:cubicBezTo>
                <a:lnTo>
                  <a:pt x="10560" y="5312"/>
                </a:lnTo>
                <a:lnTo>
                  <a:pt x="10560" y="5312"/>
                </a:lnTo>
                <a:lnTo>
                  <a:pt x="10560" y="5312"/>
                </a:lnTo>
                <a:cubicBezTo>
                  <a:pt x="10560" y="6272"/>
                  <a:pt x="9760" y="7072"/>
                  <a:pt x="8800" y="7072"/>
                </a:cubicBezTo>
                <a:cubicBezTo>
                  <a:pt x="7840" y="7072"/>
                  <a:pt x="7040" y="6272"/>
                  <a:pt x="7040" y="5312"/>
                </a:cubicBezTo>
                <a:lnTo>
                  <a:pt x="7040" y="5312"/>
                </a:lnTo>
                <a:lnTo>
                  <a:pt x="7040" y="5312"/>
                </a:lnTo>
                <a:lnTo>
                  <a:pt x="7040" y="5312"/>
                </a:lnTo>
                <a:lnTo>
                  <a:pt x="7040" y="5312"/>
                </a:lnTo>
                <a:cubicBezTo>
                  <a:pt x="7040" y="6272"/>
                  <a:pt x="6240" y="7072"/>
                  <a:pt x="5280" y="7072"/>
                </a:cubicBezTo>
                <a:cubicBezTo>
                  <a:pt x="4320" y="7072"/>
                  <a:pt x="3520" y="6272"/>
                  <a:pt x="3520" y="5312"/>
                </a:cubicBezTo>
                <a:lnTo>
                  <a:pt x="3520" y="5312"/>
                </a:lnTo>
                <a:lnTo>
                  <a:pt x="3520" y="5312"/>
                </a:lnTo>
                <a:lnTo>
                  <a:pt x="3520" y="5312"/>
                </a:lnTo>
                <a:lnTo>
                  <a:pt x="3520" y="5312"/>
                </a:lnTo>
                <a:cubicBezTo>
                  <a:pt x="3520" y="6272"/>
                  <a:pt x="2720" y="7072"/>
                  <a:pt x="1760" y="7072"/>
                </a:cubicBezTo>
                <a:cubicBezTo>
                  <a:pt x="800" y="7072"/>
                  <a:pt x="0" y="6272"/>
                  <a:pt x="0" y="5312"/>
                </a:cubicBezTo>
                <a:lnTo>
                  <a:pt x="0" y="5312"/>
                </a:lnTo>
                <a:lnTo>
                  <a:pt x="0" y="5312"/>
                </a:lnTo>
                <a:lnTo>
                  <a:pt x="0" y="5312"/>
                </a:lnTo>
                <a:lnTo>
                  <a:pt x="1248" y="1984"/>
                </a:lnTo>
                <a:lnTo>
                  <a:pt x="12864" y="1984"/>
                </a:lnTo>
                <a:lnTo>
                  <a:pt x="14080" y="5312"/>
                </a:lnTo>
                <a:lnTo>
                  <a:pt x="14080" y="5312"/>
                </a:lnTo>
                <a:close/>
                <a:moveTo>
                  <a:pt x="11872" y="1312"/>
                </a:moveTo>
                <a:lnTo>
                  <a:pt x="2208" y="1312"/>
                </a:lnTo>
                <a:cubicBezTo>
                  <a:pt x="1856" y="1312"/>
                  <a:pt x="1536" y="1024"/>
                  <a:pt x="1536" y="640"/>
                </a:cubicBezTo>
                <a:cubicBezTo>
                  <a:pt x="1536" y="288"/>
                  <a:pt x="1824" y="0"/>
                  <a:pt x="2208" y="0"/>
                </a:cubicBezTo>
                <a:lnTo>
                  <a:pt x="11872" y="0"/>
                </a:lnTo>
                <a:cubicBezTo>
                  <a:pt x="12224" y="0"/>
                  <a:pt x="12544" y="288"/>
                  <a:pt x="12544" y="672"/>
                </a:cubicBezTo>
                <a:cubicBezTo>
                  <a:pt x="12544" y="1024"/>
                  <a:pt x="12256" y="1312"/>
                  <a:pt x="11872" y="1312"/>
                </a:cubicBezTo>
                <a:close/>
                <a:moveTo>
                  <a:pt x="1984" y="7712"/>
                </a:moveTo>
                <a:lnTo>
                  <a:pt x="1984" y="7712"/>
                </a:lnTo>
                <a:cubicBezTo>
                  <a:pt x="2048" y="7712"/>
                  <a:pt x="2112" y="7712"/>
                  <a:pt x="2176" y="7680"/>
                </a:cubicBezTo>
                <a:lnTo>
                  <a:pt x="2208" y="7680"/>
                </a:lnTo>
                <a:cubicBezTo>
                  <a:pt x="2240" y="7680"/>
                  <a:pt x="2272" y="7680"/>
                  <a:pt x="2304" y="7648"/>
                </a:cubicBezTo>
                <a:cubicBezTo>
                  <a:pt x="2432" y="7616"/>
                  <a:pt x="2528" y="7584"/>
                  <a:pt x="2656" y="7552"/>
                </a:cubicBezTo>
                <a:lnTo>
                  <a:pt x="2656" y="7552"/>
                </a:lnTo>
                <a:lnTo>
                  <a:pt x="2656" y="7552"/>
                </a:lnTo>
                <a:lnTo>
                  <a:pt x="2656" y="10816"/>
                </a:lnTo>
                <a:lnTo>
                  <a:pt x="11456" y="10816"/>
                </a:lnTo>
                <a:lnTo>
                  <a:pt x="11456" y="7552"/>
                </a:lnTo>
                <a:lnTo>
                  <a:pt x="11456" y="7552"/>
                </a:lnTo>
                <a:lnTo>
                  <a:pt x="11456" y="7552"/>
                </a:lnTo>
                <a:cubicBezTo>
                  <a:pt x="11584" y="7584"/>
                  <a:pt x="11680" y="7616"/>
                  <a:pt x="11808" y="7648"/>
                </a:cubicBezTo>
                <a:cubicBezTo>
                  <a:pt x="11840" y="7648"/>
                  <a:pt x="11872" y="7648"/>
                  <a:pt x="11904" y="7680"/>
                </a:cubicBezTo>
                <a:lnTo>
                  <a:pt x="11936" y="7680"/>
                </a:lnTo>
                <a:cubicBezTo>
                  <a:pt x="12000" y="7680"/>
                  <a:pt x="12064" y="7712"/>
                  <a:pt x="12128" y="7712"/>
                </a:cubicBezTo>
                <a:lnTo>
                  <a:pt x="12128" y="7712"/>
                </a:lnTo>
                <a:lnTo>
                  <a:pt x="12352" y="7712"/>
                </a:lnTo>
                <a:cubicBezTo>
                  <a:pt x="12512" y="7712"/>
                  <a:pt x="12640" y="7712"/>
                  <a:pt x="12800" y="7680"/>
                </a:cubicBezTo>
                <a:lnTo>
                  <a:pt x="12800" y="12128"/>
                </a:lnTo>
                <a:cubicBezTo>
                  <a:pt x="12800" y="12480"/>
                  <a:pt x="12512" y="12800"/>
                  <a:pt x="12128" y="12800"/>
                </a:cubicBezTo>
                <a:lnTo>
                  <a:pt x="1984" y="12800"/>
                </a:lnTo>
                <a:cubicBezTo>
                  <a:pt x="1632" y="12800"/>
                  <a:pt x="1312" y="12512"/>
                  <a:pt x="1312" y="12128"/>
                </a:cubicBezTo>
                <a:lnTo>
                  <a:pt x="1312" y="7680"/>
                </a:lnTo>
                <a:cubicBezTo>
                  <a:pt x="1440" y="7712"/>
                  <a:pt x="1600" y="7712"/>
                  <a:pt x="1760" y="7712"/>
                </a:cubicBezTo>
                <a:lnTo>
                  <a:pt x="1984" y="7712"/>
                </a:lnTo>
                <a:close/>
                <a:moveTo>
                  <a:pt x="1984" y="7712"/>
                </a:move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6" name="iconfont-1027-797105">
            <a:extLst>
              <a:ext uri="{FF2B5EF4-FFF2-40B4-BE49-F238E27FC236}">
                <a16:creationId xmlns:a16="http://schemas.microsoft.com/office/drawing/2014/main" id="{1BACAA17-6166-436C-AB13-871A82796332}"/>
              </a:ext>
            </a:extLst>
          </p:cNvPr>
          <p:cNvSpPr>
            <a:spLocks noChangeAspect="1"/>
          </p:cNvSpPr>
          <p:nvPr/>
        </p:nvSpPr>
        <p:spPr bwMode="auto">
          <a:xfrm>
            <a:off x="8914812" y="1761880"/>
            <a:ext cx="446427" cy="357224"/>
          </a:xfrm>
          <a:custGeom>
            <a:avLst/>
            <a:gdLst>
              <a:gd name="T0" fmla="*/ 10893 w 11166"/>
              <a:gd name="T1" fmla="*/ 274 h 8934"/>
              <a:gd name="T2" fmla="*/ 931 w 11166"/>
              <a:gd name="T3" fmla="*/ 0 h 8934"/>
              <a:gd name="T4" fmla="*/ 0 w 11166"/>
              <a:gd name="T5" fmla="*/ 931 h 8934"/>
              <a:gd name="T6" fmla="*/ 274 w 11166"/>
              <a:gd name="T7" fmla="*/ 8660 h 8934"/>
              <a:gd name="T8" fmla="*/ 10236 w 11166"/>
              <a:gd name="T9" fmla="*/ 8934 h 8934"/>
              <a:gd name="T10" fmla="*/ 11166 w 11166"/>
              <a:gd name="T11" fmla="*/ 8003 h 8934"/>
              <a:gd name="T12" fmla="*/ 1057 w 11166"/>
              <a:gd name="T13" fmla="*/ 4202 h 8934"/>
              <a:gd name="T14" fmla="*/ 1911 w 11166"/>
              <a:gd name="T15" fmla="*/ 4165 h 8934"/>
              <a:gd name="T16" fmla="*/ 2312 w 11166"/>
              <a:gd name="T17" fmla="*/ 3872 h 8934"/>
              <a:gd name="T18" fmla="*/ 2723 w 11166"/>
              <a:gd name="T19" fmla="*/ 3405 h 8934"/>
              <a:gd name="T20" fmla="*/ 3265 w 11166"/>
              <a:gd name="T21" fmla="*/ 2980 h 8934"/>
              <a:gd name="T22" fmla="*/ 3907 w 11166"/>
              <a:gd name="T23" fmla="*/ 4344 h 8934"/>
              <a:gd name="T24" fmla="*/ 4681 w 11166"/>
              <a:gd name="T25" fmla="*/ 2112 h 8934"/>
              <a:gd name="T26" fmla="*/ 5011 w 11166"/>
              <a:gd name="T27" fmla="*/ 1149 h 8934"/>
              <a:gd name="T28" fmla="*/ 5219 w 11166"/>
              <a:gd name="T29" fmla="*/ 677 h 8934"/>
              <a:gd name="T30" fmla="*/ 5681 w 11166"/>
              <a:gd name="T31" fmla="*/ 649 h 8934"/>
              <a:gd name="T32" fmla="*/ 5889 w 11166"/>
              <a:gd name="T33" fmla="*/ 1239 h 8934"/>
              <a:gd name="T34" fmla="*/ 6063 w 11166"/>
              <a:gd name="T35" fmla="*/ 2669 h 8934"/>
              <a:gd name="T36" fmla="*/ 6455 w 11166"/>
              <a:gd name="T37" fmla="*/ 6005 h 8934"/>
              <a:gd name="T38" fmla="*/ 6969 w 11166"/>
              <a:gd name="T39" fmla="*/ 4301 h 8934"/>
              <a:gd name="T40" fmla="*/ 7201 w 11166"/>
              <a:gd name="T41" fmla="*/ 3551 h 8934"/>
              <a:gd name="T42" fmla="*/ 7371 w 11166"/>
              <a:gd name="T43" fmla="*/ 3155 h 8934"/>
              <a:gd name="T44" fmla="*/ 7875 w 11166"/>
              <a:gd name="T45" fmla="*/ 3112 h 8934"/>
              <a:gd name="T46" fmla="*/ 7965 w 11166"/>
              <a:gd name="T47" fmla="*/ 3532 h 8934"/>
              <a:gd name="T48" fmla="*/ 8295 w 11166"/>
              <a:gd name="T49" fmla="*/ 4523 h 8934"/>
              <a:gd name="T50" fmla="*/ 8418 w 11166"/>
              <a:gd name="T51" fmla="*/ 4287 h 8934"/>
              <a:gd name="T52" fmla="*/ 9003 w 11166"/>
              <a:gd name="T53" fmla="*/ 4032 h 8934"/>
              <a:gd name="T54" fmla="*/ 9419 w 11166"/>
              <a:gd name="T55" fmla="*/ 4042 h 8934"/>
              <a:gd name="T56" fmla="*/ 9645 w 11166"/>
              <a:gd name="T57" fmla="*/ 4759 h 8934"/>
              <a:gd name="T58" fmla="*/ 9286 w 11166"/>
              <a:gd name="T59" fmla="*/ 4769 h 8934"/>
              <a:gd name="T60" fmla="*/ 8881 w 11166"/>
              <a:gd name="T61" fmla="*/ 4995 h 8934"/>
              <a:gd name="T62" fmla="*/ 8579 w 11166"/>
              <a:gd name="T63" fmla="*/ 5731 h 8934"/>
              <a:gd name="T64" fmla="*/ 8281 w 11166"/>
              <a:gd name="T65" fmla="*/ 5915 h 8934"/>
              <a:gd name="T66" fmla="*/ 8003 w 11166"/>
              <a:gd name="T67" fmla="*/ 5750 h 8934"/>
              <a:gd name="T68" fmla="*/ 7776 w 11166"/>
              <a:gd name="T69" fmla="*/ 5184 h 8934"/>
              <a:gd name="T70" fmla="*/ 7163 w 11166"/>
              <a:gd name="T71" fmla="*/ 6203 h 8934"/>
              <a:gd name="T72" fmla="*/ 6837 w 11166"/>
              <a:gd name="T73" fmla="*/ 7265 h 8934"/>
              <a:gd name="T74" fmla="*/ 6663 w 11166"/>
              <a:gd name="T75" fmla="*/ 7874 h 8934"/>
              <a:gd name="T76" fmla="*/ 6163 w 11166"/>
              <a:gd name="T77" fmla="*/ 8355 h 8934"/>
              <a:gd name="T78" fmla="*/ 5776 w 11166"/>
              <a:gd name="T79" fmla="*/ 7836 h 8934"/>
              <a:gd name="T80" fmla="*/ 5691 w 11166"/>
              <a:gd name="T81" fmla="*/ 6921 h 8934"/>
              <a:gd name="T82" fmla="*/ 5521 w 11166"/>
              <a:gd name="T83" fmla="*/ 5137 h 8934"/>
              <a:gd name="T84" fmla="*/ 4804 w 11166"/>
              <a:gd name="T85" fmla="*/ 4013 h 8934"/>
              <a:gd name="T86" fmla="*/ 4468 w 11166"/>
              <a:gd name="T87" fmla="*/ 4995 h 8934"/>
              <a:gd name="T88" fmla="*/ 4294 w 11166"/>
              <a:gd name="T89" fmla="*/ 5514 h 8934"/>
              <a:gd name="T90" fmla="*/ 3916 w 11166"/>
              <a:gd name="T91" fmla="*/ 5835 h 8934"/>
              <a:gd name="T92" fmla="*/ 3529 w 11166"/>
              <a:gd name="T93" fmla="*/ 5448 h 8934"/>
              <a:gd name="T94" fmla="*/ 3265 w 11166"/>
              <a:gd name="T95" fmla="*/ 4712 h 8934"/>
              <a:gd name="T96" fmla="*/ 2907 w 11166"/>
              <a:gd name="T97" fmla="*/ 4297 h 8934"/>
              <a:gd name="T98" fmla="*/ 2614 w 11166"/>
              <a:gd name="T99" fmla="*/ 4636 h 8934"/>
              <a:gd name="T100" fmla="*/ 2019 w 11166"/>
              <a:gd name="T101" fmla="*/ 4929 h 8934"/>
              <a:gd name="T102" fmla="*/ 1453 w 11166"/>
              <a:gd name="T103" fmla="*/ 4929 h 8934"/>
              <a:gd name="T104" fmla="*/ 1057 w 11166"/>
              <a:gd name="T105" fmla="*/ 4202 h 89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1166" h="8934">
                <a:moveTo>
                  <a:pt x="11166" y="931"/>
                </a:moveTo>
                <a:cubicBezTo>
                  <a:pt x="11166" y="675"/>
                  <a:pt x="11074" y="454"/>
                  <a:pt x="10893" y="274"/>
                </a:cubicBezTo>
                <a:cubicBezTo>
                  <a:pt x="10713" y="93"/>
                  <a:pt x="10492" y="0"/>
                  <a:pt x="10236" y="0"/>
                </a:cubicBezTo>
                <a:lnTo>
                  <a:pt x="931" y="0"/>
                </a:lnTo>
                <a:cubicBezTo>
                  <a:pt x="675" y="0"/>
                  <a:pt x="454" y="93"/>
                  <a:pt x="274" y="274"/>
                </a:cubicBezTo>
                <a:cubicBezTo>
                  <a:pt x="93" y="454"/>
                  <a:pt x="0" y="675"/>
                  <a:pt x="0" y="931"/>
                </a:cubicBezTo>
                <a:lnTo>
                  <a:pt x="0" y="8003"/>
                </a:lnTo>
                <a:cubicBezTo>
                  <a:pt x="0" y="8259"/>
                  <a:pt x="93" y="8480"/>
                  <a:pt x="274" y="8660"/>
                </a:cubicBezTo>
                <a:cubicBezTo>
                  <a:pt x="454" y="8840"/>
                  <a:pt x="675" y="8934"/>
                  <a:pt x="931" y="8934"/>
                </a:cubicBezTo>
                <a:lnTo>
                  <a:pt x="10236" y="8934"/>
                </a:lnTo>
                <a:cubicBezTo>
                  <a:pt x="10492" y="8934"/>
                  <a:pt x="10713" y="8840"/>
                  <a:pt x="10893" y="8660"/>
                </a:cubicBezTo>
                <a:cubicBezTo>
                  <a:pt x="11074" y="8480"/>
                  <a:pt x="11166" y="8259"/>
                  <a:pt x="11166" y="8003"/>
                </a:cubicBezTo>
                <a:lnTo>
                  <a:pt x="11166" y="931"/>
                </a:lnTo>
                <a:close/>
                <a:moveTo>
                  <a:pt x="1057" y="4202"/>
                </a:moveTo>
                <a:lnTo>
                  <a:pt x="1576" y="4202"/>
                </a:lnTo>
                <a:cubicBezTo>
                  <a:pt x="1714" y="4202"/>
                  <a:pt x="1826" y="4190"/>
                  <a:pt x="1911" y="4165"/>
                </a:cubicBezTo>
                <a:cubicBezTo>
                  <a:pt x="1996" y="4139"/>
                  <a:pt x="2079" y="4092"/>
                  <a:pt x="2161" y="4023"/>
                </a:cubicBezTo>
                <a:lnTo>
                  <a:pt x="2312" y="3872"/>
                </a:lnTo>
                <a:cubicBezTo>
                  <a:pt x="2375" y="3809"/>
                  <a:pt x="2441" y="3737"/>
                  <a:pt x="2510" y="3655"/>
                </a:cubicBezTo>
                <a:cubicBezTo>
                  <a:pt x="2579" y="3573"/>
                  <a:pt x="2650" y="3490"/>
                  <a:pt x="2723" y="3405"/>
                </a:cubicBezTo>
                <a:cubicBezTo>
                  <a:pt x="2795" y="3320"/>
                  <a:pt x="2863" y="3240"/>
                  <a:pt x="2925" y="3164"/>
                </a:cubicBezTo>
                <a:cubicBezTo>
                  <a:pt x="3051" y="3007"/>
                  <a:pt x="3164" y="2945"/>
                  <a:pt x="3265" y="2980"/>
                </a:cubicBezTo>
                <a:cubicBezTo>
                  <a:pt x="3366" y="3015"/>
                  <a:pt x="3441" y="3089"/>
                  <a:pt x="3492" y="3202"/>
                </a:cubicBezTo>
                <a:lnTo>
                  <a:pt x="3907" y="4344"/>
                </a:lnTo>
                <a:cubicBezTo>
                  <a:pt x="4121" y="3746"/>
                  <a:pt x="4310" y="3205"/>
                  <a:pt x="4473" y="2721"/>
                </a:cubicBezTo>
                <a:cubicBezTo>
                  <a:pt x="4542" y="2513"/>
                  <a:pt x="4612" y="2310"/>
                  <a:pt x="4681" y="2112"/>
                </a:cubicBezTo>
                <a:cubicBezTo>
                  <a:pt x="4750" y="1913"/>
                  <a:pt x="4813" y="1731"/>
                  <a:pt x="4870" y="1564"/>
                </a:cubicBezTo>
                <a:cubicBezTo>
                  <a:pt x="4926" y="1398"/>
                  <a:pt x="4973" y="1259"/>
                  <a:pt x="5011" y="1149"/>
                </a:cubicBezTo>
                <a:cubicBezTo>
                  <a:pt x="5049" y="1039"/>
                  <a:pt x="5071" y="968"/>
                  <a:pt x="5077" y="937"/>
                </a:cubicBezTo>
                <a:cubicBezTo>
                  <a:pt x="5109" y="830"/>
                  <a:pt x="5156" y="743"/>
                  <a:pt x="5219" y="677"/>
                </a:cubicBezTo>
                <a:cubicBezTo>
                  <a:pt x="5282" y="611"/>
                  <a:pt x="5351" y="578"/>
                  <a:pt x="5426" y="578"/>
                </a:cubicBezTo>
                <a:cubicBezTo>
                  <a:pt x="5508" y="578"/>
                  <a:pt x="5593" y="602"/>
                  <a:pt x="5681" y="649"/>
                </a:cubicBezTo>
                <a:cubicBezTo>
                  <a:pt x="5769" y="696"/>
                  <a:pt x="5826" y="792"/>
                  <a:pt x="5851" y="937"/>
                </a:cubicBezTo>
                <a:cubicBezTo>
                  <a:pt x="5858" y="975"/>
                  <a:pt x="5870" y="1075"/>
                  <a:pt x="5889" y="1239"/>
                </a:cubicBezTo>
                <a:cubicBezTo>
                  <a:pt x="5908" y="1402"/>
                  <a:pt x="5933" y="1607"/>
                  <a:pt x="5964" y="1852"/>
                </a:cubicBezTo>
                <a:cubicBezTo>
                  <a:pt x="5996" y="2098"/>
                  <a:pt x="6029" y="2370"/>
                  <a:pt x="6063" y="2669"/>
                </a:cubicBezTo>
                <a:cubicBezTo>
                  <a:pt x="6098" y="2967"/>
                  <a:pt x="6134" y="3271"/>
                  <a:pt x="6172" y="3579"/>
                </a:cubicBezTo>
                <a:cubicBezTo>
                  <a:pt x="6254" y="4303"/>
                  <a:pt x="6348" y="5111"/>
                  <a:pt x="6455" y="6005"/>
                </a:cubicBezTo>
                <a:cubicBezTo>
                  <a:pt x="6594" y="5552"/>
                  <a:pt x="6719" y="5140"/>
                  <a:pt x="6833" y="4769"/>
                </a:cubicBezTo>
                <a:cubicBezTo>
                  <a:pt x="6877" y="4611"/>
                  <a:pt x="6922" y="4455"/>
                  <a:pt x="6969" y="4301"/>
                </a:cubicBezTo>
                <a:cubicBezTo>
                  <a:pt x="7017" y="4147"/>
                  <a:pt x="7061" y="4006"/>
                  <a:pt x="7102" y="3877"/>
                </a:cubicBezTo>
                <a:cubicBezTo>
                  <a:pt x="7142" y="3748"/>
                  <a:pt x="7176" y="3639"/>
                  <a:pt x="7201" y="3551"/>
                </a:cubicBezTo>
                <a:cubicBezTo>
                  <a:pt x="7226" y="3463"/>
                  <a:pt x="7245" y="3406"/>
                  <a:pt x="7257" y="3381"/>
                </a:cubicBezTo>
                <a:cubicBezTo>
                  <a:pt x="7289" y="3281"/>
                  <a:pt x="7327" y="3205"/>
                  <a:pt x="7371" y="3155"/>
                </a:cubicBezTo>
                <a:cubicBezTo>
                  <a:pt x="7415" y="3104"/>
                  <a:pt x="7474" y="3070"/>
                  <a:pt x="7550" y="3051"/>
                </a:cubicBezTo>
                <a:cubicBezTo>
                  <a:pt x="7695" y="3013"/>
                  <a:pt x="7803" y="3033"/>
                  <a:pt x="7875" y="3112"/>
                </a:cubicBezTo>
                <a:cubicBezTo>
                  <a:pt x="7948" y="3191"/>
                  <a:pt x="7984" y="3271"/>
                  <a:pt x="7984" y="3353"/>
                </a:cubicBezTo>
                <a:cubicBezTo>
                  <a:pt x="7984" y="3422"/>
                  <a:pt x="7978" y="3482"/>
                  <a:pt x="7965" y="3532"/>
                </a:cubicBezTo>
                <a:cubicBezTo>
                  <a:pt x="7959" y="3557"/>
                  <a:pt x="7956" y="3579"/>
                  <a:pt x="7956" y="3598"/>
                </a:cubicBezTo>
                <a:lnTo>
                  <a:pt x="8295" y="4523"/>
                </a:lnTo>
                <a:cubicBezTo>
                  <a:pt x="8302" y="4517"/>
                  <a:pt x="8311" y="4504"/>
                  <a:pt x="8324" y="4485"/>
                </a:cubicBezTo>
                <a:cubicBezTo>
                  <a:pt x="8343" y="4454"/>
                  <a:pt x="8374" y="4388"/>
                  <a:pt x="8418" y="4287"/>
                </a:cubicBezTo>
                <a:cubicBezTo>
                  <a:pt x="8469" y="4180"/>
                  <a:pt x="8552" y="4109"/>
                  <a:pt x="8668" y="4075"/>
                </a:cubicBezTo>
                <a:cubicBezTo>
                  <a:pt x="8785" y="4040"/>
                  <a:pt x="8896" y="4026"/>
                  <a:pt x="9003" y="4032"/>
                </a:cubicBezTo>
                <a:cubicBezTo>
                  <a:pt x="9073" y="4039"/>
                  <a:pt x="9142" y="4042"/>
                  <a:pt x="9211" y="4042"/>
                </a:cubicBezTo>
                <a:lnTo>
                  <a:pt x="9419" y="4042"/>
                </a:lnTo>
                <a:lnTo>
                  <a:pt x="9645" y="4042"/>
                </a:lnTo>
                <a:lnTo>
                  <a:pt x="9645" y="4759"/>
                </a:lnTo>
                <a:cubicBezTo>
                  <a:pt x="9607" y="4765"/>
                  <a:pt x="9570" y="4769"/>
                  <a:pt x="9532" y="4769"/>
                </a:cubicBezTo>
                <a:lnTo>
                  <a:pt x="9286" y="4769"/>
                </a:lnTo>
                <a:cubicBezTo>
                  <a:pt x="9198" y="4762"/>
                  <a:pt x="9117" y="4786"/>
                  <a:pt x="9041" y="4839"/>
                </a:cubicBezTo>
                <a:cubicBezTo>
                  <a:pt x="8966" y="4893"/>
                  <a:pt x="8912" y="4944"/>
                  <a:pt x="8881" y="4995"/>
                </a:cubicBezTo>
                <a:cubicBezTo>
                  <a:pt x="8856" y="5045"/>
                  <a:pt x="8811" y="5143"/>
                  <a:pt x="8749" y="5288"/>
                </a:cubicBezTo>
                <a:cubicBezTo>
                  <a:pt x="8686" y="5432"/>
                  <a:pt x="8629" y="5580"/>
                  <a:pt x="8579" y="5731"/>
                </a:cubicBezTo>
                <a:cubicBezTo>
                  <a:pt x="8553" y="5807"/>
                  <a:pt x="8513" y="5857"/>
                  <a:pt x="8456" y="5882"/>
                </a:cubicBezTo>
                <a:cubicBezTo>
                  <a:pt x="8399" y="5907"/>
                  <a:pt x="8341" y="5919"/>
                  <a:pt x="8281" y="5915"/>
                </a:cubicBezTo>
                <a:cubicBezTo>
                  <a:pt x="8222" y="5912"/>
                  <a:pt x="8165" y="5895"/>
                  <a:pt x="8111" y="5863"/>
                </a:cubicBezTo>
                <a:cubicBezTo>
                  <a:pt x="8058" y="5832"/>
                  <a:pt x="8022" y="5794"/>
                  <a:pt x="8003" y="5750"/>
                </a:cubicBezTo>
                <a:cubicBezTo>
                  <a:pt x="7984" y="5706"/>
                  <a:pt x="7953" y="5629"/>
                  <a:pt x="7909" y="5519"/>
                </a:cubicBezTo>
                <a:cubicBezTo>
                  <a:pt x="7865" y="5409"/>
                  <a:pt x="7820" y="5297"/>
                  <a:pt x="7776" y="5184"/>
                </a:cubicBezTo>
                <a:cubicBezTo>
                  <a:pt x="7720" y="5052"/>
                  <a:pt x="7663" y="4910"/>
                  <a:pt x="7606" y="4759"/>
                </a:cubicBezTo>
                <a:cubicBezTo>
                  <a:pt x="7443" y="5281"/>
                  <a:pt x="7295" y="5763"/>
                  <a:pt x="7163" y="6203"/>
                </a:cubicBezTo>
                <a:cubicBezTo>
                  <a:pt x="7106" y="6392"/>
                  <a:pt x="7050" y="6577"/>
                  <a:pt x="6993" y="6760"/>
                </a:cubicBezTo>
                <a:cubicBezTo>
                  <a:pt x="6936" y="6942"/>
                  <a:pt x="6884" y="7111"/>
                  <a:pt x="6837" y="7265"/>
                </a:cubicBezTo>
                <a:cubicBezTo>
                  <a:pt x="6790" y="7419"/>
                  <a:pt x="6751" y="7550"/>
                  <a:pt x="6719" y="7656"/>
                </a:cubicBezTo>
                <a:cubicBezTo>
                  <a:pt x="6688" y="7763"/>
                  <a:pt x="6669" y="7836"/>
                  <a:pt x="6663" y="7874"/>
                </a:cubicBezTo>
                <a:cubicBezTo>
                  <a:pt x="6631" y="8024"/>
                  <a:pt x="6571" y="8144"/>
                  <a:pt x="6483" y="8232"/>
                </a:cubicBezTo>
                <a:cubicBezTo>
                  <a:pt x="6395" y="8320"/>
                  <a:pt x="6288" y="8361"/>
                  <a:pt x="6163" y="8355"/>
                </a:cubicBezTo>
                <a:cubicBezTo>
                  <a:pt x="6030" y="8342"/>
                  <a:pt x="5936" y="8286"/>
                  <a:pt x="5879" y="8185"/>
                </a:cubicBezTo>
                <a:cubicBezTo>
                  <a:pt x="5823" y="8084"/>
                  <a:pt x="5788" y="7968"/>
                  <a:pt x="5776" y="7836"/>
                </a:cubicBezTo>
                <a:cubicBezTo>
                  <a:pt x="5776" y="7804"/>
                  <a:pt x="5768" y="7707"/>
                  <a:pt x="5752" y="7543"/>
                </a:cubicBezTo>
                <a:cubicBezTo>
                  <a:pt x="5736" y="7380"/>
                  <a:pt x="5716" y="7172"/>
                  <a:pt x="5691" y="6921"/>
                </a:cubicBezTo>
                <a:cubicBezTo>
                  <a:pt x="5665" y="6668"/>
                  <a:pt x="5639" y="6389"/>
                  <a:pt x="5610" y="6081"/>
                </a:cubicBezTo>
                <a:cubicBezTo>
                  <a:pt x="5582" y="5772"/>
                  <a:pt x="5552" y="5457"/>
                  <a:pt x="5521" y="5137"/>
                </a:cubicBezTo>
                <a:cubicBezTo>
                  <a:pt x="5451" y="4388"/>
                  <a:pt x="5370" y="3551"/>
                  <a:pt x="5276" y="2626"/>
                </a:cubicBezTo>
                <a:cubicBezTo>
                  <a:pt x="5099" y="3142"/>
                  <a:pt x="4942" y="3605"/>
                  <a:pt x="4804" y="4013"/>
                </a:cubicBezTo>
                <a:cubicBezTo>
                  <a:pt x="4747" y="4190"/>
                  <a:pt x="4689" y="4363"/>
                  <a:pt x="4629" y="4533"/>
                </a:cubicBezTo>
                <a:cubicBezTo>
                  <a:pt x="4569" y="4703"/>
                  <a:pt x="4516" y="4857"/>
                  <a:pt x="4468" y="4995"/>
                </a:cubicBezTo>
                <a:cubicBezTo>
                  <a:pt x="4421" y="5133"/>
                  <a:pt x="4382" y="5250"/>
                  <a:pt x="4351" y="5344"/>
                </a:cubicBezTo>
                <a:lnTo>
                  <a:pt x="4294" y="5514"/>
                </a:lnTo>
                <a:cubicBezTo>
                  <a:pt x="4262" y="5596"/>
                  <a:pt x="4220" y="5671"/>
                  <a:pt x="4166" y="5741"/>
                </a:cubicBezTo>
                <a:cubicBezTo>
                  <a:pt x="4113" y="5810"/>
                  <a:pt x="4030" y="5841"/>
                  <a:pt x="3916" y="5835"/>
                </a:cubicBezTo>
                <a:cubicBezTo>
                  <a:pt x="3803" y="5835"/>
                  <a:pt x="3718" y="5796"/>
                  <a:pt x="3662" y="5717"/>
                </a:cubicBezTo>
                <a:cubicBezTo>
                  <a:pt x="3605" y="5639"/>
                  <a:pt x="3561" y="5549"/>
                  <a:pt x="3529" y="5448"/>
                </a:cubicBezTo>
                <a:cubicBezTo>
                  <a:pt x="3511" y="5398"/>
                  <a:pt x="3476" y="5300"/>
                  <a:pt x="3426" y="5155"/>
                </a:cubicBezTo>
                <a:cubicBezTo>
                  <a:pt x="3375" y="5011"/>
                  <a:pt x="3322" y="4863"/>
                  <a:pt x="3265" y="4712"/>
                </a:cubicBezTo>
                <a:cubicBezTo>
                  <a:pt x="3196" y="4536"/>
                  <a:pt x="3124" y="4341"/>
                  <a:pt x="3048" y="4127"/>
                </a:cubicBezTo>
                <a:cubicBezTo>
                  <a:pt x="3004" y="4183"/>
                  <a:pt x="2957" y="4240"/>
                  <a:pt x="2907" y="4297"/>
                </a:cubicBezTo>
                <a:cubicBezTo>
                  <a:pt x="2863" y="4347"/>
                  <a:pt x="2815" y="4402"/>
                  <a:pt x="2765" y="4462"/>
                </a:cubicBezTo>
                <a:cubicBezTo>
                  <a:pt x="2715" y="4521"/>
                  <a:pt x="2664" y="4580"/>
                  <a:pt x="2614" y="4636"/>
                </a:cubicBezTo>
                <a:cubicBezTo>
                  <a:pt x="2513" y="4756"/>
                  <a:pt x="2419" y="4838"/>
                  <a:pt x="2331" y="4882"/>
                </a:cubicBezTo>
                <a:cubicBezTo>
                  <a:pt x="2243" y="4926"/>
                  <a:pt x="2139" y="4941"/>
                  <a:pt x="2019" y="4929"/>
                </a:cubicBezTo>
                <a:cubicBezTo>
                  <a:pt x="1956" y="4923"/>
                  <a:pt x="1873" y="4921"/>
                  <a:pt x="1769" y="4924"/>
                </a:cubicBezTo>
                <a:cubicBezTo>
                  <a:pt x="1665" y="4927"/>
                  <a:pt x="1560" y="4929"/>
                  <a:pt x="1453" y="4929"/>
                </a:cubicBezTo>
                <a:cubicBezTo>
                  <a:pt x="1334" y="4935"/>
                  <a:pt x="1202" y="4938"/>
                  <a:pt x="1057" y="4938"/>
                </a:cubicBezTo>
                <a:lnTo>
                  <a:pt x="1057" y="4202"/>
                </a:lnTo>
                <a:close/>
                <a:moveTo>
                  <a:pt x="1057" y="4202"/>
                </a:move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10AECD26-AD33-49B4-ACA8-544DECA2E952}"/>
              </a:ext>
            </a:extLst>
          </p:cNvPr>
          <p:cNvSpPr txBox="1"/>
          <p:nvPr/>
        </p:nvSpPr>
        <p:spPr>
          <a:xfrm>
            <a:off x="1355545" y="2859828"/>
            <a:ext cx="351773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Lorem ipsum dolor sit amet, consectetuer adipiscing elit. Maecenas porttitor congue massa. Fusce posuere, magna sed pulvinar ultricies, purus lectus malesuada libero, sit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amet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commodo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.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2BC766F3-7EC0-41E3-9064-BC45CD8D5D59}"/>
              </a:ext>
            </a:extLst>
          </p:cNvPr>
          <p:cNvSpPr txBox="1"/>
          <p:nvPr/>
        </p:nvSpPr>
        <p:spPr>
          <a:xfrm>
            <a:off x="7379156" y="2859828"/>
            <a:ext cx="351773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Lorem ipsum dolor sit amet, consectetuer adipiscing elit. Maecenas porttitor congue massa. Fusce posuere, magna sed pulvinar ultricies, purus lectus malesuada libero, sit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amet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commodo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29441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平行四边形 7">
            <a:extLst>
              <a:ext uri="{FF2B5EF4-FFF2-40B4-BE49-F238E27FC236}">
                <a16:creationId xmlns:a16="http://schemas.microsoft.com/office/drawing/2014/main" id="{AA85EA66-4508-4024-A284-16B734A864E5}"/>
              </a:ext>
            </a:extLst>
          </p:cNvPr>
          <p:cNvSpPr/>
          <p:nvPr/>
        </p:nvSpPr>
        <p:spPr>
          <a:xfrm>
            <a:off x="9566610" y="2371725"/>
            <a:ext cx="1953935" cy="2114550"/>
          </a:xfrm>
          <a:prstGeom prst="parallelogram">
            <a:avLst>
              <a:gd name="adj" fmla="val 14746"/>
            </a:avLst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3" name="平行四边形 22">
            <a:extLst>
              <a:ext uri="{FF2B5EF4-FFF2-40B4-BE49-F238E27FC236}">
                <a16:creationId xmlns:a16="http://schemas.microsoft.com/office/drawing/2014/main" id="{911C9BF1-FDE9-41FF-B3F2-BB27F23A82C7}"/>
              </a:ext>
            </a:extLst>
          </p:cNvPr>
          <p:cNvSpPr/>
          <p:nvPr/>
        </p:nvSpPr>
        <p:spPr>
          <a:xfrm>
            <a:off x="525701" y="2371725"/>
            <a:ext cx="1953935" cy="2114550"/>
          </a:xfrm>
          <a:prstGeom prst="parallelogram">
            <a:avLst>
              <a:gd name="adj" fmla="val 14746"/>
            </a:avLst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4" name="平行四边形 23">
            <a:extLst>
              <a:ext uri="{FF2B5EF4-FFF2-40B4-BE49-F238E27FC236}">
                <a16:creationId xmlns:a16="http://schemas.microsoft.com/office/drawing/2014/main" id="{2EBF05B3-AFF8-463A-9FD7-9FEC1D8BCB61}"/>
              </a:ext>
            </a:extLst>
          </p:cNvPr>
          <p:cNvSpPr/>
          <p:nvPr/>
        </p:nvSpPr>
        <p:spPr>
          <a:xfrm>
            <a:off x="2333883" y="2371725"/>
            <a:ext cx="1953935" cy="2114550"/>
          </a:xfrm>
          <a:prstGeom prst="parallelogram">
            <a:avLst>
              <a:gd name="adj" fmla="val 14746"/>
            </a:avLst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5" name="平行四边形 24">
            <a:extLst>
              <a:ext uri="{FF2B5EF4-FFF2-40B4-BE49-F238E27FC236}">
                <a16:creationId xmlns:a16="http://schemas.microsoft.com/office/drawing/2014/main" id="{4B84C800-9C7C-4B9D-B403-55E15B359696}"/>
              </a:ext>
            </a:extLst>
          </p:cNvPr>
          <p:cNvSpPr/>
          <p:nvPr/>
        </p:nvSpPr>
        <p:spPr>
          <a:xfrm>
            <a:off x="4142065" y="2371725"/>
            <a:ext cx="1953935" cy="2114550"/>
          </a:xfrm>
          <a:prstGeom prst="parallelogram">
            <a:avLst>
              <a:gd name="adj" fmla="val 14746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6" name="平行四边形 25">
            <a:extLst>
              <a:ext uri="{FF2B5EF4-FFF2-40B4-BE49-F238E27FC236}">
                <a16:creationId xmlns:a16="http://schemas.microsoft.com/office/drawing/2014/main" id="{9E4D95D3-67E7-4DAC-948B-6087EADFBD72}"/>
              </a:ext>
            </a:extLst>
          </p:cNvPr>
          <p:cNvSpPr/>
          <p:nvPr/>
        </p:nvSpPr>
        <p:spPr>
          <a:xfrm>
            <a:off x="5950247" y="2371725"/>
            <a:ext cx="1953935" cy="2114550"/>
          </a:xfrm>
          <a:prstGeom prst="parallelogram">
            <a:avLst>
              <a:gd name="adj" fmla="val 14746"/>
            </a:avLst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7" name="平行四边形 26">
            <a:extLst>
              <a:ext uri="{FF2B5EF4-FFF2-40B4-BE49-F238E27FC236}">
                <a16:creationId xmlns:a16="http://schemas.microsoft.com/office/drawing/2014/main" id="{AB7EFD45-2D8B-413A-9639-7758CDD6E85D}"/>
              </a:ext>
            </a:extLst>
          </p:cNvPr>
          <p:cNvSpPr/>
          <p:nvPr/>
        </p:nvSpPr>
        <p:spPr>
          <a:xfrm>
            <a:off x="7758429" y="2371725"/>
            <a:ext cx="1953935" cy="2114550"/>
          </a:xfrm>
          <a:prstGeom prst="parallelogram">
            <a:avLst>
              <a:gd name="adj" fmla="val 14746"/>
            </a:avLst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C964731-6A68-40B7-8218-02FE5B7F0021}"/>
              </a:ext>
            </a:extLst>
          </p:cNvPr>
          <p:cNvSpPr txBox="1"/>
          <p:nvPr/>
        </p:nvSpPr>
        <p:spPr>
          <a:xfrm>
            <a:off x="1301081" y="2486686"/>
            <a:ext cx="636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01</a:t>
            </a:r>
            <a:endParaRPr kumimoji="0" lang="zh-CN" altLang="en-US" sz="36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1316E15-7D16-43AD-B30A-6328EC34A498}"/>
              </a:ext>
            </a:extLst>
          </p:cNvPr>
          <p:cNvSpPr txBox="1"/>
          <p:nvPr/>
        </p:nvSpPr>
        <p:spPr>
          <a:xfrm>
            <a:off x="742685" y="3254908"/>
            <a:ext cx="1519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引  言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25F6563-CDE2-4200-8BF2-30331BD2A2DB}"/>
              </a:ext>
            </a:extLst>
          </p:cNvPr>
          <p:cNvSpPr txBox="1"/>
          <p:nvPr/>
        </p:nvSpPr>
        <p:spPr>
          <a:xfrm>
            <a:off x="642294" y="3839943"/>
            <a:ext cx="1519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600" b="1" i="1">
                <a:solidFill>
                  <a:schemeClr val="bg1"/>
                </a:solidFill>
                <a:latin typeface="Tw Cen MT Condensed Extra Bold" panose="020B0803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INTRODUCTION</a:t>
            </a:r>
            <a:endParaRPr kumimoji="0" lang="zh-CN" altLang="en-US" sz="18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2B85476-2080-4473-A2E5-397F00784D83}"/>
              </a:ext>
            </a:extLst>
          </p:cNvPr>
          <p:cNvSpPr txBox="1"/>
          <p:nvPr/>
        </p:nvSpPr>
        <p:spPr>
          <a:xfrm>
            <a:off x="3059122" y="2486686"/>
            <a:ext cx="636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02</a:t>
            </a:r>
            <a:endParaRPr kumimoji="0" lang="zh-CN" altLang="en-US" sz="36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50DD273-7FD4-4358-8D07-F36528077176}"/>
              </a:ext>
            </a:extLst>
          </p:cNvPr>
          <p:cNvSpPr txBox="1"/>
          <p:nvPr/>
        </p:nvSpPr>
        <p:spPr>
          <a:xfrm>
            <a:off x="2547156" y="3254908"/>
            <a:ext cx="1519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文献综述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1A3FA66-17FE-408D-A62E-E91ABBD83804}"/>
              </a:ext>
            </a:extLst>
          </p:cNvPr>
          <p:cNvSpPr txBox="1"/>
          <p:nvPr/>
        </p:nvSpPr>
        <p:spPr>
          <a:xfrm>
            <a:off x="2409083" y="3839943"/>
            <a:ext cx="1611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 i="1">
                <a:solidFill>
                  <a:schemeClr val="bg1"/>
                </a:solidFill>
                <a:latin typeface="Tw Cen MT Condensed Extra Bold" panose="020B0803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LITERATURE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REVIEW</a:t>
            </a:r>
            <a:endParaRPr kumimoji="0" lang="zh-CN" altLang="en-US" sz="18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32F7806-7B10-408F-8DBC-33B7856B77DB}"/>
              </a:ext>
            </a:extLst>
          </p:cNvPr>
          <p:cNvSpPr txBox="1"/>
          <p:nvPr/>
        </p:nvSpPr>
        <p:spPr>
          <a:xfrm>
            <a:off x="4871953" y="2486686"/>
            <a:ext cx="636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03</a:t>
            </a:r>
            <a:endParaRPr kumimoji="0" lang="zh-CN" altLang="en-US" sz="36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AACB218-F1C1-4D71-A921-4B2549CC38C3}"/>
              </a:ext>
            </a:extLst>
          </p:cNvPr>
          <p:cNvSpPr txBox="1"/>
          <p:nvPr/>
        </p:nvSpPr>
        <p:spPr>
          <a:xfrm>
            <a:off x="4335893" y="3254908"/>
            <a:ext cx="1519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理论分析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25E7329-3478-4CC2-B4D2-31FBDDCB49D0}"/>
              </a:ext>
            </a:extLst>
          </p:cNvPr>
          <p:cNvSpPr txBox="1"/>
          <p:nvPr/>
        </p:nvSpPr>
        <p:spPr>
          <a:xfrm>
            <a:off x="4154706" y="3839943"/>
            <a:ext cx="1724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 i="1">
                <a:solidFill>
                  <a:schemeClr val="bg1"/>
                </a:solidFill>
                <a:latin typeface="Tw Cen MT Condensed Extra Bold" panose="020B0803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THEORETICAL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ANALYSIS</a:t>
            </a:r>
            <a:endParaRPr kumimoji="0" lang="zh-CN" altLang="en-US" sz="18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A44778F-6657-480E-911C-7BA87A1C8A6C}"/>
              </a:ext>
            </a:extLst>
          </p:cNvPr>
          <p:cNvSpPr txBox="1"/>
          <p:nvPr/>
        </p:nvSpPr>
        <p:spPr>
          <a:xfrm>
            <a:off x="6630827" y="2486686"/>
            <a:ext cx="636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04</a:t>
            </a:r>
            <a:endParaRPr kumimoji="0" lang="zh-CN" altLang="en-US" sz="36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04A6E5E-35F3-43D3-9A35-DDD1BCE0AAB4}"/>
              </a:ext>
            </a:extLst>
          </p:cNvPr>
          <p:cNvSpPr txBox="1"/>
          <p:nvPr/>
        </p:nvSpPr>
        <p:spPr>
          <a:xfrm>
            <a:off x="6167230" y="3254908"/>
            <a:ext cx="1519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实证研究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421FEC7-810C-445A-983C-672E574A950D}"/>
              </a:ext>
            </a:extLst>
          </p:cNvPr>
          <p:cNvSpPr txBox="1"/>
          <p:nvPr/>
        </p:nvSpPr>
        <p:spPr>
          <a:xfrm>
            <a:off x="5962888" y="3839943"/>
            <a:ext cx="1675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 i="1">
                <a:solidFill>
                  <a:schemeClr val="bg1"/>
                </a:solidFill>
                <a:latin typeface="Tw Cen MT Condensed Extra Bold" panose="020B0803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EMPIRICAL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RESEARCH</a:t>
            </a:r>
            <a:endParaRPr kumimoji="0" lang="zh-CN" altLang="en-US" sz="18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F15897E3-FDD3-4F37-A0A8-691A3353F37D}"/>
              </a:ext>
            </a:extLst>
          </p:cNvPr>
          <p:cNvSpPr txBox="1"/>
          <p:nvPr/>
        </p:nvSpPr>
        <p:spPr>
          <a:xfrm>
            <a:off x="8443653" y="2486686"/>
            <a:ext cx="636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05</a:t>
            </a:r>
            <a:endParaRPr kumimoji="0" lang="zh-CN" altLang="en-US" sz="36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6E16A3D-761A-431A-BF50-C90DB96F3006}"/>
              </a:ext>
            </a:extLst>
          </p:cNvPr>
          <p:cNvSpPr txBox="1"/>
          <p:nvPr/>
        </p:nvSpPr>
        <p:spPr>
          <a:xfrm>
            <a:off x="7980056" y="3254908"/>
            <a:ext cx="1519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案例分析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52E1B4E0-2B3B-4BFD-81DF-AAD0E10741A0}"/>
              </a:ext>
            </a:extLst>
          </p:cNvPr>
          <p:cNvSpPr txBox="1"/>
          <p:nvPr/>
        </p:nvSpPr>
        <p:spPr>
          <a:xfrm>
            <a:off x="7775714" y="3839943"/>
            <a:ext cx="1675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 i="1">
                <a:solidFill>
                  <a:schemeClr val="bg1"/>
                </a:solidFill>
                <a:latin typeface="Tw Cen MT Condensed Extra Bold" panose="020B0803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CASE STUDY</a:t>
            </a:r>
            <a:endParaRPr kumimoji="0" lang="zh-CN" altLang="en-US" sz="18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F63A022C-A324-476E-BBDC-3F110C685FB5}"/>
              </a:ext>
            </a:extLst>
          </p:cNvPr>
          <p:cNvSpPr txBox="1"/>
          <p:nvPr/>
        </p:nvSpPr>
        <p:spPr>
          <a:xfrm>
            <a:off x="10277117" y="2486686"/>
            <a:ext cx="636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06</a:t>
            </a:r>
            <a:endParaRPr kumimoji="0" lang="zh-CN" altLang="en-US" sz="36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538AA29-04DF-41C8-AC62-FFFEB25D016B}"/>
              </a:ext>
            </a:extLst>
          </p:cNvPr>
          <p:cNvSpPr txBox="1"/>
          <p:nvPr/>
        </p:nvSpPr>
        <p:spPr>
          <a:xfrm>
            <a:off x="9813520" y="3254908"/>
            <a:ext cx="1519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结论启示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86A7E863-04EB-4D43-BC8B-174EF74ED5A4}"/>
              </a:ext>
            </a:extLst>
          </p:cNvPr>
          <p:cNvSpPr txBox="1"/>
          <p:nvPr/>
        </p:nvSpPr>
        <p:spPr>
          <a:xfrm>
            <a:off x="9609178" y="3839943"/>
            <a:ext cx="1675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 i="1">
                <a:solidFill>
                  <a:schemeClr val="bg1"/>
                </a:solidFill>
                <a:latin typeface="Tw Cen MT Condensed Extra Bold" panose="020B0803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CONCLUSIONS&amp;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ENLIGHTMENTS</a:t>
            </a:r>
            <a:endParaRPr kumimoji="0" lang="zh-CN" altLang="en-US" sz="18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207D718C-77A8-494C-827C-AA66C99F9120}"/>
              </a:ext>
            </a:extLst>
          </p:cNvPr>
          <p:cNvSpPr txBox="1"/>
          <p:nvPr/>
        </p:nvSpPr>
        <p:spPr>
          <a:xfrm>
            <a:off x="10852496" y="5811559"/>
            <a:ext cx="752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目录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87A834D2-DC2C-45AA-BD58-E301E128E4CF}"/>
              </a:ext>
            </a:extLst>
          </p:cNvPr>
          <p:cNvSpPr txBox="1"/>
          <p:nvPr/>
        </p:nvSpPr>
        <p:spPr>
          <a:xfrm>
            <a:off x="9626198" y="6088558"/>
            <a:ext cx="1978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CONTENTS</a:t>
            </a:r>
            <a:endParaRPr kumimoji="0" lang="zh-CN" altLang="en-US" sz="3600" b="0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BEA89DFC-E183-41C1-8777-1F09322D74A4}"/>
              </a:ext>
            </a:extLst>
          </p:cNvPr>
          <p:cNvSpPr txBox="1"/>
          <p:nvPr/>
        </p:nvSpPr>
        <p:spPr>
          <a:xfrm>
            <a:off x="600716" y="652403"/>
            <a:ext cx="1733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论文整体框架</a:t>
            </a:r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BF3E9E6A-3FE7-4553-8BA3-6357EC9E932C}"/>
              </a:ext>
            </a:extLst>
          </p:cNvPr>
          <p:cNvCxnSpPr/>
          <p:nvPr/>
        </p:nvCxnSpPr>
        <p:spPr>
          <a:xfrm>
            <a:off x="648833" y="490652"/>
            <a:ext cx="566058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CD714270-672C-4426-B4C6-A59CF7A8575C}"/>
              </a:ext>
            </a:extLst>
          </p:cNvPr>
          <p:cNvSpPr txBox="1"/>
          <p:nvPr/>
        </p:nvSpPr>
        <p:spPr>
          <a:xfrm>
            <a:off x="542925" y="5786978"/>
            <a:ext cx="1321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CASE STUDY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RESEARCH.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2970B460-B13F-4714-A2A9-ABEE08E340A2}"/>
              </a:ext>
            </a:extLst>
          </p:cNvPr>
          <p:cNvCxnSpPr/>
          <p:nvPr/>
        </p:nvCxnSpPr>
        <p:spPr>
          <a:xfrm>
            <a:off x="648833" y="6391831"/>
            <a:ext cx="566058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C42DBB8C-A618-42C0-8C3B-6E981D5AECEA}"/>
              </a:ext>
            </a:extLst>
          </p:cNvPr>
          <p:cNvSpPr/>
          <p:nvPr/>
        </p:nvSpPr>
        <p:spPr>
          <a:xfrm>
            <a:off x="10945503" y="441325"/>
            <a:ext cx="659122" cy="659122"/>
          </a:xfrm>
          <a:prstGeom prst="rect">
            <a:avLst/>
          </a:prstGeom>
          <a:blipFill dpi="0" rotWithShape="1">
            <a:blip r:embed="rId4">
              <a:biLevel thresh="5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84217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1_Office 主题​​">
  <a:themeElements>
    <a:clrScheme name="自定义 9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2CCFB4"/>
      </a:accent1>
      <a:accent2>
        <a:srgbClr val="0043FF"/>
      </a:accent2>
      <a:accent3>
        <a:srgbClr val="595959"/>
      </a:accent3>
      <a:accent4>
        <a:srgbClr val="797979"/>
      </a:accent4>
      <a:accent5>
        <a:srgbClr val="A5A5A5"/>
      </a:accent5>
      <a:accent6>
        <a:srgbClr val="C9C9C9"/>
      </a:accent6>
      <a:hlink>
        <a:srgbClr val="2CCFB4"/>
      </a:hlink>
      <a:folHlink>
        <a:srgbClr val="BFBFBF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9">
    <a:dk1>
      <a:srgbClr val="000000"/>
    </a:dk1>
    <a:lt1>
      <a:srgbClr val="FFFFFF"/>
    </a:lt1>
    <a:dk2>
      <a:srgbClr val="768395"/>
    </a:dk2>
    <a:lt2>
      <a:srgbClr val="F0F0F0"/>
    </a:lt2>
    <a:accent1>
      <a:srgbClr val="2CCFB4"/>
    </a:accent1>
    <a:accent2>
      <a:srgbClr val="0043FF"/>
    </a:accent2>
    <a:accent3>
      <a:srgbClr val="595959"/>
    </a:accent3>
    <a:accent4>
      <a:srgbClr val="797979"/>
    </a:accent4>
    <a:accent5>
      <a:srgbClr val="A5A5A5"/>
    </a:accent5>
    <a:accent6>
      <a:srgbClr val="C9C9C9"/>
    </a:accent6>
    <a:hlink>
      <a:srgbClr val="2CCFB4"/>
    </a:hlink>
    <a:folHlink>
      <a:srgbClr val="BFBFBF"/>
    </a:folHlink>
  </a:clrScheme>
</a:themeOverride>
</file>

<file path=ppt/theme/themeOverride10.xml><?xml version="1.0" encoding="utf-8"?>
<a:themeOverride xmlns:a="http://schemas.openxmlformats.org/drawingml/2006/main">
  <a:clrScheme name="自定义 9">
    <a:dk1>
      <a:srgbClr val="000000"/>
    </a:dk1>
    <a:lt1>
      <a:srgbClr val="FFFFFF"/>
    </a:lt1>
    <a:dk2>
      <a:srgbClr val="768395"/>
    </a:dk2>
    <a:lt2>
      <a:srgbClr val="F0F0F0"/>
    </a:lt2>
    <a:accent1>
      <a:srgbClr val="2CCFB4"/>
    </a:accent1>
    <a:accent2>
      <a:srgbClr val="0043FF"/>
    </a:accent2>
    <a:accent3>
      <a:srgbClr val="595959"/>
    </a:accent3>
    <a:accent4>
      <a:srgbClr val="797979"/>
    </a:accent4>
    <a:accent5>
      <a:srgbClr val="A5A5A5"/>
    </a:accent5>
    <a:accent6>
      <a:srgbClr val="C9C9C9"/>
    </a:accent6>
    <a:hlink>
      <a:srgbClr val="2CCFB4"/>
    </a:hlink>
    <a:folHlink>
      <a:srgbClr val="BFBFBF"/>
    </a:folHlink>
  </a:clrScheme>
</a:themeOverride>
</file>

<file path=ppt/theme/themeOverride11.xml><?xml version="1.0" encoding="utf-8"?>
<a:themeOverride xmlns:a="http://schemas.openxmlformats.org/drawingml/2006/main">
  <a:clrScheme name="自定义 9">
    <a:dk1>
      <a:srgbClr val="000000"/>
    </a:dk1>
    <a:lt1>
      <a:srgbClr val="FFFFFF"/>
    </a:lt1>
    <a:dk2>
      <a:srgbClr val="768395"/>
    </a:dk2>
    <a:lt2>
      <a:srgbClr val="F0F0F0"/>
    </a:lt2>
    <a:accent1>
      <a:srgbClr val="2CCFB4"/>
    </a:accent1>
    <a:accent2>
      <a:srgbClr val="0043FF"/>
    </a:accent2>
    <a:accent3>
      <a:srgbClr val="595959"/>
    </a:accent3>
    <a:accent4>
      <a:srgbClr val="797979"/>
    </a:accent4>
    <a:accent5>
      <a:srgbClr val="A5A5A5"/>
    </a:accent5>
    <a:accent6>
      <a:srgbClr val="C9C9C9"/>
    </a:accent6>
    <a:hlink>
      <a:srgbClr val="2CCFB4"/>
    </a:hlink>
    <a:folHlink>
      <a:srgbClr val="BFBFBF"/>
    </a:folHlink>
  </a:clrScheme>
</a:themeOverride>
</file>

<file path=ppt/theme/themeOverride12.xml><?xml version="1.0" encoding="utf-8"?>
<a:themeOverride xmlns:a="http://schemas.openxmlformats.org/drawingml/2006/main">
  <a:clrScheme name="自定义 9">
    <a:dk1>
      <a:srgbClr val="000000"/>
    </a:dk1>
    <a:lt1>
      <a:srgbClr val="FFFFFF"/>
    </a:lt1>
    <a:dk2>
      <a:srgbClr val="768395"/>
    </a:dk2>
    <a:lt2>
      <a:srgbClr val="F0F0F0"/>
    </a:lt2>
    <a:accent1>
      <a:srgbClr val="2CCFB4"/>
    </a:accent1>
    <a:accent2>
      <a:srgbClr val="0043FF"/>
    </a:accent2>
    <a:accent3>
      <a:srgbClr val="595959"/>
    </a:accent3>
    <a:accent4>
      <a:srgbClr val="797979"/>
    </a:accent4>
    <a:accent5>
      <a:srgbClr val="A5A5A5"/>
    </a:accent5>
    <a:accent6>
      <a:srgbClr val="C9C9C9"/>
    </a:accent6>
    <a:hlink>
      <a:srgbClr val="2CCFB4"/>
    </a:hlink>
    <a:folHlink>
      <a:srgbClr val="BFBFBF"/>
    </a:folHlink>
  </a:clrScheme>
</a:themeOverride>
</file>

<file path=ppt/theme/themeOverride13.xml><?xml version="1.0" encoding="utf-8"?>
<a:themeOverride xmlns:a="http://schemas.openxmlformats.org/drawingml/2006/main">
  <a:clrScheme name="自定义 9">
    <a:dk1>
      <a:srgbClr val="000000"/>
    </a:dk1>
    <a:lt1>
      <a:srgbClr val="FFFFFF"/>
    </a:lt1>
    <a:dk2>
      <a:srgbClr val="768395"/>
    </a:dk2>
    <a:lt2>
      <a:srgbClr val="F0F0F0"/>
    </a:lt2>
    <a:accent1>
      <a:srgbClr val="2CCFB4"/>
    </a:accent1>
    <a:accent2>
      <a:srgbClr val="0043FF"/>
    </a:accent2>
    <a:accent3>
      <a:srgbClr val="595959"/>
    </a:accent3>
    <a:accent4>
      <a:srgbClr val="797979"/>
    </a:accent4>
    <a:accent5>
      <a:srgbClr val="A5A5A5"/>
    </a:accent5>
    <a:accent6>
      <a:srgbClr val="C9C9C9"/>
    </a:accent6>
    <a:hlink>
      <a:srgbClr val="2CCFB4"/>
    </a:hlink>
    <a:folHlink>
      <a:srgbClr val="BFBFBF"/>
    </a:folHlink>
  </a:clrScheme>
</a:themeOverride>
</file>

<file path=ppt/theme/themeOverride14.xml><?xml version="1.0" encoding="utf-8"?>
<a:themeOverride xmlns:a="http://schemas.openxmlformats.org/drawingml/2006/main">
  <a:clrScheme name="自定义 9">
    <a:dk1>
      <a:srgbClr val="000000"/>
    </a:dk1>
    <a:lt1>
      <a:srgbClr val="FFFFFF"/>
    </a:lt1>
    <a:dk2>
      <a:srgbClr val="768395"/>
    </a:dk2>
    <a:lt2>
      <a:srgbClr val="F0F0F0"/>
    </a:lt2>
    <a:accent1>
      <a:srgbClr val="2CCFB4"/>
    </a:accent1>
    <a:accent2>
      <a:srgbClr val="0043FF"/>
    </a:accent2>
    <a:accent3>
      <a:srgbClr val="595959"/>
    </a:accent3>
    <a:accent4>
      <a:srgbClr val="797979"/>
    </a:accent4>
    <a:accent5>
      <a:srgbClr val="A5A5A5"/>
    </a:accent5>
    <a:accent6>
      <a:srgbClr val="C9C9C9"/>
    </a:accent6>
    <a:hlink>
      <a:srgbClr val="2CCFB4"/>
    </a:hlink>
    <a:folHlink>
      <a:srgbClr val="BFBFBF"/>
    </a:folHlink>
  </a:clrScheme>
</a:themeOverride>
</file>

<file path=ppt/theme/themeOverride15.xml><?xml version="1.0" encoding="utf-8"?>
<a:themeOverride xmlns:a="http://schemas.openxmlformats.org/drawingml/2006/main">
  <a:clrScheme name="自定义 9">
    <a:dk1>
      <a:srgbClr val="000000"/>
    </a:dk1>
    <a:lt1>
      <a:srgbClr val="FFFFFF"/>
    </a:lt1>
    <a:dk2>
      <a:srgbClr val="768395"/>
    </a:dk2>
    <a:lt2>
      <a:srgbClr val="F0F0F0"/>
    </a:lt2>
    <a:accent1>
      <a:srgbClr val="2CCFB4"/>
    </a:accent1>
    <a:accent2>
      <a:srgbClr val="0043FF"/>
    </a:accent2>
    <a:accent3>
      <a:srgbClr val="595959"/>
    </a:accent3>
    <a:accent4>
      <a:srgbClr val="797979"/>
    </a:accent4>
    <a:accent5>
      <a:srgbClr val="A5A5A5"/>
    </a:accent5>
    <a:accent6>
      <a:srgbClr val="C9C9C9"/>
    </a:accent6>
    <a:hlink>
      <a:srgbClr val="2CCFB4"/>
    </a:hlink>
    <a:folHlink>
      <a:srgbClr val="BFBFBF"/>
    </a:folHlink>
  </a:clrScheme>
</a:themeOverride>
</file>

<file path=ppt/theme/themeOverride16.xml><?xml version="1.0" encoding="utf-8"?>
<a:themeOverride xmlns:a="http://schemas.openxmlformats.org/drawingml/2006/main">
  <a:clrScheme name="自定义 9">
    <a:dk1>
      <a:srgbClr val="000000"/>
    </a:dk1>
    <a:lt1>
      <a:srgbClr val="FFFFFF"/>
    </a:lt1>
    <a:dk2>
      <a:srgbClr val="768395"/>
    </a:dk2>
    <a:lt2>
      <a:srgbClr val="F0F0F0"/>
    </a:lt2>
    <a:accent1>
      <a:srgbClr val="2CCFB4"/>
    </a:accent1>
    <a:accent2>
      <a:srgbClr val="0043FF"/>
    </a:accent2>
    <a:accent3>
      <a:srgbClr val="595959"/>
    </a:accent3>
    <a:accent4>
      <a:srgbClr val="797979"/>
    </a:accent4>
    <a:accent5>
      <a:srgbClr val="A5A5A5"/>
    </a:accent5>
    <a:accent6>
      <a:srgbClr val="C9C9C9"/>
    </a:accent6>
    <a:hlink>
      <a:srgbClr val="2CCFB4"/>
    </a:hlink>
    <a:folHlink>
      <a:srgbClr val="BFBFBF"/>
    </a:folHlink>
  </a:clrScheme>
</a:themeOverride>
</file>

<file path=ppt/theme/themeOverride17.xml><?xml version="1.0" encoding="utf-8"?>
<a:themeOverride xmlns:a="http://schemas.openxmlformats.org/drawingml/2006/main">
  <a:clrScheme name="自定义 9">
    <a:dk1>
      <a:srgbClr val="000000"/>
    </a:dk1>
    <a:lt1>
      <a:srgbClr val="FFFFFF"/>
    </a:lt1>
    <a:dk2>
      <a:srgbClr val="768395"/>
    </a:dk2>
    <a:lt2>
      <a:srgbClr val="F0F0F0"/>
    </a:lt2>
    <a:accent1>
      <a:srgbClr val="2CCFB4"/>
    </a:accent1>
    <a:accent2>
      <a:srgbClr val="0043FF"/>
    </a:accent2>
    <a:accent3>
      <a:srgbClr val="595959"/>
    </a:accent3>
    <a:accent4>
      <a:srgbClr val="797979"/>
    </a:accent4>
    <a:accent5>
      <a:srgbClr val="A5A5A5"/>
    </a:accent5>
    <a:accent6>
      <a:srgbClr val="C9C9C9"/>
    </a:accent6>
    <a:hlink>
      <a:srgbClr val="2CCFB4"/>
    </a:hlink>
    <a:folHlink>
      <a:srgbClr val="BFBFBF"/>
    </a:folHlink>
  </a:clrScheme>
</a:themeOverride>
</file>

<file path=ppt/theme/themeOverride18.xml><?xml version="1.0" encoding="utf-8"?>
<a:themeOverride xmlns:a="http://schemas.openxmlformats.org/drawingml/2006/main">
  <a:clrScheme name="自定义 9">
    <a:dk1>
      <a:srgbClr val="000000"/>
    </a:dk1>
    <a:lt1>
      <a:srgbClr val="FFFFFF"/>
    </a:lt1>
    <a:dk2>
      <a:srgbClr val="768395"/>
    </a:dk2>
    <a:lt2>
      <a:srgbClr val="F0F0F0"/>
    </a:lt2>
    <a:accent1>
      <a:srgbClr val="2CCFB4"/>
    </a:accent1>
    <a:accent2>
      <a:srgbClr val="0043FF"/>
    </a:accent2>
    <a:accent3>
      <a:srgbClr val="595959"/>
    </a:accent3>
    <a:accent4>
      <a:srgbClr val="797979"/>
    </a:accent4>
    <a:accent5>
      <a:srgbClr val="A5A5A5"/>
    </a:accent5>
    <a:accent6>
      <a:srgbClr val="C9C9C9"/>
    </a:accent6>
    <a:hlink>
      <a:srgbClr val="2CCFB4"/>
    </a:hlink>
    <a:folHlink>
      <a:srgbClr val="BFBFBF"/>
    </a:folHlink>
  </a:clrScheme>
</a:themeOverride>
</file>

<file path=ppt/theme/themeOverride19.xml><?xml version="1.0" encoding="utf-8"?>
<a:themeOverride xmlns:a="http://schemas.openxmlformats.org/drawingml/2006/main">
  <a:clrScheme name="自定义 9">
    <a:dk1>
      <a:srgbClr val="000000"/>
    </a:dk1>
    <a:lt1>
      <a:srgbClr val="FFFFFF"/>
    </a:lt1>
    <a:dk2>
      <a:srgbClr val="768395"/>
    </a:dk2>
    <a:lt2>
      <a:srgbClr val="F0F0F0"/>
    </a:lt2>
    <a:accent1>
      <a:srgbClr val="2CCFB4"/>
    </a:accent1>
    <a:accent2>
      <a:srgbClr val="0043FF"/>
    </a:accent2>
    <a:accent3>
      <a:srgbClr val="595959"/>
    </a:accent3>
    <a:accent4>
      <a:srgbClr val="797979"/>
    </a:accent4>
    <a:accent5>
      <a:srgbClr val="A5A5A5"/>
    </a:accent5>
    <a:accent6>
      <a:srgbClr val="C9C9C9"/>
    </a:accent6>
    <a:hlink>
      <a:srgbClr val="2CCFB4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自定义 9">
    <a:dk1>
      <a:srgbClr val="000000"/>
    </a:dk1>
    <a:lt1>
      <a:srgbClr val="FFFFFF"/>
    </a:lt1>
    <a:dk2>
      <a:srgbClr val="768395"/>
    </a:dk2>
    <a:lt2>
      <a:srgbClr val="F0F0F0"/>
    </a:lt2>
    <a:accent1>
      <a:srgbClr val="2CCFB4"/>
    </a:accent1>
    <a:accent2>
      <a:srgbClr val="0043FF"/>
    </a:accent2>
    <a:accent3>
      <a:srgbClr val="595959"/>
    </a:accent3>
    <a:accent4>
      <a:srgbClr val="797979"/>
    </a:accent4>
    <a:accent5>
      <a:srgbClr val="A5A5A5"/>
    </a:accent5>
    <a:accent6>
      <a:srgbClr val="C9C9C9"/>
    </a:accent6>
    <a:hlink>
      <a:srgbClr val="2CCFB4"/>
    </a:hlink>
    <a:folHlink>
      <a:srgbClr val="BFBFBF"/>
    </a:folHlink>
  </a:clrScheme>
</a:themeOverride>
</file>

<file path=ppt/theme/themeOverride20.xml><?xml version="1.0" encoding="utf-8"?>
<a:themeOverride xmlns:a="http://schemas.openxmlformats.org/drawingml/2006/main">
  <a:clrScheme name="自定义 9">
    <a:dk1>
      <a:srgbClr val="000000"/>
    </a:dk1>
    <a:lt1>
      <a:srgbClr val="FFFFFF"/>
    </a:lt1>
    <a:dk2>
      <a:srgbClr val="768395"/>
    </a:dk2>
    <a:lt2>
      <a:srgbClr val="F0F0F0"/>
    </a:lt2>
    <a:accent1>
      <a:srgbClr val="2CCFB4"/>
    </a:accent1>
    <a:accent2>
      <a:srgbClr val="0043FF"/>
    </a:accent2>
    <a:accent3>
      <a:srgbClr val="595959"/>
    </a:accent3>
    <a:accent4>
      <a:srgbClr val="797979"/>
    </a:accent4>
    <a:accent5>
      <a:srgbClr val="A5A5A5"/>
    </a:accent5>
    <a:accent6>
      <a:srgbClr val="C9C9C9"/>
    </a:accent6>
    <a:hlink>
      <a:srgbClr val="2CCFB4"/>
    </a:hlink>
    <a:folHlink>
      <a:srgbClr val="BFBFBF"/>
    </a:folHlink>
  </a:clrScheme>
</a:themeOverride>
</file>

<file path=ppt/theme/themeOverride21.xml><?xml version="1.0" encoding="utf-8"?>
<a:themeOverride xmlns:a="http://schemas.openxmlformats.org/drawingml/2006/main">
  <a:clrScheme name="自定义 9">
    <a:dk1>
      <a:srgbClr val="000000"/>
    </a:dk1>
    <a:lt1>
      <a:srgbClr val="FFFFFF"/>
    </a:lt1>
    <a:dk2>
      <a:srgbClr val="768395"/>
    </a:dk2>
    <a:lt2>
      <a:srgbClr val="F0F0F0"/>
    </a:lt2>
    <a:accent1>
      <a:srgbClr val="2CCFB4"/>
    </a:accent1>
    <a:accent2>
      <a:srgbClr val="0043FF"/>
    </a:accent2>
    <a:accent3>
      <a:srgbClr val="595959"/>
    </a:accent3>
    <a:accent4>
      <a:srgbClr val="797979"/>
    </a:accent4>
    <a:accent5>
      <a:srgbClr val="A5A5A5"/>
    </a:accent5>
    <a:accent6>
      <a:srgbClr val="C9C9C9"/>
    </a:accent6>
    <a:hlink>
      <a:srgbClr val="2CCFB4"/>
    </a:hlink>
    <a:folHlink>
      <a:srgbClr val="BFBFBF"/>
    </a:folHlink>
  </a:clrScheme>
</a:themeOverride>
</file>

<file path=ppt/theme/themeOverride22.xml><?xml version="1.0" encoding="utf-8"?>
<a:themeOverride xmlns:a="http://schemas.openxmlformats.org/drawingml/2006/main">
  <a:clrScheme name="自定义 9">
    <a:dk1>
      <a:srgbClr val="000000"/>
    </a:dk1>
    <a:lt1>
      <a:srgbClr val="FFFFFF"/>
    </a:lt1>
    <a:dk2>
      <a:srgbClr val="768395"/>
    </a:dk2>
    <a:lt2>
      <a:srgbClr val="F0F0F0"/>
    </a:lt2>
    <a:accent1>
      <a:srgbClr val="2CCFB4"/>
    </a:accent1>
    <a:accent2>
      <a:srgbClr val="0043FF"/>
    </a:accent2>
    <a:accent3>
      <a:srgbClr val="595959"/>
    </a:accent3>
    <a:accent4>
      <a:srgbClr val="797979"/>
    </a:accent4>
    <a:accent5>
      <a:srgbClr val="A5A5A5"/>
    </a:accent5>
    <a:accent6>
      <a:srgbClr val="C9C9C9"/>
    </a:accent6>
    <a:hlink>
      <a:srgbClr val="2CCFB4"/>
    </a:hlink>
    <a:folHlink>
      <a:srgbClr val="BFBFBF"/>
    </a:folHlink>
  </a:clrScheme>
</a:themeOverride>
</file>

<file path=ppt/theme/themeOverride23.xml><?xml version="1.0" encoding="utf-8"?>
<a:themeOverride xmlns:a="http://schemas.openxmlformats.org/drawingml/2006/main">
  <a:clrScheme name="自定义 9">
    <a:dk1>
      <a:srgbClr val="000000"/>
    </a:dk1>
    <a:lt1>
      <a:srgbClr val="FFFFFF"/>
    </a:lt1>
    <a:dk2>
      <a:srgbClr val="768395"/>
    </a:dk2>
    <a:lt2>
      <a:srgbClr val="F0F0F0"/>
    </a:lt2>
    <a:accent1>
      <a:srgbClr val="2CCFB4"/>
    </a:accent1>
    <a:accent2>
      <a:srgbClr val="0043FF"/>
    </a:accent2>
    <a:accent3>
      <a:srgbClr val="595959"/>
    </a:accent3>
    <a:accent4>
      <a:srgbClr val="797979"/>
    </a:accent4>
    <a:accent5>
      <a:srgbClr val="A5A5A5"/>
    </a:accent5>
    <a:accent6>
      <a:srgbClr val="C9C9C9"/>
    </a:accent6>
    <a:hlink>
      <a:srgbClr val="2CCFB4"/>
    </a:hlink>
    <a:folHlink>
      <a:srgbClr val="BFBFBF"/>
    </a:folHlink>
  </a:clrScheme>
</a:themeOverride>
</file>

<file path=ppt/theme/themeOverride24.xml><?xml version="1.0" encoding="utf-8"?>
<a:themeOverride xmlns:a="http://schemas.openxmlformats.org/drawingml/2006/main">
  <a:clrScheme name="自定义 9">
    <a:dk1>
      <a:srgbClr val="000000"/>
    </a:dk1>
    <a:lt1>
      <a:srgbClr val="FFFFFF"/>
    </a:lt1>
    <a:dk2>
      <a:srgbClr val="768395"/>
    </a:dk2>
    <a:lt2>
      <a:srgbClr val="F0F0F0"/>
    </a:lt2>
    <a:accent1>
      <a:srgbClr val="2CCFB4"/>
    </a:accent1>
    <a:accent2>
      <a:srgbClr val="0043FF"/>
    </a:accent2>
    <a:accent3>
      <a:srgbClr val="595959"/>
    </a:accent3>
    <a:accent4>
      <a:srgbClr val="797979"/>
    </a:accent4>
    <a:accent5>
      <a:srgbClr val="A5A5A5"/>
    </a:accent5>
    <a:accent6>
      <a:srgbClr val="C9C9C9"/>
    </a:accent6>
    <a:hlink>
      <a:srgbClr val="2CCFB4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自定义 9">
    <a:dk1>
      <a:srgbClr val="000000"/>
    </a:dk1>
    <a:lt1>
      <a:srgbClr val="FFFFFF"/>
    </a:lt1>
    <a:dk2>
      <a:srgbClr val="768395"/>
    </a:dk2>
    <a:lt2>
      <a:srgbClr val="F0F0F0"/>
    </a:lt2>
    <a:accent1>
      <a:srgbClr val="2CCFB4"/>
    </a:accent1>
    <a:accent2>
      <a:srgbClr val="0043FF"/>
    </a:accent2>
    <a:accent3>
      <a:srgbClr val="595959"/>
    </a:accent3>
    <a:accent4>
      <a:srgbClr val="797979"/>
    </a:accent4>
    <a:accent5>
      <a:srgbClr val="A5A5A5"/>
    </a:accent5>
    <a:accent6>
      <a:srgbClr val="C9C9C9"/>
    </a:accent6>
    <a:hlink>
      <a:srgbClr val="2CCFB4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自定义 9">
    <a:dk1>
      <a:srgbClr val="000000"/>
    </a:dk1>
    <a:lt1>
      <a:srgbClr val="FFFFFF"/>
    </a:lt1>
    <a:dk2>
      <a:srgbClr val="768395"/>
    </a:dk2>
    <a:lt2>
      <a:srgbClr val="F0F0F0"/>
    </a:lt2>
    <a:accent1>
      <a:srgbClr val="2CCFB4"/>
    </a:accent1>
    <a:accent2>
      <a:srgbClr val="0043FF"/>
    </a:accent2>
    <a:accent3>
      <a:srgbClr val="595959"/>
    </a:accent3>
    <a:accent4>
      <a:srgbClr val="797979"/>
    </a:accent4>
    <a:accent5>
      <a:srgbClr val="A5A5A5"/>
    </a:accent5>
    <a:accent6>
      <a:srgbClr val="C9C9C9"/>
    </a:accent6>
    <a:hlink>
      <a:srgbClr val="2CCFB4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自定义 9">
    <a:dk1>
      <a:srgbClr val="000000"/>
    </a:dk1>
    <a:lt1>
      <a:srgbClr val="FFFFFF"/>
    </a:lt1>
    <a:dk2>
      <a:srgbClr val="768395"/>
    </a:dk2>
    <a:lt2>
      <a:srgbClr val="F0F0F0"/>
    </a:lt2>
    <a:accent1>
      <a:srgbClr val="2CCFB4"/>
    </a:accent1>
    <a:accent2>
      <a:srgbClr val="0043FF"/>
    </a:accent2>
    <a:accent3>
      <a:srgbClr val="595959"/>
    </a:accent3>
    <a:accent4>
      <a:srgbClr val="797979"/>
    </a:accent4>
    <a:accent5>
      <a:srgbClr val="A5A5A5"/>
    </a:accent5>
    <a:accent6>
      <a:srgbClr val="C9C9C9"/>
    </a:accent6>
    <a:hlink>
      <a:srgbClr val="2CCFB4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自定义 9">
    <a:dk1>
      <a:srgbClr val="000000"/>
    </a:dk1>
    <a:lt1>
      <a:srgbClr val="FFFFFF"/>
    </a:lt1>
    <a:dk2>
      <a:srgbClr val="768395"/>
    </a:dk2>
    <a:lt2>
      <a:srgbClr val="F0F0F0"/>
    </a:lt2>
    <a:accent1>
      <a:srgbClr val="2CCFB4"/>
    </a:accent1>
    <a:accent2>
      <a:srgbClr val="0043FF"/>
    </a:accent2>
    <a:accent3>
      <a:srgbClr val="595959"/>
    </a:accent3>
    <a:accent4>
      <a:srgbClr val="797979"/>
    </a:accent4>
    <a:accent5>
      <a:srgbClr val="A5A5A5"/>
    </a:accent5>
    <a:accent6>
      <a:srgbClr val="C9C9C9"/>
    </a:accent6>
    <a:hlink>
      <a:srgbClr val="2CCFB4"/>
    </a:hlink>
    <a:folHlink>
      <a:srgbClr val="BFBFBF"/>
    </a:folHlink>
  </a:clrScheme>
</a:themeOverride>
</file>

<file path=ppt/theme/themeOverride7.xml><?xml version="1.0" encoding="utf-8"?>
<a:themeOverride xmlns:a="http://schemas.openxmlformats.org/drawingml/2006/main">
  <a:clrScheme name="自定义 9">
    <a:dk1>
      <a:srgbClr val="000000"/>
    </a:dk1>
    <a:lt1>
      <a:srgbClr val="FFFFFF"/>
    </a:lt1>
    <a:dk2>
      <a:srgbClr val="768395"/>
    </a:dk2>
    <a:lt2>
      <a:srgbClr val="F0F0F0"/>
    </a:lt2>
    <a:accent1>
      <a:srgbClr val="2CCFB4"/>
    </a:accent1>
    <a:accent2>
      <a:srgbClr val="0043FF"/>
    </a:accent2>
    <a:accent3>
      <a:srgbClr val="595959"/>
    </a:accent3>
    <a:accent4>
      <a:srgbClr val="797979"/>
    </a:accent4>
    <a:accent5>
      <a:srgbClr val="A5A5A5"/>
    </a:accent5>
    <a:accent6>
      <a:srgbClr val="C9C9C9"/>
    </a:accent6>
    <a:hlink>
      <a:srgbClr val="2CCFB4"/>
    </a:hlink>
    <a:folHlink>
      <a:srgbClr val="BFBFBF"/>
    </a:folHlink>
  </a:clrScheme>
</a:themeOverride>
</file>

<file path=ppt/theme/themeOverride8.xml><?xml version="1.0" encoding="utf-8"?>
<a:themeOverride xmlns:a="http://schemas.openxmlformats.org/drawingml/2006/main">
  <a:clrScheme name="自定义 9">
    <a:dk1>
      <a:srgbClr val="000000"/>
    </a:dk1>
    <a:lt1>
      <a:srgbClr val="FFFFFF"/>
    </a:lt1>
    <a:dk2>
      <a:srgbClr val="768395"/>
    </a:dk2>
    <a:lt2>
      <a:srgbClr val="F0F0F0"/>
    </a:lt2>
    <a:accent1>
      <a:srgbClr val="2CCFB4"/>
    </a:accent1>
    <a:accent2>
      <a:srgbClr val="0043FF"/>
    </a:accent2>
    <a:accent3>
      <a:srgbClr val="595959"/>
    </a:accent3>
    <a:accent4>
      <a:srgbClr val="797979"/>
    </a:accent4>
    <a:accent5>
      <a:srgbClr val="A5A5A5"/>
    </a:accent5>
    <a:accent6>
      <a:srgbClr val="C9C9C9"/>
    </a:accent6>
    <a:hlink>
      <a:srgbClr val="2CCFB4"/>
    </a:hlink>
    <a:folHlink>
      <a:srgbClr val="BFBFBF"/>
    </a:folHlink>
  </a:clrScheme>
</a:themeOverride>
</file>

<file path=ppt/theme/themeOverride9.xml><?xml version="1.0" encoding="utf-8"?>
<a:themeOverride xmlns:a="http://schemas.openxmlformats.org/drawingml/2006/main">
  <a:clrScheme name="自定义 9">
    <a:dk1>
      <a:srgbClr val="000000"/>
    </a:dk1>
    <a:lt1>
      <a:srgbClr val="FFFFFF"/>
    </a:lt1>
    <a:dk2>
      <a:srgbClr val="768395"/>
    </a:dk2>
    <a:lt2>
      <a:srgbClr val="F0F0F0"/>
    </a:lt2>
    <a:accent1>
      <a:srgbClr val="2CCFB4"/>
    </a:accent1>
    <a:accent2>
      <a:srgbClr val="0043FF"/>
    </a:accent2>
    <a:accent3>
      <a:srgbClr val="595959"/>
    </a:accent3>
    <a:accent4>
      <a:srgbClr val="797979"/>
    </a:accent4>
    <a:accent5>
      <a:srgbClr val="A5A5A5"/>
    </a:accent5>
    <a:accent6>
      <a:srgbClr val="C9C9C9"/>
    </a:accent6>
    <a:hlink>
      <a:srgbClr val="2CCFB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</TotalTime>
  <Words>1607</Words>
  <Application>Microsoft Office PowerPoint</Application>
  <PresentationFormat>宽屏</PresentationFormat>
  <Paragraphs>438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5" baseType="lpstr">
      <vt:lpstr>微软雅黑</vt:lpstr>
      <vt:lpstr>等线</vt:lpstr>
      <vt:lpstr>方正宋刻本秀楷简体</vt:lpstr>
      <vt:lpstr>Tw Cen MT Condensed Extra Bold</vt:lpstr>
      <vt:lpstr>等线 Light</vt:lpstr>
      <vt:lpstr>锐字云字库锐黑粗GB</vt:lpstr>
      <vt:lpstr>碳纤维正中黑简体</vt:lpstr>
      <vt:lpstr>Arial</vt:lpstr>
      <vt:lpstr>Wingdings</vt:lpstr>
      <vt:lpstr>Tw Cen MT Condensed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石 奕琛</dc:creator>
  <cp:lastModifiedBy>石 奕琛</cp:lastModifiedBy>
  <cp:revision>7</cp:revision>
  <dcterms:created xsi:type="dcterms:W3CDTF">2020-03-14T11:10:39Z</dcterms:created>
  <dcterms:modified xsi:type="dcterms:W3CDTF">2020-03-16T03:15:15Z</dcterms:modified>
</cp:coreProperties>
</file>