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6" r:id="rId3"/>
    <p:sldId id="263" r:id="rId4"/>
    <p:sldId id="267" r:id="rId5"/>
    <p:sldId id="273" r:id="rId6"/>
    <p:sldId id="274" r:id="rId7"/>
    <p:sldId id="275" r:id="rId8"/>
    <p:sldId id="276" r:id="rId9"/>
    <p:sldId id="268" r:id="rId10"/>
    <p:sldId id="277" r:id="rId11"/>
    <p:sldId id="269" r:id="rId12"/>
    <p:sldId id="278" r:id="rId13"/>
    <p:sldId id="270" r:id="rId14"/>
    <p:sldId id="282" r:id="rId15"/>
    <p:sldId id="271" r:id="rId16"/>
    <p:sldId id="281" r:id="rId17"/>
    <p:sldId id="272" r:id="rId18"/>
    <p:sldId id="279" r:id="rId19"/>
    <p:sldId id="284" r:id="rId20"/>
  </p:sldIdLst>
  <p:sldSz cx="12192000" cy="6858000"/>
  <p:notesSz cx="6858000" cy="9144000"/>
  <p:embeddedFontLst>
    <p:embeddedFont>
      <p:font typeface="等线" panose="02010600030101010101" pitchFamily="2" charset="-122"/>
      <p:regular r:id="rId22"/>
      <p:bold r:id="rId23"/>
    </p:embeddedFont>
    <p:embeddedFont>
      <p:font typeface="等线 Light" panose="02010600030101010101" pitchFamily="2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微软雅黑 Light" panose="020B0502040204020203" pitchFamily="34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69" y="381"/>
      </p:cViewPr>
      <p:guideLst>
        <p:guide orient="horz" pos="2160"/>
        <p:guide pos="3840"/>
        <p:guide orient="horz" pos="4133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0-4BCA-874D-AC60106DC3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0.67</c:v>
                </c:pt>
                <c:pt idx="1">
                  <c:v>0.83</c:v>
                </c:pt>
                <c:pt idx="2">
                  <c:v>0.33</c:v>
                </c:pt>
                <c:pt idx="3">
                  <c:v>0.46</c:v>
                </c:pt>
                <c:pt idx="4">
                  <c:v>0.78</c:v>
                </c:pt>
                <c:pt idx="5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0-4BCA-874D-AC60106DC3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overlap val="100"/>
        <c:axId val="1656265359"/>
        <c:axId val="1779323503"/>
      </c:barChart>
      <c:catAx>
        <c:axId val="165626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9323503"/>
        <c:crosses val="autoZero"/>
        <c:auto val="1"/>
        <c:lblAlgn val="ctr"/>
        <c:lblOffset val="100"/>
        <c:noMultiLvlLbl val="0"/>
      </c:catAx>
      <c:valAx>
        <c:axId val="177932350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56265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B24F-CA7E-4B52-A0D9-123717A4A4B2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FE3D6-F31D-4DCF-890F-0BFC2A84B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2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715F7A-9070-4D66-8686-A6D9731766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34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06AC0-7342-4F7E-8591-C2F10B1CC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5AB6E6-DC15-4266-9C53-D17804DAC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A604F-3418-4C87-9EB0-A9EF833F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AB393-4D9A-472C-A190-F60008CD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03463-826A-4FB0-BECD-8C7F2E07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7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AD7B0-595B-462A-85E2-C2120D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601F2-10E1-41EE-AEA5-F7CEF91A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1C05E-735C-4879-99F6-2E80C20E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EB2D3-C555-4F72-87D6-C3C0F57E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5653E-68E7-4544-9DF3-BBDEB7E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E74E18-650F-4035-B306-B6578A98B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AF54A-6433-459C-BB2C-66105B52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3E026-B872-4DCC-AA80-1A96C45A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BF098-623A-4F29-BFB8-5B78ECD5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F39DD-6EFD-4D92-A51B-CA27BE5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2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D5A7-8DEF-4979-B233-154DBE791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1F1D68-97AD-475B-8F68-416EEFEC0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D5FA6-995A-4ED4-8A2E-A929130F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B4BB6-4988-478F-B95B-8F2AC833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93B95-690D-4802-9FEB-D1D9D4FB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8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FCF2E-D0CE-46FE-89D3-56CF5812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AC8B0-452C-4273-80B8-EE0E1745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94430-E9C9-463A-A67B-E98232D6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BECD5-38FB-4164-92D5-35C1A6DC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FF0F0-C1B6-4A63-84A1-0B75D3EC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7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7238E-208E-4C41-9450-4F22DE76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E4EF5-ED07-4417-82A9-A9B2FC60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431D4-3E26-499E-8294-EAFD0E6F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4E8FF-D4AB-4D9D-A939-478104EE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3D448-2602-42D5-9100-909815A9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52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F10E8-9A2F-4D91-AB6D-1F7961FE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9F963-17A7-4DCE-BDCE-B28803ADF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16984-DE9C-4CFC-AB5A-EC51E389B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C1163-B21A-469A-9DB8-8BD29D90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9FF44-2B61-45AE-8393-9BB3C561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598F9-C01C-4FA8-89E7-90EFA6D4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C00E2-4DE0-40BB-BB42-3BB80F36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0071C-A4FE-4DE2-82BA-2C382F9A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55DA2-E233-474D-A3A1-C5AB0A26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102A25-1C34-4030-8B9E-AA2380FBE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99B06C-4F2D-4CB4-9907-CEEDD305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3E83C7-00CD-4464-899D-F17A8F21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A710C-5C1D-4463-9A46-616D04E8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BAEB8-4255-45AE-844D-867BF83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4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C8C5E-E651-4FA4-A41F-2ED7889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56530-53DF-4E16-9B40-D85760D2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73A7DD-6B2A-414A-A9A1-9913E814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F2653-7C93-479B-A979-91A447EF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5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8FE065-38BD-454F-8F3B-DCE8B1FC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550909-8806-42FA-ABBA-14E09F6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FF1CA-7773-4AF3-8532-3E8DE253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5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4D98-E9C3-4357-9211-8A991D5A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79DC8-2DA7-49A3-A001-53ED9A6B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6ADB0-4462-486A-824A-7CDDC297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8F6EB-0CE4-4B46-9400-404C95DC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5205D-2294-44A8-A612-96A13205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EAFD5-FC22-4995-8B7F-9FB5294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5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F9FA-6946-4A55-8BDB-34856D67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E02B3-5C56-43C5-9449-7D1828EB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E588F-CF38-4835-8A15-467D6125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C5B62-05DA-4B3B-B47A-029BFEF1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7FFD5-0DAE-4E6C-9580-15E47B23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24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CBDCC-23A4-4B41-8DD9-0A408E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E9CE4C-A10B-4D2B-82C3-A88D0EEDE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0F47F-5146-4493-91A2-C56EB829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B6922-5CB3-4196-8F2E-BC4747EE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06FDA-2FFD-4DBB-872D-9DA07EAF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31F99-016E-467F-9313-EB17BD4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41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7CC07-8C08-413C-9966-9C6F4E2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F7241-98F7-439C-8E55-F04DF03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3F431-0F50-48B3-A5DD-61952976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94609-B123-4DC5-90C6-46A28780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8D838-5C24-4237-9E5F-D7F1042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0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AD748-6746-4EBC-AC0E-824EE9A48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4E8CD-C26F-4848-8047-BDEE53E6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6760B-DA26-4135-8C8C-A3289A0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991FC-E840-4A97-ABA8-987457E1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57EB2-0FCE-45B6-83BD-0368601B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6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F5448-0072-4ADF-8793-97556FE5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80F6F-F50C-44AC-8AA0-BCF4F3571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E5F76-16A8-4A4E-BDEE-FE2FBFB4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47BED-F9B6-4C3A-8C79-ECE0F51B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D1507-0CCF-4E4E-A91D-EE891552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A625A-01FF-4AE3-A724-698F71F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AE9E9-9AF7-42AC-9C6D-BDBE05723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72B66-3468-4971-9737-EE82EF973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5FC39-A7B4-4A4F-832E-330DEB7A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A0FAE-BC89-40E2-9F3E-5FA59492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9D332-DC10-4B90-9C5D-C47E9D73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56A6A-DAC0-49F9-BD42-F4DAC4F6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4A548-A05F-4BE7-9FB6-05397F54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E576A-30A8-42B1-95BA-747B3BC5E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75F5FA-349C-4864-A6A9-0450AC83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F168E-A9C6-4D99-ACDC-013BFCF05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D0ED2-7C02-4E44-BEAA-5FC8F86C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250A61-5452-40B0-8ECA-FE293C07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C01903-1763-4140-8400-4916082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18C94-1471-4031-8C59-B3081C60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44D9A-441C-415C-8C92-25414DC6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C4EC35-F2E4-4187-8F2B-ED2DE45C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8898B-640B-48DE-BFE2-7ABAB4F0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1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D8DC58-9065-4FBC-8D86-C8BAB651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869290-5589-4B42-8B50-FC1556B4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F66843-700A-4292-B128-50A65E68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5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32498-B17F-47BE-9CD2-ADE1D046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4895-F3FD-4452-AB7F-AFD856F1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7794E-0649-4CD2-AAD7-B10A6167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57EB5-3DE5-41D9-94D7-3A9F2C33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161B5-3CB2-4EA5-A07C-D814875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9322F-64BF-41AB-BB0C-DF60A648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73546-4F26-40E7-AA72-BD2098CA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19C95B-27A9-4729-AD72-757319406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61C6B-DF8C-4F9D-9DF5-8B0029EC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CC35D-91C3-438C-AD9C-EF3D0B74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531C1-BEC6-49AA-9F41-03F29613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D673F-7D30-47F5-9323-EF5F2F91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6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E0084F-3095-42D4-88DD-0A0B12E5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4637A-D58D-4CF7-AE4F-D2BE5374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2BC43-2F17-48B7-A45C-12EAC57A2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47BB-BA5D-45BD-927E-9BA716690E1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9827D-9EF2-4E07-9E8F-2289F5422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EDF70-7E83-4D18-B0B7-F058CFCB0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5382-7789-43DB-B351-CF32ADD86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1E105B-4CC4-45E3-ABCA-8C9F3C7C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03A08-E393-434D-B124-52D79C23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EB1EB-235F-4D61-858C-9F406506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18E8-FFA7-4E3A-84D3-E1655545B660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B002D-135C-4C0B-B5C3-DE4E0F5E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91600-3679-4887-A660-02F6A73F8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735D-ADF2-4B40-BC7F-D22248E8A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chart" Target="../charts/chart1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5331643-EC0F-4065-A884-466B86038C16}"/>
              </a:ext>
            </a:extLst>
          </p:cNvPr>
          <p:cNvCxnSpPr>
            <a:cxnSpLocks/>
          </p:cNvCxnSpPr>
          <p:nvPr/>
        </p:nvCxnSpPr>
        <p:spPr>
          <a:xfrm>
            <a:off x="476680" y="3333750"/>
            <a:ext cx="309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CC150B-CCFD-4744-B278-901E42FA19A7}"/>
              </a:ext>
            </a:extLst>
          </p:cNvPr>
          <p:cNvCxnSpPr>
            <a:cxnSpLocks/>
          </p:cNvCxnSpPr>
          <p:nvPr/>
        </p:nvCxnSpPr>
        <p:spPr>
          <a:xfrm>
            <a:off x="476680" y="3429000"/>
            <a:ext cx="1546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00FBF5A-BCC5-4277-90E2-F6E7D3A4A946}"/>
              </a:ext>
            </a:extLst>
          </p:cNvPr>
          <p:cNvSpPr txBox="1"/>
          <p:nvPr/>
        </p:nvSpPr>
        <p:spPr>
          <a:xfrm>
            <a:off x="1106076" y="1986717"/>
            <a:ext cx="9979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alpha val="4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Report Title Here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alpha val="4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26C7A-3171-4AA9-8B74-8442AE5CEBDC}"/>
              </a:ext>
            </a:extLst>
          </p:cNvPr>
          <p:cNvSpPr txBox="1"/>
          <p:nvPr/>
        </p:nvSpPr>
        <p:spPr>
          <a:xfrm>
            <a:off x="1848683" y="2733585"/>
            <a:ext cx="8494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这里可以写报告题目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A99ECE6-79E1-418F-B761-D3EEA2B24431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780FC1-F224-4CAB-9ED5-5D90E1437D11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6672D5B-87F1-40D6-9115-F0CC4245577C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F2518A1-52A7-4444-880B-EF37ECCBC63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965B6184-4299-4F01-820C-B74A768CF43F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926A6AAC-FD11-47AF-8957-635E7BE15FB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FC47178-57D5-4A5B-8918-2B7AF645B1C6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91385DE-7296-4B30-B73B-930992F71A92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EC6260A-073D-459B-B4A9-7A91E70BE962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58D5EAF-B125-43F6-8A01-CAB3A643E20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89A9982A-74A8-4A2A-84E8-C173A50D24CB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79E76B6-F02A-49E7-839F-F6A714713D64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4E30398-EED7-4FFD-B781-42A3115AA55C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EB1F3F9A-83F4-4C7E-8148-0928D5FB3B3C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4FC27910-6E27-4FA8-B0B2-613BEA8787C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77BEBB2A-9EA4-42D1-B9B3-CB9B1E8F56D2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01A763C-3FF2-4925-AB4C-E0F402A19A1B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558AFF00-2A0F-4996-82BB-A7F8CCF5892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心形 40">
              <a:extLst>
                <a:ext uri="{FF2B5EF4-FFF2-40B4-BE49-F238E27FC236}">
                  <a16:creationId xmlns:a16="http://schemas.microsoft.com/office/drawing/2014/main" id="{06B5213A-5D0F-4218-894C-9D0A8C000C94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CF016287-BE2D-4B5C-928D-F699205E019D}"/>
              </a:ext>
            </a:extLst>
          </p:cNvPr>
          <p:cNvSpPr txBox="1"/>
          <p:nvPr/>
        </p:nvSpPr>
        <p:spPr>
          <a:xfrm>
            <a:off x="11248995" y="5941062"/>
            <a:ext cx="400110" cy="6644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report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72466B-BBED-4E1B-8964-1BDD1522490F}"/>
              </a:ext>
            </a:extLst>
          </p:cNvPr>
          <p:cNvGrpSpPr/>
          <p:nvPr/>
        </p:nvGrpSpPr>
        <p:grpSpPr>
          <a:xfrm>
            <a:off x="5638799" y="5610225"/>
            <a:ext cx="914401" cy="914400"/>
            <a:chOff x="5638799" y="5696018"/>
            <a:chExt cx="914401" cy="914400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2545AF7-C95E-4BD8-9235-175825DDB987}"/>
                </a:ext>
              </a:extLst>
            </p:cNvPr>
            <p:cNvSpPr/>
            <p:nvPr/>
          </p:nvSpPr>
          <p:spPr>
            <a:xfrm>
              <a:off x="5638800" y="5696018"/>
              <a:ext cx="914400" cy="914400"/>
            </a:xfrm>
            <a:prstGeom prst="ellipse">
              <a:avLst/>
            </a:prstGeom>
            <a:ln>
              <a:noFill/>
            </a:ln>
            <a:effectLst>
              <a:outerShdw blurRad="381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79170EE-3AA5-4DF5-BCD3-1AA1CEA82E30}"/>
                </a:ext>
              </a:extLst>
            </p:cNvPr>
            <p:cNvSpPr/>
            <p:nvPr/>
          </p:nvSpPr>
          <p:spPr>
            <a:xfrm>
              <a:off x="5638800" y="5696018"/>
              <a:ext cx="914400" cy="9144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9815988-051A-49F2-AFF6-5E071F3022EC}"/>
                </a:ext>
              </a:extLst>
            </p:cNvPr>
            <p:cNvSpPr/>
            <p:nvPr/>
          </p:nvSpPr>
          <p:spPr>
            <a:xfrm>
              <a:off x="5638799" y="5696018"/>
              <a:ext cx="914400" cy="914400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DBEBA96-94FD-418F-AD10-C491BBF784D8}"/>
                </a:ext>
              </a:extLst>
            </p:cNvPr>
            <p:cNvGrpSpPr/>
            <p:nvPr/>
          </p:nvGrpSpPr>
          <p:grpSpPr>
            <a:xfrm>
              <a:off x="5939984" y="5946520"/>
              <a:ext cx="312031" cy="413395"/>
              <a:chOff x="6682648" y="6015158"/>
              <a:chExt cx="272126" cy="360527"/>
            </a:xfrm>
            <a:effectLst>
              <a:outerShdw blurRad="50800" dist="38100" dir="2700000" algn="tl" rotWithShape="0">
                <a:schemeClr val="bg1"/>
              </a:outerShdw>
            </a:effectLst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A2DEA7F-F027-4C0B-86F7-BD253C5D4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10" y="6015158"/>
                <a:ext cx="0" cy="35110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5A82A169-6DD1-4A7B-95BA-2CAF35417B47}"/>
                  </a:ext>
                </a:extLst>
              </p:cNvPr>
              <p:cNvGrpSpPr/>
              <p:nvPr/>
            </p:nvGrpSpPr>
            <p:grpSpPr>
              <a:xfrm>
                <a:off x="6682648" y="6235178"/>
                <a:ext cx="272126" cy="140507"/>
                <a:chOff x="6685029" y="6235178"/>
                <a:chExt cx="272126" cy="140507"/>
              </a:xfrm>
            </p:grpSpPr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860A4E37-0251-443E-BB40-CA14D0EE1FFF}"/>
                    </a:ext>
                  </a:extLst>
                </p:cNvPr>
                <p:cNvCxnSpPr/>
                <p:nvPr/>
              </p:nvCxnSpPr>
              <p:spPr>
                <a:xfrm flipV="1">
                  <a:off x="6816661" y="6235191"/>
                  <a:ext cx="140494" cy="140494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7BD216B7-25CE-4E35-B73F-E1E037857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85029" y="6235178"/>
                  <a:ext cx="140494" cy="140494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8" name="图片 12" descr="logo">
            <a:extLst>
              <a:ext uri="{FF2B5EF4-FFF2-40B4-BE49-F238E27FC236}">
                <a16:creationId xmlns:a16="http://schemas.microsoft.com/office/drawing/2014/main" id="{44860CB4-2798-4BA8-9C16-0BCE37E39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231470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51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DDABCE-9D6C-42E7-8CC6-090AAE599F4D}"/>
              </a:ext>
            </a:extLst>
          </p:cNvPr>
          <p:cNvGrpSpPr/>
          <p:nvPr/>
        </p:nvGrpSpPr>
        <p:grpSpPr>
          <a:xfrm>
            <a:off x="757185" y="3787806"/>
            <a:ext cx="1365914" cy="1365914"/>
            <a:chOff x="953888" y="3595109"/>
            <a:chExt cx="1365914" cy="136591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4F6EC34-F8E3-4204-B9D4-1F23B47248B5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05230B4-EE2F-4424-B060-B17BA432AC4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0348744-4C09-40A0-BD89-86E34D2FF0DE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A1BCB7-EA0B-46C0-951E-B8E4F3DBD1A8}"/>
              </a:ext>
            </a:extLst>
          </p:cNvPr>
          <p:cNvGrpSpPr/>
          <p:nvPr/>
        </p:nvGrpSpPr>
        <p:grpSpPr>
          <a:xfrm>
            <a:off x="2631900" y="3787806"/>
            <a:ext cx="1365914" cy="1365914"/>
            <a:chOff x="953888" y="3595109"/>
            <a:chExt cx="1365914" cy="136591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5495BC2-F641-4453-A355-26B0F35E518F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7EBDBB8-2FD1-4972-917B-88097AA6445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45859BE-9CAB-47F9-85CC-03FC6AEF88E8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A8C3E03-ABCE-4DC3-8FBF-4380DC94A04D}"/>
              </a:ext>
            </a:extLst>
          </p:cNvPr>
          <p:cNvGrpSpPr/>
          <p:nvPr/>
        </p:nvGrpSpPr>
        <p:grpSpPr>
          <a:xfrm>
            <a:off x="6381330" y="3787806"/>
            <a:ext cx="1365914" cy="1365914"/>
            <a:chOff x="953888" y="3595109"/>
            <a:chExt cx="1365914" cy="1365914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E35F102-FD5A-457F-B54F-53DE46F02872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96230D7-A4B2-464F-91C4-768B9255C43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6F62370-2C2A-4792-9F66-502D80EF8B3C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6A93900-2E87-4197-BEBC-39628F3E0320}"/>
              </a:ext>
            </a:extLst>
          </p:cNvPr>
          <p:cNvGrpSpPr/>
          <p:nvPr/>
        </p:nvGrpSpPr>
        <p:grpSpPr>
          <a:xfrm>
            <a:off x="8256045" y="3787806"/>
            <a:ext cx="1365914" cy="1365914"/>
            <a:chOff x="953888" y="3595109"/>
            <a:chExt cx="1365914" cy="136591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21F67E1-343F-42EB-BD78-FAB0067E54DD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BC0C53F-A2B2-4B3B-8A1E-15E14E99348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259AD6D-97AF-40E0-B838-3E82938BA3A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D43E0DE-6237-4BF0-8F4F-B30A91B79CD7}"/>
              </a:ext>
            </a:extLst>
          </p:cNvPr>
          <p:cNvGrpSpPr/>
          <p:nvPr/>
        </p:nvGrpSpPr>
        <p:grpSpPr>
          <a:xfrm>
            <a:off x="10130761" y="3787806"/>
            <a:ext cx="1365914" cy="1365914"/>
            <a:chOff x="953888" y="3595109"/>
            <a:chExt cx="1365914" cy="1365914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2855C94E-0F27-42DF-BE54-8AF144F20E8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AB652EC0-CE57-40E2-B75E-08D0831E915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1C9B423-FBB7-4902-90FC-1BB469BF9B1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5" name="documents-case_46495">
            <a:extLst>
              <a:ext uri="{FF2B5EF4-FFF2-40B4-BE49-F238E27FC236}">
                <a16:creationId xmlns:a16="http://schemas.microsoft.com/office/drawing/2014/main" id="{BE428B30-05F6-4AD2-A53B-908DD2664BF3}"/>
              </a:ext>
            </a:extLst>
          </p:cNvPr>
          <p:cNvSpPr>
            <a:spLocks noChangeAspect="1"/>
          </p:cNvSpPr>
          <p:nvPr/>
        </p:nvSpPr>
        <p:spPr bwMode="auto">
          <a:xfrm>
            <a:off x="8687858" y="4177944"/>
            <a:ext cx="502287" cy="609685"/>
          </a:xfrm>
          <a:custGeom>
            <a:avLst/>
            <a:gdLst>
              <a:gd name="T0" fmla="*/ 313 w 343"/>
              <a:gd name="T1" fmla="*/ 15 h 417"/>
              <a:gd name="T2" fmla="*/ 150 w 343"/>
              <a:gd name="T3" fmla="*/ 15 h 417"/>
              <a:gd name="T4" fmla="*/ 150 w 343"/>
              <a:gd name="T5" fmla="*/ 13 h 417"/>
              <a:gd name="T6" fmla="*/ 130 w 343"/>
              <a:gd name="T7" fmla="*/ 0 h 417"/>
              <a:gd name="T8" fmla="*/ 34 w 343"/>
              <a:gd name="T9" fmla="*/ 0 h 417"/>
              <a:gd name="T10" fmla="*/ 0 w 343"/>
              <a:gd name="T11" fmla="*/ 33 h 417"/>
              <a:gd name="T12" fmla="*/ 0 w 343"/>
              <a:gd name="T13" fmla="*/ 384 h 417"/>
              <a:gd name="T14" fmla="*/ 34 w 343"/>
              <a:gd name="T15" fmla="*/ 417 h 417"/>
              <a:gd name="T16" fmla="*/ 284 w 343"/>
              <a:gd name="T17" fmla="*/ 417 h 417"/>
              <a:gd name="T18" fmla="*/ 294 w 343"/>
              <a:gd name="T19" fmla="*/ 412 h 417"/>
              <a:gd name="T20" fmla="*/ 295 w 343"/>
              <a:gd name="T21" fmla="*/ 401 h 417"/>
              <a:gd name="T22" fmla="*/ 313 w 343"/>
              <a:gd name="T23" fmla="*/ 401 h 417"/>
              <a:gd name="T24" fmla="*/ 343 w 343"/>
              <a:gd name="T25" fmla="*/ 370 h 417"/>
              <a:gd name="T26" fmla="*/ 343 w 343"/>
              <a:gd name="T27" fmla="*/ 45 h 417"/>
              <a:gd name="T28" fmla="*/ 313 w 343"/>
              <a:gd name="T29" fmla="*/ 15 h 417"/>
              <a:gd name="T30" fmla="*/ 309 w 343"/>
              <a:gd name="T31" fmla="*/ 366 h 417"/>
              <a:gd name="T32" fmla="*/ 282 w 343"/>
              <a:gd name="T33" fmla="*/ 366 h 417"/>
              <a:gd name="T34" fmla="*/ 267 w 343"/>
              <a:gd name="T35" fmla="*/ 326 h 417"/>
              <a:gd name="T36" fmla="*/ 282 w 343"/>
              <a:gd name="T37" fmla="*/ 309 h 417"/>
              <a:gd name="T38" fmla="*/ 264 w 343"/>
              <a:gd name="T39" fmla="*/ 292 h 417"/>
              <a:gd name="T40" fmla="*/ 254 w 343"/>
              <a:gd name="T41" fmla="*/ 292 h 417"/>
              <a:gd name="T42" fmla="*/ 242 w 343"/>
              <a:gd name="T43" fmla="*/ 260 h 417"/>
              <a:gd name="T44" fmla="*/ 267 w 343"/>
              <a:gd name="T45" fmla="*/ 260 h 417"/>
              <a:gd name="T46" fmla="*/ 285 w 343"/>
              <a:gd name="T47" fmla="*/ 242 h 417"/>
              <a:gd name="T48" fmla="*/ 267 w 343"/>
              <a:gd name="T49" fmla="*/ 225 h 417"/>
              <a:gd name="T50" fmla="*/ 229 w 343"/>
              <a:gd name="T51" fmla="*/ 225 h 417"/>
              <a:gd name="T52" fmla="*/ 217 w 343"/>
              <a:gd name="T53" fmla="*/ 192 h 417"/>
              <a:gd name="T54" fmla="*/ 267 w 343"/>
              <a:gd name="T55" fmla="*/ 192 h 417"/>
              <a:gd name="T56" fmla="*/ 285 w 343"/>
              <a:gd name="T57" fmla="*/ 175 h 417"/>
              <a:gd name="T58" fmla="*/ 267 w 343"/>
              <a:gd name="T59" fmla="*/ 159 h 417"/>
              <a:gd name="T60" fmla="*/ 204 w 343"/>
              <a:gd name="T61" fmla="*/ 159 h 417"/>
              <a:gd name="T62" fmla="*/ 192 w 343"/>
              <a:gd name="T63" fmla="*/ 126 h 417"/>
              <a:gd name="T64" fmla="*/ 267 w 343"/>
              <a:gd name="T65" fmla="*/ 126 h 417"/>
              <a:gd name="T66" fmla="*/ 285 w 343"/>
              <a:gd name="T67" fmla="*/ 109 h 417"/>
              <a:gd name="T68" fmla="*/ 267 w 343"/>
              <a:gd name="T69" fmla="*/ 91 h 417"/>
              <a:gd name="T70" fmla="*/ 179 w 343"/>
              <a:gd name="T71" fmla="*/ 91 h 417"/>
              <a:gd name="T72" fmla="*/ 163 w 343"/>
              <a:gd name="T73" fmla="*/ 50 h 417"/>
              <a:gd name="T74" fmla="*/ 309 w 343"/>
              <a:gd name="T75" fmla="*/ 50 h 417"/>
              <a:gd name="T76" fmla="*/ 309 w 343"/>
              <a:gd name="T77" fmla="*/ 36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3" h="417">
                <a:moveTo>
                  <a:pt x="313" y="15"/>
                </a:moveTo>
                <a:lnTo>
                  <a:pt x="150" y="15"/>
                </a:lnTo>
                <a:lnTo>
                  <a:pt x="150" y="13"/>
                </a:lnTo>
                <a:cubicBezTo>
                  <a:pt x="147" y="5"/>
                  <a:pt x="139" y="0"/>
                  <a:pt x="130" y="0"/>
                </a:cubicBezTo>
                <a:lnTo>
                  <a:pt x="34" y="0"/>
                </a:lnTo>
                <a:cubicBezTo>
                  <a:pt x="16" y="0"/>
                  <a:pt x="0" y="14"/>
                  <a:pt x="0" y="33"/>
                </a:cubicBezTo>
                <a:lnTo>
                  <a:pt x="0" y="384"/>
                </a:lnTo>
                <a:cubicBezTo>
                  <a:pt x="0" y="402"/>
                  <a:pt x="16" y="417"/>
                  <a:pt x="34" y="417"/>
                </a:cubicBezTo>
                <a:lnTo>
                  <a:pt x="284" y="417"/>
                </a:lnTo>
                <a:cubicBezTo>
                  <a:pt x="288" y="417"/>
                  <a:pt x="292" y="415"/>
                  <a:pt x="294" y="412"/>
                </a:cubicBezTo>
                <a:cubicBezTo>
                  <a:pt x="296" y="409"/>
                  <a:pt x="297" y="404"/>
                  <a:pt x="295" y="401"/>
                </a:cubicBezTo>
                <a:lnTo>
                  <a:pt x="313" y="401"/>
                </a:lnTo>
                <a:cubicBezTo>
                  <a:pt x="330" y="401"/>
                  <a:pt x="343" y="387"/>
                  <a:pt x="343" y="370"/>
                </a:cubicBezTo>
                <a:lnTo>
                  <a:pt x="343" y="45"/>
                </a:lnTo>
                <a:cubicBezTo>
                  <a:pt x="343" y="28"/>
                  <a:pt x="330" y="15"/>
                  <a:pt x="313" y="15"/>
                </a:cubicBezTo>
                <a:close/>
                <a:moveTo>
                  <a:pt x="309" y="366"/>
                </a:moveTo>
                <a:lnTo>
                  <a:pt x="282" y="366"/>
                </a:lnTo>
                <a:lnTo>
                  <a:pt x="267" y="326"/>
                </a:lnTo>
                <a:cubicBezTo>
                  <a:pt x="275" y="325"/>
                  <a:pt x="282" y="318"/>
                  <a:pt x="282" y="309"/>
                </a:cubicBezTo>
                <a:cubicBezTo>
                  <a:pt x="282" y="300"/>
                  <a:pt x="274" y="292"/>
                  <a:pt x="264" y="292"/>
                </a:cubicBezTo>
                <a:lnTo>
                  <a:pt x="254" y="292"/>
                </a:lnTo>
                <a:lnTo>
                  <a:pt x="242" y="260"/>
                </a:lnTo>
                <a:lnTo>
                  <a:pt x="267" y="260"/>
                </a:lnTo>
                <a:cubicBezTo>
                  <a:pt x="277" y="260"/>
                  <a:pt x="285" y="252"/>
                  <a:pt x="285" y="242"/>
                </a:cubicBezTo>
                <a:cubicBezTo>
                  <a:pt x="285" y="233"/>
                  <a:pt x="277" y="225"/>
                  <a:pt x="267" y="225"/>
                </a:cubicBezTo>
                <a:lnTo>
                  <a:pt x="229" y="225"/>
                </a:lnTo>
                <a:lnTo>
                  <a:pt x="217" y="192"/>
                </a:lnTo>
                <a:lnTo>
                  <a:pt x="267" y="192"/>
                </a:lnTo>
                <a:cubicBezTo>
                  <a:pt x="277" y="192"/>
                  <a:pt x="285" y="185"/>
                  <a:pt x="285" y="175"/>
                </a:cubicBezTo>
                <a:cubicBezTo>
                  <a:pt x="285" y="166"/>
                  <a:pt x="277" y="159"/>
                  <a:pt x="267" y="159"/>
                </a:cubicBezTo>
                <a:lnTo>
                  <a:pt x="204" y="159"/>
                </a:lnTo>
                <a:lnTo>
                  <a:pt x="192" y="126"/>
                </a:lnTo>
                <a:lnTo>
                  <a:pt x="267" y="126"/>
                </a:lnTo>
                <a:cubicBezTo>
                  <a:pt x="277" y="126"/>
                  <a:pt x="285" y="118"/>
                  <a:pt x="285" y="109"/>
                </a:cubicBezTo>
                <a:cubicBezTo>
                  <a:pt x="285" y="99"/>
                  <a:pt x="277" y="91"/>
                  <a:pt x="267" y="91"/>
                </a:cubicBezTo>
                <a:lnTo>
                  <a:pt x="179" y="91"/>
                </a:lnTo>
                <a:lnTo>
                  <a:pt x="163" y="50"/>
                </a:lnTo>
                <a:lnTo>
                  <a:pt x="309" y="50"/>
                </a:lnTo>
                <a:lnTo>
                  <a:pt x="309" y="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6" name="mountain-graph_1787">
            <a:extLst>
              <a:ext uri="{FF2B5EF4-FFF2-40B4-BE49-F238E27FC236}">
                <a16:creationId xmlns:a16="http://schemas.microsoft.com/office/drawing/2014/main" id="{F60AEEEF-E881-4343-A8A6-04A1BED99298}"/>
              </a:ext>
            </a:extLst>
          </p:cNvPr>
          <p:cNvSpPr>
            <a:spLocks noChangeAspect="1"/>
          </p:cNvSpPr>
          <p:nvPr/>
        </p:nvSpPr>
        <p:spPr bwMode="auto">
          <a:xfrm>
            <a:off x="6759444" y="4178287"/>
            <a:ext cx="609685" cy="608998"/>
          </a:xfrm>
          <a:custGeom>
            <a:avLst/>
            <a:gdLst>
              <a:gd name="connsiteX0" fmla="*/ 413275 w 551492"/>
              <a:gd name="connsiteY0" fmla="*/ 138132 h 550871"/>
              <a:gd name="connsiteX1" fmla="*/ 551492 w 551492"/>
              <a:gd name="connsiteY1" fmla="*/ 274791 h 550871"/>
              <a:gd name="connsiteX2" fmla="*/ 551492 w 551492"/>
              <a:gd name="connsiteY2" fmla="*/ 412739 h 550871"/>
              <a:gd name="connsiteX3" fmla="*/ 138132 w 551492"/>
              <a:gd name="connsiteY3" fmla="*/ 412739 h 550871"/>
              <a:gd name="connsiteX4" fmla="*/ 138132 w 551492"/>
              <a:gd name="connsiteY4" fmla="*/ 274791 h 550871"/>
              <a:gd name="connsiteX5" fmla="*/ 206595 w 551492"/>
              <a:gd name="connsiteY5" fmla="*/ 206461 h 550871"/>
              <a:gd name="connsiteX6" fmla="*/ 275058 w 551492"/>
              <a:gd name="connsiteY6" fmla="*/ 274791 h 550871"/>
              <a:gd name="connsiteX7" fmla="*/ 68452 w 551492"/>
              <a:gd name="connsiteY7" fmla="*/ 0 h 550871"/>
              <a:gd name="connsiteX8" fmla="*/ 68452 w 551492"/>
              <a:gd name="connsiteY8" fmla="*/ 481206 h 550871"/>
              <a:gd name="connsiteX9" fmla="*/ 551492 w 551492"/>
              <a:gd name="connsiteY9" fmla="*/ 481206 h 550871"/>
              <a:gd name="connsiteX10" fmla="*/ 481748 w 551492"/>
              <a:gd name="connsiteY10" fmla="*/ 550871 h 550871"/>
              <a:gd name="connsiteX11" fmla="*/ 68452 w 551492"/>
              <a:gd name="connsiteY11" fmla="*/ 550871 h 550871"/>
              <a:gd name="connsiteX12" fmla="*/ 0 w 551492"/>
              <a:gd name="connsiteY12" fmla="*/ 550871 h 550871"/>
              <a:gd name="connsiteX13" fmla="*/ 0 w 551492"/>
              <a:gd name="connsiteY13" fmla="*/ 481206 h 550871"/>
              <a:gd name="connsiteX14" fmla="*/ 0 w 551492"/>
              <a:gd name="connsiteY14" fmla="*/ 68375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1492" h="550871">
                <a:moveTo>
                  <a:pt x="413275" y="138132"/>
                </a:moveTo>
                <a:lnTo>
                  <a:pt x="551492" y="274791"/>
                </a:lnTo>
                <a:lnTo>
                  <a:pt x="551492" y="412739"/>
                </a:lnTo>
                <a:lnTo>
                  <a:pt x="138132" y="412739"/>
                </a:lnTo>
                <a:lnTo>
                  <a:pt x="138132" y="274791"/>
                </a:lnTo>
                <a:lnTo>
                  <a:pt x="206595" y="206461"/>
                </a:lnTo>
                <a:lnTo>
                  <a:pt x="275058" y="274791"/>
                </a:lnTo>
                <a:close/>
                <a:moveTo>
                  <a:pt x="68452" y="0"/>
                </a:moveTo>
                <a:lnTo>
                  <a:pt x="68452" y="481206"/>
                </a:lnTo>
                <a:lnTo>
                  <a:pt x="551492" y="481206"/>
                </a:lnTo>
                <a:lnTo>
                  <a:pt x="481748" y="550871"/>
                </a:lnTo>
                <a:lnTo>
                  <a:pt x="68452" y="550871"/>
                </a:lnTo>
                <a:lnTo>
                  <a:pt x="0" y="550871"/>
                </a:lnTo>
                <a:lnTo>
                  <a:pt x="0" y="481206"/>
                </a:lnTo>
                <a:lnTo>
                  <a:pt x="0" y="68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7" name="literature_221906">
            <a:extLst>
              <a:ext uri="{FF2B5EF4-FFF2-40B4-BE49-F238E27FC236}">
                <a16:creationId xmlns:a16="http://schemas.microsoft.com/office/drawing/2014/main" id="{20869B59-5F3B-4108-B32F-5825C586B4C1}"/>
              </a:ext>
            </a:extLst>
          </p:cNvPr>
          <p:cNvSpPr>
            <a:spLocks noChangeAspect="1"/>
          </p:cNvSpPr>
          <p:nvPr/>
        </p:nvSpPr>
        <p:spPr bwMode="auto">
          <a:xfrm>
            <a:off x="10508875" y="4178402"/>
            <a:ext cx="609685" cy="608769"/>
          </a:xfrm>
          <a:custGeom>
            <a:avLst/>
            <a:gdLst>
              <a:gd name="connsiteX0" fmla="*/ 486121 w 607634"/>
              <a:gd name="connsiteY0" fmla="*/ 34142 h 606722"/>
              <a:gd name="connsiteX1" fmla="*/ 572055 w 607634"/>
              <a:gd name="connsiteY1" fmla="*/ 69671 h 606722"/>
              <a:gd name="connsiteX2" fmla="*/ 572055 w 607634"/>
              <a:gd name="connsiteY2" fmla="*/ 241293 h 606722"/>
              <a:gd name="connsiteX3" fmla="*/ 346428 w 607634"/>
              <a:gd name="connsiteY3" fmla="*/ 466509 h 606722"/>
              <a:gd name="connsiteX4" fmla="*/ 206869 w 607634"/>
              <a:gd name="connsiteY4" fmla="*/ 466509 h 606722"/>
              <a:gd name="connsiteX5" fmla="*/ 280743 w 607634"/>
              <a:gd name="connsiteY5" fmla="*/ 392741 h 606722"/>
              <a:gd name="connsiteX6" fmla="*/ 357198 w 607634"/>
              <a:gd name="connsiteY6" fmla="*/ 392741 h 606722"/>
              <a:gd name="connsiteX7" fmla="*/ 357198 w 607634"/>
              <a:gd name="connsiteY7" fmla="*/ 347235 h 606722"/>
              <a:gd name="connsiteX8" fmla="*/ 326313 w 607634"/>
              <a:gd name="connsiteY8" fmla="*/ 347235 h 606722"/>
              <a:gd name="connsiteX9" fmla="*/ 377402 w 607634"/>
              <a:gd name="connsiteY9" fmla="*/ 296220 h 606722"/>
              <a:gd name="connsiteX10" fmla="*/ 453857 w 607634"/>
              <a:gd name="connsiteY10" fmla="*/ 296220 h 606722"/>
              <a:gd name="connsiteX11" fmla="*/ 453857 w 607634"/>
              <a:gd name="connsiteY11" fmla="*/ 250714 h 606722"/>
              <a:gd name="connsiteX12" fmla="*/ 422972 w 607634"/>
              <a:gd name="connsiteY12" fmla="*/ 250714 h 606722"/>
              <a:gd name="connsiteX13" fmla="*/ 502186 w 607634"/>
              <a:gd name="connsiteY13" fmla="*/ 171613 h 606722"/>
              <a:gd name="connsiteX14" fmla="*/ 469967 w 607634"/>
              <a:gd name="connsiteY14" fmla="*/ 139440 h 606722"/>
              <a:gd name="connsiteX15" fmla="*/ 174649 w 607634"/>
              <a:gd name="connsiteY15" fmla="*/ 434335 h 606722"/>
              <a:gd name="connsiteX16" fmla="*/ 174649 w 607634"/>
              <a:gd name="connsiteY16" fmla="*/ 294886 h 606722"/>
              <a:gd name="connsiteX17" fmla="*/ 400187 w 607634"/>
              <a:gd name="connsiteY17" fmla="*/ 69671 h 606722"/>
              <a:gd name="connsiteX18" fmla="*/ 486121 w 607634"/>
              <a:gd name="connsiteY18" fmla="*/ 34142 h 606722"/>
              <a:gd name="connsiteX19" fmla="*/ 0 w 607634"/>
              <a:gd name="connsiteY19" fmla="*/ 0 h 606722"/>
              <a:gd name="connsiteX20" fmla="*/ 425277 w 607634"/>
              <a:gd name="connsiteY20" fmla="*/ 0 h 606722"/>
              <a:gd name="connsiteX21" fmla="*/ 367956 w 607634"/>
              <a:gd name="connsiteY21" fmla="*/ 37504 h 606722"/>
              <a:gd name="connsiteX22" fmla="*/ 129060 w 607634"/>
              <a:gd name="connsiteY22" fmla="*/ 276033 h 606722"/>
              <a:gd name="connsiteX23" fmla="*/ 129060 w 607634"/>
              <a:gd name="connsiteY23" fmla="*/ 479814 h 606722"/>
              <a:gd name="connsiteX24" fmla="*/ 94080 w 607634"/>
              <a:gd name="connsiteY24" fmla="*/ 514741 h 606722"/>
              <a:gd name="connsiteX25" fmla="*/ 126301 w 607634"/>
              <a:gd name="connsiteY25" fmla="*/ 546912 h 606722"/>
              <a:gd name="connsiteX26" fmla="*/ 161281 w 607634"/>
              <a:gd name="connsiteY26" fmla="*/ 511986 h 606722"/>
              <a:gd name="connsiteX27" fmla="*/ 365375 w 607634"/>
              <a:gd name="connsiteY27" fmla="*/ 511986 h 606722"/>
              <a:gd name="connsiteX28" fmla="*/ 485624 w 607634"/>
              <a:gd name="connsiteY28" fmla="*/ 391921 h 606722"/>
              <a:gd name="connsiteX29" fmla="*/ 486069 w 607634"/>
              <a:gd name="connsiteY29" fmla="*/ 561220 h 606722"/>
              <a:gd name="connsiteX30" fmla="*/ 531640 w 607634"/>
              <a:gd name="connsiteY30" fmla="*/ 606722 h 606722"/>
              <a:gd name="connsiteX31" fmla="*/ 91143 w 607634"/>
              <a:gd name="connsiteY31" fmla="*/ 606722 h 606722"/>
              <a:gd name="connsiteX32" fmla="*/ 45571 w 607634"/>
              <a:gd name="connsiteY32" fmla="*/ 561220 h 606722"/>
              <a:gd name="connsiteX33" fmla="*/ 45571 w 607634"/>
              <a:gd name="connsiteY33" fmla="*/ 45502 h 606722"/>
              <a:gd name="connsiteX34" fmla="*/ 0 w 607634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4" h="606722">
                <a:moveTo>
                  <a:pt x="486121" y="34142"/>
                </a:moveTo>
                <a:cubicBezTo>
                  <a:pt x="517228" y="34142"/>
                  <a:pt x="548335" y="45985"/>
                  <a:pt x="572055" y="69671"/>
                </a:cubicBezTo>
                <a:cubicBezTo>
                  <a:pt x="619494" y="117042"/>
                  <a:pt x="619494" y="193922"/>
                  <a:pt x="572055" y="241293"/>
                </a:cubicBezTo>
                <a:lnTo>
                  <a:pt x="346428" y="466509"/>
                </a:lnTo>
                <a:lnTo>
                  <a:pt x="206869" y="466509"/>
                </a:lnTo>
                <a:lnTo>
                  <a:pt x="280743" y="392741"/>
                </a:lnTo>
                <a:lnTo>
                  <a:pt x="357198" y="392741"/>
                </a:lnTo>
                <a:lnTo>
                  <a:pt x="357198" y="347235"/>
                </a:lnTo>
                <a:lnTo>
                  <a:pt x="326313" y="347235"/>
                </a:lnTo>
                <a:lnTo>
                  <a:pt x="377402" y="296220"/>
                </a:lnTo>
                <a:lnTo>
                  <a:pt x="453857" y="296220"/>
                </a:lnTo>
                <a:lnTo>
                  <a:pt x="453857" y="250714"/>
                </a:lnTo>
                <a:lnTo>
                  <a:pt x="422972" y="250714"/>
                </a:lnTo>
                <a:lnTo>
                  <a:pt x="502186" y="171613"/>
                </a:lnTo>
                <a:lnTo>
                  <a:pt x="469967" y="139440"/>
                </a:lnTo>
                <a:lnTo>
                  <a:pt x="174649" y="434335"/>
                </a:lnTo>
                <a:lnTo>
                  <a:pt x="174649" y="294886"/>
                </a:lnTo>
                <a:lnTo>
                  <a:pt x="400187" y="69671"/>
                </a:lnTo>
                <a:cubicBezTo>
                  <a:pt x="423907" y="45985"/>
                  <a:pt x="455014" y="34142"/>
                  <a:pt x="486121" y="34142"/>
                </a:cubicBezTo>
                <a:close/>
                <a:moveTo>
                  <a:pt x="0" y="0"/>
                </a:moveTo>
                <a:lnTo>
                  <a:pt x="425277" y="0"/>
                </a:lnTo>
                <a:cubicBezTo>
                  <a:pt x="404004" y="8265"/>
                  <a:pt x="384511" y="20974"/>
                  <a:pt x="367956" y="37504"/>
                </a:cubicBezTo>
                <a:lnTo>
                  <a:pt x="129060" y="276033"/>
                </a:lnTo>
                <a:lnTo>
                  <a:pt x="129060" y="479814"/>
                </a:lnTo>
                <a:lnTo>
                  <a:pt x="94080" y="514741"/>
                </a:lnTo>
                <a:lnTo>
                  <a:pt x="126301" y="546912"/>
                </a:lnTo>
                <a:lnTo>
                  <a:pt x="161281" y="511986"/>
                </a:lnTo>
                <a:lnTo>
                  <a:pt x="365375" y="511986"/>
                </a:lnTo>
                <a:lnTo>
                  <a:pt x="485624" y="391921"/>
                </a:lnTo>
                <a:lnTo>
                  <a:pt x="486069" y="561220"/>
                </a:lnTo>
                <a:cubicBezTo>
                  <a:pt x="486069" y="586282"/>
                  <a:pt x="506540" y="606722"/>
                  <a:pt x="531640" y="606722"/>
                </a:cubicBezTo>
                <a:lnTo>
                  <a:pt x="91143" y="606722"/>
                </a:lnTo>
                <a:cubicBezTo>
                  <a:pt x="65954" y="606722"/>
                  <a:pt x="45571" y="586282"/>
                  <a:pt x="45571" y="561220"/>
                </a:cubicBezTo>
                <a:lnTo>
                  <a:pt x="45571" y="45502"/>
                </a:lnTo>
                <a:cubicBezTo>
                  <a:pt x="45571" y="20351"/>
                  <a:pt x="25189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8" name="book_338392">
            <a:extLst>
              <a:ext uri="{FF2B5EF4-FFF2-40B4-BE49-F238E27FC236}">
                <a16:creationId xmlns:a16="http://schemas.microsoft.com/office/drawing/2014/main" id="{57CC7541-782E-4422-B10A-6A5C23C2020E}"/>
              </a:ext>
            </a:extLst>
          </p:cNvPr>
          <p:cNvSpPr>
            <a:spLocks noChangeAspect="1"/>
          </p:cNvSpPr>
          <p:nvPr/>
        </p:nvSpPr>
        <p:spPr bwMode="auto">
          <a:xfrm>
            <a:off x="3073200" y="4177944"/>
            <a:ext cx="483313" cy="609685"/>
          </a:xfrm>
          <a:custGeom>
            <a:avLst/>
            <a:gdLst>
              <a:gd name="connsiteX0" fmla="*/ 76033 w 481635"/>
              <a:gd name="connsiteY0" fmla="*/ 506245 h 607568"/>
              <a:gd name="connsiteX1" fmla="*/ 50689 w 481635"/>
              <a:gd name="connsiteY1" fmla="*/ 531553 h 607568"/>
              <a:gd name="connsiteX2" fmla="*/ 76033 w 481635"/>
              <a:gd name="connsiteY2" fmla="*/ 556860 h 607568"/>
              <a:gd name="connsiteX3" fmla="*/ 409966 w 481635"/>
              <a:gd name="connsiteY3" fmla="*/ 556860 h 607568"/>
              <a:gd name="connsiteX4" fmla="*/ 409966 w 481635"/>
              <a:gd name="connsiteY4" fmla="*/ 506245 h 607568"/>
              <a:gd name="connsiteX5" fmla="*/ 152069 w 481635"/>
              <a:gd name="connsiteY5" fmla="*/ 151857 h 607568"/>
              <a:gd name="connsiteX6" fmla="*/ 329612 w 481635"/>
              <a:gd name="connsiteY6" fmla="*/ 151857 h 607568"/>
              <a:gd name="connsiteX7" fmla="*/ 329612 w 481635"/>
              <a:gd name="connsiteY7" fmla="*/ 227856 h 607568"/>
              <a:gd name="connsiteX8" fmla="*/ 152069 w 481635"/>
              <a:gd name="connsiteY8" fmla="*/ 227856 h 607568"/>
              <a:gd name="connsiteX9" fmla="*/ 126722 w 481635"/>
              <a:gd name="connsiteY9" fmla="*/ 101230 h 607568"/>
              <a:gd name="connsiteX10" fmla="*/ 101377 w 481635"/>
              <a:gd name="connsiteY10" fmla="*/ 126538 h 607568"/>
              <a:gd name="connsiteX11" fmla="*/ 101377 w 481635"/>
              <a:gd name="connsiteY11" fmla="*/ 253169 h 607568"/>
              <a:gd name="connsiteX12" fmla="*/ 126722 w 481635"/>
              <a:gd name="connsiteY12" fmla="*/ 278476 h 607568"/>
              <a:gd name="connsiteX13" fmla="*/ 354914 w 481635"/>
              <a:gd name="connsiteY13" fmla="*/ 278476 h 607568"/>
              <a:gd name="connsiteX14" fmla="*/ 380258 w 481635"/>
              <a:gd name="connsiteY14" fmla="*/ 253169 h 607568"/>
              <a:gd name="connsiteX15" fmla="*/ 380258 w 481635"/>
              <a:gd name="connsiteY15" fmla="*/ 126538 h 607568"/>
              <a:gd name="connsiteX16" fmla="*/ 354914 w 481635"/>
              <a:gd name="connsiteY16" fmla="*/ 101230 h 607568"/>
              <a:gd name="connsiteX17" fmla="*/ 63779 w 481635"/>
              <a:gd name="connsiteY17" fmla="*/ 0 h 607568"/>
              <a:gd name="connsiteX18" fmla="*/ 456291 w 481635"/>
              <a:gd name="connsiteY18" fmla="*/ 0 h 607568"/>
              <a:gd name="connsiteX19" fmla="*/ 481635 w 481635"/>
              <a:gd name="connsiteY19" fmla="*/ 25308 h 607568"/>
              <a:gd name="connsiteX20" fmla="*/ 481635 w 481635"/>
              <a:gd name="connsiteY20" fmla="*/ 480937 h 607568"/>
              <a:gd name="connsiteX21" fmla="*/ 481357 w 481635"/>
              <a:gd name="connsiteY21" fmla="*/ 482513 h 607568"/>
              <a:gd name="connsiteX22" fmla="*/ 479964 w 481635"/>
              <a:gd name="connsiteY22" fmla="*/ 489188 h 607568"/>
              <a:gd name="connsiteX23" fmla="*/ 479129 w 481635"/>
              <a:gd name="connsiteY23" fmla="*/ 491598 h 607568"/>
              <a:gd name="connsiteX24" fmla="*/ 474301 w 481635"/>
              <a:gd name="connsiteY24" fmla="*/ 498736 h 607568"/>
              <a:gd name="connsiteX25" fmla="*/ 474209 w 481635"/>
              <a:gd name="connsiteY25" fmla="*/ 498921 h 607568"/>
              <a:gd name="connsiteX26" fmla="*/ 474209 w 481635"/>
              <a:gd name="connsiteY26" fmla="*/ 564276 h 607568"/>
              <a:gd name="connsiteX27" fmla="*/ 479686 w 481635"/>
              <a:gd name="connsiteY27" fmla="*/ 591901 h 607568"/>
              <a:gd name="connsiteX28" fmla="*/ 456291 w 481635"/>
              <a:gd name="connsiteY28" fmla="*/ 607568 h 607568"/>
              <a:gd name="connsiteX29" fmla="*/ 76033 w 481635"/>
              <a:gd name="connsiteY29" fmla="*/ 607568 h 607568"/>
              <a:gd name="connsiteX30" fmla="*/ 0 w 481635"/>
              <a:gd name="connsiteY30" fmla="*/ 531553 h 607568"/>
              <a:gd name="connsiteX31" fmla="*/ 0 w 481635"/>
              <a:gd name="connsiteY31" fmla="*/ 63686 h 607568"/>
              <a:gd name="connsiteX32" fmla="*/ 63779 w 481635"/>
              <a:gd name="connsiteY3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1635" h="607568">
                <a:moveTo>
                  <a:pt x="76033" y="506245"/>
                </a:moveTo>
                <a:cubicBezTo>
                  <a:pt x="62015" y="506245"/>
                  <a:pt x="50689" y="517647"/>
                  <a:pt x="50689" y="531553"/>
                </a:cubicBezTo>
                <a:cubicBezTo>
                  <a:pt x="50689" y="545550"/>
                  <a:pt x="62015" y="556860"/>
                  <a:pt x="76033" y="556860"/>
                </a:cubicBezTo>
                <a:lnTo>
                  <a:pt x="409966" y="556860"/>
                </a:lnTo>
                <a:cubicBezTo>
                  <a:pt x="404210" y="540081"/>
                  <a:pt x="404210" y="523024"/>
                  <a:pt x="409966" y="506245"/>
                </a:cubicBezTo>
                <a:close/>
                <a:moveTo>
                  <a:pt x="152069" y="151857"/>
                </a:moveTo>
                <a:lnTo>
                  <a:pt x="329612" y="151857"/>
                </a:lnTo>
                <a:lnTo>
                  <a:pt x="329612" y="227856"/>
                </a:lnTo>
                <a:lnTo>
                  <a:pt x="152069" y="227856"/>
                </a:lnTo>
                <a:close/>
                <a:moveTo>
                  <a:pt x="126722" y="101230"/>
                </a:moveTo>
                <a:cubicBezTo>
                  <a:pt x="112703" y="101230"/>
                  <a:pt x="101377" y="112633"/>
                  <a:pt x="101377" y="126538"/>
                </a:cubicBezTo>
                <a:lnTo>
                  <a:pt x="101377" y="253169"/>
                </a:lnTo>
                <a:cubicBezTo>
                  <a:pt x="101377" y="267074"/>
                  <a:pt x="112703" y="278476"/>
                  <a:pt x="126722" y="278476"/>
                </a:cubicBezTo>
                <a:lnTo>
                  <a:pt x="354914" y="278476"/>
                </a:lnTo>
                <a:cubicBezTo>
                  <a:pt x="368932" y="278476"/>
                  <a:pt x="380258" y="267074"/>
                  <a:pt x="380258" y="253169"/>
                </a:cubicBezTo>
                <a:lnTo>
                  <a:pt x="380258" y="126538"/>
                </a:lnTo>
                <a:cubicBezTo>
                  <a:pt x="380258" y="112633"/>
                  <a:pt x="368932" y="101230"/>
                  <a:pt x="354914" y="101230"/>
                </a:cubicBezTo>
                <a:close/>
                <a:moveTo>
                  <a:pt x="63779" y="0"/>
                </a:moveTo>
                <a:lnTo>
                  <a:pt x="456291" y="0"/>
                </a:lnTo>
                <a:cubicBezTo>
                  <a:pt x="470309" y="0"/>
                  <a:pt x="481635" y="11310"/>
                  <a:pt x="481635" y="25308"/>
                </a:cubicBezTo>
                <a:lnTo>
                  <a:pt x="481635" y="480937"/>
                </a:lnTo>
                <a:cubicBezTo>
                  <a:pt x="481635" y="481493"/>
                  <a:pt x="481357" y="481957"/>
                  <a:pt x="481357" y="482513"/>
                </a:cubicBezTo>
                <a:cubicBezTo>
                  <a:pt x="481171" y="484831"/>
                  <a:pt x="480707" y="487056"/>
                  <a:pt x="479964" y="489188"/>
                </a:cubicBezTo>
                <a:cubicBezTo>
                  <a:pt x="479686" y="490022"/>
                  <a:pt x="479500" y="490856"/>
                  <a:pt x="479129" y="491598"/>
                </a:cubicBezTo>
                <a:cubicBezTo>
                  <a:pt x="477922" y="494194"/>
                  <a:pt x="476344" y="496604"/>
                  <a:pt x="474301" y="498736"/>
                </a:cubicBezTo>
                <a:cubicBezTo>
                  <a:pt x="474209" y="498829"/>
                  <a:pt x="474209" y="498829"/>
                  <a:pt x="474209" y="498921"/>
                </a:cubicBezTo>
                <a:cubicBezTo>
                  <a:pt x="450350" y="522746"/>
                  <a:pt x="450350" y="540452"/>
                  <a:pt x="474209" y="564276"/>
                </a:cubicBezTo>
                <a:cubicBezTo>
                  <a:pt x="481450" y="571600"/>
                  <a:pt x="483585" y="582446"/>
                  <a:pt x="479686" y="591901"/>
                </a:cubicBezTo>
                <a:cubicBezTo>
                  <a:pt x="475787" y="601357"/>
                  <a:pt x="466503" y="607568"/>
                  <a:pt x="456291" y="607568"/>
                </a:cubicBezTo>
                <a:lnTo>
                  <a:pt x="76033" y="607568"/>
                </a:lnTo>
                <a:cubicBezTo>
                  <a:pt x="34071" y="607568"/>
                  <a:pt x="0" y="573454"/>
                  <a:pt x="0" y="531553"/>
                </a:cubicBezTo>
                <a:lnTo>
                  <a:pt x="0" y="63686"/>
                </a:lnTo>
                <a:cubicBezTo>
                  <a:pt x="0" y="28552"/>
                  <a:pt x="28594" y="0"/>
                  <a:pt x="637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2" name="file-gross-outline-interface-symbol_38416">
            <a:hlinkClick r:id="rId2" action="ppaction://hlinksldjump"/>
            <a:extLst>
              <a:ext uri="{FF2B5EF4-FFF2-40B4-BE49-F238E27FC236}">
                <a16:creationId xmlns:a16="http://schemas.microsoft.com/office/drawing/2014/main" id="{A9AE7A5A-8705-4FB9-9B97-DD2AE3F92A7A}"/>
              </a:ext>
            </a:extLst>
          </p:cNvPr>
          <p:cNvSpPr>
            <a:spLocks noChangeAspect="1"/>
          </p:cNvSpPr>
          <p:nvPr/>
        </p:nvSpPr>
        <p:spPr bwMode="auto">
          <a:xfrm>
            <a:off x="1210456" y="4177944"/>
            <a:ext cx="459372" cy="609685"/>
          </a:xfrm>
          <a:custGeom>
            <a:avLst/>
            <a:gdLst>
              <a:gd name="connsiteX0" fmla="*/ 291235 w 457405"/>
              <a:gd name="connsiteY0" fmla="*/ 441226 h 607074"/>
              <a:gd name="connsiteX1" fmla="*/ 291235 w 457405"/>
              <a:gd name="connsiteY1" fmla="*/ 541690 h 607074"/>
              <a:gd name="connsiteX2" fmla="*/ 291235 w 457405"/>
              <a:gd name="connsiteY2" fmla="*/ 542167 h 607074"/>
              <a:gd name="connsiteX3" fmla="*/ 324533 w 457405"/>
              <a:gd name="connsiteY3" fmla="*/ 508918 h 607074"/>
              <a:gd name="connsiteX4" fmla="*/ 392403 w 457405"/>
              <a:gd name="connsiteY4" fmla="*/ 441226 h 607074"/>
              <a:gd name="connsiteX5" fmla="*/ 159653 w 457405"/>
              <a:gd name="connsiteY5" fmla="*/ 228208 h 607074"/>
              <a:gd name="connsiteX6" fmla="*/ 297752 w 457405"/>
              <a:gd name="connsiteY6" fmla="*/ 228208 h 607074"/>
              <a:gd name="connsiteX7" fmla="*/ 330246 w 457405"/>
              <a:gd name="connsiteY7" fmla="*/ 260668 h 607074"/>
              <a:gd name="connsiteX8" fmla="*/ 297752 w 457405"/>
              <a:gd name="connsiteY8" fmla="*/ 293128 h 607074"/>
              <a:gd name="connsiteX9" fmla="*/ 159653 w 457405"/>
              <a:gd name="connsiteY9" fmla="*/ 293128 h 607074"/>
              <a:gd name="connsiteX10" fmla="*/ 127159 w 457405"/>
              <a:gd name="connsiteY10" fmla="*/ 260668 h 607074"/>
              <a:gd name="connsiteX11" fmla="*/ 159653 w 457405"/>
              <a:gd name="connsiteY11" fmla="*/ 228208 h 607074"/>
              <a:gd name="connsiteX12" fmla="*/ 159653 w 457405"/>
              <a:gd name="connsiteY12" fmla="*/ 137320 h 607074"/>
              <a:gd name="connsiteX13" fmla="*/ 297752 w 457405"/>
              <a:gd name="connsiteY13" fmla="*/ 137320 h 607074"/>
              <a:gd name="connsiteX14" fmla="*/ 330246 w 457405"/>
              <a:gd name="connsiteY14" fmla="*/ 169780 h 607074"/>
              <a:gd name="connsiteX15" fmla="*/ 297752 w 457405"/>
              <a:gd name="connsiteY15" fmla="*/ 202240 h 607074"/>
              <a:gd name="connsiteX16" fmla="*/ 159653 w 457405"/>
              <a:gd name="connsiteY16" fmla="*/ 202240 h 607074"/>
              <a:gd name="connsiteX17" fmla="*/ 127159 w 457405"/>
              <a:gd name="connsiteY17" fmla="*/ 169780 h 607074"/>
              <a:gd name="connsiteX18" fmla="*/ 159653 w 457405"/>
              <a:gd name="connsiteY18" fmla="*/ 137320 h 607074"/>
              <a:gd name="connsiteX19" fmla="*/ 65002 w 457405"/>
              <a:gd name="connsiteY19" fmla="*/ 64907 h 607074"/>
              <a:gd name="connsiteX20" fmla="*/ 65002 w 457405"/>
              <a:gd name="connsiteY20" fmla="*/ 542167 h 607074"/>
              <a:gd name="connsiteX21" fmla="*/ 226233 w 457405"/>
              <a:gd name="connsiteY21" fmla="*/ 542167 h 607074"/>
              <a:gd name="connsiteX22" fmla="*/ 226233 w 457405"/>
              <a:gd name="connsiteY22" fmla="*/ 441226 h 607074"/>
              <a:gd name="connsiteX23" fmla="*/ 291235 w 457405"/>
              <a:gd name="connsiteY23" fmla="*/ 376319 h 607074"/>
              <a:gd name="connsiteX24" fmla="*/ 392403 w 457405"/>
              <a:gd name="connsiteY24" fmla="*/ 376319 h 607074"/>
              <a:gd name="connsiteX25" fmla="*/ 392403 w 457405"/>
              <a:gd name="connsiteY25" fmla="*/ 64907 h 607074"/>
              <a:gd name="connsiteX26" fmla="*/ 65002 w 457405"/>
              <a:gd name="connsiteY26" fmla="*/ 0 h 607074"/>
              <a:gd name="connsiteX27" fmla="*/ 392403 w 457405"/>
              <a:gd name="connsiteY27" fmla="*/ 0 h 607074"/>
              <a:gd name="connsiteX28" fmla="*/ 457405 w 457405"/>
              <a:gd name="connsiteY28" fmla="*/ 64907 h 607074"/>
              <a:gd name="connsiteX29" fmla="*/ 457405 w 457405"/>
              <a:gd name="connsiteY29" fmla="*/ 442181 h 607074"/>
              <a:gd name="connsiteX30" fmla="*/ 457246 w 457405"/>
              <a:gd name="connsiteY30" fmla="*/ 444010 h 607074"/>
              <a:gd name="connsiteX31" fmla="*/ 457246 w 457405"/>
              <a:gd name="connsiteY31" fmla="*/ 444965 h 607074"/>
              <a:gd name="connsiteX32" fmla="*/ 437968 w 457405"/>
              <a:gd name="connsiteY32" fmla="*/ 488396 h 607074"/>
              <a:gd name="connsiteX33" fmla="*/ 370337 w 457405"/>
              <a:gd name="connsiteY33" fmla="*/ 554973 h 607074"/>
              <a:gd name="connsiteX34" fmla="*/ 337199 w 457405"/>
              <a:gd name="connsiteY34" fmla="*/ 588063 h 607074"/>
              <a:gd name="connsiteX35" fmla="*/ 291235 w 457405"/>
              <a:gd name="connsiteY35" fmla="*/ 607074 h 607074"/>
              <a:gd name="connsiteX36" fmla="*/ 290996 w 457405"/>
              <a:gd name="connsiteY36" fmla="*/ 607074 h 607074"/>
              <a:gd name="connsiteX37" fmla="*/ 290757 w 457405"/>
              <a:gd name="connsiteY37" fmla="*/ 607074 h 607074"/>
              <a:gd name="connsiteX38" fmla="*/ 65002 w 457405"/>
              <a:gd name="connsiteY38" fmla="*/ 607074 h 607074"/>
              <a:gd name="connsiteX39" fmla="*/ 0 w 457405"/>
              <a:gd name="connsiteY39" fmla="*/ 542167 h 607074"/>
              <a:gd name="connsiteX40" fmla="*/ 0 w 457405"/>
              <a:gd name="connsiteY40" fmla="*/ 64907 h 607074"/>
              <a:gd name="connsiteX41" fmla="*/ 65002 w 457405"/>
              <a:gd name="connsiteY41" fmla="*/ 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7405" h="607074">
                <a:moveTo>
                  <a:pt x="291235" y="441226"/>
                </a:moveTo>
                <a:lnTo>
                  <a:pt x="291235" y="541690"/>
                </a:lnTo>
                <a:lnTo>
                  <a:pt x="291235" y="542167"/>
                </a:lnTo>
                <a:lnTo>
                  <a:pt x="324533" y="508918"/>
                </a:lnTo>
                <a:lnTo>
                  <a:pt x="392403" y="441226"/>
                </a:lnTo>
                <a:close/>
                <a:moveTo>
                  <a:pt x="159653" y="228208"/>
                </a:moveTo>
                <a:lnTo>
                  <a:pt x="297752" y="228208"/>
                </a:lnTo>
                <a:cubicBezTo>
                  <a:pt x="315672" y="228208"/>
                  <a:pt x="330246" y="242688"/>
                  <a:pt x="330246" y="260668"/>
                </a:cubicBezTo>
                <a:cubicBezTo>
                  <a:pt x="330246" y="278569"/>
                  <a:pt x="315672" y="293128"/>
                  <a:pt x="297752" y="293128"/>
                </a:cubicBezTo>
                <a:lnTo>
                  <a:pt x="159653" y="293128"/>
                </a:lnTo>
                <a:cubicBezTo>
                  <a:pt x="141733" y="293128"/>
                  <a:pt x="127159" y="278569"/>
                  <a:pt x="127159" y="260668"/>
                </a:cubicBezTo>
                <a:cubicBezTo>
                  <a:pt x="127159" y="242688"/>
                  <a:pt x="141733" y="228208"/>
                  <a:pt x="159653" y="228208"/>
                </a:cubicBezTo>
                <a:close/>
                <a:moveTo>
                  <a:pt x="159653" y="137320"/>
                </a:moveTo>
                <a:lnTo>
                  <a:pt x="297752" y="137320"/>
                </a:lnTo>
                <a:cubicBezTo>
                  <a:pt x="315672" y="137320"/>
                  <a:pt x="330246" y="151879"/>
                  <a:pt x="330246" y="169780"/>
                </a:cubicBezTo>
                <a:cubicBezTo>
                  <a:pt x="330246" y="187681"/>
                  <a:pt x="315672" y="202240"/>
                  <a:pt x="297752" y="202240"/>
                </a:cubicBezTo>
                <a:lnTo>
                  <a:pt x="159653" y="202240"/>
                </a:lnTo>
                <a:cubicBezTo>
                  <a:pt x="141733" y="202240"/>
                  <a:pt x="127159" y="187681"/>
                  <a:pt x="127159" y="169780"/>
                </a:cubicBezTo>
                <a:cubicBezTo>
                  <a:pt x="127159" y="151879"/>
                  <a:pt x="141733" y="137320"/>
                  <a:pt x="159653" y="137320"/>
                </a:cubicBezTo>
                <a:close/>
                <a:moveTo>
                  <a:pt x="65002" y="64907"/>
                </a:moveTo>
                <a:lnTo>
                  <a:pt x="65002" y="542167"/>
                </a:lnTo>
                <a:lnTo>
                  <a:pt x="226233" y="542167"/>
                </a:lnTo>
                <a:lnTo>
                  <a:pt x="226233" y="441226"/>
                </a:lnTo>
                <a:cubicBezTo>
                  <a:pt x="226233" y="405352"/>
                  <a:pt x="255388" y="376319"/>
                  <a:pt x="291235" y="376319"/>
                </a:cubicBezTo>
                <a:lnTo>
                  <a:pt x="392403" y="376319"/>
                </a:lnTo>
                <a:lnTo>
                  <a:pt x="392403" y="64907"/>
                </a:lnTo>
                <a:close/>
                <a:moveTo>
                  <a:pt x="65002" y="0"/>
                </a:moveTo>
                <a:lnTo>
                  <a:pt x="392403" y="0"/>
                </a:lnTo>
                <a:cubicBezTo>
                  <a:pt x="428250" y="0"/>
                  <a:pt x="457405" y="29033"/>
                  <a:pt x="457405" y="64907"/>
                </a:cubicBezTo>
                <a:lnTo>
                  <a:pt x="457405" y="442181"/>
                </a:lnTo>
                <a:cubicBezTo>
                  <a:pt x="457405" y="442817"/>
                  <a:pt x="457325" y="443374"/>
                  <a:pt x="457246" y="444010"/>
                </a:cubicBezTo>
                <a:cubicBezTo>
                  <a:pt x="457246" y="444329"/>
                  <a:pt x="457246" y="444647"/>
                  <a:pt x="457246" y="444965"/>
                </a:cubicBezTo>
                <a:cubicBezTo>
                  <a:pt x="456529" y="461351"/>
                  <a:pt x="449758" y="476862"/>
                  <a:pt x="437968" y="488396"/>
                </a:cubicBezTo>
                <a:lnTo>
                  <a:pt x="370337" y="554973"/>
                </a:lnTo>
                <a:lnTo>
                  <a:pt x="337199" y="588063"/>
                </a:lnTo>
                <a:cubicBezTo>
                  <a:pt x="324772" y="600472"/>
                  <a:pt x="308123" y="607074"/>
                  <a:pt x="291235" y="607074"/>
                </a:cubicBezTo>
                <a:cubicBezTo>
                  <a:pt x="291156" y="607074"/>
                  <a:pt x="291076" y="607074"/>
                  <a:pt x="290996" y="607074"/>
                </a:cubicBezTo>
                <a:cubicBezTo>
                  <a:pt x="290917" y="607074"/>
                  <a:pt x="290837" y="607074"/>
                  <a:pt x="290757" y="607074"/>
                </a:cubicBezTo>
                <a:lnTo>
                  <a:pt x="65002" y="607074"/>
                </a:lnTo>
                <a:cubicBezTo>
                  <a:pt x="29155" y="607074"/>
                  <a:pt x="0" y="578041"/>
                  <a:pt x="0" y="542167"/>
                </a:cubicBezTo>
                <a:lnTo>
                  <a:pt x="0" y="64907"/>
                </a:lnTo>
                <a:cubicBezTo>
                  <a:pt x="0" y="29033"/>
                  <a:pt x="29155" y="0"/>
                  <a:pt x="65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9A77BD-8D09-4011-8AFF-DF811189687B}"/>
              </a:ext>
            </a:extLst>
          </p:cNvPr>
          <p:cNvSpPr txBox="1"/>
          <p:nvPr/>
        </p:nvSpPr>
        <p:spPr>
          <a:xfrm>
            <a:off x="913395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EE51AB-AF89-429F-8970-C03BA5A1B8E0}"/>
              </a:ext>
            </a:extLst>
          </p:cNvPr>
          <p:cNvSpPr txBox="1"/>
          <p:nvPr/>
        </p:nvSpPr>
        <p:spPr>
          <a:xfrm>
            <a:off x="278810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D35513-20C1-4C73-84B7-CB99B25CC909}"/>
              </a:ext>
            </a:extLst>
          </p:cNvPr>
          <p:cNvSpPr txBox="1"/>
          <p:nvPr/>
        </p:nvSpPr>
        <p:spPr>
          <a:xfrm>
            <a:off x="4662823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5D87DD-4D9C-483D-93DC-1F11F4076965}"/>
              </a:ext>
            </a:extLst>
          </p:cNvPr>
          <p:cNvSpPr txBox="1"/>
          <p:nvPr/>
        </p:nvSpPr>
        <p:spPr>
          <a:xfrm>
            <a:off x="657073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C331ED-2976-4903-80FB-CEF567550DFF}"/>
              </a:ext>
            </a:extLst>
          </p:cNvPr>
          <p:cNvSpPr txBox="1"/>
          <p:nvPr/>
        </p:nvSpPr>
        <p:spPr>
          <a:xfrm>
            <a:off x="8412254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9026C64-2C49-4411-830B-6C0BAE327F26}"/>
              </a:ext>
            </a:extLst>
          </p:cNvPr>
          <p:cNvSpPr txBox="1"/>
          <p:nvPr/>
        </p:nvSpPr>
        <p:spPr>
          <a:xfrm>
            <a:off x="10286970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670091" y="2859531"/>
            <a:ext cx="108265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5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D5DD8C0-FE86-4835-91D7-A208719F7562}"/>
              </a:ext>
            </a:extLst>
          </p:cNvPr>
          <p:cNvGrpSpPr/>
          <p:nvPr/>
        </p:nvGrpSpPr>
        <p:grpSpPr>
          <a:xfrm>
            <a:off x="4506144" y="3798227"/>
            <a:ext cx="1365914" cy="1365914"/>
            <a:chOff x="953888" y="3595109"/>
            <a:chExt cx="1365914" cy="1365914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A87D7432-1F66-4B4C-8FDB-0592ABEAA3B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C71D1428-193D-4D75-9589-2ADE150E9898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270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1F491F17-C812-4A1C-88D6-74E220BF9D4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5" name="physics-formula-of-energy-in-a-square_46164">
            <a:extLst>
              <a:ext uri="{FF2B5EF4-FFF2-40B4-BE49-F238E27FC236}">
                <a16:creationId xmlns:a16="http://schemas.microsoft.com/office/drawing/2014/main" id="{CFE8C3C1-5E24-415A-AAEB-9677F4AC5D80}"/>
              </a:ext>
            </a:extLst>
          </p:cNvPr>
          <p:cNvSpPr>
            <a:spLocks noChangeAspect="1"/>
          </p:cNvSpPr>
          <p:nvPr/>
        </p:nvSpPr>
        <p:spPr bwMode="auto">
          <a:xfrm>
            <a:off x="4884259" y="4166287"/>
            <a:ext cx="609685" cy="608951"/>
          </a:xfrm>
          <a:custGeom>
            <a:avLst/>
            <a:gdLst>
              <a:gd name="T0" fmla="*/ 0 w 667"/>
              <a:gd name="T1" fmla="*/ 578 h 667"/>
              <a:gd name="T2" fmla="*/ 667 w 667"/>
              <a:gd name="T3" fmla="*/ 88 h 667"/>
              <a:gd name="T4" fmla="*/ 195 w 667"/>
              <a:gd name="T5" fmla="*/ 393 h 667"/>
              <a:gd name="T6" fmla="*/ 107 w 667"/>
              <a:gd name="T7" fmla="*/ 423 h 667"/>
              <a:gd name="T8" fmla="*/ 78 w 667"/>
              <a:gd name="T9" fmla="*/ 364 h 667"/>
              <a:gd name="T10" fmla="*/ 68 w 667"/>
              <a:gd name="T11" fmla="*/ 327 h 667"/>
              <a:gd name="T12" fmla="*/ 77 w 667"/>
              <a:gd name="T13" fmla="*/ 310 h 667"/>
              <a:gd name="T14" fmla="*/ 68 w 667"/>
              <a:gd name="T15" fmla="*/ 274 h 667"/>
              <a:gd name="T16" fmla="*/ 88 w 667"/>
              <a:gd name="T17" fmla="*/ 250 h 667"/>
              <a:gd name="T18" fmla="*/ 126 w 667"/>
              <a:gd name="T19" fmla="*/ 248 h 667"/>
              <a:gd name="T20" fmla="*/ 175 w 667"/>
              <a:gd name="T21" fmla="*/ 244 h 667"/>
              <a:gd name="T22" fmla="*/ 189 w 667"/>
              <a:gd name="T23" fmla="*/ 254 h 667"/>
              <a:gd name="T24" fmla="*/ 148 w 667"/>
              <a:gd name="T25" fmla="*/ 275 h 667"/>
              <a:gd name="T26" fmla="*/ 113 w 667"/>
              <a:gd name="T27" fmla="*/ 278 h 667"/>
              <a:gd name="T28" fmla="*/ 163 w 667"/>
              <a:gd name="T29" fmla="*/ 300 h 667"/>
              <a:gd name="T30" fmla="*/ 187 w 667"/>
              <a:gd name="T31" fmla="*/ 305 h 667"/>
              <a:gd name="T32" fmla="*/ 180 w 667"/>
              <a:gd name="T33" fmla="*/ 320 h 667"/>
              <a:gd name="T34" fmla="*/ 134 w 667"/>
              <a:gd name="T35" fmla="*/ 328 h 667"/>
              <a:gd name="T36" fmla="*/ 109 w 667"/>
              <a:gd name="T37" fmla="*/ 333 h 667"/>
              <a:gd name="T38" fmla="*/ 106 w 667"/>
              <a:gd name="T39" fmla="*/ 382 h 667"/>
              <a:gd name="T40" fmla="*/ 149 w 667"/>
              <a:gd name="T41" fmla="*/ 381 h 667"/>
              <a:gd name="T42" fmla="*/ 213 w 667"/>
              <a:gd name="T43" fmla="*/ 371 h 667"/>
              <a:gd name="T44" fmla="*/ 317 w 667"/>
              <a:gd name="T45" fmla="*/ 386 h 667"/>
              <a:gd name="T46" fmla="*/ 242 w 667"/>
              <a:gd name="T47" fmla="*/ 399 h 667"/>
              <a:gd name="T48" fmla="*/ 232 w 667"/>
              <a:gd name="T49" fmla="*/ 378 h 667"/>
              <a:gd name="T50" fmla="*/ 317 w 667"/>
              <a:gd name="T51" fmla="*/ 385 h 667"/>
              <a:gd name="T52" fmla="*/ 294 w 667"/>
              <a:gd name="T53" fmla="*/ 362 h 667"/>
              <a:gd name="T54" fmla="*/ 234 w 667"/>
              <a:gd name="T55" fmla="*/ 359 h 667"/>
              <a:gd name="T56" fmla="*/ 242 w 667"/>
              <a:gd name="T57" fmla="*/ 333 h 667"/>
              <a:gd name="T58" fmla="*/ 321 w 667"/>
              <a:gd name="T59" fmla="*/ 350 h 667"/>
              <a:gd name="T60" fmla="*/ 456 w 667"/>
              <a:gd name="T61" fmla="*/ 425 h 667"/>
              <a:gd name="T62" fmla="*/ 421 w 667"/>
              <a:gd name="T63" fmla="*/ 385 h 667"/>
              <a:gd name="T64" fmla="*/ 382 w 667"/>
              <a:gd name="T65" fmla="*/ 397 h 667"/>
              <a:gd name="T66" fmla="*/ 351 w 667"/>
              <a:gd name="T67" fmla="*/ 423 h 667"/>
              <a:gd name="T68" fmla="*/ 335 w 667"/>
              <a:gd name="T69" fmla="*/ 412 h 667"/>
              <a:gd name="T70" fmla="*/ 339 w 667"/>
              <a:gd name="T71" fmla="*/ 355 h 667"/>
              <a:gd name="T72" fmla="*/ 367 w 667"/>
              <a:gd name="T73" fmla="*/ 334 h 667"/>
              <a:gd name="T74" fmla="*/ 400 w 667"/>
              <a:gd name="T75" fmla="*/ 379 h 667"/>
              <a:gd name="T76" fmla="*/ 460 w 667"/>
              <a:gd name="T77" fmla="*/ 394 h 667"/>
              <a:gd name="T78" fmla="*/ 512 w 667"/>
              <a:gd name="T79" fmla="*/ 426 h 667"/>
              <a:gd name="T80" fmla="*/ 483 w 667"/>
              <a:gd name="T81" fmla="*/ 362 h 667"/>
              <a:gd name="T82" fmla="*/ 532 w 667"/>
              <a:gd name="T83" fmla="*/ 340 h 667"/>
              <a:gd name="T84" fmla="*/ 502 w 667"/>
              <a:gd name="T85" fmla="*/ 380 h 667"/>
              <a:gd name="T86" fmla="*/ 547 w 667"/>
              <a:gd name="T87" fmla="*/ 388 h 667"/>
              <a:gd name="T88" fmla="*/ 538 w 667"/>
              <a:gd name="T89" fmla="*/ 421 h 667"/>
              <a:gd name="T90" fmla="*/ 575 w 667"/>
              <a:gd name="T91" fmla="*/ 327 h 667"/>
              <a:gd name="T92" fmla="*/ 550 w 667"/>
              <a:gd name="T93" fmla="*/ 312 h 667"/>
              <a:gd name="T94" fmla="*/ 580 w 667"/>
              <a:gd name="T95" fmla="*/ 277 h 667"/>
              <a:gd name="T96" fmla="*/ 559 w 667"/>
              <a:gd name="T97" fmla="*/ 288 h 667"/>
              <a:gd name="T98" fmla="*/ 552 w 667"/>
              <a:gd name="T99" fmla="*/ 285 h 667"/>
              <a:gd name="T100" fmla="*/ 579 w 667"/>
              <a:gd name="T101" fmla="*/ 264 h 667"/>
              <a:gd name="T102" fmla="*/ 580 w 667"/>
              <a:gd name="T103" fmla="*/ 301 h 667"/>
              <a:gd name="T104" fmla="*/ 589 w 667"/>
              <a:gd name="T105" fmla="*/ 315 h 667"/>
              <a:gd name="T106" fmla="*/ 600 w 667"/>
              <a:gd name="T107" fmla="*/ 31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7" h="667">
                <a:moveTo>
                  <a:pt x="578" y="0"/>
                </a:moveTo>
                <a:lnTo>
                  <a:pt x="88" y="0"/>
                </a:lnTo>
                <a:cubicBezTo>
                  <a:pt x="40" y="0"/>
                  <a:pt x="0" y="40"/>
                  <a:pt x="0" y="88"/>
                </a:cubicBezTo>
                <a:lnTo>
                  <a:pt x="0" y="578"/>
                </a:lnTo>
                <a:cubicBezTo>
                  <a:pt x="0" y="627"/>
                  <a:pt x="40" y="667"/>
                  <a:pt x="88" y="667"/>
                </a:cubicBezTo>
                <a:lnTo>
                  <a:pt x="578" y="667"/>
                </a:lnTo>
                <a:cubicBezTo>
                  <a:pt x="627" y="667"/>
                  <a:pt x="667" y="627"/>
                  <a:pt x="667" y="578"/>
                </a:cubicBezTo>
                <a:lnTo>
                  <a:pt x="667" y="88"/>
                </a:lnTo>
                <a:cubicBezTo>
                  <a:pt x="667" y="40"/>
                  <a:pt x="627" y="0"/>
                  <a:pt x="578" y="0"/>
                </a:cubicBezTo>
                <a:close/>
                <a:moveTo>
                  <a:pt x="220" y="383"/>
                </a:moveTo>
                <a:cubicBezTo>
                  <a:pt x="220" y="385"/>
                  <a:pt x="219" y="386"/>
                  <a:pt x="218" y="387"/>
                </a:cubicBezTo>
                <a:cubicBezTo>
                  <a:pt x="216" y="390"/>
                  <a:pt x="208" y="392"/>
                  <a:pt x="195" y="393"/>
                </a:cubicBezTo>
                <a:cubicBezTo>
                  <a:pt x="191" y="393"/>
                  <a:pt x="188" y="393"/>
                  <a:pt x="187" y="393"/>
                </a:cubicBezTo>
                <a:cubicBezTo>
                  <a:pt x="174" y="396"/>
                  <a:pt x="159" y="402"/>
                  <a:pt x="143" y="411"/>
                </a:cubicBezTo>
                <a:lnTo>
                  <a:pt x="141" y="411"/>
                </a:lnTo>
                <a:cubicBezTo>
                  <a:pt x="127" y="419"/>
                  <a:pt x="115" y="423"/>
                  <a:pt x="107" y="423"/>
                </a:cubicBezTo>
                <a:lnTo>
                  <a:pt x="106" y="423"/>
                </a:lnTo>
                <a:lnTo>
                  <a:pt x="104" y="423"/>
                </a:lnTo>
                <a:cubicBezTo>
                  <a:pt x="91" y="422"/>
                  <a:pt x="83" y="409"/>
                  <a:pt x="80" y="386"/>
                </a:cubicBezTo>
                <a:cubicBezTo>
                  <a:pt x="79" y="379"/>
                  <a:pt x="78" y="372"/>
                  <a:pt x="78" y="364"/>
                </a:cubicBezTo>
                <a:cubicBezTo>
                  <a:pt x="78" y="361"/>
                  <a:pt x="78" y="358"/>
                  <a:pt x="78" y="356"/>
                </a:cubicBezTo>
                <a:cubicBezTo>
                  <a:pt x="79" y="350"/>
                  <a:pt x="79" y="344"/>
                  <a:pt x="79" y="337"/>
                </a:cubicBezTo>
                <a:cubicBezTo>
                  <a:pt x="74" y="337"/>
                  <a:pt x="71" y="335"/>
                  <a:pt x="69" y="332"/>
                </a:cubicBezTo>
                <a:cubicBezTo>
                  <a:pt x="68" y="330"/>
                  <a:pt x="68" y="329"/>
                  <a:pt x="68" y="327"/>
                </a:cubicBezTo>
                <a:cubicBezTo>
                  <a:pt x="68" y="327"/>
                  <a:pt x="68" y="326"/>
                  <a:pt x="68" y="326"/>
                </a:cubicBezTo>
                <a:cubicBezTo>
                  <a:pt x="68" y="325"/>
                  <a:pt x="68" y="324"/>
                  <a:pt x="69" y="322"/>
                </a:cubicBezTo>
                <a:cubicBezTo>
                  <a:pt x="70" y="320"/>
                  <a:pt x="71" y="317"/>
                  <a:pt x="74" y="314"/>
                </a:cubicBezTo>
                <a:cubicBezTo>
                  <a:pt x="76" y="312"/>
                  <a:pt x="77" y="311"/>
                  <a:pt x="77" y="310"/>
                </a:cubicBezTo>
                <a:cubicBezTo>
                  <a:pt x="79" y="306"/>
                  <a:pt x="81" y="300"/>
                  <a:pt x="82" y="291"/>
                </a:cubicBezTo>
                <a:cubicBezTo>
                  <a:pt x="83" y="287"/>
                  <a:pt x="83" y="283"/>
                  <a:pt x="84" y="281"/>
                </a:cubicBezTo>
                <a:cubicBezTo>
                  <a:pt x="82" y="281"/>
                  <a:pt x="81" y="281"/>
                  <a:pt x="80" y="281"/>
                </a:cubicBezTo>
                <a:cubicBezTo>
                  <a:pt x="74" y="280"/>
                  <a:pt x="69" y="278"/>
                  <a:pt x="68" y="274"/>
                </a:cubicBezTo>
                <a:cubicBezTo>
                  <a:pt x="67" y="273"/>
                  <a:pt x="67" y="272"/>
                  <a:pt x="67" y="270"/>
                </a:cubicBezTo>
                <a:cubicBezTo>
                  <a:pt x="67" y="270"/>
                  <a:pt x="67" y="269"/>
                  <a:pt x="67" y="269"/>
                </a:cubicBezTo>
                <a:cubicBezTo>
                  <a:pt x="67" y="267"/>
                  <a:pt x="68" y="264"/>
                  <a:pt x="69" y="262"/>
                </a:cubicBezTo>
                <a:cubicBezTo>
                  <a:pt x="72" y="257"/>
                  <a:pt x="78" y="253"/>
                  <a:pt x="88" y="250"/>
                </a:cubicBezTo>
                <a:cubicBezTo>
                  <a:pt x="93" y="249"/>
                  <a:pt x="97" y="247"/>
                  <a:pt x="99" y="246"/>
                </a:cubicBezTo>
                <a:cubicBezTo>
                  <a:pt x="105" y="242"/>
                  <a:pt x="109" y="240"/>
                  <a:pt x="113" y="240"/>
                </a:cubicBezTo>
                <a:cubicBezTo>
                  <a:pt x="113" y="240"/>
                  <a:pt x="114" y="240"/>
                  <a:pt x="114" y="241"/>
                </a:cubicBezTo>
                <a:cubicBezTo>
                  <a:pt x="117" y="241"/>
                  <a:pt x="122" y="243"/>
                  <a:pt x="126" y="248"/>
                </a:cubicBezTo>
                <a:cubicBezTo>
                  <a:pt x="128" y="249"/>
                  <a:pt x="130" y="250"/>
                  <a:pt x="133" y="250"/>
                </a:cubicBezTo>
                <a:cubicBezTo>
                  <a:pt x="134" y="250"/>
                  <a:pt x="135" y="251"/>
                  <a:pt x="136" y="251"/>
                </a:cubicBezTo>
                <a:cubicBezTo>
                  <a:pt x="142" y="251"/>
                  <a:pt x="148" y="250"/>
                  <a:pt x="156" y="247"/>
                </a:cubicBezTo>
                <a:cubicBezTo>
                  <a:pt x="165" y="245"/>
                  <a:pt x="171" y="244"/>
                  <a:pt x="175" y="244"/>
                </a:cubicBezTo>
                <a:cubicBezTo>
                  <a:pt x="176" y="244"/>
                  <a:pt x="177" y="244"/>
                  <a:pt x="177" y="245"/>
                </a:cubicBezTo>
                <a:lnTo>
                  <a:pt x="178" y="245"/>
                </a:lnTo>
                <a:cubicBezTo>
                  <a:pt x="184" y="245"/>
                  <a:pt x="188" y="248"/>
                  <a:pt x="189" y="252"/>
                </a:cubicBezTo>
                <a:cubicBezTo>
                  <a:pt x="189" y="253"/>
                  <a:pt x="189" y="253"/>
                  <a:pt x="189" y="254"/>
                </a:cubicBezTo>
                <a:cubicBezTo>
                  <a:pt x="189" y="255"/>
                  <a:pt x="189" y="255"/>
                  <a:pt x="189" y="255"/>
                </a:cubicBezTo>
                <a:cubicBezTo>
                  <a:pt x="189" y="257"/>
                  <a:pt x="188" y="258"/>
                  <a:pt x="187" y="260"/>
                </a:cubicBezTo>
                <a:cubicBezTo>
                  <a:pt x="186" y="263"/>
                  <a:pt x="183" y="265"/>
                  <a:pt x="181" y="267"/>
                </a:cubicBezTo>
                <a:cubicBezTo>
                  <a:pt x="173" y="272"/>
                  <a:pt x="163" y="275"/>
                  <a:pt x="148" y="275"/>
                </a:cubicBezTo>
                <a:cubicBezTo>
                  <a:pt x="147" y="275"/>
                  <a:pt x="146" y="275"/>
                  <a:pt x="144" y="275"/>
                </a:cubicBezTo>
                <a:cubicBezTo>
                  <a:pt x="143" y="275"/>
                  <a:pt x="141" y="275"/>
                  <a:pt x="138" y="274"/>
                </a:cubicBezTo>
                <a:cubicBezTo>
                  <a:pt x="134" y="274"/>
                  <a:pt x="131" y="274"/>
                  <a:pt x="128" y="274"/>
                </a:cubicBezTo>
                <a:cubicBezTo>
                  <a:pt x="120" y="274"/>
                  <a:pt x="115" y="275"/>
                  <a:pt x="113" y="278"/>
                </a:cubicBezTo>
                <a:cubicBezTo>
                  <a:pt x="111" y="282"/>
                  <a:pt x="110" y="288"/>
                  <a:pt x="109" y="296"/>
                </a:cubicBezTo>
                <a:cubicBezTo>
                  <a:pt x="109" y="297"/>
                  <a:pt x="109" y="299"/>
                  <a:pt x="108" y="301"/>
                </a:cubicBezTo>
                <a:cubicBezTo>
                  <a:pt x="108" y="302"/>
                  <a:pt x="108" y="303"/>
                  <a:pt x="108" y="304"/>
                </a:cubicBezTo>
                <a:cubicBezTo>
                  <a:pt x="128" y="301"/>
                  <a:pt x="146" y="300"/>
                  <a:pt x="163" y="300"/>
                </a:cubicBezTo>
                <a:cubicBezTo>
                  <a:pt x="163" y="300"/>
                  <a:pt x="164" y="300"/>
                  <a:pt x="166" y="300"/>
                </a:cubicBezTo>
                <a:cubicBezTo>
                  <a:pt x="167" y="300"/>
                  <a:pt x="169" y="300"/>
                  <a:pt x="171" y="300"/>
                </a:cubicBezTo>
                <a:cubicBezTo>
                  <a:pt x="173" y="300"/>
                  <a:pt x="175" y="300"/>
                  <a:pt x="177" y="300"/>
                </a:cubicBezTo>
                <a:cubicBezTo>
                  <a:pt x="182" y="301"/>
                  <a:pt x="185" y="302"/>
                  <a:pt x="187" y="305"/>
                </a:cubicBezTo>
                <a:cubicBezTo>
                  <a:pt x="188" y="306"/>
                  <a:pt x="189" y="308"/>
                  <a:pt x="189" y="309"/>
                </a:cubicBezTo>
                <a:lnTo>
                  <a:pt x="189" y="310"/>
                </a:lnTo>
                <a:cubicBezTo>
                  <a:pt x="189" y="310"/>
                  <a:pt x="189" y="311"/>
                  <a:pt x="188" y="311"/>
                </a:cubicBezTo>
                <a:cubicBezTo>
                  <a:pt x="187" y="315"/>
                  <a:pt x="184" y="318"/>
                  <a:pt x="180" y="320"/>
                </a:cubicBezTo>
                <a:cubicBezTo>
                  <a:pt x="176" y="323"/>
                  <a:pt x="173" y="324"/>
                  <a:pt x="170" y="325"/>
                </a:cubicBezTo>
                <a:cubicBezTo>
                  <a:pt x="163" y="327"/>
                  <a:pt x="153" y="328"/>
                  <a:pt x="139" y="328"/>
                </a:cubicBezTo>
                <a:lnTo>
                  <a:pt x="138" y="328"/>
                </a:lnTo>
                <a:lnTo>
                  <a:pt x="134" y="328"/>
                </a:lnTo>
                <a:cubicBezTo>
                  <a:pt x="133" y="328"/>
                  <a:pt x="131" y="328"/>
                  <a:pt x="129" y="327"/>
                </a:cubicBezTo>
                <a:cubicBezTo>
                  <a:pt x="127" y="327"/>
                  <a:pt x="125" y="327"/>
                  <a:pt x="123" y="327"/>
                </a:cubicBezTo>
                <a:cubicBezTo>
                  <a:pt x="121" y="327"/>
                  <a:pt x="119" y="327"/>
                  <a:pt x="118" y="328"/>
                </a:cubicBezTo>
                <a:cubicBezTo>
                  <a:pt x="113" y="328"/>
                  <a:pt x="110" y="330"/>
                  <a:pt x="109" y="333"/>
                </a:cubicBezTo>
                <a:cubicBezTo>
                  <a:pt x="106" y="337"/>
                  <a:pt x="105" y="344"/>
                  <a:pt x="104" y="353"/>
                </a:cubicBezTo>
                <a:lnTo>
                  <a:pt x="103" y="355"/>
                </a:lnTo>
                <a:cubicBezTo>
                  <a:pt x="103" y="358"/>
                  <a:pt x="103" y="362"/>
                  <a:pt x="103" y="365"/>
                </a:cubicBezTo>
                <a:cubicBezTo>
                  <a:pt x="103" y="372"/>
                  <a:pt x="104" y="377"/>
                  <a:pt x="106" y="382"/>
                </a:cubicBezTo>
                <a:cubicBezTo>
                  <a:pt x="107" y="385"/>
                  <a:pt x="110" y="388"/>
                  <a:pt x="113" y="388"/>
                </a:cubicBezTo>
                <a:cubicBezTo>
                  <a:pt x="113" y="389"/>
                  <a:pt x="114" y="389"/>
                  <a:pt x="115" y="389"/>
                </a:cubicBezTo>
                <a:cubicBezTo>
                  <a:pt x="116" y="389"/>
                  <a:pt x="117" y="389"/>
                  <a:pt x="118" y="389"/>
                </a:cubicBezTo>
                <a:cubicBezTo>
                  <a:pt x="125" y="389"/>
                  <a:pt x="135" y="386"/>
                  <a:pt x="149" y="381"/>
                </a:cubicBezTo>
                <a:cubicBezTo>
                  <a:pt x="153" y="380"/>
                  <a:pt x="156" y="379"/>
                  <a:pt x="158" y="378"/>
                </a:cubicBezTo>
                <a:cubicBezTo>
                  <a:pt x="174" y="372"/>
                  <a:pt x="188" y="370"/>
                  <a:pt x="199" y="370"/>
                </a:cubicBezTo>
                <a:cubicBezTo>
                  <a:pt x="202" y="370"/>
                  <a:pt x="204" y="370"/>
                  <a:pt x="207" y="370"/>
                </a:cubicBezTo>
                <a:cubicBezTo>
                  <a:pt x="209" y="370"/>
                  <a:pt x="211" y="371"/>
                  <a:pt x="213" y="371"/>
                </a:cubicBezTo>
                <a:cubicBezTo>
                  <a:pt x="216" y="372"/>
                  <a:pt x="218" y="374"/>
                  <a:pt x="219" y="378"/>
                </a:cubicBezTo>
                <a:cubicBezTo>
                  <a:pt x="220" y="379"/>
                  <a:pt x="220" y="381"/>
                  <a:pt x="220" y="382"/>
                </a:cubicBezTo>
                <a:cubicBezTo>
                  <a:pt x="220" y="383"/>
                  <a:pt x="220" y="383"/>
                  <a:pt x="220" y="383"/>
                </a:cubicBezTo>
                <a:close/>
                <a:moveTo>
                  <a:pt x="317" y="386"/>
                </a:moveTo>
                <a:cubicBezTo>
                  <a:pt x="316" y="389"/>
                  <a:pt x="313" y="393"/>
                  <a:pt x="307" y="396"/>
                </a:cubicBezTo>
                <a:cubicBezTo>
                  <a:pt x="302" y="399"/>
                  <a:pt x="297" y="401"/>
                  <a:pt x="292" y="401"/>
                </a:cubicBezTo>
                <a:lnTo>
                  <a:pt x="291" y="401"/>
                </a:lnTo>
                <a:cubicBezTo>
                  <a:pt x="280" y="400"/>
                  <a:pt x="264" y="399"/>
                  <a:pt x="242" y="399"/>
                </a:cubicBezTo>
                <a:cubicBezTo>
                  <a:pt x="235" y="399"/>
                  <a:pt x="231" y="398"/>
                  <a:pt x="228" y="395"/>
                </a:cubicBezTo>
                <a:cubicBezTo>
                  <a:pt x="226" y="394"/>
                  <a:pt x="225" y="391"/>
                  <a:pt x="225" y="389"/>
                </a:cubicBezTo>
                <a:lnTo>
                  <a:pt x="225" y="389"/>
                </a:lnTo>
                <a:cubicBezTo>
                  <a:pt x="225" y="385"/>
                  <a:pt x="227" y="381"/>
                  <a:pt x="232" y="378"/>
                </a:cubicBezTo>
                <a:cubicBezTo>
                  <a:pt x="236" y="374"/>
                  <a:pt x="242" y="372"/>
                  <a:pt x="249" y="372"/>
                </a:cubicBezTo>
                <a:lnTo>
                  <a:pt x="264" y="372"/>
                </a:lnTo>
                <a:cubicBezTo>
                  <a:pt x="283" y="372"/>
                  <a:pt x="298" y="373"/>
                  <a:pt x="308" y="376"/>
                </a:cubicBezTo>
                <a:cubicBezTo>
                  <a:pt x="314" y="378"/>
                  <a:pt x="317" y="381"/>
                  <a:pt x="317" y="385"/>
                </a:cubicBezTo>
                <a:cubicBezTo>
                  <a:pt x="317" y="385"/>
                  <a:pt x="317" y="385"/>
                  <a:pt x="317" y="386"/>
                </a:cubicBezTo>
                <a:close/>
                <a:moveTo>
                  <a:pt x="321" y="351"/>
                </a:moveTo>
                <a:cubicBezTo>
                  <a:pt x="321" y="355"/>
                  <a:pt x="318" y="358"/>
                  <a:pt x="310" y="360"/>
                </a:cubicBezTo>
                <a:cubicBezTo>
                  <a:pt x="306" y="361"/>
                  <a:pt x="300" y="362"/>
                  <a:pt x="294" y="362"/>
                </a:cubicBezTo>
                <a:cubicBezTo>
                  <a:pt x="289" y="362"/>
                  <a:pt x="281" y="361"/>
                  <a:pt x="271" y="360"/>
                </a:cubicBezTo>
                <a:cubicBezTo>
                  <a:pt x="262" y="359"/>
                  <a:pt x="255" y="359"/>
                  <a:pt x="251" y="359"/>
                </a:cubicBezTo>
                <a:cubicBezTo>
                  <a:pt x="250" y="359"/>
                  <a:pt x="248" y="359"/>
                  <a:pt x="245" y="359"/>
                </a:cubicBezTo>
                <a:cubicBezTo>
                  <a:pt x="240" y="359"/>
                  <a:pt x="237" y="359"/>
                  <a:pt x="234" y="359"/>
                </a:cubicBezTo>
                <a:cubicBezTo>
                  <a:pt x="226" y="359"/>
                  <a:pt x="220" y="358"/>
                  <a:pt x="218" y="354"/>
                </a:cubicBezTo>
                <a:cubicBezTo>
                  <a:pt x="217" y="353"/>
                  <a:pt x="216" y="351"/>
                  <a:pt x="216" y="349"/>
                </a:cubicBezTo>
                <a:cubicBezTo>
                  <a:pt x="216" y="348"/>
                  <a:pt x="217" y="346"/>
                  <a:pt x="218" y="344"/>
                </a:cubicBezTo>
                <a:cubicBezTo>
                  <a:pt x="221" y="337"/>
                  <a:pt x="229" y="333"/>
                  <a:pt x="242" y="333"/>
                </a:cubicBezTo>
                <a:lnTo>
                  <a:pt x="258" y="333"/>
                </a:lnTo>
                <a:cubicBezTo>
                  <a:pt x="275" y="333"/>
                  <a:pt x="288" y="334"/>
                  <a:pt x="297" y="335"/>
                </a:cubicBezTo>
                <a:cubicBezTo>
                  <a:pt x="302" y="335"/>
                  <a:pt x="306" y="337"/>
                  <a:pt x="312" y="340"/>
                </a:cubicBezTo>
                <a:cubicBezTo>
                  <a:pt x="318" y="343"/>
                  <a:pt x="321" y="347"/>
                  <a:pt x="321" y="350"/>
                </a:cubicBezTo>
                <a:lnTo>
                  <a:pt x="321" y="351"/>
                </a:lnTo>
                <a:lnTo>
                  <a:pt x="321" y="351"/>
                </a:lnTo>
                <a:close/>
                <a:moveTo>
                  <a:pt x="461" y="426"/>
                </a:moveTo>
                <a:cubicBezTo>
                  <a:pt x="459" y="426"/>
                  <a:pt x="458" y="425"/>
                  <a:pt x="456" y="425"/>
                </a:cubicBezTo>
                <a:cubicBezTo>
                  <a:pt x="449" y="423"/>
                  <a:pt x="444" y="420"/>
                  <a:pt x="442" y="416"/>
                </a:cubicBezTo>
                <a:cubicBezTo>
                  <a:pt x="438" y="412"/>
                  <a:pt x="435" y="404"/>
                  <a:pt x="433" y="394"/>
                </a:cubicBezTo>
                <a:cubicBezTo>
                  <a:pt x="430" y="383"/>
                  <a:pt x="427" y="375"/>
                  <a:pt x="425" y="371"/>
                </a:cubicBezTo>
                <a:cubicBezTo>
                  <a:pt x="425" y="371"/>
                  <a:pt x="423" y="376"/>
                  <a:pt x="421" y="385"/>
                </a:cubicBezTo>
                <a:cubicBezTo>
                  <a:pt x="419" y="393"/>
                  <a:pt x="417" y="399"/>
                  <a:pt x="415" y="403"/>
                </a:cubicBezTo>
                <a:cubicBezTo>
                  <a:pt x="409" y="418"/>
                  <a:pt x="402" y="426"/>
                  <a:pt x="395" y="426"/>
                </a:cubicBezTo>
                <a:lnTo>
                  <a:pt x="395" y="426"/>
                </a:lnTo>
                <a:cubicBezTo>
                  <a:pt x="389" y="426"/>
                  <a:pt x="385" y="417"/>
                  <a:pt x="382" y="397"/>
                </a:cubicBezTo>
                <a:cubicBezTo>
                  <a:pt x="379" y="384"/>
                  <a:pt x="378" y="377"/>
                  <a:pt x="378" y="377"/>
                </a:cubicBezTo>
                <a:cubicBezTo>
                  <a:pt x="377" y="371"/>
                  <a:pt x="376" y="368"/>
                  <a:pt x="374" y="368"/>
                </a:cubicBezTo>
                <a:cubicBezTo>
                  <a:pt x="374" y="368"/>
                  <a:pt x="369" y="381"/>
                  <a:pt x="360" y="407"/>
                </a:cubicBezTo>
                <a:cubicBezTo>
                  <a:pt x="357" y="415"/>
                  <a:pt x="354" y="420"/>
                  <a:pt x="351" y="423"/>
                </a:cubicBezTo>
                <a:cubicBezTo>
                  <a:pt x="349" y="424"/>
                  <a:pt x="347" y="425"/>
                  <a:pt x="345" y="425"/>
                </a:cubicBezTo>
                <a:cubicBezTo>
                  <a:pt x="342" y="425"/>
                  <a:pt x="338" y="424"/>
                  <a:pt x="335" y="421"/>
                </a:cubicBezTo>
                <a:lnTo>
                  <a:pt x="335" y="421"/>
                </a:lnTo>
                <a:cubicBezTo>
                  <a:pt x="335" y="421"/>
                  <a:pt x="335" y="418"/>
                  <a:pt x="335" y="412"/>
                </a:cubicBezTo>
                <a:cubicBezTo>
                  <a:pt x="335" y="404"/>
                  <a:pt x="335" y="390"/>
                  <a:pt x="334" y="371"/>
                </a:cubicBezTo>
                <a:lnTo>
                  <a:pt x="334" y="371"/>
                </a:lnTo>
                <a:cubicBezTo>
                  <a:pt x="334" y="368"/>
                  <a:pt x="335" y="366"/>
                  <a:pt x="337" y="363"/>
                </a:cubicBezTo>
                <a:cubicBezTo>
                  <a:pt x="338" y="360"/>
                  <a:pt x="339" y="357"/>
                  <a:pt x="339" y="355"/>
                </a:cubicBezTo>
                <a:cubicBezTo>
                  <a:pt x="339" y="351"/>
                  <a:pt x="341" y="349"/>
                  <a:pt x="346" y="349"/>
                </a:cubicBezTo>
                <a:cubicBezTo>
                  <a:pt x="351" y="349"/>
                  <a:pt x="354" y="349"/>
                  <a:pt x="354" y="349"/>
                </a:cubicBezTo>
                <a:cubicBezTo>
                  <a:pt x="355" y="347"/>
                  <a:pt x="358" y="345"/>
                  <a:pt x="360" y="341"/>
                </a:cubicBezTo>
                <a:cubicBezTo>
                  <a:pt x="363" y="338"/>
                  <a:pt x="365" y="336"/>
                  <a:pt x="367" y="334"/>
                </a:cubicBezTo>
                <a:cubicBezTo>
                  <a:pt x="369" y="332"/>
                  <a:pt x="372" y="331"/>
                  <a:pt x="375" y="331"/>
                </a:cubicBezTo>
                <a:cubicBezTo>
                  <a:pt x="377" y="331"/>
                  <a:pt x="380" y="332"/>
                  <a:pt x="383" y="333"/>
                </a:cubicBezTo>
                <a:cubicBezTo>
                  <a:pt x="387" y="336"/>
                  <a:pt x="390" y="343"/>
                  <a:pt x="394" y="355"/>
                </a:cubicBezTo>
                <a:cubicBezTo>
                  <a:pt x="398" y="371"/>
                  <a:pt x="400" y="379"/>
                  <a:pt x="400" y="379"/>
                </a:cubicBezTo>
                <a:cubicBezTo>
                  <a:pt x="401" y="378"/>
                  <a:pt x="404" y="368"/>
                  <a:pt x="409" y="350"/>
                </a:cubicBezTo>
                <a:cubicBezTo>
                  <a:pt x="413" y="337"/>
                  <a:pt x="417" y="330"/>
                  <a:pt x="423" y="327"/>
                </a:cubicBezTo>
                <a:cubicBezTo>
                  <a:pt x="435" y="329"/>
                  <a:pt x="444" y="342"/>
                  <a:pt x="452" y="365"/>
                </a:cubicBezTo>
                <a:cubicBezTo>
                  <a:pt x="454" y="371"/>
                  <a:pt x="457" y="381"/>
                  <a:pt x="460" y="394"/>
                </a:cubicBezTo>
                <a:cubicBezTo>
                  <a:pt x="463" y="406"/>
                  <a:pt x="466" y="413"/>
                  <a:pt x="467" y="418"/>
                </a:cubicBezTo>
                <a:cubicBezTo>
                  <a:pt x="467" y="423"/>
                  <a:pt x="465" y="426"/>
                  <a:pt x="461" y="426"/>
                </a:cubicBezTo>
                <a:close/>
                <a:moveTo>
                  <a:pt x="538" y="421"/>
                </a:moveTo>
                <a:cubicBezTo>
                  <a:pt x="528" y="424"/>
                  <a:pt x="520" y="426"/>
                  <a:pt x="512" y="426"/>
                </a:cubicBezTo>
                <a:cubicBezTo>
                  <a:pt x="501" y="426"/>
                  <a:pt x="491" y="422"/>
                  <a:pt x="485" y="413"/>
                </a:cubicBezTo>
                <a:cubicBezTo>
                  <a:pt x="480" y="407"/>
                  <a:pt x="478" y="398"/>
                  <a:pt x="478" y="389"/>
                </a:cubicBezTo>
                <a:lnTo>
                  <a:pt x="478" y="387"/>
                </a:lnTo>
                <a:cubicBezTo>
                  <a:pt x="478" y="378"/>
                  <a:pt x="479" y="370"/>
                  <a:pt x="483" y="362"/>
                </a:cubicBezTo>
                <a:cubicBezTo>
                  <a:pt x="486" y="353"/>
                  <a:pt x="491" y="345"/>
                  <a:pt x="497" y="340"/>
                </a:cubicBezTo>
                <a:cubicBezTo>
                  <a:pt x="504" y="334"/>
                  <a:pt x="511" y="331"/>
                  <a:pt x="518" y="331"/>
                </a:cubicBezTo>
                <a:lnTo>
                  <a:pt x="519" y="331"/>
                </a:lnTo>
                <a:cubicBezTo>
                  <a:pt x="526" y="331"/>
                  <a:pt x="530" y="334"/>
                  <a:pt x="532" y="340"/>
                </a:cubicBezTo>
                <a:cubicBezTo>
                  <a:pt x="533" y="341"/>
                  <a:pt x="533" y="343"/>
                  <a:pt x="533" y="344"/>
                </a:cubicBezTo>
                <a:cubicBezTo>
                  <a:pt x="533" y="348"/>
                  <a:pt x="531" y="351"/>
                  <a:pt x="526" y="354"/>
                </a:cubicBezTo>
                <a:cubicBezTo>
                  <a:pt x="516" y="360"/>
                  <a:pt x="510" y="364"/>
                  <a:pt x="508" y="367"/>
                </a:cubicBezTo>
                <a:cubicBezTo>
                  <a:pt x="504" y="371"/>
                  <a:pt x="502" y="375"/>
                  <a:pt x="502" y="380"/>
                </a:cubicBezTo>
                <a:cubicBezTo>
                  <a:pt x="502" y="383"/>
                  <a:pt x="502" y="386"/>
                  <a:pt x="503" y="388"/>
                </a:cubicBezTo>
                <a:cubicBezTo>
                  <a:pt x="505" y="395"/>
                  <a:pt x="510" y="398"/>
                  <a:pt x="517" y="398"/>
                </a:cubicBezTo>
                <a:cubicBezTo>
                  <a:pt x="518" y="398"/>
                  <a:pt x="519" y="398"/>
                  <a:pt x="520" y="398"/>
                </a:cubicBezTo>
                <a:cubicBezTo>
                  <a:pt x="526" y="397"/>
                  <a:pt x="535" y="394"/>
                  <a:pt x="547" y="388"/>
                </a:cubicBezTo>
                <a:cubicBezTo>
                  <a:pt x="560" y="382"/>
                  <a:pt x="568" y="379"/>
                  <a:pt x="572" y="378"/>
                </a:cubicBezTo>
                <a:cubicBezTo>
                  <a:pt x="574" y="378"/>
                  <a:pt x="575" y="378"/>
                  <a:pt x="576" y="378"/>
                </a:cubicBezTo>
                <a:cubicBezTo>
                  <a:pt x="581" y="378"/>
                  <a:pt x="584" y="381"/>
                  <a:pt x="584" y="387"/>
                </a:cubicBezTo>
                <a:cubicBezTo>
                  <a:pt x="582" y="398"/>
                  <a:pt x="567" y="410"/>
                  <a:pt x="538" y="421"/>
                </a:cubicBezTo>
                <a:close/>
                <a:moveTo>
                  <a:pt x="600" y="322"/>
                </a:moveTo>
                <a:cubicBezTo>
                  <a:pt x="599" y="324"/>
                  <a:pt x="597" y="325"/>
                  <a:pt x="594" y="326"/>
                </a:cubicBezTo>
                <a:cubicBezTo>
                  <a:pt x="592" y="326"/>
                  <a:pt x="590" y="326"/>
                  <a:pt x="587" y="327"/>
                </a:cubicBezTo>
                <a:cubicBezTo>
                  <a:pt x="583" y="327"/>
                  <a:pt x="579" y="327"/>
                  <a:pt x="575" y="327"/>
                </a:cubicBezTo>
                <a:cubicBezTo>
                  <a:pt x="569" y="327"/>
                  <a:pt x="562" y="327"/>
                  <a:pt x="554" y="326"/>
                </a:cubicBezTo>
                <a:cubicBezTo>
                  <a:pt x="549" y="325"/>
                  <a:pt x="547" y="323"/>
                  <a:pt x="546" y="321"/>
                </a:cubicBezTo>
                <a:cubicBezTo>
                  <a:pt x="546" y="320"/>
                  <a:pt x="546" y="319"/>
                  <a:pt x="546" y="319"/>
                </a:cubicBezTo>
                <a:cubicBezTo>
                  <a:pt x="546" y="316"/>
                  <a:pt x="547" y="314"/>
                  <a:pt x="550" y="312"/>
                </a:cubicBezTo>
                <a:cubicBezTo>
                  <a:pt x="563" y="303"/>
                  <a:pt x="573" y="294"/>
                  <a:pt x="580" y="284"/>
                </a:cubicBezTo>
                <a:cubicBezTo>
                  <a:pt x="581" y="283"/>
                  <a:pt x="581" y="281"/>
                  <a:pt x="582" y="280"/>
                </a:cubicBezTo>
                <a:lnTo>
                  <a:pt x="582" y="280"/>
                </a:lnTo>
                <a:cubicBezTo>
                  <a:pt x="582" y="278"/>
                  <a:pt x="581" y="277"/>
                  <a:pt x="580" y="277"/>
                </a:cubicBezTo>
                <a:cubicBezTo>
                  <a:pt x="579" y="276"/>
                  <a:pt x="578" y="275"/>
                  <a:pt x="576" y="275"/>
                </a:cubicBezTo>
                <a:cubicBezTo>
                  <a:pt x="575" y="275"/>
                  <a:pt x="573" y="275"/>
                  <a:pt x="572" y="276"/>
                </a:cubicBezTo>
                <a:cubicBezTo>
                  <a:pt x="568" y="277"/>
                  <a:pt x="564" y="281"/>
                  <a:pt x="561" y="286"/>
                </a:cubicBezTo>
                <a:cubicBezTo>
                  <a:pt x="561" y="287"/>
                  <a:pt x="560" y="288"/>
                  <a:pt x="559" y="288"/>
                </a:cubicBezTo>
                <a:cubicBezTo>
                  <a:pt x="558" y="289"/>
                  <a:pt x="557" y="289"/>
                  <a:pt x="556" y="289"/>
                </a:cubicBezTo>
                <a:cubicBezTo>
                  <a:pt x="556" y="289"/>
                  <a:pt x="556" y="289"/>
                  <a:pt x="556" y="289"/>
                </a:cubicBezTo>
                <a:cubicBezTo>
                  <a:pt x="554" y="289"/>
                  <a:pt x="553" y="288"/>
                  <a:pt x="553" y="287"/>
                </a:cubicBezTo>
                <a:cubicBezTo>
                  <a:pt x="552" y="287"/>
                  <a:pt x="552" y="286"/>
                  <a:pt x="552" y="285"/>
                </a:cubicBezTo>
                <a:cubicBezTo>
                  <a:pt x="552" y="285"/>
                  <a:pt x="552" y="285"/>
                  <a:pt x="552" y="284"/>
                </a:cubicBezTo>
                <a:cubicBezTo>
                  <a:pt x="553" y="278"/>
                  <a:pt x="556" y="274"/>
                  <a:pt x="562" y="270"/>
                </a:cubicBezTo>
                <a:cubicBezTo>
                  <a:pt x="567" y="266"/>
                  <a:pt x="573" y="264"/>
                  <a:pt x="579" y="264"/>
                </a:cubicBezTo>
                <a:lnTo>
                  <a:pt x="579" y="264"/>
                </a:lnTo>
                <a:cubicBezTo>
                  <a:pt x="585" y="264"/>
                  <a:pt x="589" y="266"/>
                  <a:pt x="592" y="271"/>
                </a:cubicBezTo>
                <a:cubicBezTo>
                  <a:pt x="593" y="273"/>
                  <a:pt x="594" y="276"/>
                  <a:pt x="594" y="278"/>
                </a:cubicBezTo>
                <a:cubicBezTo>
                  <a:pt x="594" y="280"/>
                  <a:pt x="593" y="283"/>
                  <a:pt x="593" y="285"/>
                </a:cubicBezTo>
                <a:cubicBezTo>
                  <a:pt x="590" y="290"/>
                  <a:pt x="586" y="296"/>
                  <a:pt x="580" y="301"/>
                </a:cubicBezTo>
                <a:cubicBezTo>
                  <a:pt x="572" y="308"/>
                  <a:pt x="567" y="313"/>
                  <a:pt x="565" y="314"/>
                </a:cubicBezTo>
                <a:cubicBezTo>
                  <a:pt x="572" y="315"/>
                  <a:pt x="578" y="316"/>
                  <a:pt x="582" y="316"/>
                </a:cubicBezTo>
                <a:lnTo>
                  <a:pt x="582" y="316"/>
                </a:lnTo>
                <a:cubicBezTo>
                  <a:pt x="583" y="316"/>
                  <a:pt x="585" y="316"/>
                  <a:pt x="589" y="315"/>
                </a:cubicBezTo>
                <a:cubicBezTo>
                  <a:pt x="591" y="315"/>
                  <a:pt x="592" y="315"/>
                  <a:pt x="594" y="315"/>
                </a:cubicBezTo>
                <a:cubicBezTo>
                  <a:pt x="594" y="315"/>
                  <a:pt x="595" y="315"/>
                  <a:pt x="596" y="315"/>
                </a:cubicBezTo>
                <a:cubicBezTo>
                  <a:pt x="598" y="315"/>
                  <a:pt x="599" y="316"/>
                  <a:pt x="600" y="317"/>
                </a:cubicBezTo>
                <a:cubicBezTo>
                  <a:pt x="600" y="318"/>
                  <a:pt x="600" y="318"/>
                  <a:pt x="600" y="319"/>
                </a:cubicBezTo>
                <a:cubicBezTo>
                  <a:pt x="600" y="320"/>
                  <a:pt x="600" y="321"/>
                  <a:pt x="600" y="3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BFF10C0-15F3-44F8-83BB-FE04D97E2791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49B518EF-AADC-437C-A76C-739053582E81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0ADF83D8-0B93-4BF2-8079-BD6656120190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EB8C8F9-2090-4F80-9C36-75A9E2B1C72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8096D9BE-0D54-427D-8E8E-4A1F40FD4109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3" name="iconfont-1049-809669">
            <a:extLst>
              <a:ext uri="{FF2B5EF4-FFF2-40B4-BE49-F238E27FC236}">
                <a16:creationId xmlns:a16="http://schemas.microsoft.com/office/drawing/2014/main" id="{E9C55353-6CBF-4F22-80F7-81C1528FB4EF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1912ECA-DA20-4C54-B111-87A89680B675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5" name="图片 12" descr="logo">
            <a:extLst>
              <a:ext uri="{FF2B5EF4-FFF2-40B4-BE49-F238E27FC236}">
                <a16:creationId xmlns:a16="http://schemas.microsoft.com/office/drawing/2014/main" id="{5F1161B9-D501-43EA-B617-A61D39A24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88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3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3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4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EBBAECC-5193-46A3-B31F-723B28EDA874}"/>
              </a:ext>
            </a:extLst>
          </p:cNvPr>
          <p:cNvGrpSpPr/>
          <p:nvPr/>
        </p:nvGrpSpPr>
        <p:grpSpPr>
          <a:xfrm>
            <a:off x="5787233" y="3607747"/>
            <a:ext cx="617534" cy="612988"/>
            <a:chOff x="5784910" y="429411"/>
            <a:chExt cx="617534" cy="61298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E067499-27F4-433E-BC5C-737E06DB8562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6723B01D-1488-40F8-B187-0F88D9048C5C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4FAAC026-1CEE-400C-9806-10ED071B5042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676853E-638E-480C-B050-AB0AACBEB478}"/>
              </a:ext>
            </a:extLst>
          </p:cNvPr>
          <p:cNvGrpSpPr/>
          <p:nvPr/>
        </p:nvGrpSpPr>
        <p:grpSpPr>
          <a:xfrm>
            <a:off x="2824562" y="3607747"/>
            <a:ext cx="617534" cy="612988"/>
            <a:chOff x="5784910" y="429411"/>
            <a:chExt cx="617534" cy="612988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FA4E44F7-2994-49CE-B6ED-B6B376648C56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16D45645-ED49-45ED-B48D-FBD813533487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4E9FC4DB-C0E9-40D6-B846-F19266809CA9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91E274A-98E8-4D2F-BEFF-0E1A7DE60E56}"/>
              </a:ext>
            </a:extLst>
          </p:cNvPr>
          <p:cNvGrpSpPr/>
          <p:nvPr/>
        </p:nvGrpSpPr>
        <p:grpSpPr>
          <a:xfrm>
            <a:off x="2824562" y="4715908"/>
            <a:ext cx="617534" cy="612988"/>
            <a:chOff x="5784910" y="429411"/>
            <a:chExt cx="617534" cy="612988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1DECEB51-BE6F-4E48-9CB5-E2B557AAE044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EBDA63C7-A81B-4160-844A-BB4383EDB202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05C24CD2-6FFD-459A-B330-44AB25A463BB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6D4F9BE-B117-4CCA-B384-4B9D7C6604E8}"/>
              </a:ext>
            </a:extLst>
          </p:cNvPr>
          <p:cNvCxnSpPr>
            <a:stCxn id="76" idx="1"/>
            <a:endCxn id="106" idx="3"/>
          </p:cNvCxnSpPr>
          <p:nvPr/>
        </p:nvCxnSpPr>
        <p:spPr>
          <a:xfrm flipH="1">
            <a:off x="3442096" y="3914241"/>
            <a:ext cx="2345137" cy="0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40A8546-0694-49A9-8D49-41EAE4ECEF28}"/>
              </a:ext>
            </a:extLst>
          </p:cNvPr>
          <p:cNvCxnSpPr>
            <a:cxnSpLocks/>
          </p:cNvCxnSpPr>
          <p:nvPr/>
        </p:nvCxnSpPr>
        <p:spPr>
          <a:xfrm flipH="1">
            <a:off x="3442097" y="5019141"/>
            <a:ext cx="2653903" cy="0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0EA3E25-B5C7-4686-AA65-4A84E95DCC3C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6096000" y="4220735"/>
            <a:ext cx="0" cy="807934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F94FE95-1BB9-44A6-BE47-B49D0D9F9559}"/>
              </a:ext>
            </a:extLst>
          </p:cNvPr>
          <p:cNvCxnSpPr/>
          <p:nvPr/>
        </p:nvCxnSpPr>
        <p:spPr>
          <a:xfrm flipH="1">
            <a:off x="6404767" y="3914241"/>
            <a:ext cx="2345137" cy="0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7DF3C15-2476-4147-8167-87C8DC7A4BD9}"/>
              </a:ext>
            </a:extLst>
          </p:cNvPr>
          <p:cNvGrpSpPr/>
          <p:nvPr/>
        </p:nvGrpSpPr>
        <p:grpSpPr>
          <a:xfrm>
            <a:off x="8740972" y="3607747"/>
            <a:ext cx="617534" cy="612988"/>
            <a:chOff x="5784910" y="429411"/>
            <a:chExt cx="617534" cy="612988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9CC5A0F5-21D5-4ADB-B451-9E6034E2EE12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07CBECAE-ABB5-4AA0-BC62-31E24F61D913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122D2B08-67FE-4A7D-B5FA-8F9F4F8DC267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721BD59-DF31-4434-AAFB-1538828C962F}"/>
              </a:ext>
            </a:extLst>
          </p:cNvPr>
          <p:cNvGrpSpPr/>
          <p:nvPr/>
        </p:nvGrpSpPr>
        <p:grpSpPr>
          <a:xfrm>
            <a:off x="8740972" y="2267882"/>
            <a:ext cx="617534" cy="612988"/>
            <a:chOff x="5784910" y="429411"/>
            <a:chExt cx="617534" cy="612988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479DE869-369E-4F36-BFD1-5389C25D24B3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BCCFC3B-8152-4184-A31B-A38EE235250D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86D1659A-1873-449F-AB49-9D6C12A014CC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9FE2B96-A489-45EE-B99F-51CC2E22C22A}"/>
              </a:ext>
            </a:extLst>
          </p:cNvPr>
          <p:cNvGrpSpPr/>
          <p:nvPr/>
        </p:nvGrpSpPr>
        <p:grpSpPr>
          <a:xfrm>
            <a:off x="8740972" y="4715908"/>
            <a:ext cx="617534" cy="612988"/>
            <a:chOff x="5784910" y="429411"/>
            <a:chExt cx="617534" cy="612988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BBF34E95-78F7-4D40-82ED-98131DDB73CD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74071F56-C83B-42BB-9DDC-D8CFBB068469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27791C12-14E3-4B5A-A1F4-5F3DAA9E2EFB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7802E4F-636E-48D0-AFCC-AB81DE8147FA}"/>
              </a:ext>
            </a:extLst>
          </p:cNvPr>
          <p:cNvCxnSpPr>
            <a:cxnSpLocks/>
          </p:cNvCxnSpPr>
          <p:nvPr/>
        </p:nvCxnSpPr>
        <p:spPr>
          <a:xfrm flipH="1">
            <a:off x="7583714" y="5019141"/>
            <a:ext cx="1157259" cy="0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AB91D76-3F71-4167-A047-ED53748C7AA1}"/>
              </a:ext>
            </a:extLst>
          </p:cNvPr>
          <p:cNvCxnSpPr>
            <a:cxnSpLocks/>
          </p:cNvCxnSpPr>
          <p:nvPr/>
        </p:nvCxnSpPr>
        <p:spPr>
          <a:xfrm flipV="1">
            <a:off x="7583714" y="2801073"/>
            <a:ext cx="0" cy="2227596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C5906A11-7838-40D6-BEC0-0B5A75A59A13}"/>
              </a:ext>
            </a:extLst>
          </p:cNvPr>
          <p:cNvCxnSpPr>
            <a:cxnSpLocks/>
          </p:cNvCxnSpPr>
          <p:nvPr/>
        </p:nvCxnSpPr>
        <p:spPr>
          <a:xfrm flipH="1">
            <a:off x="7583714" y="2810711"/>
            <a:ext cx="1157259" cy="0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BACDA24-5302-4B89-B061-70BC6FAB8D16}"/>
              </a:ext>
            </a:extLst>
          </p:cNvPr>
          <p:cNvSpPr txBox="1"/>
          <p:nvPr/>
        </p:nvSpPr>
        <p:spPr>
          <a:xfrm>
            <a:off x="1183851" y="4819086"/>
            <a:ext cx="15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CA21532-EB09-45A0-960D-A9F5BCA24B44}"/>
              </a:ext>
            </a:extLst>
          </p:cNvPr>
          <p:cNvSpPr txBox="1"/>
          <p:nvPr/>
        </p:nvSpPr>
        <p:spPr>
          <a:xfrm>
            <a:off x="1183851" y="3714186"/>
            <a:ext cx="15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4FC2D92-7031-4B99-B9AE-B533929FBE5A}"/>
              </a:ext>
            </a:extLst>
          </p:cNvPr>
          <p:cNvSpPr txBox="1"/>
          <p:nvPr/>
        </p:nvSpPr>
        <p:spPr>
          <a:xfrm>
            <a:off x="5319772" y="3095368"/>
            <a:ext cx="15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4F16675-5FC3-4A67-ADE8-3E7F2D9399CF}"/>
              </a:ext>
            </a:extLst>
          </p:cNvPr>
          <p:cNvSpPr txBox="1"/>
          <p:nvPr/>
        </p:nvSpPr>
        <p:spPr>
          <a:xfrm>
            <a:off x="9546787" y="2601018"/>
            <a:ext cx="15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AFC8303-65C1-4BFE-805C-634A75BCC076}"/>
              </a:ext>
            </a:extLst>
          </p:cNvPr>
          <p:cNvSpPr txBox="1"/>
          <p:nvPr/>
        </p:nvSpPr>
        <p:spPr>
          <a:xfrm>
            <a:off x="9546787" y="3714186"/>
            <a:ext cx="15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8082FD2-A04A-463E-A911-230A047FB8B4}"/>
              </a:ext>
            </a:extLst>
          </p:cNvPr>
          <p:cNvSpPr txBox="1"/>
          <p:nvPr/>
        </p:nvSpPr>
        <p:spPr>
          <a:xfrm>
            <a:off x="9546787" y="4819086"/>
            <a:ext cx="15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2" name="iconfont-1085-694313">
            <a:extLst>
              <a:ext uri="{FF2B5EF4-FFF2-40B4-BE49-F238E27FC236}">
                <a16:creationId xmlns:a16="http://schemas.microsoft.com/office/drawing/2014/main" id="{7B25C797-57ED-4F16-B1EB-CEAC99D318AF}"/>
              </a:ext>
            </a:extLst>
          </p:cNvPr>
          <p:cNvSpPr>
            <a:spLocks noChangeAspect="1"/>
          </p:cNvSpPr>
          <p:nvPr/>
        </p:nvSpPr>
        <p:spPr bwMode="auto">
          <a:xfrm>
            <a:off x="8885196" y="4865200"/>
            <a:ext cx="329087" cy="326938"/>
          </a:xfrm>
          <a:custGeom>
            <a:avLst/>
            <a:gdLst>
              <a:gd name="T0" fmla="*/ 7656 w 9569"/>
              <a:gd name="T1" fmla="*/ 0 h 9505"/>
              <a:gd name="T2" fmla="*/ 1914 w 9569"/>
              <a:gd name="T3" fmla="*/ 0 h 9505"/>
              <a:gd name="T4" fmla="*/ 0 w 9569"/>
              <a:gd name="T5" fmla="*/ 1901 h 9505"/>
              <a:gd name="T6" fmla="*/ 0 w 9569"/>
              <a:gd name="T7" fmla="*/ 7604 h 9505"/>
              <a:gd name="T8" fmla="*/ 1914 w 9569"/>
              <a:gd name="T9" fmla="*/ 9505 h 9505"/>
              <a:gd name="T10" fmla="*/ 7656 w 9569"/>
              <a:gd name="T11" fmla="*/ 9505 h 9505"/>
              <a:gd name="T12" fmla="*/ 9569 w 9569"/>
              <a:gd name="T13" fmla="*/ 7604 h 9505"/>
              <a:gd name="T14" fmla="*/ 9569 w 9569"/>
              <a:gd name="T15" fmla="*/ 1901 h 9505"/>
              <a:gd name="T16" fmla="*/ 7656 w 9569"/>
              <a:gd name="T17" fmla="*/ 0 h 9505"/>
              <a:gd name="T18" fmla="*/ 3349 w 9569"/>
              <a:gd name="T19" fmla="*/ 0 h 9505"/>
              <a:gd name="T20" fmla="*/ 6220 w 9569"/>
              <a:gd name="T21" fmla="*/ 0 h 9505"/>
              <a:gd name="T22" fmla="*/ 6220 w 9569"/>
              <a:gd name="T23" fmla="*/ 2377 h 9505"/>
              <a:gd name="T24" fmla="*/ 4785 w 9569"/>
              <a:gd name="T25" fmla="*/ 1402 h 9505"/>
              <a:gd name="T26" fmla="*/ 3349 w 9569"/>
              <a:gd name="T27" fmla="*/ 2329 h 9505"/>
              <a:gd name="T28" fmla="*/ 3349 w 9569"/>
              <a:gd name="T29" fmla="*/ 0 h 9505"/>
              <a:gd name="T30" fmla="*/ 6651 w 9569"/>
              <a:gd name="T31" fmla="*/ 5109 h 9505"/>
              <a:gd name="T32" fmla="*/ 5933 w 9569"/>
              <a:gd name="T33" fmla="*/ 5798 h 9505"/>
              <a:gd name="T34" fmla="*/ 5885 w 9569"/>
              <a:gd name="T35" fmla="*/ 5964 h 9505"/>
              <a:gd name="T36" fmla="*/ 6053 w 9569"/>
              <a:gd name="T37" fmla="*/ 6915 h 9505"/>
              <a:gd name="T38" fmla="*/ 5765 w 9569"/>
              <a:gd name="T39" fmla="*/ 7105 h 9505"/>
              <a:gd name="T40" fmla="*/ 4880 w 9569"/>
              <a:gd name="T41" fmla="*/ 6653 h 9505"/>
              <a:gd name="T42" fmla="*/ 4689 w 9569"/>
              <a:gd name="T43" fmla="*/ 6653 h 9505"/>
              <a:gd name="T44" fmla="*/ 3804 w 9569"/>
              <a:gd name="T45" fmla="*/ 7129 h 9505"/>
              <a:gd name="T46" fmla="*/ 3517 w 9569"/>
              <a:gd name="T47" fmla="*/ 6939 h 9505"/>
              <a:gd name="T48" fmla="*/ 3684 w 9569"/>
              <a:gd name="T49" fmla="*/ 5988 h 9505"/>
              <a:gd name="T50" fmla="*/ 3636 w 9569"/>
              <a:gd name="T51" fmla="*/ 5822 h 9505"/>
              <a:gd name="T52" fmla="*/ 2918 w 9569"/>
              <a:gd name="T53" fmla="*/ 5133 h 9505"/>
              <a:gd name="T54" fmla="*/ 3014 w 9569"/>
              <a:gd name="T55" fmla="*/ 4800 h 9505"/>
              <a:gd name="T56" fmla="*/ 3995 w 9569"/>
              <a:gd name="T57" fmla="*/ 4658 h 9505"/>
              <a:gd name="T58" fmla="*/ 4139 w 9569"/>
              <a:gd name="T59" fmla="*/ 4563 h 9505"/>
              <a:gd name="T60" fmla="*/ 4569 w 9569"/>
              <a:gd name="T61" fmla="*/ 3683 h 9505"/>
              <a:gd name="T62" fmla="*/ 4928 w 9569"/>
              <a:gd name="T63" fmla="*/ 3683 h 9505"/>
              <a:gd name="T64" fmla="*/ 5359 w 9569"/>
              <a:gd name="T65" fmla="*/ 4563 h 9505"/>
              <a:gd name="T66" fmla="*/ 5502 w 9569"/>
              <a:gd name="T67" fmla="*/ 4658 h 9505"/>
              <a:gd name="T68" fmla="*/ 6483 w 9569"/>
              <a:gd name="T69" fmla="*/ 4800 h 9505"/>
              <a:gd name="T70" fmla="*/ 6651 w 9569"/>
              <a:gd name="T71" fmla="*/ 5109 h 9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569" h="9505">
                <a:moveTo>
                  <a:pt x="7656" y="0"/>
                </a:moveTo>
                <a:lnTo>
                  <a:pt x="1914" y="0"/>
                </a:lnTo>
                <a:cubicBezTo>
                  <a:pt x="861" y="0"/>
                  <a:pt x="0" y="856"/>
                  <a:pt x="0" y="1901"/>
                </a:cubicBezTo>
                <a:lnTo>
                  <a:pt x="0" y="7604"/>
                </a:lnTo>
                <a:cubicBezTo>
                  <a:pt x="0" y="8649"/>
                  <a:pt x="861" y="9505"/>
                  <a:pt x="1914" y="9505"/>
                </a:cubicBezTo>
                <a:lnTo>
                  <a:pt x="7656" y="9505"/>
                </a:lnTo>
                <a:cubicBezTo>
                  <a:pt x="8708" y="9505"/>
                  <a:pt x="9569" y="8649"/>
                  <a:pt x="9569" y="7604"/>
                </a:cubicBezTo>
                <a:lnTo>
                  <a:pt x="9569" y="1901"/>
                </a:lnTo>
                <a:cubicBezTo>
                  <a:pt x="9569" y="856"/>
                  <a:pt x="8708" y="0"/>
                  <a:pt x="7656" y="0"/>
                </a:cubicBezTo>
                <a:close/>
                <a:moveTo>
                  <a:pt x="3349" y="0"/>
                </a:moveTo>
                <a:lnTo>
                  <a:pt x="6220" y="0"/>
                </a:lnTo>
                <a:lnTo>
                  <a:pt x="6220" y="2377"/>
                </a:lnTo>
                <a:lnTo>
                  <a:pt x="4785" y="1402"/>
                </a:lnTo>
                <a:lnTo>
                  <a:pt x="3349" y="2329"/>
                </a:lnTo>
                <a:lnTo>
                  <a:pt x="3349" y="0"/>
                </a:lnTo>
                <a:close/>
                <a:moveTo>
                  <a:pt x="6651" y="5109"/>
                </a:moveTo>
                <a:lnTo>
                  <a:pt x="5933" y="5798"/>
                </a:lnTo>
                <a:cubicBezTo>
                  <a:pt x="5885" y="5845"/>
                  <a:pt x="5861" y="5893"/>
                  <a:pt x="5885" y="5964"/>
                </a:cubicBezTo>
                <a:lnTo>
                  <a:pt x="6053" y="6915"/>
                </a:lnTo>
                <a:cubicBezTo>
                  <a:pt x="6077" y="7081"/>
                  <a:pt x="5909" y="7200"/>
                  <a:pt x="5765" y="7105"/>
                </a:cubicBezTo>
                <a:lnTo>
                  <a:pt x="4880" y="6653"/>
                </a:lnTo>
                <a:cubicBezTo>
                  <a:pt x="4832" y="6630"/>
                  <a:pt x="4761" y="6630"/>
                  <a:pt x="4689" y="6653"/>
                </a:cubicBezTo>
                <a:lnTo>
                  <a:pt x="3804" y="7129"/>
                </a:lnTo>
                <a:cubicBezTo>
                  <a:pt x="3660" y="7200"/>
                  <a:pt x="3493" y="7081"/>
                  <a:pt x="3517" y="6939"/>
                </a:cubicBezTo>
                <a:lnTo>
                  <a:pt x="3684" y="5988"/>
                </a:lnTo>
                <a:cubicBezTo>
                  <a:pt x="3684" y="5917"/>
                  <a:pt x="3684" y="5869"/>
                  <a:pt x="3636" y="5822"/>
                </a:cubicBezTo>
                <a:lnTo>
                  <a:pt x="2918" y="5133"/>
                </a:lnTo>
                <a:cubicBezTo>
                  <a:pt x="2799" y="5014"/>
                  <a:pt x="2871" y="4824"/>
                  <a:pt x="3014" y="4800"/>
                </a:cubicBezTo>
                <a:lnTo>
                  <a:pt x="3995" y="4658"/>
                </a:lnTo>
                <a:cubicBezTo>
                  <a:pt x="4067" y="4658"/>
                  <a:pt x="4115" y="4610"/>
                  <a:pt x="4139" y="4563"/>
                </a:cubicBezTo>
                <a:lnTo>
                  <a:pt x="4569" y="3683"/>
                </a:lnTo>
                <a:cubicBezTo>
                  <a:pt x="4641" y="3541"/>
                  <a:pt x="4856" y="3541"/>
                  <a:pt x="4928" y="3683"/>
                </a:cubicBezTo>
                <a:lnTo>
                  <a:pt x="5359" y="4563"/>
                </a:lnTo>
                <a:cubicBezTo>
                  <a:pt x="5383" y="4610"/>
                  <a:pt x="5454" y="4658"/>
                  <a:pt x="5502" y="4658"/>
                </a:cubicBezTo>
                <a:lnTo>
                  <a:pt x="6483" y="4800"/>
                </a:lnTo>
                <a:cubicBezTo>
                  <a:pt x="6699" y="4800"/>
                  <a:pt x="6746" y="4990"/>
                  <a:pt x="6651" y="510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sp>
      <p:sp>
        <p:nvSpPr>
          <p:cNvPr id="133" name="iconfont-1085-693919">
            <a:extLst>
              <a:ext uri="{FF2B5EF4-FFF2-40B4-BE49-F238E27FC236}">
                <a16:creationId xmlns:a16="http://schemas.microsoft.com/office/drawing/2014/main" id="{5F2CBDCC-54E1-47D4-93FB-16199AEE8B65}"/>
              </a:ext>
            </a:extLst>
          </p:cNvPr>
          <p:cNvSpPr>
            <a:spLocks noChangeAspect="1"/>
          </p:cNvSpPr>
          <p:nvPr/>
        </p:nvSpPr>
        <p:spPr bwMode="auto">
          <a:xfrm>
            <a:off x="5901380" y="3719618"/>
            <a:ext cx="398352" cy="398352"/>
          </a:xfrm>
          <a:custGeom>
            <a:avLst/>
            <a:gdLst>
              <a:gd name="T0" fmla="*/ 5594 w 11188"/>
              <a:gd name="T1" fmla="*/ 0 h 11189"/>
              <a:gd name="T2" fmla="*/ 0 w 11188"/>
              <a:gd name="T3" fmla="*/ 5594 h 11189"/>
              <a:gd name="T4" fmla="*/ 5594 w 11188"/>
              <a:gd name="T5" fmla="*/ 11189 h 11189"/>
              <a:gd name="T6" fmla="*/ 11188 w 11188"/>
              <a:gd name="T7" fmla="*/ 5594 h 11189"/>
              <a:gd name="T8" fmla="*/ 5594 w 11188"/>
              <a:gd name="T9" fmla="*/ 0 h 11189"/>
              <a:gd name="T10" fmla="*/ 7094 w 11188"/>
              <a:gd name="T11" fmla="*/ 7748 h 11189"/>
              <a:gd name="T12" fmla="*/ 5685 w 11188"/>
              <a:gd name="T13" fmla="*/ 9265 h 11189"/>
              <a:gd name="T14" fmla="*/ 4268 w 11188"/>
              <a:gd name="T15" fmla="*/ 7762 h 11189"/>
              <a:gd name="T16" fmla="*/ 2272 w 11188"/>
              <a:gd name="T17" fmla="*/ 5432 h 11189"/>
              <a:gd name="T18" fmla="*/ 5680 w 11188"/>
              <a:gd name="T19" fmla="*/ 4620 h 11189"/>
              <a:gd name="T20" fmla="*/ 9090 w 11188"/>
              <a:gd name="T21" fmla="*/ 5418 h 11189"/>
              <a:gd name="T22" fmla="*/ 7094 w 11188"/>
              <a:gd name="T23" fmla="*/ 7748 h 1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88" h="11189">
                <a:moveTo>
                  <a:pt x="5594" y="0"/>
                </a:moveTo>
                <a:cubicBezTo>
                  <a:pt x="2504" y="0"/>
                  <a:pt x="0" y="2505"/>
                  <a:pt x="0" y="5594"/>
                </a:cubicBezTo>
                <a:cubicBezTo>
                  <a:pt x="0" y="8684"/>
                  <a:pt x="2504" y="11189"/>
                  <a:pt x="5594" y="11189"/>
                </a:cubicBezTo>
                <a:cubicBezTo>
                  <a:pt x="8683" y="11189"/>
                  <a:pt x="11188" y="8684"/>
                  <a:pt x="11188" y="5594"/>
                </a:cubicBezTo>
                <a:cubicBezTo>
                  <a:pt x="11188" y="2505"/>
                  <a:pt x="8683" y="0"/>
                  <a:pt x="5594" y="0"/>
                </a:cubicBezTo>
                <a:close/>
                <a:moveTo>
                  <a:pt x="7094" y="7748"/>
                </a:moveTo>
                <a:cubicBezTo>
                  <a:pt x="6375" y="8258"/>
                  <a:pt x="5759" y="8974"/>
                  <a:pt x="5685" y="9265"/>
                </a:cubicBezTo>
                <a:cubicBezTo>
                  <a:pt x="5598" y="8968"/>
                  <a:pt x="5045" y="8272"/>
                  <a:pt x="4268" y="7762"/>
                </a:cubicBezTo>
                <a:cubicBezTo>
                  <a:pt x="3466" y="7237"/>
                  <a:pt x="2263" y="6746"/>
                  <a:pt x="2272" y="5432"/>
                </a:cubicBezTo>
                <a:cubicBezTo>
                  <a:pt x="2288" y="3040"/>
                  <a:pt x="4797" y="2559"/>
                  <a:pt x="5680" y="4620"/>
                </a:cubicBezTo>
                <a:cubicBezTo>
                  <a:pt x="6522" y="2641"/>
                  <a:pt x="9074" y="3020"/>
                  <a:pt x="9090" y="5418"/>
                </a:cubicBezTo>
                <a:cubicBezTo>
                  <a:pt x="9100" y="6732"/>
                  <a:pt x="7881" y="7190"/>
                  <a:pt x="7094" y="774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sp>
      <p:sp>
        <p:nvSpPr>
          <p:cNvPr id="134" name="iconfont-1016-791883">
            <a:extLst>
              <a:ext uri="{FF2B5EF4-FFF2-40B4-BE49-F238E27FC236}">
                <a16:creationId xmlns:a16="http://schemas.microsoft.com/office/drawing/2014/main" id="{077A72EB-9508-4436-A4AC-35C3BDB3C11C}"/>
              </a:ext>
            </a:extLst>
          </p:cNvPr>
          <p:cNvSpPr>
            <a:spLocks noChangeAspect="1"/>
          </p:cNvSpPr>
          <p:nvPr/>
        </p:nvSpPr>
        <p:spPr bwMode="auto">
          <a:xfrm>
            <a:off x="2949433" y="3742176"/>
            <a:ext cx="378516" cy="344130"/>
          </a:xfrm>
          <a:custGeom>
            <a:avLst/>
            <a:gdLst>
              <a:gd name="T0" fmla="*/ 14080 w 14080"/>
              <a:gd name="T1" fmla="*/ 5312 h 12800"/>
              <a:gd name="T2" fmla="*/ 12320 w 14080"/>
              <a:gd name="T3" fmla="*/ 7072 h 12800"/>
              <a:gd name="T4" fmla="*/ 10560 w 14080"/>
              <a:gd name="T5" fmla="*/ 5312 h 12800"/>
              <a:gd name="T6" fmla="*/ 10560 w 14080"/>
              <a:gd name="T7" fmla="*/ 5312 h 12800"/>
              <a:gd name="T8" fmla="*/ 10560 w 14080"/>
              <a:gd name="T9" fmla="*/ 5312 h 12800"/>
              <a:gd name="T10" fmla="*/ 10560 w 14080"/>
              <a:gd name="T11" fmla="*/ 5312 h 12800"/>
              <a:gd name="T12" fmla="*/ 8800 w 14080"/>
              <a:gd name="T13" fmla="*/ 7072 h 12800"/>
              <a:gd name="T14" fmla="*/ 7040 w 14080"/>
              <a:gd name="T15" fmla="*/ 5312 h 12800"/>
              <a:gd name="T16" fmla="*/ 7040 w 14080"/>
              <a:gd name="T17" fmla="*/ 5312 h 12800"/>
              <a:gd name="T18" fmla="*/ 7040 w 14080"/>
              <a:gd name="T19" fmla="*/ 5312 h 12800"/>
              <a:gd name="T20" fmla="*/ 7040 w 14080"/>
              <a:gd name="T21" fmla="*/ 5312 h 12800"/>
              <a:gd name="T22" fmla="*/ 7040 w 14080"/>
              <a:gd name="T23" fmla="*/ 5312 h 12800"/>
              <a:gd name="T24" fmla="*/ 5280 w 14080"/>
              <a:gd name="T25" fmla="*/ 7072 h 12800"/>
              <a:gd name="T26" fmla="*/ 3520 w 14080"/>
              <a:gd name="T27" fmla="*/ 5312 h 12800"/>
              <a:gd name="T28" fmla="*/ 3520 w 14080"/>
              <a:gd name="T29" fmla="*/ 5312 h 12800"/>
              <a:gd name="T30" fmla="*/ 3520 w 14080"/>
              <a:gd name="T31" fmla="*/ 5312 h 12800"/>
              <a:gd name="T32" fmla="*/ 3520 w 14080"/>
              <a:gd name="T33" fmla="*/ 5312 h 12800"/>
              <a:gd name="T34" fmla="*/ 3520 w 14080"/>
              <a:gd name="T35" fmla="*/ 5312 h 12800"/>
              <a:gd name="T36" fmla="*/ 1760 w 14080"/>
              <a:gd name="T37" fmla="*/ 7072 h 12800"/>
              <a:gd name="T38" fmla="*/ 0 w 14080"/>
              <a:gd name="T39" fmla="*/ 5312 h 12800"/>
              <a:gd name="T40" fmla="*/ 0 w 14080"/>
              <a:gd name="T41" fmla="*/ 5312 h 12800"/>
              <a:gd name="T42" fmla="*/ 0 w 14080"/>
              <a:gd name="T43" fmla="*/ 5312 h 12800"/>
              <a:gd name="T44" fmla="*/ 0 w 14080"/>
              <a:gd name="T45" fmla="*/ 5312 h 12800"/>
              <a:gd name="T46" fmla="*/ 1248 w 14080"/>
              <a:gd name="T47" fmla="*/ 1984 h 12800"/>
              <a:gd name="T48" fmla="*/ 12864 w 14080"/>
              <a:gd name="T49" fmla="*/ 1984 h 12800"/>
              <a:gd name="T50" fmla="*/ 14080 w 14080"/>
              <a:gd name="T51" fmla="*/ 5312 h 12800"/>
              <a:gd name="T52" fmla="*/ 14080 w 14080"/>
              <a:gd name="T53" fmla="*/ 5312 h 12800"/>
              <a:gd name="T54" fmla="*/ 11872 w 14080"/>
              <a:gd name="T55" fmla="*/ 1312 h 12800"/>
              <a:gd name="T56" fmla="*/ 2208 w 14080"/>
              <a:gd name="T57" fmla="*/ 1312 h 12800"/>
              <a:gd name="T58" fmla="*/ 1536 w 14080"/>
              <a:gd name="T59" fmla="*/ 640 h 12800"/>
              <a:gd name="T60" fmla="*/ 2208 w 14080"/>
              <a:gd name="T61" fmla="*/ 0 h 12800"/>
              <a:gd name="T62" fmla="*/ 11872 w 14080"/>
              <a:gd name="T63" fmla="*/ 0 h 12800"/>
              <a:gd name="T64" fmla="*/ 12544 w 14080"/>
              <a:gd name="T65" fmla="*/ 672 h 12800"/>
              <a:gd name="T66" fmla="*/ 11872 w 14080"/>
              <a:gd name="T67" fmla="*/ 1312 h 12800"/>
              <a:gd name="T68" fmla="*/ 1984 w 14080"/>
              <a:gd name="T69" fmla="*/ 7712 h 12800"/>
              <a:gd name="T70" fmla="*/ 1984 w 14080"/>
              <a:gd name="T71" fmla="*/ 7712 h 12800"/>
              <a:gd name="T72" fmla="*/ 2176 w 14080"/>
              <a:gd name="T73" fmla="*/ 7680 h 12800"/>
              <a:gd name="T74" fmla="*/ 2208 w 14080"/>
              <a:gd name="T75" fmla="*/ 7680 h 12800"/>
              <a:gd name="T76" fmla="*/ 2304 w 14080"/>
              <a:gd name="T77" fmla="*/ 7648 h 12800"/>
              <a:gd name="T78" fmla="*/ 2656 w 14080"/>
              <a:gd name="T79" fmla="*/ 7552 h 12800"/>
              <a:gd name="T80" fmla="*/ 2656 w 14080"/>
              <a:gd name="T81" fmla="*/ 7552 h 12800"/>
              <a:gd name="T82" fmla="*/ 2656 w 14080"/>
              <a:gd name="T83" fmla="*/ 7552 h 12800"/>
              <a:gd name="T84" fmla="*/ 2656 w 14080"/>
              <a:gd name="T85" fmla="*/ 10816 h 12800"/>
              <a:gd name="T86" fmla="*/ 11456 w 14080"/>
              <a:gd name="T87" fmla="*/ 10816 h 12800"/>
              <a:gd name="T88" fmla="*/ 11456 w 14080"/>
              <a:gd name="T89" fmla="*/ 7552 h 12800"/>
              <a:gd name="T90" fmla="*/ 11456 w 14080"/>
              <a:gd name="T91" fmla="*/ 7552 h 12800"/>
              <a:gd name="T92" fmla="*/ 11456 w 14080"/>
              <a:gd name="T93" fmla="*/ 7552 h 12800"/>
              <a:gd name="T94" fmla="*/ 11808 w 14080"/>
              <a:gd name="T95" fmla="*/ 7648 h 12800"/>
              <a:gd name="T96" fmla="*/ 11904 w 14080"/>
              <a:gd name="T97" fmla="*/ 7680 h 12800"/>
              <a:gd name="T98" fmla="*/ 11936 w 14080"/>
              <a:gd name="T99" fmla="*/ 7680 h 12800"/>
              <a:gd name="T100" fmla="*/ 12128 w 14080"/>
              <a:gd name="T101" fmla="*/ 7712 h 12800"/>
              <a:gd name="T102" fmla="*/ 12128 w 14080"/>
              <a:gd name="T103" fmla="*/ 7712 h 12800"/>
              <a:gd name="T104" fmla="*/ 12352 w 14080"/>
              <a:gd name="T105" fmla="*/ 7712 h 12800"/>
              <a:gd name="T106" fmla="*/ 12800 w 14080"/>
              <a:gd name="T107" fmla="*/ 7680 h 12800"/>
              <a:gd name="T108" fmla="*/ 12800 w 14080"/>
              <a:gd name="T109" fmla="*/ 12128 h 12800"/>
              <a:gd name="T110" fmla="*/ 12128 w 14080"/>
              <a:gd name="T111" fmla="*/ 12800 h 12800"/>
              <a:gd name="T112" fmla="*/ 1984 w 14080"/>
              <a:gd name="T113" fmla="*/ 12800 h 12800"/>
              <a:gd name="T114" fmla="*/ 1312 w 14080"/>
              <a:gd name="T115" fmla="*/ 12128 h 12800"/>
              <a:gd name="T116" fmla="*/ 1312 w 14080"/>
              <a:gd name="T117" fmla="*/ 7680 h 12800"/>
              <a:gd name="T118" fmla="*/ 1760 w 14080"/>
              <a:gd name="T119" fmla="*/ 7712 h 12800"/>
              <a:gd name="T120" fmla="*/ 1984 w 14080"/>
              <a:gd name="T121" fmla="*/ 7712 h 12800"/>
              <a:gd name="T122" fmla="*/ 1984 w 14080"/>
              <a:gd name="T123" fmla="*/ 771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080" h="12800">
                <a:moveTo>
                  <a:pt x="14080" y="5312"/>
                </a:moveTo>
                <a:cubicBezTo>
                  <a:pt x="14080" y="6272"/>
                  <a:pt x="13280" y="7072"/>
                  <a:pt x="12320" y="7072"/>
                </a:cubicBezTo>
                <a:cubicBezTo>
                  <a:pt x="11360" y="7072"/>
                  <a:pt x="10560" y="6272"/>
                  <a:pt x="10560" y="5312"/>
                </a:cubicBezTo>
                <a:lnTo>
                  <a:pt x="10560" y="5312"/>
                </a:lnTo>
                <a:lnTo>
                  <a:pt x="10560" y="5312"/>
                </a:lnTo>
                <a:lnTo>
                  <a:pt x="10560" y="5312"/>
                </a:lnTo>
                <a:cubicBezTo>
                  <a:pt x="10560" y="6272"/>
                  <a:pt x="9760" y="7072"/>
                  <a:pt x="8800" y="7072"/>
                </a:cubicBezTo>
                <a:cubicBezTo>
                  <a:pt x="7840" y="7072"/>
                  <a:pt x="7040" y="6272"/>
                  <a:pt x="7040" y="5312"/>
                </a:cubicBez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cubicBezTo>
                  <a:pt x="7040" y="6272"/>
                  <a:pt x="6240" y="7072"/>
                  <a:pt x="5280" y="7072"/>
                </a:cubicBezTo>
                <a:cubicBezTo>
                  <a:pt x="4320" y="7072"/>
                  <a:pt x="3520" y="6272"/>
                  <a:pt x="3520" y="5312"/>
                </a:cubicBez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cubicBezTo>
                  <a:pt x="3520" y="6272"/>
                  <a:pt x="2720" y="7072"/>
                  <a:pt x="1760" y="7072"/>
                </a:cubicBezTo>
                <a:cubicBezTo>
                  <a:pt x="800" y="7072"/>
                  <a:pt x="0" y="6272"/>
                  <a:pt x="0" y="5312"/>
                </a:cubicBezTo>
                <a:lnTo>
                  <a:pt x="0" y="5312"/>
                </a:lnTo>
                <a:lnTo>
                  <a:pt x="0" y="5312"/>
                </a:lnTo>
                <a:lnTo>
                  <a:pt x="0" y="5312"/>
                </a:lnTo>
                <a:lnTo>
                  <a:pt x="1248" y="1984"/>
                </a:lnTo>
                <a:lnTo>
                  <a:pt x="12864" y="1984"/>
                </a:lnTo>
                <a:lnTo>
                  <a:pt x="14080" y="5312"/>
                </a:lnTo>
                <a:lnTo>
                  <a:pt x="14080" y="5312"/>
                </a:lnTo>
                <a:close/>
                <a:moveTo>
                  <a:pt x="11872" y="1312"/>
                </a:moveTo>
                <a:lnTo>
                  <a:pt x="2208" y="1312"/>
                </a:lnTo>
                <a:cubicBezTo>
                  <a:pt x="1856" y="1312"/>
                  <a:pt x="1536" y="1024"/>
                  <a:pt x="1536" y="640"/>
                </a:cubicBezTo>
                <a:cubicBezTo>
                  <a:pt x="1536" y="288"/>
                  <a:pt x="1824" y="0"/>
                  <a:pt x="2208" y="0"/>
                </a:cubicBezTo>
                <a:lnTo>
                  <a:pt x="11872" y="0"/>
                </a:lnTo>
                <a:cubicBezTo>
                  <a:pt x="12224" y="0"/>
                  <a:pt x="12544" y="288"/>
                  <a:pt x="12544" y="672"/>
                </a:cubicBezTo>
                <a:cubicBezTo>
                  <a:pt x="12544" y="1024"/>
                  <a:pt x="12256" y="1312"/>
                  <a:pt x="11872" y="1312"/>
                </a:cubicBezTo>
                <a:close/>
                <a:moveTo>
                  <a:pt x="1984" y="7712"/>
                </a:moveTo>
                <a:lnTo>
                  <a:pt x="1984" y="7712"/>
                </a:lnTo>
                <a:cubicBezTo>
                  <a:pt x="2048" y="7712"/>
                  <a:pt x="2112" y="7712"/>
                  <a:pt x="2176" y="7680"/>
                </a:cubicBezTo>
                <a:lnTo>
                  <a:pt x="2208" y="7680"/>
                </a:lnTo>
                <a:cubicBezTo>
                  <a:pt x="2240" y="7680"/>
                  <a:pt x="2272" y="7680"/>
                  <a:pt x="2304" y="7648"/>
                </a:cubicBezTo>
                <a:cubicBezTo>
                  <a:pt x="2432" y="7616"/>
                  <a:pt x="2528" y="7584"/>
                  <a:pt x="2656" y="7552"/>
                </a:cubicBezTo>
                <a:lnTo>
                  <a:pt x="2656" y="7552"/>
                </a:lnTo>
                <a:lnTo>
                  <a:pt x="2656" y="7552"/>
                </a:lnTo>
                <a:lnTo>
                  <a:pt x="2656" y="10816"/>
                </a:lnTo>
                <a:lnTo>
                  <a:pt x="11456" y="10816"/>
                </a:lnTo>
                <a:lnTo>
                  <a:pt x="11456" y="7552"/>
                </a:lnTo>
                <a:lnTo>
                  <a:pt x="11456" y="7552"/>
                </a:lnTo>
                <a:lnTo>
                  <a:pt x="11456" y="7552"/>
                </a:lnTo>
                <a:cubicBezTo>
                  <a:pt x="11584" y="7584"/>
                  <a:pt x="11680" y="7616"/>
                  <a:pt x="11808" y="7648"/>
                </a:cubicBezTo>
                <a:cubicBezTo>
                  <a:pt x="11840" y="7648"/>
                  <a:pt x="11872" y="7648"/>
                  <a:pt x="11904" y="7680"/>
                </a:cubicBezTo>
                <a:lnTo>
                  <a:pt x="11936" y="7680"/>
                </a:lnTo>
                <a:cubicBezTo>
                  <a:pt x="12000" y="7680"/>
                  <a:pt x="12064" y="7712"/>
                  <a:pt x="12128" y="7712"/>
                </a:cubicBezTo>
                <a:lnTo>
                  <a:pt x="12128" y="7712"/>
                </a:lnTo>
                <a:lnTo>
                  <a:pt x="12352" y="7712"/>
                </a:lnTo>
                <a:cubicBezTo>
                  <a:pt x="12512" y="7712"/>
                  <a:pt x="12640" y="7712"/>
                  <a:pt x="12800" y="7680"/>
                </a:cubicBezTo>
                <a:lnTo>
                  <a:pt x="12800" y="12128"/>
                </a:lnTo>
                <a:cubicBezTo>
                  <a:pt x="12800" y="12480"/>
                  <a:pt x="12512" y="12800"/>
                  <a:pt x="12128" y="12800"/>
                </a:cubicBezTo>
                <a:lnTo>
                  <a:pt x="1984" y="12800"/>
                </a:lnTo>
                <a:cubicBezTo>
                  <a:pt x="1632" y="12800"/>
                  <a:pt x="1312" y="12512"/>
                  <a:pt x="1312" y="12128"/>
                </a:cubicBezTo>
                <a:lnTo>
                  <a:pt x="1312" y="7680"/>
                </a:lnTo>
                <a:cubicBezTo>
                  <a:pt x="1440" y="7712"/>
                  <a:pt x="1600" y="7712"/>
                  <a:pt x="1760" y="7712"/>
                </a:cubicBezTo>
                <a:lnTo>
                  <a:pt x="1984" y="7712"/>
                </a:lnTo>
                <a:close/>
                <a:moveTo>
                  <a:pt x="1984" y="7712"/>
                </a:move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6" name="iconfont-1027-797105">
            <a:extLst>
              <a:ext uri="{FF2B5EF4-FFF2-40B4-BE49-F238E27FC236}">
                <a16:creationId xmlns:a16="http://schemas.microsoft.com/office/drawing/2014/main" id="{2BC817F4-9E9D-4936-956D-BF750898B575}"/>
              </a:ext>
            </a:extLst>
          </p:cNvPr>
          <p:cNvSpPr>
            <a:spLocks noChangeAspect="1"/>
          </p:cNvSpPr>
          <p:nvPr/>
        </p:nvSpPr>
        <p:spPr bwMode="auto">
          <a:xfrm>
            <a:off x="2943296" y="4874772"/>
            <a:ext cx="384654" cy="307794"/>
          </a:xfrm>
          <a:custGeom>
            <a:avLst/>
            <a:gdLst>
              <a:gd name="T0" fmla="*/ 10893 w 11166"/>
              <a:gd name="T1" fmla="*/ 274 h 8934"/>
              <a:gd name="T2" fmla="*/ 931 w 11166"/>
              <a:gd name="T3" fmla="*/ 0 h 8934"/>
              <a:gd name="T4" fmla="*/ 0 w 11166"/>
              <a:gd name="T5" fmla="*/ 931 h 8934"/>
              <a:gd name="T6" fmla="*/ 274 w 11166"/>
              <a:gd name="T7" fmla="*/ 8660 h 8934"/>
              <a:gd name="T8" fmla="*/ 10236 w 11166"/>
              <a:gd name="T9" fmla="*/ 8934 h 8934"/>
              <a:gd name="T10" fmla="*/ 11166 w 11166"/>
              <a:gd name="T11" fmla="*/ 8003 h 8934"/>
              <a:gd name="T12" fmla="*/ 1057 w 11166"/>
              <a:gd name="T13" fmla="*/ 4202 h 8934"/>
              <a:gd name="T14" fmla="*/ 1911 w 11166"/>
              <a:gd name="T15" fmla="*/ 4165 h 8934"/>
              <a:gd name="T16" fmla="*/ 2312 w 11166"/>
              <a:gd name="T17" fmla="*/ 3872 h 8934"/>
              <a:gd name="T18" fmla="*/ 2723 w 11166"/>
              <a:gd name="T19" fmla="*/ 3405 h 8934"/>
              <a:gd name="T20" fmla="*/ 3265 w 11166"/>
              <a:gd name="T21" fmla="*/ 2980 h 8934"/>
              <a:gd name="T22" fmla="*/ 3907 w 11166"/>
              <a:gd name="T23" fmla="*/ 4344 h 8934"/>
              <a:gd name="T24" fmla="*/ 4681 w 11166"/>
              <a:gd name="T25" fmla="*/ 2112 h 8934"/>
              <a:gd name="T26" fmla="*/ 5011 w 11166"/>
              <a:gd name="T27" fmla="*/ 1149 h 8934"/>
              <a:gd name="T28" fmla="*/ 5219 w 11166"/>
              <a:gd name="T29" fmla="*/ 677 h 8934"/>
              <a:gd name="T30" fmla="*/ 5681 w 11166"/>
              <a:gd name="T31" fmla="*/ 649 h 8934"/>
              <a:gd name="T32" fmla="*/ 5889 w 11166"/>
              <a:gd name="T33" fmla="*/ 1239 h 8934"/>
              <a:gd name="T34" fmla="*/ 6063 w 11166"/>
              <a:gd name="T35" fmla="*/ 2669 h 8934"/>
              <a:gd name="T36" fmla="*/ 6455 w 11166"/>
              <a:gd name="T37" fmla="*/ 6005 h 8934"/>
              <a:gd name="T38" fmla="*/ 6969 w 11166"/>
              <a:gd name="T39" fmla="*/ 4301 h 8934"/>
              <a:gd name="T40" fmla="*/ 7201 w 11166"/>
              <a:gd name="T41" fmla="*/ 3551 h 8934"/>
              <a:gd name="T42" fmla="*/ 7371 w 11166"/>
              <a:gd name="T43" fmla="*/ 3155 h 8934"/>
              <a:gd name="T44" fmla="*/ 7875 w 11166"/>
              <a:gd name="T45" fmla="*/ 3112 h 8934"/>
              <a:gd name="T46" fmla="*/ 7965 w 11166"/>
              <a:gd name="T47" fmla="*/ 3532 h 8934"/>
              <a:gd name="T48" fmla="*/ 8295 w 11166"/>
              <a:gd name="T49" fmla="*/ 4523 h 8934"/>
              <a:gd name="T50" fmla="*/ 8418 w 11166"/>
              <a:gd name="T51" fmla="*/ 4287 h 8934"/>
              <a:gd name="T52" fmla="*/ 9003 w 11166"/>
              <a:gd name="T53" fmla="*/ 4032 h 8934"/>
              <a:gd name="T54" fmla="*/ 9419 w 11166"/>
              <a:gd name="T55" fmla="*/ 4042 h 8934"/>
              <a:gd name="T56" fmla="*/ 9645 w 11166"/>
              <a:gd name="T57" fmla="*/ 4759 h 8934"/>
              <a:gd name="T58" fmla="*/ 9286 w 11166"/>
              <a:gd name="T59" fmla="*/ 4769 h 8934"/>
              <a:gd name="T60" fmla="*/ 8881 w 11166"/>
              <a:gd name="T61" fmla="*/ 4995 h 8934"/>
              <a:gd name="T62" fmla="*/ 8579 w 11166"/>
              <a:gd name="T63" fmla="*/ 5731 h 8934"/>
              <a:gd name="T64" fmla="*/ 8281 w 11166"/>
              <a:gd name="T65" fmla="*/ 5915 h 8934"/>
              <a:gd name="T66" fmla="*/ 8003 w 11166"/>
              <a:gd name="T67" fmla="*/ 5750 h 8934"/>
              <a:gd name="T68" fmla="*/ 7776 w 11166"/>
              <a:gd name="T69" fmla="*/ 5184 h 8934"/>
              <a:gd name="T70" fmla="*/ 7163 w 11166"/>
              <a:gd name="T71" fmla="*/ 6203 h 8934"/>
              <a:gd name="T72" fmla="*/ 6837 w 11166"/>
              <a:gd name="T73" fmla="*/ 7265 h 8934"/>
              <a:gd name="T74" fmla="*/ 6663 w 11166"/>
              <a:gd name="T75" fmla="*/ 7874 h 8934"/>
              <a:gd name="T76" fmla="*/ 6163 w 11166"/>
              <a:gd name="T77" fmla="*/ 8355 h 8934"/>
              <a:gd name="T78" fmla="*/ 5776 w 11166"/>
              <a:gd name="T79" fmla="*/ 7836 h 8934"/>
              <a:gd name="T80" fmla="*/ 5691 w 11166"/>
              <a:gd name="T81" fmla="*/ 6921 h 8934"/>
              <a:gd name="T82" fmla="*/ 5521 w 11166"/>
              <a:gd name="T83" fmla="*/ 5137 h 8934"/>
              <a:gd name="T84" fmla="*/ 4804 w 11166"/>
              <a:gd name="T85" fmla="*/ 4013 h 8934"/>
              <a:gd name="T86" fmla="*/ 4468 w 11166"/>
              <a:gd name="T87" fmla="*/ 4995 h 8934"/>
              <a:gd name="T88" fmla="*/ 4294 w 11166"/>
              <a:gd name="T89" fmla="*/ 5514 h 8934"/>
              <a:gd name="T90" fmla="*/ 3916 w 11166"/>
              <a:gd name="T91" fmla="*/ 5835 h 8934"/>
              <a:gd name="T92" fmla="*/ 3529 w 11166"/>
              <a:gd name="T93" fmla="*/ 5448 h 8934"/>
              <a:gd name="T94" fmla="*/ 3265 w 11166"/>
              <a:gd name="T95" fmla="*/ 4712 h 8934"/>
              <a:gd name="T96" fmla="*/ 2907 w 11166"/>
              <a:gd name="T97" fmla="*/ 4297 h 8934"/>
              <a:gd name="T98" fmla="*/ 2614 w 11166"/>
              <a:gd name="T99" fmla="*/ 4636 h 8934"/>
              <a:gd name="T100" fmla="*/ 2019 w 11166"/>
              <a:gd name="T101" fmla="*/ 4929 h 8934"/>
              <a:gd name="T102" fmla="*/ 1453 w 11166"/>
              <a:gd name="T103" fmla="*/ 4929 h 8934"/>
              <a:gd name="T104" fmla="*/ 1057 w 11166"/>
              <a:gd name="T105" fmla="*/ 4202 h 8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166" h="8934">
                <a:moveTo>
                  <a:pt x="11166" y="931"/>
                </a:moveTo>
                <a:cubicBezTo>
                  <a:pt x="11166" y="675"/>
                  <a:pt x="11074" y="454"/>
                  <a:pt x="10893" y="274"/>
                </a:cubicBezTo>
                <a:cubicBezTo>
                  <a:pt x="10713" y="93"/>
                  <a:pt x="10492" y="0"/>
                  <a:pt x="10236" y="0"/>
                </a:cubicBezTo>
                <a:lnTo>
                  <a:pt x="931" y="0"/>
                </a:lnTo>
                <a:cubicBezTo>
                  <a:pt x="675" y="0"/>
                  <a:pt x="454" y="93"/>
                  <a:pt x="274" y="274"/>
                </a:cubicBezTo>
                <a:cubicBezTo>
                  <a:pt x="93" y="454"/>
                  <a:pt x="0" y="675"/>
                  <a:pt x="0" y="931"/>
                </a:cubicBezTo>
                <a:lnTo>
                  <a:pt x="0" y="8003"/>
                </a:lnTo>
                <a:cubicBezTo>
                  <a:pt x="0" y="8259"/>
                  <a:pt x="93" y="8480"/>
                  <a:pt x="274" y="8660"/>
                </a:cubicBezTo>
                <a:cubicBezTo>
                  <a:pt x="454" y="8840"/>
                  <a:pt x="675" y="8934"/>
                  <a:pt x="931" y="8934"/>
                </a:cubicBezTo>
                <a:lnTo>
                  <a:pt x="10236" y="8934"/>
                </a:lnTo>
                <a:cubicBezTo>
                  <a:pt x="10492" y="8934"/>
                  <a:pt x="10713" y="8840"/>
                  <a:pt x="10893" y="8660"/>
                </a:cubicBezTo>
                <a:cubicBezTo>
                  <a:pt x="11074" y="8480"/>
                  <a:pt x="11166" y="8259"/>
                  <a:pt x="11166" y="8003"/>
                </a:cubicBezTo>
                <a:lnTo>
                  <a:pt x="11166" y="931"/>
                </a:lnTo>
                <a:close/>
                <a:moveTo>
                  <a:pt x="1057" y="4202"/>
                </a:moveTo>
                <a:lnTo>
                  <a:pt x="1576" y="4202"/>
                </a:lnTo>
                <a:cubicBezTo>
                  <a:pt x="1714" y="4202"/>
                  <a:pt x="1826" y="4190"/>
                  <a:pt x="1911" y="4165"/>
                </a:cubicBezTo>
                <a:cubicBezTo>
                  <a:pt x="1996" y="4139"/>
                  <a:pt x="2079" y="4092"/>
                  <a:pt x="2161" y="4023"/>
                </a:cubicBezTo>
                <a:lnTo>
                  <a:pt x="2312" y="3872"/>
                </a:lnTo>
                <a:cubicBezTo>
                  <a:pt x="2375" y="3809"/>
                  <a:pt x="2441" y="3737"/>
                  <a:pt x="2510" y="3655"/>
                </a:cubicBezTo>
                <a:cubicBezTo>
                  <a:pt x="2579" y="3573"/>
                  <a:pt x="2650" y="3490"/>
                  <a:pt x="2723" y="3405"/>
                </a:cubicBezTo>
                <a:cubicBezTo>
                  <a:pt x="2795" y="3320"/>
                  <a:pt x="2863" y="3240"/>
                  <a:pt x="2925" y="3164"/>
                </a:cubicBezTo>
                <a:cubicBezTo>
                  <a:pt x="3051" y="3007"/>
                  <a:pt x="3164" y="2945"/>
                  <a:pt x="3265" y="2980"/>
                </a:cubicBezTo>
                <a:cubicBezTo>
                  <a:pt x="3366" y="3015"/>
                  <a:pt x="3441" y="3089"/>
                  <a:pt x="3492" y="3202"/>
                </a:cubicBezTo>
                <a:lnTo>
                  <a:pt x="3907" y="4344"/>
                </a:lnTo>
                <a:cubicBezTo>
                  <a:pt x="4121" y="3746"/>
                  <a:pt x="4310" y="3205"/>
                  <a:pt x="4473" y="2721"/>
                </a:cubicBezTo>
                <a:cubicBezTo>
                  <a:pt x="4542" y="2513"/>
                  <a:pt x="4612" y="2310"/>
                  <a:pt x="4681" y="2112"/>
                </a:cubicBezTo>
                <a:cubicBezTo>
                  <a:pt x="4750" y="1913"/>
                  <a:pt x="4813" y="1731"/>
                  <a:pt x="4870" y="1564"/>
                </a:cubicBezTo>
                <a:cubicBezTo>
                  <a:pt x="4926" y="1398"/>
                  <a:pt x="4973" y="1259"/>
                  <a:pt x="5011" y="1149"/>
                </a:cubicBezTo>
                <a:cubicBezTo>
                  <a:pt x="5049" y="1039"/>
                  <a:pt x="5071" y="968"/>
                  <a:pt x="5077" y="937"/>
                </a:cubicBezTo>
                <a:cubicBezTo>
                  <a:pt x="5109" y="830"/>
                  <a:pt x="5156" y="743"/>
                  <a:pt x="5219" y="677"/>
                </a:cubicBezTo>
                <a:cubicBezTo>
                  <a:pt x="5282" y="611"/>
                  <a:pt x="5351" y="578"/>
                  <a:pt x="5426" y="578"/>
                </a:cubicBezTo>
                <a:cubicBezTo>
                  <a:pt x="5508" y="578"/>
                  <a:pt x="5593" y="602"/>
                  <a:pt x="5681" y="649"/>
                </a:cubicBezTo>
                <a:cubicBezTo>
                  <a:pt x="5769" y="696"/>
                  <a:pt x="5826" y="792"/>
                  <a:pt x="5851" y="937"/>
                </a:cubicBezTo>
                <a:cubicBezTo>
                  <a:pt x="5858" y="975"/>
                  <a:pt x="5870" y="1075"/>
                  <a:pt x="5889" y="1239"/>
                </a:cubicBezTo>
                <a:cubicBezTo>
                  <a:pt x="5908" y="1402"/>
                  <a:pt x="5933" y="1607"/>
                  <a:pt x="5964" y="1852"/>
                </a:cubicBezTo>
                <a:cubicBezTo>
                  <a:pt x="5996" y="2098"/>
                  <a:pt x="6029" y="2370"/>
                  <a:pt x="6063" y="2669"/>
                </a:cubicBezTo>
                <a:cubicBezTo>
                  <a:pt x="6098" y="2967"/>
                  <a:pt x="6134" y="3271"/>
                  <a:pt x="6172" y="3579"/>
                </a:cubicBezTo>
                <a:cubicBezTo>
                  <a:pt x="6254" y="4303"/>
                  <a:pt x="6348" y="5111"/>
                  <a:pt x="6455" y="6005"/>
                </a:cubicBezTo>
                <a:cubicBezTo>
                  <a:pt x="6594" y="5552"/>
                  <a:pt x="6719" y="5140"/>
                  <a:pt x="6833" y="4769"/>
                </a:cubicBezTo>
                <a:cubicBezTo>
                  <a:pt x="6877" y="4611"/>
                  <a:pt x="6922" y="4455"/>
                  <a:pt x="6969" y="4301"/>
                </a:cubicBezTo>
                <a:cubicBezTo>
                  <a:pt x="7017" y="4147"/>
                  <a:pt x="7061" y="4006"/>
                  <a:pt x="7102" y="3877"/>
                </a:cubicBezTo>
                <a:cubicBezTo>
                  <a:pt x="7142" y="3748"/>
                  <a:pt x="7176" y="3639"/>
                  <a:pt x="7201" y="3551"/>
                </a:cubicBezTo>
                <a:cubicBezTo>
                  <a:pt x="7226" y="3463"/>
                  <a:pt x="7245" y="3406"/>
                  <a:pt x="7257" y="3381"/>
                </a:cubicBezTo>
                <a:cubicBezTo>
                  <a:pt x="7289" y="3281"/>
                  <a:pt x="7327" y="3205"/>
                  <a:pt x="7371" y="3155"/>
                </a:cubicBezTo>
                <a:cubicBezTo>
                  <a:pt x="7415" y="3104"/>
                  <a:pt x="7474" y="3070"/>
                  <a:pt x="7550" y="3051"/>
                </a:cubicBezTo>
                <a:cubicBezTo>
                  <a:pt x="7695" y="3013"/>
                  <a:pt x="7803" y="3033"/>
                  <a:pt x="7875" y="3112"/>
                </a:cubicBezTo>
                <a:cubicBezTo>
                  <a:pt x="7948" y="3191"/>
                  <a:pt x="7984" y="3271"/>
                  <a:pt x="7984" y="3353"/>
                </a:cubicBezTo>
                <a:cubicBezTo>
                  <a:pt x="7984" y="3422"/>
                  <a:pt x="7978" y="3482"/>
                  <a:pt x="7965" y="3532"/>
                </a:cubicBezTo>
                <a:cubicBezTo>
                  <a:pt x="7959" y="3557"/>
                  <a:pt x="7956" y="3579"/>
                  <a:pt x="7956" y="3598"/>
                </a:cubicBezTo>
                <a:lnTo>
                  <a:pt x="8295" y="4523"/>
                </a:lnTo>
                <a:cubicBezTo>
                  <a:pt x="8302" y="4517"/>
                  <a:pt x="8311" y="4504"/>
                  <a:pt x="8324" y="4485"/>
                </a:cubicBezTo>
                <a:cubicBezTo>
                  <a:pt x="8343" y="4454"/>
                  <a:pt x="8374" y="4388"/>
                  <a:pt x="8418" y="4287"/>
                </a:cubicBezTo>
                <a:cubicBezTo>
                  <a:pt x="8469" y="4180"/>
                  <a:pt x="8552" y="4109"/>
                  <a:pt x="8668" y="4075"/>
                </a:cubicBezTo>
                <a:cubicBezTo>
                  <a:pt x="8785" y="4040"/>
                  <a:pt x="8896" y="4026"/>
                  <a:pt x="9003" y="4032"/>
                </a:cubicBezTo>
                <a:cubicBezTo>
                  <a:pt x="9073" y="4039"/>
                  <a:pt x="9142" y="4042"/>
                  <a:pt x="9211" y="4042"/>
                </a:cubicBezTo>
                <a:lnTo>
                  <a:pt x="9419" y="4042"/>
                </a:lnTo>
                <a:lnTo>
                  <a:pt x="9645" y="4042"/>
                </a:lnTo>
                <a:lnTo>
                  <a:pt x="9645" y="4759"/>
                </a:lnTo>
                <a:cubicBezTo>
                  <a:pt x="9607" y="4765"/>
                  <a:pt x="9570" y="4769"/>
                  <a:pt x="9532" y="4769"/>
                </a:cubicBezTo>
                <a:lnTo>
                  <a:pt x="9286" y="4769"/>
                </a:lnTo>
                <a:cubicBezTo>
                  <a:pt x="9198" y="4762"/>
                  <a:pt x="9117" y="4786"/>
                  <a:pt x="9041" y="4839"/>
                </a:cubicBezTo>
                <a:cubicBezTo>
                  <a:pt x="8966" y="4893"/>
                  <a:pt x="8912" y="4944"/>
                  <a:pt x="8881" y="4995"/>
                </a:cubicBezTo>
                <a:cubicBezTo>
                  <a:pt x="8856" y="5045"/>
                  <a:pt x="8811" y="5143"/>
                  <a:pt x="8749" y="5288"/>
                </a:cubicBezTo>
                <a:cubicBezTo>
                  <a:pt x="8686" y="5432"/>
                  <a:pt x="8629" y="5580"/>
                  <a:pt x="8579" y="5731"/>
                </a:cubicBezTo>
                <a:cubicBezTo>
                  <a:pt x="8553" y="5807"/>
                  <a:pt x="8513" y="5857"/>
                  <a:pt x="8456" y="5882"/>
                </a:cubicBezTo>
                <a:cubicBezTo>
                  <a:pt x="8399" y="5907"/>
                  <a:pt x="8341" y="5919"/>
                  <a:pt x="8281" y="5915"/>
                </a:cubicBezTo>
                <a:cubicBezTo>
                  <a:pt x="8222" y="5912"/>
                  <a:pt x="8165" y="5895"/>
                  <a:pt x="8111" y="5863"/>
                </a:cubicBezTo>
                <a:cubicBezTo>
                  <a:pt x="8058" y="5832"/>
                  <a:pt x="8022" y="5794"/>
                  <a:pt x="8003" y="5750"/>
                </a:cubicBezTo>
                <a:cubicBezTo>
                  <a:pt x="7984" y="5706"/>
                  <a:pt x="7953" y="5629"/>
                  <a:pt x="7909" y="5519"/>
                </a:cubicBezTo>
                <a:cubicBezTo>
                  <a:pt x="7865" y="5409"/>
                  <a:pt x="7820" y="5297"/>
                  <a:pt x="7776" y="5184"/>
                </a:cubicBezTo>
                <a:cubicBezTo>
                  <a:pt x="7720" y="5052"/>
                  <a:pt x="7663" y="4910"/>
                  <a:pt x="7606" y="4759"/>
                </a:cubicBezTo>
                <a:cubicBezTo>
                  <a:pt x="7443" y="5281"/>
                  <a:pt x="7295" y="5763"/>
                  <a:pt x="7163" y="6203"/>
                </a:cubicBezTo>
                <a:cubicBezTo>
                  <a:pt x="7106" y="6392"/>
                  <a:pt x="7050" y="6577"/>
                  <a:pt x="6993" y="6760"/>
                </a:cubicBezTo>
                <a:cubicBezTo>
                  <a:pt x="6936" y="6942"/>
                  <a:pt x="6884" y="7111"/>
                  <a:pt x="6837" y="7265"/>
                </a:cubicBezTo>
                <a:cubicBezTo>
                  <a:pt x="6790" y="7419"/>
                  <a:pt x="6751" y="7550"/>
                  <a:pt x="6719" y="7656"/>
                </a:cubicBezTo>
                <a:cubicBezTo>
                  <a:pt x="6688" y="7763"/>
                  <a:pt x="6669" y="7836"/>
                  <a:pt x="6663" y="7874"/>
                </a:cubicBezTo>
                <a:cubicBezTo>
                  <a:pt x="6631" y="8024"/>
                  <a:pt x="6571" y="8144"/>
                  <a:pt x="6483" y="8232"/>
                </a:cubicBezTo>
                <a:cubicBezTo>
                  <a:pt x="6395" y="8320"/>
                  <a:pt x="6288" y="8361"/>
                  <a:pt x="6163" y="8355"/>
                </a:cubicBezTo>
                <a:cubicBezTo>
                  <a:pt x="6030" y="8342"/>
                  <a:pt x="5936" y="8286"/>
                  <a:pt x="5879" y="8185"/>
                </a:cubicBezTo>
                <a:cubicBezTo>
                  <a:pt x="5823" y="8084"/>
                  <a:pt x="5788" y="7968"/>
                  <a:pt x="5776" y="7836"/>
                </a:cubicBezTo>
                <a:cubicBezTo>
                  <a:pt x="5776" y="7804"/>
                  <a:pt x="5768" y="7707"/>
                  <a:pt x="5752" y="7543"/>
                </a:cubicBezTo>
                <a:cubicBezTo>
                  <a:pt x="5736" y="7380"/>
                  <a:pt x="5716" y="7172"/>
                  <a:pt x="5691" y="6921"/>
                </a:cubicBezTo>
                <a:cubicBezTo>
                  <a:pt x="5665" y="6668"/>
                  <a:pt x="5639" y="6389"/>
                  <a:pt x="5610" y="6081"/>
                </a:cubicBezTo>
                <a:cubicBezTo>
                  <a:pt x="5582" y="5772"/>
                  <a:pt x="5552" y="5457"/>
                  <a:pt x="5521" y="5137"/>
                </a:cubicBezTo>
                <a:cubicBezTo>
                  <a:pt x="5451" y="4388"/>
                  <a:pt x="5370" y="3551"/>
                  <a:pt x="5276" y="2626"/>
                </a:cubicBezTo>
                <a:cubicBezTo>
                  <a:pt x="5099" y="3142"/>
                  <a:pt x="4942" y="3605"/>
                  <a:pt x="4804" y="4013"/>
                </a:cubicBezTo>
                <a:cubicBezTo>
                  <a:pt x="4747" y="4190"/>
                  <a:pt x="4689" y="4363"/>
                  <a:pt x="4629" y="4533"/>
                </a:cubicBezTo>
                <a:cubicBezTo>
                  <a:pt x="4569" y="4703"/>
                  <a:pt x="4516" y="4857"/>
                  <a:pt x="4468" y="4995"/>
                </a:cubicBezTo>
                <a:cubicBezTo>
                  <a:pt x="4421" y="5133"/>
                  <a:pt x="4382" y="5250"/>
                  <a:pt x="4351" y="5344"/>
                </a:cubicBezTo>
                <a:lnTo>
                  <a:pt x="4294" y="5514"/>
                </a:lnTo>
                <a:cubicBezTo>
                  <a:pt x="4262" y="5596"/>
                  <a:pt x="4220" y="5671"/>
                  <a:pt x="4166" y="5741"/>
                </a:cubicBezTo>
                <a:cubicBezTo>
                  <a:pt x="4113" y="5810"/>
                  <a:pt x="4030" y="5841"/>
                  <a:pt x="3916" y="5835"/>
                </a:cubicBezTo>
                <a:cubicBezTo>
                  <a:pt x="3803" y="5835"/>
                  <a:pt x="3718" y="5796"/>
                  <a:pt x="3662" y="5717"/>
                </a:cubicBezTo>
                <a:cubicBezTo>
                  <a:pt x="3605" y="5639"/>
                  <a:pt x="3561" y="5549"/>
                  <a:pt x="3529" y="5448"/>
                </a:cubicBezTo>
                <a:cubicBezTo>
                  <a:pt x="3511" y="5398"/>
                  <a:pt x="3476" y="5300"/>
                  <a:pt x="3426" y="5155"/>
                </a:cubicBezTo>
                <a:cubicBezTo>
                  <a:pt x="3375" y="5011"/>
                  <a:pt x="3322" y="4863"/>
                  <a:pt x="3265" y="4712"/>
                </a:cubicBezTo>
                <a:cubicBezTo>
                  <a:pt x="3196" y="4536"/>
                  <a:pt x="3124" y="4341"/>
                  <a:pt x="3048" y="4127"/>
                </a:cubicBezTo>
                <a:cubicBezTo>
                  <a:pt x="3004" y="4183"/>
                  <a:pt x="2957" y="4240"/>
                  <a:pt x="2907" y="4297"/>
                </a:cubicBezTo>
                <a:cubicBezTo>
                  <a:pt x="2863" y="4347"/>
                  <a:pt x="2815" y="4402"/>
                  <a:pt x="2765" y="4462"/>
                </a:cubicBezTo>
                <a:cubicBezTo>
                  <a:pt x="2715" y="4521"/>
                  <a:pt x="2664" y="4580"/>
                  <a:pt x="2614" y="4636"/>
                </a:cubicBezTo>
                <a:cubicBezTo>
                  <a:pt x="2513" y="4756"/>
                  <a:pt x="2419" y="4838"/>
                  <a:pt x="2331" y="4882"/>
                </a:cubicBezTo>
                <a:cubicBezTo>
                  <a:pt x="2243" y="4926"/>
                  <a:pt x="2139" y="4941"/>
                  <a:pt x="2019" y="4929"/>
                </a:cubicBezTo>
                <a:cubicBezTo>
                  <a:pt x="1956" y="4923"/>
                  <a:pt x="1873" y="4921"/>
                  <a:pt x="1769" y="4924"/>
                </a:cubicBezTo>
                <a:cubicBezTo>
                  <a:pt x="1665" y="4927"/>
                  <a:pt x="1560" y="4929"/>
                  <a:pt x="1453" y="4929"/>
                </a:cubicBezTo>
                <a:cubicBezTo>
                  <a:pt x="1334" y="4935"/>
                  <a:pt x="1202" y="4938"/>
                  <a:pt x="1057" y="4938"/>
                </a:cubicBezTo>
                <a:lnTo>
                  <a:pt x="1057" y="4202"/>
                </a:lnTo>
                <a:close/>
                <a:moveTo>
                  <a:pt x="1057" y="4202"/>
                </a:move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sp>
      <p:sp>
        <p:nvSpPr>
          <p:cNvPr id="147" name="iconfont-1054-809971">
            <a:extLst>
              <a:ext uri="{FF2B5EF4-FFF2-40B4-BE49-F238E27FC236}">
                <a16:creationId xmlns:a16="http://schemas.microsoft.com/office/drawing/2014/main" id="{6BEEE2D9-E958-4FB9-B4F7-C18FC63C79F0}"/>
              </a:ext>
            </a:extLst>
          </p:cNvPr>
          <p:cNvSpPr>
            <a:spLocks noChangeAspect="1"/>
          </p:cNvSpPr>
          <p:nvPr/>
        </p:nvSpPr>
        <p:spPr bwMode="auto">
          <a:xfrm>
            <a:off x="8845485" y="2601018"/>
            <a:ext cx="408506" cy="400110"/>
          </a:xfrm>
          <a:custGeom>
            <a:avLst/>
            <a:gdLst>
              <a:gd name="T0" fmla="*/ 6067 w 11250"/>
              <a:gd name="T1" fmla="*/ 5022 h 11020"/>
              <a:gd name="T2" fmla="*/ 6067 w 11250"/>
              <a:gd name="T3" fmla="*/ 2506 h 11020"/>
              <a:gd name="T4" fmla="*/ 5707 w 11250"/>
              <a:gd name="T5" fmla="*/ 2462 h 11020"/>
              <a:gd name="T6" fmla="*/ 5707 w 11250"/>
              <a:gd name="T7" fmla="*/ 2462 h 11020"/>
              <a:gd name="T8" fmla="*/ 5690 w 11250"/>
              <a:gd name="T9" fmla="*/ 2462 h 11020"/>
              <a:gd name="T10" fmla="*/ 5681 w 11250"/>
              <a:gd name="T11" fmla="*/ 2466 h 11020"/>
              <a:gd name="T12" fmla="*/ 5183 w 11250"/>
              <a:gd name="T13" fmla="*/ 2524 h 11020"/>
              <a:gd name="T14" fmla="*/ 5183 w 11250"/>
              <a:gd name="T15" fmla="*/ 5022 h 11020"/>
              <a:gd name="T16" fmla="*/ 0 w 11250"/>
              <a:gd name="T17" fmla="*/ 5022 h 11020"/>
              <a:gd name="T18" fmla="*/ 0 w 11250"/>
              <a:gd name="T19" fmla="*/ 3018 h 11020"/>
              <a:gd name="T20" fmla="*/ 569 w 11250"/>
              <a:gd name="T21" fmla="*/ 2450 h 11020"/>
              <a:gd name="T22" fmla="*/ 2931 w 11250"/>
              <a:gd name="T23" fmla="*/ 2450 h 11020"/>
              <a:gd name="T24" fmla="*/ 1804 w 11250"/>
              <a:gd name="T25" fmla="*/ 1545 h 11020"/>
              <a:gd name="T26" fmla="*/ 3424 w 11250"/>
              <a:gd name="T27" fmla="*/ 217 h 11020"/>
              <a:gd name="T28" fmla="*/ 5668 w 11250"/>
              <a:gd name="T29" fmla="*/ 1885 h 11020"/>
              <a:gd name="T30" fmla="*/ 8026 w 11250"/>
              <a:gd name="T31" fmla="*/ 194 h 11020"/>
              <a:gd name="T32" fmla="*/ 9532 w 11250"/>
              <a:gd name="T33" fmla="*/ 1535 h 11020"/>
              <a:gd name="T34" fmla="*/ 8350 w 11250"/>
              <a:gd name="T35" fmla="*/ 2449 h 11020"/>
              <a:gd name="T36" fmla="*/ 10681 w 11250"/>
              <a:gd name="T37" fmla="*/ 2449 h 11020"/>
              <a:gd name="T38" fmla="*/ 11250 w 11250"/>
              <a:gd name="T39" fmla="*/ 3017 h 11020"/>
              <a:gd name="T40" fmla="*/ 11250 w 11250"/>
              <a:gd name="T41" fmla="*/ 5022 h 11020"/>
              <a:gd name="T42" fmla="*/ 6067 w 11250"/>
              <a:gd name="T43" fmla="*/ 5022 h 11020"/>
              <a:gd name="T44" fmla="*/ 3531 w 11250"/>
              <a:gd name="T45" fmla="*/ 740 h 11020"/>
              <a:gd name="T46" fmla="*/ 2559 w 11250"/>
              <a:gd name="T47" fmla="*/ 1091 h 11020"/>
              <a:gd name="T48" fmla="*/ 2505 w 11250"/>
              <a:gd name="T49" fmla="*/ 1720 h 11020"/>
              <a:gd name="T50" fmla="*/ 5108 w 11250"/>
              <a:gd name="T51" fmla="*/ 2075 h 11020"/>
              <a:gd name="T52" fmla="*/ 3531 w 11250"/>
              <a:gd name="T53" fmla="*/ 740 h 11020"/>
              <a:gd name="T54" fmla="*/ 8830 w 11250"/>
              <a:gd name="T55" fmla="*/ 1718 h 11020"/>
              <a:gd name="T56" fmla="*/ 7808 w 11250"/>
              <a:gd name="T57" fmla="*/ 733 h 11020"/>
              <a:gd name="T58" fmla="*/ 6236 w 11250"/>
              <a:gd name="T59" fmla="*/ 2069 h 11020"/>
              <a:gd name="T60" fmla="*/ 7319 w 11250"/>
              <a:gd name="T61" fmla="*/ 2091 h 11020"/>
              <a:gd name="T62" fmla="*/ 8830 w 11250"/>
              <a:gd name="T63" fmla="*/ 1718 h 11020"/>
              <a:gd name="T64" fmla="*/ 5219 w 11250"/>
              <a:gd name="T65" fmla="*/ 11020 h 11020"/>
              <a:gd name="T66" fmla="*/ 994 w 11250"/>
              <a:gd name="T67" fmla="*/ 11020 h 11020"/>
              <a:gd name="T68" fmla="*/ 479 w 11250"/>
              <a:gd name="T69" fmla="*/ 10502 h 11020"/>
              <a:gd name="T70" fmla="*/ 479 w 11250"/>
              <a:gd name="T71" fmla="*/ 5427 h 11020"/>
              <a:gd name="T72" fmla="*/ 5219 w 11250"/>
              <a:gd name="T73" fmla="*/ 5427 h 11020"/>
              <a:gd name="T74" fmla="*/ 5219 w 11250"/>
              <a:gd name="T75" fmla="*/ 11020 h 11020"/>
              <a:gd name="T76" fmla="*/ 10770 w 11250"/>
              <a:gd name="T77" fmla="*/ 10502 h 11020"/>
              <a:gd name="T78" fmla="*/ 10255 w 11250"/>
              <a:gd name="T79" fmla="*/ 11020 h 11020"/>
              <a:gd name="T80" fmla="*/ 6031 w 11250"/>
              <a:gd name="T81" fmla="*/ 11020 h 11020"/>
              <a:gd name="T82" fmla="*/ 6031 w 11250"/>
              <a:gd name="T83" fmla="*/ 5427 h 11020"/>
              <a:gd name="T84" fmla="*/ 10770 w 11250"/>
              <a:gd name="T85" fmla="*/ 5427 h 11020"/>
              <a:gd name="T86" fmla="*/ 10770 w 11250"/>
              <a:gd name="T87" fmla="*/ 10502 h 11020"/>
              <a:gd name="T88" fmla="*/ 10770 w 11250"/>
              <a:gd name="T89" fmla="*/ 10502 h 1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250" h="11020">
                <a:moveTo>
                  <a:pt x="6067" y="5022"/>
                </a:moveTo>
                <a:lnTo>
                  <a:pt x="6067" y="2506"/>
                </a:lnTo>
                <a:cubicBezTo>
                  <a:pt x="5938" y="2494"/>
                  <a:pt x="5813" y="2480"/>
                  <a:pt x="5707" y="2462"/>
                </a:cubicBezTo>
                <a:lnTo>
                  <a:pt x="5707" y="2462"/>
                </a:lnTo>
                <a:lnTo>
                  <a:pt x="5690" y="2462"/>
                </a:lnTo>
                <a:cubicBezTo>
                  <a:pt x="5690" y="2463"/>
                  <a:pt x="5685" y="2466"/>
                  <a:pt x="5681" y="2466"/>
                </a:cubicBezTo>
                <a:cubicBezTo>
                  <a:pt x="5544" y="2484"/>
                  <a:pt x="5375" y="2506"/>
                  <a:pt x="5183" y="2524"/>
                </a:cubicBezTo>
                <a:lnTo>
                  <a:pt x="5183" y="5022"/>
                </a:lnTo>
                <a:lnTo>
                  <a:pt x="0" y="5022"/>
                </a:lnTo>
                <a:lnTo>
                  <a:pt x="0" y="3018"/>
                </a:lnTo>
                <a:cubicBezTo>
                  <a:pt x="0" y="2703"/>
                  <a:pt x="253" y="2450"/>
                  <a:pt x="569" y="2450"/>
                </a:cubicBezTo>
                <a:lnTo>
                  <a:pt x="2931" y="2450"/>
                </a:lnTo>
                <a:cubicBezTo>
                  <a:pt x="2297" y="2317"/>
                  <a:pt x="1820" y="2046"/>
                  <a:pt x="1804" y="1545"/>
                </a:cubicBezTo>
                <a:cubicBezTo>
                  <a:pt x="1785" y="954"/>
                  <a:pt x="2451" y="0"/>
                  <a:pt x="3424" y="217"/>
                </a:cubicBezTo>
                <a:cubicBezTo>
                  <a:pt x="4429" y="443"/>
                  <a:pt x="5131" y="1219"/>
                  <a:pt x="5668" y="1885"/>
                </a:cubicBezTo>
                <a:cubicBezTo>
                  <a:pt x="6209" y="1206"/>
                  <a:pt x="6979" y="333"/>
                  <a:pt x="8026" y="194"/>
                </a:cubicBezTo>
                <a:cubicBezTo>
                  <a:pt x="8901" y="83"/>
                  <a:pt x="9625" y="958"/>
                  <a:pt x="9532" y="1535"/>
                </a:cubicBezTo>
                <a:cubicBezTo>
                  <a:pt x="9453" y="2040"/>
                  <a:pt x="8967" y="2316"/>
                  <a:pt x="8350" y="2449"/>
                </a:cubicBezTo>
                <a:lnTo>
                  <a:pt x="10681" y="2449"/>
                </a:lnTo>
                <a:cubicBezTo>
                  <a:pt x="10996" y="2449"/>
                  <a:pt x="11250" y="2702"/>
                  <a:pt x="11250" y="3017"/>
                </a:cubicBezTo>
                <a:lnTo>
                  <a:pt x="11250" y="5022"/>
                </a:lnTo>
                <a:lnTo>
                  <a:pt x="6067" y="5022"/>
                </a:lnTo>
                <a:close/>
                <a:moveTo>
                  <a:pt x="3531" y="740"/>
                </a:moveTo>
                <a:cubicBezTo>
                  <a:pt x="3047" y="549"/>
                  <a:pt x="2763" y="755"/>
                  <a:pt x="2559" y="1091"/>
                </a:cubicBezTo>
                <a:cubicBezTo>
                  <a:pt x="2448" y="1281"/>
                  <a:pt x="2328" y="1535"/>
                  <a:pt x="2505" y="1720"/>
                </a:cubicBezTo>
                <a:cubicBezTo>
                  <a:pt x="2971" y="2199"/>
                  <a:pt x="4250" y="2164"/>
                  <a:pt x="5108" y="2075"/>
                </a:cubicBezTo>
                <a:cubicBezTo>
                  <a:pt x="4703" y="1571"/>
                  <a:pt x="4206" y="1007"/>
                  <a:pt x="3531" y="740"/>
                </a:cubicBezTo>
                <a:close/>
                <a:moveTo>
                  <a:pt x="8830" y="1718"/>
                </a:moveTo>
                <a:cubicBezTo>
                  <a:pt x="9163" y="1292"/>
                  <a:pt x="8510" y="404"/>
                  <a:pt x="7808" y="733"/>
                </a:cubicBezTo>
                <a:cubicBezTo>
                  <a:pt x="7137" y="1048"/>
                  <a:pt x="6653" y="1562"/>
                  <a:pt x="6236" y="2069"/>
                </a:cubicBezTo>
                <a:cubicBezTo>
                  <a:pt x="6595" y="2101"/>
                  <a:pt x="6960" y="2108"/>
                  <a:pt x="7319" y="2091"/>
                </a:cubicBezTo>
                <a:cubicBezTo>
                  <a:pt x="7760" y="2072"/>
                  <a:pt x="8572" y="2041"/>
                  <a:pt x="8830" y="1718"/>
                </a:cubicBezTo>
                <a:close/>
                <a:moveTo>
                  <a:pt x="5219" y="11020"/>
                </a:moveTo>
                <a:lnTo>
                  <a:pt x="994" y="11020"/>
                </a:lnTo>
                <a:cubicBezTo>
                  <a:pt x="710" y="11020"/>
                  <a:pt x="479" y="10790"/>
                  <a:pt x="479" y="10502"/>
                </a:cubicBezTo>
                <a:lnTo>
                  <a:pt x="479" y="5427"/>
                </a:lnTo>
                <a:lnTo>
                  <a:pt x="5219" y="5427"/>
                </a:lnTo>
                <a:lnTo>
                  <a:pt x="5219" y="11020"/>
                </a:lnTo>
                <a:close/>
                <a:moveTo>
                  <a:pt x="10770" y="10502"/>
                </a:moveTo>
                <a:cubicBezTo>
                  <a:pt x="10770" y="10791"/>
                  <a:pt x="10539" y="11020"/>
                  <a:pt x="10255" y="11020"/>
                </a:cubicBezTo>
                <a:lnTo>
                  <a:pt x="6031" y="11020"/>
                </a:lnTo>
                <a:lnTo>
                  <a:pt x="6031" y="5427"/>
                </a:lnTo>
                <a:lnTo>
                  <a:pt x="10770" y="5427"/>
                </a:lnTo>
                <a:lnTo>
                  <a:pt x="10770" y="10502"/>
                </a:lnTo>
                <a:close/>
                <a:moveTo>
                  <a:pt x="10770" y="10502"/>
                </a:move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sp>
      <p:sp>
        <p:nvSpPr>
          <p:cNvPr id="148" name="iconfont-10123-4970407">
            <a:extLst>
              <a:ext uri="{FF2B5EF4-FFF2-40B4-BE49-F238E27FC236}">
                <a16:creationId xmlns:a16="http://schemas.microsoft.com/office/drawing/2014/main" id="{AD33D2E5-B47F-49AE-8D91-308BA86FC630}"/>
              </a:ext>
            </a:extLst>
          </p:cNvPr>
          <p:cNvSpPr>
            <a:spLocks noChangeAspect="1"/>
          </p:cNvSpPr>
          <p:nvPr/>
        </p:nvSpPr>
        <p:spPr bwMode="auto">
          <a:xfrm>
            <a:off x="8841355" y="3734809"/>
            <a:ext cx="416767" cy="358863"/>
          </a:xfrm>
          <a:custGeom>
            <a:avLst/>
            <a:gdLst>
              <a:gd name="T0" fmla="*/ 5698 w 8427"/>
              <a:gd name="T1" fmla="*/ 5547 h 7254"/>
              <a:gd name="T2" fmla="*/ 2987 w 8427"/>
              <a:gd name="T3" fmla="*/ 5547 h 7254"/>
              <a:gd name="T4" fmla="*/ 3627 w 8427"/>
              <a:gd name="T5" fmla="*/ 4480 h 7254"/>
              <a:gd name="T6" fmla="*/ 5074 w 8427"/>
              <a:gd name="T7" fmla="*/ 4480 h 7254"/>
              <a:gd name="T8" fmla="*/ 2454 w 8427"/>
              <a:gd name="T9" fmla="*/ 0 h 7254"/>
              <a:gd name="T10" fmla="*/ 3947 w 8427"/>
              <a:gd name="T11" fmla="*/ 0 h 7254"/>
              <a:gd name="T12" fmla="*/ 6401 w 8427"/>
              <a:gd name="T13" fmla="*/ 4480 h 7254"/>
              <a:gd name="T14" fmla="*/ 7172 w 8427"/>
              <a:gd name="T15" fmla="*/ 4480 h 7254"/>
              <a:gd name="T16" fmla="*/ 5301 w 8427"/>
              <a:gd name="T17" fmla="*/ 1239 h 7254"/>
              <a:gd name="T18" fmla="*/ 5014 w 8427"/>
              <a:gd name="T19" fmla="*/ 1814 h 7254"/>
              <a:gd name="T20" fmla="*/ 4267 w 8427"/>
              <a:gd name="T21" fmla="*/ 534 h 7254"/>
              <a:gd name="T22" fmla="*/ 4587 w 8427"/>
              <a:gd name="T23" fmla="*/ 0 h 7254"/>
              <a:gd name="T24" fmla="*/ 5867 w 8427"/>
              <a:gd name="T25" fmla="*/ 0 h 7254"/>
              <a:gd name="T26" fmla="*/ 8427 w 8427"/>
              <a:gd name="T27" fmla="*/ 4480 h 7254"/>
              <a:gd name="T28" fmla="*/ 7787 w 8427"/>
              <a:gd name="T29" fmla="*/ 5547 h 7254"/>
              <a:gd name="T30" fmla="*/ 6985 w 8427"/>
              <a:gd name="T31" fmla="*/ 5547 h 7254"/>
              <a:gd name="T32" fmla="*/ 7336 w 8427"/>
              <a:gd name="T33" fmla="*/ 6187 h 7254"/>
              <a:gd name="T34" fmla="*/ 6708 w 8427"/>
              <a:gd name="T35" fmla="*/ 7233 h 7254"/>
              <a:gd name="T36" fmla="*/ 6720 w 8427"/>
              <a:gd name="T37" fmla="*/ 7254 h 7254"/>
              <a:gd name="T38" fmla="*/ 1707 w 8427"/>
              <a:gd name="T39" fmla="*/ 7254 h 7254"/>
              <a:gd name="T40" fmla="*/ 1067 w 8427"/>
              <a:gd name="T41" fmla="*/ 6187 h 7254"/>
              <a:gd name="T42" fmla="*/ 3414 w 8427"/>
              <a:gd name="T43" fmla="*/ 2027 h 7254"/>
              <a:gd name="T44" fmla="*/ 4054 w 8427"/>
              <a:gd name="T45" fmla="*/ 3200 h 7254"/>
              <a:gd name="T46" fmla="*/ 2325 w 8427"/>
              <a:gd name="T47" fmla="*/ 6187 h 7254"/>
              <a:gd name="T48" fmla="*/ 6072 w 8427"/>
              <a:gd name="T49" fmla="*/ 6187 h 7254"/>
              <a:gd name="T50" fmla="*/ 5698 w 8427"/>
              <a:gd name="T51" fmla="*/ 5547 h 7254"/>
              <a:gd name="T52" fmla="*/ 1387 w 8427"/>
              <a:gd name="T53" fmla="*/ 4374 h 7254"/>
              <a:gd name="T54" fmla="*/ 1920 w 8427"/>
              <a:gd name="T55" fmla="*/ 4374 h 7254"/>
              <a:gd name="T56" fmla="*/ 1280 w 8427"/>
              <a:gd name="T57" fmla="*/ 5547 h 7254"/>
              <a:gd name="T58" fmla="*/ 747 w 8427"/>
              <a:gd name="T59" fmla="*/ 5547 h 7254"/>
              <a:gd name="T60" fmla="*/ 0 w 8427"/>
              <a:gd name="T61" fmla="*/ 4374 h 7254"/>
              <a:gd name="T62" fmla="*/ 2454 w 8427"/>
              <a:gd name="T63" fmla="*/ 0 h 7254"/>
              <a:gd name="T64" fmla="*/ 3200 w 8427"/>
              <a:gd name="T65" fmla="*/ 1280 h 7254"/>
              <a:gd name="T66" fmla="*/ 1387 w 8427"/>
              <a:gd name="T67" fmla="*/ 4374 h 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27" h="7254">
                <a:moveTo>
                  <a:pt x="5698" y="5547"/>
                </a:moveTo>
                <a:lnTo>
                  <a:pt x="2987" y="5547"/>
                </a:lnTo>
                <a:lnTo>
                  <a:pt x="3627" y="4480"/>
                </a:lnTo>
                <a:lnTo>
                  <a:pt x="5074" y="4480"/>
                </a:lnTo>
                <a:lnTo>
                  <a:pt x="2454" y="0"/>
                </a:lnTo>
                <a:lnTo>
                  <a:pt x="3947" y="0"/>
                </a:lnTo>
                <a:lnTo>
                  <a:pt x="6401" y="4480"/>
                </a:lnTo>
                <a:lnTo>
                  <a:pt x="7172" y="4480"/>
                </a:lnTo>
                <a:lnTo>
                  <a:pt x="5301" y="1239"/>
                </a:lnTo>
                <a:lnTo>
                  <a:pt x="5014" y="1814"/>
                </a:lnTo>
                <a:lnTo>
                  <a:pt x="4267" y="534"/>
                </a:lnTo>
                <a:lnTo>
                  <a:pt x="4587" y="0"/>
                </a:lnTo>
                <a:lnTo>
                  <a:pt x="5867" y="0"/>
                </a:lnTo>
                <a:lnTo>
                  <a:pt x="8427" y="4480"/>
                </a:lnTo>
                <a:lnTo>
                  <a:pt x="7787" y="5547"/>
                </a:lnTo>
                <a:lnTo>
                  <a:pt x="6985" y="5547"/>
                </a:lnTo>
                <a:lnTo>
                  <a:pt x="7336" y="6187"/>
                </a:lnTo>
                <a:lnTo>
                  <a:pt x="6708" y="7233"/>
                </a:lnTo>
                <a:lnTo>
                  <a:pt x="6720" y="7254"/>
                </a:lnTo>
                <a:lnTo>
                  <a:pt x="1707" y="7254"/>
                </a:lnTo>
                <a:lnTo>
                  <a:pt x="1067" y="6187"/>
                </a:lnTo>
                <a:lnTo>
                  <a:pt x="3414" y="2027"/>
                </a:lnTo>
                <a:lnTo>
                  <a:pt x="4054" y="3200"/>
                </a:lnTo>
                <a:lnTo>
                  <a:pt x="2325" y="6187"/>
                </a:lnTo>
                <a:lnTo>
                  <a:pt x="6072" y="6187"/>
                </a:lnTo>
                <a:lnTo>
                  <a:pt x="5698" y="5547"/>
                </a:lnTo>
                <a:close/>
                <a:moveTo>
                  <a:pt x="1387" y="4374"/>
                </a:moveTo>
                <a:lnTo>
                  <a:pt x="1920" y="4374"/>
                </a:lnTo>
                <a:lnTo>
                  <a:pt x="1280" y="5547"/>
                </a:lnTo>
                <a:lnTo>
                  <a:pt x="747" y="5547"/>
                </a:lnTo>
                <a:lnTo>
                  <a:pt x="0" y="4374"/>
                </a:lnTo>
                <a:lnTo>
                  <a:pt x="2454" y="0"/>
                </a:lnTo>
                <a:lnTo>
                  <a:pt x="3200" y="1280"/>
                </a:lnTo>
                <a:lnTo>
                  <a:pt x="1387" y="437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840381CF-742C-4EF9-AF71-41634802787A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B772F3F-5A9B-4F00-98BD-E5BA5DBE0727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8C93F4D1-B34F-4D31-B47E-0FD70615BA97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BAD7D17A-21D1-44C3-BA76-70A9DB7736F4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FEABA29E-94BC-4D6E-B10C-1737A58264D2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13" name="iconfont-1049-809669">
            <a:extLst>
              <a:ext uri="{FF2B5EF4-FFF2-40B4-BE49-F238E27FC236}">
                <a16:creationId xmlns:a16="http://schemas.microsoft.com/office/drawing/2014/main" id="{762C7F25-306A-4FB7-9805-39CA9DACCFD7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137D952-627A-4710-8888-2F8D528CF3AB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0" name="图片 12" descr="logo">
            <a:extLst>
              <a:ext uri="{FF2B5EF4-FFF2-40B4-BE49-F238E27FC236}">
                <a16:creationId xmlns:a16="http://schemas.microsoft.com/office/drawing/2014/main" id="{BBBB7235-632D-4FB2-BD4E-51874DF61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35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DDABCE-9D6C-42E7-8CC6-090AAE599F4D}"/>
              </a:ext>
            </a:extLst>
          </p:cNvPr>
          <p:cNvGrpSpPr/>
          <p:nvPr/>
        </p:nvGrpSpPr>
        <p:grpSpPr>
          <a:xfrm>
            <a:off x="757185" y="3787806"/>
            <a:ext cx="1365914" cy="1365914"/>
            <a:chOff x="953888" y="3595109"/>
            <a:chExt cx="1365914" cy="136591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4F6EC34-F8E3-4204-B9D4-1F23B47248B5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05230B4-EE2F-4424-B060-B17BA432AC4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0348744-4C09-40A0-BD89-86E34D2FF0DE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A1BCB7-EA0B-46C0-951E-B8E4F3DBD1A8}"/>
              </a:ext>
            </a:extLst>
          </p:cNvPr>
          <p:cNvGrpSpPr/>
          <p:nvPr/>
        </p:nvGrpSpPr>
        <p:grpSpPr>
          <a:xfrm>
            <a:off x="2631900" y="3787806"/>
            <a:ext cx="1365914" cy="1365914"/>
            <a:chOff x="953888" y="3595109"/>
            <a:chExt cx="1365914" cy="136591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5495BC2-F641-4453-A355-26B0F35E518F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7EBDBB8-2FD1-4972-917B-88097AA6445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45859BE-9CAB-47F9-85CC-03FC6AEF88E8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9E521E2-2BCE-4DB5-8F21-0EDBB1F95087}"/>
              </a:ext>
            </a:extLst>
          </p:cNvPr>
          <p:cNvGrpSpPr/>
          <p:nvPr/>
        </p:nvGrpSpPr>
        <p:grpSpPr>
          <a:xfrm>
            <a:off x="4506615" y="3787806"/>
            <a:ext cx="1365914" cy="1365914"/>
            <a:chOff x="953888" y="3595109"/>
            <a:chExt cx="1365914" cy="1365914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46634E7-7FE2-42E6-8AC5-E1961B512DA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D40C5362-22CD-4BF1-A289-2E578D3BCD4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938E0D6-3633-47A1-AD7D-725EF2D1F3E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6A93900-2E87-4197-BEBC-39628F3E0320}"/>
              </a:ext>
            </a:extLst>
          </p:cNvPr>
          <p:cNvGrpSpPr/>
          <p:nvPr/>
        </p:nvGrpSpPr>
        <p:grpSpPr>
          <a:xfrm>
            <a:off x="8256045" y="3787806"/>
            <a:ext cx="1365914" cy="1365914"/>
            <a:chOff x="953888" y="3595109"/>
            <a:chExt cx="1365914" cy="136591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21F67E1-343F-42EB-BD78-FAB0067E54DD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BC0C53F-A2B2-4B3B-8A1E-15E14E99348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259AD6D-97AF-40E0-B838-3E82938BA3A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D43E0DE-6237-4BF0-8F4F-B30A91B79CD7}"/>
              </a:ext>
            </a:extLst>
          </p:cNvPr>
          <p:cNvGrpSpPr/>
          <p:nvPr/>
        </p:nvGrpSpPr>
        <p:grpSpPr>
          <a:xfrm>
            <a:off x="10130761" y="3787806"/>
            <a:ext cx="1365914" cy="1365914"/>
            <a:chOff x="953888" y="3595109"/>
            <a:chExt cx="1365914" cy="1365914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2855C94E-0F27-42DF-BE54-8AF144F20E8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AB652EC0-CE57-40E2-B75E-08D0831E915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1C9B423-FBB7-4902-90FC-1BB469BF9B1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5" name="documents-case_46495">
            <a:extLst>
              <a:ext uri="{FF2B5EF4-FFF2-40B4-BE49-F238E27FC236}">
                <a16:creationId xmlns:a16="http://schemas.microsoft.com/office/drawing/2014/main" id="{BE428B30-05F6-4AD2-A53B-908DD2664BF3}"/>
              </a:ext>
            </a:extLst>
          </p:cNvPr>
          <p:cNvSpPr>
            <a:spLocks noChangeAspect="1"/>
          </p:cNvSpPr>
          <p:nvPr/>
        </p:nvSpPr>
        <p:spPr bwMode="auto">
          <a:xfrm>
            <a:off x="8687858" y="4177944"/>
            <a:ext cx="502287" cy="609685"/>
          </a:xfrm>
          <a:custGeom>
            <a:avLst/>
            <a:gdLst>
              <a:gd name="T0" fmla="*/ 313 w 343"/>
              <a:gd name="T1" fmla="*/ 15 h 417"/>
              <a:gd name="T2" fmla="*/ 150 w 343"/>
              <a:gd name="T3" fmla="*/ 15 h 417"/>
              <a:gd name="T4" fmla="*/ 150 w 343"/>
              <a:gd name="T5" fmla="*/ 13 h 417"/>
              <a:gd name="T6" fmla="*/ 130 w 343"/>
              <a:gd name="T7" fmla="*/ 0 h 417"/>
              <a:gd name="T8" fmla="*/ 34 w 343"/>
              <a:gd name="T9" fmla="*/ 0 h 417"/>
              <a:gd name="T10" fmla="*/ 0 w 343"/>
              <a:gd name="T11" fmla="*/ 33 h 417"/>
              <a:gd name="T12" fmla="*/ 0 w 343"/>
              <a:gd name="T13" fmla="*/ 384 h 417"/>
              <a:gd name="T14" fmla="*/ 34 w 343"/>
              <a:gd name="T15" fmla="*/ 417 h 417"/>
              <a:gd name="T16" fmla="*/ 284 w 343"/>
              <a:gd name="T17" fmla="*/ 417 h 417"/>
              <a:gd name="T18" fmla="*/ 294 w 343"/>
              <a:gd name="T19" fmla="*/ 412 h 417"/>
              <a:gd name="T20" fmla="*/ 295 w 343"/>
              <a:gd name="T21" fmla="*/ 401 h 417"/>
              <a:gd name="T22" fmla="*/ 313 w 343"/>
              <a:gd name="T23" fmla="*/ 401 h 417"/>
              <a:gd name="T24" fmla="*/ 343 w 343"/>
              <a:gd name="T25" fmla="*/ 370 h 417"/>
              <a:gd name="T26" fmla="*/ 343 w 343"/>
              <a:gd name="T27" fmla="*/ 45 h 417"/>
              <a:gd name="T28" fmla="*/ 313 w 343"/>
              <a:gd name="T29" fmla="*/ 15 h 417"/>
              <a:gd name="T30" fmla="*/ 309 w 343"/>
              <a:gd name="T31" fmla="*/ 366 h 417"/>
              <a:gd name="T32" fmla="*/ 282 w 343"/>
              <a:gd name="T33" fmla="*/ 366 h 417"/>
              <a:gd name="T34" fmla="*/ 267 w 343"/>
              <a:gd name="T35" fmla="*/ 326 h 417"/>
              <a:gd name="T36" fmla="*/ 282 w 343"/>
              <a:gd name="T37" fmla="*/ 309 h 417"/>
              <a:gd name="T38" fmla="*/ 264 w 343"/>
              <a:gd name="T39" fmla="*/ 292 h 417"/>
              <a:gd name="T40" fmla="*/ 254 w 343"/>
              <a:gd name="T41" fmla="*/ 292 h 417"/>
              <a:gd name="T42" fmla="*/ 242 w 343"/>
              <a:gd name="T43" fmla="*/ 260 h 417"/>
              <a:gd name="T44" fmla="*/ 267 w 343"/>
              <a:gd name="T45" fmla="*/ 260 h 417"/>
              <a:gd name="T46" fmla="*/ 285 w 343"/>
              <a:gd name="T47" fmla="*/ 242 h 417"/>
              <a:gd name="T48" fmla="*/ 267 w 343"/>
              <a:gd name="T49" fmla="*/ 225 h 417"/>
              <a:gd name="T50" fmla="*/ 229 w 343"/>
              <a:gd name="T51" fmla="*/ 225 h 417"/>
              <a:gd name="T52" fmla="*/ 217 w 343"/>
              <a:gd name="T53" fmla="*/ 192 h 417"/>
              <a:gd name="T54" fmla="*/ 267 w 343"/>
              <a:gd name="T55" fmla="*/ 192 h 417"/>
              <a:gd name="T56" fmla="*/ 285 w 343"/>
              <a:gd name="T57" fmla="*/ 175 h 417"/>
              <a:gd name="T58" fmla="*/ 267 w 343"/>
              <a:gd name="T59" fmla="*/ 159 h 417"/>
              <a:gd name="T60" fmla="*/ 204 w 343"/>
              <a:gd name="T61" fmla="*/ 159 h 417"/>
              <a:gd name="T62" fmla="*/ 192 w 343"/>
              <a:gd name="T63" fmla="*/ 126 h 417"/>
              <a:gd name="T64" fmla="*/ 267 w 343"/>
              <a:gd name="T65" fmla="*/ 126 h 417"/>
              <a:gd name="T66" fmla="*/ 285 w 343"/>
              <a:gd name="T67" fmla="*/ 109 h 417"/>
              <a:gd name="T68" fmla="*/ 267 w 343"/>
              <a:gd name="T69" fmla="*/ 91 h 417"/>
              <a:gd name="T70" fmla="*/ 179 w 343"/>
              <a:gd name="T71" fmla="*/ 91 h 417"/>
              <a:gd name="T72" fmla="*/ 163 w 343"/>
              <a:gd name="T73" fmla="*/ 50 h 417"/>
              <a:gd name="T74" fmla="*/ 309 w 343"/>
              <a:gd name="T75" fmla="*/ 50 h 417"/>
              <a:gd name="T76" fmla="*/ 309 w 343"/>
              <a:gd name="T77" fmla="*/ 36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3" h="417">
                <a:moveTo>
                  <a:pt x="313" y="15"/>
                </a:moveTo>
                <a:lnTo>
                  <a:pt x="150" y="15"/>
                </a:lnTo>
                <a:lnTo>
                  <a:pt x="150" y="13"/>
                </a:lnTo>
                <a:cubicBezTo>
                  <a:pt x="147" y="5"/>
                  <a:pt x="139" y="0"/>
                  <a:pt x="130" y="0"/>
                </a:cubicBezTo>
                <a:lnTo>
                  <a:pt x="34" y="0"/>
                </a:lnTo>
                <a:cubicBezTo>
                  <a:pt x="16" y="0"/>
                  <a:pt x="0" y="14"/>
                  <a:pt x="0" y="33"/>
                </a:cubicBezTo>
                <a:lnTo>
                  <a:pt x="0" y="384"/>
                </a:lnTo>
                <a:cubicBezTo>
                  <a:pt x="0" y="402"/>
                  <a:pt x="16" y="417"/>
                  <a:pt x="34" y="417"/>
                </a:cubicBezTo>
                <a:lnTo>
                  <a:pt x="284" y="417"/>
                </a:lnTo>
                <a:cubicBezTo>
                  <a:pt x="288" y="417"/>
                  <a:pt x="292" y="415"/>
                  <a:pt x="294" y="412"/>
                </a:cubicBezTo>
                <a:cubicBezTo>
                  <a:pt x="296" y="409"/>
                  <a:pt x="297" y="404"/>
                  <a:pt x="295" y="401"/>
                </a:cubicBezTo>
                <a:lnTo>
                  <a:pt x="313" y="401"/>
                </a:lnTo>
                <a:cubicBezTo>
                  <a:pt x="330" y="401"/>
                  <a:pt x="343" y="387"/>
                  <a:pt x="343" y="370"/>
                </a:cubicBezTo>
                <a:lnTo>
                  <a:pt x="343" y="45"/>
                </a:lnTo>
                <a:cubicBezTo>
                  <a:pt x="343" y="28"/>
                  <a:pt x="330" y="15"/>
                  <a:pt x="313" y="15"/>
                </a:cubicBezTo>
                <a:close/>
                <a:moveTo>
                  <a:pt x="309" y="366"/>
                </a:moveTo>
                <a:lnTo>
                  <a:pt x="282" y="366"/>
                </a:lnTo>
                <a:lnTo>
                  <a:pt x="267" y="326"/>
                </a:lnTo>
                <a:cubicBezTo>
                  <a:pt x="275" y="325"/>
                  <a:pt x="282" y="318"/>
                  <a:pt x="282" y="309"/>
                </a:cubicBezTo>
                <a:cubicBezTo>
                  <a:pt x="282" y="300"/>
                  <a:pt x="274" y="292"/>
                  <a:pt x="264" y="292"/>
                </a:cubicBezTo>
                <a:lnTo>
                  <a:pt x="254" y="292"/>
                </a:lnTo>
                <a:lnTo>
                  <a:pt x="242" y="260"/>
                </a:lnTo>
                <a:lnTo>
                  <a:pt x="267" y="260"/>
                </a:lnTo>
                <a:cubicBezTo>
                  <a:pt x="277" y="260"/>
                  <a:pt x="285" y="252"/>
                  <a:pt x="285" y="242"/>
                </a:cubicBezTo>
                <a:cubicBezTo>
                  <a:pt x="285" y="233"/>
                  <a:pt x="277" y="225"/>
                  <a:pt x="267" y="225"/>
                </a:cubicBezTo>
                <a:lnTo>
                  <a:pt x="229" y="225"/>
                </a:lnTo>
                <a:lnTo>
                  <a:pt x="217" y="192"/>
                </a:lnTo>
                <a:lnTo>
                  <a:pt x="267" y="192"/>
                </a:lnTo>
                <a:cubicBezTo>
                  <a:pt x="277" y="192"/>
                  <a:pt x="285" y="185"/>
                  <a:pt x="285" y="175"/>
                </a:cubicBezTo>
                <a:cubicBezTo>
                  <a:pt x="285" y="166"/>
                  <a:pt x="277" y="159"/>
                  <a:pt x="267" y="159"/>
                </a:cubicBezTo>
                <a:lnTo>
                  <a:pt x="204" y="159"/>
                </a:lnTo>
                <a:lnTo>
                  <a:pt x="192" y="126"/>
                </a:lnTo>
                <a:lnTo>
                  <a:pt x="267" y="126"/>
                </a:lnTo>
                <a:cubicBezTo>
                  <a:pt x="277" y="126"/>
                  <a:pt x="285" y="118"/>
                  <a:pt x="285" y="109"/>
                </a:cubicBezTo>
                <a:cubicBezTo>
                  <a:pt x="285" y="99"/>
                  <a:pt x="277" y="91"/>
                  <a:pt x="267" y="91"/>
                </a:cubicBezTo>
                <a:lnTo>
                  <a:pt x="179" y="91"/>
                </a:lnTo>
                <a:lnTo>
                  <a:pt x="163" y="50"/>
                </a:lnTo>
                <a:lnTo>
                  <a:pt x="309" y="50"/>
                </a:lnTo>
                <a:lnTo>
                  <a:pt x="309" y="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7" name="literature_221906">
            <a:extLst>
              <a:ext uri="{FF2B5EF4-FFF2-40B4-BE49-F238E27FC236}">
                <a16:creationId xmlns:a16="http://schemas.microsoft.com/office/drawing/2014/main" id="{20869B59-5F3B-4108-B32F-5825C586B4C1}"/>
              </a:ext>
            </a:extLst>
          </p:cNvPr>
          <p:cNvSpPr>
            <a:spLocks noChangeAspect="1"/>
          </p:cNvSpPr>
          <p:nvPr/>
        </p:nvSpPr>
        <p:spPr bwMode="auto">
          <a:xfrm>
            <a:off x="10508875" y="4178402"/>
            <a:ext cx="609685" cy="608769"/>
          </a:xfrm>
          <a:custGeom>
            <a:avLst/>
            <a:gdLst>
              <a:gd name="connsiteX0" fmla="*/ 486121 w 607634"/>
              <a:gd name="connsiteY0" fmla="*/ 34142 h 606722"/>
              <a:gd name="connsiteX1" fmla="*/ 572055 w 607634"/>
              <a:gd name="connsiteY1" fmla="*/ 69671 h 606722"/>
              <a:gd name="connsiteX2" fmla="*/ 572055 w 607634"/>
              <a:gd name="connsiteY2" fmla="*/ 241293 h 606722"/>
              <a:gd name="connsiteX3" fmla="*/ 346428 w 607634"/>
              <a:gd name="connsiteY3" fmla="*/ 466509 h 606722"/>
              <a:gd name="connsiteX4" fmla="*/ 206869 w 607634"/>
              <a:gd name="connsiteY4" fmla="*/ 466509 h 606722"/>
              <a:gd name="connsiteX5" fmla="*/ 280743 w 607634"/>
              <a:gd name="connsiteY5" fmla="*/ 392741 h 606722"/>
              <a:gd name="connsiteX6" fmla="*/ 357198 w 607634"/>
              <a:gd name="connsiteY6" fmla="*/ 392741 h 606722"/>
              <a:gd name="connsiteX7" fmla="*/ 357198 w 607634"/>
              <a:gd name="connsiteY7" fmla="*/ 347235 h 606722"/>
              <a:gd name="connsiteX8" fmla="*/ 326313 w 607634"/>
              <a:gd name="connsiteY8" fmla="*/ 347235 h 606722"/>
              <a:gd name="connsiteX9" fmla="*/ 377402 w 607634"/>
              <a:gd name="connsiteY9" fmla="*/ 296220 h 606722"/>
              <a:gd name="connsiteX10" fmla="*/ 453857 w 607634"/>
              <a:gd name="connsiteY10" fmla="*/ 296220 h 606722"/>
              <a:gd name="connsiteX11" fmla="*/ 453857 w 607634"/>
              <a:gd name="connsiteY11" fmla="*/ 250714 h 606722"/>
              <a:gd name="connsiteX12" fmla="*/ 422972 w 607634"/>
              <a:gd name="connsiteY12" fmla="*/ 250714 h 606722"/>
              <a:gd name="connsiteX13" fmla="*/ 502186 w 607634"/>
              <a:gd name="connsiteY13" fmla="*/ 171613 h 606722"/>
              <a:gd name="connsiteX14" fmla="*/ 469967 w 607634"/>
              <a:gd name="connsiteY14" fmla="*/ 139440 h 606722"/>
              <a:gd name="connsiteX15" fmla="*/ 174649 w 607634"/>
              <a:gd name="connsiteY15" fmla="*/ 434335 h 606722"/>
              <a:gd name="connsiteX16" fmla="*/ 174649 w 607634"/>
              <a:gd name="connsiteY16" fmla="*/ 294886 h 606722"/>
              <a:gd name="connsiteX17" fmla="*/ 400187 w 607634"/>
              <a:gd name="connsiteY17" fmla="*/ 69671 h 606722"/>
              <a:gd name="connsiteX18" fmla="*/ 486121 w 607634"/>
              <a:gd name="connsiteY18" fmla="*/ 34142 h 606722"/>
              <a:gd name="connsiteX19" fmla="*/ 0 w 607634"/>
              <a:gd name="connsiteY19" fmla="*/ 0 h 606722"/>
              <a:gd name="connsiteX20" fmla="*/ 425277 w 607634"/>
              <a:gd name="connsiteY20" fmla="*/ 0 h 606722"/>
              <a:gd name="connsiteX21" fmla="*/ 367956 w 607634"/>
              <a:gd name="connsiteY21" fmla="*/ 37504 h 606722"/>
              <a:gd name="connsiteX22" fmla="*/ 129060 w 607634"/>
              <a:gd name="connsiteY22" fmla="*/ 276033 h 606722"/>
              <a:gd name="connsiteX23" fmla="*/ 129060 w 607634"/>
              <a:gd name="connsiteY23" fmla="*/ 479814 h 606722"/>
              <a:gd name="connsiteX24" fmla="*/ 94080 w 607634"/>
              <a:gd name="connsiteY24" fmla="*/ 514741 h 606722"/>
              <a:gd name="connsiteX25" fmla="*/ 126301 w 607634"/>
              <a:gd name="connsiteY25" fmla="*/ 546912 h 606722"/>
              <a:gd name="connsiteX26" fmla="*/ 161281 w 607634"/>
              <a:gd name="connsiteY26" fmla="*/ 511986 h 606722"/>
              <a:gd name="connsiteX27" fmla="*/ 365375 w 607634"/>
              <a:gd name="connsiteY27" fmla="*/ 511986 h 606722"/>
              <a:gd name="connsiteX28" fmla="*/ 485624 w 607634"/>
              <a:gd name="connsiteY28" fmla="*/ 391921 h 606722"/>
              <a:gd name="connsiteX29" fmla="*/ 486069 w 607634"/>
              <a:gd name="connsiteY29" fmla="*/ 561220 h 606722"/>
              <a:gd name="connsiteX30" fmla="*/ 531640 w 607634"/>
              <a:gd name="connsiteY30" fmla="*/ 606722 h 606722"/>
              <a:gd name="connsiteX31" fmla="*/ 91143 w 607634"/>
              <a:gd name="connsiteY31" fmla="*/ 606722 h 606722"/>
              <a:gd name="connsiteX32" fmla="*/ 45571 w 607634"/>
              <a:gd name="connsiteY32" fmla="*/ 561220 h 606722"/>
              <a:gd name="connsiteX33" fmla="*/ 45571 w 607634"/>
              <a:gd name="connsiteY33" fmla="*/ 45502 h 606722"/>
              <a:gd name="connsiteX34" fmla="*/ 0 w 607634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4" h="606722">
                <a:moveTo>
                  <a:pt x="486121" y="34142"/>
                </a:moveTo>
                <a:cubicBezTo>
                  <a:pt x="517228" y="34142"/>
                  <a:pt x="548335" y="45985"/>
                  <a:pt x="572055" y="69671"/>
                </a:cubicBezTo>
                <a:cubicBezTo>
                  <a:pt x="619494" y="117042"/>
                  <a:pt x="619494" y="193922"/>
                  <a:pt x="572055" y="241293"/>
                </a:cubicBezTo>
                <a:lnTo>
                  <a:pt x="346428" y="466509"/>
                </a:lnTo>
                <a:lnTo>
                  <a:pt x="206869" y="466509"/>
                </a:lnTo>
                <a:lnTo>
                  <a:pt x="280743" y="392741"/>
                </a:lnTo>
                <a:lnTo>
                  <a:pt x="357198" y="392741"/>
                </a:lnTo>
                <a:lnTo>
                  <a:pt x="357198" y="347235"/>
                </a:lnTo>
                <a:lnTo>
                  <a:pt x="326313" y="347235"/>
                </a:lnTo>
                <a:lnTo>
                  <a:pt x="377402" y="296220"/>
                </a:lnTo>
                <a:lnTo>
                  <a:pt x="453857" y="296220"/>
                </a:lnTo>
                <a:lnTo>
                  <a:pt x="453857" y="250714"/>
                </a:lnTo>
                <a:lnTo>
                  <a:pt x="422972" y="250714"/>
                </a:lnTo>
                <a:lnTo>
                  <a:pt x="502186" y="171613"/>
                </a:lnTo>
                <a:lnTo>
                  <a:pt x="469967" y="139440"/>
                </a:lnTo>
                <a:lnTo>
                  <a:pt x="174649" y="434335"/>
                </a:lnTo>
                <a:lnTo>
                  <a:pt x="174649" y="294886"/>
                </a:lnTo>
                <a:lnTo>
                  <a:pt x="400187" y="69671"/>
                </a:lnTo>
                <a:cubicBezTo>
                  <a:pt x="423907" y="45985"/>
                  <a:pt x="455014" y="34142"/>
                  <a:pt x="486121" y="34142"/>
                </a:cubicBezTo>
                <a:close/>
                <a:moveTo>
                  <a:pt x="0" y="0"/>
                </a:moveTo>
                <a:lnTo>
                  <a:pt x="425277" y="0"/>
                </a:lnTo>
                <a:cubicBezTo>
                  <a:pt x="404004" y="8265"/>
                  <a:pt x="384511" y="20974"/>
                  <a:pt x="367956" y="37504"/>
                </a:cubicBezTo>
                <a:lnTo>
                  <a:pt x="129060" y="276033"/>
                </a:lnTo>
                <a:lnTo>
                  <a:pt x="129060" y="479814"/>
                </a:lnTo>
                <a:lnTo>
                  <a:pt x="94080" y="514741"/>
                </a:lnTo>
                <a:lnTo>
                  <a:pt x="126301" y="546912"/>
                </a:lnTo>
                <a:lnTo>
                  <a:pt x="161281" y="511986"/>
                </a:lnTo>
                <a:lnTo>
                  <a:pt x="365375" y="511986"/>
                </a:lnTo>
                <a:lnTo>
                  <a:pt x="485624" y="391921"/>
                </a:lnTo>
                <a:lnTo>
                  <a:pt x="486069" y="561220"/>
                </a:lnTo>
                <a:cubicBezTo>
                  <a:pt x="486069" y="586282"/>
                  <a:pt x="506540" y="606722"/>
                  <a:pt x="531640" y="606722"/>
                </a:cubicBezTo>
                <a:lnTo>
                  <a:pt x="91143" y="606722"/>
                </a:lnTo>
                <a:cubicBezTo>
                  <a:pt x="65954" y="606722"/>
                  <a:pt x="45571" y="586282"/>
                  <a:pt x="45571" y="561220"/>
                </a:cubicBezTo>
                <a:lnTo>
                  <a:pt x="45571" y="45502"/>
                </a:lnTo>
                <a:cubicBezTo>
                  <a:pt x="45571" y="20351"/>
                  <a:pt x="25189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8" name="book_338392">
            <a:extLst>
              <a:ext uri="{FF2B5EF4-FFF2-40B4-BE49-F238E27FC236}">
                <a16:creationId xmlns:a16="http://schemas.microsoft.com/office/drawing/2014/main" id="{57CC7541-782E-4422-B10A-6A5C23C2020E}"/>
              </a:ext>
            </a:extLst>
          </p:cNvPr>
          <p:cNvSpPr>
            <a:spLocks noChangeAspect="1"/>
          </p:cNvSpPr>
          <p:nvPr/>
        </p:nvSpPr>
        <p:spPr bwMode="auto">
          <a:xfrm>
            <a:off x="3073200" y="4177944"/>
            <a:ext cx="483313" cy="609685"/>
          </a:xfrm>
          <a:custGeom>
            <a:avLst/>
            <a:gdLst>
              <a:gd name="connsiteX0" fmla="*/ 76033 w 481635"/>
              <a:gd name="connsiteY0" fmla="*/ 506245 h 607568"/>
              <a:gd name="connsiteX1" fmla="*/ 50689 w 481635"/>
              <a:gd name="connsiteY1" fmla="*/ 531553 h 607568"/>
              <a:gd name="connsiteX2" fmla="*/ 76033 w 481635"/>
              <a:gd name="connsiteY2" fmla="*/ 556860 h 607568"/>
              <a:gd name="connsiteX3" fmla="*/ 409966 w 481635"/>
              <a:gd name="connsiteY3" fmla="*/ 556860 h 607568"/>
              <a:gd name="connsiteX4" fmla="*/ 409966 w 481635"/>
              <a:gd name="connsiteY4" fmla="*/ 506245 h 607568"/>
              <a:gd name="connsiteX5" fmla="*/ 152069 w 481635"/>
              <a:gd name="connsiteY5" fmla="*/ 151857 h 607568"/>
              <a:gd name="connsiteX6" fmla="*/ 329612 w 481635"/>
              <a:gd name="connsiteY6" fmla="*/ 151857 h 607568"/>
              <a:gd name="connsiteX7" fmla="*/ 329612 w 481635"/>
              <a:gd name="connsiteY7" fmla="*/ 227856 h 607568"/>
              <a:gd name="connsiteX8" fmla="*/ 152069 w 481635"/>
              <a:gd name="connsiteY8" fmla="*/ 227856 h 607568"/>
              <a:gd name="connsiteX9" fmla="*/ 126722 w 481635"/>
              <a:gd name="connsiteY9" fmla="*/ 101230 h 607568"/>
              <a:gd name="connsiteX10" fmla="*/ 101377 w 481635"/>
              <a:gd name="connsiteY10" fmla="*/ 126538 h 607568"/>
              <a:gd name="connsiteX11" fmla="*/ 101377 w 481635"/>
              <a:gd name="connsiteY11" fmla="*/ 253169 h 607568"/>
              <a:gd name="connsiteX12" fmla="*/ 126722 w 481635"/>
              <a:gd name="connsiteY12" fmla="*/ 278476 h 607568"/>
              <a:gd name="connsiteX13" fmla="*/ 354914 w 481635"/>
              <a:gd name="connsiteY13" fmla="*/ 278476 h 607568"/>
              <a:gd name="connsiteX14" fmla="*/ 380258 w 481635"/>
              <a:gd name="connsiteY14" fmla="*/ 253169 h 607568"/>
              <a:gd name="connsiteX15" fmla="*/ 380258 w 481635"/>
              <a:gd name="connsiteY15" fmla="*/ 126538 h 607568"/>
              <a:gd name="connsiteX16" fmla="*/ 354914 w 481635"/>
              <a:gd name="connsiteY16" fmla="*/ 101230 h 607568"/>
              <a:gd name="connsiteX17" fmla="*/ 63779 w 481635"/>
              <a:gd name="connsiteY17" fmla="*/ 0 h 607568"/>
              <a:gd name="connsiteX18" fmla="*/ 456291 w 481635"/>
              <a:gd name="connsiteY18" fmla="*/ 0 h 607568"/>
              <a:gd name="connsiteX19" fmla="*/ 481635 w 481635"/>
              <a:gd name="connsiteY19" fmla="*/ 25308 h 607568"/>
              <a:gd name="connsiteX20" fmla="*/ 481635 w 481635"/>
              <a:gd name="connsiteY20" fmla="*/ 480937 h 607568"/>
              <a:gd name="connsiteX21" fmla="*/ 481357 w 481635"/>
              <a:gd name="connsiteY21" fmla="*/ 482513 h 607568"/>
              <a:gd name="connsiteX22" fmla="*/ 479964 w 481635"/>
              <a:gd name="connsiteY22" fmla="*/ 489188 h 607568"/>
              <a:gd name="connsiteX23" fmla="*/ 479129 w 481635"/>
              <a:gd name="connsiteY23" fmla="*/ 491598 h 607568"/>
              <a:gd name="connsiteX24" fmla="*/ 474301 w 481635"/>
              <a:gd name="connsiteY24" fmla="*/ 498736 h 607568"/>
              <a:gd name="connsiteX25" fmla="*/ 474209 w 481635"/>
              <a:gd name="connsiteY25" fmla="*/ 498921 h 607568"/>
              <a:gd name="connsiteX26" fmla="*/ 474209 w 481635"/>
              <a:gd name="connsiteY26" fmla="*/ 564276 h 607568"/>
              <a:gd name="connsiteX27" fmla="*/ 479686 w 481635"/>
              <a:gd name="connsiteY27" fmla="*/ 591901 h 607568"/>
              <a:gd name="connsiteX28" fmla="*/ 456291 w 481635"/>
              <a:gd name="connsiteY28" fmla="*/ 607568 h 607568"/>
              <a:gd name="connsiteX29" fmla="*/ 76033 w 481635"/>
              <a:gd name="connsiteY29" fmla="*/ 607568 h 607568"/>
              <a:gd name="connsiteX30" fmla="*/ 0 w 481635"/>
              <a:gd name="connsiteY30" fmla="*/ 531553 h 607568"/>
              <a:gd name="connsiteX31" fmla="*/ 0 w 481635"/>
              <a:gd name="connsiteY31" fmla="*/ 63686 h 607568"/>
              <a:gd name="connsiteX32" fmla="*/ 63779 w 481635"/>
              <a:gd name="connsiteY3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1635" h="607568">
                <a:moveTo>
                  <a:pt x="76033" y="506245"/>
                </a:moveTo>
                <a:cubicBezTo>
                  <a:pt x="62015" y="506245"/>
                  <a:pt x="50689" y="517647"/>
                  <a:pt x="50689" y="531553"/>
                </a:cubicBezTo>
                <a:cubicBezTo>
                  <a:pt x="50689" y="545550"/>
                  <a:pt x="62015" y="556860"/>
                  <a:pt x="76033" y="556860"/>
                </a:cubicBezTo>
                <a:lnTo>
                  <a:pt x="409966" y="556860"/>
                </a:lnTo>
                <a:cubicBezTo>
                  <a:pt x="404210" y="540081"/>
                  <a:pt x="404210" y="523024"/>
                  <a:pt x="409966" y="506245"/>
                </a:cubicBezTo>
                <a:close/>
                <a:moveTo>
                  <a:pt x="152069" y="151857"/>
                </a:moveTo>
                <a:lnTo>
                  <a:pt x="329612" y="151857"/>
                </a:lnTo>
                <a:lnTo>
                  <a:pt x="329612" y="227856"/>
                </a:lnTo>
                <a:lnTo>
                  <a:pt x="152069" y="227856"/>
                </a:lnTo>
                <a:close/>
                <a:moveTo>
                  <a:pt x="126722" y="101230"/>
                </a:moveTo>
                <a:cubicBezTo>
                  <a:pt x="112703" y="101230"/>
                  <a:pt x="101377" y="112633"/>
                  <a:pt x="101377" y="126538"/>
                </a:cubicBezTo>
                <a:lnTo>
                  <a:pt x="101377" y="253169"/>
                </a:lnTo>
                <a:cubicBezTo>
                  <a:pt x="101377" y="267074"/>
                  <a:pt x="112703" y="278476"/>
                  <a:pt x="126722" y="278476"/>
                </a:cubicBezTo>
                <a:lnTo>
                  <a:pt x="354914" y="278476"/>
                </a:lnTo>
                <a:cubicBezTo>
                  <a:pt x="368932" y="278476"/>
                  <a:pt x="380258" y="267074"/>
                  <a:pt x="380258" y="253169"/>
                </a:cubicBezTo>
                <a:lnTo>
                  <a:pt x="380258" y="126538"/>
                </a:lnTo>
                <a:cubicBezTo>
                  <a:pt x="380258" y="112633"/>
                  <a:pt x="368932" y="101230"/>
                  <a:pt x="354914" y="101230"/>
                </a:cubicBezTo>
                <a:close/>
                <a:moveTo>
                  <a:pt x="63779" y="0"/>
                </a:moveTo>
                <a:lnTo>
                  <a:pt x="456291" y="0"/>
                </a:lnTo>
                <a:cubicBezTo>
                  <a:pt x="470309" y="0"/>
                  <a:pt x="481635" y="11310"/>
                  <a:pt x="481635" y="25308"/>
                </a:cubicBezTo>
                <a:lnTo>
                  <a:pt x="481635" y="480937"/>
                </a:lnTo>
                <a:cubicBezTo>
                  <a:pt x="481635" y="481493"/>
                  <a:pt x="481357" y="481957"/>
                  <a:pt x="481357" y="482513"/>
                </a:cubicBezTo>
                <a:cubicBezTo>
                  <a:pt x="481171" y="484831"/>
                  <a:pt x="480707" y="487056"/>
                  <a:pt x="479964" y="489188"/>
                </a:cubicBezTo>
                <a:cubicBezTo>
                  <a:pt x="479686" y="490022"/>
                  <a:pt x="479500" y="490856"/>
                  <a:pt x="479129" y="491598"/>
                </a:cubicBezTo>
                <a:cubicBezTo>
                  <a:pt x="477922" y="494194"/>
                  <a:pt x="476344" y="496604"/>
                  <a:pt x="474301" y="498736"/>
                </a:cubicBezTo>
                <a:cubicBezTo>
                  <a:pt x="474209" y="498829"/>
                  <a:pt x="474209" y="498829"/>
                  <a:pt x="474209" y="498921"/>
                </a:cubicBezTo>
                <a:cubicBezTo>
                  <a:pt x="450350" y="522746"/>
                  <a:pt x="450350" y="540452"/>
                  <a:pt x="474209" y="564276"/>
                </a:cubicBezTo>
                <a:cubicBezTo>
                  <a:pt x="481450" y="571600"/>
                  <a:pt x="483585" y="582446"/>
                  <a:pt x="479686" y="591901"/>
                </a:cubicBezTo>
                <a:cubicBezTo>
                  <a:pt x="475787" y="601357"/>
                  <a:pt x="466503" y="607568"/>
                  <a:pt x="456291" y="607568"/>
                </a:cubicBezTo>
                <a:lnTo>
                  <a:pt x="76033" y="607568"/>
                </a:lnTo>
                <a:cubicBezTo>
                  <a:pt x="34071" y="607568"/>
                  <a:pt x="0" y="573454"/>
                  <a:pt x="0" y="531553"/>
                </a:cubicBezTo>
                <a:lnTo>
                  <a:pt x="0" y="63686"/>
                </a:lnTo>
                <a:cubicBezTo>
                  <a:pt x="0" y="28552"/>
                  <a:pt x="28594" y="0"/>
                  <a:pt x="637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2" name="file-gross-outline-interface-symbol_38416">
            <a:hlinkClick r:id="rId2" action="ppaction://hlinksldjump"/>
            <a:extLst>
              <a:ext uri="{FF2B5EF4-FFF2-40B4-BE49-F238E27FC236}">
                <a16:creationId xmlns:a16="http://schemas.microsoft.com/office/drawing/2014/main" id="{A9AE7A5A-8705-4FB9-9B97-DD2AE3F92A7A}"/>
              </a:ext>
            </a:extLst>
          </p:cNvPr>
          <p:cNvSpPr>
            <a:spLocks noChangeAspect="1"/>
          </p:cNvSpPr>
          <p:nvPr/>
        </p:nvSpPr>
        <p:spPr bwMode="auto">
          <a:xfrm>
            <a:off x="1210456" y="4177944"/>
            <a:ext cx="459372" cy="609685"/>
          </a:xfrm>
          <a:custGeom>
            <a:avLst/>
            <a:gdLst>
              <a:gd name="connsiteX0" fmla="*/ 291235 w 457405"/>
              <a:gd name="connsiteY0" fmla="*/ 441226 h 607074"/>
              <a:gd name="connsiteX1" fmla="*/ 291235 w 457405"/>
              <a:gd name="connsiteY1" fmla="*/ 541690 h 607074"/>
              <a:gd name="connsiteX2" fmla="*/ 291235 w 457405"/>
              <a:gd name="connsiteY2" fmla="*/ 542167 h 607074"/>
              <a:gd name="connsiteX3" fmla="*/ 324533 w 457405"/>
              <a:gd name="connsiteY3" fmla="*/ 508918 h 607074"/>
              <a:gd name="connsiteX4" fmla="*/ 392403 w 457405"/>
              <a:gd name="connsiteY4" fmla="*/ 441226 h 607074"/>
              <a:gd name="connsiteX5" fmla="*/ 159653 w 457405"/>
              <a:gd name="connsiteY5" fmla="*/ 228208 h 607074"/>
              <a:gd name="connsiteX6" fmla="*/ 297752 w 457405"/>
              <a:gd name="connsiteY6" fmla="*/ 228208 h 607074"/>
              <a:gd name="connsiteX7" fmla="*/ 330246 w 457405"/>
              <a:gd name="connsiteY7" fmla="*/ 260668 h 607074"/>
              <a:gd name="connsiteX8" fmla="*/ 297752 w 457405"/>
              <a:gd name="connsiteY8" fmla="*/ 293128 h 607074"/>
              <a:gd name="connsiteX9" fmla="*/ 159653 w 457405"/>
              <a:gd name="connsiteY9" fmla="*/ 293128 h 607074"/>
              <a:gd name="connsiteX10" fmla="*/ 127159 w 457405"/>
              <a:gd name="connsiteY10" fmla="*/ 260668 h 607074"/>
              <a:gd name="connsiteX11" fmla="*/ 159653 w 457405"/>
              <a:gd name="connsiteY11" fmla="*/ 228208 h 607074"/>
              <a:gd name="connsiteX12" fmla="*/ 159653 w 457405"/>
              <a:gd name="connsiteY12" fmla="*/ 137320 h 607074"/>
              <a:gd name="connsiteX13" fmla="*/ 297752 w 457405"/>
              <a:gd name="connsiteY13" fmla="*/ 137320 h 607074"/>
              <a:gd name="connsiteX14" fmla="*/ 330246 w 457405"/>
              <a:gd name="connsiteY14" fmla="*/ 169780 h 607074"/>
              <a:gd name="connsiteX15" fmla="*/ 297752 w 457405"/>
              <a:gd name="connsiteY15" fmla="*/ 202240 h 607074"/>
              <a:gd name="connsiteX16" fmla="*/ 159653 w 457405"/>
              <a:gd name="connsiteY16" fmla="*/ 202240 h 607074"/>
              <a:gd name="connsiteX17" fmla="*/ 127159 w 457405"/>
              <a:gd name="connsiteY17" fmla="*/ 169780 h 607074"/>
              <a:gd name="connsiteX18" fmla="*/ 159653 w 457405"/>
              <a:gd name="connsiteY18" fmla="*/ 137320 h 607074"/>
              <a:gd name="connsiteX19" fmla="*/ 65002 w 457405"/>
              <a:gd name="connsiteY19" fmla="*/ 64907 h 607074"/>
              <a:gd name="connsiteX20" fmla="*/ 65002 w 457405"/>
              <a:gd name="connsiteY20" fmla="*/ 542167 h 607074"/>
              <a:gd name="connsiteX21" fmla="*/ 226233 w 457405"/>
              <a:gd name="connsiteY21" fmla="*/ 542167 h 607074"/>
              <a:gd name="connsiteX22" fmla="*/ 226233 w 457405"/>
              <a:gd name="connsiteY22" fmla="*/ 441226 h 607074"/>
              <a:gd name="connsiteX23" fmla="*/ 291235 w 457405"/>
              <a:gd name="connsiteY23" fmla="*/ 376319 h 607074"/>
              <a:gd name="connsiteX24" fmla="*/ 392403 w 457405"/>
              <a:gd name="connsiteY24" fmla="*/ 376319 h 607074"/>
              <a:gd name="connsiteX25" fmla="*/ 392403 w 457405"/>
              <a:gd name="connsiteY25" fmla="*/ 64907 h 607074"/>
              <a:gd name="connsiteX26" fmla="*/ 65002 w 457405"/>
              <a:gd name="connsiteY26" fmla="*/ 0 h 607074"/>
              <a:gd name="connsiteX27" fmla="*/ 392403 w 457405"/>
              <a:gd name="connsiteY27" fmla="*/ 0 h 607074"/>
              <a:gd name="connsiteX28" fmla="*/ 457405 w 457405"/>
              <a:gd name="connsiteY28" fmla="*/ 64907 h 607074"/>
              <a:gd name="connsiteX29" fmla="*/ 457405 w 457405"/>
              <a:gd name="connsiteY29" fmla="*/ 442181 h 607074"/>
              <a:gd name="connsiteX30" fmla="*/ 457246 w 457405"/>
              <a:gd name="connsiteY30" fmla="*/ 444010 h 607074"/>
              <a:gd name="connsiteX31" fmla="*/ 457246 w 457405"/>
              <a:gd name="connsiteY31" fmla="*/ 444965 h 607074"/>
              <a:gd name="connsiteX32" fmla="*/ 437968 w 457405"/>
              <a:gd name="connsiteY32" fmla="*/ 488396 h 607074"/>
              <a:gd name="connsiteX33" fmla="*/ 370337 w 457405"/>
              <a:gd name="connsiteY33" fmla="*/ 554973 h 607074"/>
              <a:gd name="connsiteX34" fmla="*/ 337199 w 457405"/>
              <a:gd name="connsiteY34" fmla="*/ 588063 h 607074"/>
              <a:gd name="connsiteX35" fmla="*/ 291235 w 457405"/>
              <a:gd name="connsiteY35" fmla="*/ 607074 h 607074"/>
              <a:gd name="connsiteX36" fmla="*/ 290996 w 457405"/>
              <a:gd name="connsiteY36" fmla="*/ 607074 h 607074"/>
              <a:gd name="connsiteX37" fmla="*/ 290757 w 457405"/>
              <a:gd name="connsiteY37" fmla="*/ 607074 h 607074"/>
              <a:gd name="connsiteX38" fmla="*/ 65002 w 457405"/>
              <a:gd name="connsiteY38" fmla="*/ 607074 h 607074"/>
              <a:gd name="connsiteX39" fmla="*/ 0 w 457405"/>
              <a:gd name="connsiteY39" fmla="*/ 542167 h 607074"/>
              <a:gd name="connsiteX40" fmla="*/ 0 w 457405"/>
              <a:gd name="connsiteY40" fmla="*/ 64907 h 607074"/>
              <a:gd name="connsiteX41" fmla="*/ 65002 w 457405"/>
              <a:gd name="connsiteY41" fmla="*/ 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7405" h="607074">
                <a:moveTo>
                  <a:pt x="291235" y="441226"/>
                </a:moveTo>
                <a:lnTo>
                  <a:pt x="291235" y="541690"/>
                </a:lnTo>
                <a:lnTo>
                  <a:pt x="291235" y="542167"/>
                </a:lnTo>
                <a:lnTo>
                  <a:pt x="324533" y="508918"/>
                </a:lnTo>
                <a:lnTo>
                  <a:pt x="392403" y="441226"/>
                </a:lnTo>
                <a:close/>
                <a:moveTo>
                  <a:pt x="159653" y="228208"/>
                </a:moveTo>
                <a:lnTo>
                  <a:pt x="297752" y="228208"/>
                </a:lnTo>
                <a:cubicBezTo>
                  <a:pt x="315672" y="228208"/>
                  <a:pt x="330246" y="242688"/>
                  <a:pt x="330246" y="260668"/>
                </a:cubicBezTo>
                <a:cubicBezTo>
                  <a:pt x="330246" y="278569"/>
                  <a:pt x="315672" y="293128"/>
                  <a:pt x="297752" y="293128"/>
                </a:cubicBezTo>
                <a:lnTo>
                  <a:pt x="159653" y="293128"/>
                </a:lnTo>
                <a:cubicBezTo>
                  <a:pt x="141733" y="293128"/>
                  <a:pt x="127159" y="278569"/>
                  <a:pt x="127159" y="260668"/>
                </a:cubicBezTo>
                <a:cubicBezTo>
                  <a:pt x="127159" y="242688"/>
                  <a:pt x="141733" y="228208"/>
                  <a:pt x="159653" y="228208"/>
                </a:cubicBezTo>
                <a:close/>
                <a:moveTo>
                  <a:pt x="159653" y="137320"/>
                </a:moveTo>
                <a:lnTo>
                  <a:pt x="297752" y="137320"/>
                </a:lnTo>
                <a:cubicBezTo>
                  <a:pt x="315672" y="137320"/>
                  <a:pt x="330246" y="151879"/>
                  <a:pt x="330246" y="169780"/>
                </a:cubicBezTo>
                <a:cubicBezTo>
                  <a:pt x="330246" y="187681"/>
                  <a:pt x="315672" y="202240"/>
                  <a:pt x="297752" y="202240"/>
                </a:cubicBezTo>
                <a:lnTo>
                  <a:pt x="159653" y="202240"/>
                </a:lnTo>
                <a:cubicBezTo>
                  <a:pt x="141733" y="202240"/>
                  <a:pt x="127159" y="187681"/>
                  <a:pt x="127159" y="169780"/>
                </a:cubicBezTo>
                <a:cubicBezTo>
                  <a:pt x="127159" y="151879"/>
                  <a:pt x="141733" y="137320"/>
                  <a:pt x="159653" y="137320"/>
                </a:cubicBezTo>
                <a:close/>
                <a:moveTo>
                  <a:pt x="65002" y="64907"/>
                </a:moveTo>
                <a:lnTo>
                  <a:pt x="65002" y="542167"/>
                </a:lnTo>
                <a:lnTo>
                  <a:pt x="226233" y="542167"/>
                </a:lnTo>
                <a:lnTo>
                  <a:pt x="226233" y="441226"/>
                </a:lnTo>
                <a:cubicBezTo>
                  <a:pt x="226233" y="405352"/>
                  <a:pt x="255388" y="376319"/>
                  <a:pt x="291235" y="376319"/>
                </a:cubicBezTo>
                <a:lnTo>
                  <a:pt x="392403" y="376319"/>
                </a:lnTo>
                <a:lnTo>
                  <a:pt x="392403" y="64907"/>
                </a:lnTo>
                <a:close/>
                <a:moveTo>
                  <a:pt x="65002" y="0"/>
                </a:moveTo>
                <a:lnTo>
                  <a:pt x="392403" y="0"/>
                </a:lnTo>
                <a:cubicBezTo>
                  <a:pt x="428250" y="0"/>
                  <a:pt x="457405" y="29033"/>
                  <a:pt x="457405" y="64907"/>
                </a:cubicBezTo>
                <a:lnTo>
                  <a:pt x="457405" y="442181"/>
                </a:lnTo>
                <a:cubicBezTo>
                  <a:pt x="457405" y="442817"/>
                  <a:pt x="457325" y="443374"/>
                  <a:pt x="457246" y="444010"/>
                </a:cubicBezTo>
                <a:cubicBezTo>
                  <a:pt x="457246" y="444329"/>
                  <a:pt x="457246" y="444647"/>
                  <a:pt x="457246" y="444965"/>
                </a:cubicBezTo>
                <a:cubicBezTo>
                  <a:pt x="456529" y="461351"/>
                  <a:pt x="449758" y="476862"/>
                  <a:pt x="437968" y="488396"/>
                </a:cubicBezTo>
                <a:lnTo>
                  <a:pt x="370337" y="554973"/>
                </a:lnTo>
                <a:lnTo>
                  <a:pt x="337199" y="588063"/>
                </a:lnTo>
                <a:cubicBezTo>
                  <a:pt x="324772" y="600472"/>
                  <a:pt x="308123" y="607074"/>
                  <a:pt x="291235" y="607074"/>
                </a:cubicBezTo>
                <a:cubicBezTo>
                  <a:pt x="291156" y="607074"/>
                  <a:pt x="291076" y="607074"/>
                  <a:pt x="290996" y="607074"/>
                </a:cubicBezTo>
                <a:cubicBezTo>
                  <a:pt x="290917" y="607074"/>
                  <a:pt x="290837" y="607074"/>
                  <a:pt x="290757" y="607074"/>
                </a:cubicBezTo>
                <a:lnTo>
                  <a:pt x="65002" y="607074"/>
                </a:lnTo>
                <a:cubicBezTo>
                  <a:pt x="29155" y="607074"/>
                  <a:pt x="0" y="578041"/>
                  <a:pt x="0" y="542167"/>
                </a:cubicBezTo>
                <a:lnTo>
                  <a:pt x="0" y="64907"/>
                </a:lnTo>
                <a:cubicBezTo>
                  <a:pt x="0" y="29033"/>
                  <a:pt x="29155" y="0"/>
                  <a:pt x="65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9" name="physics-formula-of-energy-in-a-square_46164">
            <a:extLst>
              <a:ext uri="{FF2B5EF4-FFF2-40B4-BE49-F238E27FC236}">
                <a16:creationId xmlns:a16="http://schemas.microsoft.com/office/drawing/2014/main" id="{0201CE92-7E35-4AA5-BC98-F6FBFB5FB681}"/>
              </a:ext>
            </a:extLst>
          </p:cNvPr>
          <p:cNvSpPr>
            <a:spLocks noChangeAspect="1"/>
          </p:cNvSpPr>
          <p:nvPr/>
        </p:nvSpPr>
        <p:spPr bwMode="auto">
          <a:xfrm>
            <a:off x="4884729" y="4166287"/>
            <a:ext cx="609685" cy="608951"/>
          </a:xfrm>
          <a:custGeom>
            <a:avLst/>
            <a:gdLst>
              <a:gd name="T0" fmla="*/ 0 w 667"/>
              <a:gd name="T1" fmla="*/ 578 h 667"/>
              <a:gd name="T2" fmla="*/ 667 w 667"/>
              <a:gd name="T3" fmla="*/ 88 h 667"/>
              <a:gd name="T4" fmla="*/ 195 w 667"/>
              <a:gd name="T5" fmla="*/ 393 h 667"/>
              <a:gd name="T6" fmla="*/ 107 w 667"/>
              <a:gd name="T7" fmla="*/ 423 h 667"/>
              <a:gd name="T8" fmla="*/ 78 w 667"/>
              <a:gd name="T9" fmla="*/ 364 h 667"/>
              <a:gd name="T10" fmla="*/ 68 w 667"/>
              <a:gd name="T11" fmla="*/ 327 h 667"/>
              <a:gd name="T12" fmla="*/ 77 w 667"/>
              <a:gd name="T13" fmla="*/ 310 h 667"/>
              <a:gd name="T14" fmla="*/ 68 w 667"/>
              <a:gd name="T15" fmla="*/ 274 h 667"/>
              <a:gd name="T16" fmla="*/ 88 w 667"/>
              <a:gd name="T17" fmla="*/ 250 h 667"/>
              <a:gd name="T18" fmla="*/ 126 w 667"/>
              <a:gd name="T19" fmla="*/ 248 h 667"/>
              <a:gd name="T20" fmla="*/ 175 w 667"/>
              <a:gd name="T21" fmla="*/ 244 h 667"/>
              <a:gd name="T22" fmla="*/ 189 w 667"/>
              <a:gd name="T23" fmla="*/ 254 h 667"/>
              <a:gd name="T24" fmla="*/ 148 w 667"/>
              <a:gd name="T25" fmla="*/ 275 h 667"/>
              <a:gd name="T26" fmla="*/ 113 w 667"/>
              <a:gd name="T27" fmla="*/ 278 h 667"/>
              <a:gd name="T28" fmla="*/ 163 w 667"/>
              <a:gd name="T29" fmla="*/ 300 h 667"/>
              <a:gd name="T30" fmla="*/ 187 w 667"/>
              <a:gd name="T31" fmla="*/ 305 h 667"/>
              <a:gd name="T32" fmla="*/ 180 w 667"/>
              <a:gd name="T33" fmla="*/ 320 h 667"/>
              <a:gd name="T34" fmla="*/ 134 w 667"/>
              <a:gd name="T35" fmla="*/ 328 h 667"/>
              <a:gd name="T36" fmla="*/ 109 w 667"/>
              <a:gd name="T37" fmla="*/ 333 h 667"/>
              <a:gd name="T38" fmla="*/ 106 w 667"/>
              <a:gd name="T39" fmla="*/ 382 h 667"/>
              <a:gd name="T40" fmla="*/ 149 w 667"/>
              <a:gd name="T41" fmla="*/ 381 h 667"/>
              <a:gd name="T42" fmla="*/ 213 w 667"/>
              <a:gd name="T43" fmla="*/ 371 h 667"/>
              <a:gd name="T44" fmla="*/ 317 w 667"/>
              <a:gd name="T45" fmla="*/ 386 h 667"/>
              <a:gd name="T46" fmla="*/ 242 w 667"/>
              <a:gd name="T47" fmla="*/ 399 h 667"/>
              <a:gd name="T48" fmla="*/ 232 w 667"/>
              <a:gd name="T49" fmla="*/ 378 h 667"/>
              <a:gd name="T50" fmla="*/ 317 w 667"/>
              <a:gd name="T51" fmla="*/ 385 h 667"/>
              <a:gd name="T52" fmla="*/ 294 w 667"/>
              <a:gd name="T53" fmla="*/ 362 h 667"/>
              <a:gd name="T54" fmla="*/ 234 w 667"/>
              <a:gd name="T55" fmla="*/ 359 h 667"/>
              <a:gd name="T56" fmla="*/ 242 w 667"/>
              <a:gd name="T57" fmla="*/ 333 h 667"/>
              <a:gd name="T58" fmla="*/ 321 w 667"/>
              <a:gd name="T59" fmla="*/ 350 h 667"/>
              <a:gd name="T60" fmla="*/ 456 w 667"/>
              <a:gd name="T61" fmla="*/ 425 h 667"/>
              <a:gd name="T62" fmla="*/ 421 w 667"/>
              <a:gd name="T63" fmla="*/ 385 h 667"/>
              <a:gd name="T64" fmla="*/ 382 w 667"/>
              <a:gd name="T65" fmla="*/ 397 h 667"/>
              <a:gd name="T66" fmla="*/ 351 w 667"/>
              <a:gd name="T67" fmla="*/ 423 h 667"/>
              <a:gd name="T68" fmla="*/ 335 w 667"/>
              <a:gd name="T69" fmla="*/ 412 h 667"/>
              <a:gd name="T70" fmla="*/ 339 w 667"/>
              <a:gd name="T71" fmla="*/ 355 h 667"/>
              <a:gd name="T72" fmla="*/ 367 w 667"/>
              <a:gd name="T73" fmla="*/ 334 h 667"/>
              <a:gd name="T74" fmla="*/ 400 w 667"/>
              <a:gd name="T75" fmla="*/ 379 h 667"/>
              <a:gd name="T76" fmla="*/ 460 w 667"/>
              <a:gd name="T77" fmla="*/ 394 h 667"/>
              <a:gd name="T78" fmla="*/ 512 w 667"/>
              <a:gd name="T79" fmla="*/ 426 h 667"/>
              <a:gd name="T80" fmla="*/ 483 w 667"/>
              <a:gd name="T81" fmla="*/ 362 h 667"/>
              <a:gd name="T82" fmla="*/ 532 w 667"/>
              <a:gd name="T83" fmla="*/ 340 h 667"/>
              <a:gd name="T84" fmla="*/ 502 w 667"/>
              <a:gd name="T85" fmla="*/ 380 h 667"/>
              <a:gd name="T86" fmla="*/ 547 w 667"/>
              <a:gd name="T87" fmla="*/ 388 h 667"/>
              <a:gd name="T88" fmla="*/ 538 w 667"/>
              <a:gd name="T89" fmla="*/ 421 h 667"/>
              <a:gd name="T90" fmla="*/ 575 w 667"/>
              <a:gd name="T91" fmla="*/ 327 h 667"/>
              <a:gd name="T92" fmla="*/ 550 w 667"/>
              <a:gd name="T93" fmla="*/ 312 h 667"/>
              <a:gd name="T94" fmla="*/ 580 w 667"/>
              <a:gd name="T95" fmla="*/ 277 h 667"/>
              <a:gd name="T96" fmla="*/ 559 w 667"/>
              <a:gd name="T97" fmla="*/ 288 h 667"/>
              <a:gd name="T98" fmla="*/ 552 w 667"/>
              <a:gd name="T99" fmla="*/ 285 h 667"/>
              <a:gd name="T100" fmla="*/ 579 w 667"/>
              <a:gd name="T101" fmla="*/ 264 h 667"/>
              <a:gd name="T102" fmla="*/ 580 w 667"/>
              <a:gd name="T103" fmla="*/ 301 h 667"/>
              <a:gd name="T104" fmla="*/ 589 w 667"/>
              <a:gd name="T105" fmla="*/ 315 h 667"/>
              <a:gd name="T106" fmla="*/ 600 w 667"/>
              <a:gd name="T107" fmla="*/ 31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7" h="667">
                <a:moveTo>
                  <a:pt x="578" y="0"/>
                </a:moveTo>
                <a:lnTo>
                  <a:pt x="88" y="0"/>
                </a:lnTo>
                <a:cubicBezTo>
                  <a:pt x="40" y="0"/>
                  <a:pt x="0" y="40"/>
                  <a:pt x="0" y="88"/>
                </a:cubicBezTo>
                <a:lnTo>
                  <a:pt x="0" y="578"/>
                </a:lnTo>
                <a:cubicBezTo>
                  <a:pt x="0" y="627"/>
                  <a:pt x="40" y="667"/>
                  <a:pt x="88" y="667"/>
                </a:cubicBezTo>
                <a:lnTo>
                  <a:pt x="578" y="667"/>
                </a:lnTo>
                <a:cubicBezTo>
                  <a:pt x="627" y="667"/>
                  <a:pt x="667" y="627"/>
                  <a:pt x="667" y="578"/>
                </a:cubicBezTo>
                <a:lnTo>
                  <a:pt x="667" y="88"/>
                </a:lnTo>
                <a:cubicBezTo>
                  <a:pt x="667" y="40"/>
                  <a:pt x="627" y="0"/>
                  <a:pt x="578" y="0"/>
                </a:cubicBezTo>
                <a:close/>
                <a:moveTo>
                  <a:pt x="220" y="383"/>
                </a:moveTo>
                <a:cubicBezTo>
                  <a:pt x="220" y="385"/>
                  <a:pt x="219" y="386"/>
                  <a:pt x="218" y="387"/>
                </a:cubicBezTo>
                <a:cubicBezTo>
                  <a:pt x="216" y="390"/>
                  <a:pt x="208" y="392"/>
                  <a:pt x="195" y="393"/>
                </a:cubicBezTo>
                <a:cubicBezTo>
                  <a:pt x="191" y="393"/>
                  <a:pt x="188" y="393"/>
                  <a:pt x="187" y="393"/>
                </a:cubicBezTo>
                <a:cubicBezTo>
                  <a:pt x="174" y="396"/>
                  <a:pt x="159" y="402"/>
                  <a:pt x="143" y="411"/>
                </a:cubicBezTo>
                <a:lnTo>
                  <a:pt x="141" y="411"/>
                </a:lnTo>
                <a:cubicBezTo>
                  <a:pt x="127" y="419"/>
                  <a:pt x="115" y="423"/>
                  <a:pt x="107" y="423"/>
                </a:cubicBezTo>
                <a:lnTo>
                  <a:pt x="106" y="423"/>
                </a:lnTo>
                <a:lnTo>
                  <a:pt x="104" y="423"/>
                </a:lnTo>
                <a:cubicBezTo>
                  <a:pt x="91" y="422"/>
                  <a:pt x="83" y="409"/>
                  <a:pt x="80" y="386"/>
                </a:cubicBezTo>
                <a:cubicBezTo>
                  <a:pt x="79" y="379"/>
                  <a:pt x="78" y="372"/>
                  <a:pt x="78" y="364"/>
                </a:cubicBezTo>
                <a:cubicBezTo>
                  <a:pt x="78" y="361"/>
                  <a:pt x="78" y="358"/>
                  <a:pt x="78" y="356"/>
                </a:cubicBezTo>
                <a:cubicBezTo>
                  <a:pt x="79" y="350"/>
                  <a:pt x="79" y="344"/>
                  <a:pt x="79" y="337"/>
                </a:cubicBezTo>
                <a:cubicBezTo>
                  <a:pt x="74" y="337"/>
                  <a:pt x="71" y="335"/>
                  <a:pt x="69" y="332"/>
                </a:cubicBezTo>
                <a:cubicBezTo>
                  <a:pt x="68" y="330"/>
                  <a:pt x="68" y="329"/>
                  <a:pt x="68" y="327"/>
                </a:cubicBezTo>
                <a:cubicBezTo>
                  <a:pt x="68" y="327"/>
                  <a:pt x="68" y="326"/>
                  <a:pt x="68" y="326"/>
                </a:cubicBezTo>
                <a:cubicBezTo>
                  <a:pt x="68" y="325"/>
                  <a:pt x="68" y="324"/>
                  <a:pt x="69" y="322"/>
                </a:cubicBezTo>
                <a:cubicBezTo>
                  <a:pt x="70" y="320"/>
                  <a:pt x="71" y="317"/>
                  <a:pt x="74" y="314"/>
                </a:cubicBezTo>
                <a:cubicBezTo>
                  <a:pt x="76" y="312"/>
                  <a:pt x="77" y="311"/>
                  <a:pt x="77" y="310"/>
                </a:cubicBezTo>
                <a:cubicBezTo>
                  <a:pt x="79" y="306"/>
                  <a:pt x="81" y="300"/>
                  <a:pt x="82" y="291"/>
                </a:cubicBezTo>
                <a:cubicBezTo>
                  <a:pt x="83" y="287"/>
                  <a:pt x="83" y="283"/>
                  <a:pt x="84" y="281"/>
                </a:cubicBezTo>
                <a:cubicBezTo>
                  <a:pt x="82" y="281"/>
                  <a:pt x="81" y="281"/>
                  <a:pt x="80" y="281"/>
                </a:cubicBezTo>
                <a:cubicBezTo>
                  <a:pt x="74" y="280"/>
                  <a:pt x="69" y="278"/>
                  <a:pt x="68" y="274"/>
                </a:cubicBezTo>
                <a:cubicBezTo>
                  <a:pt x="67" y="273"/>
                  <a:pt x="67" y="272"/>
                  <a:pt x="67" y="270"/>
                </a:cubicBezTo>
                <a:cubicBezTo>
                  <a:pt x="67" y="270"/>
                  <a:pt x="67" y="269"/>
                  <a:pt x="67" y="269"/>
                </a:cubicBezTo>
                <a:cubicBezTo>
                  <a:pt x="67" y="267"/>
                  <a:pt x="68" y="264"/>
                  <a:pt x="69" y="262"/>
                </a:cubicBezTo>
                <a:cubicBezTo>
                  <a:pt x="72" y="257"/>
                  <a:pt x="78" y="253"/>
                  <a:pt x="88" y="250"/>
                </a:cubicBezTo>
                <a:cubicBezTo>
                  <a:pt x="93" y="249"/>
                  <a:pt x="97" y="247"/>
                  <a:pt x="99" y="246"/>
                </a:cubicBezTo>
                <a:cubicBezTo>
                  <a:pt x="105" y="242"/>
                  <a:pt x="109" y="240"/>
                  <a:pt x="113" y="240"/>
                </a:cubicBezTo>
                <a:cubicBezTo>
                  <a:pt x="113" y="240"/>
                  <a:pt x="114" y="240"/>
                  <a:pt x="114" y="241"/>
                </a:cubicBezTo>
                <a:cubicBezTo>
                  <a:pt x="117" y="241"/>
                  <a:pt x="122" y="243"/>
                  <a:pt x="126" y="248"/>
                </a:cubicBezTo>
                <a:cubicBezTo>
                  <a:pt x="128" y="249"/>
                  <a:pt x="130" y="250"/>
                  <a:pt x="133" y="250"/>
                </a:cubicBezTo>
                <a:cubicBezTo>
                  <a:pt x="134" y="250"/>
                  <a:pt x="135" y="251"/>
                  <a:pt x="136" y="251"/>
                </a:cubicBezTo>
                <a:cubicBezTo>
                  <a:pt x="142" y="251"/>
                  <a:pt x="148" y="250"/>
                  <a:pt x="156" y="247"/>
                </a:cubicBezTo>
                <a:cubicBezTo>
                  <a:pt x="165" y="245"/>
                  <a:pt x="171" y="244"/>
                  <a:pt x="175" y="244"/>
                </a:cubicBezTo>
                <a:cubicBezTo>
                  <a:pt x="176" y="244"/>
                  <a:pt x="177" y="244"/>
                  <a:pt x="177" y="245"/>
                </a:cubicBezTo>
                <a:lnTo>
                  <a:pt x="178" y="245"/>
                </a:lnTo>
                <a:cubicBezTo>
                  <a:pt x="184" y="245"/>
                  <a:pt x="188" y="248"/>
                  <a:pt x="189" y="252"/>
                </a:cubicBezTo>
                <a:cubicBezTo>
                  <a:pt x="189" y="253"/>
                  <a:pt x="189" y="253"/>
                  <a:pt x="189" y="254"/>
                </a:cubicBezTo>
                <a:cubicBezTo>
                  <a:pt x="189" y="255"/>
                  <a:pt x="189" y="255"/>
                  <a:pt x="189" y="255"/>
                </a:cubicBezTo>
                <a:cubicBezTo>
                  <a:pt x="189" y="257"/>
                  <a:pt x="188" y="258"/>
                  <a:pt x="187" y="260"/>
                </a:cubicBezTo>
                <a:cubicBezTo>
                  <a:pt x="186" y="263"/>
                  <a:pt x="183" y="265"/>
                  <a:pt x="181" y="267"/>
                </a:cubicBezTo>
                <a:cubicBezTo>
                  <a:pt x="173" y="272"/>
                  <a:pt x="163" y="275"/>
                  <a:pt x="148" y="275"/>
                </a:cubicBezTo>
                <a:cubicBezTo>
                  <a:pt x="147" y="275"/>
                  <a:pt x="146" y="275"/>
                  <a:pt x="144" y="275"/>
                </a:cubicBezTo>
                <a:cubicBezTo>
                  <a:pt x="143" y="275"/>
                  <a:pt x="141" y="275"/>
                  <a:pt x="138" y="274"/>
                </a:cubicBezTo>
                <a:cubicBezTo>
                  <a:pt x="134" y="274"/>
                  <a:pt x="131" y="274"/>
                  <a:pt x="128" y="274"/>
                </a:cubicBezTo>
                <a:cubicBezTo>
                  <a:pt x="120" y="274"/>
                  <a:pt x="115" y="275"/>
                  <a:pt x="113" y="278"/>
                </a:cubicBezTo>
                <a:cubicBezTo>
                  <a:pt x="111" y="282"/>
                  <a:pt x="110" y="288"/>
                  <a:pt x="109" y="296"/>
                </a:cubicBezTo>
                <a:cubicBezTo>
                  <a:pt x="109" y="297"/>
                  <a:pt x="109" y="299"/>
                  <a:pt x="108" y="301"/>
                </a:cubicBezTo>
                <a:cubicBezTo>
                  <a:pt x="108" y="302"/>
                  <a:pt x="108" y="303"/>
                  <a:pt x="108" y="304"/>
                </a:cubicBezTo>
                <a:cubicBezTo>
                  <a:pt x="128" y="301"/>
                  <a:pt x="146" y="300"/>
                  <a:pt x="163" y="300"/>
                </a:cubicBezTo>
                <a:cubicBezTo>
                  <a:pt x="163" y="300"/>
                  <a:pt x="164" y="300"/>
                  <a:pt x="166" y="300"/>
                </a:cubicBezTo>
                <a:cubicBezTo>
                  <a:pt x="167" y="300"/>
                  <a:pt x="169" y="300"/>
                  <a:pt x="171" y="300"/>
                </a:cubicBezTo>
                <a:cubicBezTo>
                  <a:pt x="173" y="300"/>
                  <a:pt x="175" y="300"/>
                  <a:pt x="177" y="300"/>
                </a:cubicBezTo>
                <a:cubicBezTo>
                  <a:pt x="182" y="301"/>
                  <a:pt x="185" y="302"/>
                  <a:pt x="187" y="305"/>
                </a:cubicBezTo>
                <a:cubicBezTo>
                  <a:pt x="188" y="306"/>
                  <a:pt x="189" y="308"/>
                  <a:pt x="189" y="309"/>
                </a:cubicBezTo>
                <a:lnTo>
                  <a:pt x="189" y="310"/>
                </a:lnTo>
                <a:cubicBezTo>
                  <a:pt x="189" y="310"/>
                  <a:pt x="189" y="311"/>
                  <a:pt x="188" y="311"/>
                </a:cubicBezTo>
                <a:cubicBezTo>
                  <a:pt x="187" y="315"/>
                  <a:pt x="184" y="318"/>
                  <a:pt x="180" y="320"/>
                </a:cubicBezTo>
                <a:cubicBezTo>
                  <a:pt x="176" y="323"/>
                  <a:pt x="173" y="324"/>
                  <a:pt x="170" y="325"/>
                </a:cubicBezTo>
                <a:cubicBezTo>
                  <a:pt x="163" y="327"/>
                  <a:pt x="153" y="328"/>
                  <a:pt x="139" y="328"/>
                </a:cubicBezTo>
                <a:lnTo>
                  <a:pt x="138" y="328"/>
                </a:lnTo>
                <a:lnTo>
                  <a:pt x="134" y="328"/>
                </a:lnTo>
                <a:cubicBezTo>
                  <a:pt x="133" y="328"/>
                  <a:pt x="131" y="328"/>
                  <a:pt x="129" y="327"/>
                </a:cubicBezTo>
                <a:cubicBezTo>
                  <a:pt x="127" y="327"/>
                  <a:pt x="125" y="327"/>
                  <a:pt x="123" y="327"/>
                </a:cubicBezTo>
                <a:cubicBezTo>
                  <a:pt x="121" y="327"/>
                  <a:pt x="119" y="327"/>
                  <a:pt x="118" y="328"/>
                </a:cubicBezTo>
                <a:cubicBezTo>
                  <a:pt x="113" y="328"/>
                  <a:pt x="110" y="330"/>
                  <a:pt x="109" y="333"/>
                </a:cubicBezTo>
                <a:cubicBezTo>
                  <a:pt x="106" y="337"/>
                  <a:pt x="105" y="344"/>
                  <a:pt x="104" y="353"/>
                </a:cubicBezTo>
                <a:lnTo>
                  <a:pt x="103" y="355"/>
                </a:lnTo>
                <a:cubicBezTo>
                  <a:pt x="103" y="358"/>
                  <a:pt x="103" y="362"/>
                  <a:pt x="103" y="365"/>
                </a:cubicBezTo>
                <a:cubicBezTo>
                  <a:pt x="103" y="372"/>
                  <a:pt x="104" y="377"/>
                  <a:pt x="106" y="382"/>
                </a:cubicBezTo>
                <a:cubicBezTo>
                  <a:pt x="107" y="385"/>
                  <a:pt x="110" y="388"/>
                  <a:pt x="113" y="388"/>
                </a:cubicBezTo>
                <a:cubicBezTo>
                  <a:pt x="113" y="389"/>
                  <a:pt x="114" y="389"/>
                  <a:pt x="115" y="389"/>
                </a:cubicBezTo>
                <a:cubicBezTo>
                  <a:pt x="116" y="389"/>
                  <a:pt x="117" y="389"/>
                  <a:pt x="118" y="389"/>
                </a:cubicBezTo>
                <a:cubicBezTo>
                  <a:pt x="125" y="389"/>
                  <a:pt x="135" y="386"/>
                  <a:pt x="149" y="381"/>
                </a:cubicBezTo>
                <a:cubicBezTo>
                  <a:pt x="153" y="380"/>
                  <a:pt x="156" y="379"/>
                  <a:pt x="158" y="378"/>
                </a:cubicBezTo>
                <a:cubicBezTo>
                  <a:pt x="174" y="372"/>
                  <a:pt x="188" y="370"/>
                  <a:pt x="199" y="370"/>
                </a:cubicBezTo>
                <a:cubicBezTo>
                  <a:pt x="202" y="370"/>
                  <a:pt x="204" y="370"/>
                  <a:pt x="207" y="370"/>
                </a:cubicBezTo>
                <a:cubicBezTo>
                  <a:pt x="209" y="370"/>
                  <a:pt x="211" y="371"/>
                  <a:pt x="213" y="371"/>
                </a:cubicBezTo>
                <a:cubicBezTo>
                  <a:pt x="216" y="372"/>
                  <a:pt x="218" y="374"/>
                  <a:pt x="219" y="378"/>
                </a:cubicBezTo>
                <a:cubicBezTo>
                  <a:pt x="220" y="379"/>
                  <a:pt x="220" y="381"/>
                  <a:pt x="220" y="382"/>
                </a:cubicBezTo>
                <a:cubicBezTo>
                  <a:pt x="220" y="383"/>
                  <a:pt x="220" y="383"/>
                  <a:pt x="220" y="383"/>
                </a:cubicBezTo>
                <a:close/>
                <a:moveTo>
                  <a:pt x="317" y="386"/>
                </a:moveTo>
                <a:cubicBezTo>
                  <a:pt x="316" y="389"/>
                  <a:pt x="313" y="393"/>
                  <a:pt x="307" y="396"/>
                </a:cubicBezTo>
                <a:cubicBezTo>
                  <a:pt x="302" y="399"/>
                  <a:pt x="297" y="401"/>
                  <a:pt x="292" y="401"/>
                </a:cubicBezTo>
                <a:lnTo>
                  <a:pt x="291" y="401"/>
                </a:lnTo>
                <a:cubicBezTo>
                  <a:pt x="280" y="400"/>
                  <a:pt x="264" y="399"/>
                  <a:pt x="242" y="399"/>
                </a:cubicBezTo>
                <a:cubicBezTo>
                  <a:pt x="235" y="399"/>
                  <a:pt x="231" y="398"/>
                  <a:pt x="228" y="395"/>
                </a:cubicBezTo>
                <a:cubicBezTo>
                  <a:pt x="226" y="394"/>
                  <a:pt x="225" y="391"/>
                  <a:pt x="225" y="389"/>
                </a:cubicBezTo>
                <a:lnTo>
                  <a:pt x="225" y="389"/>
                </a:lnTo>
                <a:cubicBezTo>
                  <a:pt x="225" y="385"/>
                  <a:pt x="227" y="381"/>
                  <a:pt x="232" y="378"/>
                </a:cubicBezTo>
                <a:cubicBezTo>
                  <a:pt x="236" y="374"/>
                  <a:pt x="242" y="372"/>
                  <a:pt x="249" y="372"/>
                </a:cubicBezTo>
                <a:lnTo>
                  <a:pt x="264" y="372"/>
                </a:lnTo>
                <a:cubicBezTo>
                  <a:pt x="283" y="372"/>
                  <a:pt x="298" y="373"/>
                  <a:pt x="308" y="376"/>
                </a:cubicBezTo>
                <a:cubicBezTo>
                  <a:pt x="314" y="378"/>
                  <a:pt x="317" y="381"/>
                  <a:pt x="317" y="385"/>
                </a:cubicBezTo>
                <a:cubicBezTo>
                  <a:pt x="317" y="385"/>
                  <a:pt x="317" y="385"/>
                  <a:pt x="317" y="386"/>
                </a:cubicBezTo>
                <a:close/>
                <a:moveTo>
                  <a:pt x="321" y="351"/>
                </a:moveTo>
                <a:cubicBezTo>
                  <a:pt x="321" y="355"/>
                  <a:pt x="318" y="358"/>
                  <a:pt x="310" y="360"/>
                </a:cubicBezTo>
                <a:cubicBezTo>
                  <a:pt x="306" y="361"/>
                  <a:pt x="300" y="362"/>
                  <a:pt x="294" y="362"/>
                </a:cubicBezTo>
                <a:cubicBezTo>
                  <a:pt x="289" y="362"/>
                  <a:pt x="281" y="361"/>
                  <a:pt x="271" y="360"/>
                </a:cubicBezTo>
                <a:cubicBezTo>
                  <a:pt x="262" y="359"/>
                  <a:pt x="255" y="359"/>
                  <a:pt x="251" y="359"/>
                </a:cubicBezTo>
                <a:cubicBezTo>
                  <a:pt x="250" y="359"/>
                  <a:pt x="248" y="359"/>
                  <a:pt x="245" y="359"/>
                </a:cubicBezTo>
                <a:cubicBezTo>
                  <a:pt x="240" y="359"/>
                  <a:pt x="237" y="359"/>
                  <a:pt x="234" y="359"/>
                </a:cubicBezTo>
                <a:cubicBezTo>
                  <a:pt x="226" y="359"/>
                  <a:pt x="220" y="358"/>
                  <a:pt x="218" y="354"/>
                </a:cubicBezTo>
                <a:cubicBezTo>
                  <a:pt x="217" y="353"/>
                  <a:pt x="216" y="351"/>
                  <a:pt x="216" y="349"/>
                </a:cubicBezTo>
                <a:cubicBezTo>
                  <a:pt x="216" y="348"/>
                  <a:pt x="217" y="346"/>
                  <a:pt x="218" y="344"/>
                </a:cubicBezTo>
                <a:cubicBezTo>
                  <a:pt x="221" y="337"/>
                  <a:pt x="229" y="333"/>
                  <a:pt x="242" y="333"/>
                </a:cubicBezTo>
                <a:lnTo>
                  <a:pt x="258" y="333"/>
                </a:lnTo>
                <a:cubicBezTo>
                  <a:pt x="275" y="333"/>
                  <a:pt x="288" y="334"/>
                  <a:pt x="297" y="335"/>
                </a:cubicBezTo>
                <a:cubicBezTo>
                  <a:pt x="302" y="335"/>
                  <a:pt x="306" y="337"/>
                  <a:pt x="312" y="340"/>
                </a:cubicBezTo>
                <a:cubicBezTo>
                  <a:pt x="318" y="343"/>
                  <a:pt x="321" y="347"/>
                  <a:pt x="321" y="350"/>
                </a:cubicBezTo>
                <a:lnTo>
                  <a:pt x="321" y="351"/>
                </a:lnTo>
                <a:lnTo>
                  <a:pt x="321" y="351"/>
                </a:lnTo>
                <a:close/>
                <a:moveTo>
                  <a:pt x="461" y="426"/>
                </a:moveTo>
                <a:cubicBezTo>
                  <a:pt x="459" y="426"/>
                  <a:pt x="458" y="425"/>
                  <a:pt x="456" y="425"/>
                </a:cubicBezTo>
                <a:cubicBezTo>
                  <a:pt x="449" y="423"/>
                  <a:pt x="444" y="420"/>
                  <a:pt x="442" y="416"/>
                </a:cubicBezTo>
                <a:cubicBezTo>
                  <a:pt x="438" y="412"/>
                  <a:pt x="435" y="404"/>
                  <a:pt x="433" y="394"/>
                </a:cubicBezTo>
                <a:cubicBezTo>
                  <a:pt x="430" y="383"/>
                  <a:pt x="427" y="375"/>
                  <a:pt x="425" y="371"/>
                </a:cubicBezTo>
                <a:cubicBezTo>
                  <a:pt x="425" y="371"/>
                  <a:pt x="423" y="376"/>
                  <a:pt x="421" y="385"/>
                </a:cubicBezTo>
                <a:cubicBezTo>
                  <a:pt x="419" y="393"/>
                  <a:pt x="417" y="399"/>
                  <a:pt x="415" y="403"/>
                </a:cubicBezTo>
                <a:cubicBezTo>
                  <a:pt x="409" y="418"/>
                  <a:pt x="402" y="426"/>
                  <a:pt x="395" y="426"/>
                </a:cubicBezTo>
                <a:lnTo>
                  <a:pt x="395" y="426"/>
                </a:lnTo>
                <a:cubicBezTo>
                  <a:pt x="389" y="426"/>
                  <a:pt x="385" y="417"/>
                  <a:pt x="382" y="397"/>
                </a:cubicBezTo>
                <a:cubicBezTo>
                  <a:pt x="379" y="384"/>
                  <a:pt x="378" y="377"/>
                  <a:pt x="378" y="377"/>
                </a:cubicBezTo>
                <a:cubicBezTo>
                  <a:pt x="377" y="371"/>
                  <a:pt x="376" y="368"/>
                  <a:pt x="374" y="368"/>
                </a:cubicBezTo>
                <a:cubicBezTo>
                  <a:pt x="374" y="368"/>
                  <a:pt x="369" y="381"/>
                  <a:pt x="360" y="407"/>
                </a:cubicBezTo>
                <a:cubicBezTo>
                  <a:pt x="357" y="415"/>
                  <a:pt x="354" y="420"/>
                  <a:pt x="351" y="423"/>
                </a:cubicBezTo>
                <a:cubicBezTo>
                  <a:pt x="349" y="424"/>
                  <a:pt x="347" y="425"/>
                  <a:pt x="345" y="425"/>
                </a:cubicBezTo>
                <a:cubicBezTo>
                  <a:pt x="342" y="425"/>
                  <a:pt x="338" y="424"/>
                  <a:pt x="335" y="421"/>
                </a:cubicBezTo>
                <a:lnTo>
                  <a:pt x="335" y="421"/>
                </a:lnTo>
                <a:cubicBezTo>
                  <a:pt x="335" y="421"/>
                  <a:pt x="335" y="418"/>
                  <a:pt x="335" y="412"/>
                </a:cubicBezTo>
                <a:cubicBezTo>
                  <a:pt x="335" y="404"/>
                  <a:pt x="335" y="390"/>
                  <a:pt x="334" y="371"/>
                </a:cubicBezTo>
                <a:lnTo>
                  <a:pt x="334" y="371"/>
                </a:lnTo>
                <a:cubicBezTo>
                  <a:pt x="334" y="368"/>
                  <a:pt x="335" y="366"/>
                  <a:pt x="337" y="363"/>
                </a:cubicBezTo>
                <a:cubicBezTo>
                  <a:pt x="338" y="360"/>
                  <a:pt x="339" y="357"/>
                  <a:pt x="339" y="355"/>
                </a:cubicBezTo>
                <a:cubicBezTo>
                  <a:pt x="339" y="351"/>
                  <a:pt x="341" y="349"/>
                  <a:pt x="346" y="349"/>
                </a:cubicBezTo>
                <a:cubicBezTo>
                  <a:pt x="351" y="349"/>
                  <a:pt x="354" y="349"/>
                  <a:pt x="354" y="349"/>
                </a:cubicBezTo>
                <a:cubicBezTo>
                  <a:pt x="355" y="347"/>
                  <a:pt x="358" y="345"/>
                  <a:pt x="360" y="341"/>
                </a:cubicBezTo>
                <a:cubicBezTo>
                  <a:pt x="363" y="338"/>
                  <a:pt x="365" y="336"/>
                  <a:pt x="367" y="334"/>
                </a:cubicBezTo>
                <a:cubicBezTo>
                  <a:pt x="369" y="332"/>
                  <a:pt x="372" y="331"/>
                  <a:pt x="375" y="331"/>
                </a:cubicBezTo>
                <a:cubicBezTo>
                  <a:pt x="377" y="331"/>
                  <a:pt x="380" y="332"/>
                  <a:pt x="383" y="333"/>
                </a:cubicBezTo>
                <a:cubicBezTo>
                  <a:pt x="387" y="336"/>
                  <a:pt x="390" y="343"/>
                  <a:pt x="394" y="355"/>
                </a:cubicBezTo>
                <a:cubicBezTo>
                  <a:pt x="398" y="371"/>
                  <a:pt x="400" y="379"/>
                  <a:pt x="400" y="379"/>
                </a:cubicBezTo>
                <a:cubicBezTo>
                  <a:pt x="401" y="378"/>
                  <a:pt x="404" y="368"/>
                  <a:pt x="409" y="350"/>
                </a:cubicBezTo>
                <a:cubicBezTo>
                  <a:pt x="413" y="337"/>
                  <a:pt x="417" y="330"/>
                  <a:pt x="423" y="327"/>
                </a:cubicBezTo>
                <a:cubicBezTo>
                  <a:pt x="435" y="329"/>
                  <a:pt x="444" y="342"/>
                  <a:pt x="452" y="365"/>
                </a:cubicBezTo>
                <a:cubicBezTo>
                  <a:pt x="454" y="371"/>
                  <a:pt x="457" y="381"/>
                  <a:pt x="460" y="394"/>
                </a:cubicBezTo>
                <a:cubicBezTo>
                  <a:pt x="463" y="406"/>
                  <a:pt x="466" y="413"/>
                  <a:pt x="467" y="418"/>
                </a:cubicBezTo>
                <a:cubicBezTo>
                  <a:pt x="467" y="423"/>
                  <a:pt x="465" y="426"/>
                  <a:pt x="461" y="426"/>
                </a:cubicBezTo>
                <a:close/>
                <a:moveTo>
                  <a:pt x="538" y="421"/>
                </a:moveTo>
                <a:cubicBezTo>
                  <a:pt x="528" y="424"/>
                  <a:pt x="520" y="426"/>
                  <a:pt x="512" y="426"/>
                </a:cubicBezTo>
                <a:cubicBezTo>
                  <a:pt x="501" y="426"/>
                  <a:pt x="491" y="422"/>
                  <a:pt x="485" y="413"/>
                </a:cubicBezTo>
                <a:cubicBezTo>
                  <a:pt x="480" y="407"/>
                  <a:pt x="478" y="398"/>
                  <a:pt x="478" y="389"/>
                </a:cubicBezTo>
                <a:lnTo>
                  <a:pt x="478" y="387"/>
                </a:lnTo>
                <a:cubicBezTo>
                  <a:pt x="478" y="378"/>
                  <a:pt x="479" y="370"/>
                  <a:pt x="483" y="362"/>
                </a:cubicBezTo>
                <a:cubicBezTo>
                  <a:pt x="486" y="353"/>
                  <a:pt x="491" y="345"/>
                  <a:pt x="497" y="340"/>
                </a:cubicBezTo>
                <a:cubicBezTo>
                  <a:pt x="504" y="334"/>
                  <a:pt x="511" y="331"/>
                  <a:pt x="518" y="331"/>
                </a:cubicBezTo>
                <a:lnTo>
                  <a:pt x="519" y="331"/>
                </a:lnTo>
                <a:cubicBezTo>
                  <a:pt x="526" y="331"/>
                  <a:pt x="530" y="334"/>
                  <a:pt x="532" y="340"/>
                </a:cubicBezTo>
                <a:cubicBezTo>
                  <a:pt x="533" y="341"/>
                  <a:pt x="533" y="343"/>
                  <a:pt x="533" y="344"/>
                </a:cubicBezTo>
                <a:cubicBezTo>
                  <a:pt x="533" y="348"/>
                  <a:pt x="531" y="351"/>
                  <a:pt x="526" y="354"/>
                </a:cubicBezTo>
                <a:cubicBezTo>
                  <a:pt x="516" y="360"/>
                  <a:pt x="510" y="364"/>
                  <a:pt x="508" y="367"/>
                </a:cubicBezTo>
                <a:cubicBezTo>
                  <a:pt x="504" y="371"/>
                  <a:pt x="502" y="375"/>
                  <a:pt x="502" y="380"/>
                </a:cubicBezTo>
                <a:cubicBezTo>
                  <a:pt x="502" y="383"/>
                  <a:pt x="502" y="386"/>
                  <a:pt x="503" y="388"/>
                </a:cubicBezTo>
                <a:cubicBezTo>
                  <a:pt x="505" y="395"/>
                  <a:pt x="510" y="398"/>
                  <a:pt x="517" y="398"/>
                </a:cubicBezTo>
                <a:cubicBezTo>
                  <a:pt x="518" y="398"/>
                  <a:pt x="519" y="398"/>
                  <a:pt x="520" y="398"/>
                </a:cubicBezTo>
                <a:cubicBezTo>
                  <a:pt x="526" y="397"/>
                  <a:pt x="535" y="394"/>
                  <a:pt x="547" y="388"/>
                </a:cubicBezTo>
                <a:cubicBezTo>
                  <a:pt x="560" y="382"/>
                  <a:pt x="568" y="379"/>
                  <a:pt x="572" y="378"/>
                </a:cubicBezTo>
                <a:cubicBezTo>
                  <a:pt x="574" y="378"/>
                  <a:pt x="575" y="378"/>
                  <a:pt x="576" y="378"/>
                </a:cubicBezTo>
                <a:cubicBezTo>
                  <a:pt x="581" y="378"/>
                  <a:pt x="584" y="381"/>
                  <a:pt x="584" y="387"/>
                </a:cubicBezTo>
                <a:cubicBezTo>
                  <a:pt x="582" y="398"/>
                  <a:pt x="567" y="410"/>
                  <a:pt x="538" y="421"/>
                </a:cubicBezTo>
                <a:close/>
                <a:moveTo>
                  <a:pt x="600" y="322"/>
                </a:moveTo>
                <a:cubicBezTo>
                  <a:pt x="599" y="324"/>
                  <a:pt x="597" y="325"/>
                  <a:pt x="594" y="326"/>
                </a:cubicBezTo>
                <a:cubicBezTo>
                  <a:pt x="592" y="326"/>
                  <a:pt x="590" y="326"/>
                  <a:pt x="587" y="327"/>
                </a:cubicBezTo>
                <a:cubicBezTo>
                  <a:pt x="583" y="327"/>
                  <a:pt x="579" y="327"/>
                  <a:pt x="575" y="327"/>
                </a:cubicBezTo>
                <a:cubicBezTo>
                  <a:pt x="569" y="327"/>
                  <a:pt x="562" y="327"/>
                  <a:pt x="554" y="326"/>
                </a:cubicBezTo>
                <a:cubicBezTo>
                  <a:pt x="549" y="325"/>
                  <a:pt x="547" y="323"/>
                  <a:pt x="546" y="321"/>
                </a:cubicBezTo>
                <a:cubicBezTo>
                  <a:pt x="546" y="320"/>
                  <a:pt x="546" y="319"/>
                  <a:pt x="546" y="319"/>
                </a:cubicBezTo>
                <a:cubicBezTo>
                  <a:pt x="546" y="316"/>
                  <a:pt x="547" y="314"/>
                  <a:pt x="550" y="312"/>
                </a:cubicBezTo>
                <a:cubicBezTo>
                  <a:pt x="563" y="303"/>
                  <a:pt x="573" y="294"/>
                  <a:pt x="580" y="284"/>
                </a:cubicBezTo>
                <a:cubicBezTo>
                  <a:pt x="581" y="283"/>
                  <a:pt x="581" y="281"/>
                  <a:pt x="582" y="280"/>
                </a:cubicBezTo>
                <a:lnTo>
                  <a:pt x="582" y="280"/>
                </a:lnTo>
                <a:cubicBezTo>
                  <a:pt x="582" y="278"/>
                  <a:pt x="581" y="277"/>
                  <a:pt x="580" y="277"/>
                </a:cubicBezTo>
                <a:cubicBezTo>
                  <a:pt x="579" y="276"/>
                  <a:pt x="578" y="275"/>
                  <a:pt x="576" y="275"/>
                </a:cubicBezTo>
                <a:cubicBezTo>
                  <a:pt x="575" y="275"/>
                  <a:pt x="573" y="275"/>
                  <a:pt x="572" y="276"/>
                </a:cubicBezTo>
                <a:cubicBezTo>
                  <a:pt x="568" y="277"/>
                  <a:pt x="564" y="281"/>
                  <a:pt x="561" y="286"/>
                </a:cubicBezTo>
                <a:cubicBezTo>
                  <a:pt x="561" y="287"/>
                  <a:pt x="560" y="288"/>
                  <a:pt x="559" y="288"/>
                </a:cubicBezTo>
                <a:cubicBezTo>
                  <a:pt x="558" y="289"/>
                  <a:pt x="557" y="289"/>
                  <a:pt x="556" y="289"/>
                </a:cubicBezTo>
                <a:cubicBezTo>
                  <a:pt x="556" y="289"/>
                  <a:pt x="556" y="289"/>
                  <a:pt x="556" y="289"/>
                </a:cubicBezTo>
                <a:cubicBezTo>
                  <a:pt x="554" y="289"/>
                  <a:pt x="553" y="288"/>
                  <a:pt x="553" y="287"/>
                </a:cubicBezTo>
                <a:cubicBezTo>
                  <a:pt x="552" y="287"/>
                  <a:pt x="552" y="286"/>
                  <a:pt x="552" y="285"/>
                </a:cubicBezTo>
                <a:cubicBezTo>
                  <a:pt x="552" y="285"/>
                  <a:pt x="552" y="285"/>
                  <a:pt x="552" y="284"/>
                </a:cubicBezTo>
                <a:cubicBezTo>
                  <a:pt x="553" y="278"/>
                  <a:pt x="556" y="274"/>
                  <a:pt x="562" y="270"/>
                </a:cubicBezTo>
                <a:cubicBezTo>
                  <a:pt x="567" y="266"/>
                  <a:pt x="573" y="264"/>
                  <a:pt x="579" y="264"/>
                </a:cubicBezTo>
                <a:lnTo>
                  <a:pt x="579" y="264"/>
                </a:lnTo>
                <a:cubicBezTo>
                  <a:pt x="585" y="264"/>
                  <a:pt x="589" y="266"/>
                  <a:pt x="592" y="271"/>
                </a:cubicBezTo>
                <a:cubicBezTo>
                  <a:pt x="593" y="273"/>
                  <a:pt x="594" y="276"/>
                  <a:pt x="594" y="278"/>
                </a:cubicBezTo>
                <a:cubicBezTo>
                  <a:pt x="594" y="280"/>
                  <a:pt x="593" y="283"/>
                  <a:pt x="593" y="285"/>
                </a:cubicBezTo>
                <a:cubicBezTo>
                  <a:pt x="590" y="290"/>
                  <a:pt x="586" y="296"/>
                  <a:pt x="580" y="301"/>
                </a:cubicBezTo>
                <a:cubicBezTo>
                  <a:pt x="572" y="308"/>
                  <a:pt x="567" y="313"/>
                  <a:pt x="565" y="314"/>
                </a:cubicBezTo>
                <a:cubicBezTo>
                  <a:pt x="572" y="315"/>
                  <a:pt x="578" y="316"/>
                  <a:pt x="582" y="316"/>
                </a:cubicBezTo>
                <a:lnTo>
                  <a:pt x="582" y="316"/>
                </a:lnTo>
                <a:cubicBezTo>
                  <a:pt x="583" y="316"/>
                  <a:pt x="585" y="316"/>
                  <a:pt x="589" y="315"/>
                </a:cubicBezTo>
                <a:cubicBezTo>
                  <a:pt x="591" y="315"/>
                  <a:pt x="592" y="315"/>
                  <a:pt x="594" y="315"/>
                </a:cubicBezTo>
                <a:cubicBezTo>
                  <a:pt x="594" y="315"/>
                  <a:pt x="595" y="315"/>
                  <a:pt x="596" y="315"/>
                </a:cubicBezTo>
                <a:cubicBezTo>
                  <a:pt x="598" y="315"/>
                  <a:pt x="599" y="316"/>
                  <a:pt x="600" y="317"/>
                </a:cubicBezTo>
                <a:cubicBezTo>
                  <a:pt x="600" y="318"/>
                  <a:pt x="600" y="318"/>
                  <a:pt x="600" y="319"/>
                </a:cubicBezTo>
                <a:cubicBezTo>
                  <a:pt x="600" y="320"/>
                  <a:pt x="600" y="321"/>
                  <a:pt x="600" y="3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9A77BD-8D09-4011-8AFF-DF811189687B}"/>
              </a:ext>
            </a:extLst>
          </p:cNvPr>
          <p:cNvSpPr txBox="1"/>
          <p:nvPr/>
        </p:nvSpPr>
        <p:spPr>
          <a:xfrm>
            <a:off x="913395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EE51AB-AF89-429F-8970-C03BA5A1B8E0}"/>
              </a:ext>
            </a:extLst>
          </p:cNvPr>
          <p:cNvSpPr txBox="1"/>
          <p:nvPr/>
        </p:nvSpPr>
        <p:spPr>
          <a:xfrm>
            <a:off x="278810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D35513-20C1-4C73-84B7-CB99B25CC909}"/>
              </a:ext>
            </a:extLst>
          </p:cNvPr>
          <p:cNvSpPr txBox="1"/>
          <p:nvPr/>
        </p:nvSpPr>
        <p:spPr>
          <a:xfrm>
            <a:off x="4662823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5D87DD-4D9C-483D-93DC-1F11F4076965}"/>
              </a:ext>
            </a:extLst>
          </p:cNvPr>
          <p:cNvSpPr txBox="1"/>
          <p:nvPr/>
        </p:nvSpPr>
        <p:spPr>
          <a:xfrm>
            <a:off x="657073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C331ED-2976-4903-80FB-CEF567550DFF}"/>
              </a:ext>
            </a:extLst>
          </p:cNvPr>
          <p:cNvSpPr txBox="1"/>
          <p:nvPr/>
        </p:nvSpPr>
        <p:spPr>
          <a:xfrm>
            <a:off x="8412254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9026C64-2C49-4411-830B-6C0BAE327F26}"/>
              </a:ext>
            </a:extLst>
          </p:cNvPr>
          <p:cNvSpPr txBox="1"/>
          <p:nvPr/>
        </p:nvSpPr>
        <p:spPr>
          <a:xfrm>
            <a:off x="10286970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670091" y="2859531"/>
            <a:ext cx="108265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5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7CBCA49-E7A3-4F70-9AAC-62AD1AC26B69}"/>
              </a:ext>
            </a:extLst>
          </p:cNvPr>
          <p:cNvGrpSpPr/>
          <p:nvPr/>
        </p:nvGrpSpPr>
        <p:grpSpPr>
          <a:xfrm>
            <a:off x="6381329" y="3798227"/>
            <a:ext cx="1365914" cy="1365914"/>
            <a:chOff x="953888" y="3595109"/>
            <a:chExt cx="1365914" cy="1365914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4446F495-0228-4564-B4F3-2ADC1D8FCBD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9EE9058A-7D43-428E-9278-1C88A8656E9F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270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BA79117-DF64-403B-A09A-71775D09E06F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5" name="mountain-graph_1787">
            <a:extLst>
              <a:ext uri="{FF2B5EF4-FFF2-40B4-BE49-F238E27FC236}">
                <a16:creationId xmlns:a16="http://schemas.microsoft.com/office/drawing/2014/main" id="{898A888A-47C3-43C4-8699-A9A6C25065DF}"/>
              </a:ext>
            </a:extLst>
          </p:cNvPr>
          <p:cNvSpPr>
            <a:spLocks noChangeAspect="1"/>
          </p:cNvSpPr>
          <p:nvPr/>
        </p:nvSpPr>
        <p:spPr bwMode="auto">
          <a:xfrm>
            <a:off x="6759444" y="4178287"/>
            <a:ext cx="609685" cy="608998"/>
          </a:xfrm>
          <a:custGeom>
            <a:avLst/>
            <a:gdLst>
              <a:gd name="connsiteX0" fmla="*/ 413275 w 551492"/>
              <a:gd name="connsiteY0" fmla="*/ 138132 h 550871"/>
              <a:gd name="connsiteX1" fmla="*/ 551492 w 551492"/>
              <a:gd name="connsiteY1" fmla="*/ 274791 h 550871"/>
              <a:gd name="connsiteX2" fmla="*/ 551492 w 551492"/>
              <a:gd name="connsiteY2" fmla="*/ 412739 h 550871"/>
              <a:gd name="connsiteX3" fmla="*/ 138132 w 551492"/>
              <a:gd name="connsiteY3" fmla="*/ 412739 h 550871"/>
              <a:gd name="connsiteX4" fmla="*/ 138132 w 551492"/>
              <a:gd name="connsiteY4" fmla="*/ 274791 h 550871"/>
              <a:gd name="connsiteX5" fmla="*/ 206595 w 551492"/>
              <a:gd name="connsiteY5" fmla="*/ 206461 h 550871"/>
              <a:gd name="connsiteX6" fmla="*/ 275058 w 551492"/>
              <a:gd name="connsiteY6" fmla="*/ 274791 h 550871"/>
              <a:gd name="connsiteX7" fmla="*/ 68452 w 551492"/>
              <a:gd name="connsiteY7" fmla="*/ 0 h 550871"/>
              <a:gd name="connsiteX8" fmla="*/ 68452 w 551492"/>
              <a:gd name="connsiteY8" fmla="*/ 481206 h 550871"/>
              <a:gd name="connsiteX9" fmla="*/ 551492 w 551492"/>
              <a:gd name="connsiteY9" fmla="*/ 481206 h 550871"/>
              <a:gd name="connsiteX10" fmla="*/ 481748 w 551492"/>
              <a:gd name="connsiteY10" fmla="*/ 550871 h 550871"/>
              <a:gd name="connsiteX11" fmla="*/ 68452 w 551492"/>
              <a:gd name="connsiteY11" fmla="*/ 550871 h 550871"/>
              <a:gd name="connsiteX12" fmla="*/ 0 w 551492"/>
              <a:gd name="connsiteY12" fmla="*/ 550871 h 550871"/>
              <a:gd name="connsiteX13" fmla="*/ 0 w 551492"/>
              <a:gd name="connsiteY13" fmla="*/ 481206 h 550871"/>
              <a:gd name="connsiteX14" fmla="*/ 0 w 551492"/>
              <a:gd name="connsiteY14" fmla="*/ 68375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1492" h="550871">
                <a:moveTo>
                  <a:pt x="413275" y="138132"/>
                </a:moveTo>
                <a:lnTo>
                  <a:pt x="551492" y="274791"/>
                </a:lnTo>
                <a:lnTo>
                  <a:pt x="551492" y="412739"/>
                </a:lnTo>
                <a:lnTo>
                  <a:pt x="138132" y="412739"/>
                </a:lnTo>
                <a:lnTo>
                  <a:pt x="138132" y="274791"/>
                </a:lnTo>
                <a:lnTo>
                  <a:pt x="206595" y="206461"/>
                </a:lnTo>
                <a:lnTo>
                  <a:pt x="275058" y="274791"/>
                </a:lnTo>
                <a:close/>
                <a:moveTo>
                  <a:pt x="68452" y="0"/>
                </a:moveTo>
                <a:lnTo>
                  <a:pt x="68452" y="481206"/>
                </a:lnTo>
                <a:lnTo>
                  <a:pt x="551492" y="481206"/>
                </a:lnTo>
                <a:lnTo>
                  <a:pt x="481748" y="550871"/>
                </a:lnTo>
                <a:lnTo>
                  <a:pt x="68452" y="550871"/>
                </a:lnTo>
                <a:lnTo>
                  <a:pt x="0" y="550871"/>
                </a:lnTo>
                <a:lnTo>
                  <a:pt x="0" y="481206"/>
                </a:lnTo>
                <a:lnTo>
                  <a:pt x="0" y="68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3F3C331-AC58-4F13-A3AC-BB939FA82305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BC14AF31-B297-4E30-AAA0-E956896D24FC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EA2961E-006F-4B17-8867-EE71B87734C2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02BD773-E150-48EF-A5EB-90B8B736974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8452D2FE-4747-4246-918F-C74BA2EB4469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3" name="iconfont-1049-809669">
            <a:extLst>
              <a:ext uri="{FF2B5EF4-FFF2-40B4-BE49-F238E27FC236}">
                <a16:creationId xmlns:a16="http://schemas.microsoft.com/office/drawing/2014/main" id="{4193C4FE-5F61-4028-BBFC-B5F2326B0853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215C5DD-3518-4C64-9872-FC9C1EC57FF4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5" name="图片 12" descr="logo">
            <a:extLst>
              <a:ext uri="{FF2B5EF4-FFF2-40B4-BE49-F238E27FC236}">
                <a16:creationId xmlns:a16="http://schemas.microsoft.com/office/drawing/2014/main" id="{CB336D3C-CD04-4218-A3F7-2CBE3A51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0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4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4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5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1663" name="组合 1662">
            <a:extLst>
              <a:ext uri="{FF2B5EF4-FFF2-40B4-BE49-F238E27FC236}">
                <a16:creationId xmlns:a16="http://schemas.microsoft.com/office/drawing/2014/main" id="{347FA255-9357-40C6-B2E0-7A0CB92FB402}"/>
              </a:ext>
            </a:extLst>
          </p:cNvPr>
          <p:cNvGrpSpPr/>
          <p:nvPr/>
        </p:nvGrpSpPr>
        <p:grpSpPr>
          <a:xfrm>
            <a:off x="1658654" y="2782939"/>
            <a:ext cx="2016000" cy="2016000"/>
            <a:chOff x="1630079" y="3138676"/>
            <a:chExt cx="2016000" cy="2016000"/>
          </a:xfrm>
        </p:grpSpPr>
        <p:grpSp>
          <p:nvGrpSpPr>
            <p:cNvPr id="1664" name="组合 1663">
              <a:extLst>
                <a:ext uri="{FF2B5EF4-FFF2-40B4-BE49-F238E27FC236}">
                  <a16:creationId xmlns:a16="http://schemas.microsoft.com/office/drawing/2014/main" id="{0E68FC93-DD7D-4A34-92E5-039EE3816F47}"/>
                </a:ext>
              </a:extLst>
            </p:cNvPr>
            <p:cNvGrpSpPr/>
            <p:nvPr/>
          </p:nvGrpSpPr>
          <p:grpSpPr>
            <a:xfrm>
              <a:off x="1630079" y="3138676"/>
              <a:ext cx="2016000" cy="2016000"/>
              <a:chOff x="1877729" y="3138676"/>
              <a:chExt cx="2016000" cy="2016000"/>
            </a:xfrm>
          </p:grpSpPr>
          <p:grpSp>
            <p:nvGrpSpPr>
              <p:cNvPr id="1667" name="组合 1666">
                <a:extLst>
                  <a:ext uri="{FF2B5EF4-FFF2-40B4-BE49-F238E27FC236}">
                    <a16:creationId xmlns:a16="http://schemas.microsoft.com/office/drawing/2014/main" id="{6D26AD32-B8E4-451C-B324-FCC9CFF2464E}"/>
                  </a:ext>
                </a:extLst>
              </p:cNvPr>
              <p:cNvGrpSpPr/>
              <p:nvPr/>
            </p:nvGrpSpPr>
            <p:grpSpPr>
              <a:xfrm>
                <a:off x="2013895" y="3274842"/>
                <a:ext cx="1743668" cy="1743668"/>
                <a:chOff x="1810950" y="3061598"/>
                <a:chExt cx="2215845" cy="2215845"/>
              </a:xfrm>
            </p:grpSpPr>
            <p:sp>
              <p:nvSpPr>
                <p:cNvPr id="1768" name="椭圆 1767">
                  <a:extLst>
                    <a:ext uri="{FF2B5EF4-FFF2-40B4-BE49-F238E27FC236}">
                      <a16:creationId xmlns:a16="http://schemas.microsoft.com/office/drawing/2014/main" id="{D80A8822-CB8D-4089-B4D7-793544671D7D}"/>
                    </a:ext>
                  </a:extLst>
                </p:cNvPr>
                <p:cNvSpPr/>
                <p:nvPr/>
              </p:nvSpPr>
              <p:spPr>
                <a:xfrm>
                  <a:off x="1810950" y="3061598"/>
                  <a:ext cx="2215845" cy="221584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69" name="椭圆 1768">
                  <a:extLst>
                    <a:ext uri="{FF2B5EF4-FFF2-40B4-BE49-F238E27FC236}">
                      <a16:creationId xmlns:a16="http://schemas.microsoft.com/office/drawing/2014/main" id="{028A9E41-D081-433D-8D06-85BE86082AB9}"/>
                    </a:ext>
                  </a:extLst>
                </p:cNvPr>
                <p:cNvSpPr/>
                <p:nvPr/>
              </p:nvSpPr>
              <p:spPr>
                <a:xfrm>
                  <a:off x="1810950" y="3061598"/>
                  <a:ext cx="2215845" cy="22158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70" name="椭圆 1769">
                  <a:extLst>
                    <a:ext uri="{FF2B5EF4-FFF2-40B4-BE49-F238E27FC236}">
                      <a16:creationId xmlns:a16="http://schemas.microsoft.com/office/drawing/2014/main" id="{18A55094-2511-4E81-81BB-E4E6F40DDAC0}"/>
                    </a:ext>
                  </a:extLst>
                </p:cNvPr>
                <p:cNvSpPr/>
                <p:nvPr/>
              </p:nvSpPr>
              <p:spPr>
                <a:xfrm>
                  <a:off x="1852813" y="3103461"/>
                  <a:ext cx="2132120" cy="213212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668" name="椭圆 1667">
                <a:extLst>
                  <a:ext uri="{FF2B5EF4-FFF2-40B4-BE49-F238E27FC236}">
                    <a16:creationId xmlns:a16="http://schemas.microsoft.com/office/drawing/2014/main" id="{285C2051-1F80-4B8B-B15C-B862F1547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7729" y="412867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69" name="椭圆 1668">
                <a:extLst>
                  <a:ext uri="{FF2B5EF4-FFF2-40B4-BE49-F238E27FC236}">
                    <a16:creationId xmlns:a16="http://schemas.microsoft.com/office/drawing/2014/main" id="{77DE0E0B-1878-41F8-8AB9-AC56311963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9682" y="406651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0" name="椭圆 1669">
                <a:extLst>
                  <a:ext uri="{FF2B5EF4-FFF2-40B4-BE49-F238E27FC236}">
                    <a16:creationId xmlns:a16="http://schemas.microsoft.com/office/drawing/2014/main" id="{4675CFDF-66E1-43EC-9D78-A86452082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5535" y="400459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1" name="椭圆 1670">
                <a:extLst>
                  <a:ext uri="{FF2B5EF4-FFF2-40B4-BE49-F238E27FC236}">
                    <a16:creationId xmlns:a16="http://schemas.microsoft.com/office/drawing/2014/main" id="{F6929CB0-4711-46B7-A0E4-8B861A031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5265" y="394316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2" name="椭圆 1671">
                <a:extLst>
                  <a:ext uri="{FF2B5EF4-FFF2-40B4-BE49-F238E27FC236}">
                    <a16:creationId xmlns:a16="http://schemas.microsoft.com/office/drawing/2014/main" id="{A2EE9C3C-C7CF-428E-B086-4A9D6518A7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832" y="388247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3" name="椭圆 1672">
                <a:extLst>
                  <a:ext uri="{FF2B5EF4-FFF2-40B4-BE49-F238E27FC236}">
                    <a16:creationId xmlns:a16="http://schemas.microsoft.com/office/drawing/2014/main" id="{F7214629-666D-49C2-B8B2-C70E024896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6183" y="382274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4" name="椭圆 1673">
                <a:extLst>
                  <a:ext uri="{FF2B5EF4-FFF2-40B4-BE49-F238E27FC236}">
                    <a16:creationId xmlns:a16="http://schemas.microsoft.com/office/drawing/2014/main" id="{C33290BE-D2EC-4DF0-80C1-B9E372E2E1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7250" y="376423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5" name="椭圆 1674">
                <a:extLst>
                  <a:ext uri="{FF2B5EF4-FFF2-40B4-BE49-F238E27FC236}">
                    <a16:creationId xmlns:a16="http://schemas.microsoft.com/office/drawing/2014/main" id="{20FE0800-9104-42AD-AD61-147854A8A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1950" y="370715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6" name="椭圆 1675">
                <a:extLst>
                  <a:ext uri="{FF2B5EF4-FFF2-40B4-BE49-F238E27FC236}">
                    <a16:creationId xmlns:a16="http://schemas.microsoft.com/office/drawing/2014/main" id="{D859D355-AAC9-425F-96CC-1EBA148416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185" y="3651740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7" name="椭圆 1676">
                <a:extLst>
                  <a:ext uri="{FF2B5EF4-FFF2-40B4-BE49-F238E27FC236}">
                    <a16:creationId xmlns:a16="http://schemas.microsoft.com/office/drawing/2014/main" id="{EA02CC1A-8C53-4153-915D-CAC4AB740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1844" y="359820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8" name="椭圆 1677">
                <a:extLst>
                  <a:ext uri="{FF2B5EF4-FFF2-40B4-BE49-F238E27FC236}">
                    <a16:creationId xmlns:a16="http://schemas.microsoft.com/office/drawing/2014/main" id="{F7703972-B878-48DA-9526-37DC5CF530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6802" y="354676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9" name="椭圆 1678">
                <a:extLst>
                  <a:ext uri="{FF2B5EF4-FFF2-40B4-BE49-F238E27FC236}">
                    <a16:creationId xmlns:a16="http://schemas.microsoft.com/office/drawing/2014/main" id="{7FF8D738-AC0D-4735-8F83-3B9E1AB89B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4921" y="349762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0" name="椭圆 1679">
                <a:extLst>
                  <a:ext uri="{FF2B5EF4-FFF2-40B4-BE49-F238E27FC236}">
                    <a16:creationId xmlns:a16="http://schemas.microsoft.com/office/drawing/2014/main" id="{5AAC9073-CC8B-4382-9AD4-13F6F1303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6050" y="345097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1" name="椭圆 1680">
                <a:extLst>
                  <a:ext uri="{FF2B5EF4-FFF2-40B4-BE49-F238E27FC236}">
                    <a16:creationId xmlns:a16="http://schemas.microsoft.com/office/drawing/2014/main" id="{AC6712C2-7420-4106-811F-AB939008E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0027" y="34069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2" name="椭圆 1681">
                <a:extLst>
                  <a:ext uri="{FF2B5EF4-FFF2-40B4-BE49-F238E27FC236}">
                    <a16:creationId xmlns:a16="http://schemas.microsoft.com/office/drawing/2014/main" id="{8D8321B0-CCF4-4915-8C44-D69444117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6679" y="336586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3" name="椭圆 1682">
                <a:extLst>
                  <a:ext uri="{FF2B5EF4-FFF2-40B4-BE49-F238E27FC236}">
                    <a16:creationId xmlns:a16="http://schemas.microsoft.com/office/drawing/2014/main" id="{A339CD2B-8744-468B-90AA-99DF8BCE00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5822" y="332774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4" name="椭圆 1683">
                <a:extLst>
                  <a:ext uri="{FF2B5EF4-FFF2-40B4-BE49-F238E27FC236}">
                    <a16:creationId xmlns:a16="http://schemas.microsoft.com/office/drawing/2014/main" id="{4921E90E-5194-4120-A97B-B4575B06B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7260" y="3292791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5" name="椭圆 1684">
                <a:extLst>
                  <a:ext uri="{FF2B5EF4-FFF2-40B4-BE49-F238E27FC236}">
                    <a16:creationId xmlns:a16="http://schemas.microsoft.com/office/drawing/2014/main" id="{D63C5AAC-DA85-4E54-A8D8-4ABE578530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0793" y="326113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6" name="椭圆 1685">
                <a:extLst>
                  <a:ext uri="{FF2B5EF4-FFF2-40B4-BE49-F238E27FC236}">
                    <a16:creationId xmlns:a16="http://schemas.microsoft.com/office/drawing/2014/main" id="{B8030D83-08BE-4E0A-B504-29C9E09897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6207" y="32328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7" name="椭圆 1686">
                <a:extLst>
                  <a:ext uri="{FF2B5EF4-FFF2-40B4-BE49-F238E27FC236}">
                    <a16:creationId xmlns:a16="http://schemas.microsoft.com/office/drawing/2014/main" id="{21CAA039-2F02-43FE-A244-09F3FE743C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3286" y="32081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8" name="椭圆 1687">
                <a:extLst>
                  <a:ext uri="{FF2B5EF4-FFF2-40B4-BE49-F238E27FC236}">
                    <a16:creationId xmlns:a16="http://schemas.microsoft.com/office/drawing/2014/main" id="{CB23863D-A9D0-4D80-A907-0C8B1D555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1802" y="3187130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9" name="椭圆 1688">
                <a:extLst>
                  <a:ext uri="{FF2B5EF4-FFF2-40B4-BE49-F238E27FC236}">
                    <a16:creationId xmlns:a16="http://schemas.microsoft.com/office/drawing/2014/main" id="{4C6906B8-9319-4C16-B4FA-CA91CB200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526" y="316977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0" name="椭圆 1689">
                <a:extLst>
                  <a:ext uri="{FF2B5EF4-FFF2-40B4-BE49-F238E27FC236}">
                    <a16:creationId xmlns:a16="http://schemas.microsoft.com/office/drawing/2014/main" id="{FFFB9C1E-4189-435C-AE85-32A1E95E7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2221" y="315621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1" name="椭圆 1690">
                <a:extLst>
                  <a:ext uri="{FF2B5EF4-FFF2-40B4-BE49-F238E27FC236}">
                    <a16:creationId xmlns:a16="http://schemas.microsoft.com/office/drawing/2014/main" id="{476C3FD2-CC0C-4F92-843D-77F872D6D2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649" y="314648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2" name="椭圆 1691">
                <a:extLst>
                  <a:ext uri="{FF2B5EF4-FFF2-40B4-BE49-F238E27FC236}">
                    <a16:creationId xmlns:a16="http://schemas.microsoft.com/office/drawing/2014/main" id="{CFEE9D2A-3E89-4112-8A79-5722253BC7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66" y="314062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3" name="椭圆 1692">
                <a:extLst>
                  <a:ext uri="{FF2B5EF4-FFF2-40B4-BE49-F238E27FC236}">
                    <a16:creationId xmlns:a16="http://schemas.microsoft.com/office/drawing/2014/main" id="{E053B388-98D1-46C1-B8A9-7652BEA9C3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7729" y="313867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4" name="椭圆 1693">
                <a:extLst>
                  <a:ext uri="{FF2B5EF4-FFF2-40B4-BE49-F238E27FC236}">
                    <a16:creationId xmlns:a16="http://schemas.microsoft.com/office/drawing/2014/main" id="{ACADA669-2FDD-4645-8BFF-611C565B1B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9892" y="314062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5" name="椭圆 1694">
                <a:extLst>
                  <a:ext uri="{FF2B5EF4-FFF2-40B4-BE49-F238E27FC236}">
                    <a16:creationId xmlns:a16="http://schemas.microsoft.com/office/drawing/2014/main" id="{A99177B3-3482-4DDD-AFD8-1D797140F5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1809" y="314648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6" name="椭圆 1695">
                <a:extLst>
                  <a:ext uri="{FF2B5EF4-FFF2-40B4-BE49-F238E27FC236}">
                    <a16:creationId xmlns:a16="http://schemas.microsoft.com/office/drawing/2014/main" id="{B7D81310-FCB1-4836-BC98-A3600DAAE4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3236" y="315621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7" name="椭圆 1696">
                <a:extLst>
                  <a:ext uri="{FF2B5EF4-FFF2-40B4-BE49-F238E27FC236}">
                    <a16:creationId xmlns:a16="http://schemas.microsoft.com/office/drawing/2014/main" id="{2B97FCD0-776C-48D1-AA24-19D20D2D1E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3932" y="316977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8" name="椭圆 1697">
                <a:extLst>
                  <a:ext uri="{FF2B5EF4-FFF2-40B4-BE49-F238E27FC236}">
                    <a16:creationId xmlns:a16="http://schemas.microsoft.com/office/drawing/2014/main" id="{213997CF-EA7D-4FA0-BB93-D2817047F0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3656" y="318713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9" name="椭圆 1698">
                <a:extLst>
                  <a:ext uri="{FF2B5EF4-FFF2-40B4-BE49-F238E27FC236}">
                    <a16:creationId xmlns:a16="http://schemas.microsoft.com/office/drawing/2014/main" id="{6F24967B-8D47-4562-82B7-6E6BDA1A55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2172" y="32081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0" name="椭圆 1699">
                <a:extLst>
                  <a:ext uri="{FF2B5EF4-FFF2-40B4-BE49-F238E27FC236}">
                    <a16:creationId xmlns:a16="http://schemas.microsoft.com/office/drawing/2014/main" id="{9DE215C1-57F9-44EF-9024-426F5E97E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9251" y="32328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1" name="椭圆 1700">
                <a:extLst>
                  <a:ext uri="{FF2B5EF4-FFF2-40B4-BE49-F238E27FC236}">
                    <a16:creationId xmlns:a16="http://schemas.microsoft.com/office/drawing/2014/main" id="{791505F3-7C11-4386-BC4F-41BE2748F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4665" y="326113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2" name="椭圆 1701">
                <a:extLst>
                  <a:ext uri="{FF2B5EF4-FFF2-40B4-BE49-F238E27FC236}">
                    <a16:creationId xmlns:a16="http://schemas.microsoft.com/office/drawing/2014/main" id="{8FAEBB09-EAC6-4BB8-8070-E69E8EAD51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8198" y="3292791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3" name="椭圆 1702">
                <a:extLst>
                  <a:ext uri="{FF2B5EF4-FFF2-40B4-BE49-F238E27FC236}">
                    <a16:creationId xmlns:a16="http://schemas.microsoft.com/office/drawing/2014/main" id="{27730DEE-0419-4A97-9DAC-566B84C836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636" y="332774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4" name="椭圆 1703">
                <a:extLst>
                  <a:ext uri="{FF2B5EF4-FFF2-40B4-BE49-F238E27FC236}">
                    <a16:creationId xmlns:a16="http://schemas.microsoft.com/office/drawing/2014/main" id="{EF8DC88B-4607-4300-BAE2-1164A64F0B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8779" y="336586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5" name="椭圆 1704">
                <a:extLst>
                  <a:ext uri="{FF2B5EF4-FFF2-40B4-BE49-F238E27FC236}">
                    <a16:creationId xmlns:a16="http://schemas.microsoft.com/office/drawing/2014/main" id="{4E586C25-A1FE-40D1-8040-909B40499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5430" y="34069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6" name="椭圆 1705">
                <a:extLst>
                  <a:ext uri="{FF2B5EF4-FFF2-40B4-BE49-F238E27FC236}">
                    <a16:creationId xmlns:a16="http://schemas.microsoft.com/office/drawing/2014/main" id="{7FA6B615-EDFC-4364-A734-7CD58BA5B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9408" y="345097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7" name="椭圆 1706">
                <a:extLst>
                  <a:ext uri="{FF2B5EF4-FFF2-40B4-BE49-F238E27FC236}">
                    <a16:creationId xmlns:a16="http://schemas.microsoft.com/office/drawing/2014/main" id="{EA68077C-12AE-4B6F-8012-4708C69D22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0537" y="349762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8" name="椭圆 1707">
                <a:extLst>
                  <a:ext uri="{FF2B5EF4-FFF2-40B4-BE49-F238E27FC236}">
                    <a16:creationId xmlns:a16="http://schemas.microsoft.com/office/drawing/2014/main" id="{D273E0AE-EEF2-4F90-8A94-EC09C5E9BD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8656" y="354676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9" name="椭圆 1708">
                <a:extLst>
                  <a:ext uri="{FF2B5EF4-FFF2-40B4-BE49-F238E27FC236}">
                    <a16:creationId xmlns:a16="http://schemas.microsoft.com/office/drawing/2014/main" id="{5FCC3580-CE12-4AD5-A479-FB216942EA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3614" y="359820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0" name="椭圆 1709">
                <a:extLst>
                  <a:ext uri="{FF2B5EF4-FFF2-40B4-BE49-F238E27FC236}">
                    <a16:creationId xmlns:a16="http://schemas.microsoft.com/office/drawing/2014/main" id="{84C5984C-AEF4-49D6-9204-3CBF744495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273" y="365174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1" name="椭圆 1710">
                <a:extLst>
                  <a:ext uri="{FF2B5EF4-FFF2-40B4-BE49-F238E27FC236}">
                    <a16:creationId xmlns:a16="http://schemas.microsoft.com/office/drawing/2014/main" id="{63D2F5A7-C0BD-4446-B884-EA9BC03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3508" y="370715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2" name="椭圆 1711">
                <a:extLst>
                  <a:ext uri="{FF2B5EF4-FFF2-40B4-BE49-F238E27FC236}">
                    <a16:creationId xmlns:a16="http://schemas.microsoft.com/office/drawing/2014/main" id="{AE932471-9D71-4012-AF28-1900DF255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8208" y="376423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3" name="椭圆 1712">
                <a:extLst>
                  <a:ext uri="{FF2B5EF4-FFF2-40B4-BE49-F238E27FC236}">
                    <a16:creationId xmlns:a16="http://schemas.microsoft.com/office/drawing/2014/main" id="{B59A5802-232B-45BB-B8C7-F04349BA3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9275" y="382274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4" name="椭圆 1713">
                <a:extLst>
                  <a:ext uri="{FF2B5EF4-FFF2-40B4-BE49-F238E27FC236}">
                    <a16:creationId xmlns:a16="http://schemas.microsoft.com/office/drawing/2014/main" id="{F8FFAB6E-F27D-41E7-804C-4C01C284CB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626" y="388247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5" name="椭圆 1714">
                <a:extLst>
                  <a:ext uri="{FF2B5EF4-FFF2-40B4-BE49-F238E27FC236}">
                    <a16:creationId xmlns:a16="http://schemas.microsoft.com/office/drawing/2014/main" id="{EC27F503-D1BB-4C1F-9ECD-FFDE168220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0193" y="394316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6" name="椭圆 1715">
                <a:extLst>
                  <a:ext uri="{FF2B5EF4-FFF2-40B4-BE49-F238E27FC236}">
                    <a16:creationId xmlns:a16="http://schemas.microsoft.com/office/drawing/2014/main" id="{C48174F6-A0F5-4070-878E-AF4DDFFEC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9923" y="400459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7" name="椭圆 1716">
                <a:extLst>
                  <a:ext uri="{FF2B5EF4-FFF2-40B4-BE49-F238E27FC236}">
                    <a16:creationId xmlns:a16="http://schemas.microsoft.com/office/drawing/2014/main" id="{9839C983-B368-41C4-8AA6-8D35DAD727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775" y="406651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8" name="椭圆 1717">
                <a:extLst>
                  <a:ext uri="{FF2B5EF4-FFF2-40B4-BE49-F238E27FC236}">
                    <a16:creationId xmlns:a16="http://schemas.microsoft.com/office/drawing/2014/main" id="{3DE94FA6-2938-4673-90C3-39AA8EC3DF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7729" y="412867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9" name="椭圆 1718">
                <a:extLst>
                  <a:ext uri="{FF2B5EF4-FFF2-40B4-BE49-F238E27FC236}">
                    <a16:creationId xmlns:a16="http://schemas.microsoft.com/office/drawing/2014/main" id="{BE65B971-C91E-42F1-AC52-AEEFEA82BA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775" y="419083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0" name="椭圆 1719">
                <a:extLst>
                  <a:ext uri="{FF2B5EF4-FFF2-40B4-BE49-F238E27FC236}">
                    <a16:creationId xmlns:a16="http://schemas.microsoft.com/office/drawing/2014/main" id="{671B9AC5-4196-42AC-85CC-561F9881A8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9923" y="425275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1" name="椭圆 1720">
                <a:extLst>
                  <a:ext uri="{FF2B5EF4-FFF2-40B4-BE49-F238E27FC236}">
                    <a16:creationId xmlns:a16="http://schemas.microsoft.com/office/drawing/2014/main" id="{B4AFE105-B010-450E-BC21-BA4B05236A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0193" y="431418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2" name="椭圆 1721">
                <a:extLst>
                  <a:ext uri="{FF2B5EF4-FFF2-40B4-BE49-F238E27FC236}">
                    <a16:creationId xmlns:a16="http://schemas.microsoft.com/office/drawing/2014/main" id="{8765B242-2166-4355-89E8-BB14F3A2B0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626" y="437487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3" name="椭圆 1722">
                <a:extLst>
                  <a:ext uri="{FF2B5EF4-FFF2-40B4-BE49-F238E27FC236}">
                    <a16:creationId xmlns:a16="http://schemas.microsoft.com/office/drawing/2014/main" id="{D2BA48B3-C8EF-43CB-99F1-204C4796B9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9275" y="443460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4" name="椭圆 1723">
                <a:extLst>
                  <a:ext uri="{FF2B5EF4-FFF2-40B4-BE49-F238E27FC236}">
                    <a16:creationId xmlns:a16="http://schemas.microsoft.com/office/drawing/2014/main" id="{5A9EBE05-4C28-44DB-A0D8-4A46947F9A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8208" y="449311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5" name="椭圆 1724">
                <a:extLst>
                  <a:ext uri="{FF2B5EF4-FFF2-40B4-BE49-F238E27FC236}">
                    <a16:creationId xmlns:a16="http://schemas.microsoft.com/office/drawing/2014/main" id="{2755A814-4D52-4105-A3AB-5FA78114E7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3508" y="45501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6" name="椭圆 1725">
                <a:extLst>
                  <a:ext uri="{FF2B5EF4-FFF2-40B4-BE49-F238E27FC236}">
                    <a16:creationId xmlns:a16="http://schemas.microsoft.com/office/drawing/2014/main" id="{D703E1D3-D1F0-4719-8D1D-27E3D62F6F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273" y="460561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7" name="椭圆 1726">
                <a:extLst>
                  <a:ext uri="{FF2B5EF4-FFF2-40B4-BE49-F238E27FC236}">
                    <a16:creationId xmlns:a16="http://schemas.microsoft.com/office/drawing/2014/main" id="{AFED5A7A-9654-482C-BB0D-DCF8734A3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3614" y="465914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8" name="椭圆 1727">
                <a:extLst>
                  <a:ext uri="{FF2B5EF4-FFF2-40B4-BE49-F238E27FC236}">
                    <a16:creationId xmlns:a16="http://schemas.microsoft.com/office/drawing/2014/main" id="{799874E7-A955-4F77-8796-16C09344F4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8656" y="471058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9" name="椭圆 1728">
                <a:extLst>
                  <a:ext uri="{FF2B5EF4-FFF2-40B4-BE49-F238E27FC236}">
                    <a16:creationId xmlns:a16="http://schemas.microsoft.com/office/drawing/2014/main" id="{C907EA4F-46A7-4BFC-8ABC-F5DA1C966D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0537" y="475972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0" name="椭圆 1729">
                <a:extLst>
                  <a:ext uri="{FF2B5EF4-FFF2-40B4-BE49-F238E27FC236}">
                    <a16:creationId xmlns:a16="http://schemas.microsoft.com/office/drawing/2014/main" id="{647D2913-0D4C-4E49-8561-6B68C8982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9408" y="480637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1" name="椭圆 1730">
                <a:extLst>
                  <a:ext uri="{FF2B5EF4-FFF2-40B4-BE49-F238E27FC236}">
                    <a16:creationId xmlns:a16="http://schemas.microsoft.com/office/drawing/2014/main" id="{C56140EF-6E58-4367-9E1B-D14D0717F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5430" y="48503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2" name="椭圆 1731">
                <a:extLst>
                  <a:ext uri="{FF2B5EF4-FFF2-40B4-BE49-F238E27FC236}">
                    <a16:creationId xmlns:a16="http://schemas.microsoft.com/office/drawing/2014/main" id="{064DDFDA-F1F9-4DFE-ABC9-269E63713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8779" y="489148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3" name="椭圆 1732">
                <a:extLst>
                  <a:ext uri="{FF2B5EF4-FFF2-40B4-BE49-F238E27FC236}">
                    <a16:creationId xmlns:a16="http://schemas.microsoft.com/office/drawing/2014/main" id="{C1CA4CFF-7486-4DA2-9784-C0D5AC9C4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636" y="492960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4" name="椭圆 1733">
                <a:extLst>
                  <a:ext uri="{FF2B5EF4-FFF2-40B4-BE49-F238E27FC236}">
                    <a16:creationId xmlns:a16="http://schemas.microsoft.com/office/drawing/2014/main" id="{5C9B9F5A-C11F-4750-B1CF-B7E30BB4B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8198" y="4964561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5" name="椭圆 1734">
                <a:extLst>
                  <a:ext uri="{FF2B5EF4-FFF2-40B4-BE49-F238E27FC236}">
                    <a16:creationId xmlns:a16="http://schemas.microsoft.com/office/drawing/2014/main" id="{A032604B-4097-4646-A9E4-5A0F201CBF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4665" y="499621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6" name="椭圆 1735">
                <a:extLst>
                  <a:ext uri="{FF2B5EF4-FFF2-40B4-BE49-F238E27FC236}">
                    <a16:creationId xmlns:a16="http://schemas.microsoft.com/office/drawing/2014/main" id="{6154D878-826A-4C49-B7CD-8DC076D0C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9251" y="50244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7" name="椭圆 1736">
                <a:extLst>
                  <a:ext uri="{FF2B5EF4-FFF2-40B4-BE49-F238E27FC236}">
                    <a16:creationId xmlns:a16="http://schemas.microsoft.com/office/drawing/2014/main" id="{A373FD8A-A165-4E46-A669-6FC52E1F4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2172" y="50491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8" name="椭圆 1737">
                <a:extLst>
                  <a:ext uri="{FF2B5EF4-FFF2-40B4-BE49-F238E27FC236}">
                    <a16:creationId xmlns:a16="http://schemas.microsoft.com/office/drawing/2014/main" id="{EA1641C3-A73A-4E19-A161-2840C4DF24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3656" y="507022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9" name="椭圆 1738">
                <a:extLst>
                  <a:ext uri="{FF2B5EF4-FFF2-40B4-BE49-F238E27FC236}">
                    <a16:creationId xmlns:a16="http://schemas.microsoft.com/office/drawing/2014/main" id="{FC0D0893-8BED-4843-A7BC-89728CDA72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3932" y="508757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0" name="椭圆 1739">
                <a:extLst>
                  <a:ext uri="{FF2B5EF4-FFF2-40B4-BE49-F238E27FC236}">
                    <a16:creationId xmlns:a16="http://schemas.microsoft.com/office/drawing/2014/main" id="{6FE22AAA-86C9-418F-8806-9346E6C10D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3236" y="510114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1" name="椭圆 1740">
                <a:extLst>
                  <a:ext uri="{FF2B5EF4-FFF2-40B4-BE49-F238E27FC236}">
                    <a16:creationId xmlns:a16="http://schemas.microsoft.com/office/drawing/2014/main" id="{9CCF3505-25D3-43FC-B47A-88B80D273F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1809" y="511086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2" name="椭圆 1741">
                <a:extLst>
                  <a:ext uri="{FF2B5EF4-FFF2-40B4-BE49-F238E27FC236}">
                    <a16:creationId xmlns:a16="http://schemas.microsoft.com/office/drawing/2014/main" id="{DABCEDE8-F2A0-4D85-9D75-18F7B8707D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9892" y="511672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3" name="椭圆 1742">
                <a:extLst>
                  <a:ext uri="{FF2B5EF4-FFF2-40B4-BE49-F238E27FC236}">
                    <a16:creationId xmlns:a16="http://schemas.microsoft.com/office/drawing/2014/main" id="{36AC421F-AC35-4A2D-93C1-DE0EEC5B3D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7729" y="511867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4" name="椭圆 1743">
                <a:extLst>
                  <a:ext uri="{FF2B5EF4-FFF2-40B4-BE49-F238E27FC236}">
                    <a16:creationId xmlns:a16="http://schemas.microsoft.com/office/drawing/2014/main" id="{B2A7D453-6AAD-420B-AB16-7723CA2ECB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66" y="511672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5" name="椭圆 1744">
                <a:extLst>
                  <a:ext uri="{FF2B5EF4-FFF2-40B4-BE49-F238E27FC236}">
                    <a16:creationId xmlns:a16="http://schemas.microsoft.com/office/drawing/2014/main" id="{12E86127-7E18-4B0F-BC08-61901EE01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649" y="511086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6" name="椭圆 1745">
                <a:extLst>
                  <a:ext uri="{FF2B5EF4-FFF2-40B4-BE49-F238E27FC236}">
                    <a16:creationId xmlns:a16="http://schemas.microsoft.com/office/drawing/2014/main" id="{1A67347D-048D-4AD3-9F46-448C16605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2221" y="510114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7" name="椭圆 1746">
                <a:extLst>
                  <a:ext uri="{FF2B5EF4-FFF2-40B4-BE49-F238E27FC236}">
                    <a16:creationId xmlns:a16="http://schemas.microsoft.com/office/drawing/2014/main" id="{09C38A2E-1A6F-4AC3-A972-DB275D10F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526" y="508757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8" name="椭圆 1747">
                <a:extLst>
                  <a:ext uri="{FF2B5EF4-FFF2-40B4-BE49-F238E27FC236}">
                    <a16:creationId xmlns:a16="http://schemas.microsoft.com/office/drawing/2014/main" id="{E975DAE6-C480-4A83-B209-ACBF6F132C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1802" y="507022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9" name="椭圆 1748">
                <a:extLst>
                  <a:ext uri="{FF2B5EF4-FFF2-40B4-BE49-F238E27FC236}">
                    <a16:creationId xmlns:a16="http://schemas.microsoft.com/office/drawing/2014/main" id="{CC1E1D1A-9A04-49E2-B32C-34BA655252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3286" y="50491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0" name="椭圆 1749">
                <a:extLst>
                  <a:ext uri="{FF2B5EF4-FFF2-40B4-BE49-F238E27FC236}">
                    <a16:creationId xmlns:a16="http://schemas.microsoft.com/office/drawing/2014/main" id="{CEB67ED8-D567-4BB7-B01E-D84007F08E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6207" y="50244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1" name="椭圆 1750">
                <a:extLst>
                  <a:ext uri="{FF2B5EF4-FFF2-40B4-BE49-F238E27FC236}">
                    <a16:creationId xmlns:a16="http://schemas.microsoft.com/office/drawing/2014/main" id="{2427B608-8BD7-404C-849B-16B4D5C92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0793" y="499621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2" name="椭圆 1751">
                <a:extLst>
                  <a:ext uri="{FF2B5EF4-FFF2-40B4-BE49-F238E27FC236}">
                    <a16:creationId xmlns:a16="http://schemas.microsoft.com/office/drawing/2014/main" id="{B37E77E7-F4B0-4474-B692-64874A5018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7260" y="4964561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3" name="椭圆 1752">
                <a:extLst>
                  <a:ext uri="{FF2B5EF4-FFF2-40B4-BE49-F238E27FC236}">
                    <a16:creationId xmlns:a16="http://schemas.microsoft.com/office/drawing/2014/main" id="{91C2EAFD-3170-49A0-9F44-6E38D6654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5822" y="492960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4" name="椭圆 1753">
                <a:extLst>
                  <a:ext uri="{FF2B5EF4-FFF2-40B4-BE49-F238E27FC236}">
                    <a16:creationId xmlns:a16="http://schemas.microsoft.com/office/drawing/2014/main" id="{7627AD7B-2FF8-4A94-B283-ECD1360985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6679" y="489148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5" name="椭圆 1754">
                <a:extLst>
                  <a:ext uri="{FF2B5EF4-FFF2-40B4-BE49-F238E27FC236}">
                    <a16:creationId xmlns:a16="http://schemas.microsoft.com/office/drawing/2014/main" id="{1095FB31-24F7-405C-A968-4EAE69E2BD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0027" y="4850355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6" name="椭圆 1755">
                <a:extLst>
                  <a:ext uri="{FF2B5EF4-FFF2-40B4-BE49-F238E27FC236}">
                    <a16:creationId xmlns:a16="http://schemas.microsoft.com/office/drawing/2014/main" id="{002B4C74-94C3-4914-9E8E-827FF35C3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6050" y="480637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7" name="椭圆 1756">
                <a:extLst>
                  <a:ext uri="{FF2B5EF4-FFF2-40B4-BE49-F238E27FC236}">
                    <a16:creationId xmlns:a16="http://schemas.microsoft.com/office/drawing/2014/main" id="{21FF2474-FB1E-4440-ACB2-91BB64C4C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4921" y="475972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8" name="椭圆 1757">
                <a:extLst>
                  <a:ext uri="{FF2B5EF4-FFF2-40B4-BE49-F238E27FC236}">
                    <a16:creationId xmlns:a16="http://schemas.microsoft.com/office/drawing/2014/main" id="{8862640A-8A70-4712-9038-7566280E52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6802" y="471058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59" name="椭圆 1758">
                <a:extLst>
                  <a:ext uri="{FF2B5EF4-FFF2-40B4-BE49-F238E27FC236}">
                    <a16:creationId xmlns:a16="http://schemas.microsoft.com/office/drawing/2014/main" id="{CF4A3C63-43D1-44B5-9646-009A2FBC6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1844" y="465914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60" name="椭圆 1759">
                <a:extLst>
                  <a:ext uri="{FF2B5EF4-FFF2-40B4-BE49-F238E27FC236}">
                    <a16:creationId xmlns:a16="http://schemas.microsoft.com/office/drawing/2014/main" id="{010A4D03-7A0F-43AA-BF27-29D8FE30CD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185" y="460561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61" name="椭圆 1760">
                <a:extLst>
                  <a:ext uri="{FF2B5EF4-FFF2-40B4-BE49-F238E27FC236}">
                    <a16:creationId xmlns:a16="http://schemas.microsoft.com/office/drawing/2014/main" id="{F8FBDC0E-8C1D-4E56-AC36-3289D96C86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1950" y="45501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62" name="椭圆 1761">
                <a:extLst>
                  <a:ext uri="{FF2B5EF4-FFF2-40B4-BE49-F238E27FC236}">
                    <a16:creationId xmlns:a16="http://schemas.microsoft.com/office/drawing/2014/main" id="{BA2F920C-B071-4576-8347-96E8938EAD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7250" y="449311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63" name="椭圆 1762">
                <a:extLst>
                  <a:ext uri="{FF2B5EF4-FFF2-40B4-BE49-F238E27FC236}">
                    <a16:creationId xmlns:a16="http://schemas.microsoft.com/office/drawing/2014/main" id="{08F36626-CD42-4A10-BB5F-9325AF5149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6183" y="443460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64" name="椭圆 1763">
                <a:extLst>
                  <a:ext uri="{FF2B5EF4-FFF2-40B4-BE49-F238E27FC236}">
                    <a16:creationId xmlns:a16="http://schemas.microsoft.com/office/drawing/2014/main" id="{03E30CD7-10D6-4880-8324-FF1055056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832" y="437487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65" name="椭圆 1764">
                <a:extLst>
                  <a:ext uri="{FF2B5EF4-FFF2-40B4-BE49-F238E27FC236}">
                    <a16:creationId xmlns:a16="http://schemas.microsoft.com/office/drawing/2014/main" id="{0AD245E1-9BF3-4B56-8112-9D30FF800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5265" y="431418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66" name="椭圆 1765">
                <a:extLst>
                  <a:ext uri="{FF2B5EF4-FFF2-40B4-BE49-F238E27FC236}">
                    <a16:creationId xmlns:a16="http://schemas.microsoft.com/office/drawing/2014/main" id="{3EDECE7F-79E4-40E1-A13B-913330FAF9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5535" y="425275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67" name="椭圆 1766">
                <a:extLst>
                  <a:ext uri="{FF2B5EF4-FFF2-40B4-BE49-F238E27FC236}">
                    <a16:creationId xmlns:a16="http://schemas.microsoft.com/office/drawing/2014/main" id="{811F1FF9-C160-44A0-B7EB-090BF8247F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9682" y="419083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65" name="文本框 1664">
              <a:extLst>
                <a:ext uri="{FF2B5EF4-FFF2-40B4-BE49-F238E27FC236}">
                  <a16:creationId xmlns:a16="http://schemas.microsoft.com/office/drawing/2014/main" id="{2D63FAB2-9596-4621-AF12-042E02EA49B2}"/>
                </a:ext>
              </a:extLst>
            </p:cNvPr>
            <p:cNvSpPr txBox="1"/>
            <p:nvPr/>
          </p:nvSpPr>
          <p:spPr>
            <a:xfrm>
              <a:off x="2045609" y="3729709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61%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66" name="文本框 1665">
              <a:extLst>
                <a:ext uri="{FF2B5EF4-FFF2-40B4-BE49-F238E27FC236}">
                  <a16:creationId xmlns:a16="http://schemas.microsoft.com/office/drawing/2014/main" id="{C5405BB9-79D5-4279-8101-FAAAC3465383}"/>
                </a:ext>
              </a:extLst>
            </p:cNvPr>
            <p:cNvSpPr txBox="1"/>
            <p:nvPr/>
          </p:nvSpPr>
          <p:spPr>
            <a:xfrm>
              <a:off x="2022034" y="4308453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Text Here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771" name="组合 1770">
            <a:extLst>
              <a:ext uri="{FF2B5EF4-FFF2-40B4-BE49-F238E27FC236}">
                <a16:creationId xmlns:a16="http://schemas.microsoft.com/office/drawing/2014/main" id="{7F268C86-7160-47A9-A9AB-22591460A99F}"/>
              </a:ext>
            </a:extLst>
          </p:cNvPr>
          <p:cNvGrpSpPr/>
          <p:nvPr/>
        </p:nvGrpSpPr>
        <p:grpSpPr>
          <a:xfrm>
            <a:off x="5091001" y="2782939"/>
            <a:ext cx="2016000" cy="2016000"/>
            <a:chOff x="5062426" y="3138676"/>
            <a:chExt cx="2016000" cy="2016000"/>
          </a:xfrm>
        </p:grpSpPr>
        <p:grpSp>
          <p:nvGrpSpPr>
            <p:cNvPr id="1772" name="组合 1771">
              <a:extLst>
                <a:ext uri="{FF2B5EF4-FFF2-40B4-BE49-F238E27FC236}">
                  <a16:creationId xmlns:a16="http://schemas.microsoft.com/office/drawing/2014/main" id="{184A6BCD-FDED-46C0-BB10-D98800051712}"/>
                </a:ext>
              </a:extLst>
            </p:cNvPr>
            <p:cNvGrpSpPr/>
            <p:nvPr/>
          </p:nvGrpSpPr>
          <p:grpSpPr>
            <a:xfrm>
              <a:off x="5062426" y="3138676"/>
              <a:ext cx="2016000" cy="2016000"/>
              <a:chOff x="1877729" y="3138676"/>
              <a:chExt cx="2016000" cy="2016000"/>
            </a:xfrm>
          </p:grpSpPr>
          <p:grpSp>
            <p:nvGrpSpPr>
              <p:cNvPr id="1775" name="组合 1774">
                <a:extLst>
                  <a:ext uri="{FF2B5EF4-FFF2-40B4-BE49-F238E27FC236}">
                    <a16:creationId xmlns:a16="http://schemas.microsoft.com/office/drawing/2014/main" id="{B20F0070-B6AB-4ED5-9C1E-13895D162D98}"/>
                  </a:ext>
                </a:extLst>
              </p:cNvPr>
              <p:cNvGrpSpPr/>
              <p:nvPr/>
            </p:nvGrpSpPr>
            <p:grpSpPr>
              <a:xfrm>
                <a:off x="2013895" y="3274842"/>
                <a:ext cx="1743668" cy="1743668"/>
                <a:chOff x="1810950" y="3061598"/>
                <a:chExt cx="2215845" cy="2215845"/>
              </a:xfrm>
            </p:grpSpPr>
            <p:sp>
              <p:nvSpPr>
                <p:cNvPr id="1876" name="椭圆 1875">
                  <a:extLst>
                    <a:ext uri="{FF2B5EF4-FFF2-40B4-BE49-F238E27FC236}">
                      <a16:creationId xmlns:a16="http://schemas.microsoft.com/office/drawing/2014/main" id="{36DD186F-A9F8-44CD-9BF0-39100C278C3F}"/>
                    </a:ext>
                  </a:extLst>
                </p:cNvPr>
                <p:cNvSpPr/>
                <p:nvPr/>
              </p:nvSpPr>
              <p:spPr>
                <a:xfrm>
                  <a:off x="1810950" y="3061598"/>
                  <a:ext cx="2215845" cy="221584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77" name="椭圆 1876">
                  <a:extLst>
                    <a:ext uri="{FF2B5EF4-FFF2-40B4-BE49-F238E27FC236}">
                      <a16:creationId xmlns:a16="http://schemas.microsoft.com/office/drawing/2014/main" id="{5133FA93-8869-426A-9085-F8E3DC896146}"/>
                    </a:ext>
                  </a:extLst>
                </p:cNvPr>
                <p:cNvSpPr/>
                <p:nvPr/>
              </p:nvSpPr>
              <p:spPr>
                <a:xfrm>
                  <a:off x="1810950" y="3061598"/>
                  <a:ext cx="2215845" cy="22158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78" name="椭圆 1877">
                  <a:extLst>
                    <a:ext uri="{FF2B5EF4-FFF2-40B4-BE49-F238E27FC236}">
                      <a16:creationId xmlns:a16="http://schemas.microsoft.com/office/drawing/2014/main" id="{2EE35A1B-4895-4105-A088-AC68A81A76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43493" y="3087992"/>
                  <a:ext cx="2131886" cy="213188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76" name="椭圆 1775">
                <a:extLst>
                  <a:ext uri="{FF2B5EF4-FFF2-40B4-BE49-F238E27FC236}">
                    <a16:creationId xmlns:a16="http://schemas.microsoft.com/office/drawing/2014/main" id="{E330B9CF-F86E-4A73-B5FC-90D3A2A57C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7729" y="412867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77" name="椭圆 1776">
                <a:extLst>
                  <a:ext uri="{FF2B5EF4-FFF2-40B4-BE49-F238E27FC236}">
                    <a16:creationId xmlns:a16="http://schemas.microsoft.com/office/drawing/2014/main" id="{2B8A5DA4-86B9-4E7F-B7CD-BC39AFE808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9682" y="406651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78" name="椭圆 1777">
                <a:extLst>
                  <a:ext uri="{FF2B5EF4-FFF2-40B4-BE49-F238E27FC236}">
                    <a16:creationId xmlns:a16="http://schemas.microsoft.com/office/drawing/2014/main" id="{4FEA28B7-7DAF-4BC7-9F3B-3158030D73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5535" y="400459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79" name="椭圆 1778">
                <a:extLst>
                  <a:ext uri="{FF2B5EF4-FFF2-40B4-BE49-F238E27FC236}">
                    <a16:creationId xmlns:a16="http://schemas.microsoft.com/office/drawing/2014/main" id="{1A2FD093-E772-407C-9F8A-70B9ED0BF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5265" y="394316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0" name="椭圆 1779">
                <a:extLst>
                  <a:ext uri="{FF2B5EF4-FFF2-40B4-BE49-F238E27FC236}">
                    <a16:creationId xmlns:a16="http://schemas.microsoft.com/office/drawing/2014/main" id="{624D9737-80DA-4CBF-95AE-C012F976FD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832" y="388247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1" name="椭圆 1780">
                <a:extLst>
                  <a:ext uri="{FF2B5EF4-FFF2-40B4-BE49-F238E27FC236}">
                    <a16:creationId xmlns:a16="http://schemas.microsoft.com/office/drawing/2014/main" id="{18632535-772A-438A-8453-91B2395FE9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6183" y="382274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2" name="椭圆 1781">
                <a:extLst>
                  <a:ext uri="{FF2B5EF4-FFF2-40B4-BE49-F238E27FC236}">
                    <a16:creationId xmlns:a16="http://schemas.microsoft.com/office/drawing/2014/main" id="{54C948F3-19BC-493A-A2F8-2685C78B7F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7250" y="376423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3" name="椭圆 1782">
                <a:extLst>
                  <a:ext uri="{FF2B5EF4-FFF2-40B4-BE49-F238E27FC236}">
                    <a16:creationId xmlns:a16="http://schemas.microsoft.com/office/drawing/2014/main" id="{EF1009D8-D74D-4675-AC23-478D75D8D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1950" y="370715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4" name="椭圆 1783">
                <a:extLst>
                  <a:ext uri="{FF2B5EF4-FFF2-40B4-BE49-F238E27FC236}">
                    <a16:creationId xmlns:a16="http://schemas.microsoft.com/office/drawing/2014/main" id="{21E01B96-93B0-430E-AF4D-5C594A27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185" y="3651740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5" name="椭圆 1784">
                <a:extLst>
                  <a:ext uri="{FF2B5EF4-FFF2-40B4-BE49-F238E27FC236}">
                    <a16:creationId xmlns:a16="http://schemas.microsoft.com/office/drawing/2014/main" id="{A8E3A8C4-131B-4B0B-A312-33B2A0352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1844" y="359820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6" name="椭圆 1785">
                <a:extLst>
                  <a:ext uri="{FF2B5EF4-FFF2-40B4-BE49-F238E27FC236}">
                    <a16:creationId xmlns:a16="http://schemas.microsoft.com/office/drawing/2014/main" id="{16EC8400-9859-470F-87B0-F14F287AB9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6802" y="354676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7" name="椭圆 1786">
                <a:extLst>
                  <a:ext uri="{FF2B5EF4-FFF2-40B4-BE49-F238E27FC236}">
                    <a16:creationId xmlns:a16="http://schemas.microsoft.com/office/drawing/2014/main" id="{18C96FEC-AA73-4423-ABA8-B4D71F80F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4921" y="349762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8" name="椭圆 1787">
                <a:extLst>
                  <a:ext uri="{FF2B5EF4-FFF2-40B4-BE49-F238E27FC236}">
                    <a16:creationId xmlns:a16="http://schemas.microsoft.com/office/drawing/2014/main" id="{330B4A95-FEAC-4578-AEDF-DDE23E8AEC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6050" y="345097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9" name="椭圆 1788">
                <a:extLst>
                  <a:ext uri="{FF2B5EF4-FFF2-40B4-BE49-F238E27FC236}">
                    <a16:creationId xmlns:a16="http://schemas.microsoft.com/office/drawing/2014/main" id="{514B1DD5-8D89-4E14-AFDD-23D15F06C0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0027" y="34069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0" name="椭圆 1789">
                <a:extLst>
                  <a:ext uri="{FF2B5EF4-FFF2-40B4-BE49-F238E27FC236}">
                    <a16:creationId xmlns:a16="http://schemas.microsoft.com/office/drawing/2014/main" id="{B16C3F70-F34D-4FFB-98ED-406B3044C7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6679" y="336586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1" name="椭圆 1790">
                <a:extLst>
                  <a:ext uri="{FF2B5EF4-FFF2-40B4-BE49-F238E27FC236}">
                    <a16:creationId xmlns:a16="http://schemas.microsoft.com/office/drawing/2014/main" id="{9B2DDD7C-95D5-49D6-AB01-7A266BA38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5822" y="332774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2" name="椭圆 1791">
                <a:extLst>
                  <a:ext uri="{FF2B5EF4-FFF2-40B4-BE49-F238E27FC236}">
                    <a16:creationId xmlns:a16="http://schemas.microsoft.com/office/drawing/2014/main" id="{4B24D2F5-384A-4603-9F7F-5292522BCC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7260" y="3292791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3" name="椭圆 1792">
                <a:extLst>
                  <a:ext uri="{FF2B5EF4-FFF2-40B4-BE49-F238E27FC236}">
                    <a16:creationId xmlns:a16="http://schemas.microsoft.com/office/drawing/2014/main" id="{76F2A697-29A2-43E7-816D-3554335527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0793" y="326113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4" name="椭圆 1793">
                <a:extLst>
                  <a:ext uri="{FF2B5EF4-FFF2-40B4-BE49-F238E27FC236}">
                    <a16:creationId xmlns:a16="http://schemas.microsoft.com/office/drawing/2014/main" id="{9D8565B5-5773-4FF8-A89F-FEA03D134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6207" y="32328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5" name="椭圆 1794">
                <a:extLst>
                  <a:ext uri="{FF2B5EF4-FFF2-40B4-BE49-F238E27FC236}">
                    <a16:creationId xmlns:a16="http://schemas.microsoft.com/office/drawing/2014/main" id="{0FA503F6-A872-4F0C-BC20-1AFFA03EE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3286" y="32081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6" name="椭圆 1795">
                <a:extLst>
                  <a:ext uri="{FF2B5EF4-FFF2-40B4-BE49-F238E27FC236}">
                    <a16:creationId xmlns:a16="http://schemas.microsoft.com/office/drawing/2014/main" id="{F5C16FF2-E597-4BA0-B8F1-8FB0D6DF7E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1802" y="3187130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7" name="椭圆 1796">
                <a:extLst>
                  <a:ext uri="{FF2B5EF4-FFF2-40B4-BE49-F238E27FC236}">
                    <a16:creationId xmlns:a16="http://schemas.microsoft.com/office/drawing/2014/main" id="{FEB7F109-81FE-479C-9967-BAD92016E8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526" y="316977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8" name="椭圆 1797">
                <a:extLst>
                  <a:ext uri="{FF2B5EF4-FFF2-40B4-BE49-F238E27FC236}">
                    <a16:creationId xmlns:a16="http://schemas.microsoft.com/office/drawing/2014/main" id="{2A8B9F69-D0F4-4913-BFF1-B2A7F91AA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2221" y="315621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9" name="椭圆 1798">
                <a:extLst>
                  <a:ext uri="{FF2B5EF4-FFF2-40B4-BE49-F238E27FC236}">
                    <a16:creationId xmlns:a16="http://schemas.microsoft.com/office/drawing/2014/main" id="{F7B61109-E0D4-447F-B4DA-7CF63A965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649" y="314648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0" name="椭圆 1799">
                <a:extLst>
                  <a:ext uri="{FF2B5EF4-FFF2-40B4-BE49-F238E27FC236}">
                    <a16:creationId xmlns:a16="http://schemas.microsoft.com/office/drawing/2014/main" id="{91A05888-1B1E-4E94-AE91-6AB5D72BE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66" y="314062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1" name="椭圆 1800">
                <a:extLst>
                  <a:ext uri="{FF2B5EF4-FFF2-40B4-BE49-F238E27FC236}">
                    <a16:creationId xmlns:a16="http://schemas.microsoft.com/office/drawing/2014/main" id="{1F53CBB7-BB58-41EC-9FCA-FEDA04B338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7729" y="313867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2" name="椭圆 1801">
                <a:extLst>
                  <a:ext uri="{FF2B5EF4-FFF2-40B4-BE49-F238E27FC236}">
                    <a16:creationId xmlns:a16="http://schemas.microsoft.com/office/drawing/2014/main" id="{588B1951-35D1-4FF7-8489-EFD7002175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9892" y="314062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3" name="椭圆 1802">
                <a:extLst>
                  <a:ext uri="{FF2B5EF4-FFF2-40B4-BE49-F238E27FC236}">
                    <a16:creationId xmlns:a16="http://schemas.microsoft.com/office/drawing/2014/main" id="{B0669FFC-0675-4C5D-989D-4B60D20379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1809" y="314648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4" name="椭圆 1803">
                <a:extLst>
                  <a:ext uri="{FF2B5EF4-FFF2-40B4-BE49-F238E27FC236}">
                    <a16:creationId xmlns:a16="http://schemas.microsoft.com/office/drawing/2014/main" id="{D384E0C7-636D-4F87-AA68-91BE39EDB3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3236" y="315621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5" name="椭圆 1804">
                <a:extLst>
                  <a:ext uri="{FF2B5EF4-FFF2-40B4-BE49-F238E27FC236}">
                    <a16:creationId xmlns:a16="http://schemas.microsoft.com/office/drawing/2014/main" id="{CF5366BF-5A08-4CC1-A018-90136C7407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3932" y="316977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6" name="椭圆 1805">
                <a:extLst>
                  <a:ext uri="{FF2B5EF4-FFF2-40B4-BE49-F238E27FC236}">
                    <a16:creationId xmlns:a16="http://schemas.microsoft.com/office/drawing/2014/main" id="{5F6F0B4D-D3E7-4CD4-97B6-ED33098C87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3656" y="318713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7" name="椭圆 1806">
                <a:extLst>
                  <a:ext uri="{FF2B5EF4-FFF2-40B4-BE49-F238E27FC236}">
                    <a16:creationId xmlns:a16="http://schemas.microsoft.com/office/drawing/2014/main" id="{4E643D45-ECE5-409F-9FB4-97AAA83F7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2172" y="32081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8" name="椭圆 1807">
                <a:extLst>
                  <a:ext uri="{FF2B5EF4-FFF2-40B4-BE49-F238E27FC236}">
                    <a16:creationId xmlns:a16="http://schemas.microsoft.com/office/drawing/2014/main" id="{3E8B4CFA-6EB9-455C-814D-B5E8C09838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9251" y="32328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09" name="椭圆 1808">
                <a:extLst>
                  <a:ext uri="{FF2B5EF4-FFF2-40B4-BE49-F238E27FC236}">
                    <a16:creationId xmlns:a16="http://schemas.microsoft.com/office/drawing/2014/main" id="{99B898F8-DE0D-45D8-9D93-1B8963A1B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4665" y="326113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0" name="椭圆 1809">
                <a:extLst>
                  <a:ext uri="{FF2B5EF4-FFF2-40B4-BE49-F238E27FC236}">
                    <a16:creationId xmlns:a16="http://schemas.microsoft.com/office/drawing/2014/main" id="{B39D769B-B7FC-461C-BB4F-5F551D63A9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8198" y="3292791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1" name="椭圆 1810">
                <a:extLst>
                  <a:ext uri="{FF2B5EF4-FFF2-40B4-BE49-F238E27FC236}">
                    <a16:creationId xmlns:a16="http://schemas.microsoft.com/office/drawing/2014/main" id="{7F08A209-AD1A-4CE4-A79D-41A9D3F614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636" y="332774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2" name="椭圆 1811">
                <a:extLst>
                  <a:ext uri="{FF2B5EF4-FFF2-40B4-BE49-F238E27FC236}">
                    <a16:creationId xmlns:a16="http://schemas.microsoft.com/office/drawing/2014/main" id="{3081BD85-B1B1-40F6-B077-7FC15DA4E6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8779" y="336586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3" name="椭圆 1812">
                <a:extLst>
                  <a:ext uri="{FF2B5EF4-FFF2-40B4-BE49-F238E27FC236}">
                    <a16:creationId xmlns:a16="http://schemas.microsoft.com/office/drawing/2014/main" id="{BE250FE6-48CE-496E-ADB1-460B99253D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5430" y="34069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4" name="椭圆 1813">
                <a:extLst>
                  <a:ext uri="{FF2B5EF4-FFF2-40B4-BE49-F238E27FC236}">
                    <a16:creationId xmlns:a16="http://schemas.microsoft.com/office/drawing/2014/main" id="{0D82DC38-67B4-4D7E-B9A2-E1316441C4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9408" y="345097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5" name="椭圆 1814">
                <a:extLst>
                  <a:ext uri="{FF2B5EF4-FFF2-40B4-BE49-F238E27FC236}">
                    <a16:creationId xmlns:a16="http://schemas.microsoft.com/office/drawing/2014/main" id="{2B701723-5AB5-4DB2-BE55-45BC32BDD8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0537" y="349762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6" name="椭圆 1815">
                <a:extLst>
                  <a:ext uri="{FF2B5EF4-FFF2-40B4-BE49-F238E27FC236}">
                    <a16:creationId xmlns:a16="http://schemas.microsoft.com/office/drawing/2014/main" id="{DB186EED-84C3-41E2-AD6D-1BD930E54B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8656" y="354676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7" name="椭圆 1816">
                <a:extLst>
                  <a:ext uri="{FF2B5EF4-FFF2-40B4-BE49-F238E27FC236}">
                    <a16:creationId xmlns:a16="http://schemas.microsoft.com/office/drawing/2014/main" id="{10577137-21CC-4224-BEAF-519943BFF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3614" y="359820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8" name="椭圆 1817">
                <a:extLst>
                  <a:ext uri="{FF2B5EF4-FFF2-40B4-BE49-F238E27FC236}">
                    <a16:creationId xmlns:a16="http://schemas.microsoft.com/office/drawing/2014/main" id="{89AFAB1F-128F-439C-9330-C3C99F1F1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273" y="365174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19" name="椭圆 1818">
                <a:extLst>
                  <a:ext uri="{FF2B5EF4-FFF2-40B4-BE49-F238E27FC236}">
                    <a16:creationId xmlns:a16="http://schemas.microsoft.com/office/drawing/2014/main" id="{A538EA97-8B7B-45E8-A5C7-93924C9E9E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3508" y="370715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0" name="椭圆 1819">
                <a:extLst>
                  <a:ext uri="{FF2B5EF4-FFF2-40B4-BE49-F238E27FC236}">
                    <a16:creationId xmlns:a16="http://schemas.microsoft.com/office/drawing/2014/main" id="{466877AB-5A9F-4BBB-BD7D-C400019E3B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8208" y="376423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1" name="椭圆 1820">
                <a:extLst>
                  <a:ext uri="{FF2B5EF4-FFF2-40B4-BE49-F238E27FC236}">
                    <a16:creationId xmlns:a16="http://schemas.microsoft.com/office/drawing/2014/main" id="{7E562583-7E1E-4A0A-96F4-4DA3EEA8DD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9275" y="382274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2" name="椭圆 1821">
                <a:extLst>
                  <a:ext uri="{FF2B5EF4-FFF2-40B4-BE49-F238E27FC236}">
                    <a16:creationId xmlns:a16="http://schemas.microsoft.com/office/drawing/2014/main" id="{B707F9A6-5416-4F27-8579-0E36968553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626" y="388247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3" name="椭圆 1822">
                <a:extLst>
                  <a:ext uri="{FF2B5EF4-FFF2-40B4-BE49-F238E27FC236}">
                    <a16:creationId xmlns:a16="http://schemas.microsoft.com/office/drawing/2014/main" id="{C2BB4819-8F76-494A-88CC-8B5AE19F0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0193" y="394316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4" name="椭圆 1823">
                <a:extLst>
                  <a:ext uri="{FF2B5EF4-FFF2-40B4-BE49-F238E27FC236}">
                    <a16:creationId xmlns:a16="http://schemas.microsoft.com/office/drawing/2014/main" id="{D0A5A5EF-B6D0-4E7B-A67B-B993B916A4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9923" y="400459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5" name="椭圆 1824">
                <a:extLst>
                  <a:ext uri="{FF2B5EF4-FFF2-40B4-BE49-F238E27FC236}">
                    <a16:creationId xmlns:a16="http://schemas.microsoft.com/office/drawing/2014/main" id="{3DF848E0-6A1C-487A-9FB3-68A6A8C78A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775" y="406651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6" name="椭圆 1825">
                <a:extLst>
                  <a:ext uri="{FF2B5EF4-FFF2-40B4-BE49-F238E27FC236}">
                    <a16:creationId xmlns:a16="http://schemas.microsoft.com/office/drawing/2014/main" id="{3FAC4D8F-C111-478B-8A26-CCA40549BD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7729" y="412867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7" name="椭圆 1826">
                <a:extLst>
                  <a:ext uri="{FF2B5EF4-FFF2-40B4-BE49-F238E27FC236}">
                    <a16:creationId xmlns:a16="http://schemas.microsoft.com/office/drawing/2014/main" id="{9184CD76-7345-4843-A896-604116AA6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775" y="419083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8" name="椭圆 1827">
                <a:extLst>
                  <a:ext uri="{FF2B5EF4-FFF2-40B4-BE49-F238E27FC236}">
                    <a16:creationId xmlns:a16="http://schemas.microsoft.com/office/drawing/2014/main" id="{1470390E-1D8F-4797-86E7-7E151EE917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9923" y="425275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29" name="椭圆 1828">
                <a:extLst>
                  <a:ext uri="{FF2B5EF4-FFF2-40B4-BE49-F238E27FC236}">
                    <a16:creationId xmlns:a16="http://schemas.microsoft.com/office/drawing/2014/main" id="{A48D1D9A-8659-4D21-8792-CAC3D659A0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0193" y="431418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0" name="椭圆 1829">
                <a:extLst>
                  <a:ext uri="{FF2B5EF4-FFF2-40B4-BE49-F238E27FC236}">
                    <a16:creationId xmlns:a16="http://schemas.microsoft.com/office/drawing/2014/main" id="{3E0272F0-7526-4157-851A-A7236371D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626" y="437487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1" name="椭圆 1830">
                <a:extLst>
                  <a:ext uri="{FF2B5EF4-FFF2-40B4-BE49-F238E27FC236}">
                    <a16:creationId xmlns:a16="http://schemas.microsoft.com/office/drawing/2014/main" id="{898FFCCD-286B-48DB-AC40-6FFBD76812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9275" y="443460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2" name="椭圆 1831">
                <a:extLst>
                  <a:ext uri="{FF2B5EF4-FFF2-40B4-BE49-F238E27FC236}">
                    <a16:creationId xmlns:a16="http://schemas.microsoft.com/office/drawing/2014/main" id="{DD9A1590-E2D6-4FE0-BD45-3A9FFD5FA6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8208" y="449311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3" name="椭圆 1832">
                <a:extLst>
                  <a:ext uri="{FF2B5EF4-FFF2-40B4-BE49-F238E27FC236}">
                    <a16:creationId xmlns:a16="http://schemas.microsoft.com/office/drawing/2014/main" id="{53370C3F-B5F8-4FF7-A4F9-DA2863E39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3508" y="45501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4" name="椭圆 1833">
                <a:extLst>
                  <a:ext uri="{FF2B5EF4-FFF2-40B4-BE49-F238E27FC236}">
                    <a16:creationId xmlns:a16="http://schemas.microsoft.com/office/drawing/2014/main" id="{4B735F23-B543-43FD-81E1-3C0DF27F4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273" y="460561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5" name="椭圆 1834">
                <a:extLst>
                  <a:ext uri="{FF2B5EF4-FFF2-40B4-BE49-F238E27FC236}">
                    <a16:creationId xmlns:a16="http://schemas.microsoft.com/office/drawing/2014/main" id="{95C2F0C2-6E0D-447C-868C-AFE38769AD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3614" y="465914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6" name="椭圆 1835">
                <a:extLst>
                  <a:ext uri="{FF2B5EF4-FFF2-40B4-BE49-F238E27FC236}">
                    <a16:creationId xmlns:a16="http://schemas.microsoft.com/office/drawing/2014/main" id="{C472DD50-B21C-4522-9884-5EC03282B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8656" y="471058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7" name="椭圆 1836">
                <a:extLst>
                  <a:ext uri="{FF2B5EF4-FFF2-40B4-BE49-F238E27FC236}">
                    <a16:creationId xmlns:a16="http://schemas.microsoft.com/office/drawing/2014/main" id="{60F05B72-D4C4-4B8C-88EF-C1AEDB3C1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0537" y="475972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8" name="椭圆 1837">
                <a:extLst>
                  <a:ext uri="{FF2B5EF4-FFF2-40B4-BE49-F238E27FC236}">
                    <a16:creationId xmlns:a16="http://schemas.microsoft.com/office/drawing/2014/main" id="{6E808DB6-2DD5-45AC-BB19-2CE5FB668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9408" y="480637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39" name="椭圆 1838">
                <a:extLst>
                  <a:ext uri="{FF2B5EF4-FFF2-40B4-BE49-F238E27FC236}">
                    <a16:creationId xmlns:a16="http://schemas.microsoft.com/office/drawing/2014/main" id="{A115D116-3EB7-4862-86EB-BC4681962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5430" y="48503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0" name="椭圆 1839">
                <a:extLst>
                  <a:ext uri="{FF2B5EF4-FFF2-40B4-BE49-F238E27FC236}">
                    <a16:creationId xmlns:a16="http://schemas.microsoft.com/office/drawing/2014/main" id="{483DC8C2-3332-49F5-84EC-64835499EB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8779" y="489148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1" name="椭圆 1840">
                <a:extLst>
                  <a:ext uri="{FF2B5EF4-FFF2-40B4-BE49-F238E27FC236}">
                    <a16:creationId xmlns:a16="http://schemas.microsoft.com/office/drawing/2014/main" id="{F000BCE5-4D4E-4813-BA56-779003C05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636" y="492960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2" name="椭圆 1841">
                <a:extLst>
                  <a:ext uri="{FF2B5EF4-FFF2-40B4-BE49-F238E27FC236}">
                    <a16:creationId xmlns:a16="http://schemas.microsoft.com/office/drawing/2014/main" id="{38FD76CB-9585-4B4B-ADA2-FCA013F648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8198" y="4964561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3" name="椭圆 1842">
                <a:extLst>
                  <a:ext uri="{FF2B5EF4-FFF2-40B4-BE49-F238E27FC236}">
                    <a16:creationId xmlns:a16="http://schemas.microsoft.com/office/drawing/2014/main" id="{338B183B-B32E-45D5-B1C0-245BD11477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4665" y="499621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4" name="椭圆 1843">
                <a:extLst>
                  <a:ext uri="{FF2B5EF4-FFF2-40B4-BE49-F238E27FC236}">
                    <a16:creationId xmlns:a16="http://schemas.microsoft.com/office/drawing/2014/main" id="{E46F7456-35EF-4249-9F3A-A38CD86675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9251" y="5024455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5" name="椭圆 1844">
                <a:extLst>
                  <a:ext uri="{FF2B5EF4-FFF2-40B4-BE49-F238E27FC236}">
                    <a16:creationId xmlns:a16="http://schemas.microsoft.com/office/drawing/2014/main" id="{A07D24AA-DBAA-4305-A4B6-0B0CC4C8B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2172" y="5049155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6" name="椭圆 1845">
                <a:extLst>
                  <a:ext uri="{FF2B5EF4-FFF2-40B4-BE49-F238E27FC236}">
                    <a16:creationId xmlns:a16="http://schemas.microsoft.com/office/drawing/2014/main" id="{7D22270E-1BEA-49C9-80D4-93339033B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3656" y="507022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7" name="椭圆 1846">
                <a:extLst>
                  <a:ext uri="{FF2B5EF4-FFF2-40B4-BE49-F238E27FC236}">
                    <a16:creationId xmlns:a16="http://schemas.microsoft.com/office/drawing/2014/main" id="{28706A57-DDF2-4EA2-BF2E-17B0E9239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3932" y="508757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8" name="椭圆 1847">
                <a:extLst>
                  <a:ext uri="{FF2B5EF4-FFF2-40B4-BE49-F238E27FC236}">
                    <a16:creationId xmlns:a16="http://schemas.microsoft.com/office/drawing/2014/main" id="{7B5FBB26-6473-4075-93A5-2721BB0E89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3236" y="5101140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49" name="椭圆 1848">
                <a:extLst>
                  <a:ext uri="{FF2B5EF4-FFF2-40B4-BE49-F238E27FC236}">
                    <a16:creationId xmlns:a16="http://schemas.microsoft.com/office/drawing/2014/main" id="{44167E8D-1952-40D4-8B01-FAEA6E58FF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1809" y="511086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0" name="椭圆 1849">
                <a:extLst>
                  <a:ext uri="{FF2B5EF4-FFF2-40B4-BE49-F238E27FC236}">
                    <a16:creationId xmlns:a16="http://schemas.microsoft.com/office/drawing/2014/main" id="{3C2CBAEE-03DE-441C-8F9F-FB0EC4F681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9892" y="511672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1" name="椭圆 1850">
                <a:extLst>
                  <a:ext uri="{FF2B5EF4-FFF2-40B4-BE49-F238E27FC236}">
                    <a16:creationId xmlns:a16="http://schemas.microsoft.com/office/drawing/2014/main" id="{5DF8332B-10FF-4FEE-9CFD-AF723E5EEE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7729" y="511867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2" name="椭圆 1851">
                <a:extLst>
                  <a:ext uri="{FF2B5EF4-FFF2-40B4-BE49-F238E27FC236}">
                    <a16:creationId xmlns:a16="http://schemas.microsoft.com/office/drawing/2014/main" id="{A6E70644-AC6F-400C-97F6-517109BA68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66" y="511672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3" name="椭圆 1852">
                <a:extLst>
                  <a:ext uri="{FF2B5EF4-FFF2-40B4-BE49-F238E27FC236}">
                    <a16:creationId xmlns:a16="http://schemas.microsoft.com/office/drawing/2014/main" id="{1E71AFD3-85F8-400F-925D-521E91E13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649" y="511086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4" name="椭圆 1853">
                <a:extLst>
                  <a:ext uri="{FF2B5EF4-FFF2-40B4-BE49-F238E27FC236}">
                    <a16:creationId xmlns:a16="http://schemas.microsoft.com/office/drawing/2014/main" id="{6DCC07E8-2636-4544-ADF2-34B10629B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2221" y="5101140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5" name="椭圆 1854">
                <a:extLst>
                  <a:ext uri="{FF2B5EF4-FFF2-40B4-BE49-F238E27FC236}">
                    <a16:creationId xmlns:a16="http://schemas.microsoft.com/office/drawing/2014/main" id="{7B5E3C4A-9698-408B-B3B0-E45A9F4892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526" y="508757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6" name="椭圆 1855">
                <a:extLst>
                  <a:ext uri="{FF2B5EF4-FFF2-40B4-BE49-F238E27FC236}">
                    <a16:creationId xmlns:a16="http://schemas.microsoft.com/office/drawing/2014/main" id="{57EDD61C-E8AF-4E56-9116-A2740379A8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1802" y="507022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7" name="椭圆 1856">
                <a:extLst>
                  <a:ext uri="{FF2B5EF4-FFF2-40B4-BE49-F238E27FC236}">
                    <a16:creationId xmlns:a16="http://schemas.microsoft.com/office/drawing/2014/main" id="{92E77C36-A55F-451F-A85D-E9244B19ED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3286" y="5049155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8" name="椭圆 1857">
                <a:extLst>
                  <a:ext uri="{FF2B5EF4-FFF2-40B4-BE49-F238E27FC236}">
                    <a16:creationId xmlns:a16="http://schemas.microsoft.com/office/drawing/2014/main" id="{F946458D-BF52-462D-8952-3F28B3D89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6207" y="5024455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9" name="椭圆 1858">
                <a:extLst>
                  <a:ext uri="{FF2B5EF4-FFF2-40B4-BE49-F238E27FC236}">
                    <a16:creationId xmlns:a16="http://schemas.microsoft.com/office/drawing/2014/main" id="{BE0666C4-D650-44B9-B50E-713F044BCB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0793" y="499621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0" name="椭圆 1859">
                <a:extLst>
                  <a:ext uri="{FF2B5EF4-FFF2-40B4-BE49-F238E27FC236}">
                    <a16:creationId xmlns:a16="http://schemas.microsoft.com/office/drawing/2014/main" id="{194D6B12-B4D4-4BEA-9FA1-613B3E1E1C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7260" y="4964561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1" name="椭圆 1860">
                <a:extLst>
                  <a:ext uri="{FF2B5EF4-FFF2-40B4-BE49-F238E27FC236}">
                    <a16:creationId xmlns:a16="http://schemas.microsoft.com/office/drawing/2014/main" id="{12A25DC3-26CA-4C71-827D-E802FE1A09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5822" y="492960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2" name="椭圆 1861">
                <a:extLst>
                  <a:ext uri="{FF2B5EF4-FFF2-40B4-BE49-F238E27FC236}">
                    <a16:creationId xmlns:a16="http://schemas.microsoft.com/office/drawing/2014/main" id="{2DFDF453-DB50-4A5B-9D48-BE38C25F14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6679" y="489148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3" name="椭圆 1862">
                <a:extLst>
                  <a:ext uri="{FF2B5EF4-FFF2-40B4-BE49-F238E27FC236}">
                    <a16:creationId xmlns:a16="http://schemas.microsoft.com/office/drawing/2014/main" id="{3E95EF7F-6C42-4553-B29D-F42A5E43BF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0027" y="4850355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4" name="椭圆 1863">
                <a:extLst>
                  <a:ext uri="{FF2B5EF4-FFF2-40B4-BE49-F238E27FC236}">
                    <a16:creationId xmlns:a16="http://schemas.microsoft.com/office/drawing/2014/main" id="{0A11C3D7-1D1B-4B90-93C5-2E82F2F510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6050" y="480637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5" name="椭圆 1864">
                <a:extLst>
                  <a:ext uri="{FF2B5EF4-FFF2-40B4-BE49-F238E27FC236}">
                    <a16:creationId xmlns:a16="http://schemas.microsoft.com/office/drawing/2014/main" id="{F69E9BDD-9071-46E6-8861-DDF2711A4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4921" y="475972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6" name="椭圆 1865">
                <a:extLst>
                  <a:ext uri="{FF2B5EF4-FFF2-40B4-BE49-F238E27FC236}">
                    <a16:creationId xmlns:a16="http://schemas.microsoft.com/office/drawing/2014/main" id="{D88AD5EA-FD08-476B-A81A-464A1BC26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6802" y="471058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7" name="椭圆 1866">
                <a:extLst>
                  <a:ext uri="{FF2B5EF4-FFF2-40B4-BE49-F238E27FC236}">
                    <a16:creationId xmlns:a16="http://schemas.microsoft.com/office/drawing/2014/main" id="{78FB726E-D170-44C8-B243-AE280686D7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1844" y="465914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8" name="椭圆 1867">
                <a:extLst>
                  <a:ext uri="{FF2B5EF4-FFF2-40B4-BE49-F238E27FC236}">
                    <a16:creationId xmlns:a16="http://schemas.microsoft.com/office/drawing/2014/main" id="{5A9EB01F-8F4E-40F8-8C9B-DE6AF97E00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185" y="460561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69" name="椭圆 1868">
                <a:extLst>
                  <a:ext uri="{FF2B5EF4-FFF2-40B4-BE49-F238E27FC236}">
                    <a16:creationId xmlns:a16="http://schemas.microsoft.com/office/drawing/2014/main" id="{E2A548A1-0248-4CB2-A76E-5C0F524F68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1950" y="45501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70" name="椭圆 1869">
                <a:extLst>
                  <a:ext uri="{FF2B5EF4-FFF2-40B4-BE49-F238E27FC236}">
                    <a16:creationId xmlns:a16="http://schemas.microsoft.com/office/drawing/2014/main" id="{6FC76B35-09D8-42D9-B8A0-ABC3CD2B8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7250" y="449311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71" name="椭圆 1870">
                <a:extLst>
                  <a:ext uri="{FF2B5EF4-FFF2-40B4-BE49-F238E27FC236}">
                    <a16:creationId xmlns:a16="http://schemas.microsoft.com/office/drawing/2014/main" id="{5DB88E4E-F8C5-42E0-A269-1FE3426B0C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6183" y="443460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72" name="椭圆 1871">
                <a:extLst>
                  <a:ext uri="{FF2B5EF4-FFF2-40B4-BE49-F238E27FC236}">
                    <a16:creationId xmlns:a16="http://schemas.microsoft.com/office/drawing/2014/main" id="{45CBC0A1-A2CA-4141-9A94-837944F209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832" y="437487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73" name="椭圆 1872">
                <a:extLst>
                  <a:ext uri="{FF2B5EF4-FFF2-40B4-BE49-F238E27FC236}">
                    <a16:creationId xmlns:a16="http://schemas.microsoft.com/office/drawing/2014/main" id="{49B81297-ACBF-4689-9C07-4E9D58A9D9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5265" y="431418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74" name="椭圆 1873">
                <a:extLst>
                  <a:ext uri="{FF2B5EF4-FFF2-40B4-BE49-F238E27FC236}">
                    <a16:creationId xmlns:a16="http://schemas.microsoft.com/office/drawing/2014/main" id="{1C8BB204-1E08-41BA-AE5F-025FC8C6B5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5535" y="425275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75" name="椭圆 1874">
                <a:extLst>
                  <a:ext uri="{FF2B5EF4-FFF2-40B4-BE49-F238E27FC236}">
                    <a16:creationId xmlns:a16="http://schemas.microsoft.com/office/drawing/2014/main" id="{8E35234B-B7CF-4622-AA53-635E1478DB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9682" y="419083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73" name="文本框 1772">
              <a:extLst>
                <a:ext uri="{FF2B5EF4-FFF2-40B4-BE49-F238E27FC236}">
                  <a16:creationId xmlns:a16="http://schemas.microsoft.com/office/drawing/2014/main" id="{C2EA5806-E054-41FC-82F7-49199050A2B8}"/>
                </a:ext>
              </a:extLst>
            </p:cNvPr>
            <p:cNvSpPr txBox="1"/>
            <p:nvPr/>
          </p:nvSpPr>
          <p:spPr>
            <a:xfrm>
              <a:off x="5477956" y="3729709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43%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74" name="文本框 1773">
              <a:extLst>
                <a:ext uri="{FF2B5EF4-FFF2-40B4-BE49-F238E27FC236}">
                  <a16:creationId xmlns:a16="http://schemas.microsoft.com/office/drawing/2014/main" id="{11698F4C-EFDF-477D-8854-441D8A2F92AF}"/>
                </a:ext>
              </a:extLst>
            </p:cNvPr>
            <p:cNvSpPr txBox="1"/>
            <p:nvPr/>
          </p:nvSpPr>
          <p:spPr>
            <a:xfrm>
              <a:off x="5454104" y="4308453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Text Here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79" name="组合 1878">
            <a:extLst>
              <a:ext uri="{FF2B5EF4-FFF2-40B4-BE49-F238E27FC236}">
                <a16:creationId xmlns:a16="http://schemas.microsoft.com/office/drawing/2014/main" id="{86829675-DD8B-4B6D-8911-A8EC94E7A630}"/>
              </a:ext>
            </a:extLst>
          </p:cNvPr>
          <p:cNvGrpSpPr/>
          <p:nvPr/>
        </p:nvGrpSpPr>
        <p:grpSpPr>
          <a:xfrm>
            <a:off x="8523348" y="2782939"/>
            <a:ext cx="2016000" cy="2016000"/>
            <a:chOff x="8494773" y="3138676"/>
            <a:chExt cx="2016000" cy="2016000"/>
          </a:xfrm>
        </p:grpSpPr>
        <p:grpSp>
          <p:nvGrpSpPr>
            <p:cNvPr id="1880" name="组合 1879">
              <a:extLst>
                <a:ext uri="{FF2B5EF4-FFF2-40B4-BE49-F238E27FC236}">
                  <a16:creationId xmlns:a16="http://schemas.microsoft.com/office/drawing/2014/main" id="{0D04AF46-C96F-42CE-82F1-6738710AF160}"/>
                </a:ext>
              </a:extLst>
            </p:cNvPr>
            <p:cNvGrpSpPr/>
            <p:nvPr/>
          </p:nvGrpSpPr>
          <p:grpSpPr>
            <a:xfrm>
              <a:off x="8494773" y="3138676"/>
              <a:ext cx="2016000" cy="2016000"/>
              <a:chOff x="1877729" y="3138676"/>
              <a:chExt cx="2016000" cy="2016000"/>
            </a:xfrm>
          </p:grpSpPr>
          <p:grpSp>
            <p:nvGrpSpPr>
              <p:cNvPr id="1883" name="组合 1882">
                <a:extLst>
                  <a:ext uri="{FF2B5EF4-FFF2-40B4-BE49-F238E27FC236}">
                    <a16:creationId xmlns:a16="http://schemas.microsoft.com/office/drawing/2014/main" id="{CDB32908-7325-4CAC-9660-91CAFF0B962A}"/>
                  </a:ext>
                </a:extLst>
              </p:cNvPr>
              <p:cNvGrpSpPr/>
              <p:nvPr/>
            </p:nvGrpSpPr>
            <p:grpSpPr>
              <a:xfrm>
                <a:off x="2013895" y="3274842"/>
                <a:ext cx="1743668" cy="1743668"/>
                <a:chOff x="1810950" y="3061598"/>
                <a:chExt cx="2215845" cy="2215845"/>
              </a:xfrm>
            </p:grpSpPr>
            <p:sp>
              <p:nvSpPr>
                <p:cNvPr id="1984" name="椭圆 1983">
                  <a:extLst>
                    <a:ext uri="{FF2B5EF4-FFF2-40B4-BE49-F238E27FC236}">
                      <a16:creationId xmlns:a16="http://schemas.microsoft.com/office/drawing/2014/main" id="{2A9D8CE9-54A3-486F-B407-86FC6C456767}"/>
                    </a:ext>
                  </a:extLst>
                </p:cNvPr>
                <p:cNvSpPr/>
                <p:nvPr/>
              </p:nvSpPr>
              <p:spPr>
                <a:xfrm>
                  <a:off x="1810950" y="3061598"/>
                  <a:ext cx="2215845" cy="221584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85" name="椭圆 1984">
                  <a:extLst>
                    <a:ext uri="{FF2B5EF4-FFF2-40B4-BE49-F238E27FC236}">
                      <a16:creationId xmlns:a16="http://schemas.microsoft.com/office/drawing/2014/main" id="{CA78A31C-85B4-4B38-8843-DD0EA44E94DC}"/>
                    </a:ext>
                  </a:extLst>
                </p:cNvPr>
                <p:cNvSpPr/>
                <p:nvPr/>
              </p:nvSpPr>
              <p:spPr>
                <a:xfrm>
                  <a:off x="1810950" y="3061598"/>
                  <a:ext cx="2215845" cy="22158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86" name="椭圆 1985">
                  <a:extLst>
                    <a:ext uri="{FF2B5EF4-FFF2-40B4-BE49-F238E27FC236}">
                      <a16:creationId xmlns:a16="http://schemas.microsoft.com/office/drawing/2014/main" id="{15606AB4-DE3C-41A7-AB51-70F2EA43C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43767" y="3093571"/>
                  <a:ext cx="2131886" cy="213188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" name="椭圆 1883">
                <a:extLst>
                  <a:ext uri="{FF2B5EF4-FFF2-40B4-BE49-F238E27FC236}">
                    <a16:creationId xmlns:a16="http://schemas.microsoft.com/office/drawing/2014/main" id="{8F1D7DF2-D5D7-4EB3-A26A-3A8B7D1A6E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7729" y="412867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85" name="椭圆 1884">
                <a:extLst>
                  <a:ext uri="{FF2B5EF4-FFF2-40B4-BE49-F238E27FC236}">
                    <a16:creationId xmlns:a16="http://schemas.microsoft.com/office/drawing/2014/main" id="{88A9BBCE-D2B0-4FD8-8981-B44D75B390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9682" y="406651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86" name="椭圆 1885">
                <a:extLst>
                  <a:ext uri="{FF2B5EF4-FFF2-40B4-BE49-F238E27FC236}">
                    <a16:creationId xmlns:a16="http://schemas.microsoft.com/office/drawing/2014/main" id="{968CF573-BD96-47ED-A0C2-087E3F54E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5535" y="400459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87" name="椭圆 1886">
                <a:extLst>
                  <a:ext uri="{FF2B5EF4-FFF2-40B4-BE49-F238E27FC236}">
                    <a16:creationId xmlns:a16="http://schemas.microsoft.com/office/drawing/2014/main" id="{5E623450-6F96-4EAF-9963-6D729BF84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5265" y="394316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88" name="椭圆 1887">
                <a:extLst>
                  <a:ext uri="{FF2B5EF4-FFF2-40B4-BE49-F238E27FC236}">
                    <a16:creationId xmlns:a16="http://schemas.microsoft.com/office/drawing/2014/main" id="{D5D47932-F75D-47D9-8759-974959EC75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832" y="388247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89" name="椭圆 1888">
                <a:extLst>
                  <a:ext uri="{FF2B5EF4-FFF2-40B4-BE49-F238E27FC236}">
                    <a16:creationId xmlns:a16="http://schemas.microsoft.com/office/drawing/2014/main" id="{96324B71-DF94-4259-9CF2-A4852C27C2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6183" y="382274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0" name="椭圆 1889">
                <a:extLst>
                  <a:ext uri="{FF2B5EF4-FFF2-40B4-BE49-F238E27FC236}">
                    <a16:creationId xmlns:a16="http://schemas.microsoft.com/office/drawing/2014/main" id="{01EDA236-0EF9-434C-9E50-920ADD367B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7250" y="3764233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1" name="椭圆 1890">
                <a:extLst>
                  <a:ext uri="{FF2B5EF4-FFF2-40B4-BE49-F238E27FC236}">
                    <a16:creationId xmlns:a16="http://schemas.microsoft.com/office/drawing/2014/main" id="{07B4BB0B-FE43-45DA-9D08-30C564B3EC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1950" y="370715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2" name="椭圆 1891">
                <a:extLst>
                  <a:ext uri="{FF2B5EF4-FFF2-40B4-BE49-F238E27FC236}">
                    <a16:creationId xmlns:a16="http://schemas.microsoft.com/office/drawing/2014/main" id="{03339FA2-FE6C-4113-8187-FF4846A235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185" y="3651740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3" name="椭圆 1892">
                <a:extLst>
                  <a:ext uri="{FF2B5EF4-FFF2-40B4-BE49-F238E27FC236}">
                    <a16:creationId xmlns:a16="http://schemas.microsoft.com/office/drawing/2014/main" id="{0B9F6B34-B8A4-4A0D-9C77-E07D3FA8E9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1844" y="359820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4" name="椭圆 1893">
                <a:extLst>
                  <a:ext uri="{FF2B5EF4-FFF2-40B4-BE49-F238E27FC236}">
                    <a16:creationId xmlns:a16="http://schemas.microsoft.com/office/drawing/2014/main" id="{3A600E23-1E61-4C0E-8C7E-FCE47A6E0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6802" y="354676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5" name="椭圆 1894">
                <a:extLst>
                  <a:ext uri="{FF2B5EF4-FFF2-40B4-BE49-F238E27FC236}">
                    <a16:creationId xmlns:a16="http://schemas.microsoft.com/office/drawing/2014/main" id="{AE1C25E7-3DCF-4769-B7EB-AFE8D9D44B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4921" y="3497626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6" name="椭圆 1895">
                <a:extLst>
                  <a:ext uri="{FF2B5EF4-FFF2-40B4-BE49-F238E27FC236}">
                    <a16:creationId xmlns:a16="http://schemas.microsoft.com/office/drawing/2014/main" id="{4CFE338E-2E22-4E28-BAFC-908CAED3EE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6050" y="3450974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7" name="椭圆 1896">
                <a:extLst>
                  <a:ext uri="{FF2B5EF4-FFF2-40B4-BE49-F238E27FC236}">
                    <a16:creationId xmlns:a16="http://schemas.microsoft.com/office/drawing/2014/main" id="{8290BC25-EC28-419B-9B13-6FF7E3DCB4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0027" y="34069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8" name="椭圆 1897">
                <a:extLst>
                  <a:ext uri="{FF2B5EF4-FFF2-40B4-BE49-F238E27FC236}">
                    <a16:creationId xmlns:a16="http://schemas.microsoft.com/office/drawing/2014/main" id="{4A9D8CC0-1B32-4843-BF13-B727227CE3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6679" y="3365868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99" name="椭圆 1898">
                <a:extLst>
                  <a:ext uri="{FF2B5EF4-FFF2-40B4-BE49-F238E27FC236}">
                    <a16:creationId xmlns:a16="http://schemas.microsoft.com/office/drawing/2014/main" id="{0134DAE5-90CB-4329-A98E-5457255D30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5822" y="332774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0" name="椭圆 1899">
                <a:extLst>
                  <a:ext uri="{FF2B5EF4-FFF2-40B4-BE49-F238E27FC236}">
                    <a16:creationId xmlns:a16="http://schemas.microsoft.com/office/drawing/2014/main" id="{D503D731-D677-45A0-91A5-274F63B16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7260" y="3292791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1" name="椭圆 1900">
                <a:extLst>
                  <a:ext uri="{FF2B5EF4-FFF2-40B4-BE49-F238E27FC236}">
                    <a16:creationId xmlns:a16="http://schemas.microsoft.com/office/drawing/2014/main" id="{FBE67024-15A8-4EEB-A4EC-A5BC37797F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0793" y="326113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2" name="椭圆 1901">
                <a:extLst>
                  <a:ext uri="{FF2B5EF4-FFF2-40B4-BE49-F238E27FC236}">
                    <a16:creationId xmlns:a16="http://schemas.microsoft.com/office/drawing/2014/main" id="{AE6EBF61-12D0-4BA2-B2D0-CCD12BB3B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6207" y="32328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3" name="椭圆 1902">
                <a:extLst>
                  <a:ext uri="{FF2B5EF4-FFF2-40B4-BE49-F238E27FC236}">
                    <a16:creationId xmlns:a16="http://schemas.microsoft.com/office/drawing/2014/main" id="{6AFF51F3-0081-483D-B95E-1B622AA45D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3286" y="3208197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4" name="椭圆 1903">
                <a:extLst>
                  <a:ext uri="{FF2B5EF4-FFF2-40B4-BE49-F238E27FC236}">
                    <a16:creationId xmlns:a16="http://schemas.microsoft.com/office/drawing/2014/main" id="{C0CCFF5F-E720-47E7-8DAF-0E687295D0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1802" y="3187130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5" name="椭圆 1904">
                <a:extLst>
                  <a:ext uri="{FF2B5EF4-FFF2-40B4-BE49-F238E27FC236}">
                    <a16:creationId xmlns:a16="http://schemas.microsoft.com/office/drawing/2014/main" id="{F01EFBD6-99B0-48A5-967E-EABFDE459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526" y="316977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6" name="椭圆 1905">
                <a:extLst>
                  <a:ext uri="{FF2B5EF4-FFF2-40B4-BE49-F238E27FC236}">
                    <a16:creationId xmlns:a16="http://schemas.microsoft.com/office/drawing/2014/main" id="{29BDE7B0-FE4E-4615-8589-C71005E97C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2221" y="315621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7" name="椭圆 1906">
                <a:extLst>
                  <a:ext uri="{FF2B5EF4-FFF2-40B4-BE49-F238E27FC236}">
                    <a16:creationId xmlns:a16="http://schemas.microsoft.com/office/drawing/2014/main" id="{895304A2-80CE-49FB-B52E-F47A9D36C3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649" y="3146482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8" name="椭圆 1907">
                <a:extLst>
                  <a:ext uri="{FF2B5EF4-FFF2-40B4-BE49-F238E27FC236}">
                    <a16:creationId xmlns:a16="http://schemas.microsoft.com/office/drawing/2014/main" id="{5532040E-ED92-49E3-99C4-8EEE60A513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66" y="3140629"/>
                <a:ext cx="36000" cy="36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09" name="椭圆 1908">
                <a:extLst>
                  <a:ext uri="{FF2B5EF4-FFF2-40B4-BE49-F238E27FC236}">
                    <a16:creationId xmlns:a16="http://schemas.microsoft.com/office/drawing/2014/main" id="{58D44945-81C3-4713-A167-E09FF027D9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7729" y="313867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0" name="椭圆 1909">
                <a:extLst>
                  <a:ext uri="{FF2B5EF4-FFF2-40B4-BE49-F238E27FC236}">
                    <a16:creationId xmlns:a16="http://schemas.microsoft.com/office/drawing/2014/main" id="{EC8FC63C-5603-42F0-8C03-6224D5D56B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9892" y="314062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1" name="椭圆 1910">
                <a:extLst>
                  <a:ext uri="{FF2B5EF4-FFF2-40B4-BE49-F238E27FC236}">
                    <a16:creationId xmlns:a16="http://schemas.microsoft.com/office/drawing/2014/main" id="{56583A8D-D8E6-4671-B867-FC6958D80C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1809" y="314648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2" name="椭圆 1911">
                <a:extLst>
                  <a:ext uri="{FF2B5EF4-FFF2-40B4-BE49-F238E27FC236}">
                    <a16:creationId xmlns:a16="http://schemas.microsoft.com/office/drawing/2014/main" id="{69684840-4A82-42F9-B23D-EA97EAAE75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3236" y="315621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3" name="椭圆 1912">
                <a:extLst>
                  <a:ext uri="{FF2B5EF4-FFF2-40B4-BE49-F238E27FC236}">
                    <a16:creationId xmlns:a16="http://schemas.microsoft.com/office/drawing/2014/main" id="{05175493-463A-4944-9E51-33F58D1580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3932" y="316977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4" name="椭圆 1913">
                <a:extLst>
                  <a:ext uri="{FF2B5EF4-FFF2-40B4-BE49-F238E27FC236}">
                    <a16:creationId xmlns:a16="http://schemas.microsoft.com/office/drawing/2014/main" id="{C5819ABF-42CC-436E-9C59-DCB9A9941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3656" y="318713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5" name="椭圆 1914">
                <a:extLst>
                  <a:ext uri="{FF2B5EF4-FFF2-40B4-BE49-F238E27FC236}">
                    <a16:creationId xmlns:a16="http://schemas.microsoft.com/office/drawing/2014/main" id="{81977165-2986-485E-B16B-03AE82EA1C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2172" y="32081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6" name="椭圆 1915">
                <a:extLst>
                  <a:ext uri="{FF2B5EF4-FFF2-40B4-BE49-F238E27FC236}">
                    <a16:creationId xmlns:a16="http://schemas.microsoft.com/office/drawing/2014/main" id="{DFA6F65C-6834-433B-AF90-4D64EAC6A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9251" y="32328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7" name="椭圆 1916">
                <a:extLst>
                  <a:ext uri="{FF2B5EF4-FFF2-40B4-BE49-F238E27FC236}">
                    <a16:creationId xmlns:a16="http://schemas.microsoft.com/office/drawing/2014/main" id="{8DAC7C6B-8031-4B8E-8908-4E3FA7D89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4665" y="326113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8" name="椭圆 1917">
                <a:extLst>
                  <a:ext uri="{FF2B5EF4-FFF2-40B4-BE49-F238E27FC236}">
                    <a16:creationId xmlns:a16="http://schemas.microsoft.com/office/drawing/2014/main" id="{7DB7FDDB-61E4-4CD2-8702-607FB63298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8198" y="3292791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19" name="椭圆 1918">
                <a:extLst>
                  <a:ext uri="{FF2B5EF4-FFF2-40B4-BE49-F238E27FC236}">
                    <a16:creationId xmlns:a16="http://schemas.microsoft.com/office/drawing/2014/main" id="{9DAD9FA1-7807-4DCE-8654-6DF6C4CA28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636" y="332774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0" name="椭圆 1919">
                <a:extLst>
                  <a:ext uri="{FF2B5EF4-FFF2-40B4-BE49-F238E27FC236}">
                    <a16:creationId xmlns:a16="http://schemas.microsoft.com/office/drawing/2014/main" id="{F1872E89-A017-429B-9290-291589B965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8779" y="336586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1" name="椭圆 1920">
                <a:extLst>
                  <a:ext uri="{FF2B5EF4-FFF2-40B4-BE49-F238E27FC236}">
                    <a16:creationId xmlns:a16="http://schemas.microsoft.com/office/drawing/2014/main" id="{C506DA90-D7D5-4220-A7EE-F21C8FAF9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5430" y="34069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2" name="椭圆 1921">
                <a:extLst>
                  <a:ext uri="{FF2B5EF4-FFF2-40B4-BE49-F238E27FC236}">
                    <a16:creationId xmlns:a16="http://schemas.microsoft.com/office/drawing/2014/main" id="{8EB12213-B531-468A-A817-4BAEE1FE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9408" y="345097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3" name="椭圆 1922">
                <a:extLst>
                  <a:ext uri="{FF2B5EF4-FFF2-40B4-BE49-F238E27FC236}">
                    <a16:creationId xmlns:a16="http://schemas.microsoft.com/office/drawing/2014/main" id="{7E2A2472-AC07-4538-A9F0-ADF3997513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0537" y="349762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4" name="椭圆 1923">
                <a:extLst>
                  <a:ext uri="{FF2B5EF4-FFF2-40B4-BE49-F238E27FC236}">
                    <a16:creationId xmlns:a16="http://schemas.microsoft.com/office/drawing/2014/main" id="{B79B4B1E-DE9F-417C-9CCF-7C7FC85463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8656" y="354676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5" name="椭圆 1924">
                <a:extLst>
                  <a:ext uri="{FF2B5EF4-FFF2-40B4-BE49-F238E27FC236}">
                    <a16:creationId xmlns:a16="http://schemas.microsoft.com/office/drawing/2014/main" id="{994AEE07-577C-474A-A751-56642531C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3614" y="359820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6" name="椭圆 1925">
                <a:extLst>
                  <a:ext uri="{FF2B5EF4-FFF2-40B4-BE49-F238E27FC236}">
                    <a16:creationId xmlns:a16="http://schemas.microsoft.com/office/drawing/2014/main" id="{0B84516B-F448-4318-8AE4-710894B3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273" y="365174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7" name="椭圆 1926">
                <a:extLst>
                  <a:ext uri="{FF2B5EF4-FFF2-40B4-BE49-F238E27FC236}">
                    <a16:creationId xmlns:a16="http://schemas.microsoft.com/office/drawing/2014/main" id="{94D1AB0F-A0AB-42D4-ACF8-EE23B8617B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3508" y="370715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8" name="椭圆 1927">
                <a:extLst>
                  <a:ext uri="{FF2B5EF4-FFF2-40B4-BE49-F238E27FC236}">
                    <a16:creationId xmlns:a16="http://schemas.microsoft.com/office/drawing/2014/main" id="{D5C39E87-707C-475A-8BFD-7DD56146BC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8208" y="376423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29" name="椭圆 1928">
                <a:extLst>
                  <a:ext uri="{FF2B5EF4-FFF2-40B4-BE49-F238E27FC236}">
                    <a16:creationId xmlns:a16="http://schemas.microsoft.com/office/drawing/2014/main" id="{337FBB05-E4E7-4AA1-95CD-02608A8FC9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9275" y="382274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0" name="椭圆 1929">
                <a:extLst>
                  <a:ext uri="{FF2B5EF4-FFF2-40B4-BE49-F238E27FC236}">
                    <a16:creationId xmlns:a16="http://schemas.microsoft.com/office/drawing/2014/main" id="{54406503-7C7A-4003-998B-CF61F39391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626" y="388247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1" name="椭圆 1930">
                <a:extLst>
                  <a:ext uri="{FF2B5EF4-FFF2-40B4-BE49-F238E27FC236}">
                    <a16:creationId xmlns:a16="http://schemas.microsoft.com/office/drawing/2014/main" id="{830A3ACE-DCD7-4C16-B282-CD50CE6F7A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0193" y="394316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2" name="椭圆 1931">
                <a:extLst>
                  <a:ext uri="{FF2B5EF4-FFF2-40B4-BE49-F238E27FC236}">
                    <a16:creationId xmlns:a16="http://schemas.microsoft.com/office/drawing/2014/main" id="{BDDB5B95-BAA3-4918-A3A2-BCEEAFC9D5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9923" y="400459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3" name="椭圆 1932">
                <a:extLst>
                  <a:ext uri="{FF2B5EF4-FFF2-40B4-BE49-F238E27FC236}">
                    <a16:creationId xmlns:a16="http://schemas.microsoft.com/office/drawing/2014/main" id="{7F285EAB-D5F3-4136-9D87-274A2F07E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775" y="406651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4" name="椭圆 1933">
                <a:extLst>
                  <a:ext uri="{FF2B5EF4-FFF2-40B4-BE49-F238E27FC236}">
                    <a16:creationId xmlns:a16="http://schemas.microsoft.com/office/drawing/2014/main" id="{F1291D96-6C5F-43BC-AFBE-2ABD4F852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7729" y="412867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5" name="椭圆 1934">
                <a:extLst>
                  <a:ext uri="{FF2B5EF4-FFF2-40B4-BE49-F238E27FC236}">
                    <a16:creationId xmlns:a16="http://schemas.microsoft.com/office/drawing/2014/main" id="{80C6AD45-09C4-4B8C-9E53-EF59CBF12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775" y="419083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6" name="椭圆 1935">
                <a:extLst>
                  <a:ext uri="{FF2B5EF4-FFF2-40B4-BE49-F238E27FC236}">
                    <a16:creationId xmlns:a16="http://schemas.microsoft.com/office/drawing/2014/main" id="{6B2B2C3D-B707-416B-B17A-0945D75879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9923" y="425275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7" name="椭圆 1936">
                <a:extLst>
                  <a:ext uri="{FF2B5EF4-FFF2-40B4-BE49-F238E27FC236}">
                    <a16:creationId xmlns:a16="http://schemas.microsoft.com/office/drawing/2014/main" id="{E2164446-6A22-4B95-BACB-E4E9AE2B9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0193" y="431418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8" name="椭圆 1937">
                <a:extLst>
                  <a:ext uri="{FF2B5EF4-FFF2-40B4-BE49-F238E27FC236}">
                    <a16:creationId xmlns:a16="http://schemas.microsoft.com/office/drawing/2014/main" id="{127625A1-1F35-4CCC-80C4-EC5B49F0F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626" y="437487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39" name="椭圆 1938">
                <a:extLst>
                  <a:ext uri="{FF2B5EF4-FFF2-40B4-BE49-F238E27FC236}">
                    <a16:creationId xmlns:a16="http://schemas.microsoft.com/office/drawing/2014/main" id="{E6112E9A-A637-45E9-B307-912FBB8B9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9275" y="443460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0" name="椭圆 1939">
                <a:extLst>
                  <a:ext uri="{FF2B5EF4-FFF2-40B4-BE49-F238E27FC236}">
                    <a16:creationId xmlns:a16="http://schemas.microsoft.com/office/drawing/2014/main" id="{59955E47-13F7-4FF1-AED7-93B506A46C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8208" y="449311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1" name="椭圆 1940">
                <a:extLst>
                  <a:ext uri="{FF2B5EF4-FFF2-40B4-BE49-F238E27FC236}">
                    <a16:creationId xmlns:a16="http://schemas.microsoft.com/office/drawing/2014/main" id="{D12E3F50-9E6E-4A11-B6BC-76EAE38BFC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3508" y="45501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2" name="椭圆 1941">
                <a:extLst>
                  <a:ext uri="{FF2B5EF4-FFF2-40B4-BE49-F238E27FC236}">
                    <a16:creationId xmlns:a16="http://schemas.microsoft.com/office/drawing/2014/main" id="{2D8CCFFF-A72D-45B4-94DD-6753C0B525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273" y="460561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3" name="椭圆 1942">
                <a:extLst>
                  <a:ext uri="{FF2B5EF4-FFF2-40B4-BE49-F238E27FC236}">
                    <a16:creationId xmlns:a16="http://schemas.microsoft.com/office/drawing/2014/main" id="{51D7409C-794E-4652-AFDA-31538D25B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3614" y="465914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4" name="椭圆 1943">
                <a:extLst>
                  <a:ext uri="{FF2B5EF4-FFF2-40B4-BE49-F238E27FC236}">
                    <a16:creationId xmlns:a16="http://schemas.microsoft.com/office/drawing/2014/main" id="{5CE7569D-17B0-406E-AB1F-244DDF4C0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8656" y="471058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5" name="椭圆 1944">
                <a:extLst>
                  <a:ext uri="{FF2B5EF4-FFF2-40B4-BE49-F238E27FC236}">
                    <a16:creationId xmlns:a16="http://schemas.microsoft.com/office/drawing/2014/main" id="{93ED9CAF-4F87-44E6-9137-1BAEB69143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0537" y="475972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6" name="椭圆 1945">
                <a:extLst>
                  <a:ext uri="{FF2B5EF4-FFF2-40B4-BE49-F238E27FC236}">
                    <a16:creationId xmlns:a16="http://schemas.microsoft.com/office/drawing/2014/main" id="{959BE805-0B61-412C-8E3F-7E150E4FFA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9408" y="480637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7" name="椭圆 1946">
                <a:extLst>
                  <a:ext uri="{FF2B5EF4-FFF2-40B4-BE49-F238E27FC236}">
                    <a16:creationId xmlns:a16="http://schemas.microsoft.com/office/drawing/2014/main" id="{4EF7B652-3A26-4A6F-913E-6800B1A01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5430" y="48503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8" name="椭圆 1947">
                <a:extLst>
                  <a:ext uri="{FF2B5EF4-FFF2-40B4-BE49-F238E27FC236}">
                    <a16:creationId xmlns:a16="http://schemas.microsoft.com/office/drawing/2014/main" id="{E8AF5A78-CE09-4440-A777-A7E95EF9AD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8779" y="489148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9" name="椭圆 1948">
                <a:extLst>
                  <a:ext uri="{FF2B5EF4-FFF2-40B4-BE49-F238E27FC236}">
                    <a16:creationId xmlns:a16="http://schemas.microsoft.com/office/drawing/2014/main" id="{74B43E6B-91BA-4136-A910-F006187D8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9636" y="492960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0" name="椭圆 1949">
                <a:extLst>
                  <a:ext uri="{FF2B5EF4-FFF2-40B4-BE49-F238E27FC236}">
                    <a16:creationId xmlns:a16="http://schemas.microsoft.com/office/drawing/2014/main" id="{D8745BE6-515F-4C0F-8448-E31415A23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8198" y="4964561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1" name="椭圆 1950">
                <a:extLst>
                  <a:ext uri="{FF2B5EF4-FFF2-40B4-BE49-F238E27FC236}">
                    <a16:creationId xmlns:a16="http://schemas.microsoft.com/office/drawing/2014/main" id="{D104D4E3-09D7-4EB0-986D-B8A411F088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4665" y="499621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2" name="椭圆 1951">
                <a:extLst>
                  <a:ext uri="{FF2B5EF4-FFF2-40B4-BE49-F238E27FC236}">
                    <a16:creationId xmlns:a16="http://schemas.microsoft.com/office/drawing/2014/main" id="{EA7C91E6-06B2-44AF-A4A8-8ACC9BDEB7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9251" y="50244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" name="椭圆 1952">
                <a:extLst>
                  <a:ext uri="{FF2B5EF4-FFF2-40B4-BE49-F238E27FC236}">
                    <a16:creationId xmlns:a16="http://schemas.microsoft.com/office/drawing/2014/main" id="{C3BC64D3-E8CD-4E99-B5AE-20EF5440BE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2172" y="50491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4" name="椭圆 1953">
                <a:extLst>
                  <a:ext uri="{FF2B5EF4-FFF2-40B4-BE49-F238E27FC236}">
                    <a16:creationId xmlns:a16="http://schemas.microsoft.com/office/drawing/2014/main" id="{DD3CFF2C-4E45-4EFC-9600-7BBAB427F7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3656" y="507022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5" name="椭圆 1954">
                <a:extLst>
                  <a:ext uri="{FF2B5EF4-FFF2-40B4-BE49-F238E27FC236}">
                    <a16:creationId xmlns:a16="http://schemas.microsoft.com/office/drawing/2014/main" id="{693DFA23-6B52-4D4F-BF86-93D06CF293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3932" y="508757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6" name="椭圆 1955">
                <a:extLst>
                  <a:ext uri="{FF2B5EF4-FFF2-40B4-BE49-F238E27FC236}">
                    <a16:creationId xmlns:a16="http://schemas.microsoft.com/office/drawing/2014/main" id="{E224CC77-2B8C-4A1A-BF68-32586C063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3236" y="510114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7" name="椭圆 1956">
                <a:extLst>
                  <a:ext uri="{FF2B5EF4-FFF2-40B4-BE49-F238E27FC236}">
                    <a16:creationId xmlns:a16="http://schemas.microsoft.com/office/drawing/2014/main" id="{304C9899-604B-4396-92F3-AB745AD5AD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1809" y="511086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8" name="椭圆 1957">
                <a:extLst>
                  <a:ext uri="{FF2B5EF4-FFF2-40B4-BE49-F238E27FC236}">
                    <a16:creationId xmlns:a16="http://schemas.microsoft.com/office/drawing/2014/main" id="{219DEAE4-216D-4529-A12D-A5213C4B21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9892" y="511672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9" name="椭圆 1958">
                <a:extLst>
                  <a:ext uri="{FF2B5EF4-FFF2-40B4-BE49-F238E27FC236}">
                    <a16:creationId xmlns:a16="http://schemas.microsoft.com/office/drawing/2014/main" id="{767BF51B-2A3B-4493-BF0F-57A397E10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7729" y="511867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0" name="椭圆 1959">
                <a:extLst>
                  <a:ext uri="{FF2B5EF4-FFF2-40B4-BE49-F238E27FC236}">
                    <a16:creationId xmlns:a16="http://schemas.microsoft.com/office/drawing/2014/main" id="{74CE4A49-BDD6-4EE6-9174-97BD202FB2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66" y="511672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1" name="椭圆 1960">
                <a:extLst>
                  <a:ext uri="{FF2B5EF4-FFF2-40B4-BE49-F238E27FC236}">
                    <a16:creationId xmlns:a16="http://schemas.microsoft.com/office/drawing/2014/main" id="{4689AB3B-FED8-484E-B2CE-8041BA10E4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649" y="511086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2" name="椭圆 1961">
                <a:extLst>
                  <a:ext uri="{FF2B5EF4-FFF2-40B4-BE49-F238E27FC236}">
                    <a16:creationId xmlns:a16="http://schemas.microsoft.com/office/drawing/2014/main" id="{D0864DCB-BF2E-430A-9244-847ECE598C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2221" y="5101140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3" name="椭圆 1962">
                <a:extLst>
                  <a:ext uri="{FF2B5EF4-FFF2-40B4-BE49-F238E27FC236}">
                    <a16:creationId xmlns:a16="http://schemas.microsoft.com/office/drawing/2014/main" id="{01DC11A3-6388-45AD-A3F5-7475F577F7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526" y="508757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4" name="椭圆 1963">
                <a:extLst>
                  <a:ext uri="{FF2B5EF4-FFF2-40B4-BE49-F238E27FC236}">
                    <a16:creationId xmlns:a16="http://schemas.microsoft.com/office/drawing/2014/main" id="{724E0794-C59F-4D7B-9103-7FE3439311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1802" y="507022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5" name="椭圆 1964">
                <a:extLst>
                  <a:ext uri="{FF2B5EF4-FFF2-40B4-BE49-F238E27FC236}">
                    <a16:creationId xmlns:a16="http://schemas.microsoft.com/office/drawing/2014/main" id="{71CC28A0-1EAF-44B9-8F4A-7322D3645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3286" y="50491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6" name="椭圆 1965">
                <a:extLst>
                  <a:ext uri="{FF2B5EF4-FFF2-40B4-BE49-F238E27FC236}">
                    <a16:creationId xmlns:a16="http://schemas.microsoft.com/office/drawing/2014/main" id="{B6BFD149-77DF-475A-A75D-8625CA8236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6207" y="50244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7" name="椭圆 1966">
                <a:extLst>
                  <a:ext uri="{FF2B5EF4-FFF2-40B4-BE49-F238E27FC236}">
                    <a16:creationId xmlns:a16="http://schemas.microsoft.com/office/drawing/2014/main" id="{8D70721E-A813-42B6-AA42-D29A3C9CCF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0793" y="499621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8" name="椭圆 1967">
                <a:extLst>
                  <a:ext uri="{FF2B5EF4-FFF2-40B4-BE49-F238E27FC236}">
                    <a16:creationId xmlns:a16="http://schemas.microsoft.com/office/drawing/2014/main" id="{7D4BBE93-374B-416A-87FF-1CB4A509B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7260" y="4964561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9" name="椭圆 1968">
                <a:extLst>
                  <a:ext uri="{FF2B5EF4-FFF2-40B4-BE49-F238E27FC236}">
                    <a16:creationId xmlns:a16="http://schemas.microsoft.com/office/drawing/2014/main" id="{DEFDA0DC-EEDF-489D-8BBF-028B5A1DFE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5822" y="492960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0" name="椭圆 1969">
                <a:extLst>
                  <a:ext uri="{FF2B5EF4-FFF2-40B4-BE49-F238E27FC236}">
                    <a16:creationId xmlns:a16="http://schemas.microsoft.com/office/drawing/2014/main" id="{F4421E69-DC98-47C5-AF7D-BC483F305D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6679" y="489148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1" name="椭圆 1970">
                <a:extLst>
                  <a:ext uri="{FF2B5EF4-FFF2-40B4-BE49-F238E27FC236}">
                    <a16:creationId xmlns:a16="http://schemas.microsoft.com/office/drawing/2014/main" id="{F883F352-D7EE-4D83-B701-2EBD22206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0027" y="4850355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2" name="椭圆 1971">
                <a:extLst>
                  <a:ext uri="{FF2B5EF4-FFF2-40B4-BE49-F238E27FC236}">
                    <a16:creationId xmlns:a16="http://schemas.microsoft.com/office/drawing/2014/main" id="{BC31E7DB-925D-4C5F-BDA4-D06B7C6F2D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6050" y="480637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3" name="椭圆 1972">
                <a:extLst>
                  <a:ext uri="{FF2B5EF4-FFF2-40B4-BE49-F238E27FC236}">
                    <a16:creationId xmlns:a16="http://schemas.microsoft.com/office/drawing/2014/main" id="{7AFD925F-FA45-4D96-A8A3-AFD66A43D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4921" y="475972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4" name="椭圆 1973">
                <a:extLst>
                  <a:ext uri="{FF2B5EF4-FFF2-40B4-BE49-F238E27FC236}">
                    <a16:creationId xmlns:a16="http://schemas.microsoft.com/office/drawing/2014/main" id="{D8019E3A-030D-47E3-A2D8-A6294FC09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6802" y="471058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5" name="椭圆 1974">
                <a:extLst>
                  <a:ext uri="{FF2B5EF4-FFF2-40B4-BE49-F238E27FC236}">
                    <a16:creationId xmlns:a16="http://schemas.microsoft.com/office/drawing/2014/main" id="{A36AE7A0-5D70-4968-AA47-CA5C30D5D6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1844" y="465914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6" name="椭圆 1975">
                <a:extLst>
                  <a:ext uri="{FF2B5EF4-FFF2-40B4-BE49-F238E27FC236}">
                    <a16:creationId xmlns:a16="http://schemas.microsoft.com/office/drawing/2014/main" id="{711EDA66-A5D7-4D5A-A135-875FB6A35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185" y="4605612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7" name="椭圆 1976">
                <a:extLst>
                  <a:ext uri="{FF2B5EF4-FFF2-40B4-BE49-F238E27FC236}">
                    <a16:creationId xmlns:a16="http://schemas.microsoft.com/office/drawing/2014/main" id="{662CA907-4151-4078-BE0B-53C2F19B7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1950" y="4550197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8" name="椭圆 1977">
                <a:extLst>
                  <a:ext uri="{FF2B5EF4-FFF2-40B4-BE49-F238E27FC236}">
                    <a16:creationId xmlns:a16="http://schemas.microsoft.com/office/drawing/2014/main" id="{1DF14518-2D1A-4BAB-A6E3-4BB5FD7C22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7250" y="449311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9" name="椭圆 1978">
                <a:extLst>
                  <a:ext uri="{FF2B5EF4-FFF2-40B4-BE49-F238E27FC236}">
                    <a16:creationId xmlns:a16="http://schemas.microsoft.com/office/drawing/2014/main" id="{1395D6E4-4EB9-4728-9577-59419F8D37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6183" y="4434603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80" name="椭圆 1979">
                <a:extLst>
                  <a:ext uri="{FF2B5EF4-FFF2-40B4-BE49-F238E27FC236}">
                    <a16:creationId xmlns:a16="http://schemas.microsoft.com/office/drawing/2014/main" id="{C80C2DFE-116C-41ED-8E4F-BAC6CBE416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832" y="4374879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81" name="椭圆 1980">
                <a:extLst>
                  <a:ext uri="{FF2B5EF4-FFF2-40B4-BE49-F238E27FC236}">
                    <a16:creationId xmlns:a16="http://schemas.microsoft.com/office/drawing/2014/main" id="{0109CB34-228C-40B8-8C7D-45831F7350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5265" y="4314184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82" name="椭圆 1981">
                <a:extLst>
                  <a:ext uri="{FF2B5EF4-FFF2-40B4-BE49-F238E27FC236}">
                    <a16:creationId xmlns:a16="http://schemas.microsoft.com/office/drawing/2014/main" id="{4EB793DD-9760-4A1F-BFC9-ACCBECF83F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5535" y="4252756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83" name="椭圆 1982">
                <a:extLst>
                  <a:ext uri="{FF2B5EF4-FFF2-40B4-BE49-F238E27FC236}">
                    <a16:creationId xmlns:a16="http://schemas.microsoft.com/office/drawing/2014/main" id="{FAC93D65-2828-431C-982C-4B4E834FF8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9682" y="4190838"/>
                <a:ext cx="36000" cy="3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81" name="文本框 1880">
              <a:extLst>
                <a:ext uri="{FF2B5EF4-FFF2-40B4-BE49-F238E27FC236}">
                  <a16:creationId xmlns:a16="http://schemas.microsoft.com/office/drawing/2014/main" id="{1FCE959A-B2B2-4B1F-970E-F3B5D18605D7}"/>
                </a:ext>
              </a:extLst>
            </p:cNvPr>
            <p:cNvSpPr txBox="1"/>
            <p:nvPr/>
          </p:nvSpPr>
          <p:spPr>
            <a:xfrm>
              <a:off x="8910303" y="3729709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78%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82" name="文本框 1881">
              <a:extLst>
                <a:ext uri="{FF2B5EF4-FFF2-40B4-BE49-F238E27FC236}">
                  <a16:creationId xmlns:a16="http://schemas.microsoft.com/office/drawing/2014/main" id="{7493D5E7-5851-462F-BEA7-2BB23DD83A66}"/>
                </a:ext>
              </a:extLst>
            </p:cNvPr>
            <p:cNvSpPr txBox="1"/>
            <p:nvPr/>
          </p:nvSpPr>
          <p:spPr>
            <a:xfrm>
              <a:off x="8893110" y="4308453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Text Here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CF47727-9E7F-42C6-BED3-BB50165F7DBC}"/>
              </a:ext>
            </a:extLst>
          </p:cNvPr>
          <p:cNvSpPr txBox="1"/>
          <p:nvPr/>
        </p:nvSpPr>
        <p:spPr>
          <a:xfrm>
            <a:off x="1057737" y="4962652"/>
            <a:ext cx="1011852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Lorem ipsum dolor sit amet, consectetuer adipiscing elit. Maecenas porttitor congue massa.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Fusce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posuere, magna sed pulvinar ultricies, purus lectus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malesuada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libero.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8FAE9FA0-4B39-47BE-9B9E-AE4D31220F68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368" name="矩形: 圆角 367">
              <a:extLst>
                <a:ext uri="{FF2B5EF4-FFF2-40B4-BE49-F238E27FC236}">
                  <a16:creationId xmlns:a16="http://schemas.microsoft.com/office/drawing/2014/main" id="{781244C0-CEAB-4CB3-A5E1-806C03AC582A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9" name="矩形: 圆角 368">
              <a:extLst>
                <a:ext uri="{FF2B5EF4-FFF2-40B4-BE49-F238E27FC236}">
                  <a16:creationId xmlns:a16="http://schemas.microsoft.com/office/drawing/2014/main" id="{FF0D79EF-1E9C-4474-BB2C-A82C95B022D7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0" name="矩形: 圆角 369">
              <a:extLst>
                <a:ext uri="{FF2B5EF4-FFF2-40B4-BE49-F238E27FC236}">
                  <a16:creationId xmlns:a16="http://schemas.microsoft.com/office/drawing/2014/main" id="{535D829C-490B-448D-8546-3297680323F7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1" name="矩形: 圆角 370">
              <a:extLst>
                <a:ext uri="{FF2B5EF4-FFF2-40B4-BE49-F238E27FC236}">
                  <a16:creationId xmlns:a16="http://schemas.microsoft.com/office/drawing/2014/main" id="{D9CC2589-4AC6-4652-8C8C-FE49900E4F5A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2" name="iconfont-1049-809669">
            <a:extLst>
              <a:ext uri="{FF2B5EF4-FFF2-40B4-BE49-F238E27FC236}">
                <a16:creationId xmlns:a16="http://schemas.microsoft.com/office/drawing/2014/main" id="{9B8EF323-F736-4EA8-89D9-030B9806174D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8CE48EC3-FFBB-4396-99B8-C383D6224B8D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74" name="图片 12" descr="logo">
            <a:extLst>
              <a:ext uri="{FF2B5EF4-FFF2-40B4-BE49-F238E27FC236}">
                <a16:creationId xmlns:a16="http://schemas.microsoft.com/office/drawing/2014/main" id="{91FA6700-F21C-451E-8195-F8F2DACAD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35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DDABCE-9D6C-42E7-8CC6-090AAE599F4D}"/>
              </a:ext>
            </a:extLst>
          </p:cNvPr>
          <p:cNvGrpSpPr/>
          <p:nvPr/>
        </p:nvGrpSpPr>
        <p:grpSpPr>
          <a:xfrm>
            <a:off x="757185" y="3787806"/>
            <a:ext cx="1365914" cy="1365914"/>
            <a:chOff x="953888" y="3595109"/>
            <a:chExt cx="1365914" cy="136591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4F6EC34-F8E3-4204-B9D4-1F23B47248B5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05230B4-EE2F-4424-B060-B17BA432AC4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0348744-4C09-40A0-BD89-86E34D2FF0DE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A1BCB7-EA0B-46C0-951E-B8E4F3DBD1A8}"/>
              </a:ext>
            </a:extLst>
          </p:cNvPr>
          <p:cNvGrpSpPr/>
          <p:nvPr/>
        </p:nvGrpSpPr>
        <p:grpSpPr>
          <a:xfrm>
            <a:off x="2631900" y="3787806"/>
            <a:ext cx="1365914" cy="1365914"/>
            <a:chOff x="953888" y="3595109"/>
            <a:chExt cx="1365914" cy="136591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5495BC2-F641-4453-A355-26B0F35E518F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7EBDBB8-2FD1-4972-917B-88097AA6445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45859BE-9CAB-47F9-85CC-03FC6AEF88E8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9E521E2-2BCE-4DB5-8F21-0EDBB1F95087}"/>
              </a:ext>
            </a:extLst>
          </p:cNvPr>
          <p:cNvGrpSpPr/>
          <p:nvPr/>
        </p:nvGrpSpPr>
        <p:grpSpPr>
          <a:xfrm>
            <a:off x="4506615" y="3787806"/>
            <a:ext cx="1365914" cy="1365914"/>
            <a:chOff x="953888" y="3595109"/>
            <a:chExt cx="1365914" cy="1365914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46634E7-7FE2-42E6-8AC5-E1961B512DA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D40C5362-22CD-4BF1-A289-2E578D3BCD4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938E0D6-3633-47A1-AD7D-725EF2D1F3E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A8C3E03-ABCE-4DC3-8FBF-4380DC94A04D}"/>
              </a:ext>
            </a:extLst>
          </p:cNvPr>
          <p:cNvGrpSpPr/>
          <p:nvPr/>
        </p:nvGrpSpPr>
        <p:grpSpPr>
          <a:xfrm>
            <a:off x="6381330" y="3787806"/>
            <a:ext cx="1365914" cy="1365914"/>
            <a:chOff x="953888" y="3595109"/>
            <a:chExt cx="1365914" cy="1365914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E35F102-FD5A-457F-B54F-53DE46F02872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96230D7-A4B2-464F-91C4-768B9255C43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6F62370-2C2A-4792-9F66-502D80EF8B3C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D43E0DE-6237-4BF0-8F4F-B30A91B79CD7}"/>
              </a:ext>
            </a:extLst>
          </p:cNvPr>
          <p:cNvGrpSpPr/>
          <p:nvPr/>
        </p:nvGrpSpPr>
        <p:grpSpPr>
          <a:xfrm>
            <a:off x="10130761" y="3787806"/>
            <a:ext cx="1365914" cy="1365914"/>
            <a:chOff x="953888" y="3595109"/>
            <a:chExt cx="1365914" cy="1365914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2855C94E-0F27-42DF-BE54-8AF144F20E8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AB652EC0-CE57-40E2-B75E-08D0831E915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1C9B423-FBB7-4902-90FC-1BB469BF9B1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6" name="mountain-graph_1787">
            <a:extLst>
              <a:ext uri="{FF2B5EF4-FFF2-40B4-BE49-F238E27FC236}">
                <a16:creationId xmlns:a16="http://schemas.microsoft.com/office/drawing/2014/main" id="{F60AEEEF-E881-4343-A8A6-04A1BED99298}"/>
              </a:ext>
            </a:extLst>
          </p:cNvPr>
          <p:cNvSpPr>
            <a:spLocks noChangeAspect="1"/>
          </p:cNvSpPr>
          <p:nvPr/>
        </p:nvSpPr>
        <p:spPr bwMode="auto">
          <a:xfrm>
            <a:off x="6759444" y="4178287"/>
            <a:ext cx="609685" cy="608998"/>
          </a:xfrm>
          <a:custGeom>
            <a:avLst/>
            <a:gdLst>
              <a:gd name="connsiteX0" fmla="*/ 413275 w 551492"/>
              <a:gd name="connsiteY0" fmla="*/ 138132 h 550871"/>
              <a:gd name="connsiteX1" fmla="*/ 551492 w 551492"/>
              <a:gd name="connsiteY1" fmla="*/ 274791 h 550871"/>
              <a:gd name="connsiteX2" fmla="*/ 551492 w 551492"/>
              <a:gd name="connsiteY2" fmla="*/ 412739 h 550871"/>
              <a:gd name="connsiteX3" fmla="*/ 138132 w 551492"/>
              <a:gd name="connsiteY3" fmla="*/ 412739 h 550871"/>
              <a:gd name="connsiteX4" fmla="*/ 138132 w 551492"/>
              <a:gd name="connsiteY4" fmla="*/ 274791 h 550871"/>
              <a:gd name="connsiteX5" fmla="*/ 206595 w 551492"/>
              <a:gd name="connsiteY5" fmla="*/ 206461 h 550871"/>
              <a:gd name="connsiteX6" fmla="*/ 275058 w 551492"/>
              <a:gd name="connsiteY6" fmla="*/ 274791 h 550871"/>
              <a:gd name="connsiteX7" fmla="*/ 68452 w 551492"/>
              <a:gd name="connsiteY7" fmla="*/ 0 h 550871"/>
              <a:gd name="connsiteX8" fmla="*/ 68452 w 551492"/>
              <a:gd name="connsiteY8" fmla="*/ 481206 h 550871"/>
              <a:gd name="connsiteX9" fmla="*/ 551492 w 551492"/>
              <a:gd name="connsiteY9" fmla="*/ 481206 h 550871"/>
              <a:gd name="connsiteX10" fmla="*/ 481748 w 551492"/>
              <a:gd name="connsiteY10" fmla="*/ 550871 h 550871"/>
              <a:gd name="connsiteX11" fmla="*/ 68452 w 551492"/>
              <a:gd name="connsiteY11" fmla="*/ 550871 h 550871"/>
              <a:gd name="connsiteX12" fmla="*/ 0 w 551492"/>
              <a:gd name="connsiteY12" fmla="*/ 550871 h 550871"/>
              <a:gd name="connsiteX13" fmla="*/ 0 w 551492"/>
              <a:gd name="connsiteY13" fmla="*/ 481206 h 550871"/>
              <a:gd name="connsiteX14" fmla="*/ 0 w 551492"/>
              <a:gd name="connsiteY14" fmla="*/ 68375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1492" h="550871">
                <a:moveTo>
                  <a:pt x="413275" y="138132"/>
                </a:moveTo>
                <a:lnTo>
                  <a:pt x="551492" y="274791"/>
                </a:lnTo>
                <a:lnTo>
                  <a:pt x="551492" y="412739"/>
                </a:lnTo>
                <a:lnTo>
                  <a:pt x="138132" y="412739"/>
                </a:lnTo>
                <a:lnTo>
                  <a:pt x="138132" y="274791"/>
                </a:lnTo>
                <a:lnTo>
                  <a:pt x="206595" y="206461"/>
                </a:lnTo>
                <a:lnTo>
                  <a:pt x="275058" y="274791"/>
                </a:lnTo>
                <a:close/>
                <a:moveTo>
                  <a:pt x="68452" y="0"/>
                </a:moveTo>
                <a:lnTo>
                  <a:pt x="68452" y="481206"/>
                </a:lnTo>
                <a:lnTo>
                  <a:pt x="551492" y="481206"/>
                </a:lnTo>
                <a:lnTo>
                  <a:pt x="481748" y="550871"/>
                </a:lnTo>
                <a:lnTo>
                  <a:pt x="68452" y="550871"/>
                </a:lnTo>
                <a:lnTo>
                  <a:pt x="0" y="550871"/>
                </a:lnTo>
                <a:lnTo>
                  <a:pt x="0" y="481206"/>
                </a:lnTo>
                <a:lnTo>
                  <a:pt x="0" y="68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7" name="literature_221906">
            <a:extLst>
              <a:ext uri="{FF2B5EF4-FFF2-40B4-BE49-F238E27FC236}">
                <a16:creationId xmlns:a16="http://schemas.microsoft.com/office/drawing/2014/main" id="{20869B59-5F3B-4108-B32F-5825C586B4C1}"/>
              </a:ext>
            </a:extLst>
          </p:cNvPr>
          <p:cNvSpPr>
            <a:spLocks noChangeAspect="1"/>
          </p:cNvSpPr>
          <p:nvPr/>
        </p:nvSpPr>
        <p:spPr bwMode="auto">
          <a:xfrm>
            <a:off x="10508875" y="4178402"/>
            <a:ext cx="609685" cy="608769"/>
          </a:xfrm>
          <a:custGeom>
            <a:avLst/>
            <a:gdLst>
              <a:gd name="connsiteX0" fmla="*/ 486121 w 607634"/>
              <a:gd name="connsiteY0" fmla="*/ 34142 h 606722"/>
              <a:gd name="connsiteX1" fmla="*/ 572055 w 607634"/>
              <a:gd name="connsiteY1" fmla="*/ 69671 h 606722"/>
              <a:gd name="connsiteX2" fmla="*/ 572055 w 607634"/>
              <a:gd name="connsiteY2" fmla="*/ 241293 h 606722"/>
              <a:gd name="connsiteX3" fmla="*/ 346428 w 607634"/>
              <a:gd name="connsiteY3" fmla="*/ 466509 h 606722"/>
              <a:gd name="connsiteX4" fmla="*/ 206869 w 607634"/>
              <a:gd name="connsiteY4" fmla="*/ 466509 h 606722"/>
              <a:gd name="connsiteX5" fmla="*/ 280743 w 607634"/>
              <a:gd name="connsiteY5" fmla="*/ 392741 h 606722"/>
              <a:gd name="connsiteX6" fmla="*/ 357198 w 607634"/>
              <a:gd name="connsiteY6" fmla="*/ 392741 h 606722"/>
              <a:gd name="connsiteX7" fmla="*/ 357198 w 607634"/>
              <a:gd name="connsiteY7" fmla="*/ 347235 h 606722"/>
              <a:gd name="connsiteX8" fmla="*/ 326313 w 607634"/>
              <a:gd name="connsiteY8" fmla="*/ 347235 h 606722"/>
              <a:gd name="connsiteX9" fmla="*/ 377402 w 607634"/>
              <a:gd name="connsiteY9" fmla="*/ 296220 h 606722"/>
              <a:gd name="connsiteX10" fmla="*/ 453857 w 607634"/>
              <a:gd name="connsiteY10" fmla="*/ 296220 h 606722"/>
              <a:gd name="connsiteX11" fmla="*/ 453857 w 607634"/>
              <a:gd name="connsiteY11" fmla="*/ 250714 h 606722"/>
              <a:gd name="connsiteX12" fmla="*/ 422972 w 607634"/>
              <a:gd name="connsiteY12" fmla="*/ 250714 h 606722"/>
              <a:gd name="connsiteX13" fmla="*/ 502186 w 607634"/>
              <a:gd name="connsiteY13" fmla="*/ 171613 h 606722"/>
              <a:gd name="connsiteX14" fmla="*/ 469967 w 607634"/>
              <a:gd name="connsiteY14" fmla="*/ 139440 h 606722"/>
              <a:gd name="connsiteX15" fmla="*/ 174649 w 607634"/>
              <a:gd name="connsiteY15" fmla="*/ 434335 h 606722"/>
              <a:gd name="connsiteX16" fmla="*/ 174649 w 607634"/>
              <a:gd name="connsiteY16" fmla="*/ 294886 h 606722"/>
              <a:gd name="connsiteX17" fmla="*/ 400187 w 607634"/>
              <a:gd name="connsiteY17" fmla="*/ 69671 h 606722"/>
              <a:gd name="connsiteX18" fmla="*/ 486121 w 607634"/>
              <a:gd name="connsiteY18" fmla="*/ 34142 h 606722"/>
              <a:gd name="connsiteX19" fmla="*/ 0 w 607634"/>
              <a:gd name="connsiteY19" fmla="*/ 0 h 606722"/>
              <a:gd name="connsiteX20" fmla="*/ 425277 w 607634"/>
              <a:gd name="connsiteY20" fmla="*/ 0 h 606722"/>
              <a:gd name="connsiteX21" fmla="*/ 367956 w 607634"/>
              <a:gd name="connsiteY21" fmla="*/ 37504 h 606722"/>
              <a:gd name="connsiteX22" fmla="*/ 129060 w 607634"/>
              <a:gd name="connsiteY22" fmla="*/ 276033 h 606722"/>
              <a:gd name="connsiteX23" fmla="*/ 129060 w 607634"/>
              <a:gd name="connsiteY23" fmla="*/ 479814 h 606722"/>
              <a:gd name="connsiteX24" fmla="*/ 94080 w 607634"/>
              <a:gd name="connsiteY24" fmla="*/ 514741 h 606722"/>
              <a:gd name="connsiteX25" fmla="*/ 126301 w 607634"/>
              <a:gd name="connsiteY25" fmla="*/ 546912 h 606722"/>
              <a:gd name="connsiteX26" fmla="*/ 161281 w 607634"/>
              <a:gd name="connsiteY26" fmla="*/ 511986 h 606722"/>
              <a:gd name="connsiteX27" fmla="*/ 365375 w 607634"/>
              <a:gd name="connsiteY27" fmla="*/ 511986 h 606722"/>
              <a:gd name="connsiteX28" fmla="*/ 485624 w 607634"/>
              <a:gd name="connsiteY28" fmla="*/ 391921 h 606722"/>
              <a:gd name="connsiteX29" fmla="*/ 486069 w 607634"/>
              <a:gd name="connsiteY29" fmla="*/ 561220 h 606722"/>
              <a:gd name="connsiteX30" fmla="*/ 531640 w 607634"/>
              <a:gd name="connsiteY30" fmla="*/ 606722 h 606722"/>
              <a:gd name="connsiteX31" fmla="*/ 91143 w 607634"/>
              <a:gd name="connsiteY31" fmla="*/ 606722 h 606722"/>
              <a:gd name="connsiteX32" fmla="*/ 45571 w 607634"/>
              <a:gd name="connsiteY32" fmla="*/ 561220 h 606722"/>
              <a:gd name="connsiteX33" fmla="*/ 45571 w 607634"/>
              <a:gd name="connsiteY33" fmla="*/ 45502 h 606722"/>
              <a:gd name="connsiteX34" fmla="*/ 0 w 607634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4" h="606722">
                <a:moveTo>
                  <a:pt x="486121" y="34142"/>
                </a:moveTo>
                <a:cubicBezTo>
                  <a:pt x="517228" y="34142"/>
                  <a:pt x="548335" y="45985"/>
                  <a:pt x="572055" y="69671"/>
                </a:cubicBezTo>
                <a:cubicBezTo>
                  <a:pt x="619494" y="117042"/>
                  <a:pt x="619494" y="193922"/>
                  <a:pt x="572055" y="241293"/>
                </a:cubicBezTo>
                <a:lnTo>
                  <a:pt x="346428" y="466509"/>
                </a:lnTo>
                <a:lnTo>
                  <a:pt x="206869" y="466509"/>
                </a:lnTo>
                <a:lnTo>
                  <a:pt x="280743" y="392741"/>
                </a:lnTo>
                <a:lnTo>
                  <a:pt x="357198" y="392741"/>
                </a:lnTo>
                <a:lnTo>
                  <a:pt x="357198" y="347235"/>
                </a:lnTo>
                <a:lnTo>
                  <a:pt x="326313" y="347235"/>
                </a:lnTo>
                <a:lnTo>
                  <a:pt x="377402" y="296220"/>
                </a:lnTo>
                <a:lnTo>
                  <a:pt x="453857" y="296220"/>
                </a:lnTo>
                <a:lnTo>
                  <a:pt x="453857" y="250714"/>
                </a:lnTo>
                <a:lnTo>
                  <a:pt x="422972" y="250714"/>
                </a:lnTo>
                <a:lnTo>
                  <a:pt x="502186" y="171613"/>
                </a:lnTo>
                <a:lnTo>
                  <a:pt x="469967" y="139440"/>
                </a:lnTo>
                <a:lnTo>
                  <a:pt x="174649" y="434335"/>
                </a:lnTo>
                <a:lnTo>
                  <a:pt x="174649" y="294886"/>
                </a:lnTo>
                <a:lnTo>
                  <a:pt x="400187" y="69671"/>
                </a:lnTo>
                <a:cubicBezTo>
                  <a:pt x="423907" y="45985"/>
                  <a:pt x="455014" y="34142"/>
                  <a:pt x="486121" y="34142"/>
                </a:cubicBezTo>
                <a:close/>
                <a:moveTo>
                  <a:pt x="0" y="0"/>
                </a:moveTo>
                <a:lnTo>
                  <a:pt x="425277" y="0"/>
                </a:lnTo>
                <a:cubicBezTo>
                  <a:pt x="404004" y="8265"/>
                  <a:pt x="384511" y="20974"/>
                  <a:pt x="367956" y="37504"/>
                </a:cubicBezTo>
                <a:lnTo>
                  <a:pt x="129060" y="276033"/>
                </a:lnTo>
                <a:lnTo>
                  <a:pt x="129060" y="479814"/>
                </a:lnTo>
                <a:lnTo>
                  <a:pt x="94080" y="514741"/>
                </a:lnTo>
                <a:lnTo>
                  <a:pt x="126301" y="546912"/>
                </a:lnTo>
                <a:lnTo>
                  <a:pt x="161281" y="511986"/>
                </a:lnTo>
                <a:lnTo>
                  <a:pt x="365375" y="511986"/>
                </a:lnTo>
                <a:lnTo>
                  <a:pt x="485624" y="391921"/>
                </a:lnTo>
                <a:lnTo>
                  <a:pt x="486069" y="561220"/>
                </a:lnTo>
                <a:cubicBezTo>
                  <a:pt x="486069" y="586282"/>
                  <a:pt x="506540" y="606722"/>
                  <a:pt x="531640" y="606722"/>
                </a:cubicBezTo>
                <a:lnTo>
                  <a:pt x="91143" y="606722"/>
                </a:lnTo>
                <a:cubicBezTo>
                  <a:pt x="65954" y="606722"/>
                  <a:pt x="45571" y="586282"/>
                  <a:pt x="45571" y="561220"/>
                </a:cubicBezTo>
                <a:lnTo>
                  <a:pt x="45571" y="45502"/>
                </a:lnTo>
                <a:cubicBezTo>
                  <a:pt x="45571" y="20351"/>
                  <a:pt x="25189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8" name="book_338392">
            <a:extLst>
              <a:ext uri="{FF2B5EF4-FFF2-40B4-BE49-F238E27FC236}">
                <a16:creationId xmlns:a16="http://schemas.microsoft.com/office/drawing/2014/main" id="{57CC7541-782E-4422-B10A-6A5C23C2020E}"/>
              </a:ext>
            </a:extLst>
          </p:cNvPr>
          <p:cNvSpPr>
            <a:spLocks noChangeAspect="1"/>
          </p:cNvSpPr>
          <p:nvPr/>
        </p:nvSpPr>
        <p:spPr bwMode="auto">
          <a:xfrm>
            <a:off x="3073200" y="4177944"/>
            <a:ext cx="483313" cy="609685"/>
          </a:xfrm>
          <a:custGeom>
            <a:avLst/>
            <a:gdLst>
              <a:gd name="connsiteX0" fmla="*/ 76033 w 481635"/>
              <a:gd name="connsiteY0" fmla="*/ 506245 h 607568"/>
              <a:gd name="connsiteX1" fmla="*/ 50689 w 481635"/>
              <a:gd name="connsiteY1" fmla="*/ 531553 h 607568"/>
              <a:gd name="connsiteX2" fmla="*/ 76033 w 481635"/>
              <a:gd name="connsiteY2" fmla="*/ 556860 h 607568"/>
              <a:gd name="connsiteX3" fmla="*/ 409966 w 481635"/>
              <a:gd name="connsiteY3" fmla="*/ 556860 h 607568"/>
              <a:gd name="connsiteX4" fmla="*/ 409966 w 481635"/>
              <a:gd name="connsiteY4" fmla="*/ 506245 h 607568"/>
              <a:gd name="connsiteX5" fmla="*/ 152069 w 481635"/>
              <a:gd name="connsiteY5" fmla="*/ 151857 h 607568"/>
              <a:gd name="connsiteX6" fmla="*/ 329612 w 481635"/>
              <a:gd name="connsiteY6" fmla="*/ 151857 h 607568"/>
              <a:gd name="connsiteX7" fmla="*/ 329612 w 481635"/>
              <a:gd name="connsiteY7" fmla="*/ 227856 h 607568"/>
              <a:gd name="connsiteX8" fmla="*/ 152069 w 481635"/>
              <a:gd name="connsiteY8" fmla="*/ 227856 h 607568"/>
              <a:gd name="connsiteX9" fmla="*/ 126722 w 481635"/>
              <a:gd name="connsiteY9" fmla="*/ 101230 h 607568"/>
              <a:gd name="connsiteX10" fmla="*/ 101377 w 481635"/>
              <a:gd name="connsiteY10" fmla="*/ 126538 h 607568"/>
              <a:gd name="connsiteX11" fmla="*/ 101377 w 481635"/>
              <a:gd name="connsiteY11" fmla="*/ 253169 h 607568"/>
              <a:gd name="connsiteX12" fmla="*/ 126722 w 481635"/>
              <a:gd name="connsiteY12" fmla="*/ 278476 h 607568"/>
              <a:gd name="connsiteX13" fmla="*/ 354914 w 481635"/>
              <a:gd name="connsiteY13" fmla="*/ 278476 h 607568"/>
              <a:gd name="connsiteX14" fmla="*/ 380258 w 481635"/>
              <a:gd name="connsiteY14" fmla="*/ 253169 h 607568"/>
              <a:gd name="connsiteX15" fmla="*/ 380258 w 481635"/>
              <a:gd name="connsiteY15" fmla="*/ 126538 h 607568"/>
              <a:gd name="connsiteX16" fmla="*/ 354914 w 481635"/>
              <a:gd name="connsiteY16" fmla="*/ 101230 h 607568"/>
              <a:gd name="connsiteX17" fmla="*/ 63779 w 481635"/>
              <a:gd name="connsiteY17" fmla="*/ 0 h 607568"/>
              <a:gd name="connsiteX18" fmla="*/ 456291 w 481635"/>
              <a:gd name="connsiteY18" fmla="*/ 0 h 607568"/>
              <a:gd name="connsiteX19" fmla="*/ 481635 w 481635"/>
              <a:gd name="connsiteY19" fmla="*/ 25308 h 607568"/>
              <a:gd name="connsiteX20" fmla="*/ 481635 w 481635"/>
              <a:gd name="connsiteY20" fmla="*/ 480937 h 607568"/>
              <a:gd name="connsiteX21" fmla="*/ 481357 w 481635"/>
              <a:gd name="connsiteY21" fmla="*/ 482513 h 607568"/>
              <a:gd name="connsiteX22" fmla="*/ 479964 w 481635"/>
              <a:gd name="connsiteY22" fmla="*/ 489188 h 607568"/>
              <a:gd name="connsiteX23" fmla="*/ 479129 w 481635"/>
              <a:gd name="connsiteY23" fmla="*/ 491598 h 607568"/>
              <a:gd name="connsiteX24" fmla="*/ 474301 w 481635"/>
              <a:gd name="connsiteY24" fmla="*/ 498736 h 607568"/>
              <a:gd name="connsiteX25" fmla="*/ 474209 w 481635"/>
              <a:gd name="connsiteY25" fmla="*/ 498921 h 607568"/>
              <a:gd name="connsiteX26" fmla="*/ 474209 w 481635"/>
              <a:gd name="connsiteY26" fmla="*/ 564276 h 607568"/>
              <a:gd name="connsiteX27" fmla="*/ 479686 w 481635"/>
              <a:gd name="connsiteY27" fmla="*/ 591901 h 607568"/>
              <a:gd name="connsiteX28" fmla="*/ 456291 w 481635"/>
              <a:gd name="connsiteY28" fmla="*/ 607568 h 607568"/>
              <a:gd name="connsiteX29" fmla="*/ 76033 w 481635"/>
              <a:gd name="connsiteY29" fmla="*/ 607568 h 607568"/>
              <a:gd name="connsiteX30" fmla="*/ 0 w 481635"/>
              <a:gd name="connsiteY30" fmla="*/ 531553 h 607568"/>
              <a:gd name="connsiteX31" fmla="*/ 0 w 481635"/>
              <a:gd name="connsiteY31" fmla="*/ 63686 h 607568"/>
              <a:gd name="connsiteX32" fmla="*/ 63779 w 481635"/>
              <a:gd name="connsiteY3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1635" h="607568">
                <a:moveTo>
                  <a:pt x="76033" y="506245"/>
                </a:moveTo>
                <a:cubicBezTo>
                  <a:pt x="62015" y="506245"/>
                  <a:pt x="50689" y="517647"/>
                  <a:pt x="50689" y="531553"/>
                </a:cubicBezTo>
                <a:cubicBezTo>
                  <a:pt x="50689" y="545550"/>
                  <a:pt x="62015" y="556860"/>
                  <a:pt x="76033" y="556860"/>
                </a:cubicBezTo>
                <a:lnTo>
                  <a:pt x="409966" y="556860"/>
                </a:lnTo>
                <a:cubicBezTo>
                  <a:pt x="404210" y="540081"/>
                  <a:pt x="404210" y="523024"/>
                  <a:pt x="409966" y="506245"/>
                </a:cubicBezTo>
                <a:close/>
                <a:moveTo>
                  <a:pt x="152069" y="151857"/>
                </a:moveTo>
                <a:lnTo>
                  <a:pt x="329612" y="151857"/>
                </a:lnTo>
                <a:lnTo>
                  <a:pt x="329612" y="227856"/>
                </a:lnTo>
                <a:lnTo>
                  <a:pt x="152069" y="227856"/>
                </a:lnTo>
                <a:close/>
                <a:moveTo>
                  <a:pt x="126722" y="101230"/>
                </a:moveTo>
                <a:cubicBezTo>
                  <a:pt x="112703" y="101230"/>
                  <a:pt x="101377" y="112633"/>
                  <a:pt x="101377" y="126538"/>
                </a:cubicBezTo>
                <a:lnTo>
                  <a:pt x="101377" y="253169"/>
                </a:lnTo>
                <a:cubicBezTo>
                  <a:pt x="101377" y="267074"/>
                  <a:pt x="112703" y="278476"/>
                  <a:pt x="126722" y="278476"/>
                </a:cubicBezTo>
                <a:lnTo>
                  <a:pt x="354914" y="278476"/>
                </a:lnTo>
                <a:cubicBezTo>
                  <a:pt x="368932" y="278476"/>
                  <a:pt x="380258" y="267074"/>
                  <a:pt x="380258" y="253169"/>
                </a:cubicBezTo>
                <a:lnTo>
                  <a:pt x="380258" y="126538"/>
                </a:lnTo>
                <a:cubicBezTo>
                  <a:pt x="380258" y="112633"/>
                  <a:pt x="368932" y="101230"/>
                  <a:pt x="354914" y="101230"/>
                </a:cubicBezTo>
                <a:close/>
                <a:moveTo>
                  <a:pt x="63779" y="0"/>
                </a:moveTo>
                <a:lnTo>
                  <a:pt x="456291" y="0"/>
                </a:lnTo>
                <a:cubicBezTo>
                  <a:pt x="470309" y="0"/>
                  <a:pt x="481635" y="11310"/>
                  <a:pt x="481635" y="25308"/>
                </a:cubicBezTo>
                <a:lnTo>
                  <a:pt x="481635" y="480937"/>
                </a:lnTo>
                <a:cubicBezTo>
                  <a:pt x="481635" y="481493"/>
                  <a:pt x="481357" y="481957"/>
                  <a:pt x="481357" y="482513"/>
                </a:cubicBezTo>
                <a:cubicBezTo>
                  <a:pt x="481171" y="484831"/>
                  <a:pt x="480707" y="487056"/>
                  <a:pt x="479964" y="489188"/>
                </a:cubicBezTo>
                <a:cubicBezTo>
                  <a:pt x="479686" y="490022"/>
                  <a:pt x="479500" y="490856"/>
                  <a:pt x="479129" y="491598"/>
                </a:cubicBezTo>
                <a:cubicBezTo>
                  <a:pt x="477922" y="494194"/>
                  <a:pt x="476344" y="496604"/>
                  <a:pt x="474301" y="498736"/>
                </a:cubicBezTo>
                <a:cubicBezTo>
                  <a:pt x="474209" y="498829"/>
                  <a:pt x="474209" y="498829"/>
                  <a:pt x="474209" y="498921"/>
                </a:cubicBezTo>
                <a:cubicBezTo>
                  <a:pt x="450350" y="522746"/>
                  <a:pt x="450350" y="540452"/>
                  <a:pt x="474209" y="564276"/>
                </a:cubicBezTo>
                <a:cubicBezTo>
                  <a:pt x="481450" y="571600"/>
                  <a:pt x="483585" y="582446"/>
                  <a:pt x="479686" y="591901"/>
                </a:cubicBezTo>
                <a:cubicBezTo>
                  <a:pt x="475787" y="601357"/>
                  <a:pt x="466503" y="607568"/>
                  <a:pt x="456291" y="607568"/>
                </a:cubicBezTo>
                <a:lnTo>
                  <a:pt x="76033" y="607568"/>
                </a:lnTo>
                <a:cubicBezTo>
                  <a:pt x="34071" y="607568"/>
                  <a:pt x="0" y="573454"/>
                  <a:pt x="0" y="531553"/>
                </a:cubicBezTo>
                <a:lnTo>
                  <a:pt x="0" y="63686"/>
                </a:lnTo>
                <a:cubicBezTo>
                  <a:pt x="0" y="28552"/>
                  <a:pt x="28594" y="0"/>
                  <a:pt x="637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2" name="file-gross-outline-interface-symbol_38416">
            <a:hlinkClick r:id="rId2" action="ppaction://hlinksldjump"/>
            <a:extLst>
              <a:ext uri="{FF2B5EF4-FFF2-40B4-BE49-F238E27FC236}">
                <a16:creationId xmlns:a16="http://schemas.microsoft.com/office/drawing/2014/main" id="{A9AE7A5A-8705-4FB9-9B97-DD2AE3F92A7A}"/>
              </a:ext>
            </a:extLst>
          </p:cNvPr>
          <p:cNvSpPr>
            <a:spLocks noChangeAspect="1"/>
          </p:cNvSpPr>
          <p:nvPr/>
        </p:nvSpPr>
        <p:spPr bwMode="auto">
          <a:xfrm>
            <a:off x="1210456" y="4177944"/>
            <a:ext cx="459372" cy="609685"/>
          </a:xfrm>
          <a:custGeom>
            <a:avLst/>
            <a:gdLst>
              <a:gd name="connsiteX0" fmla="*/ 291235 w 457405"/>
              <a:gd name="connsiteY0" fmla="*/ 441226 h 607074"/>
              <a:gd name="connsiteX1" fmla="*/ 291235 w 457405"/>
              <a:gd name="connsiteY1" fmla="*/ 541690 h 607074"/>
              <a:gd name="connsiteX2" fmla="*/ 291235 w 457405"/>
              <a:gd name="connsiteY2" fmla="*/ 542167 h 607074"/>
              <a:gd name="connsiteX3" fmla="*/ 324533 w 457405"/>
              <a:gd name="connsiteY3" fmla="*/ 508918 h 607074"/>
              <a:gd name="connsiteX4" fmla="*/ 392403 w 457405"/>
              <a:gd name="connsiteY4" fmla="*/ 441226 h 607074"/>
              <a:gd name="connsiteX5" fmla="*/ 159653 w 457405"/>
              <a:gd name="connsiteY5" fmla="*/ 228208 h 607074"/>
              <a:gd name="connsiteX6" fmla="*/ 297752 w 457405"/>
              <a:gd name="connsiteY6" fmla="*/ 228208 h 607074"/>
              <a:gd name="connsiteX7" fmla="*/ 330246 w 457405"/>
              <a:gd name="connsiteY7" fmla="*/ 260668 h 607074"/>
              <a:gd name="connsiteX8" fmla="*/ 297752 w 457405"/>
              <a:gd name="connsiteY8" fmla="*/ 293128 h 607074"/>
              <a:gd name="connsiteX9" fmla="*/ 159653 w 457405"/>
              <a:gd name="connsiteY9" fmla="*/ 293128 h 607074"/>
              <a:gd name="connsiteX10" fmla="*/ 127159 w 457405"/>
              <a:gd name="connsiteY10" fmla="*/ 260668 h 607074"/>
              <a:gd name="connsiteX11" fmla="*/ 159653 w 457405"/>
              <a:gd name="connsiteY11" fmla="*/ 228208 h 607074"/>
              <a:gd name="connsiteX12" fmla="*/ 159653 w 457405"/>
              <a:gd name="connsiteY12" fmla="*/ 137320 h 607074"/>
              <a:gd name="connsiteX13" fmla="*/ 297752 w 457405"/>
              <a:gd name="connsiteY13" fmla="*/ 137320 h 607074"/>
              <a:gd name="connsiteX14" fmla="*/ 330246 w 457405"/>
              <a:gd name="connsiteY14" fmla="*/ 169780 h 607074"/>
              <a:gd name="connsiteX15" fmla="*/ 297752 w 457405"/>
              <a:gd name="connsiteY15" fmla="*/ 202240 h 607074"/>
              <a:gd name="connsiteX16" fmla="*/ 159653 w 457405"/>
              <a:gd name="connsiteY16" fmla="*/ 202240 h 607074"/>
              <a:gd name="connsiteX17" fmla="*/ 127159 w 457405"/>
              <a:gd name="connsiteY17" fmla="*/ 169780 h 607074"/>
              <a:gd name="connsiteX18" fmla="*/ 159653 w 457405"/>
              <a:gd name="connsiteY18" fmla="*/ 137320 h 607074"/>
              <a:gd name="connsiteX19" fmla="*/ 65002 w 457405"/>
              <a:gd name="connsiteY19" fmla="*/ 64907 h 607074"/>
              <a:gd name="connsiteX20" fmla="*/ 65002 w 457405"/>
              <a:gd name="connsiteY20" fmla="*/ 542167 h 607074"/>
              <a:gd name="connsiteX21" fmla="*/ 226233 w 457405"/>
              <a:gd name="connsiteY21" fmla="*/ 542167 h 607074"/>
              <a:gd name="connsiteX22" fmla="*/ 226233 w 457405"/>
              <a:gd name="connsiteY22" fmla="*/ 441226 h 607074"/>
              <a:gd name="connsiteX23" fmla="*/ 291235 w 457405"/>
              <a:gd name="connsiteY23" fmla="*/ 376319 h 607074"/>
              <a:gd name="connsiteX24" fmla="*/ 392403 w 457405"/>
              <a:gd name="connsiteY24" fmla="*/ 376319 h 607074"/>
              <a:gd name="connsiteX25" fmla="*/ 392403 w 457405"/>
              <a:gd name="connsiteY25" fmla="*/ 64907 h 607074"/>
              <a:gd name="connsiteX26" fmla="*/ 65002 w 457405"/>
              <a:gd name="connsiteY26" fmla="*/ 0 h 607074"/>
              <a:gd name="connsiteX27" fmla="*/ 392403 w 457405"/>
              <a:gd name="connsiteY27" fmla="*/ 0 h 607074"/>
              <a:gd name="connsiteX28" fmla="*/ 457405 w 457405"/>
              <a:gd name="connsiteY28" fmla="*/ 64907 h 607074"/>
              <a:gd name="connsiteX29" fmla="*/ 457405 w 457405"/>
              <a:gd name="connsiteY29" fmla="*/ 442181 h 607074"/>
              <a:gd name="connsiteX30" fmla="*/ 457246 w 457405"/>
              <a:gd name="connsiteY30" fmla="*/ 444010 h 607074"/>
              <a:gd name="connsiteX31" fmla="*/ 457246 w 457405"/>
              <a:gd name="connsiteY31" fmla="*/ 444965 h 607074"/>
              <a:gd name="connsiteX32" fmla="*/ 437968 w 457405"/>
              <a:gd name="connsiteY32" fmla="*/ 488396 h 607074"/>
              <a:gd name="connsiteX33" fmla="*/ 370337 w 457405"/>
              <a:gd name="connsiteY33" fmla="*/ 554973 h 607074"/>
              <a:gd name="connsiteX34" fmla="*/ 337199 w 457405"/>
              <a:gd name="connsiteY34" fmla="*/ 588063 h 607074"/>
              <a:gd name="connsiteX35" fmla="*/ 291235 w 457405"/>
              <a:gd name="connsiteY35" fmla="*/ 607074 h 607074"/>
              <a:gd name="connsiteX36" fmla="*/ 290996 w 457405"/>
              <a:gd name="connsiteY36" fmla="*/ 607074 h 607074"/>
              <a:gd name="connsiteX37" fmla="*/ 290757 w 457405"/>
              <a:gd name="connsiteY37" fmla="*/ 607074 h 607074"/>
              <a:gd name="connsiteX38" fmla="*/ 65002 w 457405"/>
              <a:gd name="connsiteY38" fmla="*/ 607074 h 607074"/>
              <a:gd name="connsiteX39" fmla="*/ 0 w 457405"/>
              <a:gd name="connsiteY39" fmla="*/ 542167 h 607074"/>
              <a:gd name="connsiteX40" fmla="*/ 0 w 457405"/>
              <a:gd name="connsiteY40" fmla="*/ 64907 h 607074"/>
              <a:gd name="connsiteX41" fmla="*/ 65002 w 457405"/>
              <a:gd name="connsiteY41" fmla="*/ 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7405" h="607074">
                <a:moveTo>
                  <a:pt x="291235" y="441226"/>
                </a:moveTo>
                <a:lnTo>
                  <a:pt x="291235" y="541690"/>
                </a:lnTo>
                <a:lnTo>
                  <a:pt x="291235" y="542167"/>
                </a:lnTo>
                <a:lnTo>
                  <a:pt x="324533" y="508918"/>
                </a:lnTo>
                <a:lnTo>
                  <a:pt x="392403" y="441226"/>
                </a:lnTo>
                <a:close/>
                <a:moveTo>
                  <a:pt x="159653" y="228208"/>
                </a:moveTo>
                <a:lnTo>
                  <a:pt x="297752" y="228208"/>
                </a:lnTo>
                <a:cubicBezTo>
                  <a:pt x="315672" y="228208"/>
                  <a:pt x="330246" y="242688"/>
                  <a:pt x="330246" y="260668"/>
                </a:cubicBezTo>
                <a:cubicBezTo>
                  <a:pt x="330246" y="278569"/>
                  <a:pt x="315672" y="293128"/>
                  <a:pt x="297752" y="293128"/>
                </a:cubicBezTo>
                <a:lnTo>
                  <a:pt x="159653" y="293128"/>
                </a:lnTo>
                <a:cubicBezTo>
                  <a:pt x="141733" y="293128"/>
                  <a:pt x="127159" y="278569"/>
                  <a:pt x="127159" y="260668"/>
                </a:cubicBezTo>
                <a:cubicBezTo>
                  <a:pt x="127159" y="242688"/>
                  <a:pt x="141733" y="228208"/>
                  <a:pt x="159653" y="228208"/>
                </a:cubicBezTo>
                <a:close/>
                <a:moveTo>
                  <a:pt x="159653" y="137320"/>
                </a:moveTo>
                <a:lnTo>
                  <a:pt x="297752" y="137320"/>
                </a:lnTo>
                <a:cubicBezTo>
                  <a:pt x="315672" y="137320"/>
                  <a:pt x="330246" y="151879"/>
                  <a:pt x="330246" y="169780"/>
                </a:cubicBezTo>
                <a:cubicBezTo>
                  <a:pt x="330246" y="187681"/>
                  <a:pt x="315672" y="202240"/>
                  <a:pt x="297752" y="202240"/>
                </a:cubicBezTo>
                <a:lnTo>
                  <a:pt x="159653" y="202240"/>
                </a:lnTo>
                <a:cubicBezTo>
                  <a:pt x="141733" y="202240"/>
                  <a:pt x="127159" y="187681"/>
                  <a:pt x="127159" y="169780"/>
                </a:cubicBezTo>
                <a:cubicBezTo>
                  <a:pt x="127159" y="151879"/>
                  <a:pt x="141733" y="137320"/>
                  <a:pt x="159653" y="137320"/>
                </a:cubicBezTo>
                <a:close/>
                <a:moveTo>
                  <a:pt x="65002" y="64907"/>
                </a:moveTo>
                <a:lnTo>
                  <a:pt x="65002" y="542167"/>
                </a:lnTo>
                <a:lnTo>
                  <a:pt x="226233" y="542167"/>
                </a:lnTo>
                <a:lnTo>
                  <a:pt x="226233" y="441226"/>
                </a:lnTo>
                <a:cubicBezTo>
                  <a:pt x="226233" y="405352"/>
                  <a:pt x="255388" y="376319"/>
                  <a:pt x="291235" y="376319"/>
                </a:cubicBezTo>
                <a:lnTo>
                  <a:pt x="392403" y="376319"/>
                </a:lnTo>
                <a:lnTo>
                  <a:pt x="392403" y="64907"/>
                </a:lnTo>
                <a:close/>
                <a:moveTo>
                  <a:pt x="65002" y="0"/>
                </a:moveTo>
                <a:lnTo>
                  <a:pt x="392403" y="0"/>
                </a:lnTo>
                <a:cubicBezTo>
                  <a:pt x="428250" y="0"/>
                  <a:pt x="457405" y="29033"/>
                  <a:pt x="457405" y="64907"/>
                </a:cubicBezTo>
                <a:lnTo>
                  <a:pt x="457405" y="442181"/>
                </a:lnTo>
                <a:cubicBezTo>
                  <a:pt x="457405" y="442817"/>
                  <a:pt x="457325" y="443374"/>
                  <a:pt x="457246" y="444010"/>
                </a:cubicBezTo>
                <a:cubicBezTo>
                  <a:pt x="457246" y="444329"/>
                  <a:pt x="457246" y="444647"/>
                  <a:pt x="457246" y="444965"/>
                </a:cubicBezTo>
                <a:cubicBezTo>
                  <a:pt x="456529" y="461351"/>
                  <a:pt x="449758" y="476862"/>
                  <a:pt x="437968" y="488396"/>
                </a:cubicBezTo>
                <a:lnTo>
                  <a:pt x="370337" y="554973"/>
                </a:lnTo>
                <a:lnTo>
                  <a:pt x="337199" y="588063"/>
                </a:lnTo>
                <a:cubicBezTo>
                  <a:pt x="324772" y="600472"/>
                  <a:pt x="308123" y="607074"/>
                  <a:pt x="291235" y="607074"/>
                </a:cubicBezTo>
                <a:cubicBezTo>
                  <a:pt x="291156" y="607074"/>
                  <a:pt x="291076" y="607074"/>
                  <a:pt x="290996" y="607074"/>
                </a:cubicBezTo>
                <a:cubicBezTo>
                  <a:pt x="290917" y="607074"/>
                  <a:pt x="290837" y="607074"/>
                  <a:pt x="290757" y="607074"/>
                </a:cubicBezTo>
                <a:lnTo>
                  <a:pt x="65002" y="607074"/>
                </a:lnTo>
                <a:cubicBezTo>
                  <a:pt x="29155" y="607074"/>
                  <a:pt x="0" y="578041"/>
                  <a:pt x="0" y="542167"/>
                </a:cubicBezTo>
                <a:lnTo>
                  <a:pt x="0" y="64907"/>
                </a:lnTo>
                <a:cubicBezTo>
                  <a:pt x="0" y="29033"/>
                  <a:pt x="29155" y="0"/>
                  <a:pt x="65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9" name="physics-formula-of-energy-in-a-square_46164">
            <a:extLst>
              <a:ext uri="{FF2B5EF4-FFF2-40B4-BE49-F238E27FC236}">
                <a16:creationId xmlns:a16="http://schemas.microsoft.com/office/drawing/2014/main" id="{0201CE92-7E35-4AA5-BC98-F6FBFB5FB681}"/>
              </a:ext>
            </a:extLst>
          </p:cNvPr>
          <p:cNvSpPr>
            <a:spLocks noChangeAspect="1"/>
          </p:cNvSpPr>
          <p:nvPr/>
        </p:nvSpPr>
        <p:spPr bwMode="auto">
          <a:xfrm>
            <a:off x="4884729" y="4166287"/>
            <a:ext cx="609685" cy="608951"/>
          </a:xfrm>
          <a:custGeom>
            <a:avLst/>
            <a:gdLst>
              <a:gd name="T0" fmla="*/ 0 w 667"/>
              <a:gd name="T1" fmla="*/ 578 h 667"/>
              <a:gd name="T2" fmla="*/ 667 w 667"/>
              <a:gd name="T3" fmla="*/ 88 h 667"/>
              <a:gd name="T4" fmla="*/ 195 w 667"/>
              <a:gd name="T5" fmla="*/ 393 h 667"/>
              <a:gd name="T6" fmla="*/ 107 w 667"/>
              <a:gd name="T7" fmla="*/ 423 h 667"/>
              <a:gd name="T8" fmla="*/ 78 w 667"/>
              <a:gd name="T9" fmla="*/ 364 h 667"/>
              <a:gd name="T10" fmla="*/ 68 w 667"/>
              <a:gd name="T11" fmla="*/ 327 h 667"/>
              <a:gd name="T12" fmla="*/ 77 w 667"/>
              <a:gd name="T13" fmla="*/ 310 h 667"/>
              <a:gd name="T14" fmla="*/ 68 w 667"/>
              <a:gd name="T15" fmla="*/ 274 h 667"/>
              <a:gd name="T16" fmla="*/ 88 w 667"/>
              <a:gd name="T17" fmla="*/ 250 h 667"/>
              <a:gd name="T18" fmla="*/ 126 w 667"/>
              <a:gd name="T19" fmla="*/ 248 h 667"/>
              <a:gd name="T20" fmla="*/ 175 w 667"/>
              <a:gd name="T21" fmla="*/ 244 h 667"/>
              <a:gd name="T22" fmla="*/ 189 w 667"/>
              <a:gd name="T23" fmla="*/ 254 h 667"/>
              <a:gd name="T24" fmla="*/ 148 w 667"/>
              <a:gd name="T25" fmla="*/ 275 h 667"/>
              <a:gd name="T26" fmla="*/ 113 w 667"/>
              <a:gd name="T27" fmla="*/ 278 h 667"/>
              <a:gd name="T28" fmla="*/ 163 w 667"/>
              <a:gd name="T29" fmla="*/ 300 h 667"/>
              <a:gd name="T30" fmla="*/ 187 w 667"/>
              <a:gd name="T31" fmla="*/ 305 h 667"/>
              <a:gd name="T32" fmla="*/ 180 w 667"/>
              <a:gd name="T33" fmla="*/ 320 h 667"/>
              <a:gd name="T34" fmla="*/ 134 w 667"/>
              <a:gd name="T35" fmla="*/ 328 h 667"/>
              <a:gd name="T36" fmla="*/ 109 w 667"/>
              <a:gd name="T37" fmla="*/ 333 h 667"/>
              <a:gd name="T38" fmla="*/ 106 w 667"/>
              <a:gd name="T39" fmla="*/ 382 h 667"/>
              <a:gd name="T40" fmla="*/ 149 w 667"/>
              <a:gd name="T41" fmla="*/ 381 h 667"/>
              <a:gd name="T42" fmla="*/ 213 w 667"/>
              <a:gd name="T43" fmla="*/ 371 h 667"/>
              <a:gd name="T44" fmla="*/ 317 w 667"/>
              <a:gd name="T45" fmla="*/ 386 h 667"/>
              <a:gd name="T46" fmla="*/ 242 w 667"/>
              <a:gd name="T47" fmla="*/ 399 h 667"/>
              <a:gd name="T48" fmla="*/ 232 w 667"/>
              <a:gd name="T49" fmla="*/ 378 h 667"/>
              <a:gd name="T50" fmla="*/ 317 w 667"/>
              <a:gd name="T51" fmla="*/ 385 h 667"/>
              <a:gd name="T52" fmla="*/ 294 w 667"/>
              <a:gd name="T53" fmla="*/ 362 h 667"/>
              <a:gd name="T54" fmla="*/ 234 w 667"/>
              <a:gd name="T55" fmla="*/ 359 h 667"/>
              <a:gd name="T56" fmla="*/ 242 w 667"/>
              <a:gd name="T57" fmla="*/ 333 h 667"/>
              <a:gd name="T58" fmla="*/ 321 w 667"/>
              <a:gd name="T59" fmla="*/ 350 h 667"/>
              <a:gd name="T60" fmla="*/ 456 w 667"/>
              <a:gd name="T61" fmla="*/ 425 h 667"/>
              <a:gd name="T62" fmla="*/ 421 w 667"/>
              <a:gd name="T63" fmla="*/ 385 h 667"/>
              <a:gd name="T64" fmla="*/ 382 w 667"/>
              <a:gd name="T65" fmla="*/ 397 h 667"/>
              <a:gd name="T66" fmla="*/ 351 w 667"/>
              <a:gd name="T67" fmla="*/ 423 h 667"/>
              <a:gd name="T68" fmla="*/ 335 w 667"/>
              <a:gd name="T69" fmla="*/ 412 h 667"/>
              <a:gd name="T70" fmla="*/ 339 w 667"/>
              <a:gd name="T71" fmla="*/ 355 h 667"/>
              <a:gd name="T72" fmla="*/ 367 w 667"/>
              <a:gd name="T73" fmla="*/ 334 h 667"/>
              <a:gd name="T74" fmla="*/ 400 w 667"/>
              <a:gd name="T75" fmla="*/ 379 h 667"/>
              <a:gd name="T76" fmla="*/ 460 w 667"/>
              <a:gd name="T77" fmla="*/ 394 h 667"/>
              <a:gd name="T78" fmla="*/ 512 w 667"/>
              <a:gd name="T79" fmla="*/ 426 h 667"/>
              <a:gd name="T80" fmla="*/ 483 w 667"/>
              <a:gd name="T81" fmla="*/ 362 h 667"/>
              <a:gd name="T82" fmla="*/ 532 w 667"/>
              <a:gd name="T83" fmla="*/ 340 h 667"/>
              <a:gd name="T84" fmla="*/ 502 w 667"/>
              <a:gd name="T85" fmla="*/ 380 h 667"/>
              <a:gd name="T86" fmla="*/ 547 w 667"/>
              <a:gd name="T87" fmla="*/ 388 h 667"/>
              <a:gd name="T88" fmla="*/ 538 w 667"/>
              <a:gd name="T89" fmla="*/ 421 h 667"/>
              <a:gd name="T90" fmla="*/ 575 w 667"/>
              <a:gd name="T91" fmla="*/ 327 h 667"/>
              <a:gd name="T92" fmla="*/ 550 w 667"/>
              <a:gd name="T93" fmla="*/ 312 h 667"/>
              <a:gd name="T94" fmla="*/ 580 w 667"/>
              <a:gd name="T95" fmla="*/ 277 h 667"/>
              <a:gd name="T96" fmla="*/ 559 w 667"/>
              <a:gd name="T97" fmla="*/ 288 h 667"/>
              <a:gd name="T98" fmla="*/ 552 w 667"/>
              <a:gd name="T99" fmla="*/ 285 h 667"/>
              <a:gd name="T100" fmla="*/ 579 w 667"/>
              <a:gd name="T101" fmla="*/ 264 h 667"/>
              <a:gd name="T102" fmla="*/ 580 w 667"/>
              <a:gd name="T103" fmla="*/ 301 h 667"/>
              <a:gd name="T104" fmla="*/ 589 w 667"/>
              <a:gd name="T105" fmla="*/ 315 h 667"/>
              <a:gd name="T106" fmla="*/ 600 w 667"/>
              <a:gd name="T107" fmla="*/ 31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7" h="667">
                <a:moveTo>
                  <a:pt x="578" y="0"/>
                </a:moveTo>
                <a:lnTo>
                  <a:pt x="88" y="0"/>
                </a:lnTo>
                <a:cubicBezTo>
                  <a:pt x="40" y="0"/>
                  <a:pt x="0" y="40"/>
                  <a:pt x="0" y="88"/>
                </a:cubicBezTo>
                <a:lnTo>
                  <a:pt x="0" y="578"/>
                </a:lnTo>
                <a:cubicBezTo>
                  <a:pt x="0" y="627"/>
                  <a:pt x="40" y="667"/>
                  <a:pt x="88" y="667"/>
                </a:cubicBezTo>
                <a:lnTo>
                  <a:pt x="578" y="667"/>
                </a:lnTo>
                <a:cubicBezTo>
                  <a:pt x="627" y="667"/>
                  <a:pt x="667" y="627"/>
                  <a:pt x="667" y="578"/>
                </a:cubicBezTo>
                <a:lnTo>
                  <a:pt x="667" y="88"/>
                </a:lnTo>
                <a:cubicBezTo>
                  <a:pt x="667" y="40"/>
                  <a:pt x="627" y="0"/>
                  <a:pt x="578" y="0"/>
                </a:cubicBezTo>
                <a:close/>
                <a:moveTo>
                  <a:pt x="220" y="383"/>
                </a:moveTo>
                <a:cubicBezTo>
                  <a:pt x="220" y="385"/>
                  <a:pt x="219" y="386"/>
                  <a:pt x="218" y="387"/>
                </a:cubicBezTo>
                <a:cubicBezTo>
                  <a:pt x="216" y="390"/>
                  <a:pt x="208" y="392"/>
                  <a:pt x="195" y="393"/>
                </a:cubicBezTo>
                <a:cubicBezTo>
                  <a:pt x="191" y="393"/>
                  <a:pt x="188" y="393"/>
                  <a:pt x="187" y="393"/>
                </a:cubicBezTo>
                <a:cubicBezTo>
                  <a:pt x="174" y="396"/>
                  <a:pt x="159" y="402"/>
                  <a:pt x="143" y="411"/>
                </a:cubicBezTo>
                <a:lnTo>
                  <a:pt x="141" y="411"/>
                </a:lnTo>
                <a:cubicBezTo>
                  <a:pt x="127" y="419"/>
                  <a:pt x="115" y="423"/>
                  <a:pt x="107" y="423"/>
                </a:cubicBezTo>
                <a:lnTo>
                  <a:pt x="106" y="423"/>
                </a:lnTo>
                <a:lnTo>
                  <a:pt x="104" y="423"/>
                </a:lnTo>
                <a:cubicBezTo>
                  <a:pt x="91" y="422"/>
                  <a:pt x="83" y="409"/>
                  <a:pt x="80" y="386"/>
                </a:cubicBezTo>
                <a:cubicBezTo>
                  <a:pt x="79" y="379"/>
                  <a:pt x="78" y="372"/>
                  <a:pt x="78" y="364"/>
                </a:cubicBezTo>
                <a:cubicBezTo>
                  <a:pt x="78" y="361"/>
                  <a:pt x="78" y="358"/>
                  <a:pt x="78" y="356"/>
                </a:cubicBezTo>
                <a:cubicBezTo>
                  <a:pt x="79" y="350"/>
                  <a:pt x="79" y="344"/>
                  <a:pt x="79" y="337"/>
                </a:cubicBezTo>
                <a:cubicBezTo>
                  <a:pt x="74" y="337"/>
                  <a:pt x="71" y="335"/>
                  <a:pt x="69" y="332"/>
                </a:cubicBezTo>
                <a:cubicBezTo>
                  <a:pt x="68" y="330"/>
                  <a:pt x="68" y="329"/>
                  <a:pt x="68" y="327"/>
                </a:cubicBezTo>
                <a:cubicBezTo>
                  <a:pt x="68" y="327"/>
                  <a:pt x="68" y="326"/>
                  <a:pt x="68" y="326"/>
                </a:cubicBezTo>
                <a:cubicBezTo>
                  <a:pt x="68" y="325"/>
                  <a:pt x="68" y="324"/>
                  <a:pt x="69" y="322"/>
                </a:cubicBezTo>
                <a:cubicBezTo>
                  <a:pt x="70" y="320"/>
                  <a:pt x="71" y="317"/>
                  <a:pt x="74" y="314"/>
                </a:cubicBezTo>
                <a:cubicBezTo>
                  <a:pt x="76" y="312"/>
                  <a:pt x="77" y="311"/>
                  <a:pt x="77" y="310"/>
                </a:cubicBezTo>
                <a:cubicBezTo>
                  <a:pt x="79" y="306"/>
                  <a:pt x="81" y="300"/>
                  <a:pt x="82" y="291"/>
                </a:cubicBezTo>
                <a:cubicBezTo>
                  <a:pt x="83" y="287"/>
                  <a:pt x="83" y="283"/>
                  <a:pt x="84" y="281"/>
                </a:cubicBezTo>
                <a:cubicBezTo>
                  <a:pt x="82" y="281"/>
                  <a:pt x="81" y="281"/>
                  <a:pt x="80" y="281"/>
                </a:cubicBezTo>
                <a:cubicBezTo>
                  <a:pt x="74" y="280"/>
                  <a:pt x="69" y="278"/>
                  <a:pt x="68" y="274"/>
                </a:cubicBezTo>
                <a:cubicBezTo>
                  <a:pt x="67" y="273"/>
                  <a:pt x="67" y="272"/>
                  <a:pt x="67" y="270"/>
                </a:cubicBezTo>
                <a:cubicBezTo>
                  <a:pt x="67" y="270"/>
                  <a:pt x="67" y="269"/>
                  <a:pt x="67" y="269"/>
                </a:cubicBezTo>
                <a:cubicBezTo>
                  <a:pt x="67" y="267"/>
                  <a:pt x="68" y="264"/>
                  <a:pt x="69" y="262"/>
                </a:cubicBezTo>
                <a:cubicBezTo>
                  <a:pt x="72" y="257"/>
                  <a:pt x="78" y="253"/>
                  <a:pt x="88" y="250"/>
                </a:cubicBezTo>
                <a:cubicBezTo>
                  <a:pt x="93" y="249"/>
                  <a:pt x="97" y="247"/>
                  <a:pt x="99" y="246"/>
                </a:cubicBezTo>
                <a:cubicBezTo>
                  <a:pt x="105" y="242"/>
                  <a:pt x="109" y="240"/>
                  <a:pt x="113" y="240"/>
                </a:cubicBezTo>
                <a:cubicBezTo>
                  <a:pt x="113" y="240"/>
                  <a:pt x="114" y="240"/>
                  <a:pt x="114" y="241"/>
                </a:cubicBezTo>
                <a:cubicBezTo>
                  <a:pt x="117" y="241"/>
                  <a:pt x="122" y="243"/>
                  <a:pt x="126" y="248"/>
                </a:cubicBezTo>
                <a:cubicBezTo>
                  <a:pt x="128" y="249"/>
                  <a:pt x="130" y="250"/>
                  <a:pt x="133" y="250"/>
                </a:cubicBezTo>
                <a:cubicBezTo>
                  <a:pt x="134" y="250"/>
                  <a:pt x="135" y="251"/>
                  <a:pt x="136" y="251"/>
                </a:cubicBezTo>
                <a:cubicBezTo>
                  <a:pt x="142" y="251"/>
                  <a:pt x="148" y="250"/>
                  <a:pt x="156" y="247"/>
                </a:cubicBezTo>
                <a:cubicBezTo>
                  <a:pt x="165" y="245"/>
                  <a:pt x="171" y="244"/>
                  <a:pt x="175" y="244"/>
                </a:cubicBezTo>
                <a:cubicBezTo>
                  <a:pt x="176" y="244"/>
                  <a:pt x="177" y="244"/>
                  <a:pt x="177" y="245"/>
                </a:cubicBezTo>
                <a:lnTo>
                  <a:pt x="178" y="245"/>
                </a:lnTo>
                <a:cubicBezTo>
                  <a:pt x="184" y="245"/>
                  <a:pt x="188" y="248"/>
                  <a:pt x="189" y="252"/>
                </a:cubicBezTo>
                <a:cubicBezTo>
                  <a:pt x="189" y="253"/>
                  <a:pt x="189" y="253"/>
                  <a:pt x="189" y="254"/>
                </a:cubicBezTo>
                <a:cubicBezTo>
                  <a:pt x="189" y="255"/>
                  <a:pt x="189" y="255"/>
                  <a:pt x="189" y="255"/>
                </a:cubicBezTo>
                <a:cubicBezTo>
                  <a:pt x="189" y="257"/>
                  <a:pt x="188" y="258"/>
                  <a:pt x="187" y="260"/>
                </a:cubicBezTo>
                <a:cubicBezTo>
                  <a:pt x="186" y="263"/>
                  <a:pt x="183" y="265"/>
                  <a:pt x="181" y="267"/>
                </a:cubicBezTo>
                <a:cubicBezTo>
                  <a:pt x="173" y="272"/>
                  <a:pt x="163" y="275"/>
                  <a:pt x="148" y="275"/>
                </a:cubicBezTo>
                <a:cubicBezTo>
                  <a:pt x="147" y="275"/>
                  <a:pt x="146" y="275"/>
                  <a:pt x="144" y="275"/>
                </a:cubicBezTo>
                <a:cubicBezTo>
                  <a:pt x="143" y="275"/>
                  <a:pt x="141" y="275"/>
                  <a:pt x="138" y="274"/>
                </a:cubicBezTo>
                <a:cubicBezTo>
                  <a:pt x="134" y="274"/>
                  <a:pt x="131" y="274"/>
                  <a:pt x="128" y="274"/>
                </a:cubicBezTo>
                <a:cubicBezTo>
                  <a:pt x="120" y="274"/>
                  <a:pt x="115" y="275"/>
                  <a:pt x="113" y="278"/>
                </a:cubicBezTo>
                <a:cubicBezTo>
                  <a:pt x="111" y="282"/>
                  <a:pt x="110" y="288"/>
                  <a:pt x="109" y="296"/>
                </a:cubicBezTo>
                <a:cubicBezTo>
                  <a:pt x="109" y="297"/>
                  <a:pt x="109" y="299"/>
                  <a:pt x="108" y="301"/>
                </a:cubicBezTo>
                <a:cubicBezTo>
                  <a:pt x="108" y="302"/>
                  <a:pt x="108" y="303"/>
                  <a:pt x="108" y="304"/>
                </a:cubicBezTo>
                <a:cubicBezTo>
                  <a:pt x="128" y="301"/>
                  <a:pt x="146" y="300"/>
                  <a:pt x="163" y="300"/>
                </a:cubicBezTo>
                <a:cubicBezTo>
                  <a:pt x="163" y="300"/>
                  <a:pt x="164" y="300"/>
                  <a:pt x="166" y="300"/>
                </a:cubicBezTo>
                <a:cubicBezTo>
                  <a:pt x="167" y="300"/>
                  <a:pt x="169" y="300"/>
                  <a:pt x="171" y="300"/>
                </a:cubicBezTo>
                <a:cubicBezTo>
                  <a:pt x="173" y="300"/>
                  <a:pt x="175" y="300"/>
                  <a:pt x="177" y="300"/>
                </a:cubicBezTo>
                <a:cubicBezTo>
                  <a:pt x="182" y="301"/>
                  <a:pt x="185" y="302"/>
                  <a:pt x="187" y="305"/>
                </a:cubicBezTo>
                <a:cubicBezTo>
                  <a:pt x="188" y="306"/>
                  <a:pt x="189" y="308"/>
                  <a:pt x="189" y="309"/>
                </a:cubicBezTo>
                <a:lnTo>
                  <a:pt x="189" y="310"/>
                </a:lnTo>
                <a:cubicBezTo>
                  <a:pt x="189" y="310"/>
                  <a:pt x="189" y="311"/>
                  <a:pt x="188" y="311"/>
                </a:cubicBezTo>
                <a:cubicBezTo>
                  <a:pt x="187" y="315"/>
                  <a:pt x="184" y="318"/>
                  <a:pt x="180" y="320"/>
                </a:cubicBezTo>
                <a:cubicBezTo>
                  <a:pt x="176" y="323"/>
                  <a:pt x="173" y="324"/>
                  <a:pt x="170" y="325"/>
                </a:cubicBezTo>
                <a:cubicBezTo>
                  <a:pt x="163" y="327"/>
                  <a:pt x="153" y="328"/>
                  <a:pt x="139" y="328"/>
                </a:cubicBezTo>
                <a:lnTo>
                  <a:pt x="138" y="328"/>
                </a:lnTo>
                <a:lnTo>
                  <a:pt x="134" y="328"/>
                </a:lnTo>
                <a:cubicBezTo>
                  <a:pt x="133" y="328"/>
                  <a:pt x="131" y="328"/>
                  <a:pt x="129" y="327"/>
                </a:cubicBezTo>
                <a:cubicBezTo>
                  <a:pt x="127" y="327"/>
                  <a:pt x="125" y="327"/>
                  <a:pt x="123" y="327"/>
                </a:cubicBezTo>
                <a:cubicBezTo>
                  <a:pt x="121" y="327"/>
                  <a:pt x="119" y="327"/>
                  <a:pt x="118" y="328"/>
                </a:cubicBezTo>
                <a:cubicBezTo>
                  <a:pt x="113" y="328"/>
                  <a:pt x="110" y="330"/>
                  <a:pt x="109" y="333"/>
                </a:cubicBezTo>
                <a:cubicBezTo>
                  <a:pt x="106" y="337"/>
                  <a:pt x="105" y="344"/>
                  <a:pt x="104" y="353"/>
                </a:cubicBezTo>
                <a:lnTo>
                  <a:pt x="103" y="355"/>
                </a:lnTo>
                <a:cubicBezTo>
                  <a:pt x="103" y="358"/>
                  <a:pt x="103" y="362"/>
                  <a:pt x="103" y="365"/>
                </a:cubicBezTo>
                <a:cubicBezTo>
                  <a:pt x="103" y="372"/>
                  <a:pt x="104" y="377"/>
                  <a:pt x="106" y="382"/>
                </a:cubicBezTo>
                <a:cubicBezTo>
                  <a:pt x="107" y="385"/>
                  <a:pt x="110" y="388"/>
                  <a:pt x="113" y="388"/>
                </a:cubicBezTo>
                <a:cubicBezTo>
                  <a:pt x="113" y="389"/>
                  <a:pt x="114" y="389"/>
                  <a:pt x="115" y="389"/>
                </a:cubicBezTo>
                <a:cubicBezTo>
                  <a:pt x="116" y="389"/>
                  <a:pt x="117" y="389"/>
                  <a:pt x="118" y="389"/>
                </a:cubicBezTo>
                <a:cubicBezTo>
                  <a:pt x="125" y="389"/>
                  <a:pt x="135" y="386"/>
                  <a:pt x="149" y="381"/>
                </a:cubicBezTo>
                <a:cubicBezTo>
                  <a:pt x="153" y="380"/>
                  <a:pt x="156" y="379"/>
                  <a:pt x="158" y="378"/>
                </a:cubicBezTo>
                <a:cubicBezTo>
                  <a:pt x="174" y="372"/>
                  <a:pt x="188" y="370"/>
                  <a:pt x="199" y="370"/>
                </a:cubicBezTo>
                <a:cubicBezTo>
                  <a:pt x="202" y="370"/>
                  <a:pt x="204" y="370"/>
                  <a:pt x="207" y="370"/>
                </a:cubicBezTo>
                <a:cubicBezTo>
                  <a:pt x="209" y="370"/>
                  <a:pt x="211" y="371"/>
                  <a:pt x="213" y="371"/>
                </a:cubicBezTo>
                <a:cubicBezTo>
                  <a:pt x="216" y="372"/>
                  <a:pt x="218" y="374"/>
                  <a:pt x="219" y="378"/>
                </a:cubicBezTo>
                <a:cubicBezTo>
                  <a:pt x="220" y="379"/>
                  <a:pt x="220" y="381"/>
                  <a:pt x="220" y="382"/>
                </a:cubicBezTo>
                <a:cubicBezTo>
                  <a:pt x="220" y="383"/>
                  <a:pt x="220" y="383"/>
                  <a:pt x="220" y="383"/>
                </a:cubicBezTo>
                <a:close/>
                <a:moveTo>
                  <a:pt x="317" y="386"/>
                </a:moveTo>
                <a:cubicBezTo>
                  <a:pt x="316" y="389"/>
                  <a:pt x="313" y="393"/>
                  <a:pt x="307" y="396"/>
                </a:cubicBezTo>
                <a:cubicBezTo>
                  <a:pt x="302" y="399"/>
                  <a:pt x="297" y="401"/>
                  <a:pt x="292" y="401"/>
                </a:cubicBezTo>
                <a:lnTo>
                  <a:pt x="291" y="401"/>
                </a:lnTo>
                <a:cubicBezTo>
                  <a:pt x="280" y="400"/>
                  <a:pt x="264" y="399"/>
                  <a:pt x="242" y="399"/>
                </a:cubicBezTo>
                <a:cubicBezTo>
                  <a:pt x="235" y="399"/>
                  <a:pt x="231" y="398"/>
                  <a:pt x="228" y="395"/>
                </a:cubicBezTo>
                <a:cubicBezTo>
                  <a:pt x="226" y="394"/>
                  <a:pt x="225" y="391"/>
                  <a:pt x="225" y="389"/>
                </a:cubicBezTo>
                <a:lnTo>
                  <a:pt x="225" y="389"/>
                </a:lnTo>
                <a:cubicBezTo>
                  <a:pt x="225" y="385"/>
                  <a:pt x="227" y="381"/>
                  <a:pt x="232" y="378"/>
                </a:cubicBezTo>
                <a:cubicBezTo>
                  <a:pt x="236" y="374"/>
                  <a:pt x="242" y="372"/>
                  <a:pt x="249" y="372"/>
                </a:cubicBezTo>
                <a:lnTo>
                  <a:pt x="264" y="372"/>
                </a:lnTo>
                <a:cubicBezTo>
                  <a:pt x="283" y="372"/>
                  <a:pt x="298" y="373"/>
                  <a:pt x="308" y="376"/>
                </a:cubicBezTo>
                <a:cubicBezTo>
                  <a:pt x="314" y="378"/>
                  <a:pt x="317" y="381"/>
                  <a:pt x="317" y="385"/>
                </a:cubicBezTo>
                <a:cubicBezTo>
                  <a:pt x="317" y="385"/>
                  <a:pt x="317" y="385"/>
                  <a:pt x="317" y="386"/>
                </a:cubicBezTo>
                <a:close/>
                <a:moveTo>
                  <a:pt x="321" y="351"/>
                </a:moveTo>
                <a:cubicBezTo>
                  <a:pt x="321" y="355"/>
                  <a:pt x="318" y="358"/>
                  <a:pt x="310" y="360"/>
                </a:cubicBezTo>
                <a:cubicBezTo>
                  <a:pt x="306" y="361"/>
                  <a:pt x="300" y="362"/>
                  <a:pt x="294" y="362"/>
                </a:cubicBezTo>
                <a:cubicBezTo>
                  <a:pt x="289" y="362"/>
                  <a:pt x="281" y="361"/>
                  <a:pt x="271" y="360"/>
                </a:cubicBezTo>
                <a:cubicBezTo>
                  <a:pt x="262" y="359"/>
                  <a:pt x="255" y="359"/>
                  <a:pt x="251" y="359"/>
                </a:cubicBezTo>
                <a:cubicBezTo>
                  <a:pt x="250" y="359"/>
                  <a:pt x="248" y="359"/>
                  <a:pt x="245" y="359"/>
                </a:cubicBezTo>
                <a:cubicBezTo>
                  <a:pt x="240" y="359"/>
                  <a:pt x="237" y="359"/>
                  <a:pt x="234" y="359"/>
                </a:cubicBezTo>
                <a:cubicBezTo>
                  <a:pt x="226" y="359"/>
                  <a:pt x="220" y="358"/>
                  <a:pt x="218" y="354"/>
                </a:cubicBezTo>
                <a:cubicBezTo>
                  <a:pt x="217" y="353"/>
                  <a:pt x="216" y="351"/>
                  <a:pt x="216" y="349"/>
                </a:cubicBezTo>
                <a:cubicBezTo>
                  <a:pt x="216" y="348"/>
                  <a:pt x="217" y="346"/>
                  <a:pt x="218" y="344"/>
                </a:cubicBezTo>
                <a:cubicBezTo>
                  <a:pt x="221" y="337"/>
                  <a:pt x="229" y="333"/>
                  <a:pt x="242" y="333"/>
                </a:cubicBezTo>
                <a:lnTo>
                  <a:pt x="258" y="333"/>
                </a:lnTo>
                <a:cubicBezTo>
                  <a:pt x="275" y="333"/>
                  <a:pt x="288" y="334"/>
                  <a:pt x="297" y="335"/>
                </a:cubicBezTo>
                <a:cubicBezTo>
                  <a:pt x="302" y="335"/>
                  <a:pt x="306" y="337"/>
                  <a:pt x="312" y="340"/>
                </a:cubicBezTo>
                <a:cubicBezTo>
                  <a:pt x="318" y="343"/>
                  <a:pt x="321" y="347"/>
                  <a:pt x="321" y="350"/>
                </a:cubicBezTo>
                <a:lnTo>
                  <a:pt x="321" y="351"/>
                </a:lnTo>
                <a:lnTo>
                  <a:pt x="321" y="351"/>
                </a:lnTo>
                <a:close/>
                <a:moveTo>
                  <a:pt x="461" y="426"/>
                </a:moveTo>
                <a:cubicBezTo>
                  <a:pt x="459" y="426"/>
                  <a:pt x="458" y="425"/>
                  <a:pt x="456" y="425"/>
                </a:cubicBezTo>
                <a:cubicBezTo>
                  <a:pt x="449" y="423"/>
                  <a:pt x="444" y="420"/>
                  <a:pt x="442" y="416"/>
                </a:cubicBezTo>
                <a:cubicBezTo>
                  <a:pt x="438" y="412"/>
                  <a:pt x="435" y="404"/>
                  <a:pt x="433" y="394"/>
                </a:cubicBezTo>
                <a:cubicBezTo>
                  <a:pt x="430" y="383"/>
                  <a:pt x="427" y="375"/>
                  <a:pt x="425" y="371"/>
                </a:cubicBezTo>
                <a:cubicBezTo>
                  <a:pt x="425" y="371"/>
                  <a:pt x="423" y="376"/>
                  <a:pt x="421" y="385"/>
                </a:cubicBezTo>
                <a:cubicBezTo>
                  <a:pt x="419" y="393"/>
                  <a:pt x="417" y="399"/>
                  <a:pt x="415" y="403"/>
                </a:cubicBezTo>
                <a:cubicBezTo>
                  <a:pt x="409" y="418"/>
                  <a:pt x="402" y="426"/>
                  <a:pt x="395" y="426"/>
                </a:cubicBezTo>
                <a:lnTo>
                  <a:pt x="395" y="426"/>
                </a:lnTo>
                <a:cubicBezTo>
                  <a:pt x="389" y="426"/>
                  <a:pt x="385" y="417"/>
                  <a:pt x="382" y="397"/>
                </a:cubicBezTo>
                <a:cubicBezTo>
                  <a:pt x="379" y="384"/>
                  <a:pt x="378" y="377"/>
                  <a:pt x="378" y="377"/>
                </a:cubicBezTo>
                <a:cubicBezTo>
                  <a:pt x="377" y="371"/>
                  <a:pt x="376" y="368"/>
                  <a:pt x="374" y="368"/>
                </a:cubicBezTo>
                <a:cubicBezTo>
                  <a:pt x="374" y="368"/>
                  <a:pt x="369" y="381"/>
                  <a:pt x="360" y="407"/>
                </a:cubicBezTo>
                <a:cubicBezTo>
                  <a:pt x="357" y="415"/>
                  <a:pt x="354" y="420"/>
                  <a:pt x="351" y="423"/>
                </a:cubicBezTo>
                <a:cubicBezTo>
                  <a:pt x="349" y="424"/>
                  <a:pt x="347" y="425"/>
                  <a:pt x="345" y="425"/>
                </a:cubicBezTo>
                <a:cubicBezTo>
                  <a:pt x="342" y="425"/>
                  <a:pt x="338" y="424"/>
                  <a:pt x="335" y="421"/>
                </a:cubicBezTo>
                <a:lnTo>
                  <a:pt x="335" y="421"/>
                </a:lnTo>
                <a:cubicBezTo>
                  <a:pt x="335" y="421"/>
                  <a:pt x="335" y="418"/>
                  <a:pt x="335" y="412"/>
                </a:cubicBezTo>
                <a:cubicBezTo>
                  <a:pt x="335" y="404"/>
                  <a:pt x="335" y="390"/>
                  <a:pt x="334" y="371"/>
                </a:cubicBezTo>
                <a:lnTo>
                  <a:pt x="334" y="371"/>
                </a:lnTo>
                <a:cubicBezTo>
                  <a:pt x="334" y="368"/>
                  <a:pt x="335" y="366"/>
                  <a:pt x="337" y="363"/>
                </a:cubicBezTo>
                <a:cubicBezTo>
                  <a:pt x="338" y="360"/>
                  <a:pt x="339" y="357"/>
                  <a:pt x="339" y="355"/>
                </a:cubicBezTo>
                <a:cubicBezTo>
                  <a:pt x="339" y="351"/>
                  <a:pt x="341" y="349"/>
                  <a:pt x="346" y="349"/>
                </a:cubicBezTo>
                <a:cubicBezTo>
                  <a:pt x="351" y="349"/>
                  <a:pt x="354" y="349"/>
                  <a:pt x="354" y="349"/>
                </a:cubicBezTo>
                <a:cubicBezTo>
                  <a:pt x="355" y="347"/>
                  <a:pt x="358" y="345"/>
                  <a:pt x="360" y="341"/>
                </a:cubicBezTo>
                <a:cubicBezTo>
                  <a:pt x="363" y="338"/>
                  <a:pt x="365" y="336"/>
                  <a:pt x="367" y="334"/>
                </a:cubicBezTo>
                <a:cubicBezTo>
                  <a:pt x="369" y="332"/>
                  <a:pt x="372" y="331"/>
                  <a:pt x="375" y="331"/>
                </a:cubicBezTo>
                <a:cubicBezTo>
                  <a:pt x="377" y="331"/>
                  <a:pt x="380" y="332"/>
                  <a:pt x="383" y="333"/>
                </a:cubicBezTo>
                <a:cubicBezTo>
                  <a:pt x="387" y="336"/>
                  <a:pt x="390" y="343"/>
                  <a:pt x="394" y="355"/>
                </a:cubicBezTo>
                <a:cubicBezTo>
                  <a:pt x="398" y="371"/>
                  <a:pt x="400" y="379"/>
                  <a:pt x="400" y="379"/>
                </a:cubicBezTo>
                <a:cubicBezTo>
                  <a:pt x="401" y="378"/>
                  <a:pt x="404" y="368"/>
                  <a:pt x="409" y="350"/>
                </a:cubicBezTo>
                <a:cubicBezTo>
                  <a:pt x="413" y="337"/>
                  <a:pt x="417" y="330"/>
                  <a:pt x="423" y="327"/>
                </a:cubicBezTo>
                <a:cubicBezTo>
                  <a:pt x="435" y="329"/>
                  <a:pt x="444" y="342"/>
                  <a:pt x="452" y="365"/>
                </a:cubicBezTo>
                <a:cubicBezTo>
                  <a:pt x="454" y="371"/>
                  <a:pt x="457" y="381"/>
                  <a:pt x="460" y="394"/>
                </a:cubicBezTo>
                <a:cubicBezTo>
                  <a:pt x="463" y="406"/>
                  <a:pt x="466" y="413"/>
                  <a:pt x="467" y="418"/>
                </a:cubicBezTo>
                <a:cubicBezTo>
                  <a:pt x="467" y="423"/>
                  <a:pt x="465" y="426"/>
                  <a:pt x="461" y="426"/>
                </a:cubicBezTo>
                <a:close/>
                <a:moveTo>
                  <a:pt x="538" y="421"/>
                </a:moveTo>
                <a:cubicBezTo>
                  <a:pt x="528" y="424"/>
                  <a:pt x="520" y="426"/>
                  <a:pt x="512" y="426"/>
                </a:cubicBezTo>
                <a:cubicBezTo>
                  <a:pt x="501" y="426"/>
                  <a:pt x="491" y="422"/>
                  <a:pt x="485" y="413"/>
                </a:cubicBezTo>
                <a:cubicBezTo>
                  <a:pt x="480" y="407"/>
                  <a:pt x="478" y="398"/>
                  <a:pt x="478" y="389"/>
                </a:cubicBezTo>
                <a:lnTo>
                  <a:pt x="478" y="387"/>
                </a:lnTo>
                <a:cubicBezTo>
                  <a:pt x="478" y="378"/>
                  <a:pt x="479" y="370"/>
                  <a:pt x="483" y="362"/>
                </a:cubicBezTo>
                <a:cubicBezTo>
                  <a:pt x="486" y="353"/>
                  <a:pt x="491" y="345"/>
                  <a:pt x="497" y="340"/>
                </a:cubicBezTo>
                <a:cubicBezTo>
                  <a:pt x="504" y="334"/>
                  <a:pt x="511" y="331"/>
                  <a:pt x="518" y="331"/>
                </a:cubicBezTo>
                <a:lnTo>
                  <a:pt x="519" y="331"/>
                </a:lnTo>
                <a:cubicBezTo>
                  <a:pt x="526" y="331"/>
                  <a:pt x="530" y="334"/>
                  <a:pt x="532" y="340"/>
                </a:cubicBezTo>
                <a:cubicBezTo>
                  <a:pt x="533" y="341"/>
                  <a:pt x="533" y="343"/>
                  <a:pt x="533" y="344"/>
                </a:cubicBezTo>
                <a:cubicBezTo>
                  <a:pt x="533" y="348"/>
                  <a:pt x="531" y="351"/>
                  <a:pt x="526" y="354"/>
                </a:cubicBezTo>
                <a:cubicBezTo>
                  <a:pt x="516" y="360"/>
                  <a:pt x="510" y="364"/>
                  <a:pt x="508" y="367"/>
                </a:cubicBezTo>
                <a:cubicBezTo>
                  <a:pt x="504" y="371"/>
                  <a:pt x="502" y="375"/>
                  <a:pt x="502" y="380"/>
                </a:cubicBezTo>
                <a:cubicBezTo>
                  <a:pt x="502" y="383"/>
                  <a:pt x="502" y="386"/>
                  <a:pt x="503" y="388"/>
                </a:cubicBezTo>
                <a:cubicBezTo>
                  <a:pt x="505" y="395"/>
                  <a:pt x="510" y="398"/>
                  <a:pt x="517" y="398"/>
                </a:cubicBezTo>
                <a:cubicBezTo>
                  <a:pt x="518" y="398"/>
                  <a:pt x="519" y="398"/>
                  <a:pt x="520" y="398"/>
                </a:cubicBezTo>
                <a:cubicBezTo>
                  <a:pt x="526" y="397"/>
                  <a:pt x="535" y="394"/>
                  <a:pt x="547" y="388"/>
                </a:cubicBezTo>
                <a:cubicBezTo>
                  <a:pt x="560" y="382"/>
                  <a:pt x="568" y="379"/>
                  <a:pt x="572" y="378"/>
                </a:cubicBezTo>
                <a:cubicBezTo>
                  <a:pt x="574" y="378"/>
                  <a:pt x="575" y="378"/>
                  <a:pt x="576" y="378"/>
                </a:cubicBezTo>
                <a:cubicBezTo>
                  <a:pt x="581" y="378"/>
                  <a:pt x="584" y="381"/>
                  <a:pt x="584" y="387"/>
                </a:cubicBezTo>
                <a:cubicBezTo>
                  <a:pt x="582" y="398"/>
                  <a:pt x="567" y="410"/>
                  <a:pt x="538" y="421"/>
                </a:cubicBezTo>
                <a:close/>
                <a:moveTo>
                  <a:pt x="600" y="322"/>
                </a:moveTo>
                <a:cubicBezTo>
                  <a:pt x="599" y="324"/>
                  <a:pt x="597" y="325"/>
                  <a:pt x="594" y="326"/>
                </a:cubicBezTo>
                <a:cubicBezTo>
                  <a:pt x="592" y="326"/>
                  <a:pt x="590" y="326"/>
                  <a:pt x="587" y="327"/>
                </a:cubicBezTo>
                <a:cubicBezTo>
                  <a:pt x="583" y="327"/>
                  <a:pt x="579" y="327"/>
                  <a:pt x="575" y="327"/>
                </a:cubicBezTo>
                <a:cubicBezTo>
                  <a:pt x="569" y="327"/>
                  <a:pt x="562" y="327"/>
                  <a:pt x="554" y="326"/>
                </a:cubicBezTo>
                <a:cubicBezTo>
                  <a:pt x="549" y="325"/>
                  <a:pt x="547" y="323"/>
                  <a:pt x="546" y="321"/>
                </a:cubicBezTo>
                <a:cubicBezTo>
                  <a:pt x="546" y="320"/>
                  <a:pt x="546" y="319"/>
                  <a:pt x="546" y="319"/>
                </a:cubicBezTo>
                <a:cubicBezTo>
                  <a:pt x="546" y="316"/>
                  <a:pt x="547" y="314"/>
                  <a:pt x="550" y="312"/>
                </a:cubicBezTo>
                <a:cubicBezTo>
                  <a:pt x="563" y="303"/>
                  <a:pt x="573" y="294"/>
                  <a:pt x="580" y="284"/>
                </a:cubicBezTo>
                <a:cubicBezTo>
                  <a:pt x="581" y="283"/>
                  <a:pt x="581" y="281"/>
                  <a:pt x="582" y="280"/>
                </a:cubicBezTo>
                <a:lnTo>
                  <a:pt x="582" y="280"/>
                </a:lnTo>
                <a:cubicBezTo>
                  <a:pt x="582" y="278"/>
                  <a:pt x="581" y="277"/>
                  <a:pt x="580" y="277"/>
                </a:cubicBezTo>
                <a:cubicBezTo>
                  <a:pt x="579" y="276"/>
                  <a:pt x="578" y="275"/>
                  <a:pt x="576" y="275"/>
                </a:cubicBezTo>
                <a:cubicBezTo>
                  <a:pt x="575" y="275"/>
                  <a:pt x="573" y="275"/>
                  <a:pt x="572" y="276"/>
                </a:cubicBezTo>
                <a:cubicBezTo>
                  <a:pt x="568" y="277"/>
                  <a:pt x="564" y="281"/>
                  <a:pt x="561" y="286"/>
                </a:cubicBezTo>
                <a:cubicBezTo>
                  <a:pt x="561" y="287"/>
                  <a:pt x="560" y="288"/>
                  <a:pt x="559" y="288"/>
                </a:cubicBezTo>
                <a:cubicBezTo>
                  <a:pt x="558" y="289"/>
                  <a:pt x="557" y="289"/>
                  <a:pt x="556" y="289"/>
                </a:cubicBezTo>
                <a:cubicBezTo>
                  <a:pt x="556" y="289"/>
                  <a:pt x="556" y="289"/>
                  <a:pt x="556" y="289"/>
                </a:cubicBezTo>
                <a:cubicBezTo>
                  <a:pt x="554" y="289"/>
                  <a:pt x="553" y="288"/>
                  <a:pt x="553" y="287"/>
                </a:cubicBezTo>
                <a:cubicBezTo>
                  <a:pt x="552" y="287"/>
                  <a:pt x="552" y="286"/>
                  <a:pt x="552" y="285"/>
                </a:cubicBezTo>
                <a:cubicBezTo>
                  <a:pt x="552" y="285"/>
                  <a:pt x="552" y="285"/>
                  <a:pt x="552" y="284"/>
                </a:cubicBezTo>
                <a:cubicBezTo>
                  <a:pt x="553" y="278"/>
                  <a:pt x="556" y="274"/>
                  <a:pt x="562" y="270"/>
                </a:cubicBezTo>
                <a:cubicBezTo>
                  <a:pt x="567" y="266"/>
                  <a:pt x="573" y="264"/>
                  <a:pt x="579" y="264"/>
                </a:cubicBezTo>
                <a:lnTo>
                  <a:pt x="579" y="264"/>
                </a:lnTo>
                <a:cubicBezTo>
                  <a:pt x="585" y="264"/>
                  <a:pt x="589" y="266"/>
                  <a:pt x="592" y="271"/>
                </a:cubicBezTo>
                <a:cubicBezTo>
                  <a:pt x="593" y="273"/>
                  <a:pt x="594" y="276"/>
                  <a:pt x="594" y="278"/>
                </a:cubicBezTo>
                <a:cubicBezTo>
                  <a:pt x="594" y="280"/>
                  <a:pt x="593" y="283"/>
                  <a:pt x="593" y="285"/>
                </a:cubicBezTo>
                <a:cubicBezTo>
                  <a:pt x="590" y="290"/>
                  <a:pt x="586" y="296"/>
                  <a:pt x="580" y="301"/>
                </a:cubicBezTo>
                <a:cubicBezTo>
                  <a:pt x="572" y="308"/>
                  <a:pt x="567" y="313"/>
                  <a:pt x="565" y="314"/>
                </a:cubicBezTo>
                <a:cubicBezTo>
                  <a:pt x="572" y="315"/>
                  <a:pt x="578" y="316"/>
                  <a:pt x="582" y="316"/>
                </a:cubicBezTo>
                <a:lnTo>
                  <a:pt x="582" y="316"/>
                </a:lnTo>
                <a:cubicBezTo>
                  <a:pt x="583" y="316"/>
                  <a:pt x="585" y="316"/>
                  <a:pt x="589" y="315"/>
                </a:cubicBezTo>
                <a:cubicBezTo>
                  <a:pt x="591" y="315"/>
                  <a:pt x="592" y="315"/>
                  <a:pt x="594" y="315"/>
                </a:cubicBezTo>
                <a:cubicBezTo>
                  <a:pt x="594" y="315"/>
                  <a:pt x="595" y="315"/>
                  <a:pt x="596" y="315"/>
                </a:cubicBezTo>
                <a:cubicBezTo>
                  <a:pt x="598" y="315"/>
                  <a:pt x="599" y="316"/>
                  <a:pt x="600" y="317"/>
                </a:cubicBezTo>
                <a:cubicBezTo>
                  <a:pt x="600" y="318"/>
                  <a:pt x="600" y="318"/>
                  <a:pt x="600" y="319"/>
                </a:cubicBezTo>
                <a:cubicBezTo>
                  <a:pt x="600" y="320"/>
                  <a:pt x="600" y="321"/>
                  <a:pt x="600" y="3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9A77BD-8D09-4011-8AFF-DF811189687B}"/>
              </a:ext>
            </a:extLst>
          </p:cNvPr>
          <p:cNvSpPr txBox="1"/>
          <p:nvPr/>
        </p:nvSpPr>
        <p:spPr>
          <a:xfrm>
            <a:off x="913395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EE51AB-AF89-429F-8970-C03BA5A1B8E0}"/>
              </a:ext>
            </a:extLst>
          </p:cNvPr>
          <p:cNvSpPr txBox="1"/>
          <p:nvPr/>
        </p:nvSpPr>
        <p:spPr>
          <a:xfrm>
            <a:off x="278810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D35513-20C1-4C73-84B7-CB99B25CC909}"/>
              </a:ext>
            </a:extLst>
          </p:cNvPr>
          <p:cNvSpPr txBox="1"/>
          <p:nvPr/>
        </p:nvSpPr>
        <p:spPr>
          <a:xfrm>
            <a:off x="4662823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5D87DD-4D9C-483D-93DC-1F11F4076965}"/>
              </a:ext>
            </a:extLst>
          </p:cNvPr>
          <p:cNvSpPr txBox="1"/>
          <p:nvPr/>
        </p:nvSpPr>
        <p:spPr>
          <a:xfrm>
            <a:off x="657073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C331ED-2976-4903-80FB-CEF567550DFF}"/>
              </a:ext>
            </a:extLst>
          </p:cNvPr>
          <p:cNvSpPr txBox="1"/>
          <p:nvPr/>
        </p:nvSpPr>
        <p:spPr>
          <a:xfrm>
            <a:off x="8412254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9026C64-2C49-4411-830B-6C0BAE327F26}"/>
              </a:ext>
            </a:extLst>
          </p:cNvPr>
          <p:cNvSpPr txBox="1"/>
          <p:nvPr/>
        </p:nvSpPr>
        <p:spPr>
          <a:xfrm>
            <a:off x="10286970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670091" y="2859531"/>
            <a:ext cx="108265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5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E53A8D1-E87B-45FC-85F8-A289FA68D79C}"/>
              </a:ext>
            </a:extLst>
          </p:cNvPr>
          <p:cNvGrpSpPr/>
          <p:nvPr/>
        </p:nvGrpSpPr>
        <p:grpSpPr>
          <a:xfrm>
            <a:off x="8256045" y="3798227"/>
            <a:ext cx="1365914" cy="1365914"/>
            <a:chOff x="953888" y="3595109"/>
            <a:chExt cx="1365914" cy="1365914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9AF6759D-1B5D-4531-8B4D-F24D2E1735DC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40333802-713E-421C-9955-A4115AA9528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270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CB899B36-40ED-4746-BFC7-35CAB6272888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5" name="documents-case_46495">
            <a:extLst>
              <a:ext uri="{FF2B5EF4-FFF2-40B4-BE49-F238E27FC236}">
                <a16:creationId xmlns:a16="http://schemas.microsoft.com/office/drawing/2014/main" id="{EF949B69-9F13-49DC-A24D-965979826B3D}"/>
              </a:ext>
            </a:extLst>
          </p:cNvPr>
          <p:cNvSpPr>
            <a:spLocks noChangeAspect="1"/>
          </p:cNvSpPr>
          <p:nvPr/>
        </p:nvSpPr>
        <p:spPr bwMode="auto">
          <a:xfrm>
            <a:off x="8687858" y="4177944"/>
            <a:ext cx="502287" cy="609685"/>
          </a:xfrm>
          <a:custGeom>
            <a:avLst/>
            <a:gdLst>
              <a:gd name="T0" fmla="*/ 313 w 343"/>
              <a:gd name="T1" fmla="*/ 15 h 417"/>
              <a:gd name="T2" fmla="*/ 150 w 343"/>
              <a:gd name="T3" fmla="*/ 15 h 417"/>
              <a:gd name="T4" fmla="*/ 150 w 343"/>
              <a:gd name="T5" fmla="*/ 13 h 417"/>
              <a:gd name="T6" fmla="*/ 130 w 343"/>
              <a:gd name="T7" fmla="*/ 0 h 417"/>
              <a:gd name="T8" fmla="*/ 34 w 343"/>
              <a:gd name="T9" fmla="*/ 0 h 417"/>
              <a:gd name="T10" fmla="*/ 0 w 343"/>
              <a:gd name="T11" fmla="*/ 33 h 417"/>
              <a:gd name="T12" fmla="*/ 0 w 343"/>
              <a:gd name="T13" fmla="*/ 384 h 417"/>
              <a:gd name="T14" fmla="*/ 34 w 343"/>
              <a:gd name="T15" fmla="*/ 417 h 417"/>
              <a:gd name="T16" fmla="*/ 284 w 343"/>
              <a:gd name="T17" fmla="*/ 417 h 417"/>
              <a:gd name="T18" fmla="*/ 294 w 343"/>
              <a:gd name="T19" fmla="*/ 412 h 417"/>
              <a:gd name="T20" fmla="*/ 295 w 343"/>
              <a:gd name="T21" fmla="*/ 401 h 417"/>
              <a:gd name="T22" fmla="*/ 313 w 343"/>
              <a:gd name="T23" fmla="*/ 401 h 417"/>
              <a:gd name="T24" fmla="*/ 343 w 343"/>
              <a:gd name="T25" fmla="*/ 370 h 417"/>
              <a:gd name="T26" fmla="*/ 343 w 343"/>
              <a:gd name="T27" fmla="*/ 45 h 417"/>
              <a:gd name="T28" fmla="*/ 313 w 343"/>
              <a:gd name="T29" fmla="*/ 15 h 417"/>
              <a:gd name="T30" fmla="*/ 309 w 343"/>
              <a:gd name="T31" fmla="*/ 366 h 417"/>
              <a:gd name="T32" fmla="*/ 282 w 343"/>
              <a:gd name="T33" fmla="*/ 366 h 417"/>
              <a:gd name="T34" fmla="*/ 267 w 343"/>
              <a:gd name="T35" fmla="*/ 326 h 417"/>
              <a:gd name="T36" fmla="*/ 282 w 343"/>
              <a:gd name="T37" fmla="*/ 309 h 417"/>
              <a:gd name="T38" fmla="*/ 264 w 343"/>
              <a:gd name="T39" fmla="*/ 292 h 417"/>
              <a:gd name="T40" fmla="*/ 254 w 343"/>
              <a:gd name="T41" fmla="*/ 292 h 417"/>
              <a:gd name="T42" fmla="*/ 242 w 343"/>
              <a:gd name="T43" fmla="*/ 260 h 417"/>
              <a:gd name="T44" fmla="*/ 267 w 343"/>
              <a:gd name="T45" fmla="*/ 260 h 417"/>
              <a:gd name="T46" fmla="*/ 285 w 343"/>
              <a:gd name="T47" fmla="*/ 242 h 417"/>
              <a:gd name="T48" fmla="*/ 267 w 343"/>
              <a:gd name="T49" fmla="*/ 225 h 417"/>
              <a:gd name="T50" fmla="*/ 229 w 343"/>
              <a:gd name="T51" fmla="*/ 225 h 417"/>
              <a:gd name="T52" fmla="*/ 217 w 343"/>
              <a:gd name="T53" fmla="*/ 192 h 417"/>
              <a:gd name="T54" fmla="*/ 267 w 343"/>
              <a:gd name="T55" fmla="*/ 192 h 417"/>
              <a:gd name="T56" fmla="*/ 285 w 343"/>
              <a:gd name="T57" fmla="*/ 175 h 417"/>
              <a:gd name="T58" fmla="*/ 267 w 343"/>
              <a:gd name="T59" fmla="*/ 159 h 417"/>
              <a:gd name="T60" fmla="*/ 204 w 343"/>
              <a:gd name="T61" fmla="*/ 159 h 417"/>
              <a:gd name="T62" fmla="*/ 192 w 343"/>
              <a:gd name="T63" fmla="*/ 126 h 417"/>
              <a:gd name="T64" fmla="*/ 267 w 343"/>
              <a:gd name="T65" fmla="*/ 126 h 417"/>
              <a:gd name="T66" fmla="*/ 285 w 343"/>
              <a:gd name="T67" fmla="*/ 109 h 417"/>
              <a:gd name="T68" fmla="*/ 267 w 343"/>
              <a:gd name="T69" fmla="*/ 91 h 417"/>
              <a:gd name="T70" fmla="*/ 179 w 343"/>
              <a:gd name="T71" fmla="*/ 91 h 417"/>
              <a:gd name="T72" fmla="*/ 163 w 343"/>
              <a:gd name="T73" fmla="*/ 50 h 417"/>
              <a:gd name="T74" fmla="*/ 309 w 343"/>
              <a:gd name="T75" fmla="*/ 50 h 417"/>
              <a:gd name="T76" fmla="*/ 309 w 343"/>
              <a:gd name="T77" fmla="*/ 36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3" h="417">
                <a:moveTo>
                  <a:pt x="313" y="15"/>
                </a:moveTo>
                <a:lnTo>
                  <a:pt x="150" y="15"/>
                </a:lnTo>
                <a:lnTo>
                  <a:pt x="150" y="13"/>
                </a:lnTo>
                <a:cubicBezTo>
                  <a:pt x="147" y="5"/>
                  <a:pt x="139" y="0"/>
                  <a:pt x="130" y="0"/>
                </a:cubicBezTo>
                <a:lnTo>
                  <a:pt x="34" y="0"/>
                </a:lnTo>
                <a:cubicBezTo>
                  <a:pt x="16" y="0"/>
                  <a:pt x="0" y="14"/>
                  <a:pt x="0" y="33"/>
                </a:cubicBezTo>
                <a:lnTo>
                  <a:pt x="0" y="384"/>
                </a:lnTo>
                <a:cubicBezTo>
                  <a:pt x="0" y="402"/>
                  <a:pt x="16" y="417"/>
                  <a:pt x="34" y="417"/>
                </a:cubicBezTo>
                <a:lnTo>
                  <a:pt x="284" y="417"/>
                </a:lnTo>
                <a:cubicBezTo>
                  <a:pt x="288" y="417"/>
                  <a:pt x="292" y="415"/>
                  <a:pt x="294" y="412"/>
                </a:cubicBezTo>
                <a:cubicBezTo>
                  <a:pt x="296" y="409"/>
                  <a:pt x="297" y="404"/>
                  <a:pt x="295" y="401"/>
                </a:cubicBezTo>
                <a:lnTo>
                  <a:pt x="313" y="401"/>
                </a:lnTo>
                <a:cubicBezTo>
                  <a:pt x="330" y="401"/>
                  <a:pt x="343" y="387"/>
                  <a:pt x="343" y="370"/>
                </a:cubicBezTo>
                <a:lnTo>
                  <a:pt x="343" y="45"/>
                </a:lnTo>
                <a:cubicBezTo>
                  <a:pt x="343" y="28"/>
                  <a:pt x="330" y="15"/>
                  <a:pt x="313" y="15"/>
                </a:cubicBezTo>
                <a:close/>
                <a:moveTo>
                  <a:pt x="309" y="366"/>
                </a:moveTo>
                <a:lnTo>
                  <a:pt x="282" y="366"/>
                </a:lnTo>
                <a:lnTo>
                  <a:pt x="267" y="326"/>
                </a:lnTo>
                <a:cubicBezTo>
                  <a:pt x="275" y="325"/>
                  <a:pt x="282" y="318"/>
                  <a:pt x="282" y="309"/>
                </a:cubicBezTo>
                <a:cubicBezTo>
                  <a:pt x="282" y="300"/>
                  <a:pt x="274" y="292"/>
                  <a:pt x="264" y="292"/>
                </a:cubicBezTo>
                <a:lnTo>
                  <a:pt x="254" y="292"/>
                </a:lnTo>
                <a:lnTo>
                  <a:pt x="242" y="260"/>
                </a:lnTo>
                <a:lnTo>
                  <a:pt x="267" y="260"/>
                </a:lnTo>
                <a:cubicBezTo>
                  <a:pt x="277" y="260"/>
                  <a:pt x="285" y="252"/>
                  <a:pt x="285" y="242"/>
                </a:cubicBezTo>
                <a:cubicBezTo>
                  <a:pt x="285" y="233"/>
                  <a:pt x="277" y="225"/>
                  <a:pt x="267" y="225"/>
                </a:cubicBezTo>
                <a:lnTo>
                  <a:pt x="229" y="225"/>
                </a:lnTo>
                <a:lnTo>
                  <a:pt x="217" y="192"/>
                </a:lnTo>
                <a:lnTo>
                  <a:pt x="267" y="192"/>
                </a:lnTo>
                <a:cubicBezTo>
                  <a:pt x="277" y="192"/>
                  <a:pt x="285" y="185"/>
                  <a:pt x="285" y="175"/>
                </a:cubicBezTo>
                <a:cubicBezTo>
                  <a:pt x="285" y="166"/>
                  <a:pt x="277" y="159"/>
                  <a:pt x="267" y="159"/>
                </a:cubicBezTo>
                <a:lnTo>
                  <a:pt x="204" y="159"/>
                </a:lnTo>
                <a:lnTo>
                  <a:pt x="192" y="126"/>
                </a:lnTo>
                <a:lnTo>
                  <a:pt x="267" y="126"/>
                </a:lnTo>
                <a:cubicBezTo>
                  <a:pt x="277" y="126"/>
                  <a:pt x="285" y="118"/>
                  <a:pt x="285" y="109"/>
                </a:cubicBezTo>
                <a:cubicBezTo>
                  <a:pt x="285" y="99"/>
                  <a:pt x="277" y="91"/>
                  <a:pt x="267" y="91"/>
                </a:cubicBezTo>
                <a:lnTo>
                  <a:pt x="179" y="91"/>
                </a:lnTo>
                <a:lnTo>
                  <a:pt x="163" y="50"/>
                </a:lnTo>
                <a:lnTo>
                  <a:pt x="309" y="50"/>
                </a:lnTo>
                <a:lnTo>
                  <a:pt x="309" y="3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1E39F64-F26E-413E-B927-B55BA3572A2E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C4C8778B-F312-43E3-8DA7-D46C4B3186CC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44FF48B3-700B-4286-B2A7-D436347DA19C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EBF0D54-563A-48D6-BC29-58058F9BCB8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2CB3E466-77B0-47A9-A35F-AA513B1F967A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3" name="iconfont-1049-809669">
            <a:extLst>
              <a:ext uri="{FF2B5EF4-FFF2-40B4-BE49-F238E27FC236}">
                <a16:creationId xmlns:a16="http://schemas.microsoft.com/office/drawing/2014/main" id="{E363D7EC-074D-4AC0-B1E0-C1CFEC904FB1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30B3B12-D04F-4534-B089-7D68B136B922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5" name="图片 12" descr="logo">
            <a:extLst>
              <a:ext uri="{FF2B5EF4-FFF2-40B4-BE49-F238E27FC236}">
                <a16:creationId xmlns:a16="http://schemas.microsoft.com/office/drawing/2014/main" id="{3AEAD54D-3EF4-40A7-8CFB-CAA1FA84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5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5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531F44-9B06-49A6-B449-31445F623B40}"/>
              </a:ext>
            </a:extLst>
          </p:cNvPr>
          <p:cNvGrpSpPr/>
          <p:nvPr/>
        </p:nvGrpSpPr>
        <p:grpSpPr>
          <a:xfrm>
            <a:off x="729994" y="2855630"/>
            <a:ext cx="5192218" cy="2744880"/>
            <a:chOff x="2747672" y="2828282"/>
            <a:chExt cx="5192218" cy="274488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1E11239-2F35-47C0-8F5E-96D23A007863}"/>
                </a:ext>
              </a:extLst>
            </p:cNvPr>
            <p:cNvSpPr/>
            <p:nvPr/>
          </p:nvSpPr>
          <p:spPr>
            <a:xfrm>
              <a:off x="2747672" y="2828282"/>
              <a:ext cx="5192218" cy="2744880"/>
            </a:xfrm>
            <a:prstGeom prst="roundRect">
              <a:avLst>
                <a:gd name="adj" fmla="val 580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D3253959-2201-4DC3-A735-170520F8E961}"/>
                </a:ext>
              </a:extLst>
            </p:cNvPr>
            <p:cNvSpPr/>
            <p:nvPr/>
          </p:nvSpPr>
          <p:spPr>
            <a:xfrm>
              <a:off x="2747672" y="2828282"/>
              <a:ext cx="5192218" cy="2744880"/>
            </a:xfrm>
            <a:prstGeom prst="roundRect">
              <a:avLst>
                <a:gd name="adj" fmla="val 5804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6A896D36-C183-4DD0-8054-C30FE9C72DDD}"/>
                </a:ext>
              </a:extLst>
            </p:cNvPr>
            <p:cNvSpPr/>
            <p:nvPr/>
          </p:nvSpPr>
          <p:spPr>
            <a:xfrm>
              <a:off x="2747672" y="2828282"/>
              <a:ext cx="5192218" cy="2744880"/>
            </a:xfrm>
            <a:prstGeom prst="roundRect">
              <a:avLst>
                <a:gd name="adj" fmla="val 580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4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CEA61BA-697B-4012-B52F-1A2868352A2C}"/>
              </a:ext>
            </a:extLst>
          </p:cNvPr>
          <p:cNvGraphicFramePr/>
          <p:nvPr/>
        </p:nvGraphicFramePr>
        <p:xfrm>
          <a:off x="6096000" y="2120277"/>
          <a:ext cx="5400675" cy="36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7" name="文本框 76">
            <a:extLst>
              <a:ext uri="{FF2B5EF4-FFF2-40B4-BE49-F238E27FC236}">
                <a16:creationId xmlns:a16="http://schemas.microsoft.com/office/drawing/2014/main" id="{7544020E-6BE6-41CA-A925-1171FABA4241}"/>
              </a:ext>
            </a:extLst>
          </p:cNvPr>
          <p:cNvSpPr txBox="1"/>
          <p:nvPr/>
        </p:nvSpPr>
        <p:spPr>
          <a:xfrm>
            <a:off x="953889" y="3474236"/>
            <a:ext cx="4761111" cy="198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Maecenas porttitor congue massa. Fusce posuere, magna sed pulvinar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ultricies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Purus lectus malesuada libero, sit amet commodo magna eros quis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EBFE207-93C3-409A-8473-4F041909FDCA}"/>
              </a:ext>
            </a:extLst>
          </p:cNvPr>
          <p:cNvSpPr txBox="1"/>
          <p:nvPr/>
        </p:nvSpPr>
        <p:spPr>
          <a:xfrm>
            <a:off x="1348260" y="3064550"/>
            <a:ext cx="15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iconfont-1085-694313">
            <a:extLst>
              <a:ext uri="{FF2B5EF4-FFF2-40B4-BE49-F238E27FC236}">
                <a16:creationId xmlns:a16="http://schemas.microsoft.com/office/drawing/2014/main" id="{A1500207-B050-489E-971D-BBE8F6E6DD93}"/>
              </a:ext>
            </a:extLst>
          </p:cNvPr>
          <p:cNvSpPr>
            <a:spLocks noChangeAspect="1"/>
          </p:cNvSpPr>
          <p:nvPr/>
        </p:nvSpPr>
        <p:spPr bwMode="auto">
          <a:xfrm>
            <a:off x="916857" y="3101136"/>
            <a:ext cx="329087" cy="326938"/>
          </a:xfrm>
          <a:custGeom>
            <a:avLst/>
            <a:gdLst>
              <a:gd name="T0" fmla="*/ 7656 w 9569"/>
              <a:gd name="T1" fmla="*/ 0 h 9505"/>
              <a:gd name="T2" fmla="*/ 1914 w 9569"/>
              <a:gd name="T3" fmla="*/ 0 h 9505"/>
              <a:gd name="T4" fmla="*/ 0 w 9569"/>
              <a:gd name="T5" fmla="*/ 1901 h 9505"/>
              <a:gd name="T6" fmla="*/ 0 w 9569"/>
              <a:gd name="T7" fmla="*/ 7604 h 9505"/>
              <a:gd name="T8" fmla="*/ 1914 w 9569"/>
              <a:gd name="T9" fmla="*/ 9505 h 9505"/>
              <a:gd name="T10" fmla="*/ 7656 w 9569"/>
              <a:gd name="T11" fmla="*/ 9505 h 9505"/>
              <a:gd name="T12" fmla="*/ 9569 w 9569"/>
              <a:gd name="T13" fmla="*/ 7604 h 9505"/>
              <a:gd name="T14" fmla="*/ 9569 w 9569"/>
              <a:gd name="T15" fmla="*/ 1901 h 9505"/>
              <a:gd name="T16" fmla="*/ 7656 w 9569"/>
              <a:gd name="T17" fmla="*/ 0 h 9505"/>
              <a:gd name="T18" fmla="*/ 3349 w 9569"/>
              <a:gd name="T19" fmla="*/ 0 h 9505"/>
              <a:gd name="T20" fmla="*/ 6220 w 9569"/>
              <a:gd name="T21" fmla="*/ 0 h 9505"/>
              <a:gd name="T22" fmla="*/ 6220 w 9569"/>
              <a:gd name="T23" fmla="*/ 2377 h 9505"/>
              <a:gd name="T24" fmla="*/ 4785 w 9569"/>
              <a:gd name="T25" fmla="*/ 1402 h 9505"/>
              <a:gd name="T26" fmla="*/ 3349 w 9569"/>
              <a:gd name="T27" fmla="*/ 2329 h 9505"/>
              <a:gd name="T28" fmla="*/ 3349 w 9569"/>
              <a:gd name="T29" fmla="*/ 0 h 9505"/>
              <a:gd name="T30" fmla="*/ 6651 w 9569"/>
              <a:gd name="T31" fmla="*/ 5109 h 9505"/>
              <a:gd name="T32" fmla="*/ 5933 w 9569"/>
              <a:gd name="T33" fmla="*/ 5798 h 9505"/>
              <a:gd name="T34" fmla="*/ 5885 w 9569"/>
              <a:gd name="T35" fmla="*/ 5964 h 9505"/>
              <a:gd name="T36" fmla="*/ 6053 w 9569"/>
              <a:gd name="T37" fmla="*/ 6915 h 9505"/>
              <a:gd name="T38" fmla="*/ 5765 w 9569"/>
              <a:gd name="T39" fmla="*/ 7105 h 9505"/>
              <a:gd name="T40" fmla="*/ 4880 w 9569"/>
              <a:gd name="T41" fmla="*/ 6653 h 9505"/>
              <a:gd name="T42" fmla="*/ 4689 w 9569"/>
              <a:gd name="T43" fmla="*/ 6653 h 9505"/>
              <a:gd name="T44" fmla="*/ 3804 w 9569"/>
              <a:gd name="T45" fmla="*/ 7129 h 9505"/>
              <a:gd name="T46" fmla="*/ 3517 w 9569"/>
              <a:gd name="T47" fmla="*/ 6939 h 9505"/>
              <a:gd name="T48" fmla="*/ 3684 w 9569"/>
              <a:gd name="T49" fmla="*/ 5988 h 9505"/>
              <a:gd name="T50" fmla="*/ 3636 w 9569"/>
              <a:gd name="T51" fmla="*/ 5822 h 9505"/>
              <a:gd name="T52" fmla="*/ 2918 w 9569"/>
              <a:gd name="T53" fmla="*/ 5133 h 9505"/>
              <a:gd name="T54" fmla="*/ 3014 w 9569"/>
              <a:gd name="T55" fmla="*/ 4800 h 9505"/>
              <a:gd name="T56" fmla="*/ 3995 w 9569"/>
              <a:gd name="T57" fmla="*/ 4658 h 9505"/>
              <a:gd name="T58" fmla="*/ 4139 w 9569"/>
              <a:gd name="T59" fmla="*/ 4563 h 9505"/>
              <a:gd name="T60" fmla="*/ 4569 w 9569"/>
              <a:gd name="T61" fmla="*/ 3683 h 9505"/>
              <a:gd name="T62" fmla="*/ 4928 w 9569"/>
              <a:gd name="T63" fmla="*/ 3683 h 9505"/>
              <a:gd name="T64" fmla="*/ 5359 w 9569"/>
              <a:gd name="T65" fmla="*/ 4563 h 9505"/>
              <a:gd name="T66" fmla="*/ 5502 w 9569"/>
              <a:gd name="T67" fmla="*/ 4658 h 9505"/>
              <a:gd name="T68" fmla="*/ 6483 w 9569"/>
              <a:gd name="T69" fmla="*/ 4800 h 9505"/>
              <a:gd name="T70" fmla="*/ 6651 w 9569"/>
              <a:gd name="T71" fmla="*/ 5109 h 9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569" h="9505">
                <a:moveTo>
                  <a:pt x="7656" y="0"/>
                </a:moveTo>
                <a:lnTo>
                  <a:pt x="1914" y="0"/>
                </a:lnTo>
                <a:cubicBezTo>
                  <a:pt x="861" y="0"/>
                  <a:pt x="0" y="856"/>
                  <a:pt x="0" y="1901"/>
                </a:cubicBezTo>
                <a:lnTo>
                  <a:pt x="0" y="7604"/>
                </a:lnTo>
                <a:cubicBezTo>
                  <a:pt x="0" y="8649"/>
                  <a:pt x="861" y="9505"/>
                  <a:pt x="1914" y="9505"/>
                </a:cubicBezTo>
                <a:lnTo>
                  <a:pt x="7656" y="9505"/>
                </a:lnTo>
                <a:cubicBezTo>
                  <a:pt x="8708" y="9505"/>
                  <a:pt x="9569" y="8649"/>
                  <a:pt x="9569" y="7604"/>
                </a:cubicBezTo>
                <a:lnTo>
                  <a:pt x="9569" y="1901"/>
                </a:lnTo>
                <a:cubicBezTo>
                  <a:pt x="9569" y="856"/>
                  <a:pt x="8708" y="0"/>
                  <a:pt x="7656" y="0"/>
                </a:cubicBezTo>
                <a:close/>
                <a:moveTo>
                  <a:pt x="3349" y="0"/>
                </a:moveTo>
                <a:lnTo>
                  <a:pt x="6220" y="0"/>
                </a:lnTo>
                <a:lnTo>
                  <a:pt x="6220" y="2377"/>
                </a:lnTo>
                <a:lnTo>
                  <a:pt x="4785" y="1402"/>
                </a:lnTo>
                <a:lnTo>
                  <a:pt x="3349" y="2329"/>
                </a:lnTo>
                <a:lnTo>
                  <a:pt x="3349" y="0"/>
                </a:lnTo>
                <a:close/>
                <a:moveTo>
                  <a:pt x="6651" y="5109"/>
                </a:moveTo>
                <a:lnTo>
                  <a:pt x="5933" y="5798"/>
                </a:lnTo>
                <a:cubicBezTo>
                  <a:pt x="5885" y="5845"/>
                  <a:pt x="5861" y="5893"/>
                  <a:pt x="5885" y="5964"/>
                </a:cubicBezTo>
                <a:lnTo>
                  <a:pt x="6053" y="6915"/>
                </a:lnTo>
                <a:cubicBezTo>
                  <a:pt x="6077" y="7081"/>
                  <a:pt x="5909" y="7200"/>
                  <a:pt x="5765" y="7105"/>
                </a:cubicBezTo>
                <a:lnTo>
                  <a:pt x="4880" y="6653"/>
                </a:lnTo>
                <a:cubicBezTo>
                  <a:pt x="4832" y="6630"/>
                  <a:pt x="4761" y="6630"/>
                  <a:pt x="4689" y="6653"/>
                </a:cubicBezTo>
                <a:lnTo>
                  <a:pt x="3804" y="7129"/>
                </a:lnTo>
                <a:cubicBezTo>
                  <a:pt x="3660" y="7200"/>
                  <a:pt x="3493" y="7081"/>
                  <a:pt x="3517" y="6939"/>
                </a:cubicBezTo>
                <a:lnTo>
                  <a:pt x="3684" y="5988"/>
                </a:lnTo>
                <a:cubicBezTo>
                  <a:pt x="3684" y="5917"/>
                  <a:pt x="3684" y="5869"/>
                  <a:pt x="3636" y="5822"/>
                </a:cubicBezTo>
                <a:lnTo>
                  <a:pt x="2918" y="5133"/>
                </a:lnTo>
                <a:cubicBezTo>
                  <a:pt x="2799" y="5014"/>
                  <a:pt x="2871" y="4824"/>
                  <a:pt x="3014" y="4800"/>
                </a:cubicBezTo>
                <a:lnTo>
                  <a:pt x="3995" y="4658"/>
                </a:lnTo>
                <a:cubicBezTo>
                  <a:pt x="4067" y="4658"/>
                  <a:pt x="4115" y="4610"/>
                  <a:pt x="4139" y="4563"/>
                </a:cubicBezTo>
                <a:lnTo>
                  <a:pt x="4569" y="3683"/>
                </a:lnTo>
                <a:cubicBezTo>
                  <a:pt x="4641" y="3541"/>
                  <a:pt x="4856" y="3541"/>
                  <a:pt x="4928" y="3683"/>
                </a:cubicBezTo>
                <a:lnTo>
                  <a:pt x="5359" y="4563"/>
                </a:lnTo>
                <a:cubicBezTo>
                  <a:pt x="5383" y="4610"/>
                  <a:pt x="5454" y="4658"/>
                  <a:pt x="5502" y="4658"/>
                </a:cubicBezTo>
                <a:lnTo>
                  <a:pt x="6483" y="4800"/>
                </a:lnTo>
                <a:cubicBezTo>
                  <a:pt x="6699" y="4800"/>
                  <a:pt x="6746" y="4990"/>
                  <a:pt x="6651" y="51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8614E99-2196-4C8C-B22E-BD275E626E90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BF69BECD-3137-49E1-BD4C-ABDE84949C12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D7969601-ECAF-4237-8674-4557F52ADB18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F02F479C-750E-450B-96B8-2C78681A3D72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E12806AD-BA09-4845-A930-0F0E6FD6B16B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iconfont-1049-809669">
            <a:extLst>
              <a:ext uri="{FF2B5EF4-FFF2-40B4-BE49-F238E27FC236}">
                <a16:creationId xmlns:a16="http://schemas.microsoft.com/office/drawing/2014/main" id="{0B29332B-0F9F-4269-B760-2900D8952771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AE64CA-F226-4CB0-B893-22C90008921C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7" name="图片 12" descr="logo">
            <a:extLst>
              <a:ext uri="{FF2B5EF4-FFF2-40B4-BE49-F238E27FC236}">
                <a16:creationId xmlns:a16="http://schemas.microsoft.com/office/drawing/2014/main" id="{6DC70458-B298-46CA-822A-D895EA312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16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DDABCE-9D6C-42E7-8CC6-090AAE599F4D}"/>
              </a:ext>
            </a:extLst>
          </p:cNvPr>
          <p:cNvGrpSpPr/>
          <p:nvPr/>
        </p:nvGrpSpPr>
        <p:grpSpPr>
          <a:xfrm>
            <a:off x="757185" y="3787806"/>
            <a:ext cx="1365914" cy="1365914"/>
            <a:chOff x="953888" y="3595109"/>
            <a:chExt cx="1365914" cy="136591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4F6EC34-F8E3-4204-B9D4-1F23B47248B5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05230B4-EE2F-4424-B060-B17BA432AC4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0348744-4C09-40A0-BD89-86E34D2FF0DE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A1BCB7-EA0B-46C0-951E-B8E4F3DBD1A8}"/>
              </a:ext>
            </a:extLst>
          </p:cNvPr>
          <p:cNvGrpSpPr/>
          <p:nvPr/>
        </p:nvGrpSpPr>
        <p:grpSpPr>
          <a:xfrm>
            <a:off x="2631900" y="3787806"/>
            <a:ext cx="1365914" cy="1365914"/>
            <a:chOff x="953888" y="3595109"/>
            <a:chExt cx="1365914" cy="136591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5495BC2-F641-4453-A355-26B0F35E518F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7EBDBB8-2FD1-4972-917B-88097AA6445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45859BE-9CAB-47F9-85CC-03FC6AEF88E8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9E521E2-2BCE-4DB5-8F21-0EDBB1F95087}"/>
              </a:ext>
            </a:extLst>
          </p:cNvPr>
          <p:cNvGrpSpPr/>
          <p:nvPr/>
        </p:nvGrpSpPr>
        <p:grpSpPr>
          <a:xfrm>
            <a:off x="4506615" y="3787806"/>
            <a:ext cx="1365914" cy="1365914"/>
            <a:chOff x="953888" y="3595109"/>
            <a:chExt cx="1365914" cy="1365914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46634E7-7FE2-42E6-8AC5-E1961B512DA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D40C5362-22CD-4BF1-A289-2E578D3BCD4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938E0D6-3633-47A1-AD7D-725EF2D1F3E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A8C3E03-ABCE-4DC3-8FBF-4380DC94A04D}"/>
              </a:ext>
            </a:extLst>
          </p:cNvPr>
          <p:cNvGrpSpPr/>
          <p:nvPr/>
        </p:nvGrpSpPr>
        <p:grpSpPr>
          <a:xfrm>
            <a:off x="6381330" y="3787806"/>
            <a:ext cx="1365914" cy="1365914"/>
            <a:chOff x="953888" y="3595109"/>
            <a:chExt cx="1365914" cy="1365914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E35F102-FD5A-457F-B54F-53DE46F02872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96230D7-A4B2-464F-91C4-768B9255C43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6F62370-2C2A-4792-9F66-502D80EF8B3C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6A93900-2E87-4197-BEBC-39628F3E0320}"/>
              </a:ext>
            </a:extLst>
          </p:cNvPr>
          <p:cNvGrpSpPr/>
          <p:nvPr/>
        </p:nvGrpSpPr>
        <p:grpSpPr>
          <a:xfrm>
            <a:off x="8256045" y="3787806"/>
            <a:ext cx="1365914" cy="1365914"/>
            <a:chOff x="953888" y="3595109"/>
            <a:chExt cx="1365914" cy="136591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21F67E1-343F-42EB-BD78-FAB0067E54DD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BC0C53F-A2B2-4B3B-8A1E-15E14E99348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259AD6D-97AF-40E0-B838-3E82938BA3A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5" name="documents-case_46495">
            <a:extLst>
              <a:ext uri="{FF2B5EF4-FFF2-40B4-BE49-F238E27FC236}">
                <a16:creationId xmlns:a16="http://schemas.microsoft.com/office/drawing/2014/main" id="{BE428B30-05F6-4AD2-A53B-908DD2664BF3}"/>
              </a:ext>
            </a:extLst>
          </p:cNvPr>
          <p:cNvSpPr>
            <a:spLocks noChangeAspect="1"/>
          </p:cNvSpPr>
          <p:nvPr/>
        </p:nvSpPr>
        <p:spPr bwMode="auto">
          <a:xfrm>
            <a:off x="8687858" y="4177944"/>
            <a:ext cx="502287" cy="609685"/>
          </a:xfrm>
          <a:custGeom>
            <a:avLst/>
            <a:gdLst>
              <a:gd name="T0" fmla="*/ 313 w 343"/>
              <a:gd name="T1" fmla="*/ 15 h 417"/>
              <a:gd name="T2" fmla="*/ 150 w 343"/>
              <a:gd name="T3" fmla="*/ 15 h 417"/>
              <a:gd name="T4" fmla="*/ 150 w 343"/>
              <a:gd name="T5" fmla="*/ 13 h 417"/>
              <a:gd name="T6" fmla="*/ 130 w 343"/>
              <a:gd name="T7" fmla="*/ 0 h 417"/>
              <a:gd name="T8" fmla="*/ 34 w 343"/>
              <a:gd name="T9" fmla="*/ 0 h 417"/>
              <a:gd name="T10" fmla="*/ 0 w 343"/>
              <a:gd name="T11" fmla="*/ 33 h 417"/>
              <a:gd name="T12" fmla="*/ 0 w 343"/>
              <a:gd name="T13" fmla="*/ 384 h 417"/>
              <a:gd name="T14" fmla="*/ 34 w 343"/>
              <a:gd name="T15" fmla="*/ 417 h 417"/>
              <a:gd name="T16" fmla="*/ 284 w 343"/>
              <a:gd name="T17" fmla="*/ 417 h 417"/>
              <a:gd name="T18" fmla="*/ 294 w 343"/>
              <a:gd name="T19" fmla="*/ 412 h 417"/>
              <a:gd name="T20" fmla="*/ 295 w 343"/>
              <a:gd name="T21" fmla="*/ 401 h 417"/>
              <a:gd name="T22" fmla="*/ 313 w 343"/>
              <a:gd name="T23" fmla="*/ 401 h 417"/>
              <a:gd name="T24" fmla="*/ 343 w 343"/>
              <a:gd name="T25" fmla="*/ 370 h 417"/>
              <a:gd name="T26" fmla="*/ 343 w 343"/>
              <a:gd name="T27" fmla="*/ 45 h 417"/>
              <a:gd name="T28" fmla="*/ 313 w 343"/>
              <a:gd name="T29" fmla="*/ 15 h 417"/>
              <a:gd name="T30" fmla="*/ 309 w 343"/>
              <a:gd name="T31" fmla="*/ 366 h 417"/>
              <a:gd name="T32" fmla="*/ 282 w 343"/>
              <a:gd name="T33" fmla="*/ 366 h 417"/>
              <a:gd name="T34" fmla="*/ 267 w 343"/>
              <a:gd name="T35" fmla="*/ 326 h 417"/>
              <a:gd name="T36" fmla="*/ 282 w 343"/>
              <a:gd name="T37" fmla="*/ 309 h 417"/>
              <a:gd name="T38" fmla="*/ 264 w 343"/>
              <a:gd name="T39" fmla="*/ 292 h 417"/>
              <a:gd name="T40" fmla="*/ 254 w 343"/>
              <a:gd name="T41" fmla="*/ 292 h 417"/>
              <a:gd name="T42" fmla="*/ 242 w 343"/>
              <a:gd name="T43" fmla="*/ 260 h 417"/>
              <a:gd name="T44" fmla="*/ 267 w 343"/>
              <a:gd name="T45" fmla="*/ 260 h 417"/>
              <a:gd name="T46" fmla="*/ 285 w 343"/>
              <a:gd name="T47" fmla="*/ 242 h 417"/>
              <a:gd name="T48" fmla="*/ 267 w 343"/>
              <a:gd name="T49" fmla="*/ 225 h 417"/>
              <a:gd name="T50" fmla="*/ 229 w 343"/>
              <a:gd name="T51" fmla="*/ 225 h 417"/>
              <a:gd name="T52" fmla="*/ 217 w 343"/>
              <a:gd name="T53" fmla="*/ 192 h 417"/>
              <a:gd name="T54" fmla="*/ 267 w 343"/>
              <a:gd name="T55" fmla="*/ 192 h 417"/>
              <a:gd name="T56" fmla="*/ 285 w 343"/>
              <a:gd name="T57" fmla="*/ 175 h 417"/>
              <a:gd name="T58" fmla="*/ 267 w 343"/>
              <a:gd name="T59" fmla="*/ 159 h 417"/>
              <a:gd name="T60" fmla="*/ 204 w 343"/>
              <a:gd name="T61" fmla="*/ 159 h 417"/>
              <a:gd name="T62" fmla="*/ 192 w 343"/>
              <a:gd name="T63" fmla="*/ 126 h 417"/>
              <a:gd name="T64" fmla="*/ 267 w 343"/>
              <a:gd name="T65" fmla="*/ 126 h 417"/>
              <a:gd name="T66" fmla="*/ 285 w 343"/>
              <a:gd name="T67" fmla="*/ 109 h 417"/>
              <a:gd name="T68" fmla="*/ 267 w 343"/>
              <a:gd name="T69" fmla="*/ 91 h 417"/>
              <a:gd name="T70" fmla="*/ 179 w 343"/>
              <a:gd name="T71" fmla="*/ 91 h 417"/>
              <a:gd name="T72" fmla="*/ 163 w 343"/>
              <a:gd name="T73" fmla="*/ 50 h 417"/>
              <a:gd name="T74" fmla="*/ 309 w 343"/>
              <a:gd name="T75" fmla="*/ 50 h 417"/>
              <a:gd name="T76" fmla="*/ 309 w 343"/>
              <a:gd name="T77" fmla="*/ 36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3" h="417">
                <a:moveTo>
                  <a:pt x="313" y="15"/>
                </a:moveTo>
                <a:lnTo>
                  <a:pt x="150" y="15"/>
                </a:lnTo>
                <a:lnTo>
                  <a:pt x="150" y="13"/>
                </a:lnTo>
                <a:cubicBezTo>
                  <a:pt x="147" y="5"/>
                  <a:pt x="139" y="0"/>
                  <a:pt x="130" y="0"/>
                </a:cubicBezTo>
                <a:lnTo>
                  <a:pt x="34" y="0"/>
                </a:lnTo>
                <a:cubicBezTo>
                  <a:pt x="16" y="0"/>
                  <a:pt x="0" y="14"/>
                  <a:pt x="0" y="33"/>
                </a:cubicBezTo>
                <a:lnTo>
                  <a:pt x="0" y="384"/>
                </a:lnTo>
                <a:cubicBezTo>
                  <a:pt x="0" y="402"/>
                  <a:pt x="16" y="417"/>
                  <a:pt x="34" y="417"/>
                </a:cubicBezTo>
                <a:lnTo>
                  <a:pt x="284" y="417"/>
                </a:lnTo>
                <a:cubicBezTo>
                  <a:pt x="288" y="417"/>
                  <a:pt x="292" y="415"/>
                  <a:pt x="294" y="412"/>
                </a:cubicBezTo>
                <a:cubicBezTo>
                  <a:pt x="296" y="409"/>
                  <a:pt x="297" y="404"/>
                  <a:pt x="295" y="401"/>
                </a:cubicBezTo>
                <a:lnTo>
                  <a:pt x="313" y="401"/>
                </a:lnTo>
                <a:cubicBezTo>
                  <a:pt x="330" y="401"/>
                  <a:pt x="343" y="387"/>
                  <a:pt x="343" y="370"/>
                </a:cubicBezTo>
                <a:lnTo>
                  <a:pt x="343" y="45"/>
                </a:lnTo>
                <a:cubicBezTo>
                  <a:pt x="343" y="28"/>
                  <a:pt x="330" y="15"/>
                  <a:pt x="313" y="15"/>
                </a:cubicBezTo>
                <a:close/>
                <a:moveTo>
                  <a:pt x="309" y="366"/>
                </a:moveTo>
                <a:lnTo>
                  <a:pt x="282" y="366"/>
                </a:lnTo>
                <a:lnTo>
                  <a:pt x="267" y="326"/>
                </a:lnTo>
                <a:cubicBezTo>
                  <a:pt x="275" y="325"/>
                  <a:pt x="282" y="318"/>
                  <a:pt x="282" y="309"/>
                </a:cubicBezTo>
                <a:cubicBezTo>
                  <a:pt x="282" y="300"/>
                  <a:pt x="274" y="292"/>
                  <a:pt x="264" y="292"/>
                </a:cubicBezTo>
                <a:lnTo>
                  <a:pt x="254" y="292"/>
                </a:lnTo>
                <a:lnTo>
                  <a:pt x="242" y="260"/>
                </a:lnTo>
                <a:lnTo>
                  <a:pt x="267" y="260"/>
                </a:lnTo>
                <a:cubicBezTo>
                  <a:pt x="277" y="260"/>
                  <a:pt x="285" y="252"/>
                  <a:pt x="285" y="242"/>
                </a:cubicBezTo>
                <a:cubicBezTo>
                  <a:pt x="285" y="233"/>
                  <a:pt x="277" y="225"/>
                  <a:pt x="267" y="225"/>
                </a:cubicBezTo>
                <a:lnTo>
                  <a:pt x="229" y="225"/>
                </a:lnTo>
                <a:lnTo>
                  <a:pt x="217" y="192"/>
                </a:lnTo>
                <a:lnTo>
                  <a:pt x="267" y="192"/>
                </a:lnTo>
                <a:cubicBezTo>
                  <a:pt x="277" y="192"/>
                  <a:pt x="285" y="185"/>
                  <a:pt x="285" y="175"/>
                </a:cubicBezTo>
                <a:cubicBezTo>
                  <a:pt x="285" y="166"/>
                  <a:pt x="277" y="159"/>
                  <a:pt x="267" y="159"/>
                </a:cubicBezTo>
                <a:lnTo>
                  <a:pt x="204" y="159"/>
                </a:lnTo>
                <a:lnTo>
                  <a:pt x="192" y="126"/>
                </a:lnTo>
                <a:lnTo>
                  <a:pt x="267" y="126"/>
                </a:lnTo>
                <a:cubicBezTo>
                  <a:pt x="277" y="126"/>
                  <a:pt x="285" y="118"/>
                  <a:pt x="285" y="109"/>
                </a:cubicBezTo>
                <a:cubicBezTo>
                  <a:pt x="285" y="99"/>
                  <a:pt x="277" y="91"/>
                  <a:pt x="267" y="91"/>
                </a:cubicBezTo>
                <a:lnTo>
                  <a:pt x="179" y="91"/>
                </a:lnTo>
                <a:lnTo>
                  <a:pt x="163" y="50"/>
                </a:lnTo>
                <a:lnTo>
                  <a:pt x="309" y="50"/>
                </a:lnTo>
                <a:lnTo>
                  <a:pt x="309" y="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6" name="mountain-graph_1787">
            <a:extLst>
              <a:ext uri="{FF2B5EF4-FFF2-40B4-BE49-F238E27FC236}">
                <a16:creationId xmlns:a16="http://schemas.microsoft.com/office/drawing/2014/main" id="{F60AEEEF-E881-4343-A8A6-04A1BED99298}"/>
              </a:ext>
            </a:extLst>
          </p:cNvPr>
          <p:cNvSpPr>
            <a:spLocks noChangeAspect="1"/>
          </p:cNvSpPr>
          <p:nvPr/>
        </p:nvSpPr>
        <p:spPr bwMode="auto">
          <a:xfrm>
            <a:off x="6759444" y="4178287"/>
            <a:ext cx="609685" cy="608998"/>
          </a:xfrm>
          <a:custGeom>
            <a:avLst/>
            <a:gdLst>
              <a:gd name="connsiteX0" fmla="*/ 413275 w 551492"/>
              <a:gd name="connsiteY0" fmla="*/ 138132 h 550871"/>
              <a:gd name="connsiteX1" fmla="*/ 551492 w 551492"/>
              <a:gd name="connsiteY1" fmla="*/ 274791 h 550871"/>
              <a:gd name="connsiteX2" fmla="*/ 551492 w 551492"/>
              <a:gd name="connsiteY2" fmla="*/ 412739 h 550871"/>
              <a:gd name="connsiteX3" fmla="*/ 138132 w 551492"/>
              <a:gd name="connsiteY3" fmla="*/ 412739 h 550871"/>
              <a:gd name="connsiteX4" fmla="*/ 138132 w 551492"/>
              <a:gd name="connsiteY4" fmla="*/ 274791 h 550871"/>
              <a:gd name="connsiteX5" fmla="*/ 206595 w 551492"/>
              <a:gd name="connsiteY5" fmla="*/ 206461 h 550871"/>
              <a:gd name="connsiteX6" fmla="*/ 275058 w 551492"/>
              <a:gd name="connsiteY6" fmla="*/ 274791 h 550871"/>
              <a:gd name="connsiteX7" fmla="*/ 68452 w 551492"/>
              <a:gd name="connsiteY7" fmla="*/ 0 h 550871"/>
              <a:gd name="connsiteX8" fmla="*/ 68452 w 551492"/>
              <a:gd name="connsiteY8" fmla="*/ 481206 h 550871"/>
              <a:gd name="connsiteX9" fmla="*/ 551492 w 551492"/>
              <a:gd name="connsiteY9" fmla="*/ 481206 h 550871"/>
              <a:gd name="connsiteX10" fmla="*/ 481748 w 551492"/>
              <a:gd name="connsiteY10" fmla="*/ 550871 h 550871"/>
              <a:gd name="connsiteX11" fmla="*/ 68452 w 551492"/>
              <a:gd name="connsiteY11" fmla="*/ 550871 h 550871"/>
              <a:gd name="connsiteX12" fmla="*/ 0 w 551492"/>
              <a:gd name="connsiteY12" fmla="*/ 550871 h 550871"/>
              <a:gd name="connsiteX13" fmla="*/ 0 w 551492"/>
              <a:gd name="connsiteY13" fmla="*/ 481206 h 550871"/>
              <a:gd name="connsiteX14" fmla="*/ 0 w 551492"/>
              <a:gd name="connsiteY14" fmla="*/ 68375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1492" h="550871">
                <a:moveTo>
                  <a:pt x="413275" y="138132"/>
                </a:moveTo>
                <a:lnTo>
                  <a:pt x="551492" y="274791"/>
                </a:lnTo>
                <a:lnTo>
                  <a:pt x="551492" y="412739"/>
                </a:lnTo>
                <a:lnTo>
                  <a:pt x="138132" y="412739"/>
                </a:lnTo>
                <a:lnTo>
                  <a:pt x="138132" y="274791"/>
                </a:lnTo>
                <a:lnTo>
                  <a:pt x="206595" y="206461"/>
                </a:lnTo>
                <a:lnTo>
                  <a:pt x="275058" y="274791"/>
                </a:lnTo>
                <a:close/>
                <a:moveTo>
                  <a:pt x="68452" y="0"/>
                </a:moveTo>
                <a:lnTo>
                  <a:pt x="68452" y="481206"/>
                </a:lnTo>
                <a:lnTo>
                  <a:pt x="551492" y="481206"/>
                </a:lnTo>
                <a:lnTo>
                  <a:pt x="481748" y="550871"/>
                </a:lnTo>
                <a:lnTo>
                  <a:pt x="68452" y="550871"/>
                </a:lnTo>
                <a:lnTo>
                  <a:pt x="0" y="550871"/>
                </a:lnTo>
                <a:lnTo>
                  <a:pt x="0" y="481206"/>
                </a:lnTo>
                <a:lnTo>
                  <a:pt x="0" y="68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8" name="book_338392">
            <a:extLst>
              <a:ext uri="{FF2B5EF4-FFF2-40B4-BE49-F238E27FC236}">
                <a16:creationId xmlns:a16="http://schemas.microsoft.com/office/drawing/2014/main" id="{57CC7541-782E-4422-B10A-6A5C23C2020E}"/>
              </a:ext>
            </a:extLst>
          </p:cNvPr>
          <p:cNvSpPr>
            <a:spLocks noChangeAspect="1"/>
          </p:cNvSpPr>
          <p:nvPr/>
        </p:nvSpPr>
        <p:spPr bwMode="auto">
          <a:xfrm>
            <a:off x="3073200" y="4177944"/>
            <a:ext cx="483313" cy="609685"/>
          </a:xfrm>
          <a:custGeom>
            <a:avLst/>
            <a:gdLst>
              <a:gd name="connsiteX0" fmla="*/ 76033 w 481635"/>
              <a:gd name="connsiteY0" fmla="*/ 506245 h 607568"/>
              <a:gd name="connsiteX1" fmla="*/ 50689 w 481635"/>
              <a:gd name="connsiteY1" fmla="*/ 531553 h 607568"/>
              <a:gd name="connsiteX2" fmla="*/ 76033 w 481635"/>
              <a:gd name="connsiteY2" fmla="*/ 556860 h 607568"/>
              <a:gd name="connsiteX3" fmla="*/ 409966 w 481635"/>
              <a:gd name="connsiteY3" fmla="*/ 556860 h 607568"/>
              <a:gd name="connsiteX4" fmla="*/ 409966 w 481635"/>
              <a:gd name="connsiteY4" fmla="*/ 506245 h 607568"/>
              <a:gd name="connsiteX5" fmla="*/ 152069 w 481635"/>
              <a:gd name="connsiteY5" fmla="*/ 151857 h 607568"/>
              <a:gd name="connsiteX6" fmla="*/ 329612 w 481635"/>
              <a:gd name="connsiteY6" fmla="*/ 151857 h 607568"/>
              <a:gd name="connsiteX7" fmla="*/ 329612 w 481635"/>
              <a:gd name="connsiteY7" fmla="*/ 227856 h 607568"/>
              <a:gd name="connsiteX8" fmla="*/ 152069 w 481635"/>
              <a:gd name="connsiteY8" fmla="*/ 227856 h 607568"/>
              <a:gd name="connsiteX9" fmla="*/ 126722 w 481635"/>
              <a:gd name="connsiteY9" fmla="*/ 101230 h 607568"/>
              <a:gd name="connsiteX10" fmla="*/ 101377 w 481635"/>
              <a:gd name="connsiteY10" fmla="*/ 126538 h 607568"/>
              <a:gd name="connsiteX11" fmla="*/ 101377 w 481635"/>
              <a:gd name="connsiteY11" fmla="*/ 253169 h 607568"/>
              <a:gd name="connsiteX12" fmla="*/ 126722 w 481635"/>
              <a:gd name="connsiteY12" fmla="*/ 278476 h 607568"/>
              <a:gd name="connsiteX13" fmla="*/ 354914 w 481635"/>
              <a:gd name="connsiteY13" fmla="*/ 278476 h 607568"/>
              <a:gd name="connsiteX14" fmla="*/ 380258 w 481635"/>
              <a:gd name="connsiteY14" fmla="*/ 253169 h 607568"/>
              <a:gd name="connsiteX15" fmla="*/ 380258 w 481635"/>
              <a:gd name="connsiteY15" fmla="*/ 126538 h 607568"/>
              <a:gd name="connsiteX16" fmla="*/ 354914 w 481635"/>
              <a:gd name="connsiteY16" fmla="*/ 101230 h 607568"/>
              <a:gd name="connsiteX17" fmla="*/ 63779 w 481635"/>
              <a:gd name="connsiteY17" fmla="*/ 0 h 607568"/>
              <a:gd name="connsiteX18" fmla="*/ 456291 w 481635"/>
              <a:gd name="connsiteY18" fmla="*/ 0 h 607568"/>
              <a:gd name="connsiteX19" fmla="*/ 481635 w 481635"/>
              <a:gd name="connsiteY19" fmla="*/ 25308 h 607568"/>
              <a:gd name="connsiteX20" fmla="*/ 481635 w 481635"/>
              <a:gd name="connsiteY20" fmla="*/ 480937 h 607568"/>
              <a:gd name="connsiteX21" fmla="*/ 481357 w 481635"/>
              <a:gd name="connsiteY21" fmla="*/ 482513 h 607568"/>
              <a:gd name="connsiteX22" fmla="*/ 479964 w 481635"/>
              <a:gd name="connsiteY22" fmla="*/ 489188 h 607568"/>
              <a:gd name="connsiteX23" fmla="*/ 479129 w 481635"/>
              <a:gd name="connsiteY23" fmla="*/ 491598 h 607568"/>
              <a:gd name="connsiteX24" fmla="*/ 474301 w 481635"/>
              <a:gd name="connsiteY24" fmla="*/ 498736 h 607568"/>
              <a:gd name="connsiteX25" fmla="*/ 474209 w 481635"/>
              <a:gd name="connsiteY25" fmla="*/ 498921 h 607568"/>
              <a:gd name="connsiteX26" fmla="*/ 474209 w 481635"/>
              <a:gd name="connsiteY26" fmla="*/ 564276 h 607568"/>
              <a:gd name="connsiteX27" fmla="*/ 479686 w 481635"/>
              <a:gd name="connsiteY27" fmla="*/ 591901 h 607568"/>
              <a:gd name="connsiteX28" fmla="*/ 456291 w 481635"/>
              <a:gd name="connsiteY28" fmla="*/ 607568 h 607568"/>
              <a:gd name="connsiteX29" fmla="*/ 76033 w 481635"/>
              <a:gd name="connsiteY29" fmla="*/ 607568 h 607568"/>
              <a:gd name="connsiteX30" fmla="*/ 0 w 481635"/>
              <a:gd name="connsiteY30" fmla="*/ 531553 h 607568"/>
              <a:gd name="connsiteX31" fmla="*/ 0 w 481635"/>
              <a:gd name="connsiteY31" fmla="*/ 63686 h 607568"/>
              <a:gd name="connsiteX32" fmla="*/ 63779 w 481635"/>
              <a:gd name="connsiteY3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1635" h="607568">
                <a:moveTo>
                  <a:pt x="76033" y="506245"/>
                </a:moveTo>
                <a:cubicBezTo>
                  <a:pt x="62015" y="506245"/>
                  <a:pt x="50689" y="517647"/>
                  <a:pt x="50689" y="531553"/>
                </a:cubicBezTo>
                <a:cubicBezTo>
                  <a:pt x="50689" y="545550"/>
                  <a:pt x="62015" y="556860"/>
                  <a:pt x="76033" y="556860"/>
                </a:cubicBezTo>
                <a:lnTo>
                  <a:pt x="409966" y="556860"/>
                </a:lnTo>
                <a:cubicBezTo>
                  <a:pt x="404210" y="540081"/>
                  <a:pt x="404210" y="523024"/>
                  <a:pt x="409966" y="506245"/>
                </a:cubicBezTo>
                <a:close/>
                <a:moveTo>
                  <a:pt x="152069" y="151857"/>
                </a:moveTo>
                <a:lnTo>
                  <a:pt x="329612" y="151857"/>
                </a:lnTo>
                <a:lnTo>
                  <a:pt x="329612" y="227856"/>
                </a:lnTo>
                <a:lnTo>
                  <a:pt x="152069" y="227856"/>
                </a:lnTo>
                <a:close/>
                <a:moveTo>
                  <a:pt x="126722" y="101230"/>
                </a:moveTo>
                <a:cubicBezTo>
                  <a:pt x="112703" y="101230"/>
                  <a:pt x="101377" y="112633"/>
                  <a:pt x="101377" y="126538"/>
                </a:cubicBezTo>
                <a:lnTo>
                  <a:pt x="101377" y="253169"/>
                </a:lnTo>
                <a:cubicBezTo>
                  <a:pt x="101377" y="267074"/>
                  <a:pt x="112703" y="278476"/>
                  <a:pt x="126722" y="278476"/>
                </a:cubicBezTo>
                <a:lnTo>
                  <a:pt x="354914" y="278476"/>
                </a:lnTo>
                <a:cubicBezTo>
                  <a:pt x="368932" y="278476"/>
                  <a:pt x="380258" y="267074"/>
                  <a:pt x="380258" y="253169"/>
                </a:cubicBezTo>
                <a:lnTo>
                  <a:pt x="380258" y="126538"/>
                </a:lnTo>
                <a:cubicBezTo>
                  <a:pt x="380258" y="112633"/>
                  <a:pt x="368932" y="101230"/>
                  <a:pt x="354914" y="101230"/>
                </a:cubicBezTo>
                <a:close/>
                <a:moveTo>
                  <a:pt x="63779" y="0"/>
                </a:moveTo>
                <a:lnTo>
                  <a:pt x="456291" y="0"/>
                </a:lnTo>
                <a:cubicBezTo>
                  <a:pt x="470309" y="0"/>
                  <a:pt x="481635" y="11310"/>
                  <a:pt x="481635" y="25308"/>
                </a:cubicBezTo>
                <a:lnTo>
                  <a:pt x="481635" y="480937"/>
                </a:lnTo>
                <a:cubicBezTo>
                  <a:pt x="481635" y="481493"/>
                  <a:pt x="481357" y="481957"/>
                  <a:pt x="481357" y="482513"/>
                </a:cubicBezTo>
                <a:cubicBezTo>
                  <a:pt x="481171" y="484831"/>
                  <a:pt x="480707" y="487056"/>
                  <a:pt x="479964" y="489188"/>
                </a:cubicBezTo>
                <a:cubicBezTo>
                  <a:pt x="479686" y="490022"/>
                  <a:pt x="479500" y="490856"/>
                  <a:pt x="479129" y="491598"/>
                </a:cubicBezTo>
                <a:cubicBezTo>
                  <a:pt x="477922" y="494194"/>
                  <a:pt x="476344" y="496604"/>
                  <a:pt x="474301" y="498736"/>
                </a:cubicBezTo>
                <a:cubicBezTo>
                  <a:pt x="474209" y="498829"/>
                  <a:pt x="474209" y="498829"/>
                  <a:pt x="474209" y="498921"/>
                </a:cubicBezTo>
                <a:cubicBezTo>
                  <a:pt x="450350" y="522746"/>
                  <a:pt x="450350" y="540452"/>
                  <a:pt x="474209" y="564276"/>
                </a:cubicBezTo>
                <a:cubicBezTo>
                  <a:pt x="481450" y="571600"/>
                  <a:pt x="483585" y="582446"/>
                  <a:pt x="479686" y="591901"/>
                </a:cubicBezTo>
                <a:cubicBezTo>
                  <a:pt x="475787" y="601357"/>
                  <a:pt x="466503" y="607568"/>
                  <a:pt x="456291" y="607568"/>
                </a:cubicBezTo>
                <a:lnTo>
                  <a:pt x="76033" y="607568"/>
                </a:lnTo>
                <a:cubicBezTo>
                  <a:pt x="34071" y="607568"/>
                  <a:pt x="0" y="573454"/>
                  <a:pt x="0" y="531553"/>
                </a:cubicBezTo>
                <a:lnTo>
                  <a:pt x="0" y="63686"/>
                </a:lnTo>
                <a:cubicBezTo>
                  <a:pt x="0" y="28552"/>
                  <a:pt x="28594" y="0"/>
                  <a:pt x="637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2" name="file-gross-outline-interface-symbol_38416">
            <a:hlinkClick r:id="rId2" action="ppaction://hlinksldjump"/>
            <a:extLst>
              <a:ext uri="{FF2B5EF4-FFF2-40B4-BE49-F238E27FC236}">
                <a16:creationId xmlns:a16="http://schemas.microsoft.com/office/drawing/2014/main" id="{A9AE7A5A-8705-4FB9-9B97-DD2AE3F92A7A}"/>
              </a:ext>
            </a:extLst>
          </p:cNvPr>
          <p:cNvSpPr>
            <a:spLocks noChangeAspect="1"/>
          </p:cNvSpPr>
          <p:nvPr/>
        </p:nvSpPr>
        <p:spPr bwMode="auto">
          <a:xfrm>
            <a:off x="1210456" y="4177944"/>
            <a:ext cx="459372" cy="609685"/>
          </a:xfrm>
          <a:custGeom>
            <a:avLst/>
            <a:gdLst>
              <a:gd name="connsiteX0" fmla="*/ 291235 w 457405"/>
              <a:gd name="connsiteY0" fmla="*/ 441226 h 607074"/>
              <a:gd name="connsiteX1" fmla="*/ 291235 w 457405"/>
              <a:gd name="connsiteY1" fmla="*/ 541690 h 607074"/>
              <a:gd name="connsiteX2" fmla="*/ 291235 w 457405"/>
              <a:gd name="connsiteY2" fmla="*/ 542167 h 607074"/>
              <a:gd name="connsiteX3" fmla="*/ 324533 w 457405"/>
              <a:gd name="connsiteY3" fmla="*/ 508918 h 607074"/>
              <a:gd name="connsiteX4" fmla="*/ 392403 w 457405"/>
              <a:gd name="connsiteY4" fmla="*/ 441226 h 607074"/>
              <a:gd name="connsiteX5" fmla="*/ 159653 w 457405"/>
              <a:gd name="connsiteY5" fmla="*/ 228208 h 607074"/>
              <a:gd name="connsiteX6" fmla="*/ 297752 w 457405"/>
              <a:gd name="connsiteY6" fmla="*/ 228208 h 607074"/>
              <a:gd name="connsiteX7" fmla="*/ 330246 w 457405"/>
              <a:gd name="connsiteY7" fmla="*/ 260668 h 607074"/>
              <a:gd name="connsiteX8" fmla="*/ 297752 w 457405"/>
              <a:gd name="connsiteY8" fmla="*/ 293128 h 607074"/>
              <a:gd name="connsiteX9" fmla="*/ 159653 w 457405"/>
              <a:gd name="connsiteY9" fmla="*/ 293128 h 607074"/>
              <a:gd name="connsiteX10" fmla="*/ 127159 w 457405"/>
              <a:gd name="connsiteY10" fmla="*/ 260668 h 607074"/>
              <a:gd name="connsiteX11" fmla="*/ 159653 w 457405"/>
              <a:gd name="connsiteY11" fmla="*/ 228208 h 607074"/>
              <a:gd name="connsiteX12" fmla="*/ 159653 w 457405"/>
              <a:gd name="connsiteY12" fmla="*/ 137320 h 607074"/>
              <a:gd name="connsiteX13" fmla="*/ 297752 w 457405"/>
              <a:gd name="connsiteY13" fmla="*/ 137320 h 607074"/>
              <a:gd name="connsiteX14" fmla="*/ 330246 w 457405"/>
              <a:gd name="connsiteY14" fmla="*/ 169780 h 607074"/>
              <a:gd name="connsiteX15" fmla="*/ 297752 w 457405"/>
              <a:gd name="connsiteY15" fmla="*/ 202240 h 607074"/>
              <a:gd name="connsiteX16" fmla="*/ 159653 w 457405"/>
              <a:gd name="connsiteY16" fmla="*/ 202240 h 607074"/>
              <a:gd name="connsiteX17" fmla="*/ 127159 w 457405"/>
              <a:gd name="connsiteY17" fmla="*/ 169780 h 607074"/>
              <a:gd name="connsiteX18" fmla="*/ 159653 w 457405"/>
              <a:gd name="connsiteY18" fmla="*/ 137320 h 607074"/>
              <a:gd name="connsiteX19" fmla="*/ 65002 w 457405"/>
              <a:gd name="connsiteY19" fmla="*/ 64907 h 607074"/>
              <a:gd name="connsiteX20" fmla="*/ 65002 w 457405"/>
              <a:gd name="connsiteY20" fmla="*/ 542167 h 607074"/>
              <a:gd name="connsiteX21" fmla="*/ 226233 w 457405"/>
              <a:gd name="connsiteY21" fmla="*/ 542167 h 607074"/>
              <a:gd name="connsiteX22" fmla="*/ 226233 w 457405"/>
              <a:gd name="connsiteY22" fmla="*/ 441226 h 607074"/>
              <a:gd name="connsiteX23" fmla="*/ 291235 w 457405"/>
              <a:gd name="connsiteY23" fmla="*/ 376319 h 607074"/>
              <a:gd name="connsiteX24" fmla="*/ 392403 w 457405"/>
              <a:gd name="connsiteY24" fmla="*/ 376319 h 607074"/>
              <a:gd name="connsiteX25" fmla="*/ 392403 w 457405"/>
              <a:gd name="connsiteY25" fmla="*/ 64907 h 607074"/>
              <a:gd name="connsiteX26" fmla="*/ 65002 w 457405"/>
              <a:gd name="connsiteY26" fmla="*/ 0 h 607074"/>
              <a:gd name="connsiteX27" fmla="*/ 392403 w 457405"/>
              <a:gd name="connsiteY27" fmla="*/ 0 h 607074"/>
              <a:gd name="connsiteX28" fmla="*/ 457405 w 457405"/>
              <a:gd name="connsiteY28" fmla="*/ 64907 h 607074"/>
              <a:gd name="connsiteX29" fmla="*/ 457405 w 457405"/>
              <a:gd name="connsiteY29" fmla="*/ 442181 h 607074"/>
              <a:gd name="connsiteX30" fmla="*/ 457246 w 457405"/>
              <a:gd name="connsiteY30" fmla="*/ 444010 h 607074"/>
              <a:gd name="connsiteX31" fmla="*/ 457246 w 457405"/>
              <a:gd name="connsiteY31" fmla="*/ 444965 h 607074"/>
              <a:gd name="connsiteX32" fmla="*/ 437968 w 457405"/>
              <a:gd name="connsiteY32" fmla="*/ 488396 h 607074"/>
              <a:gd name="connsiteX33" fmla="*/ 370337 w 457405"/>
              <a:gd name="connsiteY33" fmla="*/ 554973 h 607074"/>
              <a:gd name="connsiteX34" fmla="*/ 337199 w 457405"/>
              <a:gd name="connsiteY34" fmla="*/ 588063 h 607074"/>
              <a:gd name="connsiteX35" fmla="*/ 291235 w 457405"/>
              <a:gd name="connsiteY35" fmla="*/ 607074 h 607074"/>
              <a:gd name="connsiteX36" fmla="*/ 290996 w 457405"/>
              <a:gd name="connsiteY36" fmla="*/ 607074 h 607074"/>
              <a:gd name="connsiteX37" fmla="*/ 290757 w 457405"/>
              <a:gd name="connsiteY37" fmla="*/ 607074 h 607074"/>
              <a:gd name="connsiteX38" fmla="*/ 65002 w 457405"/>
              <a:gd name="connsiteY38" fmla="*/ 607074 h 607074"/>
              <a:gd name="connsiteX39" fmla="*/ 0 w 457405"/>
              <a:gd name="connsiteY39" fmla="*/ 542167 h 607074"/>
              <a:gd name="connsiteX40" fmla="*/ 0 w 457405"/>
              <a:gd name="connsiteY40" fmla="*/ 64907 h 607074"/>
              <a:gd name="connsiteX41" fmla="*/ 65002 w 457405"/>
              <a:gd name="connsiteY41" fmla="*/ 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7405" h="607074">
                <a:moveTo>
                  <a:pt x="291235" y="441226"/>
                </a:moveTo>
                <a:lnTo>
                  <a:pt x="291235" y="541690"/>
                </a:lnTo>
                <a:lnTo>
                  <a:pt x="291235" y="542167"/>
                </a:lnTo>
                <a:lnTo>
                  <a:pt x="324533" y="508918"/>
                </a:lnTo>
                <a:lnTo>
                  <a:pt x="392403" y="441226"/>
                </a:lnTo>
                <a:close/>
                <a:moveTo>
                  <a:pt x="159653" y="228208"/>
                </a:moveTo>
                <a:lnTo>
                  <a:pt x="297752" y="228208"/>
                </a:lnTo>
                <a:cubicBezTo>
                  <a:pt x="315672" y="228208"/>
                  <a:pt x="330246" y="242688"/>
                  <a:pt x="330246" y="260668"/>
                </a:cubicBezTo>
                <a:cubicBezTo>
                  <a:pt x="330246" y="278569"/>
                  <a:pt x="315672" y="293128"/>
                  <a:pt x="297752" y="293128"/>
                </a:cubicBezTo>
                <a:lnTo>
                  <a:pt x="159653" y="293128"/>
                </a:lnTo>
                <a:cubicBezTo>
                  <a:pt x="141733" y="293128"/>
                  <a:pt x="127159" y="278569"/>
                  <a:pt x="127159" y="260668"/>
                </a:cubicBezTo>
                <a:cubicBezTo>
                  <a:pt x="127159" y="242688"/>
                  <a:pt x="141733" y="228208"/>
                  <a:pt x="159653" y="228208"/>
                </a:cubicBezTo>
                <a:close/>
                <a:moveTo>
                  <a:pt x="159653" y="137320"/>
                </a:moveTo>
                <a:lnTo>
                  <a:pt x="297752" y="137320"/>
                </a:lnTo>
                <a:cubicBezTo>
                  <a:pt x="315672" y="137320"/>
                  <a:pt x="330246" y="151879"/>
                  <a:pt x="330246" y="169780"/>
                </a:cubicBezTo>
                <a:cubicBezTo>
                  <a:pt x="330246" y="187681"/>
                  <a:pt x="315672" y="202240"/>
                  <a:pt x="297752" y="202240"/>
                </a:cubicBezTo>
                <a:lnTo>
                  <a:pt x="159653" y="202240"/>
                </a:lnTo>
                <a:cubicBezTo>
                  <a:pt x="141733" y="202240"/>
                  <a:pt x="127159" y="187681"/>
                  <a:pt x="127159" y="169780"/>
                </a:cubicBezTo>
                <a:cubicBezTo>
                  <a:pt x="127159" y="151879"/>
                  <a:pt x="141733" y="137320"/>
                  <a:pt x="159653" y="137320"/>
                </a:cubicBezTo>
                <a:close/>
                <a:moveTo>
                  <a:pt x="65002" y="64907"/>
                </a:moveTo>
                <a:lnTo>
                  <a:pt x="65002" y="542167"/>
                </a:lnTo>
                <a:lnTo>
                  <a:pt x="226233" y="542167"/>
                </a:lnTo>
                <a:lnTo>
                  <a:pt x="226233" y="441226"/>
                </a:lnTo>
                <a:cubicBezTo>
                  <a:pt x="226233" y="405352"/>
                  <a:pt x="255388" y="376319"/>
                  <a:pt x="291235" y="376319"/>
                </a:cubicBezTo>
                <a:lnTo>
                  <a:pt x="392403" y="376319"/>
                </a:lnTo>
                <a:lnTo>
                  <a:pt x="392403" y="64907"/>
                </a:lnTo>
                <a:close/>
                <a:moveTo>
                  <a:pt x="65002" y="0"/>
                </a:moveTo>
                <a:lnTo>
                  <a:pt x="392403" y="0"/>
                </a:lnTo>
                <a:cubicBezTo>
                  <a:pt x="428250" y="0"/>
                  <a:pt x="457405" y="29033"/>
                  <a:pt x="457405" y="64907"/>
                </a:cubicBezTo>
                <a:lnTo>
                  <a:pt x="457405" y="442181"/>
                </a:lnTo>
                <a:cubicBezTo>
                  <a:pt x="457405" y="442817"/>
                  <a:pt x="457325" y="443374"/>
                  <a:pt x="457246" y="444010"/>
                </a:cubicBezTo>
                <a:cubicBezTo>
                  <a:pt x="457246" y="444329"/>
                  <a:pt x="457246" y="444647"/>
                  <a:pt x="457246" y="444965"/>
                </a:cubicBezTo>
                <a:cubicBezTo>
                  <a:pt x="456529" y="461351"/>
                  <a:pt x="449758" y="476862"/>
                  <a:pt x="437968" y="488396"/>
                </a:cubicBezTo>
                <a:lnTo>
                  <a:pt x="370337" y="554973"/>
                </a:lnTo>
                <a:lnTo>
                  <a:pt x="337199" y="588063"/>
                </a:lnTo>
                <a:cubicBezTo>
                  <a:pt x="324772" y="600472"/>
                  <a:pt x="308123" y="607074"/>
                  <a:pt x="291235" y="607074"/>
                </a:cubicBezTo>
                <a:cubicBezTo>
                  <a:pt x="291156" y="607074"/>
                  <a:pt x="291076" y="607074"/>
                  <a:pt x="290996" y="607074"/>
                </a:cubicBezTo>
                <a:cubicBezTo>
                  <a:pt x="290917" y="607074"/>
                  <a:pt x="290837" y="607074"/>
                  <a:pt x="290757" y="607074"/>
                </a:cubicBezTo>
                <a:lnTo>
                  <a:pt x="65002" y="607074"/>
                </a:lnTo>
                <a:cubicBezTo>
                  <a:pt x="29155" y="607074"/>
                  <a:pt x="0" y="578041"/>
                  <a:pt x="0" y="542167"/>
                </a:cubicBezTo>
                <a:lnTo>
                  <a:pt x="0" y="64907"/>
                </a:lnTo>
                <a:cubicBezTo>
                  <a:pt x="0" y="29033"/>
                  <a:pt x="29155" y="0"/>
                  <a:pt x="65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9" name="physics-formula-of-energy-in-a-square_46164">
            <a:extLst>
              <a:ext uri="{FF2B5EF4-FFF2-40B4-BE49-F238E27FC236}">
                <a16:creationId xmlns:a16="http://schemas.microsoft.com/office/drawing/2014/main" id="{0201CE92-7E35-4AA5-BC98-F6FBFB5FB681}"/>
              </a:ext>
            </a:extLst>
          </p:cNvPr>
          <p:cNvSpPr>
            <a:spLocks noChangeAspect="1"/>
          </p:cNvSpPr>
          <p:nvPr/>
        </p:nvSpPr>
        <p:spPr bwMode="auto">
          <a:xfrm>
            <a:off x="4884729" y="4166287"/>
            <a:ext cx="609685" cy="608951"/>
          </a:xfrm>
          <a:custGeom>
            <a:avLst/>
            <a:gdLst>
              <a:gd name="T0" fmla="*/ 0 w 667"/>
              <a:gd name="T1" fmla="*/ 578 h 667"/>
              <a:gd name="T2" fmla="*/ 667 w 667"/>
              <a:gd name="T3" fmla="*/ 88 h 667"/>
              <a:gd name="T4" fmla="*/ 195 w 667"/>
              <a:gd name="T5" fmla="*/ 393 h 667"/>
              <a:gd name="T6" fmla="*/ 107 w 667"/>
              <a:gd name="T7" fmla="*/ 423 h 667"/>
              <a:gd name="T8" fmla="*/ 78 w 667"/>
              <a:gd name="T9" fmla="*/ 364 h 667"/>
              <a:gd name="T10" fmla="*/ 68 w 667"/>
              <a:gd name="T11" fmla="*/ 327 h 667"/>
              <a:gd name="T12" fmla="*/ 77 w 667"/>
              <a:gd name="T13" fmla="*/ 310 h 667"/>
              <a:gd name="T14" fmla="*/ 68 w 667"/>
              <a:gd name="T15" fmla="*/ 274 h 667"/>
              <a:gd name="T16" fmla="*/ 88 w 667"/>
              <a:gd name="T17" fmla="*/ 250 h 667"/>
              <a:gd name="T18" fmla="*/ 126 w 667"/>
              <a:gd name="T19" fmla="*/ 248 h 667"/>
              <a:gd name="T20" fmla="*/ 175 w 667"/>
              <a:gd name="T21" fmla="*/ 244 h 667"/>
              <a:gd name="T22" fmla="*/ 189 w 667"/>
              <a:gd name="T23" fmla="*/ 254 h 667"/>
              <a:gd name="T24" fmla="*/ 148 w 667"/>
              <a:gd name="T25" fmla="*/ 275 h 667"/>
              <a:gd name="T26" fmla="*/ 113 w 667"/>
              <a:gd name="T27" fmla="*/ 278 h 667"/>
              <a:gd name="T28" fmla="*/ 163 w 667"/>
              <a:gd name="T29" fmla="*/ 300 h 667"/>
              <a:gd name="T30" fmla="*/ 187 w 667"/>
              <a:gd name="T31" fmla="*/ 305 h 667"/>
              <a:gd name="T32" fmla="*/ 180 w 667"/>
              <a:gd name="T33" fmla="*/ 320 h 667"/>
              <a:gd name="T34" fmla="*/ 134 w 667"/>
              <a:gd name="T35" fmla="*/ 328 h 667"/>
              <a:gd name="T36" fmla="*/ 109 w 667"/>
              <a:gd name="T37" fmla="*/ 333 h 667"/>
              <a:gd name="T38" fmla="*/ 106 w 667"/>
              <a:gd name="T39" fmla="*/ 382 h 667"/>
              <a:gd name="T40" fmla="*/ 149 w 667"/>
              <a:gd name="T41" fmla="*/ 381 h 667"/>
              <a:gd name="T42" fmla="*/ 213 w 667"/>
              <a:gd name="T43" fmla="*/ 371 h 667"/>
              <a:gd name="T44" fmla="*/ 317 w 667"/>
              <a:gd name="T45" fmla="*/ 386 h 667"/>
              <a:gd name="T46" fmla="*/ 242 w 667"/>
              <a:gd name="T47" fmla="*/ 399 h 667"/>
              <a:gd name="T48" fmla="*/ 232 w 667"/>
              <a:gd name="T49" fmla="*/ 378 h 667"/>
              <a:gd name="T50" fmla="*/ 317 w 667"/>
              <a:gd name="T51" fmla="*/ 385 h 667"/>
              <a:gd name="T52" fmla="*/ 294 w 667"/>
              <a:gd name="T53" fmla="*/ 362 h 667"/>
              <a:gd name="T54" fmla="*/ 234 w 667"/>
              <a:gd name="T55" fmla="*/ 359 h 667"/>
              <a:gd name="T56" fmla="*/ 242 w 667"/>
              <a:gd name="T57" fmla="*/ 333 h 667"/>
              <a:gd name="T58" fmla="*/ 321 w 667"/>
              <a:gd name="T59" fmla="*/ 350 h 667"/>
              <a:gd name="T60" fmla="*/ 456 w 667"/>
              <a:gd name="T61" fmla="*/ 425 h 667"/>
              <a:gd name="T62" fmla="*/ 421 w 667"/>
              <a:gd name="T63" fmla="*/ 385 h 667"/>
              <a:gd name="T64" fmla="*/ 382 w 667"/>
              <a:gd name="T65" fmla="*/ 397 h 667"/>
              <a:gd name="T66" fmla="*/ 351 w 667"/>
              <a:gd name="T67" fmla="*/ 423 h 667"/>
              <a:gd name="T68" fmla="*/ 335 w 667"/>
              <a:gd name="T69" fmla="*/ 412 h 667"/>
              <a:gd name="T70" fmla="*/ 339 w 667"/>
              <a:gd name="T71" fmla="*/ 355 h 667"/>
              <a:gd name="T72" fmla="*/ 367 w 667"/>
              <a:gd name="T73" fmla="*/ 334 h 667"/>
              <a:gd name="T74" fmla="*/ 400 w 667"/>
              <a:gd name="T75" fmla="*/ 379 h 667"/>
              <a:gd name="T76" fmla="*/ 460 w 667"/>
              <a:gd name="T77" fmla="*/ 394 h 667"/>
              <a:gd name="T78" fmla="*/ 512 w 667"/>
              <a:gd name="T79" fmla="*/ 426 h 667"/>
              <a:gd name="T80" fmla="*/ 483 w 667"/>
              <a:gd name="T81" fmla="*/ 362 h 667"/>
              <a:gd name="T82" fmla="*/ 532 w 667"/>
              <a:gd name="T83" fmla="*/ 340 h 667"/>
              <a:gd name="T84" fmla="*/ 502 w 667"/>
              <a:gd name="T85" fmla="*/ 380 h 667"/>
              <a:gd name="T86" fmla="*/ 547 w 667"/>
              <a:gd name="T87" fmla="*/ 388 h 667"/>
              <a:gd name="T88" fmla="*/ 538 w 667"/>
              <a:gd name="T89" fmla="*/ 421 h 667"/>
              <a:gd name="T90" fmla="*/ 575 w 667"/>
              <a:gd name="T91" fmla="*/ 327 h 667"/>
              <a:gd name="T92" fmla="*/ 550 w 667"/>
              <a:gd name="T93" fmla="*/ 312 h 667"/>
              <a:gd name="T94" fmla="*/ 580 w 667"/>
              <a:gd name="T95" fmla="*/ 277 h 667"/>
              <a:gd name="T96" fmla="*/ 559 w 667"/>
              <a:gd name="T97" fmla="*/ 288 h 667"/>
              <a:gd name="T98" fmla="*/ 552 w 667"/>
              <a:gd name="T99" fmla="*/ 285 h 667"/>
              <a:gd name="T100" fmla="*/ 579 w 667"/>
              <a:gd name="T101" fmla="*/ 264 h 667"/>
              <a:gd name="T102" fmla="*/ 580 w 667"/>
              <a:gd name="T103" fmla="*/ 301 h 667"/>
              <a:gd name="T104" fmla="*/ 589 w 667"/>
              <a:gd name="T105" fmla="*/ 315 h 667"/>
              <a:gd name="T106" fmla="*/ 600 w 667"/>
              <a:gd name="T107" fmla="*/ 31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7" h="667">
                <a:moveTo>
                  <a:pt x="578" y="0"/>
                </a:moveTo>
                <a:lnTo>
                  <a:pt x="88" y="0"/>
                </a:lnTo>
                <a:cubicBezTo>
                  <a:pt x="40" y="0"/>
                  <a:pt x="0" y="40"/>
                  <a:pt x="0" y="88"/>
                </a:cubicBezTo>
                <a:lnTo>
                  <a:pt x="0" y="578"/>
                </a:lnTo>
                <a:cubicBezTo>
                  <a:pt x="0" y="627"/>
                  <a:pt x="40" y="667"/>
                  <a:pt x="88" y="667"/>
                </a:cubicBezTo>
                <a:lnTo>
                  <a:pt x="578" y="667"/>
                </a:lnTo>
                <a:cubicBezTo>
                  <a:pt x="627" y="667"/>
                  <a:pt x="667" y="627"/>
                  <a:pt x="667" y="578"/>
                </a:cubicBezTo>
                <a:lnTo>
                  <a:pt x="667" y="88"/>
                </a:lnTo>
                <a:cubicBezTo>
                  <a:pt x="667" y="40"/>
                  <a:pt x="627" y="0"/>
                  <a:pt x="578" y="0"/>
                </a:cubicBezTo>
                <a:close/>
                <a:moveTo>
                  <a:pt x="220" y="383"/>
                </a:moveTo>
                <a:cubicBezTo>
                  <a:pt x="220" y="385"/>
                  <a:pt x="219" y="386"/>
                  <a:pt x="218" y="387"/>
                </a:cubicBezTo>
                <a:cubicBezTo>
                  <a:pt x="216" y="390"/>
                  <a:pt x="208" y="392"/>
                  <a:pt x="195" y="393"/>
                </a:cubicBezTo>
                <a:cubicBezTo>
                  <a:pt x="191" y="393"/>
                  <a:pt x="188" y="393"/>
                  <a:pt x="187" y="393"/>
                </a:cubicBezTo>
                <a:cubicBezTo>
                  <a:pt x="174" y="396"/>
                  <a:pt x="159" y="402"/>
                  <a:pt x="143" y="411"/>
                </a:cubicBezTo>
                <a:lnTo>
                  <a:pt x="141" y="411"/>
                </a:lnTo>
                <a:cubicBezTo>
                  <a:pt x="127" y="419"/>
                  <a:pt x="115" y="423"/>
                  <a:pt x="107" y="423"/>
                </a:cubicBezTo>
                <a:lnTo>
                  <a:pt x="106" y="423"/>
                </a:lnTo>
                <a:lnTo>
                  <a:pt x="104" y="423"/>
                </a:lnTo>
                <a:cubicBezTo>
                  <a:pt x="91" y="422"/>
                  <a:pt x="83" y="409"/>
                  <a:pt x="80" y="386"/>
                </a:cubicBezTo>
                <a:cubicBezTo>
                  <a:pt x="79" y="379"/>
                  <a:pt x="78" y="372"/>
                  <a:pt x="78" y="364"/>
                </a:cubicBezTo>
                <a:cubicBezTo>
                  <a:pt x="78" y="361"/>
                  <a:pt x="78" y="358"/>
                  <a:pt x="78" y="356"/>
                </a:cubicBezTo>
                <a:cubicBezTo>
                  <a:pt x="79" y="350"/>
                  <a:pt x="79" y="344"/>
                  <a:pt x="79" y="337"/>
                </a:cubicBezTo>
                <a:cubicBezTo>
                  <a:pt x="74" y="337"/>
                  <a:pt x="71" y="335"/>
                  <a:pt x="69" y="332"/>
                </a:cubicBezTo>
                <a:cubicBezTo>
                  <a:pt x="68" y="330"/>
                  <a:pt x="68" y="329"/>
                  <a:pt x="68" y="327"/>
                </a:cubicBezTo>
                <a:cubicBezTo>
                  <a:pt x="68" y="327"/>
                  <a:pt x="68" y="326"/>
                  <a:pt x="68" y="326"/>
                </a:cubicBezTo>
                <a:cubicBezTo>
                  <a:pt x="68" y="325"/>
                  <a:pt x="68" y="324"/>
                  <a:pt x="69" y="322"/>
                </a:cubicBezTo>
                <a:cubicBezTo>
                  <a:pt x="70" y="320"/>
                  <a:pt x="71" y="317"/>
                  <a:pt x="74" y="314"/>
                </a:cubicBezTo>
                <a:cubicBezTo>
                  <a:pt x="76" y="312"/>
                  <a:pt x="77" y="311"/>
                  <a:pt x="77" y="310"/>
                </a:cubicBezTo>
                <a:cubicBezTo>
                  <a:pt x="79" y="306"/>
                  <a:pt x="81" y="300"/>
                  <a:pt x="82" y="291"/>
                </a:cubicBezTo>
                <a:cubicBezTo>
                  <a:pt x="83" y="287"/>
                  <a:pt x="83" y="283"/>
                  <a:pt x="84" y="281"/>
                </a:cubicBezTo>
                <a:cubicBezTo>
                  <a:pt x="82" y="281"/>
                  <a:pt x="81" y="281"/>
                  <a:pt x="80" y="281"/>
                </a:cubicBezTo>
                <a:cubicBezTo>
                  <a:pt x="74" y="280"/>
                  <a:pt x="69" y="278"/>
                  <a:pt x="68" y="274"/>
                </a:cubicBezTo>
                <a:cubicBezTo>
                  <a:pt x="67" y="273"/>
                  <a:pt x="67" y="272"/>
                  <a:pt x="67" y="270"/>
                </a:cubicBezTo>
                <a:cubicBezTo>
                  <a:pt x="67" y="270"/>
                  <a:pt x="67" y="269"/>
                  <a:pt x="67" y="269"/>
                </a:cubicBezTo>
                <a:cubicBezTo>
                  <a:pt x="67" y="267"/>
                  <a:pt x="68" y="264"/>
                  <a:pt x="69" y="262"/>
                </a:cubicBezTo>
                <a:cubicBezTo>
                  <a:pt x="72" y="257"/>
                  <a:pt x="78" y="253"/>
                  <a:pt x="88" y="250"/>
                </a:cubicBezTo>
                <a:cubicBezTo>
                  <a:pt x="93" y="249"/>
                  <a:pt x="97" y="247"/>
                  <a:pt x="99" y="246"/>
                </a:cubicBezTo>
                <a:cubicBezTo>
                  <a:pt x="105" y="242"/>
                  <a:pt x="109" y="240"/>
                  <a:pt x="113" y="240"/>
                </a:cubicBezTo>
                <a:cubicBezTo>
                  <a:pt x="113" y="240"/>
                  <a:pt x="114" y="240"/>
                  <a:pt x="114" y="241"/>
                </a:cubicBezTo>
                <a:cubicBezTo>
                  <a:pt x="117" y="241"/>
                  <a:pt x="122" y="243"/>
                  <a:pt x="126" y="248"/>
                </a:cubicBezTo>
                <a:cubicBezTo>
                  <a:pt x="128" y="249"/>
                  <a:pt x="130" y="250"/>
                  <a:pt x="133" y="250"/>
                </a:cubicBezTo>
                <a:cubicBezTo>
                  <a:pt x="134" y="250"/>
                  <a:pt x="135" y="251"/>
                  <a:pt x="136" y="251"/>
                </a:cubicBezTo>
                <a:cubicBezTo>
                  <a:pt x="142" y="251"/>
                  <a:pt x="148" y="250"/>
                  <a:pt x="156" y="247"/>
                </a:cubicBezTo>
                <a:cubicBezTo>
                  <a:pt x="165" y="245"/>
                  <a:pt x="171" y="244"/>
                  <a:pt x="175" y="244"/>
                </a:cubicBezTo>
                <a:cubicBezTo>
                  <a:pt x="176" y="244"/>
                  <a:pt x="177" y="244"/>
                  <a:pt x="177" y="245"/>
                </a:cubicBezTo>
                <a:lnTo>
                  <a:pt x="178" y="245"/>
                </a:lnTo>
                <a:cubicBezTo>
                  <a:pt x="184" y="245"/>
                  <a:pt x="188" y="248"/>
                  <a:pt x="189" y="252"/>
                </a:cubicBezTo>
                <a:cubicBezTo>
                  <a:pt x="189" y="253"/>
                  <a:pt x="189" y="253"/>
                  <a:pt x="189" y="254"/>
                </a:cubicBezTo>
                <a:cubicBezTo>
                  <a:pt x="189" y="255"/>
                  <a:pt x="189" y="255"/>
                  <a:pt x="189" y="255"/>
                </a:cubicBezTo>
                <a:cubicBezTo>
                  <a:pt x="189" y="257"/>
                  <a:pt x="188" y="258"/>
                  <a:pt x="187" y="260"/>
                </a:cubicBezTo>
                <a:cubicBezTo>
                  <a:pt x="186" y="263"/>
                  <a:pt x="183" y="265"/>
                  <a:pt x="181" y="267"/>
                </a:cubicBezTo>
                <a:cubicBezTo>
                  <a:pt x="173" y="272"/>
                  <a:pt x="163" y="275"/>
                  <a:pt x="148" y="275"/>
                </a:cubicBezTo>
                <a:cubicBezTo>
                  <a:pt x="147" y="275"/>
                  <a:pt x="146" y="275"/>
                  <a:pt x="144" y="275"/>
                </a:cubicBezTo>
                <a:cubicBezTo>
                  <a:pt x="143" y="275"/>
                  <a:pt x="141" y="275"/>
                  <a:pt x="138" y="274"/>
                </a:cubicBezTo>
                <a:cubicBezTo>
                  <a:pt x="134" y="274"/>
                  <a:pt x="131" y="274"/>
                  <a:pt x="128" y="274"/>
                </a:cubicBezTo>
                <a:cubicBezTo>
                  <a:pt x="120" y="274"/>
                  <a:pt x="115" y="275"/>
                  <a:pt x="113" y="278"/>
                </a:cubicBezTo>
                <a:cubicBezTo>
                  <a:pt x="111" y="282"/>
                  <a:pt x="110" y="288"/>
                  <a:pt x="109" y="296"/>
                </a:cubicBezTo>
                <a:cubicBezTo>
                  <a:pt x="109" y="297"/>
                  <a:pt x="109" y="299"/>
                  <a:pt x="108" y="301"/>
                </a:cubicBezTo>
                <a:cubicBezTo>
                  <a:pt x="108" y="302"/>
                  <a:pt x="108" y="303"/>
                  <a:pt x="108" y="304"/>
                </a:cubicBezTo>
                <a:cubicBezTo>
                  <a:pt x="128" y="301"/>
                  <a:pt x="146" y="300"/>
                  <a:pt x="163" y="300"/>
                </a:cubicBezTo>
                <a:cubicBezTo>
                  <a:pt x="163" y="300"/>
                  <a:pt x="164" y="300"/>
                  <a:pt x="166" y="300"/>
                </a:cubicBezTo>
                <a:cubicBezTo>
                  <a:pt x="167" y="300"/>
                  <a:pt x="169" y="300"/>
                  <a:pt x="171" y="300"/>
                </a:cubicBezTo>
                <a:cubicBezTo>
                  <a:pt x="173" y="300"/>
                  <a:pt x="175" y="300"/>
                  <a:pt x="177" y="300"/>
                </a:cubicBezTo>
                <a:cubicBezTo>
                  <a:pt x="182" y="301"/>
                  <a:pt x="185" y="302"/>
                  <a:pt x="187" y="305"/>
                </a:cubicBezTo>
                <a:cubicBezTo>
                  <a:pt x="188" y="306"/>
                  <a:pt x="189" y="308"/>
                  <a:pt x="189" y="309"/>
                </a:cubicBezTo>
                <a:lnTo>
                  <a:pt x="189" y="310"/>
                </a:lnTo>
                <a:cubicBezTo>
                  <a:pt x="189" y="310"/>
                  <a:pt x="189" y="311"/>
                  <a:pt x="188" y="311"/>
                </a:cubicBezTo>
                <a:cubicBezTo>
                  <a:pt x="187" y="315"/>
                  <a:pt x="184" y="318"/>
                  <a:pt x="180" y="320"/>
                </a:cubicBezTo>
                <a:cubicBezTo>
                  <a:pt x="176" y="323"/>
                  <a:pt x="173" y="324"/>
                  <a:pt x="170" y="325"/>
                </a:cubicBezTo>
                <a:cubicBezTo>
                  <a:pt x="163" y="327"/>
                  <a:pt x="153" y="328"/>
                  <a:pt x="139" y="328"/>
                </a:cubicBezTo>
                <a:lnTo>
                  <a:pt x="138" y="328"/>
                </a:lnTo>
                <a:lnTo>
                  <a:pt x="134" y="328"/>
                </a:lnTo>
                <a:cubicBezTo>
                  <a:pt x="133" y="328"/>
                  <a:pt x="131" y="328"/>
                  <a:pt x="129" y="327"/>
                </a:cubicBezTo>
                <a:cubicBezTo>
                  <a:pt x="127" y="327"/>
                  <a:pt x="125" y="327"/>
                  <a:pt x="123" y="327"/>
                </a:cubicBezTo>
                <a:cubicBezTo>
                  <a:pt x="121" y="327"/>
                  <a:pt x="119" y="327"/>
                  <a:pt x="118" y="328"/>
                </a:cubicBezTo>
                <a:cubicBezTo>
                  <a:pt x="113" y="328"/>
                  <a:pt x="110" y="330"/>
                  <a:pt x="109" y="333"/>
                </a:cubicBezTo>
                <a:cubicBezTo>
                  <a:pt x="106" y="337"/>
                  <a:pt x="105" y="344"/>
                  <a:pt x="104" y="353"/>
                </a:cubicBezTo>
                <a:lnTo>
                  <a:pt x="103" y="355"/>
                </a:lnTo>
                <a:cubicBezTo>
                  <a:pt x="103" y="358"/>
                  <a:pt x="103" y="362"/>
                  <a:pt x="103" y="365"/>
                </a:cubicBezTo>
                <a:cubicBezTo>
                  <a:pt x="103" y="372"/>
                  <a:pt x="104" y="377"/>
                  <a:pt x="106" y="382"/>
                </a:cubicBezTo>
                <a:cubicBezTo>
                  <a:pt x="107" y="385"/>
                  <a:pt x="110" y="388"/>
                  <a:pt x="113" y="388"/>
                </a:cubicBezTo>
                <a:cubicBezTo>
                  <a:pt x="113" y="389"/>
                  <a:pt x="114" y="389"/>
                  <a:pt x="115" y="389"/>
                </a:cubicBezTo>
                <a:cubicBezTo>
                  <a:pt x="116" y="389"/>
                  <a:pt x="117" y="389"/>
                  <a:pt x="118" y="389"/>
                </a:cubicBezTo>
                <a:cubicBezTo>
                  <a:pt x="125" y="389"/>
                  <a:pt x="135" y="386"/>
                  <a:pt x="149" y="381"/>
                </a:cubicBezTo>
                <a:cubicBezTo>
                  <a:pt x="153" y="380"/>
                  <a:pt x="156" y="379"/>
                  <a:pt x="158" y="378"/>
                </a:cubicBezTo>
                <a:cubicBezTo>
                  <a:pt x="174" y="372"/>
                  <a:pt x="188" y="370"/>
                  <a:pt x="199" y="370"/>
                </a:cubicBezTo>
                <a:cubicBezTo>
                  <a:pt x="202" y="370"/>
                  <a:pt x="204" y="370"/>
                  <a:pt x="207" y="370"/>
                </a:cubicBezTo>
                <a:cubicBezTo>
                  <a:pt x="209" y="370"/>
                  <a:pt x="211" y="371"/>
                  <a:pt x="213" y="371"/>
                </a:cubicBezTo>
                <a:cubicBezTo>
                  <a:pt x="216" y="372"/>
                  <a:pt x="218" y="374"/>
                  <a:pt x="219" y="378"/>
                </a:cubicBezTo>
                <a:cubicBezTo>
                  <a:pt x="220" y="379"/>
                  <a:pt x="220" y="381"/>
                  <a:pt x="220" y="382"/>
                </a:cubicBezTo>
                <a:cubicBezTo>
                  <a:pt x="220" y="383"/>
                  <a:pt x="220" y="383"/>
                  <a:pt x="220" y="383"/>
                </a:cubicBezTo>
                <a:close/>
                <a:moveTo>
                  <a:pt x="317" y="386"/>
                </a:moveTo>
                <a:cubicBezTo>
                  <a:pt x="316" y="389"/>
                  <a:pt x="313" y="393"/>
                  <a:pt x="307" y="396"/>
                </a:cubicBezTo>
                <a:cubicBezTo>
                  <a:pt x="302" y="399"/>
                  <a:pt x="297" y="401"/>
                  <a:pt x="292" y="401"/>
                </a:cubicBezTo>
                <a:lnTo>
                  <a:pt x="291" y="401"/>
                </a:lnTo>
                <a:cubicBezTo>
                  <a:pt x="280" y="400"/>
                  <a:pt x="264" y="399"/>
                  <a:pt x="242" y="399"/>
                </a:cubicBezTo>
                <a:cubicBezTo>
                  <a:pt x="235" y="399"/>
                  <a:pt x="231" y="398"/>
                  <a:pt x="228" y="395"/>
                </a:cubicBezTo>
                <a:cubicBezTo>
                  <a:pt x="226" y="394"/>
                  <a:pt x="225" y="391"/>
                  <a:pt x="225" y="389"/>
                </a:cubicBezTo>
                <a:lnTo>
                  <a:pt x="225" y="389"/>
                </a:lnTo>
                <a:cubicBezTo>
                  <a:pt x="225" y="385"/>
                  <a:pt x="227" y="381"/>
                  <a:pt x="232" y="378"/>
                </a:cubicBezTo>
                <a:cubicBezTo>
                  <a:pt x="236" y="374"/>
                  <a:pt x="242" y="372"/>
                  <a:pt x="249" y="372"/>
                </a:cubicBezTo>
                <a:lnTo>
                  <a:pt x="264" y="372"/>
                </a:lnTo>
                <a:cubicBezTo>
                  <a:pt x="283" y="372"/>
                  <a:pt x="298" y="373"/>
                  <a:pt x="308" y="376"/>
                </a:cubicBezTo>
                <a:cubicBezTo>
                  <a:pt x="314" y="378"/>
                  <a:pt x="317" y="381"/>
                  <a:pt x="317" y="385"/>
                </a:cubicBezTo>
                <a:cubicBezTo>
                  <a:pt x="317" y="385"/>
                  <a:pt x="317" y="385"/>
                  <a:pt x="317" y="386"/>
                </a:cubicBezTo>
                <a:close/>
                <a:moveTo>
                  <a:pt x="321" y="351"/>
                </a:moveTo>
                <a:cubicBezTo>
                  <a:pt x="321" y="355"/>
                  <a:pt x="318" y="358"/>
                  <a:pt x="310" y="360"/>
                </a:cubicBezTo>
                <a:cubicBezTo>
                  <a:pt x="306" y="361"/>
                  <a:pt x="300" y="362"/>
                  <a:pt x="294" y="362"/>
                </a:cubicBezTo>
                <a:cubicBezTo>
                  <a:pt x="289" y="362"/>
                  <a:pt x="281" y="361"/>
                  <a:pt x="271" y="360"/>
                </a:cubicBezTo>
                <a:cubicBezTo>
                  <a:pt x="262" y="359"/>
                  <a:pt x="255" y="359"/>
                  <a:pt x="251" y="359"/>
                </a:cubicBezTo>
                <a:cubicBezTo>
                  <a:pt x="250" y="359"/>
                  <a:pt x="248" y="359"/>
                  <a:pt x="245" y="359"/>
                </a:cubicBezTo>
                <a:cubicBezTo>
                  <a:pt x="240" y="359"/>
                  <a:pt x="237" y="359"/>
                  <a:pt x="234" y="359"/>
                </a:cubicBezTo>
                <a:cubicBezTo>
                  <a:pt x="226" y="359"/>
                  <a:pt x="220" y="358"/>
                  <a:pt x="218" y="354"/>
                </a:cubicBezTo>
                <a:cubicBezTo>
                  <a:pt x="217" y="353"/>
                  <a:pt x="216" y="351"/>
                  <a:pt x="216" y="349"/>
                </a:cubicBezTo>
                <a:cubicBezTo>
                  <a:pt x="216" y="348"/>
                  <a:pt x="217" y="346"/>
                  <a:pt x="218" y="344"/>
                </a:cubicBezTo>
                <a:cubicBezTo>
                  <a:pt x="221" y="337"/>
                  <a:pt x="229" y="333"/>
                  <a:pt x="242" y="333"/>
                </a:cubicBezTo>
                <a:lnTo>
                  <a:pt x="258" y="333"/>
                </a:lnTo>
                <a:cubicBezTo>
                  <a:pt x="275" y="333"/>
                  <a:pt x="288" y="334"/>
                  <a:pt x="297" y="335"/>
                </a:cubicBezTo>
                <a:cubicBezTo>
                  <a:pt x="302" y="335"/>
                  <a:pt x="306" y="337"/>
                  <a:pt x="312" y="340"/>
                </a:cubicBezTo>
                <a:cubicBezTo>
                  <a:pt x="318" y="343"/>
                  <a:pt x="321" y="347"/>
                  <a:pt x="321" y="350"/>
                </a:cubicBezTo>
                <a:lnTo>
                  <a:pt x="321" y="351"/>
                </a:lnTo>
                <a:lnTo>
                  <a:pt x="321" y="351"/>
                </a:lnTo>
                <a:close/>
                <a:moveTo>
                  <a:pt x="461" y="426"/>
                </a:moveTo>
                <a:cubicBezTo>
                  <a:pt x="459" y="426"/>
                  <a:pt x="458" y="425"/>
                  <a:pt x="456" y="425"/>
                </a:cubicBezTo>
                <a:cubicBezTo>
                  <a:pt x="449" y="423"/>
                  <a:pt x="444" y="420"/>
                  <a:pt x="442" y="416"/>
                </a:cubicBezTo>
                <a:cubicBezTo>
                  <a:pt x="438" y="412"/>
                  <a:pt x="435" y="404"/>
                  <a:pt x="433" y="394"/>
                </a:cubicBezTo>
                <a:cubicBezTo>
                  <a:pt x="430" y="383"/>
                  <a:pt x="427" y="375"/>
                  <a:pt x="425" y="371"/>
                </a:cubicBezTo>
                <a:cubicBezTo>
                  <a:pt x="425" y="371"/>
                  <a:pt x="423" y="376"/>
                  <a:pt x="421" y="385"/>
                </a:cubicBezTo>
                <a:cubicBezTo>
                  <a:pt x="419" y="393"/>
                  <a:pt x="417" y="399"/>
                  <a:pt x="415" y="403"/>
                </a:cubicBezTo>
                <a:cubicBezTo>
                  <a:pt x="409" y="418"/>
                  <a:pt x="402" y="426"/>
                  <a:pt x="395" y="426"/>
                </a:cubicBezTo>
                <a:lnTo>
                  <a:pt x="395" y="426"/>
                </a:lnTo>
                <a:cubicBezTo>
                  <a:pt x="389" y="426"/>
                  <a:pt x="385" y="417"/>
                  <a:pt x="382" y="397"/>
                </a:cubicBezTo>
                <a:cubicBezTo>
                  <a:pt x="379" y="384"/>
                  <a:pt x="378" y="377"/>
                  <a:pt x="378" y="377"/>
                </a:cubicBezTo>
                <a:cubicBezTo>
                  <a:pt x="377" y="371"/>
                  <a:pt x="376" y="368"/>
                  <a:pt x="374" y="368"/>
                </a:cubicBezTo>
                <a:cubicBezTo>
                  <a:pt x="374" y="368"/>
                  <a:pt x="369" y="381"/>
                  <a:pt x="360" y="407"/>
                </a:cubicBezTo>
                <a:cubicBezTo>
                  <a:pt x="357" y="415"/>
                  <a:pt x="354" y="420"/>
                  <a:pt x="351" y="423"/>
                </a:cubicBezTo>
                <a:cubicBezTo>
                  <a:pt x="349" y="424"/>
                  <a:pt x="347" y="425"/>
                  <a:pt x="345" y="425"/>
                </a:cubicBezTo>
                <a:cubicBezTo>
                  <a:pt x="342" y="425"/>
                  <a:pt x="338" y="424"/>
                  <a:pt x="335" y="421"/>
                </a:cubicBezTo>
                <a:lnTo>
                  <a:pt x="335" y="421"/>
                </a:lnTo>
                <a:cubicBezTo>
                  <a:pt x="335" y="421"/>
                  <a:pt x="335" y="418"/>
                  <a:pt x="335" y="412"/>
                </a:cubicBezTo>
                <a:cubicBezTo>
                  <a:pt x="335" y="404"/>
                  <a:pt x="335" y="390"/>
                  <a:pt x="334" y="371"/>
                </a:cubicBezTo>
                <a:lnTo>
                  <a:pt x="334" y="371"/>
                </a:lnTo>
                <a:cubicBezTo>
                  <a:pt x="334" y="368"/>
                  <a:pt x="335" y="366"/>
                  <a:pt x="337" y="363"/>
                </a:cubicBezTo>
                <a:cubicBezTo>
                  <a:pt x="338" y="360"/>
                  <a:pt x="339" y="357"/>
                  <a:pt x="339" y="355"/>
                </a:cubicBezTo>
                <a:cubicBezTo>
                  <a:pt x="339" y="351"/>
                  <a:pt x="341" y="349"/>
                  <a:pt x="346" y="349"/>
                </a:cubicBezTo>
                <a:cubicBezTo>
                  <a:pt x="351" y="349"/>
                  <a:pt x="354" y="349"/>
                  <a:pt x="354" y="349"/>
                </a:cubicBezTo>
                <a:cubicBezTo>
                  <a:pt x="355" y="347"/>
                  <a:pt x="358" y="345"/>
                  <a:pt x="360" y="341"/>
                </a:cubicBezTo>
                <a:cubicBezTo>
                  <a:pt x="363" y="338"/>
                  <a:pt x="365" y="336"/>
                  <a:pt x="367" y="334"/>
                </a:cubicBezTo>
                <a:cubicBezTo>
                  <a:pt x="369" y="332"/>
                  <a:pt x="372" y="331"/>
                  <a:pt x="375" y="331"/>
                </a:cubicBezTo>
                <a:cubicBezTo>
                  <a:pt x="377" y="331"/>
                  <a:pt x="380" y="332"/>
                  <a:pt x="383" y="333"/>
                </a:cubicBezTo>
                <a:cubicBezTo>
                  <a:pt x="387" y="336"/>
                  <a:pt x="390" y="343"/>
                  <a:pt x="394" y="355"/>
                </a:cubicBezTo>
                <a:cubicBezTo>
                  <a:pt x="398" y="371"/>
                  <a:pt x="400" y="379"/>
                  <a:pt x="400" y="379"/>
                </a:cubicBezTo>
                <a:cubicBezTo>
                  <a:pt x="401" y="378"/>
                  <a:pt x="404" y="368"/>
                  <a:pt x="409" y="350"/>
                </a:cubicBezTo>
                <a:cubicBezTo>
                  <a:pt x="413" y="337"/>
                  <a:pt x="417" y="330"/>
                  <a:pt x="423" y="327"/>
                </a:cubicBezTo>
                <a:cubicBezTo>
                  <a:pt x="435" y="329"/>
                  <a:pt x="444" y="342"/>
                  <a:pt x="452" y="365"/>
                </a:cubicBezTo>
                <a:cubicBezTo>
                  <a:pt x="454" y="371"/>
                  <a:pt x="457" y="381"/>
                  <a:pt x="460" y="394"/>
                </a:cubicBezTo>
                <a:cubicBezTo>
                  <a:pt x="463" y="406"/>
                  <a:pt x="466" y="413"/>
                  <a:pt x="467" y="418"/>
                </a:cubicBezTo>
                <a:cubicBezTo>
                  <a:pt x="467" y="423"/>
                  <a:pt x="465" y="426"/>
                  <a:pt x="461" y="426"/>
                </a:cubicBezTo>
                <a:close/>
                <a:moveTo>
                  <a:pt x="538" y="421"/>
                </a:moveTo>
                <a:cubicBezTo>
                  <a:pt x="528" y="424"/>
                  <a:pt x="520" y="426"/>
                  <a:pt x="512" y="426"/>
                </a:cubicBezTo>
                <a:cubicBezTo>
                  <a:pt x="501" y="426"/>
                  <a:pt x="491" y="422"/>
                  <a:pt x="485" y="413"/>
                </a:cubicBezTo>
                <a:cubicBezTo>
                  <a:pt x="480" y="407"/>
                  <a:pt x="478" y="398"/>
                  <a:pt x="478" y="389"/>
                </a:cubicBezTo>
                <a:lnTo>
                  <a:pt x="478" y="387"/>
                </a:lnTo>
                <a:cubicBezTo>
                  <a:pt x="478" y="378"/>
                  <a:pt x="479" y="370"/>
                  <a:pt x="483" y="362"/>
                </a:cubicBezTo>
                <a:cubicBezTo>
                  <a:pt x="486" y="353"/>
                  <a:pt x="491" y="345"/>
                  <a:pt x="497" y="340"/>
                </a:cubicBezTo>
                <a:cubicBezTo>
                  <a:pt x="504" y="334"/>
                  <a:pt x="511" y="331"/>
                  <a:pt x="518" y="331"/>
                </a:cubicBezTo>
                <a:lnTo>
                  <a:pt x="519" y="331"/>
                </a:lnTo>
                <a:cubicBezTo>
                  <a:pt x="526" y="331"/>
                  <a:pt x="530" y="334"/>
                  <a:pt x="532" y="340"/>
                </a:cubicBezTo>
                <a:cubicBezTo>
                  <a:pt x="533" y="341"/>
                  <a:pt x="533" y="343"/>
                  <a:pt x="533" y="344"/>
                </a:cubicBezTo>
                <a:cubicBezTo>
                  <a:pt x="533" y="348"/>
                  <a:pt x="531" y="351"/>
                  <a:pt x="526" y="354"/>
                </a:cubicBezTo>
                <a:cubicBezTo>
                  <a:pt x="516" y="360"/>
                  <a:pt x="510" y="364"/>
                  <a:pt x="508" y="367"/>
                </a:cubicBezTo>
                <a:cubicBezTo>
                  <a:pt x="504" y="371"/>
                  <a:pt x="502" y="375"/>
                  <a:pt x="502" y="380"/>
                </a:cubicBezTo>
                <a:cubicBezTo>
                  <a:pt x="502" y="383"/>
                  <a:pt x="502" y="386"/>
                  <a:pt x="503" y="388"/>
                </a:cubicBezTo>
                <a:cubicBezTo>
                  <a:pt x="505" y="395"/>
                  <a:pt x="510" y="398"/>
                  <a:pt x="517" y="398"/>
                </a:cubicBezTo>
                <a:cubicBezTo>
                  <a:pt x="518" y="398"/>
                  <a:pt x="519" y="398"/>
                  <a:pt x="520" y="398"/>
                </a:cubicBezTo>
                <a:cubicBezTo>
                  <a:pt x="526" y="397"/>
                  <a:pt x="535" y="394"/>
                  <a:pt x="547" y="388"/>
                </a:cubicBezTo>
                <a:cubicBezTo>
                  <a:pt x="560" y="382"/>
                  <a:pt x="568" y="379"/>
                  <a:pt x="572" y="378"/>
                </a:cubicBezTo>
                <a:cubicBezTo>
                  <a:pt x="574" y="378"/>
                  <a:pt x="575" y="378"/>
                  <a:pt x="576" y="378"/>
                </a:cubicBezTo>
                <a:cubicBezTo>
                  <a:pt x="581" y="378"/>
                  <a:pt x="584" y="381"/>
                  <a:pt x="584" y="387"/>
                </a:cubicBezTo>
                <a:cubicBezTo>
                  <a:pt x="582" y="398"/>
                  <a:pt x="567" y="410"/>
                  <a:pt x="538" y="421"/>
                </a:cubicBezTo>
                <a:close/>
                <a:moveTo>
                  <a:pt x="600" y="322"/>
                </a:moveTo>
                <a:cubicBezTo>
                  <a:pt x="599" y="324"/>
                  <a:pt x="597" y="325"/>
                  <a:pt x="594" y="326"/>
                </a:cubicBezTo>
                <a:cubicBezTo>
                  <a:pt x="592" y="326"/>
                  <a:pt x="590" y="326"/>
                  <a:pt x="587" y="327"/>
                </a:cubicBezTo>
                <a:cubicBezTo>
                  <a:pt x="583" y="327"/>
                  <a:pt x="579" y="327"/>
                  <a:pt x="575" y="327"/>
                </a:cubicBezTo>
                <a:cubicBezTo>
                  <a:pt x="569" y="327"/>
                  <a:pt x="562" y="327"/>
                  <a:pt x="554" y="326"/>
                </a:cubicBezTo>
                <a:cubicBezTo>
                  <a:pt x="549" y="325"/>
                  <a:pt x="547" y="323"/>
                  <a:pt x="546" y="321"/>
                </a:cubicBezTo>
                <a:cubicBezTo>
                  <a:pt x="546" y="320"/>
                  <a:pt x="546" y="319"/>
                  <a:pt x="546" y="319"/>
                </a:cubicBezTo>
                <a:cubicBezTo>
                  <a:pt x="546" y="316"/>
                  <a:pt x="547" y="314"/>
                  <a:pt x="550" y="312"/>
                </a:cubicBezTo>
                <a:cubicBezTo>
                  <a:pt x="563" y="303"/>
                  <a:pt x="573" y="294"/>
                  <a:pt x="580" y="284"/>
                </a:cubicBezTo>
                <a:cubicBezTo>
                  <a:pt x="581" y="283"/>
                  <a:pt x="581" y="281"/>
                  <a:pt x="582" y="280"/>
                </a:cubicBezTo>
                <a:lnTo>
                  <a:pt x="582" y="280"/>
                </a:lnTo>
                <a:cubicBezTo>
                  <a:pt x="582" y="278"/>
                  <a:pt x="581" y="277"/>
                  <a:pt x="580" y="277"/>
                </a:cubicBezTo>
                <a:cubicBezTo>
                  <a:pt x="579" y="276"/>
                  <a:pt x="578" y="275"/>
                  <a:pt x="576" y="275"/>
                </a:cubicBezTo>
                <a:cubicBezTo>
                  <a:pt x="575" y="275"/>
                  <a:pt x="573" y="275"/>
                  <a:pt x="572" y="276"/>
                </a:cubicBezTo>
                <a:cubicBezTo>
                  <a:pt x="568" y="277"/>
                  <a:pt x="564" y="281"/>
                  <a:pt x="561" y="286"/>
                </a:cubicBezTo>
                <a:cubicBezTo>
                  <a:pt x="561" y="287"/>
                  <a:pt x="560" y="288"/>
                  <a:pt x="559" y="288"/>
                </a:cubicBezTo>
                <a:cubicBezTo>
                  <a:pt x="558" y="289"/>
                  <a:pt x="557" y="289"/>
                  <a:pt x="556" y="289"/>
                </a:cubicBezTo>
                <a:cubicBezTo>
                  <a:pt x="556" y="289"/>
                  <a:pt x="556" y="289"/>
                  <a:pt x="556" y="289"/>
                </a:cubicBezTo>
                <a:cubicBezTo>
                  <a:pt x="554" y="289"/>
                  <a:pt x="553" y="288"/>
                  <a:pt x="553" y="287"/>
                </a:cubicBezTo>
                <a:cubicBezTo>
                  <a:pt x="552" y="287"/>
                  <a:pt x="552" y="286"/>
                  <a:pt x="552" y="285"/>
                </a:cubicBezTo>
                <a:cubicBezTo>
                  <a:pt x="552" y="285"/>
                  <a:pt x="552" y="285"/>
                  <a:pt x="552" y="284"/>
                </a:cubicBezTo>
                <a:cubicBezTo>
                  <a:pt x="553" y="278"/>
                  <a:pt x="556" y="274"/>
                  <a:pt x="562" y="270"/>
                </a:cubicBezTo>
                <a:cubicBezTo>
                  <a:pt x="567" y="266"/>
                  <a:pt x="573" y="264"/>
                  <a:pt x="579" y="264"/>
                </a:cubicBezTo>
                <a:lnTo>
                  <a:pt x="579" y="264"/>
                </a:lnTo>
                <a:cubicBezTo>
                  <a:pt x="585" y="264"/>
                  <a:pt x="589" y="266"/>
                  <a:pt x="592" y="271"/>
                </a:cubicBezTo>
                <a:cubicBezTo>
                  <a:pt x="593" y="273"/>
                  <a:pt x="594" y="276"/>
                  <a:pt x="594" y="278"/>
                </a:cubicBezTo>
                <a:cubicBezTo>
                  <a:pt x="594" y="280"/>
                  <a:pt x="593" y="283"/>
                  <a:pt x="593" y="285"/>
                </a:cubicBezTo>
                <a:cubicBezTo>
                  <a:pt x="590" y="290"/>
                  <a:pt x="586" y="296"/>
                  <a:pt x="580" y="301"/>
                </a:cubicBezTo>
                <a:cubicBezTo>
                  <a:pt x="572" y="308"/>
                  <a:pt x="567" y="313"/>
                  <a:pt x="565" y="314"/>
                </a:cubicBezTo>
                <a:cubicBezTo>
                  <a:pt x="572" y="315"/>
                  <a:pt x="578" y="316"/>
                  <a:pt x="582" y="316"/>
                </a:cubicBezTo>
                <a:lnTo>
                  <a:pt x="582" y="316"/>
                </a:lnTo>
                <a:cubicBezTo>
                  <a:pt x="583" y="316"/>
                  <a:pt x="585" y="316"/>
                  <a:pt x="589" y="315"/>
                </a:cubicBezTo>
                <a:cubicBezTo>
                  <a:pt x="591" y="315"/>
                  <a:pt x="592" y="315"/>
                  <a:pt x="594" y="315"/>
                </a:cubicBezTo>
                <a:cubicBezTo>
                  <a:pt x="594" y="315"/>
                  <a:pt x="595" y="315"/>
                  <a:pt x="596" y="315"/>
                </a:cubicBezTo>
                <a:cubicBezTo>
                  <a:pt x="598" y="315"/>
                  <a:pt x="599" y="316"/>
                  <a:pt x="600" y="317"/>
                </a:cubicBezTo>
                <a:cubicBezTo>
                  <a:pt x="600" y="318"/>
                  <a:pt x="600" y="318"/>
                  <a:pt x="600" y="319"/>
                </a:cubicBezTo>
                <a:cubicBezTo>
                  <a:pt x="600" y="320"/>
                  <a:pt x="600" y="321"/>
                  <a:pt x="600" y="3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9A77BD-8D09-4011-8AFF-DF811189687B}"/>
              </a:ext>
            </a:extLst>
          </p:cNvPr>
          <p:cNvSpPr txBox="1"/>
          <p:nvPr/>
        </p:nvSpPr>
        <p:spPr>
          <a:xfrm>
            <a:off x="913395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EE51AB-AF89-429F-8970-C03BA5A1B8E0}"/>
              </a:ext>
            </a:extLst>
          </p:cNvPr>
          <p:cNvSpPr txBox="1"/>
          <p:nvPr/>
        </p:nvSpPr>
        <p:spPr>
          <a:xfrm>
            <a:off x="278810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D35513-20C1-4C73-84B7-CB99B25CC909}"/>
              </a:ext>
            </a:extLst>
          </p:cNvPr>
          <p:cNvSpPr txBox="1"/>
          <p:nvPr/>
        </p:nvSpPr>
        <p:spPr>
          <a:xfrm>
            <a:off x="4662823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5D87DD-4D9C-483D-93DC-1F11F4076965}"/>
              </a:ext>
            </a:extLst>
          </p:cNvPr>
          <p:cNvSpPr txBox="1"/>
          <p:nvPr/>
        </p:nvSpPr>
        <p:spPr>
          <a:xfrm>
            <a:off x="657073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C331ED-2976-4903-80FB-CEF567550DFF}"/>
              </a:ext>
            </a:extLst>
          </p:cNvPr>
          <p:cNvSpPr txBox="1"/>
          <p:nvPr/>
        </p:nvSpPr>
        <p:spPr>
          <a:xfrm>
            <a:off x="8412254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9026C64-2C49-4411-830B-6C0BAE327F26}"/>
              </a:ext>
            </a:extLst>
          </p:cNvPr>
          <p:cNvSpPr txBox="1"/>
          <p:nvPr/>
        </p:nvSpPr>
        <p:spPr>
          <a:xfrm>
            <a:off x="10286970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670091" y="2859531"/>
            <a:ext cx="108265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5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2196E58-9435-4841-876F-E408BFECB76A}"/>
              </a:ext>
            </a:extLst>
          </p:cNvPr>
          <p:cNvGrpSpPr/>
          <p:nvPr/>
        </p:nvGrpSpPr>
        <p:grpSpPr>
          <a:xfrm>
            <a:off x="10130760" y="3798227"/>
            <a:ext cx="1365914" cy="1365914"/>
            <a:chOff x="953888" y="3595109"/>
            <a:chExt cx="1365914" cy="1365914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BEF59472-B392-428E-ADF5-DE6605184E3D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D649E65F-F853-40AE-B9B0-1CE0762DEB8E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270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9D1CE51D-B255-4E36-89DA-9E72EEE582BA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5" name="literature_221906">
            <a:extLst>
              <a:ext uri="{FF2B5EF4-FFF2-40B4-BE49-F238E27FC236}">
                <a16:creationId xmlns:a16="http://schemas.microsoft.com/office/drawing/2014/main" id="{6C186879-CBEA-4EAE-A756-36D85A82B350}"/>
              </a:ext>
            </a:extLst>
          </p:cNvPr>
          <p:cNvSpPr>
            <a:spLocks noChangeAspect="1"/>
          </p:cNvSpPr>
          <p:nvPr/>
        </p:nvSpPr>
        <p:spPr bwMode="auto">
          <a:xfrm>
            <a:off x="10508875" y="4178402"/>
            <a:ext cx="609685" cy="608769"/>
          </a:xfrm>
          <a:custGeom>
            <a:avLst/>
            <a:gdLst>
              <a:gd name="connsiteX0" fmla="*/ 486121 w 607634"/>
              <a:gd name="connsiteY0" fmla="*/ 34142 h 606722"/>
              <a:gd name="connsiteX1" fmla="*/ 572055 w 607634"/>
              <a:gd name="connsiteY1" fmla="*/ 69671 h 606722"/>
              <a:gd name="connsiteX2" fmla="*/ 572055 w 607634"/>
              <a:gd name="connsiteY2" fmla="*/ 241293 h 606722"/>
              <a:gd name="connsiteX3" fmla="*/ 346428 w 607634"/>
              <a:gd name="connsiteY3" fmla="*/ 466509 h 606722"/>
              <a:gd name="connsiteX4" fmla="*/ 206869 w 607634"/>
              <a:gd name="connsiteY4" fmla="*/ 466509 h 606722"/>
              <a:gd name="connsiteX5" fmla="*/ 280743 w 607634"/>
              <a:gd name="connsiteY5" fmla="*/ 392741 h 606722"/>
              <a:gd name="connsiteX6" fmla="*/ 357198 w 607634"/>
              <a:gd name="connsiteY6" fmla="*/ 392741 h 606722"/>
              <a:gd name="connsiteX7" fmla="*/ 357198 w 607634"/>
              <a:gd name="connsiteY7" fmla="*/ 347235 h 606722"/>
              <a:gd name="connsiteX8" fmla="*/ 326313 w 607634"/>
              <a:gd name="connsiteY8" fmla="*/ 347235 h 606722"/>
              <a:gd name="connsiteX9" fmla="*/ 377402 w 607634"/>
              <a:gd name="connsiteY9" fmla="*/ 296220 h 606722"/>
              <a:gd name="connsiteX10" fmla="*/ 453857 w 607634"/>
              <a:gd name="connsiteY10" fmla="*/ 296220 h 606722"/>
              <a:gd name="connsiteX11" fmla="*/ 453857 w 607634"/>
              <a:gd name="connsiteY11" fmla="*/ 250714 h 606722"/>
              <a:gd name="connsiteX12" fmla="*/ 422972 w 607634"/>
              <a:gd name="connsiteY12" fmla="*/ 250714 h 606722"/>
              <a:gd name="connsiteX13" fmla="*/ 502186 w 607634"/>
              <a:gd name="connsiteY13" fmla="*/ 171613 h 606722"/>
              <a:gd name="connsiteX14" fmla="*/ 469967 w 607634"/>
              <a:gd name="connsiteY14" fmla="*/ 139440 h 606722"/>
              <a:gd name="connsiteX15" fmla="*/ 174649 w 607634"/>
              <a:gd name="connsiteY15" fmla="*/ 434335 h 606722"/>
              <a:gd name="connsiteX16" fmla="*/ 174649 w 607634"/>
              <a:gd name="connsiteY16" fmla="*/ 294886 h 606722"/>
              <a:gd name="connsiteX17" fmla="*/ 400187 w 607634"/>
              <a:gd name="connsiteY17" fmla="*/ 69671 h 606722"/>
              <a:gd name="connsiteX18" fmla="*/ 486121 w 607634"/>
              <a:gd name="connsiteY18" fmla="*/ 34142 h 606722"/>
              <a:gd name="connsiteX19" fmla="*/ 0 w 607634"/>
              <a:gd name="connsiteY19" fmla="*/ 0 h 606722"/>
              <a:gd name="connsiteX20" fmla="*/ 425277 w 607634"/>
              <a:gd name="connsiteY20" fmla="*/ 0 h 606722"/>
              <a:gd name="connsiteX21" fmla="*/ 367956 w 607634"/>
              <a:gd name="connsiteY21" fmla="*/ 37504 h 606722"/>
              <a:gd name="connsiteX22" fmla="*/ 129060 w 607634"/>
              <a:gd name="connsiteY22" fmla="*/ 276033 h 606722"/>
              <a:gd name="connsiteX23" fmla="*/ 129060 w 607634"/>
              <a:gd name="connsiteY23" fmla="*/ 479814 h 606722"/>
              <a:gd name="connsiteX24" fmla="*/ 94080 w 607634"/>
              <a:gd name="connsiteY24" fmla="*/ 514741 h 606722"/>
              <a:gd name="connsiteX25" fmla="*/ 126301 w 607634"/>
              <a:gd name="connsiteY25" fmla="*/ 546912 h 606722"/>
              <a:gd name="connsiteX26" fmla="*/ 161281 w 607634"/>
              <a:gd name="connsiteY26" fmla="*/ 511986 h 606722"/>
              <a:gd name="connsiteX27" fmla="*/ 365375 w 607634"/>
              <a:gd name="connsiteY27" fmla="*/ 511986 h 606722"/>
              <a:gd name="connsiteX28" fmla="*/ 485624 w 607634"/>
              <a:gd name="connsiteY28" fmla="*/ 391921 h 606722"/>
              <a:gd name="connsiteX29" fmla="*/ 486069 w 607634"/>
              <a:gd name="connsiteY29" fmla="*/ 561220 h 606722"/>
              <a:gd name="connsiteX30" fmla="*/ 531640 w 607634"/>
              <a:gd name="connsiteY30" fmla="*/ 606722 h 606722"/>
              <a:gd name="connsiteX31" fmla="*/ 91143 w 607634"/>
              <a:gd name="connsiteY31" fmla="*/ 606722 h 606722"/>
              <a:gd name="connsiteX32" fmla="*/ 45571 w 607634"/>
              <a:gd name="connsiteY32" fmla="*/ 561220 h 606722"/>
              <a:gd name="connsiteX33" fmla="*/ 45571 w 607634"/>
              <a:gd name="connsiteY33" fmla="*/ 45502 h 606722"/>
              <a:gd name="connsiteX34" fmla="*/ 0 w 607634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4" h="606722">
                <a:moveTo>
                  <a:pt x="486121" y="34142"/>
                </a:moveTo>
                <a:cubicBezTo>
                  <a:pt x="517228" y="34142"/>
                  <a:pt x="548335" y="45985"/>
                  <a:pt x="572055" y="69671"/>
                </a:cubicBezTo>
                <a:cubicBezTo>
                  <a:pt x="619494" y="117042"/>
                  <a:pt x="619494" y="193922"/>
                  <a:pt x="572055" y="241293"/>
                </a:cubicBezTo>
                <a:lnTo>
                  <a:pt x="346428" y="466509"/>
                </a:lnTo>
                <a:lnTo>
                  <a:pt x="206869" y="466509"/>
                </a:lnTo>
                <a:lnTo>
                  <a:pt x="280743" y="392741"/>
                </a:lnTo>
                <a:lnTo>
                  <a:pt x="357198" y="392741"/>
                </a:lnTo>
                <a:lnTo>
                  <a:pt x="357198" y="347235"/>
                </a:lnTo>
                <a:lnTo>
                  <a:pt x="326313" y="347235"/>
                </a:lnTo>
                <a:lnTo>
                  <a:pt x="377402" y="296220"/>
                </a:lnTo>
                <a:lnTo>
                  <a:pt x="453857" y="296220"/>
                </a:lnTo>
                <a:lnTo>
                  <a:pt x="453857" y="250714"/>
                </a:lnTo>
                <a:lnTo>
                  <a:pt x="422972" y="250714"/>
                </a:lnTo>
                <a:lnTo>
                  <a:pt x="502186" y="171613"/>
                </a:lnTo>
                <a:lnTo>
                  <a:pt x="469967" y="139440"/>
                </a:lnTo>
                <a:lnTo>
                  <a:pt x="174649" y="434335"/>
                </a:lnTo>
                <a:lnTo>
                  <a:pt x="174649" y="294886"/>
                </a:lnTo>
                <a:lnTo>
                  <a:pt x="400187" y="69671"/>
                </a:lnTo>
                <a:cubicBezTo>
                  <a:pt x="423907" y="45985"/>
                  <a:pt x="455014" y="34142"/>
                  <a:pt x="486121" y="34142"/>
                </a:cubicBezTo>
                <a:close/>
                <a:moveTo>
                  <a:pt x="0" y="0"/>
                </a:moveTo>
                <a:lnTo>
                  <a:pt x="425277" y="0"/>
                </a:lnTo>
                <a:cubicBezTo>
                  <a:pt x="404004" y="8265"/>
                  <a:pt x="384511" y="20974"/>
                  <a:pt x="367956" y="37504"/>
                </a:cubicBezTo>
                <a:lnTo>
                  <a:pt x="129060" y="276033"/>
                </a:lnTo>
                <a:lnTo>
                  <a:pt x="129060" y="479814"/>
                </a:lnTo>
                <a:lnTo>
                  <a:pt x="94080" y="514741"/>
                </a:lnTo>
                <a:lnTo>
                  <a:pt x="126301" y="546912"/>
                </a:lnTo>
                <a:lnTo>
                  <a:pt x="161281" y="511986"/>
                </a:lnTo>
                <a:lnTo>
                  <a:pt x="365375" y="511986"/>
                </a:lnTo>
                <a:lnTo>
                  <a:pt x="485624" y="391921"/>
                </a:lnTo>
                <a:lnTo>
                  <a:pt x="486069" y="561220"/>
                </a:lnTo>
                <a:cubicBezTo>
                  <a:pt x="486069" y="586282"/>
                  <a:pt x="506540" y="606722"/>
                  <a:pt x="531640" y="606722"/>
                </a:cubicBezTo>
                <a:lnTo>
                  <a:pt x="91143" y="606722"/>
                </a:lnTo>
                <a:cubicBezTo>
                  <a:pt x="65954" y="606722"/>
                  <a:pt x="45571" y="586282"/>
                  <a:pt x="45571" y="561220"/>
                </a:cubicBezTo>
                <a:lnTo>
                  <a:pt x="45571" y="45502"/>
                </a:lnTo>
                <a:cubicBezTo>
                  <a:pt x="45571" y="20351"/>
                  <a:pt x="25189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3B17383-214B-4978-BA1F-76CFD67D9FD6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1D435344-98AE-4E81-835E-2641555BE0A5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0E03E035-3509-48A8-A904-9B269BE3F517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722B31CA-1E2F-434B-9C93-1DCF305BA43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AE715D27-3D50-4885-9E0B-B3BAC0241A54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3" name="iconfont-1049-809669">
            <a:extLst>
              <a:ext uri="{FF2B5EF4-FFF2-40B4-BE49-F238E27FC236}">
                <a16:creationId xmlns:a16="http://schemas.microsoft.com/office/drawing/2014/main" id="{A2B1571F-A436-4C25-89F4-EE0D5717F883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F31B7BA-8DFB-4AB3-9380-6A0838287174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5" name="图片 12" descr="logo">
            <a:extLst>
              <a:ext uri="{FF2B5EF4-FFF2-40B4-BE49-F238E27FC236}">
                <a16:creationId xmlns:a16="http://schemas.microsoft.com/office/drawing/2014/main" id="{AAC26893-24ED-4E2D-8F43-6D3607A6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65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6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6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4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60DCB2-B0EB-4FF5-90E5-FDC7E248948E}"/>
              </a:ext>
            </a:extLst>
          </p:cNvPr>
          <p:cNvGrpSpPr/>
          <p:nvPr/>
        </p:nvGrpSpPr>
        <p:grpSpPr>
          <a:xfrm>
            <a:off x="6096001" y="3347323"/>
            <a:ext cx="5400674" cy="969588"/>
            <a:chOff x="8601990" y="3345237"/>
            <a:chExt cx="1853050" cy="495418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93367534-F708-4BC8-A7C0-A151DED37F43}"/>
                </a:ext>
              </a:extLst>
            </p:cNvPr>
            <p:cNvSpPr/>
            <p:nvPr/>
          </p:nvSpPr>
          <p:spPr>
            <a:xfrm>
              <a:off x="8601990" y="3345237"/>
              <a:ext cx="1853050" cy="4954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3CAB331-293C-4655-A016-BDAC3234D434}"/>
                </a:ext>
              </a:extLst>
            </p:cNvPr>
            <p:cNvSpPr/>
            <p:nvPr/>
          </p:nvSpPr>
          <p:spPr>
            <a:xfrm>
              <a:off x="8601990" y="3345237"/>
              <a:ext cx="1853050" cy="49541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0CA9F0B8-38EB-45C0-A258-FD5FBD51A6FB}"/>
                </a:ext>
              </a:extLst>
            </p:cNvPr>
            <p:cNvSpPr/>
            <p:nvPr/>
          </p:nvSpPr>
          <p:spPr>
            <a:xfrm>
              <a:off x="8601990" y="3345237"/>
              <a:ext cx="1853050" cy="49541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54C275A-8495-43DB-B4DD-9F04BC3AD05A}"/>
              </a:ext>
            </a:extLst>
          </p:cNvPr>
          <p:cNvGrpSpPr/>
          <p:nvPr/>
        </p:nvGrpSpPr>
        <p:grpSpPr>
          <a:xfrm>
            <a:off x="6096001" y="2157327"/>
            <a:ext cx="5400674" cy="969588"/>
            <a:chOff x="8601990" y="3345237"/>
            <a:chExt cx="1853050" cy="495418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45A8C608-4701-4D8C-86D7-94BB2D635C12}"/>
                </a:ext>
              </a:extLst>
            </p:cNvPr>
            <p:cNvSpPr/>
            <p:nvPr/>
          </p:nvSpPr>
          <p:spPr>
            <a:xfrm>
              <a:off x="8601990" y="3345237"/>
              <a:ext cx="1853050" cy="4954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A6013532-F0C1-4742-9249-F101D9312B36}"/>
                </a:ext>
              </a:extLst>
            </p:cNvPr>
            <p:cNvSpPr/>
            <p:nvPr/>
          </p:nvSpPr>
          <p:spPr>
            <a:xfrm>
              <a:off x="8601990" y="3345237"/>
              <a:ext cx="1853050" cy="49541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892B808E-7D9D-405E-A7BA-E8FF62C7D3CA}"/>
                </a:ext>
              </a:extLst>
            </p:cNvPr>
            <p:cNvSpPr/>
            <p:nvPr/>
          </p:nvSpPr>
          <p:spPr>
            <a:xfrm>
              <a:off x="8601990" y="3345237"/>
              <a:ext cx="1853050" cy="49541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FE19157-8976-449B-A814-E2D3E36D7A3C}"/>
              </a:ext>
            </a:extLst>
          </p:cNvPr>
          <p:cNvGrpSpPr/>
          <p:nvPr/>
        </p:nvGrpSpPr>
        <p:grpSpPr>
          <a:xfrm>
            <a:off x="6096001" y="4537319"/>
            <a:ext cx="5400674" cy="969588"/>
            <a:chOff x="8601990" y="3345237"/>
            <a:chExt cx="1853050" cy="495418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CB062283-5B50-4BCB-A5C1-0A413F05BA91}"/>
                </a:ext>
              </a:extLst>
            </p:cNvPr>
            <p:cNvSpPr/>
            <p:nvPr/>
          </p:nvSpPr>
          <p:spPr>
            <a:xfrm>
              <a:off x="8601990" y="3345237"/>
              <a:ext cx="1853050" cy="4954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1D03B6FB-8724-451A-8066-0CB5000CCB0F}"/>
                </a:ext>
              </a:extLst>
            </p:cNvPr>
            <p:cNvSpPr/>
            <p:nvPr/>
          </p:nvSpPr>
          <p:spPr>
            <a:xfrm>
              <a:off x="8601990" y="3345237"/>
              <a:ext cx="1853050" cy="49541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CD00DE19-5EA8-470C-94D8-9FF37269D9C2}"/>
                </a:ext>
              </a:extLst>
            </p:cNvPr>
            <p:cNvSpPr/>
            <p:nvPr/>
          </p:nvSpPr>
          <p:spPr>
            <a:xfrm>
              <a:off x="8601990" y="3345237"/>
              <a:ext cx="1853050" cy="49541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C4E894F7-0790-45AF-A903-0A2B46D81F83}"/>
              </a:ext>
            </a:extLst>
          </p:cNvPr>
          <p:cNvSpPr txBox="1"/>
          <p:nvPr/>
        </p:nvSpPr>
        <p:spPr>
          <a:xfrm>
            <a:off x="6255086" y="2328180"/>
            <a:ext cx="4965161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Maecenas porttitor congue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massa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9D7A1D5-C69A-4125-8127-D7C711BA598A}"/>
              </a:ext>
            </a:extLst>
          </p:cNvPr>
          <p:cNvSpPr txBox="1"/>
          <p:nvPr/>
        </p:nvSpPr>
        <p:spPr>
          <a:xfrm>
            <a:off x="6255086" y="3518794"/>
            <a:ext cx="4965161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Maecenas porttitor congue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massa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124E048-6D32-4051-AA1D-95F4F3751FBB}"/>
              </a:ext>
            </a:extLst>
          </p:cNvPr>
          <p:cNvSpPr txBox="1"/>
          <p:nvPr/>
        </p:nvSpPr>
        <p:spPr>
          <a:xfrm>
            <a:off x="6255086" y="4708790"/>
            <a:ext cx="4965161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Maecenas porttitor congue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massa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9A3345A-EF65-4421-9DAE-011347B33BF6}"/>
              </a:ext>
            </a:extLst>
          </p:cNvPr>
          <p:cNvGrpSpPr/>
          <p:nvPr/>
        </p:nvGrpSpPr>
        <p:grpSpPr>
          <a:xfrm>
            <a:off x="1142213" y="3347322"/>
            <a:ext cx="1360800" cy="1361467"/>
            <a:chOff x="5784910" y="429411"/>
            <a:chExt cx="617534" cy="612988"/>
          </a:xfrm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2ACDF28C-D4A5-470A-84C8-5FCCA9BF9875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8B4D21A8-4FDE-4F13-B228-35BB8808D938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6363CD86-67D8-467D-9F03-7EDC4229084B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14" name="progress-report_18229">
            <a:extLst>
              <a:ext uri="{FF2B5EF4-FFF2-40B4-BE49-F238E27FC236}">
                <a16:creationId xmlns:a16="http://schemas.microsoft.com/office/drawing/2014/main" id="{4D40CE6E-D33E-4F9C-893E-EBC28239A65D}"/>
              </a:ext>
            </a:extLst>
          </p:cNvPr>
          <p:cNvSpPr>
            <a:spLocks noChangeAspect="1"/>
          </p:cNvSpPr>
          <p:nvPr/>
        </p:nvSpPr>
        <p:spPr bwMode="auto">
          <a:xfrm>
            <a:off x="1517771" y="3745185"/>
            <a:ext cx="609684" cy="553212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0294541-24F3-4DAE-9565-A7B73D2B2894}"/>
              </a:ext>
            </a:extLst>
          </p:cNvPr>
          <p:cNvGrpSpPr/>
          <p:nvPr/>
        </p:nvGrpSpPr>
        <p:grpSpPr>
          <a:xfrm>
            <a:off x="3436585" y="3347322"/>
            <a:ext cx="1360800" cy="1361467"/>
            <a:chOff x="5784910" y="429411"/>
            <a:chExt cx="617534" cy="612988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FA91A737-9B4D-4CA1-AF8D-8E04424ED96E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2B608CBC-146F-4B15-8E7A-CE6FD422BD61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EB1E1C5E-24FF-48EF-8F14-69C5659FD603}"/>
                </a:ext>
              </a:extLst>
            </p:cNvPr>
            <p:cNvSpPr/>
            <p:nvPr/>
          </p:nvSpPr>
          <p:spPr>
            <a:xfrm>
              <a:off x="5784910" y="429411"/>
              <a:ext cx="617534" cy="612988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19" name="iconfont-1054-809967">
            <a:extLst>
              <a:ext uri="{FF2B5EF4-FFF2-40B4-BE49-F238E27FC236}">
                <a16:creationId xmlns:a16="http://schemas.microsoft.com/office/drawing/2014/main" id="{109DBC0C-E45D-4F33-88A5-6A38D5C668DD}"/>
              </a:ext>
            </a:extLst>
          </p:cNvPr>
          <p:cNvSpPr>
            <a:spLocks noChangeAspect="1"/>
          </p:cNvSpPr>
          <p:nvPr/>
        </p:nvSpPr>
        <p:spPr bwMode="auto">
          <a:xfrm>
            <a:off x="3812142" y="3745185"/>
            <a:ext cx="609685" cy="609445"/>
          </a:xfrm>
          <a:custGeom>
            <a:avLst/>
            <a:gdLst>
              <a:gd name="T0" fmla="*/ 8570 w 10548"/>
              <a:gd name="T1" fmla="*/ 6585 h 10541"/>
              <a:gd name="T2" fmla="*/ 6988 w 10548"/>
              <a:gd name="T3" fmla="*/ 7376 h 10541"/>
              <a:gd name="T4" fmla="*/ 3880 w 10548"/>
              <a:gd name="T5" fmla="*/ 5817 h 10541"/>
              <a:gd name="T6" fmla="*/ 3955 w 10548"/>
              <a:gd name="T7" fmla="*/ 5274 h 10541"/>
              <a:gd name="T8" fmla="*/ 3865 w 10548"/>
              <a:gd name="T9" fmla="*/ 4682 h 10541"/>
              <a:gd name="T10" fmla="*/ 6962 w 10548"/>
              <a:gd name="T11" fmla="*/ 3128 h 10541"/>
              <a:gd name="T12" fmla="*/ 8570 w 10548"/>
              <a:gd name="T13" fmla="*/ 3955 h 10541"/>
              <a:gd name="T14" fmla="*/ 10548 w 10548"/>
              <a:gd name="T15" fmla="*/ 1977 h 10541"/>
              <a:gd name="T16" fmla="*/ 8570 w 10548"/>
              <a:gd name="T17" fmla="*/ 0 h 10541"/>
              <a:gd name="T18" fmla="*/ 6593 w 10548"/>
              <a:gd name="T19" fmla="*/ 1977 h 10541"/>
              <a:gd name="T20" fmla="*/ 6605 w 10548"/>
              <a:gd name="T21" fmla="*/ 2201 h 10541"/>
              <a:gd name="T22" fmla="*/ 3339 w 10548"/>
              <a:gd name="T23" fmla="*/ 3840 h 10541"/>
              <a:gd name="T24" fmla="*/ 1978 w 10548"/>
              <a:gd name="T25" fmla="*/ 3296 h 10541"/>
              <a:gd name="T26" fmla="*/ 0 w 10548"/>
              <a:gd name="T27" fmla="*/ 5274 h 10541"/>
              <a:gd name="T28" fmla="*/ 1978 w 10548"/>
              <a:gd name="T29" fmla="*/ 7252 h 10541"/>
              <a:gd name="T30" fmla="*/ 3377 w 10548"/>
              <a:gd name="T31" fmla="*/ 6671 h 10541"/>
              <a:gd name="T32" fmla="*/ 6611 w 10548"/>
              <a:gd name="T33" fmla="*/ 8293 h 10541"/>
              <a:gd name="T34" fmla="*/ 6593 w 10548"/>
              <a:gd name="T35" fmla="*/ 8563 h 10541"/>
              <a:gd name="T36" fmla="*/ 8570 w 10548"/>
              <a:gd name="T37" fmla="*/ 10541 h 10541"/>
              <a:gd name="T38" fmla="*/ 10548 w 10548"/>
              <a:gd name="T39" fmla="*/ 8563 h 10541"/>
              <a:gd name="T40" fmla="*/ 8570 w 10548"/>
              <a:gd name="T41" fmla="*/ 6585 h 10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48" h="10541">
                <a:moveTo>
                  <a:pt x="8570" y="6585"/>
                </a:moveTo>
                <a:cubicBezTo>
                  <a:pt x="7924" y="6585"/>
                  <a:pt x="7349" y="6896"/>
                  <a:pt x="6988" y="7376"/>
                </a:cubicBezTo>
                <a:lnTo>
                  <a:pt x="3880" y="5817"/>
                </a:lnTo>
                <a:cubicBezTo>
                  <a:pt x="3929" y="5644"/>
                  <a:pt x="3955" y="5462"/>
                  <a:pt x="3955" y="5274"/>
                </a:cubicBezTo>
                <a:cubicBezTo>
                  <a:pt x="3955" y="5068"/>
                  <a:pt x="3924" y="4869"/>
                  <a:pt x="3865" y="4682"/>
                </a:cubicBezTo>
                <a:lnTo>
                  <a:pt x="6962" y="3128"/>
                </a:lnTo>
                <a:cubicBezTo>
                  <a:pt x="7321" y="3629"/>
                  <a:pt x="7907" y="3955"/>
                  <a:pt x="8570" y="3955"/>
                </a:cubicBezTo>
                <a:cubicBezTo>
                  <a:pt x="9663" y="3955"/>
                  <a:pt x="10548" y="3070"/>
                  <a:pt x="10548" y="1977"/>
                </a:cubicBezTo>
                <a:cubicBezTo>
                  <a:pt x="10548" y="885"/>
                  <a:pt x="9663" y="0"/>
                  <a:pt x="8570" y="0"/>
                </a:cubicBezTo>
                <a:cubicBezTo>
                  <a:pt x="7478" y="0"/>
                  <a:pt x="6593" y="885"/>
                  <a:pt x="6593" y="1977"/>
                </a:cubicBezTo>
                <a:cubicBezTo>
                  <a:pt x="6593" y="2053"/>
                  <a:pt x="6597" y="2128"/>
                  <a:pt x="6605" y="2201"/>
                </a:cubicBezTo>
                <a:lnTo>
                  <a:pt x="3339" y="3840"/>
                </a:lnTo>
                <a:cubicBezTo>
                  <a:pt x="2985" y="3503"/>
                  <a:pt x="2505" y="3296"/>
                  <a:pt x="1978" y="3296"/>
                </a:cubicBezTo>
                <a:cubicBezTo>
                  <a:pt x="885" y="3296"/>
                  <a:pt x="0" y="4182"/>
                  <a:pt x="0" y="5274"/>
                </a:cubicBezTo>
                <a:cubicBezTo>
                  <a:pt x="0" y="6366"/>
                  <a:pt x="885" y="7252"/>
                  <a:pt x="1978" y="7252"/>
                </a:cubicBezTo>
                <a:cubicBezTo>
                  <a:pt x="2524" y="7252"/>
                  <a:pt x="3019" y="7030"/>
                  <a:pt x="3377" y="6671"/>
                </a:cubicBezTo>
                <a:lnTo>
                  <a:pt x="6611" y="8293"/>
                </a:lnTo>
                <a:cubicBezTo>
                  <a:pt x="6599" y="8382"/>
                  <a:pt x="6593" y="8472"/>
                  <a:pt x="6593" y="8563"/>
                </a:cubicBezTo>
                <a:cubicBezTo>
                  <a:pt x="6593" y="9656"/>
                  <a:pt x="7478" y="10541"/>
                  <a:pt x="8570" y="10541"/>
                </a:cubicBezTo>
                <a:cubicBezTo>
                  <a:pt x="9663" y="10541"/>
                  <a:pt x="10548" y="9656"/>
                  <a:pt x="10548" y="8563"/>
                </a:cubicBezTo>
                <a:cubicBezTo>
                  <a:pt x="10548" y="7471"/>
                  <a:pt x="9663" y="6585"/>
                  <a:pt x="8570" y="658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B208C08-7BDA-458F-B065-1A0E2A728901}"/>
              </a:ext>
            </a:extLst>
          </p:cNvPr>
          <p:cNvSpPr txBox="1"/>
          <p:nvPr/>
        </p:nvSpPr>
        <p:spPr>
          <a:xfrm>
            <a:off x="1023099" y="4946305"/>
            <a:ext cx="15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3E8AEFA-3638-46F9-9583-EAEF7722A86C}"/>
              </a:ext>
            </a:extLst>
          </p:cNvPr>
          <p:cNvSpPr txBox="1"/>
          <p:nvPr/>
        </p:nvSpPr>
        <p:spPr>
          <a:xfrm>
            <a:off x="3317470" y="4946305"/>
            <a:ext cx="15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D511C97-879C-4E5D-BE6E-850B5E9F2CC1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3659C9-7EEF-4C03-9155-E59CBB43CAE6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8097F060-0B95-4490-ADEB-DEBCAF4987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6426AD84-9084-4D5E-82B9-FF6C97B3AADB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EC843238-74A9-47E2-829C-1CF9112E5EE7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4" name="iconfont-1049-809669">
            <a:extLst>
              <a:ext uri="{FF2B5EF4-FFF2-40B4-BE49-F238E27FC236}">
                <a16:creationId xmlns:a16="http://schemas.microsoft.com/office/drawing/2014/main" id="{814C0F6F-4DF6-4BDD-8380-A8F38048E7BF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756F82B-D9F8-4D92-88FF-E5CDC3D0BC74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8" name="图片 12" descr="logo">
            <a:extLst>
              <a:ext uri="{FF2B5EF4-FFF2-40B4-BE49-F238E27FC236}">
                <a16:creationId xmlns:a16="http://schemas.microsoft.com/office/drawing/2014/main" id="{551EBD15-745C-40B4-943F-22E182756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6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D2616279-8942-40F0-8EE9-83E3D768FF91}"/>
              </a:ext>
            </a:extLst>
          </p:cNvPr>
          <p:cNvSpPr/>
          <p:nvPr/>
        </p:nvSpPr>
        <p:spPr>
          <a:xfrm>
            <a:off x="2709625" y="51657"/>
            <a:ext cx="6754886" cy="6754900"/>
          </a:xfrm>
          <a:prstGeom prst="rect">
            <a:avLst/>
          </a:prstGeom>
          <a:blipFill dpi="0" rotWithShape="1">
            <a:blip r:embed="rId2">
              <a:alphaModFix amt="3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C508C7-A658-4377-B2AB-F76CD2C4D4B2}"/>
              </a:ext>
            </a:extLst>
          </p:cNvPr>
          <p:cNvSpPr txBox="1"/>
          <p:nvPr/>
        </p:nvSpPr>
        <p:spPr>
          <a:xfrm>
            <a:off x="1450975" y="2428875"/>
            <a:ext cx="929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F0EEEF"/>
                </a:solidFill>
                <a:effectLst>
                  <a:outerShdw blurRad="63500" dist="38100" dir="13500000" algn="br" rotWithShape="0">
                    <a:prstClr val="white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0EEEF"/>
              </a:solidFill>
              <a:effectLst>
                <a:outerShdw blurRad="63500" dist="38100" dir="13500000" algn="br" rotWithShape="0">
                  <a:prstClr val="white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605A75-D2E4-4A32-B1D3-5BA232F52C1A}"/>
              </a:ext>
            </a:extLst>
          </p:cNvPr>
          <p:cNvSpPr txBox="1"/>
          <p:nvPr/>
        </p:nvSpPr>
        <p:spPr>
          <a:xfrm>
            <a:off x="1450975" y="2428875"/>
            <a:ext cx="929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F0EE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0EEE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003B64-0816-4F18-A4C4-295211CA2197}"/>
              </a:ext>
            </a:extLst>
          </p:cNvPr>
          <p:cNvSpPr txBox="1"/>
          <p:nvPr/>
        </p:nvSpPr>
        <p:spPr>
          <a:xfrm>
            <a:off x="1450975" y="2428875"/>
            <a:ext cx="929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F0EE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0EE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7E74A4-0DA6-4640-AE52-19CF6E71B278}"/>
              </a:ext>
            </a:extLst>
          </p:cNvPr>
          <p:cNvSpPr txBox="1"/>
          <p:nvPr/>
        </p:nvSpPr>
        <p:spPr>
          <a:xfrm>
            <a:off x="1450975" y="2440215"/>
            <a:ext cx="929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044A3"/>
                    </a:gs>
                    <a:gs pos="100000">
                      <a:srgbClr val="882F71"/>
                    </a:gs>
                  </a:gsLst>
                  <a:lin ang="2700000" scaled="0"/>
                  <a:tileRect/>
                </a:gradFill>
                <a:effectLst>
                  <a:outerShdw blurRad="63500" dist="38100" dir="13500000" algn="br" rotWithShape="0">
                    <a:srgbClr val="3044A3">
                      <a:alpha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0EEEF"/>
              </a:solidFill>
              <a:effectLst>
                <a:outerShdw blurRad="63500" dist="38100" dir="13500000" algn="br" rotWithShape="0">
                  <a:srgbClr val="3044A3">
                    <a:alpha val="5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1ED0A2-A9CF-4FF8-AADC-8B4351E3E073}"/>
              </a:ext>
            </a:extLst>
          </p:cNvPr>
          <p:cNvSpPr txBox="1"/>
          <p:nvPr/>
        </p:nvSpPr>
        <p:spPr>
          <a:xfrm>
            <a:off x="1450975" y="2440215"/>
            <a:ext cx="929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044A3"/>
                    </a:gs>
                    <a:gs pos="100000">
                      <a:srgbClr val="882F71"/>
                    </a:gs>
                  </a:gsLst>
                  <a:lin ang="2700000" scaled="0"/>
                  <a:tileRect/>
                </a:gradFill>
                <a:effectLst>
                  <a:outerShdw blurRad="50800" dist="38100" dir="2700000" algn="tl" rotWithShape="0">
                    <a:srgbClr val="882F71">
                      <a:alpha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0EEEF"/>
              </a:solidFill>
              <a:effectLst>
                <a:outerShdw blurRad="50800" dist="38100" dir="2700000" algn="tl" rotWithShape="0">
                  <a:srgbClr val="882F71">
                    <a:alpha val="5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11F123-A834-4FAB-AFD4-F9910AFEAD4F}"/>
              </a:ext>
            </a:extLst>
          </p:cNvPr>
          <p:cNvSpPr txBox="1"/>
          <p:nvPr/>
        </p:nvSpPr>
        <p:spPr>
          <a:xfrm>
            <a:off x="1450975" y="2440215"/>
            <a:ext cx="929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044A3"/>
                    </a:gs>
                    <a:gs pos="100000">
                      <a:srgbClr val="882F71"/>
                    </a:gs>
                  </a:gsLst>
                  <a:lin ang="2700000" scaled="0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0EE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A91FC5-2B06-4765-8178-60DECDF1BCF0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CFCF056-2EFC-4A97-8E8B-744383D0152D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9994D3C9-CE1A-4952-BFA5-AEE4EFC56736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90EB96F1-9602-4D91-8D6D-817B8A1B97A0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934BB24-0C28-471F-BA21-2399BAB4C39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F5F853B3-7E96-424D-8946-447AC475B848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2A34A74-A47B-4737-B392-01867F58927C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D6AC06D-D1E1-4682-B1C6-AF2C776A301F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38626F8-B2F5-4666-A476-5025E693B9D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B1F30B1-523B-46BF-8E11-A39C97500D77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4448D59-22AC-4447-BBF5-CB275C125E99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76527E-42AF-4900-A8BE-397A118519E2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A44191A-4135-4D23-B716-79B090DB22B9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EF3CC43-D1BF-4D4B-99B2-9DB4FA5C8F4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7826062-E753-4D04-BB10-97337864CCB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D511D841-B5DC-41D3-92E7-641BB1D3E10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85CB508D-1087-45B3-B50C-4757CF06DED6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241793E-7E30-4C7B-8010-671F5B5CFC2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" name="心形 20">
              <a:extLst>
                <a:ext uri="{FF2B5EF4-FFF2-40B4-BE49-F238E27FC236}">
                  <a16:creationId xmlns:a16="http://schemas.microsoft.com/office/drawing/2014/main" id="{2F904521-6053-46E4-A456-1DABDB99E57D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844BF56-6DA2-4D67-9C5C-02FDAB46197F}"/>
              </a:ext>
            </a:extLst>
          </p:cNvPr>
          <p:cNvCxnSpPr>
            <a:cxnSpLocks/>
          </p:cNvCxnSpPr>
          <p:nvPr/>
        </p:nvCxnSpPr>
        <p:spPr>
          <a:xfrm>
            <a:off x="476680" y="3333750"/>
            <a:ext cx="309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552C184-55DF-40A3-8EC6-B60E3FBC22B9}"/>
              </a:ext>
            </a:extLst>
          </p:cNvPr>
          <p:cNvCxnSpPr>
            <a:cxnSpLocks/>
          </p:cNvCxnSpPr>
          <p:nvPr/>
        </p:nvCxnSpPr>
        <p:spPr>
          <a:xfrm>
            <a:off x="476680" y="3429000"/>
            <a:ext cx="1546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69303D9-DD51-415E-8DB6-8A431E58BF7F}"/>
              </a:ext>
            </a:extLst>
          </p:cNvPr>
          <p:cNvSpPr txBox="1"/>
          <p:nvPr/>
        </p:nvSpPr>
        <p:spPr>
          <a:xfrm>
            <a:off x="11248995" y="5941062"/>
            <a:ext cx="400110" cy="6644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report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3F23540-A41E-4FEE-BEF6-EEBF429A9BB2}"/>
              </a:ext>
            </a:extLst>
          </p:cNvPr>
          <p:cNvGrpSpPr/>
          <p:nvPr/>
        </p:nvGrpSpPr>
        <p:grpSpPr>
          <a:xfrm>
            <a:off x="5638799" y="5610225"/>
            <a:ext cx="914401" cy="914400"/>
            <a:chOff x="5638799" y="5610225"/>
            <a:chExt cx="914401" cy="91440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B4649AD-6247-4FAE-A4FA-903B2DFF1BE9}"/>
                </a:ext>
              </a:extLst>
            </p:cNvPr>
            <p:cNvGrpSpPr/>
            <p:nvPr/>
          </p:nvGrpSpPr>
          <p:grpSpPr>
            <a:xfrm>
              <a:off x="5638799" y="5610225"/>
              <a:ext cx="914401" cy="914400"/>
              <a:chOff x="5638799" y="5696018"/>
              <a:chExt cx="914401" cy="914400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E9CDB998-354D-4255-809E-14E0CFA1DCA0}"/>
                  </a:ext>
                </a:extLst>
              </p:cNvPr>
              <p:cNvSpPr/>
              <p:nvPr/>
            </p:nvSpPr>
            <p:spPr>
              <a:xfrm>
                <a:off x="5638800" y="5696018"/>
                <a:ext cx="914400" cy="914400"/>
              </a:xfrm>
              <a:prstGeom prst="ellipse">
                <a:avLst/>
              </a:prstGeom>
              <a:ln>
                <a:noFill/>
              </a:ln>
              <a:effectLst>
                <a:outerShdw blurRad="38100" dist="381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E961C25-88CC-4E37-BD03-969462681B2B}"/>
                  </a:ext>
                </a:extLst>
              </p:cNvPr>
              <p:cNvSpPr/>
              <p:nvPr/>
            </p:nvSpPr>
            <p:spPr>
              <a:xfrm>
                <a:off x="5638800" y="5696018"/>
                <a:ext cx="914400" cy="9144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9DED5AD-8D03-41EE-94BC-E9D79CC0530C}"/>
                  </a:ext>
                </a:extLst>
              </p:cNvPr>
              <p:cNvSpPr/>
              <p:nvPr/>
            </p:nvSpPr>
            <p:spPr>
              <a:xfrm>
                <a:off x="5638799" y="5696018"/>
                <a:ext cx="914400" cy="914400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5" name="advance-button_37825">
              <a:extLst>
                <a:ext uri="{FF2B5EF4-FFF2-40B4-BE49-F238E27FC236}">
                  <a16:creationId xmlns:a16="http://schemas.microsoft.com/office/drawing/2014/main" id="{9645F4D0-50D3-48C0-B28D-01E1B1A36A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87995" y="5891368"/>
              <a:ext cx="216012" cy="352114"/>
            </a:xfrm>
            <a:custGeom>
              <a:avLst/>
              <a:gdLst>
                <a:gd name="T0" fmla="*/ 4110 w 4378"/>
                <a:gd name="T1" fmla="*/ 111 h 7148"/>
                <a:gd name="T2" fmla="*/ 3307 w 4378"/>
                <a:gd name="T3" fmla="*/ 111 h 7148"/>
                <a:gd name="T4" fmla="*/ 3039 w 4378"/>
                <a:gd name="T5" fmla="*/ 379 h 7148"/>
                <a:gd name="T6" fmla="*/ 3039 w 4378"/>
                <a:gd name="T7" fmla="*/ 2827 h 7148"/>
                <a:gd name="T8" fmla="*/ 474 w 4378"/>
                <a:gd name="T9" fmla="*/ 262 h 7148"/>
                <a:gd name="T10" fmla="*/ 0 w 4378"/>
                <a:gd name="T11" fmla="*/ 458 h 7148"/>
                <a:gd name="T12" fmla="*/ 0 w 4378"/>
                <a:gd name="T13" fmla="*/ 6691 h 7148"/>
                <a:gd name="T14" fmla="*/ 474 w 4378"/>
                <a:gd name="T15" fmla="*/ 6887 h 7148"/>
                <a:gd name="T16" fmla="*/ 3039 w 4378"/>
                <a:gd name="T17" fmla="*/ 4321 h 7148"/>
                <a:gd name="T18" fmla="*/ 3039 w 4378"/>
                <a:gd name="T19" fmla="*/ 6770 h 7148"/>
                <a:gd name="T20" fmla="*/ 3307 w 4378"/>
                <a:gd name="T21" fmla="*/ 7037 h 7148"/>
                <a:gd name="T22" fmla="*/ 4110 w 4378"/>
                <a:gd name="T23" fmla="*/ 7037 h 7148"/>
                <a:gd name="T24" fmla="*/ 4378 w 4378"/>
                <a:gd name="T25" fmla="*/ 6770 h 7148"/>
                <a:gd name="T26" fmla="*/ 4378 w 4378"/>
                <a:gd name="T27" fmla="*/ 379 h 7148"/>
                <a:gd name="T28" fmla="*/ 4110 w 4378"/>
                <a:gd name="T29" fmla="*/ 111 h 7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78" h="7148">
                  <a:moveTo>
                    <a:pt x="4110" y="111"/>
                  </a:moveTo>
                  <a:lnTo>
                    <a:pt x="3307" y="111"/>
                  </a:lnTo>
                  <a:cubicBezTo>
                    <a:pt x="3159" y="111"/>
                    <a:pt x="3039" y="231"/>
                    <a:pt x="3039" y="379"/>
                  </a:cubicBezTo>
                  <a:lnTo>
                    <a:pt x="3039" y="2827"/>
                  </a:lnTo>
                  <a:lnTo>
                    <a:pt x="474" y="262"/>
                  </a:lnTo>
                  <a:cubicBezTo>
                    <a:pt x="212" y="0"/>
                    <a:pt x="0" y="88"/>
                    <a:pt x="0" y="458"/>
                  </a:cubicBezTo>
                  <a:lnTo>
                    <a:pt x="0" y="6691"/>
                  </a:lnTo>
                  <a:cubicBezTo>
                    <a:pt x="0" y="7061"/>
                    <a:pt x="212" y="7148"/>
                    <a:pt x="474" y="6887"/>
                  </a:cubicBezTo>
                  <a:lnTo>
                    <a:pt x="3039" y="4321"/>
                  </a:lnTo>
                  <a:lnTo>
                    <a:pt x="3039" y="6770"/>
                  </a:lnTo>
                  <a:cubicBezTo>
                    <a:pt x="3039" y="6917"/>
                    <a:pt x="3159" y="7037"/>
                    <a:pt x="3307" y="7037"/>
                  </a:cubicBezTo>
                  <a:lnTo>
                    <a:pt x="4110" y="7037"/>
                  </a:lnTo>
                  <a:cubicBezTo>
                    <a:pt x="4258" y="7037"/>
                    <a:pt x="4378" y="6917"/>
                    <a:pt x="4378" y="6770"/>
                  </a:cubicBezTo>
                  <a:lnTo>
                    <a:pt x="4378" y="379"/>
                  </a:lnTo>
                  <a:cubicBezTo>
                    <a:pt x="4378" y="231"/>
                    <a:pt x="4258" y="111"/>
                    <a:pt x="4110" y="1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pic>
        <p:nvPicPr>
          <p:cNvPr id="37" name="图片 12" descr="logo">
            <a:extLst>
              <a:ext uri="{FF2B5EF4-FFF2-40B4-BE49-F238E27FC236}">
                <a16:creationId xmlns:a16="http://schemas.microsoft.com/office/drawing/2014/main" id="{668074F1-808C-4CAA-B237-B60FE379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231470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93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DDABCE-9D6C-42E7-8CC6-090AAE599F4D}"/>
              </a:ext>
            </a:extLst>
          </p:cNvPr>
          <p:cNvGrpSpPr/>
          <p:nvPr/>
        </p:nvGrpSpPr>
        <p:grpSpPr>
          <a:xfrm>
            <a:off x="757185" y="3787806"/>
            <a:ext cx="1365914" cy="1365914"/>
            <a:chOff x="953888" y="3595109"/>
            <a:chExt cx="1365914" cy="136591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4F6EC34-F8E3-4204-B9D4-1F23B47248B5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05230B4-EE2F-4424-B060-B17BA432AC4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0348744-4C09-40A0-BD89-86E34D2FF0DE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A1BCB7-EA0B-46C0-951E-B8E4F3DBD1A8}"/>
              </a:ext>
            </a:extLst>
          </p:cNvPr>
          <p:cNvGrpSpPr/>
          <p:nvPr/>
        </p:nvGrpSpPr>
        <p:grpSpPr>
          <a:xfrm>
            <a:off x="2631900" y="3787806"/>
            <a:ext cx="1365914" cy="1365914"/>
            <a:chOff x="953888" y="3595109"/>
            <a:chExt cx="1365914" cy="136591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5495BC2-F641-4453-A355-26B0F35E518F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7EBDBB8-2FD1-4972-917B-88097AA6445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45859BE-9CAB-47F9-85CC-03FC6AEF88E8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9E521E2-2BCE-4DB5-8F21-0EDBB1F95087}"/>
              </a:ext>
            </a:extLst>
          </p:cNvPr>
          <p:cNvGrpSpPr/>
          <p:nvPr/>
        </p:nvGrpSpPr>
        <p:grpSpPr>
          <a:xfrm>
            <a:off x="4506615" y="3787806"/>
            <a:ext cx="1365914" cy="1365914"/>
            <a:chOff x="953888" y="3595109"/>
            <a:chExt cx="1365914" cy="1365914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46634E7-7FE2-42E6-8AC5-E1961B512DA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D40C5362-22CD-4BF1-A289-2E578D3BCD4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938E0D6-3633-47A1-AD7D-725EF2D1F3E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A8C3E03-ABCE-4DC3-8FBF-4380DC94A04D}"/>
              </a:ext>
            </a:extLst>
          </p:cNvPr>
          <p:cNvGrpSpPr/>
          <p:nvPr/>
        </p:nvGrpSpPr>
        <p:grpSpPr>
          <a:xfrm>
            <a:off x="6381330" y="3787806"/>
            <a:ext cx="1365914" cy="1365914"/>
            <a:chOff x="953888" y="3595109"/>
            <a:chExt cx="1365914" cy="1365914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E35F102-FD5A-457F-B54F-53DE46F02872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96230D7-A4B2-464F-91C4-768B9255C43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6F62370-2C2A-4792-9F66-502D80EF8B3C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6A93900-2E87-4197-BEBC-39628F3E0320}"/>
              </a:ext>
            </a:extLst>
          </p:cNvPr>
          <p:cNvGrpSpPr/>
          <p:nvPr/>
        </p:nvGrpSpPr>
        <p:grpSpPr>
          <a:xfrm>
            <a:off x="8256045" y="3787806"/>
            <a:ext cx="1365914" cy="1365914"/>
            <a:chOff x="953888" y="3595109"/>
            <a:chExt cx="1365914" cy="136591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21F67E1-343F-42EB-BD78-FAB0067E54DD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BC0C53F-A2B2-4B3B-8A1E-15E14E99348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259AD6D-97AF-40E0-B838-3E82938BA3A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D43E0DE-6237-4BF0-8F4F-B30A91B79CD7}"/>
              </a:ext>
            </a:extLst>
          </p:cNvPr>
          <p:cNvGrpSpPr/>
          <p:nvPr/>
        </p:nvGrpSpPr>
        <p:grpSpPr>
          <a:xfrm>
            <a:off x="10130761" y="3787806"/>
            <a:ext cx="1365914" cy="1365914"/>
            <a:chOff x="953888" y="3595109"/>
            <a:chExt cx="1365914" cy="1365914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2855C94E-0F27-42DF-BE54-8AF144F20E8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AB652EC0-CE57-40E2-B75E-08D0831E915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1C9B423-FBB7-4902-90FC-1BB469BF9B1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5" name="documents-case_46495">
            <a:extLst>
              <a:ext uri="{FF2B5EF4-FFF2-40B4-BE49-F238E27FC236}">
                <a16:creationId xmlns:a16="http://schemas.microsoft.com/office/drawing/2014/main" id="{BE428B30-05F6-4AD2-A53B-908DD2664BF3}"/>
              </a:ext>
            </a:extLst>
          </p:cNvPr>
          <p:cNvSpPr>
            <a:spLocks noChangeAspect="1"/>
          </p:cNvSpPr>
          <p:nvPr/>
        </p:nvSpPr>
        <p:spPr bwMode="auto">
          <a:xfrm>
            <a:off x="8687858" y="4177944"/>
            <a:ext cx="502287" cy="609685"/>
          </a:xfrm>
          <a:custGeom>
            <a:avLst/>
            <a:gdLst>
              <a:gd name="T0" fmla="*/ 313 w 343"/>
              <a:gd name="T1" fmla="*/ 15 h 417"/>
              <a:gd name="T2" fmla="*/ 150 w 343"/>
              <a:gd name="T3" fmla="*/ 15 h 417"/>
              <a:gd name="T4" fmla="*/ 150 w 343"/>
              <a:gd name="T5" fmla="*/ 13 h 417"/>
              <a:gd name="T6" fmla="*/ 130 w 343"/>
              <a:gd name="T7" fmla="*/ 0 h 417"/>
              <a:gd name="T8" fmla="*/ 34 w 343"/>
              <a:gd name="T9" fmla="*/ 0 h 417"/>
              <a:gd name="T10" fmla="*/ 0 w 343"/>
              <a:gd name="T11" fmla="*/ 33 h 417"/>
              <a:gd name="T12" fmla="*/ 0 w 343"/>
              <a:gd name="T13" fmla="*/ 384 h 417"/>
              <a:gd name="T14" fmla="*/ 34 w 343"/>
              <a:gd name="T15" fmla="*/ 417 h 417"/>
              <a:gd name="T16" fmla="*/ 284 w 343"/>
              <a:gd name="T17" fmla="*/ 417 h 417"/>
              <a:gd name="T18" fmla="*/ 294 w 343"/>
              <a:gd name="T19" fmla="*/ 412 h 417"/>
              <a:gd name="T20" fmla="*/ 295 w 343"/>
              <a:gd name="T21" fmla="*/ 401 h 417"/>
              <a:gd name="T22" fmla="*/ 313 w 343"/>
              <a:gd name="T23" fmla="*/ 401 h 417"/>
              <a:gd name="T24" fmla="*/ 343 w 343"/>
              <a:gd name="T25" fmla="*/ 370 h 417"/>
              <a:gd name="T26" fmla="*/ 343 w 343"/>
              <a:gd name="T27" fmla="*/ 45 h 417"/>
              <a:gd name="T28" fmla="*/ 313 w 343"/>
              <a:gd name="T29" fmla="*/ 15 h 417"/>
              <a:gd name="T30" fmla="*/ 309 w 343"/>
              <a:gd name="T31" fmla="*/ 366 h 417"/>
              <a:gd name="T32" fmla="*/ 282 w 343"/>
              <a:gd name="T33" fmla="*/ 366 h 417"/>
              <a:gd name="T34" fmla="*/ 267 w 343"/>
              <a:gd name="T35" fmla="*/ 326 h 417"/>
              <a:gd name="T36" fmla="*/ 282 w 343"/>
              <a:gd name="T37" fmla="*/ 309 h 417"/>
              <a:gd name="T38" fmla="*/ 264 w 343"/>
              <a:gd name="T39" fmla="*/ 292 h 417"/>
              <a:gd name="T40" fmla="*/ 254 w 343"/>
              <a:gd name="T41" fmla="*/ 292 h 417"/>
              <a:gd name="T42" fmla="*/ 242 w 343"/>
              <a:gd name="T43" fmla="*/ 260 h 417"/>
              <a:gd name="T44" fmla="*/ 267 w 343"/>
              <a:gd name="T45" fmla="*/ 260 h 417"/>
              <a:gd name="T46" fmla="*/ 285 w 343"/>
              <a:gd name="T47" fmla="*/ 242 h 417"/>
              <a:gd name="T48" fmla="*/ 267 w 343"/>
              <a:gd name="T49" fmla="*/ 225 h 417"/>
              <a:gd name="T50" fmla="*/ 229 w 343"/>
              <a:gd name="T51" fmla="*/ 225 h 417"/>
              <a:gd name="T52" fmla="*/ 217 w 343"/>
              <a:gd name="T53" fmla="*/ 192 h 417"/>
              <a:gd name="T54" fmla="*/ 267 w 343"/>
              <a:gd name="T55" fmla="*/ 192 h 417"/>
              <a:gd name="T56" fmla="*/ 285 w 343"/>
              <a:gd name="T57" fmla="*/ 175 h 417"/>
              <a:gd name="T58" fmla="*/ 267 w 343"/>
              <a:gd name="T59" fmla="*/ 159 h 417"/>
              <a:gd name="T60" fmla="*/ 204 w 343"/>
              <a:gd name="T61" fmla="*/ 159 h 417"/>
              <a:gd name="T62" fmla="*/ 192 w 343"/>
              <a:gd name="T63" fmla="*/ 126 h 417"/>
              <a:gd name="T64" fmla="*/ 267 w 343"/>
              <a:gd name="T65" fmla="*/ 126 h 417"/>
              <a:gd name="T66" fmla="*/ 285 w 343"/>
              <a:gd name="T67" fmla="*/ 109 h 417"/>
              <a:gd name="T68" fmla="*/ 267 w 343"/>
              <a:gd name="T69" fmla="*/ 91 h 417"/>
              <a:gd name="T70" fmla="*/ 179 w 343"/>
              <a:gd name="T71" fmla="*/ 91 h 417"/>
              <a:gd name="T72" fmla="*/ 163 w 343"/>
              <a:gd name="T73" fmla="*/ 50 h 417"/>
              <a:gd name="T74" fmla="*/ 309 w 343"/>
              <a:gd name="T75" fmla="*/ 50 h 417"/>
              <a:gd name="T76" fmla="*/ 309 w 343"/>
              <a:gd name="T77" fmla="*/ 36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3" h="417">
                <a:moveTo>
                  <a:pt x="313" y="15"/>
                </a:moveTo>
                <a:lnTo>
                  <a:pt x="150" y="15"/>
                </a:lnTo>
                <a:lnTo>
                  <a:pt x="150" y="13"/>
                </a:lnTo>
                <a:cubicBezTo>
                  <a:pt x="147" y="5"/>
                  <a:pt x="139" y="0"/>
                  <a:pt x="130" y="0"/>
                </a:cubicBezTo>
                <a:lnTo>
                  <a:pt x="34" y="0"/>
                </a:lnTo>
                <a:cubicBezTo>
                  <a:pt x="16" y="0"/>
                  <a:pt x="0" y="14"/>
                  <a:pt x="0" y="33"/>
                </a:cubicBezTo>
                <a:lnTo>
                  <a:pt x="0" y="384"/>
                </a:lnTo>
                <a:cubicBezTo>
                  <a:pt x="0" y="402"/>
                  <a:pt x="16" y="417"/>
                  <a:pt x="34" y="417"/>
                </a:cubicBezTo>
                <a:lnTo>
                  <a:pt x="284" y="417"/>
                </a:lnTo>
                <a:cubicBezTo>
                  <a:pt x="288" y="417"/>
                  <a:pt x="292" y="415"/>
                  <a:pt x="294" y="412"/>
                </a:cubicBezTo>
                <a:cubicBezTo>
                  <a:pt x="296" y="409"/>
                  <a:pt x="297" y="404"/>
                  <a:pt x="295" y="401"/>
                </a:cubicBezTo>
                <a:lnTo>
                  <a:pt x="313" y="401"/>
                </a:lnTo>
                <a:cubicBezTo>
                  <a:pt x="330" y="401"/>
                  <a:pt x="343" y="387"/>
                  <a:pt x="343" y="370"/>
                </a:cubicBezTo>
                <a:lnTo>
                  <a:pt x="343" y="45"/>
                </a:lnTo>
                <a:cubicBezTo>
                  <a:pt x="343" y="28"/>
                  <a:pt x="330" y="15"/>
                  <a:pt x="313" y="15"/>
                </a:cubicBezTo>
                <a:close/>
                <a:moveTo>
                  <a:pt x="309" y="366"/>
                </a:moveTo>
                <a:lnTo>
                  <a:pt x="282" y="366"/>
                </a:lnTo>
                <a:lnTo>
                  <a:pt x="267" y="326"/>
                </a:lnTo>
                <a:cubicBezTo>
                  <a:pt x="275" y="325"/>
                  <a:pt x="282" y="318"/>
                  <a:pt x="282" y="309"/>
                </a:cubicBezTo>
                <a:cubicBezTo>
                  <a:pt x="282" y="300"/>
                  <a:pt x="274" y="292"/>
                  <a:pt x="264" y="292"/>
                </a:cubicBezTo>
                <a:lnTo>
                  <a:pt x="254" y="292"/>
                </a:lnTo>
                <a:lnTo>
                  <a:pt x="242" y="260"/>
                </a:lnTo>
                <a:lnTo>
                  <a:pt x="267" y="260"/>
                </a:lnTo>
                <a:cubicBezTo>
                  <a:pt x="277" y="260"/>
                  <a:pt x="285" y="252"/>
                  <a:pt x="285" y="242"/>
                </a:cubicBezTo>
                <a:cubicBezTo>
                  <a:pt x="285" y="233"/>
                  <a:pt x="277" y="225"/>
                  <a:pt x="267" y="225"/>
                </a:cubicBezTo>
                <a:lnTo>
                  <a:pt x="229" y="225"/>
                </a:lnTo>
                <a:lnTo>
                  <a:pt x="217" y="192"/>
                </a:lnTo>
                <a:lnTo>
                  <a:pt x="267" y="192"/>
                </a:lnTo>
                <a:cubicBezTo>
                  <a:pt x="277" y="192"/>
                  <a:pt x="285" y="185"/>
                  <a:pt x="285" y="175"/>
                </a:cubicBezTo>
                <a:cubicBezTo>
                  <a:pt x="285" y="166"/>
                  <a:pt x="277" y="159"/>
                  <a:pt x="267" y="159"/>
                </a:cubicBezTo>
                <a:lnTo>
                  <a:pt x="204" y="159"/>
                </a:lnTo>
                <a:lnTo>
                  <a:pt x="192" y="126"/>
                </a:lnTo>
                <a:lnTo>
                  <a:pt x="267" y="126"/>
                </a:lnTo>
                <a:cubicBezTo>
                  <a:pt x="277" y="126"/>
                  <a:pt x="285" y="118"/>
                  <a:pt x="285" y="109"/>
                </a:cubicBezTo>
                <a:cubicBezTo>
                  <a:pt x="285" y="99"/>
                  <a:pt x="277" y="91"/>
                  <a:pt x="267" y="91"/>
                </a:cubicBezTo>
                <a:lnTo>
                  <a:pt x="179" y="91"/>
                </a:lnTo>
                <a:lnTo>
                  <a:pt x="163" y="50"/>
                </a:lnTo>
                <a:lnTo>
                  <a:pt x="309" y="50"/>
                </a:lnTo>
                <a:lnTo>
                  <a:pt x="309" y="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6" name="mountain-graph_1787">
            <a:extLst>
              <a:ext uri="{FF2B5EF4-FFF2-40B4-BE49-F238E27FC236}">
                <a16:creationId xmlns:a16="http://schemas.microsoft.com/office/drawing/2014/main" id="{F60AEEEF-E881-4343-A8A6-04A1BED99298}"/>
              </a:ext>
            </a:extLst>
          </p:cNvPr>
          <p:cNvSpPr>
            <a:spLocks noChangeAspect="1"/>
          </p:cNvSpPr>
          <p:nvPr/>
        </p:nvSpPr>
        <p:spPr bwMode="auto">
          <a:xfrm>
            <a:off x="6759444" y="4178287"/>
            <a:ext cx="609685" cy="608998"/>
          </a:xfrm>
          <a:custGeom>
            <a:avLst/>
            <a:gdLst>
              <a:gd name="connsiteX0" fmla="*/ 413275 w 551492"/>
              <a:gd name="connsiteY0" fmla="*/ 138132 h 550871"/>
              <a:gd name="connsiteX1" fmla="*/ 551492 w 551492"/>
              <a:gd name="connsiteY1" fmla="*/ 274791 h 550871"/>
              <a:gd name="connsiteX2" fmla="*/ 551492 w 551492"/>
              <a:gd name="connsiteY2" fmla="*/ 412739 h 550871"/>
              <a:gd name="connsiteX3" fmla="*/ 138132 w 551492"/>
              <a:gd name="connsiteY3" fmla="*/ 412739 h 550871"/>
              <a:gd name="connsiteX4" fmla="*/ 138132 w 551492"/>
              <a:gd name="connsiteY4" fmla="*/ 274791 h 550871"/>
              <a:gd name="connsiteX5" fmla="*/ 206595 w 551492"/>
              <a:gd name="connsiteY5" fmla="*/ 206461 h 550871"/>
              <a:gd name="connsiteX6" fmla="*/ 275058 w 551492"/>
              <a:gd name="connsiteY6" fmla="*/ 274791 h 550871"/>
              <a:gd name="connsiteX7" fmla="*/ 68452 w 551492"/>
              <a:gd name="connsiteY7" fmla="*/ 0 h 550871"/>
              <a:gd name="connsiteX8" fmla="*/ 68452 w 551492"/>
              <a:gd name="connsiteY8" fmla="*/ 481206 h 550871"/>
              <a:gd name="connsiteX9" fmla="*/ 551492 w 551492"/>
              <a:gd name="connsiteY9" fmla="*/ 481206 h 550871"/>
              <a:gd name="connsiteX10" fmla="*/ 481748 w 551492"/>
              <a:gd name="connsiteY10" fmla="*/ 550871 h 550871"/>
              <a:gd name="connsiteX11" fmla="*/ 68452 w 551492"/>
              <a:gd name="connsiteY11" fmla="*/ 550871 h 550871"/>
              <a:gd name="connsiteX12" fmla="*/ 0 w 551492"/>
              <a:gd name="connsiteY12" fmla="*/ 550871 h 550871"/>
              <a:gd name="connsiteX13" fmla="*/ 0 w 551492"/>
              <a:gd name="connsiteY13" fmla="*/ 481206 h 550871"/>
              <a:gd name="connsiteX14" fmla="*/ 0 w 551492"/>
              <a:gd name="connsiteY14" fmla="*/ 68375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1492" h="550871">
                <a:moveTo>
                  <a:pt x="413275" y="138132"/>
                </a:moveTo>
                <a:lnTo>
                  <a:pt x="551492" y="274791"/>
                </a:lnTo>
                <a:lnTo>
                  <a:pt x="551492" y="412739"/>
                </a:lnTo>
                <a:lnTo>
                  <a:pt x="138132" y="412739"/>
                </a:lnTo>
                <a:lnTo>
                  <a:pt x="138132" y="274791"/>
                </a:lnTo>
                <a:lnTo>
                  <a:pt x="206595" y="206461"/>
                </a:lnTo>
                <a:lnTo>
                  <a:pt x="275058" y="274791"/>
                </a:lnTo>
                <a:close/>
                <a:moveTo>
                  <a:pt x="68452" y="0"/>
                </a:moveTo>
                <a:lnTo>
                  <a:pt x="68452" y="481206"/>
                </a:lnTo>
                <a:lnTo>
                  <a:pt x="551492" y="481206"/>
                </a:lnTo>
                <a:lnTo>
                  <a:pt x="481748" y="550871"/>
                </a:lnTo>
                <a:lnTo>
                  <a:pt x="68452" y="550871"/>
                </a:lnTo>
                <a:lnTo>
                  <a:pt x="0" y="550871"/>
                </a:lnTo>
                <a:lnTo>
                  <a:pt x="0" y="481206"/>
                </a:lnTo>
                <a:lnTo>
                  <a:pt x="0" y="68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7" name="literature_221906">
            <a:extLst>
              <a:ext uri="{FF2B5EF4-FFF2-40B4-BE49-F238E27FC236}">
                <a16:creationId xmlns:a16="http://schemas.microsoft.com/office/drawing/2014/main" id="{20869B59-5F3B-4108-B32F-5825C586B4C1}"/>
              </a:ext>
            </a:extLst>
          </p:cNvPr>
          <p:cNvSpPr>
            <a:spLocks noChangeAspect="1"/>
          </p:cNvSpPr>
          <p:nvPr/>
        </p:nvSpPr>
        <p:spPr bwMode="auto">
          <a:xfrm>
            <a:off x="10508875" y="4178402"/>
            <a:ext cx="609685" cy="608769"/>
          </a:xfrm>
          <a:custGeom>
            <a:avLst/>
            <a:gdLst>
              <a:gd name="connsiteX0" fmla="*/ 486121 w 607634"/>
              <a:gd name="connsiteY0" fmla="*/ 34142 h 606722"/>
              <a:gd name="connsiteX1" fmla="*/ 572055 w 607634"/>
              <a:gd name="connsiteY1" fmla="*/ 69671 h 606722"/>
              <a:gd name="connsiteX2" fmla="*/ 572055 w 607634"/>
              <a:gd name="connsiteY2" fmla="*/ 241293 h 606722"/>
              <a:gd name="connsiteX3" fmla="*/ 346428 w 607634"/>
              <a:gd name="connsiteY3" fmla="*/ 466509 h 606722"/>
              <a:gd name="connsiteX4" fmla="*/ 206869 w 607634"/>
              <a:gd name="connsiteY4" fmla="*/ 466509 h 606722"/>
              <a:gd name="connsiteX5" fmla="*/ 280743 w 607634"/>
              <a:gd name="connsiteY5" fmla="*/ 392741 h 606722"/>
              <a:gd name="connsiteX6" fmla="*/ 357198 w 607634"/>
              <a:gd name="connsiteY6" fmla="*/ 392741 h 606722"/>
              <a:gd name="connsiteX7" fmla="*/ 357198 w 607634"/>
              <a:gd name="connsiteY7" fmla="*/ 347235 h 606722"/>
              <a:gd name="connsiteX8" fmla="*/ 326313 w 607634"/>
              <a:gd name="connsiteY8" fmla="*/ 347235 h 606722"/>
              <a:gd name="connsiteX9" fmla="*/ 377402 w 607634"/>
              <a:gd name="connsiteY9" fmla="*/ 296220 h 606722"/>
              <a:gd name="connsiteX10" fmla="*/ 453857 w 607634"/>
              <a:gd name="connsiteY10" fmla="*/ 296220 h 606722"/>
              <a:gd name="connsiteX11" fmla="*/ 453857 w 607634"/>
              <a:gd name="connsiteY11" fmla="*/ 250714 h 606722"/>
              <a:gd name="connsiteX12" fmla="*/ 422972 w 607634"/>
              <a:gd name="connsiteY12" fmla="*/ 250714 h 606722"/>
              <a:gd name="connsiteX13" fmla="*/ 502186 w 607634"/>
              <a:gd name="connsiteY13" fmla="*/ 171613 h 606722"/>
              <a:gd name="connsiteX14" fmla="*/ 469967 w 607634"/>
              <a:gd name="connsiteY14" fmla="*/ 139440 h 606722"/>
              <a:gd name="connsiteX15" fmla="*/ 174649 w 607634"/>
              <a:gd name="connsiteY15" fmla="*/ 434335 h 606722"/>
              <a:gd name="connsiteX16" fmla="*/ 174649 w 607634"/>
              <a:gd name="connsiteY16" fmla="*/ 294886 h 606722"/>
              <a:gd name="connsiteX17" fmla="*/ 400187 w 607634"/>
              <a:gd name="connsiteY17" fmla="*/ 69671 h 606722"/>
              <a:gd name="connsiteX18" fmla="*/ 486121 w 607634"/>
              <a:gd name="connsiteY18" fmla="*/ 34142 h 606722"/>
              <a:gd name="connsiteX19" fmla="*/ 0 w 607634"/>
              <a:gd name="connsiteY19" fmla="*/ 0 h 606722"/>
              <a:gd name="connsiteX20" fmla="*/ 425277 w 607634"/>
              <a:gd name="connsiteY20" fmla="*/ 0 h 606722"/>
              <a:gd name="connsiteX21" fmla="*/ 367956 w 607634"/>
              <a:gd name="connsiteY21" fmla="*/ 37504 h 606722"/>
              <a:gd name="connsiteX22" fmla="*/ 129060 w 607634"/>
              <a:gd name="connsiteY22" fmla="*/ 276033 h 606722"/>
              <a:gd name="connsiteX23" fmla="*/ 129060 w 607634"/>
              <a:gd name="connsiteY23" fmla="*/ 479814 h 606722"/>
              <a:gd name="connsiteX24" fmla="*/ 94080 w 607634"/>
              <a:gd name="connsiteY24" fmla="*/ 514741 h 606722"/>
              <a:gd name="connsiteX25" fmla="*/ 126301 w 607634"/>
              <a:gd name="connsiteY25" fmla="*/ 546912 h 606722"/>
              <a:gd name="connsiteX26" fmla="*/ 161281 w 607634"/>
              <a:gd name="connsiteY26" fmla="*/ 511986 h 606722"/>
              <a:gd name="connsiteX27" fmla="*/ 365375 w 607634"/>
              <a:gd name="connsiteY27" fmla="*/ 511986 h 606722"/>
              <a:gd name="connsiteX28" fmla="*/ 485624 w 607634"/>
              <a:gd name="connsiteY28" fmla="*/ 391921 h 606722"/>
              <a:gd name="connsiteX29" fmla="*/ 486069 w 607634"/>
              <a:gd name="connsiteY29" fmla="*/ 561220 h 606722"/>
              <a:gd name="connsiteX30" fmla="*/ 531640 w 607634"/>
              <a:gd name="connsiteY30" fmla="*/ 606722 h 606722"/>
              <a:gd name="connsiteX31" fmla="*/ 91143 w 607634"/>
              <a:gd name="connsiteY31" fmla="*/ 606722 h 606722"/>
              <a:gd name="connsiteX32" fmla="*/ 45571 w 607634"/>
              <a:gd name="connsiteY32" fmla="*/ 561220 h 606722"/>
              <a:gd name="connsiteX33" fmla="*/ 45571 w 607634"/>
              <a:gd name="connsiteY33" fmla="*/ 45502 h 606722"/>
              <a:gd name="connsiteX34" fmla="*/ 0 w 607634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4" h="606722">
                <a:moveTo>
                  <a:pt x="486121" y="34142"/>
                </a:moveTo>
                <a:cubicBezTo>
                  <a:pt x="517228" y="34142"/>
                  <a:pt x="548335" y="45985"/>
                  <a:pt x="572055" y="69671"/>
                </a:cubicBezTo>
                <a:cubicBezTo>
                  <a:pt x="619494" y="117042"/>
                  <a:pt x="619494" y="193922"/>
                  <a:pt x="572055" y="241293"/>
                </a:cubicBezTo>
                <a:lnTo>
                  <a:pt x="346428" y="466509"/>
                </a:lnTo>
                <a:lnTo>
                  <a:pt x="206869" y="466509"/>
                </a:lnTo>
                <a:lnTo>
                  <a:pt x="280743" y="392741"/>
                </a:lnTo>
                <a:lnTo>
                  <a:pt x="357198" y="392741"/>
                </a:lnTo>
                <a:lnTo>
                  <a:pt x="357198" y="347235"/>
                </a:lnTo>
                <a:lnTo>
                  <a:pt x="326313" y="347235"/>
                </a:lnTo>
                <a:lnTo>
                  <a:pt x="377402" y="296220"/>
                </a:lnTo>
                <a:lnTo>
                  <a:pt x="453857" y="296220"/>
                </a:lnTo>
                <a:lnTo>
                  <a:pt x="453857" y="250714"/>
                </a:lnTo>
                <a:lnTo>
                  <a:pt x="422972" y="250714"/>
                </a:lnTo>
                <a:lnTo>
                  <a:pt x="502186" y="171613"/>
                </a:lnTo>
                <a:lnTo>
                  <a:pt x="469967" y="139440"/>
                </a:lnTo>
                <a:lnTo>
                  <a:pt x="174649" y="434335"/>
                </a:lnTo>
                <a:lnTo>
                  <a:pt x="174649" y="294886"/>
                </a:lnTo>
                <a:lnTo>
                  <a:pt x="400187" y="69671"/>
                </a:lnTo>
                <a:cubicBezTo>
                  <a:pt x="423907" y="45985"/>
                  <a:pt x="455014" y="34142"/>
                  <a:pt x="486121" y="34142"/>
                </a:cubicBezTo>
                <a:close/>
                <a:moveTo>
                  <a:pt x="0" y="0"/>
                </a:moveTo>
                <a:lnTo>
                  <a:pt x="425277" y="0"/>
                </a:lnTo>
                <a:cubicBezTo>
                  <a:pt x="404004" y="8265"/>
                  <a:pt x="384511" y="20974"/>
                  <a:pt x="367956" y="37504"/>
                </a:cubicBezTo>
                <a:lnTo>
                  <a:pt x="129060" y="276033"/>
                </a:lnTo>
                <a:lnTo>
                  <a:pt x="129060" y="479814"/>
                </a:lnTo>
                <a:lnTo>
                  <a:pt x="94080" y="514741"/>
                </a:lnTo>
                <a:lnTo>
                  <a:pt x="126301" y="546912"/>
                </a:lnTo>
                <a:lnTo>
                  <a:pt x="161281" y="511986"/>
                </a:lnTo>
                <a:lnTo>
                  <a:pt x="365375" y="511986"/>
                </a:lnTo>
                <a:lnTo>
                  <a:pt x="485624" y="391921"/>
                </a:lnTo>
                <a:lnTo>
                  <a:pt x="486069" y="561220"/>
                </a:lnTo>
                <a:cubicBezTo>
                  <a:pt x="486069" y="586282"/>
                  <a:pt x="506540" y="606722"/>
                  <a:pt x="531640" y="606722"/>
                </a:cubicBezTo>
                <a:lnTo>
                  <a:pt x="91143" y="606722"/>
                </a:lnTo>
                <a:cubicBezTo>
                  <a:pt x="65954" y="606722"/>
                  <a:pt x="45571" y="586282"/>
                  <a:pt x="45571" y="561220"/>
                </a:cubicBezTo>
                <a:lnTo>
                  <a:pt x="45571" y="45502"/>
                </a:lnTo>
                <a:cubicBezTo>
                  <a:pt x="45571" y="20351"/>
                  <a:pt x="25189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8" name="book_338392">
            <a:extLst>
              <a:ext uri="{FF2B5EF4-FFF2-40B4-BE49-F238E27FC236}">
                <a16:creationId xmlns:a16="http://schemas.microsoft.com/office/drawing/2014/main" id="{57CC7541-782E-4422-B10A-6A5C23C2020E}"/>
              </a:ext>
            </a:extLst>
          </p:cNvPr>
          <p:cNvSpPr>
            <a:spLocks noChangeAspect="1"/>
          </p:cNvSpPr>
          <p:nvPr/>
        </p:nvSpPr>
        <p:spPr bwMode="auto">
          <a:xfrm>
            <a:off x="3073200" y="4177944"/>
            <a:ext cx="483313" cy="609685"/>
          </a:xfrm>
          <a:custGeom>
            <a:avLst/>
            <a:gdLst>
              <a:gd name="connsiteX0" fmla="*/ 76033 w 481635"/>
              <a:gd name="connsiteY0" fmla="*/ 506245 h 607568"/>
              <a:gd name="connsiteX1" fmla="*/ 50689 w 481635"/>
              <a:gd name="connsiteY1" fmla="*/ 531553 h 607568"/>
              <a:gd name="connsiteX2" fmla="*/ 76033 w 481635"/>
              <a:gd name="connsiteY2" fmla="*/ 556860 h 607568"/>
              <a:gd name="connsiteX3" fmla="*/ 409966 w 481635"/>
              <a:gd name="connsiteY3" fmla="*/ 556860 h 607568"/>
              <a:gd name="connsiteX4" fmla="*/ 409966 w 481635"/>
              <a:gd name="connsiteY4" fmla="*/ 506245 h 607568"/>
              <a:gd name="connsiteX5" fmla="*/ 152069 w 481635"/>
              <a:gd name="connsiteY5" fmla="*/ 151857 h 607568"/>
              <a:gd name="connsiteX6" fmla="*/ 329612 w 481635"/>
              <a:gd name="connsiteY6" fmla="*/ 151857 h 607568"/>
              <a:gd name="connsiteX7" fmla="*/ 329612 w 481635"/>
              <a:gd name="connsiteY7" fmla="*/ 227856 h 607568"/>
              <a:gd name="connsiteX8" fmla="*/ 152069 w 481635"/>
              <a:gd name="connsiteY8" fmla="*/ 227856 h 607568"/>
              <a:gd name="connsiteX9" fmla="*/ 126722 w 481635"/>
              <a:gd name="connsiteY9" fmla="*/ 101230 h 607568"/>
              <a:gd name="connsiteX10" fmla="*/ 101377 w 481635"/>
              <a:gd name="connsiteY10" fmla="*/ 126538 h 607568"/>
              <a:gd name="connsiteX11" fmla="*/ 101377 w 481635"/>
              <a:gd name="connsiteY11" fmla="*/ 253169 h 607568"/>
              <a:gd name="connsiteX12" fmla="*/ 126722 w 481635"/>
              <a:gd name="connsiteY12" fmla="*/ 278476 h 607568"/>
              <a:gd name="connsiteX13" fmla="*/ 354914 w 481635"/>
              <a:gd name="connsiteY13" fmla="*/ 278476 h 607568"/>
              <a:gd name="connsiteX14" fmla="*/ 380258 w 481635"/>
              <a:gd name="connsiteY14" fmla="*/ 253169 h 607568"/>
              <a:gd name="connsiteX15" fmla="*/ 380258 w 481635"/>
              <a:gd name="connsiteY15" fmla="*/ 126538 h 607568"/>
              <a:gd name="connsiteX16" fmla="*/ 354914 w 481635"/>
              <a:gd name="connsiteY16" fmla="*/ 101230 h 607568"/>
              <a:gd name="connsiteX17" fmla="*/ 63779 w 481635"/>
              <a:gd name="connsiteY17" fmla="*/ 0 h 607568"/>
              <a:gd name="connsiteX18" fmla="*/ 456291 w 481635"/>
              <a:gd name="connsiteY18" fmla="*/ 0 h 607568"/>
              <a:gd name="connsiteX19" fmla="*/ 481635 w 481635"/>
              <a:gd name="connsiteY19" fmla="*/ 25308 h 607568"/>
              <a:gd name="connsiteX20" fmla="*/ 481635 w 481635"/>
              <a:gd name="connsiteY20" fmla="*/ 480937 h 607568"/>
              <a:gd name="connsiteX21" fmla="*/ 481357 w 481635"/>
              <a:gd name="connsiteY21" fmla="*/ 482513 h 607568"/>
              <a:gd name="connsiteX22" fmla="*/ 479964 w 481635"/>
              <a:gd name="connsiteY22" fmla="*/ 489188 h 607568"/>
              <a:gd name="connsiteX23" fmla="*/ 479129 w 481635"/>
              <a:gd name="connsiteY23" fmla="*/ 491598 h 607568"/>
              <a:gd name="connsiteX24" fmla="*/ 474301 w 481635"/>
              <a:gd name="connsiteY24" fmla="*/ 498736 h 607568"/>
              <a:gd name="connsiteX25" fmla="*/ 474209 w 481635"/>
              <a:gd name="connsiteY25" fmla="*/ 498921 h 607568"/>
              <a:gd name="connsiteX26" fmla="*/ 474209 w 481635"/>
              <a:gd name="connsiteY26" fmla="*/ 564276 h 607568"/>
              <a:gd name="connsiteX27" fmla="*/ 479686 w 481635"/>
              <a:gd name="connsiteY27" fmla="*/ 591901 h 607568"/>
              <a:gd name="connsiteX28" fmla="*/ 456291 w 481635"/>
              <a:gd name="connsiteY28" fmla="*/ 607568 h 607568"/>
              <a:gd name="connsiteX29" fmla="*/ 76033 w 481635"/>
              <a:gd name="connsiteY29" fmla="*/ 607568 h 607568"/>
              <a:gd name="connsiteX30" fmla="*/ 0 w 481635"/>
              <a:gd name="connsiteY30" fmla="*/ 531553 h 607568"/>
              <a:gd name="connsiteX31" fmla="*/ 0 w 481635"/>
              <a:gd name="connsiteY31" fmla="*/ 63686 h 607568"/>
              <a:gd name="connsiteX32" fmla="*/ 63779 w 481635"/>
              <a:gd name="connsiteY3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1635" h="607568">
                <a:moveTo>
                  <a:pt x="76033" y="506245"/>
                </a:moveTo>
                <a:cubicBezTo>
                  <a:pt x="62015" y="506245"/>
                  <a:pt x="50689" y="517647"/>
                  <a:pt x="50689" y="531553"/>
                </a:cubicBezTo>
                <a:cubicBezTo>
                  <a:pt x="50689" y="545550"/>
                  <a:pt x="62015" y="556860"/>
                  <a:pt x="76033" y="556860"/>
                </a:cubicBezTo>
                <a:lnTo>
                  <a:pt x="409966" y="556860"/>
                </a:lnTo>
                <a:cubicBezTo>
                  <a:pt x="404210" y="540081"/>
                  <a:pt x="404210" y="523024"/>
                  <a:pt x="409966" y="506245"/>
                </a:cubicBezTo>
                <a:close/>
                <a:moveTo>
                  <a:pt x="152069" y="151857"/>
                </a:moveTo>
                <a:lnTo>
                  <a:pt x="329612" y="151857"/>
                </a:lnTo>
                <a:lnTo>
                  <a:pt x="329612" y="227856"/>
                </a:lnTo>
                <a:lnTo>
                  <a:pt x="152069" y="227856"/>
                </a:lnTo>
                <a:close/>
                <a:moveTo>
                  <a:pt x="126722" y="101230"/>
                </a:moveTo>
                <a:cubicBezTo>
                  <a:pt x="112703" y="101230"/>
                  <a:pt x="101377" y="112633"/>
                  <a:pt x="101377" y="126538"/>
                </a:cubicBezTo>
                <a:lnTo>
                  <a:pt x="101377" y="253169"/>
                </a:lnTo>
                <a:cubicBezTo>
                  <a:pt x="101377" y="267074"/>
                  <a:pt x="112703" y="278476"/>
                  <a:pt x="126722" y="278476"/>
                </a:cubicBezTo>
                <a:lnTo>
                  <a:pt x="354914" y="278476"/>
                </a:lnTo>
                <a:cubicBezTo>
                  <a:pt x="368932" y="278476"/>
                  <a:pt x="380258" y="267074"/>
                  <a:pt x="380258" y="253169"/>
                </a:cubicBezTo>
                <a:lnTo>
                  <a:pt x="380258" y="126538"/>
                </a:lnTo>
                <a:cubicBezTo>
                  <a:pt x="380258" y="112633"/>
                  <a:pt x="368932" y="101230"/>
                  <a:pt x="354914" y="101230"/>
                </a:cubicBezTo>
                <a:close/>
                <a:moveTo>
                  <a:pt x="63779" y="0"/>
                </a:moveTo>
                <a:lnTo>
                  <a:pt x="456291" y="0"/>
                </a:lnTo>
                <a:cubicBezTo>
                  <a:pt x="470309" y="0"/>
                  <a:pt x="481635" y="11310"/>
                  <a:pt x="481635" y="25308"/>
                </a:cubicBezTo>
                <a:lnTo>
                  <a:pt x="481635" y="480937"/>
                </a:lnTo>
                <a:cubicBezTo>
                  <a:pt x="481635" y="481493"/>
                  <a:pt x="481357" y="481957"/>
                  <a:pt x="481357" y="482513"/>
                </a:cubicBezTo>
                <a:cubicBezTo>
                  <a:pt x="481171" y="484831"/>
                  <a:pt x="480707" y="487056"/>
                  <a:pt x="479964" y="489188"/>
                </a:cubicBezTo>
                <a:cubicBezTo>
                  <a:pt x="479686" y="490022"/>
                  <a:pt x="479500" y="490856"/>
                  <a:pt x="479129" y="491598"/>
                </a:cubicBezTo>
                <a:cubicBezTo>
                  <a:pt x="477922" y="494194"/>
                  <a:pt x="476344" y="496604"/>
                  <a:pt x="474301" y="498736"/>
                </a:cubicBezTo>
                <a:cubicBezTo>
                  <a:pt x="474209" y="498829"/>
                  <a:pt x="474209" y="498829"/>
                  <a:pt x="474209" y="498921"/>
                </a:cubicBezTo>
                <a:cubicBezTo>
                  <a:pt x="450350" y="522746"/>
                  <a:pt x="450350" y="540452"/>
                  <a:pt x="474209" y="564276"/>
                </a:cubicBezTo>
                <a:cubicBezTo>
                  <a:pt x="481450" y="571600"/>
                  <a:pt x="483585" y="582446"/>
                  <a:pt x="479686" y="591901"/>
                </a:cubicBezTo>
                <a:cubicBezTo>
                  <a:pt x="475787" y="601357"/>
                  <a:pt x="466503" y="607568"/>
                  <a:pt x="456291" y="607568"/>
                </a:cubicBezTo>
                <a:lnTo>
                  <a:pt x="76033" y="607568"/>
                </a:lnTo>
                <a:cubicBezTo>
                  <a:pt x="34071" y="607568"/>
                  <a:pt x="0" y="573454"/>
                  <a:pt x="0" y="531553"/>
                </a:cubicBezTo>
                <a:lnTo>
                  <a:pt x="0" y="63686"/>
                </a:lnTo>
                <a:cubicBezTo>
                  <a:pt x="0" y="28552"/>
                  <a:pt x="28594" y="0"/>
                  <a:pt x="637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2" name="file-gross-outline-interface-symbol_38416">
            <a:hlinkClick r:id="rId2" action="ppaction://hlinksldjump"/>
            <a:extLst>
              <a:ext uri="{FF2B5EF4-FFF2-40B4-BE49-F238E27FC236}">
                <a16:creationId xmlns:a16="http://schemas.microsoft.com/office/drawing/2014/main" id="{A9AE7A5A-8705-4FB9-9B97-DD2AE3F92A7A}"/>
              </a:ext>
            </a:extLst>
          </p:cNvPr>
          <p:cNvSpPr>
            <a:spLocks noChangeAspect="1"/>
          </p:cNvSpPr>
          <p:nvPr/>
        </p:nvSpPr>
        <p:spPr bwMode="auto">
          <a:xfrm>
            <a:off x="1210456" y="4177944"/>
            <a:ext cx="459372" cy="609685"/>
          </a:xfrm>
          <a:custGeom>
            <a:avLst/>
            <a:gdLst>
              <a:gd name="connsiteX0" fmla="*/ 291235 w 457405"/>
              <a:gd name="connsiteY0" fmla="*/ 441226 h 607074"/>
              <a:gd name="connsiteX1" fmla="*/ 291235 w 457405"/>
              <a:gd name="connsiteY1" fmla="*/ 541690 h 607074"/>
              <a:gd name="connsiteX2" fmla="*/ 291235 w 457405"/>
              <a:gd name="connsiteY2" fmla="*/ 542167 h 607074"/>
              <a:gd name="connsiteX3" fmla="*/ 324533 w 457405"/>
              <a:gd name="connsiteY3" fmla="*/ 508918 h 607074"/>
              <a:gd name="connsiteX4" fmla="*/ 392403 w 457405"/>
              <a:gd name="connsiteY4" fmla="*/ 441226 h 607074"/>
              <a:gd name="connsiteX5" fmla="*/ 159653 w 457405"/>
              <a:gd name="connsiteY5" fmla="*/ 228208 h 607074"/>
              <a:gd name="connsiteX6" fmla="*/ 297752 w 457405"/>
              <a:gd name="connsiteY6" fmla="*/ 228208 h 607074"/>
              <a:gd name="connsiteX7" fmla="*/ 330246 w 457405"/>
              <a:gd name="connsiteY7" fmla="*/ 260668 h 607074"/>
              <a:gd name="connsiteX8" fmla="*/ 297752 w 457405"/>
              <a:gd name="connsiteY8" fmla="*/ 293128 h 607074"/>
              <a:gd name="connsiteX9" fmla="*/ 159653 w 457405"/>
              <a:gd name="connsiteY9" fmla="*/ 293128 h 607074"/>
              <a:gd name="connsiteX10" fmla="*/ 127159 w 457405"/>
              <a:gd name="connsiteY10" fmla="*/ 260668 h 607074"/>
              <a:gd name="connsiteX11" fmla="*/ 159653 w 457405"/>
              <a:gd name="connsiteY11" fmla="*/ 228208 h 607074"/>
              <a:gd name="connsiteX12" fmla="*/ 159653 w 457405"/>
              <a:gd name="connsiteY12" fmla="*/ 137320 h 607074"/>
              <a:gd name="connsiteX13" fmla="*/ 297752 w 457405"/>
              <a:gd name="connsiteY13" fmla="*/ 137320 h 607074"/>
              <a:gd name="connsiteX14" fmla="*/ 330246 w 457405"/>
              <a:gd name="connsiteY14" fmla="*/ 169780 h 607074"/>
              <a:gd name="connsiteX15" fmla="*/ 297752 w 457405"/>
              <a:gd name="connsiteY15" fmla="*/ 202240 h 607074"/>
              <a:gd name="connsiteX16" fmla="*/ 159653 w 457405"/>
              <a:gd name="connsiteY16" fmla="*/ 202240 h 607074"/>
              <a:gd name="connsiteX17" fmla="*/ 127159 w 457405"/>
              <a:gd name="connsiteY17" fmla="*/ 169780 h 607074"/>
              <a:gd name="connsiteX18" fmla="*/ 159653 w 457405"/>
              <a:gd name="connsiteY18" fmla="*/ 137320 h 607074"/>
              <a:gd name="connsiteX19" fmla="*/ 65002 w 457405"/>
              <a:gd name="connsiteY19" fmla="*/ 64907 h 607074"/>
              <a:gd name="connsiteX20" fmla="*/ 65002 w 457405"/>
              <a:gd name="connsiteY20" fmla="*/ 542167 h 607074"/>
              <a:gd name="connsiteX21" fmla="*/ 226233 w 457405"/>
              <a:gd name="connsiteY21" fmla="*/ 542167 h 607074"/>
              <a:gd name="connsiteX22" fmla="*/ 226233 w 457405"/>
              <a:gd name="connsiteY22" fmla="*/ 441226 h 607074"/>
              <a:gd name="connsiteX23" fmla="*/ 291235 w 457405"/>
              <a:gd name="connsiteY23" fmla="*/ 376319 h 607074"/>
              <a:gd name="connsiteX24" fmla="*/ 392403 w 457405"/>
              <a:gd name="connsiteY24" fmla="*/ 376319 h 607074"/>
              <a:gd name="connsiteX25" fmla="*/ 392403 w 457405"/>
              <a:gd name="connsiteY25" fmla="*/ 64907 h 607074"/>
              <a:gd name="connsiteX26" fmla="*/ 65002 w 457405"/>
              <a:gd name="connsiteY26" fmla="*/ 0 h 607074"/>
              <a:gd name="connsiteX27" fmla="*/ 392403 w 457405"/>
              <a:gd name="connsiteY27" fmla="*/ 0 h 607074"/>
              <a:gd name="connsiteX28" fmla="*/ 457405 w 457405"/>
              <a:gd name="connsiteY28" fmla="*/ 64907 h 607074"/>
              <a:gd name="connsiteX29" fmla="*/ 457405 w 457405"/>
              <a:gd name="connsiteY29" fmla="*/ 442181 h 607074"/>
              <a:gd name="connsiteX30" fmla="*/ 457246 w 457405"/>
              <a:gd name="connsiteY30" fmla="*/ 444010 h 607074"/>
              <a:gd name="connsiteX31" fmla="*/ 457246 w 457405"/>
              <a:gd name="connsiteY31" fmla="*/ 444965 h 607074"/>
              <a:gd name="connsiteX32" fmla="*/ 437968 w 457405"/>
              <a:gd name="connsiteY32" fmla="*/ 488396 h 607074"/>
              <a:gd name="connsiteX33" fmla="*/ 370337 w 457405"/>
              <a:gd name="connsiteY33" fmla="*/ 554973 h 607074"/>
              <a:gd name="connsiteX34" fmla="*/ 337199 w 457405"/>
              <a:gd name="connsiteY34" fmla="*/ 588063 h 607074"/>
              <a:gd name="connsiteX35" fmla="*/ 291235 w 457405"/>
              <a:gd name="connsiteY35" fmla="*/ 607074 h 607074"/>
              <a:gd name="connsiteX36" fmla="*/ 290996 w 457405"/>
              <a:gd name="connsiteY36" fmla="*/ 607074 h 607074"/>
              <a:gd name="connsiteX37" fmla="*/ 290757 w 457405"/>
              <a:gd name="connsiteY37" fmla="*/ 607074 h 607074"/>
              <a:gd name="connsiteX38" fmla="*/ 65002 w 457405"/>
              <a:gd name="connsiteY38" fmla="*/ 607074 h 607074"/>
              <a:gd name="connsiteX39" fmla="*/ 0 w 457405"/>
              <a:gd name="connsiteY39" fmla="*/ 542167 h 607074"/>
              <a:gd name="connsiteX40" fmla="*/ 0 w 457405"/>
              <a:gd name="connsiteY40" fmla="*/ 64907 h 607074"/>
              <a:gd name="connsiteX41" fmla="*/ 65002 w 457405"/>
              <a:gd name="connsiteY41" fmla="*/ 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7405" h="607074">
                <a:moveTo>
                  <a:pt x="291235" y="441226"/>
                </a:moveTo>
                <a:lnTo>
                  <a:pt x="291235" y="541690"/>
                </a:lnTo>
                <a:lnTo>
                  <a:pt x="291235" y="542167"/>
                </a:lnTo>
                <a:lnTo>
                  <a:pt x="324533" y="508918"/>
                </a:lnTo>
                <a:lnTo>
                  <a:pt x="392403" y="441226"/>
                </a:lnTo>
                <a:close/>
                <a:moveTo>
                  <a:pt x="159653" y="228208"/>
                </a:moveTo>
                <a:lnTo>
                  <a:pt x="297752" y="228208"/>
                </a:lnTo>
                <a:cubicBezTo>
                  <a:pt x="315672" y="228208"/>
                  <a:pt x="330246" y="242688"/>
                  <a:pt x="330246" y="260668"/>
                </a:cubicBezTo>
                <a:cubicBezTo>
                  <a:pt x="330246" y="278569"/>
                  <a:pt x="315672" y="293128"/>
                  <a:pt x="297752" y="293128"/>
                </a:cubicBezTo>
                <a:lnTo>
                  <a:pt x="159653" y="293128"/>
                </a:lnTo>
                <a:cubicBezTo>
                  <a:pt x="141733" y="293128"/>
                  <a:pt x="127159" y="278569"/>
                  <a:pt x="127159" y="260668"/>
                </a:cubicBezTo>
                <a:cubicBezTo>
                  <a:pt x="127159" y="242688"/>
                  <a:pt x="141733" y="228208"/>
                  <a:pt x="159653" y="228208"/>
                </a:cubicBezTo>
                <a:close/>
                <a:moveTo>
                  <a:pt x="159653" y="137320"/>
                </a:moveTo>
                <a:lnTo>
                  <a:pt x="297752" y="137320"/>
                </a:lnTo>
                <a:cubicBezTo>
                  <a:pt x="315672" y="137320"/>
                  <a:pt x="330246" y="151879"/>
                  <a:pt x="330246" y="169780"/>
                </a:cubicBezTo>
                <a:cubicBezTo>
                  <a:pt x="330246" y="187681"/>
                  <a:pt x="315672" y="202240"/>
                  <a:pt x="297752" y="202240"/>
                </a:cubicBezTo>
                <a:lnTo>
                  <a:pt x="159653" y="202240"/>
                </a:lnTo>
                <a:cubicBezTo>
                  <a:pt x="141733" y="202240"/>
                  <a:pt x="127159" y="187681"/>
                  <a:pt x="127159" y="169780"/>
                </a:cubicBezTo>
                <a:cubicBezTo>
                  <a:pt x="127159" y="151879"/>
                  <a:pt x="141733" y="137320"/>
                  <a:pt x="159653" y="137320"/>
                </a:cubicBezTo>
                <a:close/>
                <a:moveTo>
                  <a:pt x="65002" y="64907"/>
                </a:moveTo>
                <a:lnTo>
                  <a:pt x="65002" y="542167"/>
                </a:lnTo>
                <a:lnTo>
                  <a:pt x="226233" y="542167"/>
                </a:lnTo>
                <a:lnTo>
                  <a:pt x="226233" y="441226"/>
                </a:lnTo>
                <a:cubicBezTo>
                  <a:pt x="226233" y="405352"/>
                  <a:pt x="255388" y="376319"/>
                  <a:pt x="291235" y="376319"/>
                </a:cubicBezTo>
                <a:lnTo>
                  <a:pt x="392403" y="376319"/>
                </a:lnTo>
                <a:lnTo>
                  <a:pt x="392403" y="64907"/>
                </a:lnTo>
                <a:close/>
                <a:moveTo>
                  <a:pt x="65002" y="0"/>
                </a:moveTo>
                <a:lnTo>
                  <a:pt x="392403" y="0"/>
                </a:lnTo>
                <a:cubicBezTo>
                  <a:pt x="428250" y="0"/>
                  <a:pt x="457405" y="29033"/>
                  <a:pt x="457405" y="64907"/>
                </a:cubicBezTo>
                <a:lnTo>
                  <a:pt x="457405" y="442181"/>
                </a:lnTo>
                <a:cubicBezTo>
                  <a:pt x="457405" y="442817"/>
                  <a:pt x="457325" y="443374"/>
                  <a:pt x="457246" y="444010"/>
                </a:cubicBezTo>
                <a:cubicBezTo>
                  <a:pt x="457246" y="444329"/>
                  <a:pt x="457246" y="444647"/>
                  <a:pt x="457246" y="444965"/>
                </a:cubicBezTo>
                <a:cubicBezTo>
                  <a:pt x="456529" y="461351"/>
                  <a:pt x="449758" y="476862"/>
                  <a:pt x="437968" y="488396"/>
                </a:cubicBezTo>
                <a:lnTo>
                  <a:pt x="370337" y="554973"/>
                </a:lnTo>
                <a:lnTo>
                  <a:pt x="337199" y="588063"/>
                </a:lnTo>
                <a:cubicBezTo>
                  <a:pt x="324772" y="600472"/>
                  <a:pt x="308123" y="607074"/>
                  <a:pt x="291235" y="607074"/>
                </a:cubicBezTo>
                <a:cubicBezTo>
                  <a:pt x="291156" y="607074"/>
                  <a:pt x="291076" y="607074"/>
                  <a:pt x="290996" y="607074"/>
                </a:cubicBezTo>
                <a:cubicBezTo>
                  <a:pt x="290917" y="607074"/>
                  <a:pt x="290837" y="607074"/>
                  <a:pt x="290757" y="607074"/>
                </a:cubicBezTo>
                <a:lnTo>
                  <a:pt x="65002" y="607074"/>
                </a:lnTo>
                <a:cubicBezTo>
                  <a:pt x="29155" y="607074"/>
                  <a:pt x="0" y="578041"/>
                  <a:pt x="0" y="542167"/>
                </a:cubicBezTo>
                <a:lnTo>
                  <a:pt x="0" y="64907"/>
                </a:lnTo>
                <a:cubicBezTo>
                  <a:pt x="0" y="29033"/>
                  <a:pt x="29155" y="0"/>
                  <a:pt x="65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9" name="physics-formula-of-energy-in-a-square_46164">
            <a:extLst>
              <a:ext uri="{FF2B5EF4-FFF2-40B4-BE49-F238E27FC236}">
                <a16:creationId xmlns:a16="http://schemas.microsoft.com/office/drawing/2014/main" id="{0201CE92-7E35-4AA5-BC98-F6FBFB5FB681}"/>
              </a:ext>
            </a:extLst>
          </p:cNvPr>
          <p:cNvSpPr>
            <a:spLocks noChangeAspect="1"/>
          </p:cNvSpPr>
          <p:nvPr/>
        </p:nvSpPr>
        <p:spPr bwMode="auto">
          <a:xfrm>
            <a:off x="4884729" y="4166287"/>
            <a:ext cx="609685" cy="608951"/>
          </a:xfrm>
          <a:custGeom>
            <a:avLst/>
            <a:gdLst>
              <a:gd name="T0" fmla="*/ 0 w 667"/>
              <a:gd name="T1" fmla="*/ 578 h 667"/>
              <a:gd name="T2" fmla="*/ 667 w 667"/>
              <a:gd name="T3" fmla="*/ 88 h 667"/>
              <a:gd name="T4" fmla="*/ 195 w 667"/>
              <a:gd name="T5" fmla="*/ 393 h 667"/>
              <a:gd name="T6" fmla="*/ 107 w 667"/>
              <a:gd name="T7" fmla="*/ 423 h 667"/>
              <a:gd name="T8" fmla="*/ 78 w 667"/>
              <a:gd name="T9" fmla="*/ 364 h 667"/>
              <a:gd name="T10" fmla="*/ 68 w 667"/>
              <a:gd name="T11" fmla="*/ 327 h 667"/>
              <a:gd name="T12" fmla="*/ 77 w 667"/>
              <a:gd name="T13" fmla="*/ 310 h 667"/>
              <a:gd name="T14" fmla="*/ 68 w 667"/>
              <a:gd name="T15" fmla="*/ 274 h 667"/>
              <a:gd name="T16" fmla="*/ 88 w 667"/>
              <a:gd name="T17" fmla="*/ 250 h 667"/>
              <a:gd name="T18" fmla="*/ 126 w 667"/>
              <a:gd name="T19" fmla="*/ 248 h 667"/>
              <a:gd name="T20" fmla="*/ 175 w 667"/>
              <a:gd name="T21" fmla="*/ 244 h 667"/>
              <a:gd name="T22" fmla="*/ 189 w 667"/>
              <a:gd name="T23" fmla="*/ 254 h 667"/>
              <a:gd name="T24" fmla="*/ 148 w 667"/>
              <a:gd name="T25" fmla="*/ 275 h 667"/>
              <a:gd name="T26" fmla="*/ 113 w 667"/>
              <a:gd name="T27" fmla="*/ 278 h 667"/>
              <a:gd name="T28" fmla="*/ 163 w 667"/>
              <a:gd name="T29" fmla="*/ 300 h 667"/>
              <a:gd name="T30" fmla="*/ 187 w 667"/>
              <a:gd name="T31" fmla="*/ 305 h 667"/>
              <a:gd name="T32" fmla="*/ 180 w 667"/>
              <a:gd name="T33" fmla="*/ 320 h 667"/>
              <a:gd name="T34" fmla="*/ 134 w 667"/>
              <a:gd name="T35" fmla="*/ 328 h 667"/>
              <a:gd name="T36" fmla="*/ 109 w 667"/>
              <a:gd name="T37" fmla="*/ 333 h 667"/>
              <a:gd name="T38" fmla="*/ 106 w 667"/>
              <a:gd name="T39" fmla="*/ 382 h 667"/>
              <a:gd name="T40" fmla="*/ 149 w 667"/>
              <a:gd name="T41" fmla="*/ 381 h 667"/>
              <a:gd name="T42" fmla="*/ 213 w 667"/>
              <a:gd name="T43" fmla="*/ 371 h 667"/>
              <a:gd name="T44" fmla="*/ 317 w 667"/>
              <a:gd name="T45" fmla="*/ 386 h 667"/>
              <a:gd name="T46" fmla="*/ 242 w 667"/>
              <a:gd name="T47" fmla="*/ 399 h 667"/>
              <a:gd name="T48" fmla="*/ 232 w 667"/>
              <a:gd name="T49" fmla="*/ 378 h 667"/>
              <a:gd name="T50" fmla="*/ 317 w 667"/>
              <a:gd name="T51" fmla="*/ 385 h 667"/>
              <a:gd name="T52" fmla="*/ 294 w 667"/>
              <a:gd name="T53" fmla="*/ 362 h 667"/>
              <a:gd name="T54" fmla="*/ 234 w 667"/>
              <a:gd name="T55" fmla="*/ 359 h 667"/>
              <a:gd name="T56" fmla="*/ 242 w 667"/>
              <a:gd name="T57" fmla="*/ 333 h 667"/>
              <a:gd name="T58" fmla="*/ 321 w 667"/>
              <a:gd name="T59" fmla="*/ 350 h 667"/>
              <a:gd name="T60" fmla="*/ 456 w 667"/>
              <a:gd name="T61" fmla="*/ 425 h 667"/>
              <a:gd name="T62" fmla="*/ 421 w 667"/>
              <a:gd name="T63" fmla="*/ 385 h 667"/>
              <a:gd name="T64" fmla="*/ 382 w 667"/>
              <a:gd name="T65" fmla="*/ 397 h 667"/>
              <a:gd name="T66" fmla="*/ 351 w 667"/>
              <a:gd name="T67" fmla="*/ 423 h 667"/>
              <a:gd name="T68" fmla="*/ 335 w 667"/>
              <a:gd name="T69" fmla="*/ 412 h 667"/>
              <a:gd name="T70" fmla="*/ 339 w 667"/>
              <a:gd name="T71" fmla="*/ 355 h 667"/>
              <a:gd name="T72" fmla="*/ 367 w 667"/>
              <a:gd name="T73" fmla="*/ 334 h 667"/>
              <a:gd name="T74" fmla="*/ 400 w 667"/>
              <a:gd name="T75" fmla="*/ 379 h 667"/>
              <a:gd name="T76" fmla="*/ 460 w 667"/>
              <a:gd name="T77" fmla="*/ 394 h 667"/>
              <a:gd name="T78" fmla="*/ 512 w 667"/>
              <a:gd name="T79" fmla="*/ 426 h 667"/>
              <a:gd name="T80" fmla="*/ 483 w 667"/>
              <a:gd name="T81" fmla="*/ 362 h 667"/>
              <a:gd name="T82" fmla="*/ 532 w 667"/>
              <a:gd name="T83" fmla="*/ 340 h 667"/>
              <a:gd name="T84" fmla="*/ 502 w 667"/>
              <a:gd name="T85" fmla="*/ 380 h 667"/>
              <a:gd name="T86" fmla="*/ 547 w 667"/>
              <a:gd name="T87" fmla="*/ 388 h 667"/>
              <a:gd name="T88" fmla="*/ 538 w 667"/>
              <a:gd name="T89" fmla="*/ 421 h 667"/>
              <a:gd name="T90" fmla="*/ 575 w 667"/>
              <a:gd name="T91" fmla="*/ 327 h 667"/>
              <a:gd name="T92" fmla="*/ 550 w 667"/>
              <a:gd name="T93" fmla="*/ 312 h 667"/>
              <a:gd name="T94" fmla="*/ 580 w 667"/>
              <a:gd name="T95" fmla="*/ 277 h 667"/>
              <a:gd name="T96" fmla="*/ 559 w 667"/>
              <a:gd name="T97" fmla="*/ 288 h 667"/>
              <a:gd name="T98" fmla="*/ 552 w 667"/>
              <a:gd name="T99" fmla="*/ 285 h 667"/>
              <a:gd name="T100" fmla="*/ 579 w 667"/>
              <a:gd name="T101" fmla="*/ 264 h 667"/>
              <a:gd name="T102" fmla="*/ 580 w 667"/>
              <a:gd name="T103" fmla="*/ 301 h 667"/>
              <a:gd name="T104" fmla="*/ 589 w 667"/>
              <a:gd name="T105" fmla="*/ 315 h 667"/>
              <a:gd name="T106" fmla="*/ 600 w 667"/>
              <a:gd name="T107" fmla="*/ 31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7" h="667">
                <a:moveTo>
                  <a:pt x="578" y="0"/>
                </a:moveTo>
                <a:lnTo>
                  <a:pt x="88" y="0"/>
                </a:lnTo>
                <a:cubicBezTo>
                  <a:pt x="40" y="0"/>
                  <a:pt x="0" y="40"/>
                  <a:pt x="0" y="88"/>
                </a:cubicBezTo>
                <a:lnTo>
                  <a:pt x="0" y="578"/>
                </a:lnTo>
                <a:cubicBezTo>
                  <a:pt x="0" y="627"/>
                  <a:pt x="40" y="667"/>
                  <a:pt x="88" y="667"/>
                </a:cubicBezTo>
                <a:lnTo>
                  <a:pt x="578" y="667"/>
                </a:lnTo>
                <a:cubicBezTo>
                  <a:pt x="627" y="667"/>
                  <a:pt x="667" y="627"/>
                  <a:pt x="667" y="578"/>
                </a:cubicBezTo>
                <a:lnTo>
                  <a:pt x="667" y="88"/>
                </a:lnTo>
                <a:cubicBezTo>
                  <a:pt x="667" y="40"/>
                  <a:pt x="627" y="0"/>
                  <a:pt x="578" y="0"/>
                </a:cubicBezTo>
                <a:close/>
                <a:moveTo>
                  <a:pt x="220" y="383"/>
                </a:moveTo>
                <a:cubicBezTo>
                  <a:pt x="220" y="385"/>
                  <a:pt x="219" y="386"/>
                  <a:pt x="218" y="387"/>
                </a:cubicBezTo>
                <a:cubicBezTo>
                  <a:pt x="216" y="390"/>
                  <a:pt x="208" y="392"/>
                  <a:pt x="195" y="393"/>
                </a:cubicBezTo>
                <a:cubicBezTo>
                  <a:pt x="191" y="393"/>
                  <a:pt x="188" y="393"/>
                  <a:pt x="187" y="393"/>
                </a:cubicBezTo>
                <a:cubicBezTo>
                  <a:pt x="174" y="396"/>
                  <a:pt x="159" y="402"/>
                  <a:pt x="143" y="411"/>
                </a:cubicBezTo>
                <a:lnTo>
                  <a:pt x="141" y="411"/>
                </a:lnTo>
                <a:cubicBezTo>
                  <a:pt x="127" y="419"/>
                  <a:pt x="115" y="423"/>
                  <a:pt x="107" y="423"/>
                </a:cubicBezTo>
                <a:lnTo>
                  <a:pt x="106" y="423"/>
                </a:lnTo>
                <a:lnTo>
                  <a:pt x="104" y="423"/>
                </a:lnTo>
                <a:cubicBezTo>
                  <a:pt x="91" y="422"/>
                  <a:pt x="83" y="409"/>
                  <a:pt x="80" y="386"/>
                </a:cubicBezTo>
                <a:cubicBezTo>
                  <a:pt x="79" y="379"/>
                  <a:pt x="78" y="372"/>
                  <a:pt x="78" y="364"/>
                </a:cubicBezTo>
                <a:cubicBezTo>
                  <a:pt x="78" y="361"/>
                  <a:pt x="78" y="358"/>
                  <a:pt x="78" y="356"/>
                </a:cubicBezTo>
                <a:cubicBezTo>
                  <a:pt x="79" y="350"/>
                  <a:pt x="79" y="344"/>
                  <a:pt x="79" y="337"/>
                </a:cubicBezTo>
                <a:cubicBezTo>
                  <a:pt x="74" y="337"/>
                  <a:pt x="71" y="335"/>
                  <a:pt x="69" y="332"/>
                </a:cubicBezTo>
                <a:cubicBezTo>
                  <a:pt x="68" y="330"/>
                  <a:pt x="68" y="329"/>
                  <a:pt x="68" y="327"/>
                </a:cubicBezTo>
                <a:cubicBezTo>
                  <a:pt x="68" y="327"/>
                  <a:pt x="68" y="326"/>
                  <a:pt x="68" y="326"/>
                </a:cubicBezTo>
                <a:cubicBezTo>
                  <a:pt x="68" y="325"/>
                  <a:pt x="68" y="324"/>
                  <a:pt x="69" y="322"/>
                </a:cubicBezTo>
                <a:cubicBezTo>
                  <a:pt x="70" y="320"/>
                  <a:pt x="71" y="317"/>
                  <a:pt x="74" y="314"/>
                </a:cubicBezTo>
                <a:cubicBezTo>
                  <a:pt x="76" y="312"/>
                  <a:pt x="77" y="311"/>
                  <a:pt x="77" y="310"/>
                </a:cubicBezTo>
                <a:cubicBezTo>
                  <a:pt x="79" y="306"/>
                  <a:pt x="81" y="300"/>
                  <a:pt x="82" y="291"/>
                </a:cubicBezTo>
                <a:cubicBezTo>
                  <a:pt x="83" y="287"/>
                  <a:pt x="83" y="283"/>
                  <a:pt x="84" y="281"/>
                </a:cubicBezTo>
                <a:cubicBezTo>
                  <a:pt x="82" y="281"/>
                  <a:pt x="81" y="281"/>
                  <a:pt x="80" y="281"/>
                </a:cubicBezTo>
                <a:cubicBezTo>
                  <a:pt x="74" y="280"/>
                  <a:pt x="69" y="278"/>
                  <a:pt x="68" y="274"/>
                </a:cubicBezTo>
                <a:cubicBezTo>
                  <a:pt x="67" y="273"/>
                  <a:pt x="67" y="272"/>
                  <a:pt x="67" y="270"/>
                </a:cubicBezTo>
                <a:cubicBezTo>
                  <a:pt x="67" y="270"/>
                  <a:pt x="67" y="269"/>
                  <a:pt x="67" y="269"/>
                </a:cubicBezTo>
                <a:cubicBezTo>
                  <a:pt x="67" y="267"/>
                  <a:pt x="68" y="264"/>
                  <a:pt x="69" y="262"/>
                </a:cubicBezTo>
                <a:cubicBezTo>
                  <a:pt x="72" y="257"/>
                  <a:pt x="78" y="253"/>
                  <a:pt x="88" y="250"/>
                </a:cubicBezTo>
                <a:cubicBezTo>
                  <a:pt x="93" y="249"/>
                  <a:pt x="97" y="247"/>
                  <a:pt x="99" y="246"/>
                </a:cubicBezTo>
                <a:cubicBezTo>
                  <a:pt x="105" y="242"/>
                  <a:pt x="109" y="240"/>
                  <a:pt x="113" y="240"/>
                </a:cubicBezTo>
                <a:cubicBezTo>
                  <a:pt x="113" y="240"/>
                  <a:pt x="114" y="240"/>
                  <a:pt x="114" y="241"/>
                </a:cubicBezTo>
                <a:cubicBezTo>
                  <a:pt x="117" y="241"/>
                  <a:pt x="122" y="243"/>
                  <a:pt x="126" y="248"/>
                </a:cubicBezTo>
                <a:cubicBezTo>
                  <a:pt x="128" y="249"/>
                  <a:pt x="130" y="250"/>
                  <a:pt x="133" y="250"/>
                </a:cubicBezTo>
                <a:cubicBezTo>
                  <a:pt x="134" y="250"/>
                  <a:pt x="135" y="251"/>
                  <a:pt x="136" y="251"/>
                </a:cubicBezTo>
                <a:cubicBezTo>
                  <a:pt x="142" y="251"/>
                  <a:pt x="148" y="250"/>
                  <a:pt x="156" y="247"/>
                </a:cubicBezTo>
                <a:cubicBezTo>
                  <a:pt x="165" y="245"/>
                  <a:pt x="171" y="244"/>
                  <a:pt x="175" y="244"/>
                </a:cubicBezTo>
                <a:cubicBezTo>
                  <a:pt x="176" y="244"/>
                  <a:pt x="177" y="244"/>
                  <a:pt x="177" y="245"/>
                </a:cubicBezTo>
                <a:lnTo>
                  <a:pt x="178" y="245"/>
                </a:lnTo>
                <a:cubicBezTo>
                  <a:pt x="184" y="245"/>
                  <a:pt x="188" y="248"/>
                  <a:pt x="189" y="252"/>
                </a:cubicBezTo>
                <a:cubicBezTo>
                  <a:pt x="189" y="253"/>
                  <a:pt x="189" y="253"/>
                  <a:pt x="189" y="254"/>
                </a:cubicBezTo>
                <a:cubicBezTo>
                  <a:pt x="189" y="255"/>
                  <a:pt x="189" y="255"/>
                  <a:pt x="189" y="255"/>
                </a:cubicBezTo>
                <a:cubicBezTo>
                  <a:pt x="189" y="257"/>
                  <a:pt x="188" y="258"/>
                  <a:pt x="187" y="260"/>
                </a:cubicBezTo>
                <a:cubicBezTo>
                  <a:pt x="186" y="263"/>
                  <a:pt x="183" y="265"/>
                  <a:pt x="181" y="267"/>
                </a:cubicBezTo>
                <a:cubicBezTo>
                  <a:pt x="173" y="272"/>
                  <a:pt x="163" y="275"/>
                  <a:pt x="148" y="275"/>
                </a:cubicBezTo>
                <a:cubicBezTo>
                  <a:pt x="147" y="275"/>
                  <a:pt x="146" y="275"/>
                  <a:pt x="144" y="275"/>
                </a:cubicBezTo>
                <a:cubicBezTo>
                  <a:pt x="143" y="275"/>
                  <a:pt x="141" y="275"/>
                  <a:pt x="138" y="274"/>
                </a:cubicBezTo>
                <a:cubicBezTo>
                  <a:pt x="134" y="274"/>
                  <a:pt x="131" y="274"/>
                  <a:pt x="128" y="274"/>
                </a:cubicBezTo>
                <a:cubicBezTo>
                  <a:pt x="120" y="274"/>
                  <a:pt x="115" y="275"/>
                  <a:pt x="113" y="278"/>
                </a:cubicBezTo>
                <a:cubicBezTo>
                  <a:pt x="111" y="282"/>
                  <a:pt x="110" y="288"/>
                  <a:pt x="109" y="296"/>
                </a:cubicBezTo>
                <a:cubicBezTo>
                  <a:pt x="109" y="297"/>
                  <a:pt x="109" y="299"/>
                  <a:pt x="108" y="301"/>
                </a:cubicBezTo>
                <a:cubicBezTo>
                  <a:pt x="108" y="302"/>
                  <a:pt x="108" y="303"/>
                  <a:pt x="108" y="304"/>
                </a:cubicBezTo>
                <a:cubicBezTo>
                  <a:pt x="128" y="301"/>
                  <a:pt x="146" y="300"/>
                  <a:pt x="163" y="300"/>
                </a:cubicBezTo>
                <a:cubicBezTo>
                  <a:pt x="163" y="300"/>
                  <a:pt x="164" y="300"/>
                  <a:pt x="166" y="300"/>
                </a:cubicBezTo>
                <a:cubicBezTo>
                  <a:pt x="167" y="300"/>
                  <a:pt x="169" y="300"/>
                  <a:pt x="171" y="300"/>
                </a:cubicBezTo>
                <a:cubicBezTo>
                  <a:pt x="173" y="300"/>
                  <a:pt x="175" y="300"/>
                  <a:pt x="177" y="300"/>
                </a:cubicBezTo>
                <a:cubicBezTo>
                  <a:pt x="182" y="301"/>
                  <a:pt x="185" y="302"/>
                  <a:pt x="187" y="305"/>
                </a:cubicBezTo>
                <a:cubicBezTo>
                  <a:pt x="188" y="306"/>
                  <a:pt x="189" y="308"/>
                  <a:pt x="189" y="309"/>
                </a:cubicBezTo>
                <a:lnTo>
                  <a:pt x="189" y="310"/>
                </a:lnTo>
                <a:cubicBezTo>
                  <a:pt x="189" y="310"/>
                  <a:pt x="189" y="311"/>
                  <a:pt x="188" y="311"/>
                </a:cubicBezTo>
                <a:cubicBezTo>
                  <a:pt x="187" y="315"/>
                  <a:pt x="184" y="318"/>
                  <a:pt x="180" y="320"/>
                </a:cubicBezTo>
                <a:cubicBezTo>
                  <a:pt x="176" y="323"/>
                  <a:pt x="173" y="324"/>
                  <a:pt x="170" y="325"/>
                </a:cubicBezTo>
                <a:cubicBezTo>
                  <a:pt x="163" y="327"/>
                  <a:pt x="153" y="328"/>
                  <a:pt x="139" y="328"/>
                </a:cubicBezTo>
                <a:lnTo>
                  <a:pt x="138" y="328"/>
                </a:lnTo>
                <a:lnTo>
                  <a:pt x="134" y="328"/>
                </a:lnTo>
                <a:cubicBezTo>
                  <a:pt x="133" y="328"/>
                  <a:pt x="131" y="328"/>
                  <a:pt x="129" y="327"/>
                </a:cubicBezTo>
                <a:cubicBezTo>
                  <a:pt x="127" y="327"/>
                  <a:pt x="125" y="327"/>
                  <a:pt x="123" y="327"/>
                </a:cubicBezTo>
                <a:cubicBezTo>
                  <a:pt x="121" y="327"/>
                  <a:pt x="119" y="327"/>
                  <a:pt x="118" y="328"/>
                </a:cubicBezTo>
                <a:cubicBezTo>
                  <a:pt x="113" y="328"/>
                  <a:pt x="110" y="330"/>
                  <a:pt x="109" y="333"/>
                </a:cubicBezTo>
                <a:cubicBezTo>
                  <a:pt x="106" y="337"/>
                  <a:pt x="105" y="344"/>
                  <a:pt x="104" y="353"/>
                </a:cubicBezTo>
                <a:lnTo>
                  <a:pt x="103" y="355"/>
                </a:lnTo>
                <a:cubicBezTo>
                  <a:pt x="103" y="358"/>
                  <a:pt x="103" y="362"/>
                  <a:pt x="103" y="365"/>
                </a:cubicBezTo>
                <a:cubicBezTo>
                  <a:pt x="103" y="372"/>
                  <a:pt x="104" y="377"/>
                  <a:pt x="106" y="382"/>
                </a:cubicBezTo>
                <a:cubicBezTo>
                  <a:pt x="107" y="385"/>
                  <a:pt x="110" y="388"/>
                  <a:pt x="113" y="388"/>
                </a:cubicBezTo>
                <a:cubicBezTo>
                  <a:pt x="113" y="389"/>
                  <a:pt x="114" y="389"/>
                  <a:pt x="115" y="389"/>
                </a:cubicBezTo>
                <a:cubicBezTo>
                  <a:pt x="116" y="389"/>
                  <a:pt x="117" y="389"/>
                  <a:pt x="118" y="389"/>
                </a:cubicBezTo>
                <a:cubicBezTo>
                  <a:pt x="125" y="389"/>
                  <a:pt x="135" y="386"/>
                  <a:pt x="149" y="381"/>
                </a:cubicBezTo>
                <a:cubicBezTo>
                  <a:pt x="153" y="380"/>
                  <a:pt x="156" y="379"/>
                  <a:pt x="158" y="378"/>
                </a:cubicBezTo>
                <a:cubicBezTo>
                  <a:pt x="174" y="372"/>
                  <a:pt x="188" y="370"/>
                  <a:pt x="199" y="370"/>
                </a:cubicBezTo>
                <a:cubicBezTo>
                  <a:pt x="202" y="370"/>
                  <a:pt x="204" y="370"/>
                  <a:pt x="207" y="370"/>
                </a:cubicBezTo>
                <a:cubicBezTo>
                  <a:pt x="209" y="370"/>
                  <a:pt x="211" y="371"/>
                  <a:pt x="213" y="371"/>
                </a:cubicBezTo>
                <a:cubicBezTo>
                  <a:pt x="216" y="372"/>
                  <a:pt x="218" y="374"/>
                  <a:pt x="219" y="378"/>
                </a:cubicBezTo>
                <a:cubicBezTo>
                  <a:pt x="220" y="379"/>
                  <a:pt x="220" y="381"/>
                  <a:pt x="220" y="382"/>
                </a:cubicBezTo>
                <a:cubicBezTo>
                  <a:pt x="220" y="383"/>
                  <a:pt x="220" y="383"/>
                  <a:pt x="220" y="383"/>
                </a:cubicBezTo>
                <a:close/>
                <a:moveTo>
                  <a:pt x="317" y="386"/>
                </a:moveTo>
                <a:cubicBezTo>
                  <a:pt x="316" y="389"/>
                  <a:pt x="313" y="393"/>
                  <a:pt x="307" y="396"/>
                </a:cubicBezTo>
                <a:cubicBezTo>
                  <a:pt x="302" y="399"/>
                  <a:pt x="297" y="401"/>
                  <a:pt x="292" y="401"/>
                </a:cubicBezTo>
                <a:lnTo>
                  <a:pt x="291" y="401"/>
                </a:lnTo>
                <a:cubicBezTo>
                  <a:pt x="280" y="400"/>
                  <a:pt x="264" y="399"/>
                  <a:pt x="242" y="399"/>
                </a:cubicBezTo>
                <a:cubicBezTo>
                  <a:pt x="235" y="399"/>
                  <a:pt x="231" y="398"/>
                  <a:pt x="228" y="395"/>
                </a:cubicBezTo>
                <a:cubicBezTo>
                  <a:pt x="226" y="394"/>
                  <a:pt x="225" y="391"/>
                  <a:pt x="225" y="389"/>
                </a:cubicBezTo>
                <a:lnTo>
                  <a:pt x="225" y="389"/>
                </a:lnTo>
                <a:cubicBezTo>
                  <a:pt x="225" y="385"/>
                  <a:pt x="227" y="381"/>
                  <a:pt x="232" y="378"/>
                </a:cubicBezTo>
                <a:cubicBezTo>
                  <a:pt x="236" y="374"/>
                  <a:pt x="242" y="372"/>
                  <a:pt x="249" y="372"/>
                </a:cubicBezTo>
                <a:lnTo>
                  <a:pt x="264" y="372"/>
                </a:lnTo>
                <a:cubicBezTo>
                  <a:pt x="283" y="372"/>
                  <a:pt x="298" y="373"/>
                  <a:pt x="308" y="376"/>
                </a:cubicBezTo>
                <a:cubicBezTo>
                  <a:pt x="314" y="378"/>
                  <a:pt x="317" y="381"/>
                  <a:pt x="317" y="385"/>
                </a:cubicBezTo>
                <a:cubicBezTo>
                  <a:pt x="317" y="385"/>
                  <a:pt x="317" y="385"/>
                  <a:pt x="317" y="386"/>
                </a:cubicBezTo>
                <a:close/>
                <a:moveTo>
                  <a:pt x="321" y="351"/>
                </a:moveTo>
                <a:cubicBezTo>
                  <a:pt x="321" y="355"/>
                  <a:pt x="318" y="358"/>
                  <a:pt x="310" y="360"/>
                </a:cubicBezTo>
                <a:cubicBezTo>
                  <a:pt x="306" y="361"/>
                  <a:pt x="300" y="362"/>
                  <a:pt x="294" y="362"/>
                </a:cubicBezTo>
                <a:cubicBezTo>
                  <a:pt x="289" y="362"/>
                  <a:pt x="281" y="361"/>
                  <a:pt x="271" y="360"/>
                </a:cubicBezTo>
                <a:cubicBezTo>
                  <a:pt x="262" y="359"/>
                  <a:pt x="255" y="359"/>
                  <a:pt x="251" y="359"/>
                </a:cubicBezTo>
                <a:cubicBezTo>
                  <a:pt x="250" y="359"/>
                  <a:pt x="248" y="359"/>
                  <a:pt x="245" y="359"/>
                </a:cubicBezTo>
                <a:cubicBezTo>
                  <a:pt x="240" y="359"/>
                  <a:pt x="237" y="359"/>
                  <a:pt x="234" y="359"/>
                </a:cubicBezTo>
                <a:cubicBezTo>
                  <a:pt x="226" y="359"/>
                  <a:pt x="220" y="358"/>
                  <a:pt x="218" y="354"/>
                </a:cubicBezTo>
                <a:cubicBezTo>
                  <a:pt x="217" y="353"/>
                  <a:pt x="216" y="351"/>
                  <a:pt x="216" y="349"/>
                </a:cubicBezTo>
                <a:cubicBezTo>
                  <a:pt x="216" y="348"/>
                  <a:pt x="217" y="346"/>
                  <a:pt x="218" y="344"/>
                </a:cubicBezTo>
                <a:cubicBezTo>
                  <a:pt x="221" y="337"/>
                  <a:pt x="229" y="333"/>
                  <a:pt x="242" y="333"/>
                </a:cubicBezTo>
                <a:lnTo>
                  <a:pt x="258" y="333"/>
                </a:lnTo>
                <a:cubicBezTo>
                  <a:pt x="275" y="333"/>
                  <a:pt x="288" y="334"/>
                  <a:pt x="297" y="335"/>
                </a:cubicBezTo>
                <a:cubicBezTo>
                  <a:pt x="302" y="335"/>
                  <a:pt x="306" y="337"/>
                  <a:pt x="312" y="340"/>
                </a:cubicBezTo>
                <a:cubicBezTo>
                  <a:pt x="318" y="343"/>
                  <a:pt x="321" y="347"/>
                  <a:pt x="321" y="350"/>
                </a:cubicBezTo>
                <a:lnTo>
                  <a:pt x="321" y="351"/>
                </a:lnTo>
                <a:lnTo>
                  <a:pt x="321" y="351"/>
                </a:lnTo>
                <a:close/>
                <a:moveTo>
                  <a:pt x="461" y="426"/>
                </a:moveTo>
                <a:cubicBezTo>
                  <a:pt x="459" y="426"/>
                  <a:pt x="458" y="425"/>
                  <a:pt x="456" y="425"/>
                </a:cubicBezTo>
                <a:cubicBezTo>
                  <a:pt x="449" y="423"/>
                  <a:pt x="444" y="420"/>
                  <a:pt x="442" y="416"/>
                </a:cubicBezTo>
                <a:cubicBezTo>
                  <a:pt x="438" y="412"/>
                  <a:pt x="435" y="404"/>
                  <a:pt x="433" y="394"/>
                </a:cubicBezTo>
                <a:cubicBezTo>
                  <a:pt x="430" y="383"/>
                  <a:pt x="427" y="375"/>
                  <a:pt x="425" y="371"/>
                </a:cubicBezTo>
                <a:cubicBezTo>
                  <a:pt x="425" y="371"/>
                  <a:pt x="423" y="376"/>
                  <a:pt x="421" y="385"/>
                </a:cubicBezTo>
                <a:cubicBezTo>
                  <a:pt x="419" y="393"/>
                  <a:pt x="417" y="399"/>
                  <a:pt x="415" y="403"/>
                </a:cubicBezTo>
                <a:cubicBezTo>
                  <a:pt x="409" y="418"/>
                  <a:pt x="402" y="426"/>
                  <a:pt x="395" y="426"/>
                </a:cubicBezTo>
                <a:lnTo>
                  <a:pt x="395" y="426"/>
                </a:lnTo>
                <a:cubicBezTo>
                  <a:pt x="389" y="426"/>
                  <a:pt x="385" y="417"/>
                  <a:pt x="382" y="397"/>
                </a:cubicBezTo>
                <a:cubicBezTo>
                  <a:pt x="379" y="384"/>
                  <a:pt x="378" y="377"/>
                  <a:pt x="378" y="377"/>
                </a:cubicBezTo>
                <a:cubicBezTo>
                  <a:pt x="377" y="371"/>
                  <a:pt x="376" y="368"/>
                  <a:pt x="374" y="368"/>
                </a:cubicBezTo>
                <a:cubicBezTo>
                  <a:pt x="374" y="368"/>
                  <a:pt x="369" y="381"/>
                  <a:pt x="360" y="407"/>
                </a:cubicBezTo>
                <a:cubicBezTo>
                  <a:pt x="357" y="415"/>
                  <a:pt x="354" y="420"/>
                  <a:pt x="351" y="423"/>
                </a:cubicBezTo>
                <a:cubicBezTo>
                  <a:pt x="349" y="424"/>
                  <a:pt x="347" y="425"/>
                  <a:pt x="345" y="425"/>
                </a:cubicBezTo>
                <a:cubicBezTo>
                  <a:pt x="342" y="425"/>
                  <a:pt x="338" y="424"/>
                  <a:pt x="335" y="421"/>
                </a:cubicBezTo>
                <a:lnTo>
                  <a:pt x="335" y="421"/>
                </a:lnTo>
                <a:cubicBezTo>
                  <a:pt x="335" y="421"/>
                  <a:pt x="335" y="418"/>
                  <a:pt x="335" y="412"/>
                </a:cubicBezTo>
                <a:cubicBezTo>
                  <a:pt x="335" y="404"/>
                  <a:pt x="335" y="390"/>
                  <a:pt x="334" y="371"/>
                </a:cubicBezTo>
                <a:lnTo>
                  <a:pt x="334" y="371"/>
                </a:lnTo>
                <a:cubicBezTo>
                  <a:pt x="334" y="368"/>
                  <a:pt x="335" y="366"/>
                  <a:pt x="337" y="363"/>
                </a:cubicBezTo>
                <a:cubicBezTo>
                  <a:pt x="338" y="360"/>
                  <a:pt x="339" y="357"/>
                  <a:pt x="339" y="355"/>
                </a:cubicBezTo>
                <a:cubicBezTo>
                  <a:pt x="339" y="351"/>
                  <a:pt x="341" y="349"/>
                  <a:pt x="346" y="349"/>
                </a:cubicBezTo>
                <a:cubicBezTo>
                  <a:pt x="351" y="349"/>
                  <a:pt x="354" y="349"/>
                  <a:pt x="354" y="349"/>
                </a:cubicBezTo>
                <a:cubicBezTo>
                  <a:pt x="355" y="347"/>
                  <a:pt x="358" y="345"/>
                  <a:pt x="360" y="341"/>
                </a:cubicBezTo>
                <a:cubicBezTo>
                  <a:pt x="363" y="338"/>
                  <a:pt x="365" y="336"/>
                  <a:pt x="367" y="334"/>
                </a:cubicBezTo>
                <a:cubicBezTo>
                  <a:pt x="369" y="332"/>
                  <a:pt x="372" y="331"/>
                  <a:pt x="375" y="331"/>
                </a:cubicBezTo>
                <a:cubicBezTo>
                  <a:pt x="377" y="331"/>
                  <a:pt x="380" y="332"/>
                  <a:pt x="383" y="333"/>
                </a:cubicBezTo>
                <a:cubicBezTo>
                  <a:pt x="387" y="336"/>
                  <a:pt x="390" y="343"/>
                  <a:pt x="394" y="355"/>
                </a:cubicBezTo>
                <a:cubicBezTo>
                  <a:pt x="398" y="371"/>
                  <a:pt x="400" y="379"/>
                  <a:pt x="400" y="379"/>
                </a:cubicBezTo>
                <a:cubicBezTo>
                  <a:pt x="401" y="378"/>
                  <a:pt x="404" y="368"/>
                  <a:pt x="409" y="350"/>
                </a:cubicBezTo>
                <a:cubicBezTo>
                  <a:pt x="413" y="337"/>
                  <a:pt x="417" y="330"/>
                  <a:pt x="423" y="327"/>
                </a:cubicBezTo>
                <a:cubicBezTo>
                  <a:pt x="435" y="329"/>
                  <a:pt x="444" y="342"/>
                  <a:pt x="452" y="365"/>
                </a:cubicBezTo>
                <a:cubicBezTo>
                  <a:pt x="454" y="371"/>
                  <a:pt x="457" y="381"/>
                  <a:pt x="460" y="394"/>
                </a:cubicBezTo>
                <a:cubicBezTo>
                  <a:pt x="463" y="406"/>
                  <a:pt x="466" y="413"/>
                  <a:pt x="467" y="418"/>
                </a:cubicBezTo>
                <a:cubicBezTo>
                  <a:pt x="467" y="423"/>
                  <a:pt x="465" y="426"/>
                  <a:pt x="461" y="426"/>
                </a:cubicBezTo>
                <a:close/>
                <a:moveTo>
                  <a:pt x="538" y="421"/>
                </a:moveTo>
                <a:cubicBezTo>
                  <a:pt x="528" y="424"/>
                  <a:pt x="520" y="426"/>
                  <a:pt x="512" y="426"/>
                </a:cubicBezTo>
                <a:cubicBezTo>
                  <a:pt x="501" y="426"/>
                  <a:pt x="491" y="422"/>
                  <a:pt x="485" y="413"/>
                </a:cubicBezTo>
                <a:cubicBezTo>
                  <a:pt x="480" y="407"/>
                  <a:pt x="478" y="398"/>
                  <a:pt x="478" y="389"/>
                </a:cubicBezTo>
                <a:lnTo>
                  <a:pt x="478" y="387"/>
                </a:lnTo>
                <a:cubicBezTo>
                  <a:pt x="478" y="378"/>
                  <a:pt x="479" y="370"/>
                  <a:pt x="483" y="362"/>
                </a:cubicBezTo>
                <a:cubicBezTo>
                  <a:pt x="486" y="353"/>
                  <a:pt x="491" y="345"/>
                  <a:pt x="497" y="340"/>
                </a:cubicBezTo>
                <a:cubicBezTo>
                  <a:pt x="504" y="334"/>
                  <a:pt x="511" y="331"/>
                  <a:pt x="518" y="331"/>
                </a:cubicBezTo>
                <a:lnTo>
                  <a:pt x="519" y="331"/>
                </a:lnTo>
                <a:cubicBezTo>
                  <a:pt x="526" y="331"/>
                  <a:pt x="530" y="334"/>
                  <a:pt x="532" y="340"/>
                </a:cubicBezTo>
                <a:cubicBezTo>
                  <a:pt x="533" y="341"/>
                  <a:pt x="533" y="343"/>
                  <a:pt x="533" y="344"/>
                </a:cubicBezTo>
                <a:cubicBezTo>
                  <a:pt x="533" y="348"/>
                  <a:pt x="531" y="351"/>
                  <a:pt x="526" y="354"/>
                </a:cubicBezTo>
                <a:cubicBezTo>
                  <a:pt x="516" y="360"/>
                  <a:pt x="510" y="364"/>
                  <a:pt x="508" y="367"/>
                </a:cubicBezTo>
                <a:cubicBezTo>
                  <a:pt x="504" y="371"/>
                  <a:pt x="502" y="375"/>
                  <a:pt x="502" y="380"/>
                </a:cubicBezTo>
                <a:cubicBezTo>
                  <a:pt x="502" y="383"/>
                  <a:pt x="502" y="386"/>
                  <a:pt x="503" y="388"/>
                </a:cubicBezTo>
                <a:cubicBezTo>
                  <a:pt x="505" y="395"/>
                  <a:pt x="510" y="398"/>
                  <a:pt x="517" y="398"/>
                </a:cubicBezTo>
                <a:cubicBezTo>
                  <a:pt x="518" y="398"/>
                  <a:pt x="519" y="398"/>
                  <a:pt x="520" y="398"/>
                </a:cubicBezTo>
                <a:cubicBezTo>
                  <a:pt x="526" y="397"/>
                  <a:pt x="535" y="394"/>
                  <a:pt x="547" y="388"/>
                </a:cubicBezTo>
                <a:cubicBezTo>
                  <a:pt x="560" y="382"/>
                  <a:pt x="568" y="379"/>
                  <a:pt x="572" y="378"/>
                </a:cubicBezTo>
                <a:cubicBezTo>
                  <a:pt x="574" y="378"/>
                  <a:pt x="575" y="378"/>
                  <a:pt x="576" y="378"/>
                </a:cubicBezTo>
                <a:cubicBezTo>
                  <a:pt x="581" y="378"/>
                  <a:pt x="584" y="381"/>
                  <a:pt x="584" y="387"/>
                </a:cubicBezTo>
                <a:cubicBezTo>
                  <a:pt x="582" y="398"/>
                  <a:pt x="567" y="410"/>
                  <a:pt x="538" y="421"/>
                </a:cubicBezTo>
                <a:close/>
                <a:moveTo>
                  <a:pt x="600" y="322"/>
                </a:moveTo>
                <a:cubicBezTo>
                  <a:pt x="599" y="324"/>
                  <a:pt x="597" y="325"/>
                  <a:pt x="594" y="326"/>
                </a:cubicBezTo>
                <a:cubicBezTo>
                  <a:pt x="592" y="326"/>
                  <a:pt x="590" y="326"/>
                  <a:pt x="587" y="327"/>
                </a:cubicBezTo>
                <a:cubicBezTo>
                  <a:pt x="583" y="327"/>
                  <a:pt x="579" y="327"/>
                  <a:pt x="575" y="327"/>
                </a:cubicBezTo>
                <a:cubicBezTo>
                  <a:pt x="569" y="327"/>
                  <a:pt x="562" y="327"/>
                  <a:pt x="554" y="326"/>
                </a:cubicBezTo>
                <a:cubicBezTo>
                  <a:pt x="549" y="325"/>
                  <a:pt x="547" y="323"/>
                  <a:pt x="546" y="321"/>
                </a:cubicBezTo>
                <a:cubicBezTo>
                  <a:pt x="546" y="320"/>
                  <a:pt x="546" y="319"/>
                  <a:pt x="546" y="319"/>
                </a:cubicBezTo>
                <a:cubicBezTo>
                  <a:pt x="546" y="316"/>
                  <a:pt x="547" y="314"/>
                  <a:pt x="550" y="312"/>
                </a:cubicBezTo>
                <a:cubicBezTo>
                  <a:pt x="563" y="303"/>
                  <a:pt x="573" y="294"/>
                  <a:pt x="580" y="284"/>
                </a:cubicBezTo>
                <a:cubicBezTo>
                  <a:pt x="581" y="283"/>
                  <a:pt x="581" y="281"/>
                  <a:pt x="582" y="280"/>
                </a:cubicBezTo>
                <a:lnTo>
                  <a:pt x="582" y="280"/>
                </a:lnTo>
                <a:cubicBezTo>
                  <a:pt x="582" y="278"/>
                  <a:pt x="581" y="277"/>
                  <a:pt x="580" y="277"/>
                </a:cubicBezTo>
                <a:cubicBezTo>
                  <a:pt x="579" y="276"/>
                  <a:pt x="578" y="275"/>
                  <a:pt x="576" y="275"/>
                </a:cubicBezTo>
                <a:cubicBezTo>
                  <a:pt x="575" y="275"/>
                  <a:pt x="573" y="275"/>
                  <a:pt x="572" y="276"/>
                </a:cubicBezTo>
                <a:cubicBezTo>
                  <a:pt x="568" y="277"/>
                  <a:pt x="564" y="281"/>
                  <a:pt x="561" y="286"/>
                </a:cubicBezTo>
                <a:cubicBezTo>
                  <a:pt x="561" y="287"/>
                  <a:pt x="560" y="288"/>
                  <a:pt x="559" y="288"/>
                </a:cubicBezTo>
                <a:cubicBezTo>
                  <a:pt x="558" y="289"/>
                  <a:pt x="557" y="289"/>
                  <a:pt x="556" y="289"/>
                </a:cubicBezTo>
                <a:cubicBezTo>
                  <a:pt x="556" y="289"/>
                  <a:pt x="556" y="289"/>
                  <a:pt x="556" y="289"/>
                </a:cubicBezTo>
                <a:cubicBezTo>
                  <a:pt x="554" y="289"/>
                  <a:pt x="553" y="288"/>
                  <a:pt x="553" y="287"/>
                </a:cubicBezTo>
                <a:cubicBezTo>
                  <a:pt x="552" y="287"/>
                  <a:pt x="552" y="286"/>
                  <a:pt x="552" y="285"/>
                </a:cubicBezTo>
                <a:cubicBezTo>
                  <a:pt x="552" y="285"/>
                  <a:pt x="552" y="285"/>
                  <a:pt x="552" y="284"/>
                </a:cubicBezTo>
                <a:cubicBezTo>
                  <a:pt x="553" y="278"/>
                  <a:pt x="556" y="274"/>
                  <a:pt x="562" y="270"/>
                </a:cubicBezTo>
                <a:cubicBezTo>
                  <a:pt x="567" y="266"/>
                  <a:pt x="573" y="264"/>
                  <a:pt x="579" y="264"/>
                </a:cubicBezTo>
                <a:lnTo>
                  <a:pt x="579" y="264"/>
                </a:lnTo>
                <a:cubicBezTo>
                  <a:pt x="585" y="264"/>
                  <a:pt x="589" y="266"/>
                  <a:pt x="592" y="271"/>
                </a:cubicBezTo>
                <a:cubicBezTo>
                  <a:pt x="593" y="273"/>
                  <a:pt x="594" y="276"/>
                  <a:pt x="594" y="278"/>
                </a:cubicBezTo>
                <a:cubicBezTo>
                  <a:pt x="594" y="280"/>
                  <a:pt x="593" y="283"/>
                  <a:pt x="593" y="285"/>
                </a:cubicBezTo>
                <a:cubicBezTo>
                  <a:pt x="590" y="290"/>
                  <a:pt x="586" y="296"/>
                  <a:pt x="580" y="301"/>
                </a:cubicBezTo>
                <a:cubicBezTo>
                  <a:pt x="572" y="308"/>
                  <a:pt x="567" y="313"/>
                  <a:pt x="565" y="314"/>
                </a:cubicBezTo>
                <a:cubicBezTo>
                  <a:pt x="572" y="315"/>
                  <a:pt x="578" y="316"/>
                  <a:pt x="582" y="316"/>
                </a:cubicBezTo>
                <a:lnTo>
                  <a:pt x="582" y="316"/>
                </a:lnTo>
                <a:cubicBezTo>
                  <a:pt x="583" y="316"/>
                  <a:pt x="585" y="316"/>
                  <a:pt x="589" y="315"/>
                </a:cubicBezTo>
                <a:cubicBezTo>
                  <a:pt x="591" y="315"/>
                  <a:pt x="592" y="315"/>
                  <a:pt x="594" y="315"/>
                </a:cubicBezTo>
                <a:cubicBezTo>
                  <a:pt x="594" y="315"/>
                  <a:pt x="595" y="315"/>
                  <a:pt x="596" y="315"/>
                </a:cubicBezTo>
                <a:cubicBezTo>
                  <a:pt x="598" y="315"/>
                  <a:pt x="599" y="316"/>
                  <a:pt x="600" y="317"/>
                </a:cubicBezTo>
                <a:cubicBezTo>
                  <a:pt x="600" y="318"/>
                  <a:pt x="600" y="318"/>
                  <a:pt x="600" y="319"/>
                </a:cubicBezTo>
                <a:cubicBezTo>
                  <a:pt x="600" y="320"/>
                  <a:pt x="600" y="321"/>
                  <a:pt x="600" y="3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9A77BD-8D09-4011-8AFF-DF811189687B}"/>
              </a:ext>
            </a:extLst>
          </p:cNvPr>
          <p:cNvSpPr txBox="1"/>
          <p:nvPr/>
        </p:nvSpPr>
        <p:spPr>
          <a:xfrm>
            <a:off x="913395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EE51AB-AF89-429F-8970-C03BA5A1B8E0}"/>
              </a:ext>
            </a:extLst>
          </p:cNvPr>
          <p:cNvSpPr txBox="1"/>
          <p:nvPr/>
        </p:nvSpPr>
        <p:spPr>
          <a:xfrm>
            <a:off x="278810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D35513-20C1-4C73-84B7-CB99B25CC909}"/>
              </a:ext>
            </a:extLst>
          </p:cNvPr>
          <p:cNvSpPr txBox="1"/>
          <p:nvPr/>
        </p:nvSpPr>
        <p:spPr>
          <a:xfrm>
            <a:off x="4662823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5D87DD-4D9C-483D-93DC-1F11F4076965}"/>
              </a:ext>
            </a:extLst>
          </p:cNvPr>
          <p:cNvSpPr txBox="1"/>
          <p:nvPr/>
        </p:nvSpPr>
        <p:spPr>
          <a:xfrm>
            <a:off x="657073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C331ED-2976-4903-80FB-CEF567550DFF}"/>
              </a:ext>
            </a:extLst>
          </p:cNvPr>
          <p:cNvSpPr txBox="1"/>
          <p:nvPr/>
        </p:nvSpPr>
        <p:spPr>
          <a:xfrm>
            <a:off x="8412254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9026C64-2C49-4411-830B-6C0BAE327F26}"/>
              </a:ext>
            </a:extLst>
          </p:cNvPr>
          <p:cNvSpPr txBox="1"/>
          <p:nvPr/>
        </p:nvSpPr>
        <p:spPr>
          <a:xfrm>
            <a:off x="10286970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670091" y="2859531"/>
            <a:ext cx="108265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C9B3B43-9CAE-4AEF-A1D5-B98C52678DF6}"/>
              </a:ext>
            </a:extLst>
          </p:cNvPr>
          <p:cNvGrpSpPr/>
          <p:nvPr/>
        </p:nvGrpSpPr>
        <p:grpSpPr>
          <a:xfrm>
            <a:off x="6092571" y="6232418"/>
            <a:ext cx="2028088" cy="495418"/>
            <a:chOff x="4149505" y="5017443"/>
            <a:chExt cx="6127563" cy="565150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D33F5CD5-4A1D-4EA9-B069-23D263BB946C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81171EDF-F46E-440C-BDAF-82D877C5D865}"/>
                </a:ext>
              </a:extLst>
            </p:cNvPr>
            <p:cNvSpPr/>
            <p:nvPr/>
          </p:nvSpPr>
          <p:spPr>
            <a:xfrm>
              <a:off x="4678356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9EDF17D6-FF41-4BB8-B128-E87BBC84EA20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270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EFD43E3-A1D1-449E-A4FD-E8C9479371F8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2" name="iconfont-1049-809669">
            <a:extLst>
              <a:ext uri="{FF2B5EF4-FFF2-40B4-BE49-F238E27FC236}">
                <a16:creationId xmlns:a16="http://schemas.microsoft.com/office/drawing/2014/main" id="{DE654F64-756A-49F6-836F-65B313203155}"/>
              </a:ext>
            </a:extLst>
          </p:cNvPr>
          <p:cNvSpPr>
            <a:spLocks noChangeAspect="1"/>
          </p:cNvSpPr>
          <p:nvPr/>
        </p:nvSpPr>
        <p:spPr bwMode="auto">
          <a:xfrm>
            <a:off x="6410683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0287BC9-9F4F-40E5-9722-F8B90DA428D8}"/>
              </a:ext>
            </a:extLst>
          </p:cNvPr>
          <p:cNvSpPr txBox="1"/>
          <p:nvPr/>
        </p:nvSpPr>
        <p:spPr>
          <a:xfrm>
            <a:off x="6813975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5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pic>
        <p:nvPicPr>
          <p:cNvPr id="83" name="图片 12" descr="logo">
            <a:extLst>
              <a:ext uri="{FF2B5EF4-FFF2-40B4-BE49-F238E27FC236}">
                <a16:creationId xmlns:a16="http://schemas.microsoft.com/office/drawing/2014/main" id="{9921CF72-ABE5-4644-9FC5-B2FBA8A0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31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A1BCB7-EA0B-46C0-951E-B8E4F3DBD1A8}"/>
              </a:ext>
            </a:extLst>
          </p:cNvPr>
          <p:cNvGrpSpPr/>
          <p:nvPr/>
        </p:nvGrpSpPr>
        <p:grpSpPr>
          <a:xfrm>
            <a:off x="2631900" y="3787806"/>
            <a:ext cx="1365914" cy="1365914"/>
            <a:chOff x="953888" y="3595109"/>
            <a:chExt cx="1365914" cy="1365914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5495BC2-F641-4453-A355-26B0F35E518F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7EBDBB8-2FD1-4972-917B-88097AA6445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45859BE-9CAB-47F9-85CC-03FC6AEF88E8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9E521E2-2BCE-4DB5-8F21-0EDBB1F95087}"/>
              </a:ext>
            </a:extLst>
          </p:cNvPr>
          <p:cNvGrpSpPr/>
          <p:nvPr/>
        </p:nvGrpSpPr>
        <p:grpSpPr>
          <a:xfrm>
            <a:off x="4506615" y="3787806"/>
            <a:ext cx="1365914" cy="1365914"/>
            <a:chOff x="953888" y="3595109"/>
            <a:chExt cx="1365914" cy="1365914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46634E7-7FE2-42E6-8AC5-E1961B512DA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D40C5362-22CD-4BF1-A289-2E578D3BCD4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938E0D6-3633-47A1-AD7D-725EF2D1F3E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A8C3E03-ABCE-4DC3-8FBF-4380DC94A04D}"/>
              </a:ext>
            </a:extLst>
          </p:cNvPr>
          <p:cNvGrpSpPr/>
          <p:nvPr/>
        </p:nvGrpSpPr>
        <p:grpSpPr>
          <a:xfrm>
            <a:off x="6381330" y="3787806"/>
            <a:ext cx="1365914" cy="1365914"/>
            <a:chOff x="953888" y="3595109"/>
            <a:chExt cx="1365914" cy="1365914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E35F102-FD5A-457F-B54F-53DE46F02872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96230D7-A4B2-464F-91C4-768B9255C43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6F62370-2C2A-4792-9F66-502D80EF8B3C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6A93900-2E87-4197-BEBC-39628F3E0320}"/>
              </a:ext>
            </a:extLst>
          </p:cNvPr>
          <p:cNvGrpSpPr/>
          <p:nvPr/>
        </p:nvGrpSpPr>
        <p:grpSpPr>
          <a:xfrm>
            <a:off x="8256045" y="3787806"/>
            <a:ext cx="1365914" cy="1365914"/>
            <a:chOff x="953888" y="3595109"/>
            <a:chExt cx="1365914" cy="136591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21F67E1-343F-42EB-BD78-FAB0067E54DD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BC0C53F-A2B2-4B3B-8A1E-15E14E99348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259AD6D-97AF-40E0-B838-3E82938BA3A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D43E0DE-6237-4BF0-8F4F-B30A91B79CD7}"/>
              </a:ext>
            </a:extLst>
          </p:cNvPr>
          <p:cNvGrpSpPr/>
          <p:nvPr/>
        </p:nvGrpSpPr>
        <p:grpSpPr>
          <a:xfrm>
            <a:off x="10130761" y="3787806"/>
            <a:ext cx="1365914" cy="1365914"/>
            <a:chOff x="953888" y="3595109"/>
            <a:chExt cx="1365914" cy="1365914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2855C94E-0F27-42DF-BE54-8AF144F20E8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AB652EC0-CE57-40E2-B75E-08D0831E915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1C9B423-FBB7-4902-90FC-1BB469BF9B1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5" name="documents-case_46495">
            <a:extLst>
              <a:ext uri="{FF2B5EF4-FFF2-40B4-BE49-F238E27FC236}">
                <a16:creationId xmlns:a16="http://schemas.microsoft.com/office/drawing/2014/main" id="{BE428B30-05F6-4AD2-A53B-908DD2664BF3}"/>
              </a:ext>
            </a:extLst>
          </p:cNvPr>
          <p:cNvSpPr>
            <a:spLocks noChangeAspect="1"/>
          </p:cNvSpPr>
          <p:nvPr/>
        </p:nvSpPr>
        <p:spPr bwMode="auto">
          <a:xfrm>
            <a:off x="8687858" y="4177944"/>
            <a:ext cx="502287" cy="609685"/>
          </a:xfrm>
          <a:custGeom>
            <a:avLst/>
            <a:gdLst>
              <a:gd name="T0" fmla="*/ 313 w 343"/>
              <a:gd name="T1" fmla="*/ 15 h 417"/>
              <a:gd name="T2" fmla="*/ 150 w 343"/>
              <a:gd name="T3" fmla="*/ 15 h 417"/>
              <a:gd name="T4" fmla="*/ 150 w 343"/>
              <a:gd name="T5" fmla="*/ 13 h 417"/>
              <a:gd name="T6" fmla="*/ 130 w 343"/>
              <a:gd name="T7" fmla="*/ 0 h 417"/>
              <a:gd name="T8" fmla="*/ 34 w 343"/>
              <a:gd name="T9" fmla="*/ 0 h 417"/>
              <a:gd name="T10" fmla="*/ 0 w 343"/>
              <a:gd name="T11" fmla="*/ 33 h 417"/>
              <a:gd name="T12" fmla="*/ 0 w 343"/>
              <a:gd name="T13" fmla="*/ 384 h 417"/>
              <a:gd name="T14" fmla="*/ 34 w 343"/>
              <a:gd name="T15" fmla="*/ 417 h 417"/>
              <a:gd name="T16" fmla="*/ 284 w 343"/>
              <a:gd name="T17" fmla="*/ 417 h 417"/>
              <a:gd name="T18" fmla="*/ 294 w 343"/>
              <a:gd name="T19" fmla="*/ 412 h 417"/>
              <a:gd name="T20" fmla="*/ 295 w 343"/>
              <a:gd name="T21" fmla="*/ 401 h 417"/>
              <a:gd name="T22" fmla="*/ 313 w 343"/>
              <a:gd name="T23" fmla="*/ 401 h 417"/>
              <a:gd name="T24" fmla="*/ 343 w 343"/>
              <a:gd name="T25" fmla="*/ 370 h 417"/>
              <a:gd name="T26" fmla="*/ 343 w 343"/>
              <a:gd name="T27" fmla="*/ 45 h 417"/>
              <a:gd name="T28" fmla="*/ 313 w 343"/>
              <a:gd name="T29" fmla="*/ 15 h 417"/>
              <a:gd name="T30" fmla="*/ 309 w 343"/>
              <a:gd name="T31" fmla="*/ 366 h 417"/>
              <a:gd name="T32" fmla="*/ 282 w 343"/>
              <a:gd name="T33" fmla="*/ 366 h 417"/>
              <a:gd name="T34" fmla="*/ 267 w 343"/>
              <a:gd name="T35" fmla="*/ 326 h 417"/>
              <a:gd name="T36" fmla="*/ 282 w 343"/>
              <a:gd name="T37" fmla="*/ 309 h 417"/>
              <a:gd name="T38" fmla="*/ 264 w 343"/>
              <a:gd name="T39" fmla="*/ 292 h 417"/>
              <a:gd name="T40" fmla="*/ 254 w 343"/>
              <a:gd name="T41" fmla="*/ 292 h 417"/>
              <a:gd name="T42" fmla="*/ 242 w 343"/>
              <a:gd name="T43" fmla="*/ 260 h 417"/>
              <a:gd name="T44" fmla="*/ 267 w 343"/>
              <a:gd name="T45" fmla="*/ 260 h 417"/>
              <a:gd name="T46" fmla="*/ 285 w 343"/>
              <a:gd name="T47" fmla="*/ 242 h 417"/>
              <a:gd name="T48" fmla="*/ 267 w 343"/>
              <a:gd name="T49" fmla="*/ 225 h 417"/>
              <a:gd name="T50" fmla="*/ 229 w 343"/>
              <a:gd name="T51" fmla="*/ 225 h 417"/>
              <a:gd name="T52" fmla="*/ 217 w 343"/>
              <a:gd name="T53" fmla="*/ 192 h 417"/>
              <a:gd name="T54" fmla="*/ 267 w 343"/>
              <a:gd name="T55" fmla="*/ 192 h 417"/>
              <a:gd name="T56" fmla="*/ 285 w 343"/>
              <a:gd name="T57" fmla="*/ 175 h 417"/>
              <a:gd name="T58" fmla="*/ 267 w 343"/>
              <a:gd name="T59" fmla="*/ 159 h 417"/>
              <a:gd name="T60" fmla="*/ 204 w 343"/>
              <a:gd name="T61" fmla="*/ 159 h 417"/>
              <a:gd name="T62" fmla="*/ 192 w 343"/>
              <a:gd name="T63" fmla="*/ 126 h 417"/>
              <a:gd name="T64" fmla="*/ 267 w 343"/>
              <a:gd name="T65" fmla="*/ 126 h 417"/>
              <a:gd name="T66" fmla="*/ 285 w 343"/>
              <a:gd name="T67" fmla="*/ 109 h 417"/>
              <a:gd name="T68" fmla="*/ 267 w 343"/>
              <a:gd name="T69" fmla="*/ 91 h 417"/>
              <a:gd name="T70" fmla="*/ 179 w 343"/>
              <a:gd name="T71" fmla="*/ 91 h 417"/>
              <a:gd name="T72" fmla="*/ 163 w 343"/>
              <a:gd name="T73" fmla="*/ 50 h 417"/>
              <a:gd name="T74" fmla="*/ 309 w 343"/>
              <a:gd name="T75" fmla="*/ 50 h 417"/>
              <a:gd name="T76" fmla="*/ 309 w 343"/>
              <a:gd name="T77" fmla="*/ 36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3" h="417">
                <a:moveTo>
                  <a:pt x="313" y="15"/>
                </a:moveTo>
                <a:lnTo>
                  <a:pt x="150" y="15"/>
                </a:lnTo>
                <a:lnTo>
                  <a:pt x="150" y="13"/>
                </a:lnTo>
                <a:cubicBezTo>
                  <a:pt x="147" y="5"/>
                  <a:pt x="139" y="0"/>
                  <a:pt x="130" y="0"/>
                </a:cubicBezTo>
                <a:lnTo>
                  <a:pt x="34" y="0"/>
                </a:lnTo>
                <a:cubicBezTo>
                  <a:pt x="16" y="0"/>
                  <a:pt x="0" y="14"/>
                  <a:pt x="0" y="33"/>
                </a:cubicBezTo>
                <a:lnTo>
                  <a:pt x="0" y="384"/>
                </a:lnTo>
                <a:cubicBezTo>
                  <a:pt x="0" y="402"/>
                  <a:pt x="16" y="417"/>
                  <a:pt x="34" y="417"/>
                </a:cubicBezTo>
                <a:lnTo>
                  <a:pt x="284" y="417"/>
                </a:lnTo>
                <a:cubicBezTo>
                  <a:pt x="288" y="417"/>
                  <a:pt x="292" y="415"/>
                  <a:pt x="294" y="412"/>
                </a:cubicBezTo>
                <a:cubicBezTo>
                  <a:pt x="296" y="409"/>
                  <a:pt x="297" y="404"/>
                  <a:pt x="295" y="401"/>
                </a:cubicBezTo>
                <a:lnTo>
                  <a:pt x="313" y="401"/>
                </a:lnTo>
                <a:cubicBezTo>
                  <a:pt x="330" y="401"/>
                  <a:pt x="343" y="387"/>
                  <a:pt x="343" y="370"/>
                </a:cubicBezTo>
                <a:lnTo>
                  <a:pt x="343" y="45"/>
                </a:lnTo>
                <a:cubicBezTo>
                  <a:pt x="343" y="28"/>
                  <a:pt x="330" y="15"/>
                  <a:pt x="313" y="15"/>
                </a:cubicBezTo>
                <a:close/>
                <a:moveTo>
                  <a:pt x="309" y="366"/>
                </a:moveTo>
                <a:lnTo>
                  <a:pt x="282" y="366"/>
                </a:lnTo>
                <a:lnTo>
                  <a:pt x="267" y="326"/>
                </a:lnTo>
                <a:cubicBezTo>
                  <a:pt x="275" y="325"/>
                  <a:pt x="282" y="318"/>
                  <a:pt x="282" y="309"/>
                </a:cubicBezTo>
                <a:cubicBezTo>
                  <a:pt x="282" y="300"/>
                  <a:pt x="274" y="292"/>
                  <a:pt x="264" y="292"/>
                </a:cubicBezTo>
                <a:lnTo>
                  <a:pt x="254" y="292"/>
                </a:lnTo>
                <a:lnTo>
                  <a:pt x="242" y="260"/>
                </a:lnTo>
                <a:lnTo>
                  <a:pt x="267" y="260"/>
                </a:lnTo>
                <a:cubicBezTo>
                  <a:pt x="277" y="260"/>
                  <a:pt x="285" y="252"/>
                  <a:pt x="285" y="242"/>
                </a:cubicBezTo>
                <a:cubicBezTo>
                  <a:pt x="285" y="233"/>
                  <a:pt x="277" y="225"/>
                  <a:pt x="267" y="225"/>
                </a:cubicBezTo>
                <a:lnTo>
                  <a:pt x="229" y="225"/>
                </a:lnTo>
                <a:lnTo>
                  <a:pt x="217" y="192"/>
                </a:lnTo>
                <a:lnTo>
                  <a:pt x="267" y="192"/>
                </a:lnTo>
                <a:cubicBezTo>
                  <a:pt x="277" y="192"/>
                  <a:pt x="285" y="185"/>
                  <a:pt x="285" y="175"/>
                </a:cubicBezTo>
                <a:cubicBezTo>
                  <a:pt x="285" y="166"/>
                  <a:pt x="277" y="159"/>
                  <a:pt x="267" y="159"/>
                </a:cubicBezTo>
                <a:lnTo>
                  <a:pt x="204" y="159"/>
                </a:lnTo>
                <a:lnTo>
                  <a:pt x="192" y="126"/>
                </a:lnTo>
                <a:lnTo>
                  <a:pt x="267" y="126"/>
                </a:lnTo>
                <a:cubicBezTo>
                  <a:pt x="277" y="126"/>
                  <a:pt x="285" y="118"/>
                  <a:pt x="285" y="109"/>
                </a:cubicBezTo>
                <a:cubicBezTo>
                  <a:pt x="285" y="99"/>
                  <a:pt x="277" y="91"/>
                  <a:pt x="267" y="91"/>
                </a:cubicBezTo>
                <a:lnTo>
                  <a:pt x="179" y="91"/>
                </a:lnTo>
                <a:lnTo>
                  <a:pt x="163" y="50"/>
                </a:lnTo>
                <a:lnTo>
                  <a:pt x="309" y="50"/>
                </a:lnTo>
                <a:lnTo>
                  <a:pt x="309" y="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6" name="mountain-graph_1787">
            <a:extLst>
              <a:ext uri="{FF2B5EF4-FFF2-40B4-BE49-F238E27FC236}">
                <a16:creationId xmlns:a16="http://schemas.microsoft.com/office/drawing/2014/main" id="{F60AEEEF-E881-4343-A8A6-04A1BED99298}"/>
              </a:ext>
            </a:extLst>
          </p:cNvPr>
          <p:cNvSpPr>
            <a:spLocks noChangeAspect="1"/>
          </p:cNvSpPr>
          <p:nvPr/>
        </p:nvSpPr>
        <p:spPr bwMode="auto">
          <a:xfrm>
            <a:off x="6759444" y="4178287"/>
            <a:ext cx="609685" cy="608998"/>
          </a:xfrm>
          <a:custGeom>
            <a:avLst/>
            <a:gdLst>
              <a:gd name="connsiteX0" fmla="*/ 413275 w 551492"/>
              <a:gd name="connsiteY0" fmla="*/ 138132 h 550871"/>
              <a:gd name="connsiteX1" fmla="*/ 551492 w 551492"/>
              <a:gd name="connsiteY1" fmla="*/ 274791 h 550871"/>
              <a:gd name="connsiteX2" fmla="*/ 551492 w 551492"/>
              <a:gd name="connsiteY2" fmla="*/ 412739 h 550871"/>
              <a:gd name="connsiteX3" fmla="*/ 138132 w 551492"/>
              <a:gd name="connsiteY3" fmla="*/ 412739 h 550871"/>
              <a:gd name="connsiteX4" fmla="*/ 138132 w 551492"/>
              <a:gd name="connsiteY4" fmla="*/ 274791 h 550871"/>
              <a:gd name="connsiteX5" fmla="*/ 206595 w 551492"/>
              <a:gd name="connsiteY5" fmla="*/ 206461 h 550871"/>
              <a:gd name="connsiteX6" fmla="*/ 275058 w 551492"/>
              <a:gd name="connsiteY6" fmla="*/ 274791 h 550871"/>
              <a:gd name="connsiteX7" fmla="*/ 68452 w 551492"/>
              <a:gd name="connsiteY7" fmla="*/ 0 h 550871"/>
              <a:gd name="connsiteX8" fmla="*/ 68452 w 551492"/>
              <a:gd name="connsiteY8" fmla="*/ 481206 h 550871"/>
              <a:gd name="connsiteX9" fmla="*/ 551492 w 551492"/>
              <a:gd name="connsiteY9" fmla="*/ 481206 h 550871"/>
              <a:gd name="connsiteX10" fmla="*/ 481748 w 551492"/>
              <a:gd name="connsiteY10" fmla="*/ 550871 h 550871"/>
              <a:gd name="connsiteX11" fmla="*/ 68452 w 551492"/>
              <a:gd name="connsiteY11" fmla="*/ 550871 h 550871"/>
              <a:gd name="connsiteX12" fmla="*/ 0 w 551492"/>
              <a:gd name="connsiteY12" fmla="*/ 550871 h 550871"/>
              <a:gd name="connsiteX13" fmla="*/ 0 w 551492"/>
              <a:gd name="connsiteY13" fmla="*/ 481206 h 550871"/>
              <a:gd name="connsiteX14" fmla="*/ 0 w 551492"/>
              <a:gd name="connsiteY14" fmla="*/ 68375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1492" h="550871">
                <a:moveTo>
                  <a:pt x="413275" y="138132"/>
                </a:moveTo>
                <a:lnTo>
                  <a:pt x="551492" y="274791"/>
                </a:lnTo>
                <a:lnTo>
                  <a:pt x="551492" y="412739"/>
                </a:lnTo>
                <a:lnTo>
                  <a:pt x="138132" y="412739"/>
                </a:lnTo>
                <a:lnTo>
                  <a:pt x="138132" y="274791"/>
                </a:lnTo>
                <a:lnTo>
                  <a:pt x="206595" y="206461"/>
                </a:lnTo>
                <a:lnTo>
                  <a:pt x="275058" y="274791"/>
                </a:lnTo>
                <a:close/>
                <a:moveTo>
                  <a:pt x="68452" y="0"/>
                </a:moveTo>
                <a:lnTo>
                  <a:pt x="68452" y="481206"/>
                </a:lnTo>
                <a:lnTo>
                  <a:pt x="551492" y="481206"/>
                </a:lnTo>
                <a:lnTo>
                  <a:pt x="481748" y="550871"/>
                </a:lnTo>
                <a:lnTo>
                  <a:pt x="68452" y="550871"/>
                </a:lnTo>
                <a:lnTo>
                  <a:pt x="0" y="550871"/>
                </a:lnTo>
                <a:lnTo>
                  <a:pt x="0" y="481206"/>
                </a:lnTo>
                <a:lnTo>
                  <a:pt x="0" y="68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7" name="literature_221906">
            <a:extLst>
              <a:ext uri="{FF2B5EF4-FFF2-40B4-BE49-F238E27FC236}">
                <a16:creationId xmlns:a16="http://schemas.microsoft.com/office/drawing/2014/main" id="{20869B59-5F3B-4108-B32F-5825C586B4C1}"/>
              </a:ext>
            </a:extLst>
          </p:cNvPr>
          <p:cNvSpPr>
            <a:spLocks noChangeAspect="1"/>
          </p:cNvSpPr>
          <p:nvPr/>
        </p:nvSpPr>
        <p:spPr bwMode="auto">
          <a:xfrm>
            <a:off x="10508875" y="4178402"/>
            <a:ext cx="609685" cy="608769"/>
          </a:xfrm>
          <a:custGeom>
            <a:avLst/>
            <a:gdLst>
              <a:gd name="connsiteX0" fmla="*/ 486121 w 607634"/>
              <a:gd name="connsiteY0" fmla="*/ 34142 h 606722"/>
              <a:gd name="connsiteX1" fmla="*/ 572055 w 607634"/>
              <a:gd name="connsiteY1" fmla="*/ 69671 h 606722"/>
              <a:gd name="connsiteX2" fmla="*/ 572055 w 607634"/>
              <a:gd name="connsiteY2" fmla="*/ 241293 h 606722"/>
              <a:gd name="connsiteX3" fmla="*/ 346428 w 607634"/>
              <a:gd name="connsiteY3" fmla="*/ 466509 h 606722"/>
              <a:gd name="connsiteX4" fmla="*/ 206869 w 607634"/>
              <a:gd name="connsiteY4" fmla="*/ 466509 h 606722"/>
              <a:gd name="connsiteX5" fmla="*/ 280743 w 607634"/>
              <a:gd name="connsiteY5" fmla="*/ 392741 h 606722"/>
              <a:gd name="connsiteX6" fmla="*/ 357198 w 607634"/>
              <a:gd name="connsiteY6" fmla="*/ 392741 h 606722"/>
              <a:gd name="connsiteX7" fmla="*/ 357198 w 607634"/>
              <a:gd name="connsiteY7" fmla="*/ 347235 h 606722"/>
              <a:gd name="connsiteX8" fmla="*/ 326313 w 607634"/>
              <a:gd name="connsiteY8" fmla="*/ 347235 h 606722"/>
              <a:gd name="connsiteX9" fmla="*/ 377402 w 607634"/>
              <a:gd name="connsiteY9" fmla="*/ 296220 h 606722"/>
              <a:gd name="connsiteX10" fmla="*/ 453857 w 607634"/>
              <a:gd name="connsiteY10" fmla="*/ 296220 h 606722"/>
              <a:gd name="connsiteX11" fmla="*/ 453857 w 607634"/>
              <a:gd name="connsiteY11" fmla="*/ 250714 h 606722"/>
              <a:gd name="connsiteX12" fmla="*/ 422972 w 607634"/>
              <a:gd name="connsiteY12" fmla="*/ 250714 h 606722"/>
              <a:gd name="connsiteX13" fmla="*/ 502186 w 607634"/>
              <a:gd name="connsiteY13" fmla="*/ 171613 h 606722"/>
              <a:gd name="connsiteX14" fmla="*/ 469967 w 607634"/>
              <a:gd name="connsiteY14" fmla="*/ 139440 h 606722"/>
              <a:gd name="connsiteX15" fmla="*/ 174649 w 607634"/>
              <a:gd name="connsiteY15" fmla="*/ 434335 h 606722"/>
              <a:gd name="connsiteX16" fmla="*/ 174649 w 607634"/>
              <a:gd name="connsiteY16" fmla="*/ 294886 h 606722"/>
              <a:gd name="connsiteX17" fmla="*/ 400187 w 607634"/>
              <a:gd name="connsiteY17" fmla="*/ 69671 h 606722"/>
              <a:gd name="connsiteX18" fmla="*/ 486121 w 607634"/>
              <a:gd name="connsiteY18" fmla="*/ 34142 h 606722"/>
              <a:gd name="connsiteX19" fmla="*/ 0 w 607634"/>
              <a:gd name="connsiteY19" fmla="*/ 0 h 606722"/>
              <a:gd name="connsiteX20" fmla="*/ 425277 w 607634"/>
              <a:gd name="connsiteY20" fmla="*/ 0 h 606722"/>
              <a:gd name="connsiteX21" fmla="*/ 367956 w 607634"/>
              <a:gd name="connsiteY21" fmla="*/ 37504 h 606722"/>
              <a:gd name="connsiteX22" fmla="*/ 129060 w 607634"/>
              <a:gd name="connsiteY22" fmla="*/ 276033 h 606722"/>
              <a:gd name="connsiteX23" fmla="*/ 129060 w 607634"/>
              <a:gd name="connsiteY23" fmla="*/ 479814 h 606722"/>
              <a:gd name="connsiteX24" fmla="*/ 94080 w 607634"/>
              <a:gd name="connsiteY24" fmla="*/ 514741 h 606722"/>
              <a:gd name="connsiteX25" fmla="*/ 126301 w 607634"/>
              <a:gd name="connsiteY25" fmla="*/ 546912 h 606722"/>
              <a:gd name="connsiteX26" fmla="*/ 161281 w 607634"/>
              <a:gd name="connsiteY26" fmla="*/ 511986 h 606722"/>
              <a:gd name="connsiteX27" fmla="*/ 365375 w 607634"/>
              <a:gd name="connsiteY27" fmla="*/ 511986 h 606722"/>
              <a:gd name="connsiteX28" fmla="*/ 485624 w 607634"/>
              <a:gd name="connsiteY28" fmla="*/ 391921 h 606722"/>
              <a:gd name="connsiteX29" fmla="*/ 486069 w 607634"/>
              <a:gd name="connsiteY29" fmla="*/ 561220 h 606722"/>
              <a:gd name="connsiteX30" fmla="*/ 531640 w 607634"/>
              <a:gd name="connsiteY30" fmla="*/ 606722 h 606722"/>
              <a:gd name="connsiteX31" fmla="*/ 91143 w 607634"/>
              <a:gd name="connsiteY31" fmla="*/ 606722 h 606722"/>
              <a:gd name="connsiteX32" fmla="*/ 45571 w 607634"/>
              <a:gd name="connsiteY32" fmla="*/ 561220 h 606722"/>
              <a:gd name="connsiteX33" fmla="*/ 45571 w 607634"/>
              <a:gd name="connsiteY33" fmla="*/ 45502 h 606722"/>
              <a:gd name="connsiteX34" fmla="*/ 0 w 607634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4" h="606722">
                <a:moveTo>
                  <a:pt x="486121" y="34142"/>
                </a:moveTo>
                <a:cubicBezTo>
                  <a:pt x="517228" y="34142"/>
                  <a:pt x="548335" y="45985"/>
                  <a:pt x="572055" y="69671"/>
                </a:cubicBezTo>
                <a:cubicBezTo>
                  <a:pt x="619494" y="117042"/>
                  <a:pt x="619494" y="193922"/>
                  <a:pt x="572055" y="241293"/>
                </a:cubicBezTo>
                <a:lnTo>
                  <a:pt x="346428" y="466509"/>
                </a:lnTo>
                <a:lnTo>
                  <a:pt x="206869" y="466509"/>
                </a:lnTo>
                <a:lnTo>
                  <a:pt x="280743" y="392741"/>
                </a:lnTo>
                <a:lnTo>
                  <a:pt x="357198" y="392741"/>
                </a:lnTo>
                <a:lnTo>
                  <a:pt x="357198" y="347235"/>
                </a:lnTo>
                <a:lnTo>
                  <a:pt x="326313" y="347235"/>
                </a:lnTo>
                <a:lnTo>
                  <a:pt x="377402" y="296220"/>
                </a:lnTo>
                <a:lnTo>
                  <a:pt x="453857" y="296220"/>
                </a:lnTo>
                <a:lnTo>
                  <a:pt x="453857" y="250714"/>
                </a:lnTo>
                <a:lnTo>
                  <a:pt x="422972" y="250714"/>
                </a:lnTo>
                <a:lnTo>
                  <a:pt x="502186" y="171613"/>
                </a:lnTo>
                <a:lnTo>
                  <a:pt x="469967" y="139440"/>
                </a:lnTo>
                <a:lnTo>
                  <a:pt x="174649" y="434335"/>
                </a:lnTo>
                <a:lnTo>
                  <a:pt x="174649" y="294886"/>
                </a:lnTo>
                <a:lnTo>
                  <a:pt x="400187" y="69671"/>
                </a:lnTo>
                <a:cubicBezTo>
                  <a:pt x="423907" y="45985"/>
                  <a:pt x="455014" y="34142"/>
                  <a:pt x="486121" y="34142"/>
                </a:cubicBezTo>
                <a:close/>
                <a:moveTo>
                  <a:pt x="0" y="0"/>
                </a:moveTo>
                <a:lnTo>
                  <a:pt x="425277" y="0"/>
                </a:lnTo>
                <a:cubicBezTo>
                  <a:pt x="404004" y="8265"/>
                  <a:pt x="384511" y="20974"/>
                  <a:pt x="367956" y="37504"/>
                </a:cubicBezTo>
                <a:lnTo>
                  <a:pt x="129060" y="276033"/>
                </a:lnTo>
                <a:lnTo>
                  <a:pt x="129060" y="479814"/>
                </a:lnTo>
                <a:lnTo>
                  <a:pt x="94080" y="514741"/>
                </a:lnTo>
                <a:lnTo>
                  <a:pt x="126301" y="546912"/>
                </a:lnTo>
                <a:lnTo>
                  <a:pt x="161281" y="511986"/>
                </a:lnTo>
                <a:lnTo>
                  <a:pt x="365375" y="511986"/>
                </a:lnTo>
                <a:lnTo>
                  <a:pt x="485624" y="391921"/>
                </a:lnTo>
                <a:lnTo>
                  <a:pt x="486069" y="561220"/>
                </a:lnTo>
                <a:cubicBezTo>
                  <a:pt x="486069" y="586282"/>
                  <a:pt x="506540" y="606722"/>
                  <a:pt x="531640" y="606722"/>
                </a:cubicBezTo>
                <a:lnTo>
                  <a:pt x="91143" y="606722"/>
                </a:lnTo>
                <a:cubicBezTo>
                  <a:pt x="65954" y="606722"/>
                  <a:pt x="45571" y="586282"/>
                  <a:pt x="45571" y="561220"/>
                </a:cubicBezTo>
                <a:lnTo>
                  <a:pt x="45571" y="45502"/>
                </a:lnTo>
                <a:cubicBezTo>
                  <a:pt x="45571" y="20351"/>
                  <a:pt x="25189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8" name="book_338392">
            <a:extLst>
              <a:ext uri="{FF2B5EF4-FFF2-40B4-BE49-F238E27FC236}">
                <a16:creationId xmlns:a16="http://schemas.microsoft.com/office/drawing/2014/main" id="{57CC7541-782E-4422-B10A-6A5C23C2020E}"/>
              </a:ext>
            </a:extLst>
          </p:cNvPr>
          <p:cNvSpPr>
            <a:spLocks noChangeAspect="1"/>
          </p:cNvSpPr>
          <p:nvPr/>
        </p:nvSpPr>
        <p:spPr bwMode="auto">
          <a:xfrm>
            <a:off x="3073200" y="4177944"/>
            <a:ext cx="483313" cy="609685"/>
          </a:xfrm>
          <a:custGeom>
            <a:avLst/>
            <a:gdLst>
              <a:gd name="connsiteX0" fmla="*/ 76033 w 481635"/>
              <a:gd name="connsiteY0" fmla="*/ 506245 h 607568"/>
              <a:gd name="connsiteX1" fmla="*/ 50689 w 481635"/>
              <a:gd name="connsiteY1" fmla="*/ 531553 h 607568"/>
              <a:gd name="connsiteX2" fmla="*/ 76033 w 481635"/>
              <a:gd name="connsiteY2" fmla="*/ 556860 h 607568"/>
              <a:gd name="connsiteX3" fmla="*/ 409966 w 481635"/>
              <a:gd name="connsiteY3" fmla="*/ 556860 h 607568"/>
              <a:gd name="connsiteX4" fmla="*/ 409966 w 481635"/>
              <a:gd name="connsiteY4" fmla="*/ 506245 h 607568"/>
              <a:gd name="connsiteX5" fmla="*/ 152069 w 481635"/>
              <a:gd name="connsiteY5" fmla="*/ 151857 h 607568"/>
              <a:gd name="connsiteX6" fmla="*/ 329612 w 481635"/>
              <a:gd name="connsiteY6" fmla="*/ 151857 h 607568"/>
              <a:gd name="connsiteX7" fmla="*/ 329612 w 481635"/>
              <a:gd name="connsiteY7" fmla="*/ 227856 h 607568"/>
              <a:gd name="connsiteX8" fmla="*/ 152069 w 481635"/>
              <a:gd name="connsiteY8" fmla="*/ 227856 h 607568"/>
              <a:gd name="connsiteX9" fmla="*/ 126722 w 481635"/>
              <a:gd name="connsiteY9" fmla="*/ 101230 h 607568"/>
              <a:gd name="connsiteX10" fmla="*/ 101377 w 481635"/>
              <a:gd name="connsiteY10" fmla="*/ 126538 h 607568"/>
              <a:gd name="connsiteX11" fmla="*/ 101377 w 481635"/>
              <a:gd name="connsiteY11" fmla="*/ 253169 h 607568"/>
              <a:gd name="connsiteX12" fmla="*/ 126722 w 481635"/>
              <a:gd name="connsiteY12" fmla="*/ 278476 h 607568"/>
              <a:gd name="connsiteX13" fmla="*/ 354914 w 481635"/>
              <a:gd name="connsiteY13" fmla="*/ 278476 h 607568"/>
              <a:gd name="connsiteX14" fmla="*/ 380258 w 481635"/>
              <a:gd name="connsiteY14" fmla="*/ 253169 h 607568"/>
              <a:gd name="connsiteX15" fmla="*/ 380258 w 481635"/>
              <a:gd name="connsiteY15" fmla="*/ 126538 h 607568"/>
              <a:gd name="connsiteX16" fmla="*/ 354914 w 481635"/>
              <a:gd name="connsiteY16" fmla="*/ 101230 h 607568"/>
              <a:gd name="connsiteX17" fmla="*/ 63779 w 481635"/>
              <a:gd name="connsiteY17" fmla="*/ 0 h 607568"/>
              <a:gd name="connsiteX18" fmla="*/ 456291 w 481635"/>
              <a:gd name="connsiteY18" fmla="*/ 0 h 607568"/>
              <a:gd name="connsiteX19" fmla="*/ 481635 w 481635"/>
              <a:gd name="connsiteY19" fmla="*/ 25308 h 607568"/>
              <a:gd name="connsiteX20" fmla="*/ 481635 w 481635"/>
              <a:gd name="connsiteY20" fmla="*/ 480937 h 607568"/>
              <a:gd name="connsiteX21" fmla="*/ 481357 w 481635"/>
              <a:gd name="connsiteY21" fmla="*/ 482513 h 607568"/>
              <a:gd name="connsiteX22" fmla="*/ 479964 w 481635"/>
              <a:gd name="connsiteY22" fmla="*/ 489188 h 607568"/>
              <a:gd name="connsiteX23" fmla="*/ 479129 w 481635"/>
              <a:gd name="connsiteY23" fmla="*/ 491598 h 607568"/>
              <a:gd name="connsiteX24" fmla="*/ 474301 w 481635"/>
              <a:gd name="connsiteY24" fmla="*/ 498736 h 607568"/>
              <a:gd name="connsiteX25" fmla="*/ 474209 w 481635"/>
              <a:gd name="connsiteY25" fmla="*/ 498921 h 607568"/>
              <a:gd name="connsiteX26" fmla="*/ 474209 w 481635"/>
              <a:gd name="connsiteY26" fmla="*/ 564276 h 607568"/>
              <a:gd name="connsiteX27" fmla="*/ 479686 w 481635"/>
              <a:gd name="connsiteY27" fmla="*/ 591901 h 607568"/>
              <a:gd name="connsiteX28" fmla="*/ 456291 w 481635"/>
              <a:gd name="connsiteY28" fmla="*/ 607568 h 607568"/>
              <a:gd name="connsiteX29" fmla="*/ 76033 w 481635"/>
              <a:gd name="connsiteY29" fmla="*/ 607568 h 607568"/>
              <a:gd name="connsiteX30" fmla="*/ 0 w 481635"/>
              <a:gd name="connsiteY30" fmla="*/ 531553 h 607568"/>
              <a:gd name="connsiteX31" fmla="*/ 0 w 481635"/>
              <a:gd name="connsiteY31" fmla="*/ 63686 h 607568"/>
              <a:gd name="connsiteX32" fmla="*/ 63779 w 481635"/>
              <a:gd name="connsiteY3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1635" h="607568">
                <a:moveTo>
                  <a:pt x="76033" y="506245"/>
                </a:moveTo>
                <a:cubicBezTo>
                  <a:pt x="62015" y="506245"/>
                  <a:pt x="50689" y="517647"/>
                  <a:pt x="50689" y="531553"/>
                </a:cubicBezTo>
                <a:cubicBezTo>
                  <a:pt x="50689" y="545550"/>
                  <a:pt x="62015" y="556860"/>
                  <a:pt x="76033" y="556860"/>
                </a:cubicBezTo>
                <a:lnTo>
                  <a:pt x="409966" y="556860"/>
                </a:lnTo>
                <a:cubicBezTo>
                  <a:pt x="404210" y="540081"/>
                  <a:pt x="404210" y="523024"/>
                  <a:pt x="409966" y="506245"/>
                </a:cubicBezTo>
                <a:close/>
                <a:moveTo>
                  <a:pt x="152069" y="151857"/>
                </a:moveTo>
                <a:lnTo>
                  <a:pt x="329612" y="151857"/>
                </a:lnTo>
                <a:lnTo>
                  <a:pt x="329612" y="227856"/>
                </a:lnTo>
                <a:lnTo>
                  <a:pt x="152069" y="227856"/>
                </a:lnTo>
                <a:close/>
                <a:moveTo>
                  <a:pt x="126722" y="101230"/>
                </a:moveTo>
                <a:cubicBezTo>
                  <a:pt x="112703" y="101230"/>
                  <a:pt x="101377" y="112633"/>
                  <a:pt x="101377" y="126538"/>
                </a:cubicBezTo>
                <a:lnTo>
                  <a:pt x="101377" y="253169"/>
                </a:lnTo>
                <a:cubicBezTo>
                  <a:pt x="101377" y="267074"/>
                  <a:pt x="112703" y="278476"/>
                  <a:pt x="126722" y="278476"/>
                </a:cubicBezTo>
                <a:lnTo>
                  <a:pt x="354914" y="278476"/>
                </a:lnTo>
                <a:cubicBezTo>
                  <a:pt x="368932" y="278476"/>
                  <a:pt x="380258" y="267074"/>
                  <a:pt x="380258" y="253169"/>
                </a:cubicBezTo>
                <a:lnTo>
                  <a:pt x="380258" y="126538"/>
                </a:lnTo>
                <a:cubicBezTo>
                  <a:pt x="380258" y="112633"/>
                  <a:pt x="368932" y="101230"/>
                  <a:pt x="354914" y="101230"/>
                </a:cubicBezTo>
                <a:close/>
                <a:moveTo>
                  <a:pt x="63779" y="0"/>
                </a:moveTo>
                <a:lnTo>
                  <a:pt x="456291" y="0"/>
                </a:lnTo>
                <a:cubicBezTo>
                  <a:pt x="470309" y="0"/>
                  <a:pt x="481635" y="11310"/>
                  <a:pt x="481635" y="25308"/>
                </a:cubicBezTo>
                <a:lnTo>
                  <a:pt x="481635" y="480937"/>
                </a:lnTo>
                <a:cubicBezTo>
                  <a:pt x="481635" y="481493"/>
                  <a:pt x="481357" y="481957"/>
                  <a:pt x="481357" y="482513"/>
                </a:cubicBezTo>
                <a:cubicBezTo>
                  <a:pt x="481171" y="484831"/>
                  <a:pt x="480707" y="487056"/>
                  <a:pt x="479964" y="489188"/>
                </a:cubicBezTo>
                <a:cubicBezTo>
                  <a:pt x="479686" y="490022"/>
                  <a:pt x="479500" y="490856"/>
                  <a:pt x="479129" y="491598"/>
                </a:cubicBezTo>
                <a:cubicBezTo>
                  <a:pt x="477922" y="494194"/>
                  <a:pt x="476344" y="496604"/>
                  <a:pt x="474301" y="498736"/>
                </a:cubicBezTo>
                <a:cubicBezTo>
                  <a:pt x="474209" y="498829"/>
                  <a:pt x="474209" y="498829"/>
                  <a:pt x="474209" y="498921"/>
                </a:cubicBezTo>
                <a:cubicBezTo>
                  <a:pt x="450350" y="522746"/>
                  <a:pt x="450350" y="540452"/>
                  <a:pt x="474209" y="564276"/>
                </a:cubicBezTo>
                <a:cubicBezTo>
                  <a:pt x="481450" y="571600"/>
                  <a:pt x="483585" y="582446"/>
                  <a:pt x="479686" y="591901"/>
                </a:cubicBezTo>
                <a:cubicBezTo>
                  <a:pt x="475787" y="601357"/>
                  <a:pt x="466503" y="607568"/>
                  <a:pt x="456291" y="607568"/>
                </a:cubicBezTo>
                <a:lnTo>
                  <a:pt x="76033" y="607568"/>
                </a:lnTo>
                <a:cubicBezTo>
                  <a:pt x="34071" y="607568"/>
                  <a:pt x="0" y="573454"/>
                  <a:pt x="0" y="531553"/>
                </a:cubicBezTo>
                <a:lnTo>
                  <a:pt x="0" y="63686"/>
                </a:lnTo>
                <a:cubicBezTo>
                  <a:pt x="0" y="28552"/>
                  <a:pt x="28594" y="0"/>
                  <a:pt x="637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9" name="physics-formula-of-energy-in-a-square_46164">
            <a:extLst>
              <a:ext uri="{FF2B5EF4-FFF2-40B4-BE49-F238E27FC236}">
                <a16:creationId xmlns:a16="http://schemas.microsoft.com/office/drawing/2014/main" id="{0201CE92-7E35-4AA5-BC98-F6FBFB5FB681}"/>
              </a:ext>
            </a:extLst>
          </p:cNvPr>
          <p:cNvSpPr>
            <a:spLocks noChangeAspect="1"/>
          </p:cNvSpPr>
          <p:nvPr/>
        </p:nvSpPr>
        <p:spPr bwMode="auto">
          <a:xfrm>
            <a:off x="4884729" y="4166287"/>
            <a:ext cx="609685" cy="608951"/>
          </a:xfrm>
          <a:custGeom>
            <a:avLst/>
            <a:gdLst>
              <a:gd name="T0" fmla="*/ 0 w 667"/>
              <a:gd name="T1" fmla="*/ 578 h 667"/>
              <a:gd name="T2" fmla="*/ 667 w 667"/>
              <a:gd name="T3" fmla="*/ 88 h 667"/>
              <a:gd name="T4" fmla="*/ 195 w 667"/>
              <a:gd name="T5" fmla="*/ 393 h 667"/>
              <a:gd name="T6" fmla="*/ 107 w 667"/>
              <a:gd name="T7" fmla="*/ 423 h 667"/>
              <a:gd name="T8" fmla="*/ 78 w 667"/>
              <a:gd name="T9" fmla="*/ 364 h 667"/>
              <a:gd name="T10" fmla="*/ 68 w 667"/>
              <a:gd name="T11" fmla="*/ 327 h 667"/>
              <a:gd name="T12" fmla="*/ 77 w 667"/>
              <a:gd name="T13" fmla="*/ 310 h 667"/>
              <a:gd name="T14" fmla="*/ 68 w 667"/>
              <a:gd name="T15" fmla="*/ 274 h 667"/>
              <a:gd name="T16" fmla="*/ 88 w 667"/>
              <a:gd name="T17" fmla="*/ 250 h 667"/>
              <a:gd name="T18" fmla="*/ 126 w 667"/>
              <a:gd name="T19" fmla="*/ 248 h 667"/>
              <a:gd name="T20" fmla="*/ 175 w 667"/>
              <a:gd name="T21" fmla="*/ 244 h 667"/>
              <a:gd name="T22" fmla="*/ 189 w 667"/>
              <a:gd name="T23" fmla="*/ 254 h 667"/>
              <a:gd name="T24" fmla="*/ 148 w 667"/>
              <a:gd name="T25" fmla="*/ 275 h 667"/>
              <a:gd name="T26" fmla="*/ 113 w 667"/>
              <a:gd name="T27" fmla="*/ 278 h 667"/>
              <a:gd name="T28" fmla="*/ 163 w 667"/>
              <a:gd name="T29" fmla="*/ 300 h 667"/>
              <a:gd name="T30" fmla="*/ 187 w 667"/>
              <a:gd name="T31" fmla="*/ 305 h 667"/>
              <a:gd name="T32" fmla="*/ 180 w 667"/>
              <a:gd name="T33" fmla="*/ 320 h 667"/>
              <a:gd name="T34" fmla="*/ 134 w 667"/>
              <a:gd name="T35" fmla="*/ 328 h 667"/>
              <a:gd name="T36" fmla="*/ 109 w 667"/>
              <a:gd name="T37" fmla="*/ 333 h 667"/>
              <a:gd name="T38" fmla="*/ 106 w 667"/>
              <a:gd name="T39" fmla="*/ 382 h 667"/>
              <a:gd name="T40" fmla="*/ 149 w 667"/>
              <a:gd name="T41" fmla="*/ 381 h 667"/>
              <a:gd name="T42" fmla="*/ 213 w 667"/>
              <a:gd name="T43" fmla="*/ 371 h 667"/>
              <a:gd name="T44" fmla="*/ 317 w 667"/>
              <a:gd name="T45" fmla="*/ 386 h 667"/>
              <a:gd name="T46" fmla="*/ 242 w 667"/>
              <a:gd name="T47" fmla="*/ 399 h 667"/>
              <a:gd name="T48" fmla="*/ 232 w 667"/>
              <a:gd name="T49" fmla="*/ 378 h 667"/>
              <a:gd name="T50" fmla="*/ 317 w 667"/>
              <a:gd name="T51" fmla="*/ 385 h 667"/>
              <a:gd name="T52" fmla="*/ 294 w 667"/>
              <a:gd name="T53" fmla="*/ 362 h 667"/>
              <a:gd name="T54" fmla="*/ 234 w 667"/>
              <a:gd name="T55" fmla="*/ 359 h 667"/>
              <a:gd name="T56" fmla="*/ 242 w 667"/>
              <a:gd name="T57" fmla="*/ 333 h 667"/>
              <a:gd name="T58" fmla="*/ 321 w 667"/>
              <a:gd name="T59" fmla="*/ 350 h 667"/>
              <a:gd name="T60" fmla="*/ 456 w 667"/>
              <a:gd name="T61" fmla="*/ 425 h 667"/>
              <a:gd name="T62" fmla="*/ 421 w 667"/>
              <a:gd name="T63" fmla="*/ 385 h 667"/>
              <a:gd name="T64" fmla="*/ 382 w 667"/>
              <a:gd name="T65" fmla="*/ 397 h 667"/>
              <a:gd name="T66" fmla="*/ 351 w 667"/>
              <a:gd name="T67" fmla="*/ 423 h 667"/>
              <a:gd name="T68" fmla="*/ 335 w 667"/>
              <a:gd name="T69" fmla="*/ 412 h 667"/>
              <a:gd name="T70" fmla="*/ 339 w 667"/>
              <a:gd name="T71" fmla="*/ 355 h 667"/>
              <a:gd name="T72" fmla="*/ 367 w 667"/>
              <a:gd name="T73" fmla="*/ 334 h 667"/>
              <a:gd name="T74" fmla="*/ 400 w 667"/>
              <a:gd name="T75" fmla="*/ 379 h 667"/>
              <a:gd name="T76" fmla="*/ 460 w 667"/>
              <a:gd name="T77" fmla="*/ 394 h 667"/>
              <a:gd name="T78" fmla="*/ 512 w 667"/>
              <a:gd name="T79" fmla="*/ 426 h 667"/>
              <a:gd name="T80" fmla="*/ 483 w 667"/>
              <a:gd name="T81" fmla="*/ 362 h 667"/>
              <a:gd name="T82" fmla="*/ 532 w 667"/>
              <a:gd name="T83" fmla="*/ 340 h 667"/>
              <a:gd name="T84" fmla="*/ 502 w 667"/>
              <a:gd name="T85" fmla="*/ 380 h 667"/>
              <a:gd name="T86" fmla="*/ 547 w 667"/>
              <a:gd name="T87" fmla="*/ 388 h 667"/>
              <a:gd name="T88" fmla="*/ 538 w 667"/>
              <a:gd name="T89" fmla="*/ 421 h 667"/>
              <a:gd name="T90" fmla="*/ 575 w 667"/>
              <a:gd name="T91" fmla="*/ 327 h 667"/>
              <a:gd name="T92" fmla="*/ 550 w 667"/>
              <a:gd name="T93" fmla="*/ 312 h 667"/>
              <a:gd name="T94" fmla="*/ 580 w 667"/>
              <a:gd name="T95" fmla="*/ 277 h 667"/>
              <a:gd name="T96" fmla="*/ 559 w 667"/>
              <a:gd name="T97" fmla="*/ 288 h 667"/>
              <a:gd name="T98" fmla="*/ 552 w 667"/>
              <a:gd name="T99" fmla="*/ 285 h 667"/>
              <a:gd name="T100" fmla="*/ 579 w 667"/>
              <a:gd name="T101" fmla="*/ 264 h 667"/>
              <a:gd name="T102" fmla="*/ 580 w 667"/>
              <a:gd name="T103" fmla="*/ 301 h 667"/>
              <a:gd name="T104" fmla="*/ 589 w 667"/>
              <a:gd name="T105" fmla="*/ 315 h 667"/>
              <a:gd name="T106" fmla="*/ 600 w 667"/>
              <a:gd name="T107" fmla="*/ 31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7" h="667">
                <a:moveTo>
                  <a:pt x="578" y="0"/>
                </a:moveTo>
                <a:lnTo>
                  <a:pt x="88" y="0"/>
                </a:lnTo>
                <a:cubicBezTo>
                  <a:pt x="40" y="0"/>
                  <a:pt x="0" y="40"/>
                  <a:pt x="0" y="88"/>
                </a:cubicBezTo>
                <a:lnTo>
                  <a:pt x="0" y="578"/>
                </a:lnTo>
                <a:cubicBezTo>
                  <a:pt x="0" y="627"/>
                  <a:pt x="40" y="667"/>
                  <a:pt x="88" y="667"/>
                </a:cubicBezTo>
                <a:lnTo>
                  <a:pt x="578" y="667"/>
                </a:lnTo>
                <a:cubicBezTo>
                  <a:pt x="627" y="667"/>
                  <a:pt x="667" y="627"/>
                  <a:pt x="667" y="578"/>
                </a:cubicBezTo>
                <a:lnTo>
                  <a:pt x="667" y="88"/>
                </a:lnTo>
                <a:cubicBezTo>
                  <a:pt x="667" y="40"/>
                  <a:pt x="627" y="0"/>
                  <a:pt x="578" y="0"/>
                </a:cubicBezTo>
                <a:close/>
                <a:moveTo>
                  <a:pt x="220" y="383"/>
                </a:moveTo>
                <a:cubicBezTo>
                  <a:pt x="220" y="385"/>
                  <a:pt x="219" y="386"/>
                  <a:pt x="218" y="387"/>
                </a:cubicBezTo>
                <a:cubicBezTo>
                  <a:pt x="216" y="390"/>
                  <a:pt x="208" y="392"/>
                  <a:pt x="195" y="393"/>
                </a:cubicBezTo>
                <a:cubicBezTo>
                  <a:pt x="191" y="393"/>
                  <a:pt x="188" y="393"/>
                  <a:pt x="187" y="393"/>
                </a:cubicBezTo>
                <a:cubicBezTo>
                  <a:pt x="174" y="396"/>
                  <a:pt x="159" y="402"/>
                  <a:pt x="143" y="411"/>
                </a:cubicBezTo>
                <a:lnTo>
                  <a:pt x="141" y="411"/>
                </a:lnTo>
                <a:cubicBezTo>
                  <a:pt x="127" y="419"/>
                  <a:pt x="115" y="423"/>
                  <a:pt x="107" y="423"/>
                </a:cubicBezTo>
                <a:lnTo>
                  <a:pt x="106" y="423"/>
                </a:lnTo>
                <a:lnTo>
                  <a:pt x="104" y="423"/>
                </a:lnTo>
                <a:cubicBezTo>
                  <a:pt x="91" y="422"/>
                  <a:pt x="83" y="409"/>
                  <a:pt x="80" y="386"/>
                </a:cubicBezTo>
                <a:cubicBezTo>
                  <a:pt x="79" y="379"/>
                  <a:pt x="78" y="372"/>
                  <a:pt x="78" y="364"/>
                </a:cubicBezTo>
                <a:cubicBezTo>
                  <a:pt x="78" y="361"/>
                  <a:pt x="78" y="358"/>
                  <a:pt x="78" y="356"/>
                </a:cubicBezTo>
                <a:cubicBezTo>
                  <a:pt x="79" y="350"/>
                  <a:pt x="79" y="344"/>
                  <a:pt x="79" y="337"/>
                </a:cubicBezTo>
                <a:cubicBezTo>
                  <a:pt x="74" y="337"/>
                  <a:pt x="71" y="335"/>
                  <a:pt x="69" y="332"/>
                </a:cubicBezTo>
                <a:cubicBezTo>
                  <a:pt x="68" y="330"/>
                  <a:pt x="68" y="329"/>
                  <a:pt x="68" y="327"/>
                </a:cubicBezTo>
                <a:cubicBezTo>
                  <a:pt x="68" y="327"/>
                  <a:pt x="68" y="326"/>
                  <a:pt x="68" y="326"/>
                </a:cubicBezTo>
                <a:cubicBezTo>
                  <a:pt x="68" y="325"/>
                  <a:pt x="68" y="324"/>
                  <a:pt x="69" y="322"/>
                </a:cubicBezTo>
                <a:cubicBezTo>
                  <a:pt x="70" y="320"/>
                  <a:pt x="71" y="317"/>
                  <a:pt x="74" y="314"/>
                </a:cubicBezTo>
                <a:cubicBezTo>
                  <a:pt x="76" y="312"/>
                  <a:pt x="77" y="311"/>
                  <a:pt x="77" y="310"/>
                </a:cubicBezTo>
                <a:cubicBezTo>
                  <a:pt x="79" y="306"/>
                  <a:pt x="81" y="300"/>
                  <a:pt x="82" y="291"/>
                </a:cubicBezTo>
                <a:cubicBezTo>
                  <a:pt x="83" y="287"/>
                  <a:pt x="83" y="283"/>
                  <a:pt x="84" y="281"/>
                </a:cubicBezTo>
                <a:cubicBezTo>
                  <a:pt x="82" y="281"/>
                  <a:pt x="81" y="281"/>
                  <a:pt x="80" y="281"/>
                </a:cubicBezTo>
                <a:cubicBezTo>
                  <a:pt x="74" y="280"/>
                  <a:pt x="69" y="278"/>
                  <a:pt x="68" y="274"/>
                </a:cubicBezTo>
                <a:cubicBezTo>
                  <a:pt x="67" y="273"/>
                  <a:pt x="67" y="272"/>
                  <a:pt x="67" y="270"/>
                </a:cubicBezTo>
                <a:cubicBezTo>
                  <a:pt x="67" y="270"/>
                  <a:pt x="67" y="269"/>
                  <a:pt x="67" y="269"/>
                </a:cubicBezTo>
                <a:cubicBezTo>
                  <a:pt x="67" y="267"/>
                  <a:pt x="68" y="264"/>
                  <a:pt x="69" y="262"/>
                </a:cubicBezTo>
                <a:cubicBezTo>
                  <a:pt x="72" y="257"/>
                  <a:pt x="78" y="253"/>
                  <a:pt x="88" y="250"/>
                </a:cubicBezTo>
                <a:cubicBezTo>
                  <a:pt x="93" y="249"/>
                  <a:pt x="97" y="247"/>
                  <a:pt x="99" y="246"/>
                </a:cubicBezTo>
                <a:cubicBezTo>
                  <a:pt x="105" y="242"/>
                  <a:pt x="109" y="240"/>
                  <a:pt x="113" y="240"/>
                </a:cubicBezTo>
                <a:cubicBezTo>
                  <a:pt x="113" y="240"/>
                  <a:pt x="114" y="240"/>
                  <a:pt x="114" y="241"/>
                </a:cubicBezTo>
                <a:cubicBezTo>
                  <a:pt x="117" y="241"/>
                  <a:pt x="122" y="243"/>
                  <a:pt x="126" y="248"/>
                </a:cubicBezTo>
                <a:cubicBezTo>
                  <a:pt x="128" y="249"/>
                  <a:pt x="130" y="250"/>
                  <a:pt x="133" y="250"/>
                </a:cubicBezTo>
                <a:cubicBezTo>
                  <a:pt x="134" y="250"/>
                  <a:pt x="135" y="251"/>
                  <a:pt x="136" y="251"/>
                </a:cubicBezTo>
                <a:cubicBezTo>
                  <a:pt x="142" y="251"/>
                  <a:pt x="148" y="250"/>
                  <a:pt x="156" y="247"/>
                </a:cubicBezTo>
                <a:cubicBezTo>
                  <a:pt x="165" y="245"/>
                  <a:pt x="171" y="244"/>
                  <a:pt x="175" y="244"/>
                </a:cubicBezTo>
                <a:cubicBezTo>
                  <a:pt x="176" y="244"/>
                  <a:pt x="177" y="244"/>
                  <a:pt x="177" y="245"/>
                </a:cubicBezTo>
                <a:lnTo>
                  <a:pt x="178" y="245"/>
                </a:lnTo>
                <a:cubicBezTo>
                  <a:pt x="184" y="245"/>
                  <a:pt x="188" y="248"/>
                  <a:pt x="189" y="252"/>
                </a:cubicBezTo>
                <a:cubicBezTo>
                  <a:pt x="189" y="253"/>
                  <a:pt x="189" y="253"/>
                  <a:pt x="189" y="254"/>
                </a:cubicBezTo>
                <a:cubicBezTo>
                  <a:pt x="189" y="255"/>
                  <a:pt x="189" y="255"/>
                  <a:pt x="189" y="255"/>
                </a:cubicBezTo>
                <a:cubicBezTo>
                  <a:pt x="189" y="257"/>
                  <a:pt x="188" y="258"/>
                  <a:pt x="187" y="260"/>
                </a:cubicBezTo>
                <a:cubicBezTo>
                  <a:pt x="186" y="263"/>
                  <a:pt x="183" y="265"/>
                  <a:pt x="181" y="267"/>
                </a:cubicBezTo>
                <a:cubicBezTo>
                  <a:pt x="173" y="272"/>
                  <a:pt x="163" y="275"/>
                  <a:pt x="148" y="275"/>
                </a:cubicBezTo>
                <a:cubicBezTo>
                  <a:pt x="147" y="275"/>
                  <a:pt x="146" y="275"/>
                  <a:pt x="144" y="275"/>
                </a:cubicBezTo>
                <a:cubicBezTo>
                  <a:pt x="143" y="275"/>
                  <a:pt x="141" y="275"/>
                  <a:pt x="138" y="274"/>
                </a:cubicBezTo>
                <a:cubicBezTo>
                  <a:pt x="134" y="274"/>
                  <a:pt x="131" y="274"/>
                  <a:pt x="128" y="274"/>
                </a:cubicBezTo>
                <a:cubicBezTo>
                  <a:pt x="120" y="274"/>
                  <a:pt x="115" y="275"/>
                  <a:pt x="113" y="278"/>
                </a:cubicBezTo>
                <a:cubicBezTo>
                  <a:pt x="111" y="282"/>
                  <a:pt x="110" y="288"/>
                  <a:pt x="109" y="296"/>
                </a:cubicBezTo>
                <a:cubicBezTo>
                  <a:pt x="109" y="297"/>
                  <a:pt x="109" y="299"/>
                  <a:pt x="108" y="301"/>
                </a:cubicBezTo>
                <a:cubicBezTo>
                  <a:pt x="108" y="302"/>
                  <a:pt x="108" y="303"/>
                  <a:pt x="108" y="304"/>
                </a:cubicBezTo>
                <a:cubicBezTo>
                  <a:pt x="128" y="301"/>
                  <a:pt x="146" y="300"/>
                  <a:pt x="163" y="300"/>
                </a:cubicBezTo>
                <a:cubicBezTo>
                  <a:pt x="163" y="300"/>
                  <a:pt x="164" y="300"/>
                  <a:pt x="166" y="300"/>
                </a:cubicBezTo>
                <a:cubicBezTo>
                  <a:pt x="167" y="300"/>
                  <a:pt x="169" y="300"/>
                  <a:pt x="171" y="300"/>
                </a:cubicBezTo>
                <a:cubicBezTo>
                  <a:pt x="173" y="300"/>
                  <a:pt x="175" y="300"/>
                  <a:pt x="177" y="300"/>
                </a:cubicBezTo>
                <a:cubicBezTo>
                  <a:pt x="182" y="301"/>
                  <a:pt x="185" y="302"/>
                  <a:pt x="187" y="305"/>
                </a:cubicBezTo>
                <a:cubicBezTo>
                  <a:pt x="188" y="306"/>
                  <a:pt x="189" y="308"/>
                  <a:pt x="189" y="309"/>
                </a:cubicBezTo>
                <a:lnTo>
                  <a:pt x="189" y="310"/>
                </a:lnTo>
                <a:cubicBezTo>
                  <a:pt x="189" y="310"/>
                  <a:pt x="189" y="311"/>
                  <a:pt x="188" y="311"/>
                </a:cubicBezTo>
                <a:cubicBezTo>
                  <a:pt x="187" y="315"/>
                  <a:pt x="184" y="318"/>
                  <a:pt x="180" y="320"/>
                </a:cubicBezTo>
                <a:cubicBezTo>
                  <a:pt x="176" y="323"/>
                  <a:pt x="173" y="324"/>
                  <a:pt x="170" y="325"/>
                </a:cubicBezTo>
                <a:cubicBezTo>
                  <a:pt x="163" y="327"/>
                  <a:pt x="153" y="328"/>
                  <a:pt x="139" y="328"/>
                </a:cubicBezTo>
                <a:lnTo>
                  <a:pt x="138" y="328"/>
                </a:lnTo>
                <a:lnTo>
                  <a:pt x="134" y="328"/>
                </a:lnTo>
                <a:cubicBezTo>
                  <a:pt x="133" y="328"/>
                  <a:pt x="131" y="328"/>
                  <a:pt x="129" y="327"/>
                </a:cubicBezTo>
                <a:cubicBezTo>
                  <a:pt x="127" y="327"/>
                  <a:pt x="125" y="327"/>
                  <a:pt x="123" y="327"/>
                </a:cubicBezTo>
                <a:cubicBezTo>
                  <a:pt x="121" y="327"/>
                  <a:pt x="119" y="327"/>
                  <a:pt x="118" y="328"/>
                </a:cubicBezTo>
                <a:cubicBezTo>
                  <a:pt x="113" y="328"/>
                  <a:pt x="110" y="330"/>
                  <a:pt x="109" y="333"/>
                </a:cubicBezTo>
                <a:cubicBezTo>
                  <a:pt x="106" y="337"/>
                  <a:pt x="105" y="344"/>
                  <a:pt x="104" y="353"/>
                </a:cubicBezTo>
                <a:lnTo>
                  <a:pt x="103" y="355"/>
                </a:lnTo>
                <a:cubicBezTo>
                  <a:pt x="103" y="358"/>
                  <a:pt x="103" y="362"/>
                  <a:pt x="103" y="365"/>
                </a:cubicBezTo>
                <a:cubicBezTo>
                  <a:pt x="103" y="372"/>
                  <a:pt x="104" y="377"/>
                  <a:pt x="106" y="382"/>
                </a:cubicBezTo>
                <a:cubicBezTo>
                  <a:pt x="107" y="385"/>
                  <a:pt x="110" y="388"/>
                  <a:pt x="113" y="388"/>
                </a:cubicBezTo>
                <a:cubicBezTo>
                  <a:pt x="113" y="389"/>
                  <a:pt x="114" y="389"/>
                  <a:pt x="115" y="389"/>
                </a:cubicBezTo>
                <a:cubicBezTo>
                  <a:pt x="116" y="389"/>
                  <a:pt x="117" y="389"/>
                  <a:pt x="118" y="389"/>
                </a:cubicBezTo>
                <a:cubicBezTo>
                  <a:pt x="125" y="389"/>
                  <a:pt x="135" y="386"/>
                  <a:pt x="149" y="381"/>
                </a:cubicBezTo>
                <a:cubicBezTo>
                  <a:pt x="153" y="380"/>
                  <a:pt x="156" y="379"/>
                  <a:pt x="158" y="378"/>
                </a:cubicBezTo>
                <a:cubicBezTo>
                  <a:pt x="174" y="372"/>
                  <a:pt x="188" y="370"/>
                  <a:pt x="199" y="370"/>
                </a:cubicBezTo>
                <a:cubicBezTo>
                  <a:pt x="202" y="370"/>
                  <a:pt x="204" y="370"/>
                  <a:pt x="207" y="370"/>
                </a:cubicBezTo>
                <a:cubicBezTo>
                  <a:pt x="209" y="370"/>
                  <a:pt x="211" y="371"/>
                  <a:pt x="213" y="371"/>
                </a:cubicBezTo>
                <a:cubicBezTo>
                  <a:pt x="216" y="372"/>
                  <a:pt x="218" y="374"/>
                  <a:pt x="219" y="378"/>
                </a:cubicBezTo>
                <a:cubicBezTo>
                  <a:pt x="220" y="379"/>
                  <a:pt x="220" y="381"/>
                  <a:pt x="220" y="382"/>
                </a:cubicBezTo>
                <a:cubicBezTo>
                  <a:pt x="220" y="383"/>
                  <a:pt x="220" y="383"/>
                  <a:pt x="220" y="383"/>
                </a:cubicBezTo>
                <a:close/>
                <a:moveTo>
                  <a:pt x="317" y="386"/>
                </a:moveTo>
                <a:cubicBezTo>
                  <a:pt x="316" y="389"/>
                  <a:pt x="313" y="393"/>
                  <a:pt x="307" y="396"/>
                </a:cubicBezTo>
                <a:cubicBezTo>
                  <a:pt x="302" y="399"/>
                  <a:pt x="297" y="401"/>
                  <a:pt x="292" y="401"/>
                </a:cubicBezTo>
                <a:lnTo>
                  <a:pt x="291" y="401"/>
                </a:lnTo>
                <a:cubicBezTo>
                  <a:pt x="280" y="400"/>
                  <a:pt x="264" y="399"/>
                  <a:pt x="242" y="399"/>
                </a:cubicBezTo>
                <a:cubicBezTo>
                  <a:pt x="235" y="399"/>
                  <a:pt x="231" y="398"/>
                  <a:pt x="228" y="395"/>
                </a:cubicBezTo>
                <a:cubicBezTo>
                  <a:pt x="226" y="394"/>
                  <a:pt x="225" y="391"/>
                  <a:pt x="225" y="389"/>
                </a:cubicBezTo>
                <a:lnTo>
                  <a:pt x="225" y="389"/>
                </a:lnTo>
                <a:cubicBezTo>
                  <a:pt x="225" y="385"/>
                  <a:pt x="227" y="381"/>
                  <a:pt x="232" y="378"/>
                </a:cubicBezTo>
                <a:cubicBezTo>
                  <a:pt x="236" y="374"/>
                  <a:pt x="242" y="372"/>
                  <a:pt x="249" y="372"/>
                </a:cubicBezTo>
                <a:lnTo>
                  <a:pt x="264" y="372"/>
                </a:lnTo>
                <a:cubicBezTo>
                  <a:pt x="283" y="372"/>
                  <a:pt x="298" y="373"/>
                  <a:pt x="308" y="376"/>
                </a:cubicBezTo>
                <a:cubicBezTo>
                  <a:pt x="314" y="378"/>
                  <a:pt x="317" y="381"/>
                  <a:pt x="317" y="385"/>
                </a:cubicBezTo>
                <a:cubicBezTo>
                  <a:pt x="317" y="385"/>
                  <a:pt x="317" y="385"/>
                  <a:pt x="317" y="386"/>
                </a:cubicBezTo>
                <a:close/>
                <a:moveTo>
                  <a:pt x="321" y="351"/>
                </a:moveTo>
                <a:cubicBezTo>
                  <a:pt x="321" y="355"/>
                  <a:pt x="318" y="358"/>
                  <a:pt x="310" y="360"/>
                </a:cubicBezTo>
                <a:cubicBezTo>
                  <a:pt x="306" y="361"/>
                  <a:pt x="300" y="362"/>
                  <a:pt x="294" y="362"/>
                </a:cubicBezTo>
                <a:cubicBezTo>
                  <a:pt x="289" y="362"/>
                  <a:pt x="281" y="361"/>
                  <a:pt x="271" y="360"/>
                </a:cubicBezTo>
                <a:cubicBezTo>
                  <a:pt x="262" y="359"/>
                  <a:pt x="255" y="359"/>
                  <a:pt x="251" y="359"/>
                </a:cubicBezTo>
                <a:cubicBezTo>
                  <a:pt x="250" y="359"/>
                  <a:pt x="248" y="359"/>
                  <a:pt x="245" y="359"/>
                </a:cubicBezTo>
                <a:cubicBezTo>
                  <a:pt x="240" y="359"/>
                  <a:pt x="237" y="359"/>
                  <a:pt x="234" y="359"/>
                </a:cubicBezTo>
                <a:cubicBezTo>
                  <a:pt x="226" y="359"/>
                  <a:pt x="220" y="358"/>
                  <a:pt x="218" y="354"/>
                </a:cubicBezTo>
                <a:cubicBezTo>
                  <a:pt x="217" y="353"/>
                  <a:pt x="216" y="351"/>
                  <a:pt x="216" y="349"/>
                </a:cubicBezTo>
                <a:cubicBezTo>
                  <a:pt x="216" y="348"/>
                  <a:pt x="217" y="346"/>
                  <a:pt x="218" y="344"/>
                </a:cubicBezTo>
                <a:cubicBezTo>
                  <a:pt x="221" y="337"/>
                  <a:pt x="229" y="333"/>
                  <a:pt x="242" y="333"/>
                </a:cubicBezTo>
                <a:lnTo>
                  <a:pt x="258" y="333"/>
                </a:lnTo>
                <a:cubicBezTo>
                  <a:pt x="275" y="333"/>
                  <a:pt x="288" y="334"/>
                  <a:pt x="297" y="335"/>
                </a:cubicBezTo>
                <a:cubicBezTo>
                  <a:pt x="302" y="335"/>
                  <a:pt x="306" y="337"/>
                  <a:pt x="312" y="340"/>
                </a:cubicBezTo>
                <a:cubicBezTo>
                  <a:pt x="318" y="343"/>
                  <a:pt x="321" y="347"/>
                  <a:pt x="321" y="350"/>
                </a:cubicBezTo>
                <a:lnTo>
                  <a:pt x="321" y="351"/>
                </a:lnTo>
                <a:lnTo>
                  <a:pt x="321" y="351"/>
                </a:lnTo>
                <a:close/>
                <a:moveTo>
                  <a:pt x="461" y="426"/>
                </a:moveTo>
                <a:cubicBezTo>
                  <a:pt x="459" y="426"/>
                  <a:pt x="458" y="425"/>
                  <a:pt x="456" y="425"/>
                </a:cubicBezTo>
                <a:cubicBezTo>
                  <a:pt x="449" y="423"/>
                  <a:pt x="444" y="420"/>
                  <a:pt x="442" y="416"/>
                </a:cubicBezTo>
                <a:cubicBezTo>
                  <a:pt x="438" y="412"/>
                  <a:pt x="435" y="404"/>
                  <a:pt x="433" y="394"/>
                </a:cubicBezTo>
                <a:cubicBezTo>
                  <a:pt x="430" y="383"/>
                  <a:pt x="427" y="375"/>
                  <a:pt x="425" y="371"/>
                </a:cubicBezTo>
                <a:cubicBezTo>
                  <a:pt x="425" y="371"/>
                  <a:pt x="423" y="376"/>
                  <a:pt x="421" y="385"/>
                </a:cubicBezTo>
                <a:cubicBezTo>
                  <a:pt x="419" y="393"/>
                  <a:pt x="417" y="399"/>
                  <a:pt x="415" y="403"/>
                </a:cubicBezTo>
                <a:cubicBezTo>
                  <a:pt x="409" y="418"/>
                  <a:pt x="402" y="426"/>
                  <a:pt x="395" y="426"/>
                </a:cubicBezTo>
                <a:lnTo>
                  <a:pt x="395" y="426"/>
                </a:lnTo>
                <a:cubicBezTo>
                  <a:pt x="389" y="426"/>
                  <a:pt x="385" y="417"/>
                  <a:pt x="382" y="397"/>
                </a:cubicBezTo>
                <a:cubicBezTo>
                  <a:pt x="379" y="384"/>
                  <a:pt x="378" y="377"/>
                  <a:pt x="378" y="377"/>
                </a:cubicBezTo>
                <a:cubicBezTo>
                  <a:pt x="377" y="371"/>
                  <a:pt x="376" y="368"/>
                  <a:pt x="374" y="368"/>
                </a:cubicBezTo>
                <a:cubicBezTo>
                  <a:pt x="374" y="368"/>
                  <a:pt x="369" y="381"/>
                  <a:pt x="360" y="407"/>
                </a:cubicBezTo>
                <a:cubicBezTo>
                  <a:pt x="357" y="415"/>
                  <a:pt x="354" y="420"/>
                  <a:pt x="351" y="423"/>
                </a:cubicBezTo>
                <a:cubicBezTo>
                  <a:pt x="349" y="424"/>
                  <a:pt x="347" y="425"/>
                  <a:pt x="345" y="425"/>
                </a:cubicBezTo>
                <a:cubicBezTo>
                  <a:pt x="342" y="425"/>
                  <a:pt x="338" y="424"/>
                  <a:pt x="335" y="421"/>
                </a:cubicBezTo>
                <a:lnTo>
                  <a:pt x="335" y="421"/>
                </a:lnTo>
                <a:cubicBezTo>
                  <a:pt x="335" y="421"/>
                  <a:pt x="335" y="418"/>
                  <a:pt x="335" y="412"/>
                </a:cubicBezTo>
                <a:cubicBezTo>
                  <a:pt x="335" y="404"/>
                  <a:pt x="335" y="390"/>
                  <a:pt x="334" y="371"/>
                </a:cubicBezTo>
                <a:lnTo>
                  <a:pt x="334" y="371"/>
                </a:lnTo>
                <a:cubicBezTo>
                  <a:pt x="334" y="368"/>
                  <a:pt x="335" y="366"/>
                  <a:pt x="337" y="363"/>
                </a:cubicBezTo>
                <a:cubicBezTo>
                  <a:pt x="338" y="360"/>
                  <a:pt x="339" y="357"/>
                  <a:pt x="339" y="355"/>
                </a:cubicBezTo>
                <a:cubicBezTo>
                  <a:pt x="339" y="351"/>
                  <a:pt x="341" y="349"/>
                  <a:pt x="346" y="349"/>
                </a:cubicBezTo>
                <a:cubicBezTo>
                  <a:pt x="351" y="349"/>
                  <a:pt x="354" y="349"/>
                  <a:pt x="354" y="349"/>
                </a:cubicBezTo>
                <a:cubicBezTo>
                  <a:pt x="355" y="347"/>
                  <a:pt x="358" y="345"/>
                  <a:pt x="360" y="341"/>
                </a:cubicBezTo>
                <a:cubicBezTo>
                  <a:pt x="363" y="338"/>
                  <a:pt x="365" y="336"/>
                  <a:pt x="367" y="334"/>
                </a:cubicBezTo>
                <a:cubicBezTo>
                  <a:pt x="369" y="332"/>
                  <a:pt x="372" y="331"/>
                  <a:pt x="375" y="331"/>
                </a:cubicBezTo>
                <a:cubicBezTo>
                  <a:pt x="377" y="331"/>
                  <a:pt x="380" y="332"/>
                  <a:pt x="383" y="333"/>
                </a:cubicBezTo>
                <a:cubicBezTo>
                  <a:pt x="387" y="336"/>
                  <a:pt x="390" y="343"/>
                  <a:pt x="394" y="355"/>
                </a:cubicBezTo>
                <a:cubicBezTo>
                  <a:pt x="398" y="371"/>
                  <a:pt x="400" y="379"/>
                  <a:pt x="400" y="379"/>
                </a:cubicBezTo>
                <a:cubicBezTo>
                  <a:pt x="401" y="378"/>
                  <a:pt x="404" y="368"/>
                  <a:pt x="409" y="350"/>
                </a:cubicBezTo>
                <a:cubicBezTo>
                  <a:pt x="413" y="337"/>
                  <a:pt x="417" y="330"/>
                  <a:pt x="423" y="327"/>
                </a:cubicBezTo>
                <a:cubicBezTo>
                  <a:pt x="435" y="329"/>
                  <a:pt x="444" y="342"/>
                  <a:pt x="452" y="365"/>
                </a:cubicBezTo>
                <a:cubicBezTo>
                  <a:pt x="454" y="371"/>
                  <a:pt x="457" y="381"/>
                  <a:pt x="460" y="394"/>
                </a:cubicBezTo>
                <a:cubicBezTo>
                  <a:pt x="463" y="406"/>
                  <a:pt x="466" y="413"/>
                  <a:pt x="467" y="418"/>
                </a:cubicBezTo>
                <a:cubicBezTo>
                  <a:pt x="467" y="423"/>
                  <a:pt x="465" y="426"/>
                  <a:pt x="461" y="426"/>
                </a:cubicBezTo>
                <a:close/>
                <a:moveTo>
                  <a:pt x="538" y="421"/>
                </a:moveTo>
                <a:cubicBezTo>
                  <a:pt x="528" y="424"/>
                  <a:pt x="520" y="426"/>
                  <a:pt x="512" y="426"/>
                </a:cubicBezTo>
                <a:cubicBezTo>
                  <a:pt x="501" y="426"/>
                  <a:pt x="491" y="422"/>
                  <a:pt x="485" y="413"/>
                </a:cubicBezTo>
                <a:cubicBezTo>
                  <a:pt x="480" y="407"/>
                  <a:pt x="478" y="398"/>
                  <a:pt x="478" y="389"/>
                </a:cubicBezTo>
                <a:lnTo>
                  <a:pt x="478" y="387"/>
                </a:lnTo>
                <a:cubicBezTo>
                  <a:pt x="478" y="378"/>
                  <a:pt x="479" y="370"/>
                  <a:pt x="483" y="362"/>
                </a:cubicBezTo>
                <a:cubicBezTo>
                  <a:pt x="486" y="353"/>
                  <a:pt x="491" y="345"/>
                  <a:pt x="497" y="340"/>
                </a:cubicBezTo>
                <a:cubicBezTo>
                  <a:pt x="504" y="334"/>
                  <a:pt x="511" y="331"/>
                  <a:pt x="518" y="331"/>
                </a:cubicBezTo>
                <a:lnTo>
                  <a:pt x="519" y="331"/>
                </a:lnTo>
                <a:cubicBezTo>
                  <a:pt x="526" y="331"/>
                  <a:pt x="530" y="334"/>
                  <a:pt x="532" y="340"/>
                </a:cubicBezTo>
                <a:cubicBezTo>
                  <a:pt x="533" y="341"/>
                  <a:pt x="533" y="343"/>
                  <a:pt x="533" y="344"/>
                </a:cubicBezTo>
                <a:cubicBezTo>
                  <a:pt x="533" y="348"/>
                  <a:pt x="531" y="351"/>
                  <a:pt x="526" y="354"/>
                </a:cubicBezTo>
                <a:cubicBezTo>
                  <a:pt x="516" y="360"/>
                  <a:pt x="510" y="364"/>
                  <a:pt x="508" y="367"/>
                </a:cubicBezTo>
                <a:cubicBezTo>
                  <a:pt x="504" y="371"/>
                  <a:pt x="502" y="375"/>
                  <a:pt x="502" y="380"/>
                </a:cubicBezTo>
                <a:cubicBezTo>
                  <a:pt x="502" y="383"/>
                  <a:pt x="502" y="386"/>
                  <a:pt x="503" y="388"/>
                </a:cubicBezTo>
                <a:cubicBezTo>
                  <a:pt x="505" y="395"/>
                  <a:pt x="510" y="398"/>
                  <a:pt x="517" y="398"/>
                </a:cubicBezTo>
                <a:cubicBezTo>
                  <a:pt x="518" y="398"/>
                  <a:pt x="519" y="398"/>
                  <a:pt x="520" y="398"/>
                </a:cubicBezTo>
                <a:cubicBezTo>
                  <a:pt x="526" y="397"/>
                  <a:pt x="535" y="394"/>
                  <a:pt x="547" y="388"/>
                </a:cubicBezTo>
                <a:cubicBezTo>
                  <a:pt x="560" y="382"/>
                  <a:pt x="568" y="379"/>
                  <a:pt x="572" y="378"/>
                </a:cubicBezTo>
                <a:cubicBezTo>
                  <a:pt x="574" y="378"/>
                  <a:pt x="575" y="378"/>
                  <a:pt x="576" y="378"/>
                </a:cubicBezTo>
                <a:cubicBezTo>
                  <a:pt x="581" y="378"/>
                  <a:pt x="584" y="381"/>
                  <a:pt x="584" y="387"/>
                </a:cubicBezTo>
                <a:cubicBezTo>
                  <a:pt x="582" y="398"/>
                  <a:pt x="567" y="410"/>
                  <a:pt x="538" y="421"/>
                </a:cubicBezTo>
                <a:close/>
                <a:moveTo>
                  <a:pt x="600" y="322"/>
                </a:moveTo>
                <a:cubicBezTo>
                  <a:pt x="599" y="324"/>
                  <a:pt x="597" y="325"/>
                  <a:pt x="594" y="326"/>
                </a:cubicBezTo>
                <a:cubicBezTo>
                  <a:pt x="592" y="326"/>
                  <a:pt x="590" y="326"/>
                  <a:pt x="587" y="327"/>
                </a:cubicBezTo>
                <a:cubicBezTo>
                  <a:pt x="583" y="327"/>
                  <a:pt x="579" y="327"/>
                  <a:pt x="575" y="327"/>
                </a:cubicBezTo>
                <a:cubicBezTo>
                  <a:pt x="569" y="327"/>
                  <a:pt x="562" y="327"/>
                  <a:pt x="554" y="326"/>
                </a:cubicBezTo>
                <a:cubicBezTo>
                  <a:pt x="549" y="325"/>
                  <a:pt x="547" y="323"/>
                  <a:pt x="546" y="321"/>
                </a:cubicBezTo>
                <a:cubicBezTo>
                  <a:pt x="546" y="320"/>
                  <a:pt x="546" y="319"/>
                  <a:pt x="546" y="319"/>
                </a:cubicBezTo>
                <a:cubicBezTo>
                  <a:pt x="546" y="316"/>
                  <a:pt x="547" y="314"/>
                  <a:pt x="550" y="312"/>
                </a:cubicBezTo>
                <a:cubicBezTo>
                  <a:pt x="563" y="303"/>
                  <a:pt x="573" y="294"/>
                  <a:pt x="580" y="284"/>
                </a:cubicBezTo>
                <a:cubicBezTo>
                  <a:pt x="581" y="283"/>
                  <a:pt x="581" y="281"/>
                  <a:pt x="582" y="280"/>
                </a:cubicBezTo>
                <a:lnTo>
                  <a:pt x="582" y="280"/>
                </a:lnTo>
                <a:cubicBezTo>
                  <a:pt x="582" y="278"/>
                  <a:pt x="581" y="277"/>
                  <a:pt x="580" y="277"/>
                </a:cubicBezTo>
                <a:cubicBezTo>
                  <a:pt x="579" y="276"/>
                  <a:pt x="578" y="275"/>
                  <a:pt x="576" y="275"/>
                </a:cubicBezTo>
                <a:cubicBezTo>
                  <a:pt x="575" y="275"/>
                  <a:pt x="573" y="275"/>
                  <a:pt x="572" y="276"/>
                </a:cubicBezTo>
                <a:cubicBezTo>
                  <a:pt x="568" y="277"/>
                  <a:pt x="564" y="281"/>
                  <a:pt x="561" y="286"/>
                </a:cubicBezTo>
                <a:cubicBezTo>
                  <a:pt x="561" y="287"/>
                  <a:pt x="560" y="288"/>
                  <a:pt x="559" y="288"/>
                </a:cubicBezTo>
                <a:cubicBezTo>
                  <a:pt x="558" y="289"/>
                  <a:pt x="557" y="289"/>
                  <a:pt x="556" y="289"/>
                </a:cubicBezTo>
                <a:cubicBezTo>
                  <a:pt x="556" y="289"/>
                  <a:pt x="556" y="289"/>
                  <a:pt x="556" y="289"/>
                </a:cubicBezTo>
                <a:cubicBezTo>
                  <a:pt x="554" y="289"/>
                  <a:pt x="553" y="288"/>
                  <a:pt x="553" y="287"/>
                </a:cubicBezTo>
                <a:cubicBezTo>
                  <a:pt x="552" y="287"/>
                  <a:pt x="552" y="286"/>
                  <a:pt x="552" y="285"/>
                </a:cubicBezTo>
                <a:cubicBezTo>
                  <a:pt x="552" y="285"/>
                  <a:pt x="552" y="285"/>
                  <a:pt x="552" y="284"/>
                </a:cubicBezTo>
                <a:cubicBezTo>
                  <a:pt x="553" y="278"/>
                  <a:pt x="556" y="274"/>
                  <a:pt x="562" y="270"/>
                </a:cubicBezTo>
                <a:cubicBezTo>
                  <a:pt x="567" y="266"/>
                  <a:pt x="573" y="264"/>
                  <a:pt x="579" y="264"/>
                </a:cubicBezTo>
                <a:lnTo>
                  <a:pt x="579" y="264"/>
                </a:lnTo>
                <a:cubicBezTo>
                  <a:pt x="585" y="264"/>
                  <a:pt x="589" y="266"/>
                  <a:pt x="592" y="271"/>
                </a:cubicBezTo>
                <a:cubicBezTo>
                  <a:pt x="593" y="273"/>
                  <a:pt x="594" y="276"/>
                  <a:pt x="594" y="278"/>
                </a:cubicBezTo>
                <a:cubicBezTo>
                  <a:pt x="594" y="280"/>
                  <a:pt x="593" y="283"/>
                  <a:pt x="593" y="285"/>
                </a:cubicBezTo>
                <a:cubicBezTo>
                  <a:pt x="590" y="290"/>
                  <a:pt x="586" y="296"/>
                  <a:pt x="580" y="301"/>
                </a:cubicBezTo>
                <a:cubicBezTo>
                  <a:pt x="572" y="308"/>
                  <a:pt x="567" y="313"/>
                  <a:pt x="565" y="314"/>
                </a:cubicBezTo>
                <a:cubicBezTo>
                  <a:pt x="572" y="315"/>
                  <a:pt x="578" y="316"/>
                  <a:pt x="582" y="316"/>
                </a:cubicBezTo>
                <a:lnTo>
                  <a:pt x="582" y="316"/>
                </a:lnTo>
                <a:cubicBezTo>
                  <a:pt x="583" y="316"/>
                  <a:pt x="585" y="316"/>
                  <a:pt x="589" y="315"/>
                </a:cubicBezTo>
                <a:cubicBezTo>
                  <a:pt x="591" y="315"/>
                  <a:pt x="592" y="315"/>
                  <a:pt x="594" y="315"/>
                </a:cubicBezTo>
                <a:cubicBezTo>
                  <a:pt x="594" y="315"/>
                  <a:pt x="595" y="315"/>
                  <a:pt x="596" y="315"/>
                </a:cubicBezTo>
                <a:cubicBezTo>
                  <a:pt x="598" y="315"/>
                  <a:pt x="599" y="316"/>
                  <a:pt x="600" y="317"/>
                </a:cubicBezTo>
                <a:cubicBezTo>
                  <a:pt x="600" y="318"/>
                  <a:pt x="600" y="318"/>
                  <a:pt x="600" y="319"/>
                </a:cubicBezTo>
                <a:cubicBezTo>
                  <a:pt x="600" y="320"/>
                  <a:pt x="600" y="321"/>
                  <a:pt x="600" y="3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EE51AB-AF89-429F-8970-C03BA5A1B8E0}"/>
              </a:ext>
            </a:extLst>
          </p:cNvPr>
          <p:cNvSpPr txBox="1"/>
          <p:nvPr/>
        </p:nvSpPr>
        <p:spPr>
          <a:xfrm>
            <a:off x="278810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D35513-20C1-4C73-84B7-CB99B25CC909}"/>
              </a:ext>
            </a:extLst>
          </p:cNvPr>
          <p:cNvSpPr txBox="1"/>
          <p:nvPr/>
        </p:nvSpPr>
        <p:spPr>
          <a:xfrm>
            <a:off x="4662823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5D87DD-4D9C-483D-93DC-1F11F4076965}"/>
              </a:ext>
            </a:extLst>
          </p:cNvPr>
          <p:cNvSpPr txBox="1"/>
          <p:nvPr/>
        </p:nvSpPr>
        <p:spPr>
          <a:xfrm>
            <a:off x="657073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C331ED-2976-4903-80FB-CEF567550DFF}"/>
              </a:ext>
            </a:extLst>
          </p:cNvPr>
          <p:cNvSpPr txBox="1"/>
          <p:nvPr/>
        </p:nvSpPr>
        <p:spPr>
          <a:xfrm>
            <a:off x="8412254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9026C64-2C49-4411-830B-6C0BAE327F26}"/>
              </a:ext>
            </a:extLst>
          </p:cNvPr>
          <p:cNvSpPr txBox="1"/>
          <p:nvPr/>
        </p:nvSpPr>
        <p:spPr>
          <a:xfrm>
            <a:off x="10286970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670091" y="2859531"/>
            <a:ext cx="108265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4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F1418C9-6B9C-4105-9336-A5F30811B5C7}"/>
              </a:ext>
            </a:extLst>
          </p:cNvPr>
          <p:cNvGrpSpPr/>
          <p:nvPr/>
        </p:nvGrpSpPr>
        <p:grpSpPr>
          <a:xfrm>
            <a:off x="757185" y="3798227"/>
            <a:ext cx="1365914" cy="1365914"/>
            <a:chOff x="953888" y="3595109"/>
            <a:chExt cx="1365914" cy="1365914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2B8E857C-4779-4CA2-AAA6-987071207A2F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53161C81-AE90-42A3-A45A-69266C41507A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270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723FFF4D-1CA3-4899-9361-6FF4489F58A0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5" name="file-gross-outline-interface-symbol_38416">
            <a:hlinkClick r:id="rId5" action="ppaction://hlinksldjump"/>
            <a:extLst>
              <a:ext uri="{FF2B5EF4-FFF2-40B4-BE49-F238E27FC236}">
                <a16:creationId xmlns:a16="http://schemas.microsoft.com/office/drawing/2014/main" id="{D584192E-E38C-40D2-A9D2-4E85D52AB0D2}"/>
              </a:ext>
            </a:extLst>
          </p:cNvPr>
          <p:cNvSpPr>
            <a:spLocks noChangeAspect="1"/>
          </p:cNvSpPr>
          <p:nvPr/>
        </p:nvSpPr>
        <p:spPr bwMode="auto">
          <a:xfrm>
            <a:off x="1210456" y="4177944"/>
            <a:ext cx="459372" cy="609685"/>
          </a:xfrm>
          <a:custGeom>
            <a:avLst/>
            <a:gdLst>
              <a:gd name="connsiteX0" fmla="*/ 291235 w 457405"/>
              <a:gd name="connsiteY0" fmla="*/ 441226 h 607074"/>
              <a:gd name="connsiteX1" fmla="*/ 291235 w 457405"/>
              <a:gd name="connsiteY1" fmla="*/ 541690 h 607074"/>
              <a:gd name="connsiteX2" fmla="*/ 291235 w 457405"/>
              <a:gd name="connsiteY2" fmla="*/ 542167 h 607074"/>
              <a:gd name="connsiteX3" fmla="*/ 324533 w 457405"/>
              <a:gd name="connsiteY3" fmla="*/ 508918 h 607074"/>
              <a:gd name="connsiteX4" fmla="*/ 392403 w 457405"/>
              <a:gd name="connsiteY4" fmla="*/ 441226 h 607074"/>
              <a:gd name="connsiteX5" fmla="*/ 159653 w 457405"/>
              <a:gd name="connsiteY5" fmla="*/ 228208 h 607074"/>
              <a:gd name="connsiteX6" fmla="*/ 297752 w 457405"/>
              <a:gd name="connsiteY6" fmla="*/ 228208 h 607074"/>
              <a:gd name="connsiteX7" fmla="*/ 330246 w 457405"/>
              <a:gd name="connsiteY7" fmla="*/ 260668 h 607074"/>
              <a:gd name="connsiteX8" fmla="*/ 297752 w 457405"/>
              <a:gd name="connsiteY8" fmla="*/ 293128 h 607074"/>
              <a:gd name="connsiteX9" fmla="*/ 159653 w 457405"/>
              <a:gd name="connsiteY9" fmla="*/ 293128 h 607074"/>
              <a:gd name="connsiteX10" fmla="*/ 127159 w 457405"/>
              <a:gd name="connsiteY10" fmla="*/ 260668 h 607074"/>
              <a:gd name="connsiteX11" fmla="*/ 159653 w 457405"/>
              <a:gd name="connsiteY11" fmla="*/ 228208 h 607074"/>
              <a:gd name="connsiteX12" fmla="*/ 159653 w 457405"/>
              <a:gd name="connsiteY12" fmla="*/ 137320 h 607074"/>
              <a:gd name="connsiteX13" fmla="*/ 297752 w 457405"/>
              <a:gd name="connsiteY13" fmla="*/ 137320 h 607074"/>
              <a:gd name="connsiteX14" fmla="*/ 330246 w 457405"/>
              <a:gd name="connsiteY14" fmla="*/ 169780 h 607074"/>
              <a:gd name="connsiteX15" fmla="*/ 297752 w 457405"/>
              <a:gd name="connsiteY15" fmla="*/ 202240 h 607074"/>
              <a:gd name="connsiteX16" fmla="*/ 159653 w 457405"/>
              <a:gd name="connsiteY16" fmla="*/ 202240 h 607074"/>
              <a:gd name="connsiteX17" fmla="*/ 127159 w 457405"/>
              <a:gd name="connsiteY17" fmla="*/ 169780 h 607074"/>
              <a:gd name="connsiteX18" fmla="*/ 159653 w 457405"/>
              <a:gd name="connsiteY18" fmla="*/ 137320 h 607074"/>
              <a:gd name="connsiteX19" fmla="*/ 65002 w 457405"/>
              <a:gd name="connsiteY19" fmla="*/ 64907 h 607074"/>
              <a:gd name="connsiteX20" fmla="*/ 65002 w 457405"/>
              <a:gd name="connsiteY20" fmla="*/ 542167 h 607074"/>
              <a:gd name="connsiteX21" fmla="*/ 226233 w 457405"/>
              <a:gd name="connsiteY21" fmla="*/ 542167 h 607074"/>
              <a:gd name="connsiteX22" fmla="*/ 226233 w 457405"/>
              <a:gd name="connsiteY22" fmla="*/ 441226 h 607074"/>
              <a:gd name="connsiteX23" fmla="*/ 291235 w 457405"/>
              <a:gd name="connsiteY23" fmla="*/ 376319 h 607074"/>
              <a:gd name="connsiteX24" fmla="*/ 392403 w 457405"/>
              <a:gd name="connsiteY24" fmla="*/ 376319 h 607074"/>
              <a:gd name="connsiteX25" fmla="*/ 392403 w 457405"/>
              <a:gd name="connsiteY25" fmla="*/ 64907 h 607074"/>
              <a:gd name="connsiteX26" fmla="*/ 65002 w 457405"/>
              <a:gd name="connsiteY26" fmla="*/ 0 h 607074"/>
              <a:gd name="connsiteX27" fmla="*/ 392403 w 457405"/>
              <a:gd name="connsiteY27" fmla="*/ 0 h 607074"/>
              <a:gd name="connsiteX28" fmla="*/ 457405 w 457405"/>
              <a:gd name="connsiteY28" fmla="*/ 64907 h 607074"/>
              <a:gd name="connsiteX29" fmla="*/ 457405 w 457405"/>
              <a:gd name="connsiteY29" fmla="*/ 442181 h 607074"/>
              <a:gd name="connsiteX30" fmla="*/ 457246 w 457405"/>
              <a:gd name="connsiteY30" fmla="*/ 444010 h 607074"/>
              <a:gd name="connsiteX31" fmla="*/ 457246 w 457405"/>
              <a:gd name="connsiteY31" fmla="*/ 444965 h 607074"/>
              <a:gd name="connsiteX32" fmla="*/ 437968 w 457405"/>
              <a:gd name="connsiteY32" fmla="*/ 488396 h 607074"/>
              <a:gd name="connsiteX33" fmla="*/ 370337 w 457405"/>
              <a:gd name="connsiteY33" fmla="*/ 554973 h 607074"/>
              <a:gd name="connsiteX34" fmla="*/ 337199 w 457405"/>
              <a:gd name="connsiteY34" fmla="*/ 588063 h 607074"/>
              <a:gd name="connsiteX35" fmla="*/ 291235 w 457405"/>
              <a:gd name="connsiteY35" fmla="*/ 607074 h 607074"/>
              <a:gd name="connsiteX36" fmla="*/ 290996 w 457405"/>
              <a:gd name="connsiteY36" fmla="*/ 607074 h 607074"/>
              <a:gd name="connsiteX37" fmla="*/ 290757 w 457405"/>
              <a:gd name="connsiteY37" fmla="*/ 607074 h 607074"/>
              <a:gd name="connsiteX38" fmla="*/ 65002 w 457405"/>
              <a:gd name="connsiteY38" fmla="*/ 607074 h 607074"/>
              <a:gd name="connsiteX39" fmla="*/ 0 w 457405"/>
              <a:gd name="connsiteY39" fmla="*/ 542167 h 607074"/>
              <a:gd name="connsiteX40" fmla="*/ 0 w 457405"/>
              <a:gd name="connsiteY40" fmla="*/ 64907 h 607074"/>
              <a:gd name="connsiteX41" fmla="*/ 65002 w 457405"/>
              <a:gd name="connsiteY41" fmla="*/ 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7405" h="607074">
                <a:moveTo>
                  <a:pt x="291235" y="441226"/>
                </a:moveTo>
                <a:lnTo>
                  <a:pt x="291235" y="541690"/>
                </a:lnTo>
                <a:lnTo>
                  <a:pt x="291235" y="542167"/>
                </a:lnTo>
                <a:lnTo>
                  <a:pt x="324533" y="508918"/>
                </a:lnTo>
                <a:lnTo>
                  <a:pt x="392403" y="441226"/>
                </a:lnTo>
                <a:close/>
                <a:moveTo>
                  <a:pt x="159653" y="228208"/>
                </a:moveTo>
                <a:lnTo>
                  <a:pt x="297752" y="228208"/>
                </a:lnTo>
                <a:cubicBezTo>
                  <a:pt x="315672" y="228208"/>
                  <a:pt x="330246" y="242688"/>
                  <a:pt x="330246" y="260668"/>
                </a:cubicBezTo>
                <a:cubicBezTo>
                  <a:pt x="330246" y="278569"/>
                  <a:pt x="315672" y="293128"/>
                  <a:pt x="297752" y="293128"/>
                </a:cubicBezTo>
                <a:lnTo>
                  <a:pt x="159653" y="293128"/>
                </a:lnTo>
                <a:cubicBezTo>
                  <a:pt x="141733" y="293128"/>
                  <a:pt x="127159" y="278569"/>
                  <a:pt x="127159" y="260668"/>
                </a:cubicBezTo>
                <a:cubicBezTo>
                  <a:pt x="127159" y="242688"/>
                  <a:pt x="141733" y="228208"/>
                  <a:pt x="159653" y="228208"/>
                </a:cubicBezTo>
                <a:close/>
                <a:moveTo>
                  <a:pt x="159653" y="137320"/>
                </a:moveTo>
                <a:lnTo>
                  <a:pt x="297752" y="137320"/>
                </a:lnTo>
                <a:cubicBezTo>
                  <a:pt x="315672" y="137320"/>
                  <a:pt x="330246" y="151879"/>
                  <a:pt x="330246" y="169780"/>
                </a:cubicBezTo>
                <a:cubicBezTo>
                  <a:pt x="330246" y="187681"/>
                  <a:pt x="315672" y="202240"/>
                  <a:pt x="297752" y="202240"/>
                </a:cubicBezTo>
                <a:lnTo>
                  <a:pt x="159653" y="202240"/>
                </a:lnTo>
                <a:cubicBezTo>
                  <a:pt x="141733" y="202240"/>
                  <a:pt x="127159" y="187681"/>
                  <a:pt x="127159" y="169780"/>
                </a:cubicBezTo>
                <a:cubicBezTo>
                  <a:pt x="127159" y="151879"/>
                  <a:pt x="141733" y="137320"/>
                  <a:pt x="159653" y="137320"/>
                </a:cubicBezTo>
                <a:close/>
                <a:moveTo>
                  <a:pt x="65002" y="64907"/>
                </a:moveTo>
                <a:lnTo>
                  <a:pt x="65002" y="542167"/>
                </a:lnTo>
                <a:lnTo>
                  <a:pt x="226233" y="542167"/>
                </a:lnTo>
                <a:lnTo>
                  <a:pt x="226233" y="441226"/>
                </a:lnTo>
                <a:cubicBezTo>
                  <a:pt x="226233" y="405352"/>
                  <a:pt x="255388" y="376319"/>
                  <a:pt x="291235" y="376319"/>
                </a:cubicBezTo>
                <a:lnTo>
                  <a:pt x="392403" y="376319"/>
                </a:lnTo>
                <a:lnTo>
                  <a:pt x="392403" y="64907"/>
                </a:lnTo>
                <a:close/>
                <a:moveTo>
                  <a:pt x="65002" y="0"/>
                </a:moveTo>
                <a:lnTo>
                  <a:pt x="392403" y="0"/>
                </a:lnTo>
                <a:cubicBezTo>
                  <a:pt x="428250" y="0"/>
                  <a:pt x="457405" y="29033"/>
                  <a:pt x="457405" y="64907"/>
                </a:cubicBezTo>
                <a:lnTo>
                  <a:pt x="457405" y="442181"/>
                </a:lnTo>
                <a:cubicBezTo>
                  <a:pt x="457405" y="442817"/>
                  <a:pt x="457325" y="443374"/>
                  <a:pt x="457246" y="444010"/>
                </a:cubicBezTo>
                <a:cubicBezTo>
                  <a:pt x="457246" y="444329"/>
                  <a:pt x="457246" y="444647"/>
                  <a:pt x="457246" y="444965"/>
                </a:cubicBezTo>
                <a:cubicBezTo>
                  <a:pt x="456529" y="461351"/>
                  <a:pt x="449758" y="476862"/>
                  <a:pt x="437968" y="488396"/>
                </a:cubicBezTo>
                <a:lnTo>
                  <a:pt x="370337" y="554973"/>
                </a:lnTo>
                <a:lnTo>
                  <a:pt x="337199" y="588063"/>
                </a:lnTo>
                <a:cubicBezTo>
                  <a:pt x="324772" y="600472"/>
                  <a:pt x="308123" y="607074"/>
                  <a:pt x="291235" y="607074"/>
                </a:cubicBezTo>
                <a:cubicBezTo>
                  <a:pt x="291156" y="607074"/>
                  <a:pt x="291076" y="607074"/>
                  <a:pt x="290996" y="607074"/>
                </a:cubicBezTo>
                <a:cubicBezTo>
                  <a:pt x="290917" y="607074"/>
                  <a:pt x="290837" y="607074"/>
                  <a:pt x="290757" y="607074"/>
                </a:cubicBezTo>
                <a:lnTo>
                  <a:pt x="65002" y="607074"/>
                </a:lnTo>
                <a:cubicBezTo>
                  <a:pt x="29155" y="607074"/>
                  <a:pt x="0" y="578041"/>
                  <a:pt x="0" y="542167"/>
                </a:cubicBezTo>
                <a:lnTo>
                  <a:pt x="0" y="64907"/>
                </a:lnTo>
                <a:cubicBezTo>
                  <a:pt x="0" y="29033"/>
                  <a:pt x="29155" y="0"/>
                  <a:pt x="65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FD91575-68AC-4E95-A156-94FC9B955E4B}"/>
              </a:ext>
            </a:extLst>
          </p:cNvPr>
          <p:cNvSpPr txBox="1"/>
          <p:nvPr/>
        </p:nvSpPr>
        <p:spPr>
          <a:xfrm>
            <a:off x="913395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796B3CD-A76E-405E-A3A5-3C01633C3421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68AFE7ED-E583-450E-9A9B-8CD1D3450C05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61C1D097-C4A8-4802-9302-23FBCDA911AA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05A9EF32-FA8E-4607-8E35-D6BEA3C4B6DB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720FE5DB-ACE9-4C67-B6E3-6123FC218B14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2" name="iconfont-1049-809669">
            <a:extLst>
              <a:ext uri="{FF2B5EF4-FFF2-40B4-BE49-F238E27FC236}">
                <a16:creationId xmlns:a16="http://schemas.microsoft.com/office/drawing/2014/main" id="{879997E0-711F-4A26-92F4-3E6D49E64E34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BBC28C1-3D41-44BE-BCF0-30C43D3198AC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9" name="图片 12" descr="logo">
            <a:extLst>
              <a:ext uri="{FF2B5EF4-FFF2-40B4-BE49-F238E27FC236}">
                <a16:creationId xmlns:a16="http://schemas.microsoft.com/office/drawing/2014/main" id="{08B89F0D-F3D5-47D4-9324-480A5580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0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712092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261FCA-681D-4FB2-A551-B90D9F0C9725}"/>
              </a:ext>
            </a:extLst>
          </p:cNvPr>
          <p:cNvGrpSpPr/>
          <p:nvPr/>
        </p:nvGrpSpPr>
        <p:grpSpPr>
          <a:xfrm>
            <a:off x="2046535" y="2993793"/>
            <a:ext cx="617540" cy="617536"/>
            <a:chOff x="2593142" y="-555512"/>
            <a:chExt cx="728512" cy="728508"/>
          </a:xfrm>
        </p:grpSpPr>
        <p:sp>
          <p:nvSpPr>
            <p:cNvPr id="115" name="iconfont-11180-4674648">
              <a:extLst>
                <a:ext uri="{FF2B5EF4-FFF2-40B4-BE49-F238E27FC236}">
                  <a16:creationId xmlns:a16="http://schemas.microsoft.com/office/drawing/2014/main" id="{E8845886-4C49-4FF2-999D-A42EDA1D59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93142" y="-555512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schemeClr val="bg1"/>
              </a:outerShdw>
            </a:effectLst>
          </p:spPr>
        </p:sp>
        <p:sp>
          <p:nvSpPr>
            <p:cNvPr id="116" name="iconfont-11180-4674648">
              <a:extLst>
                <a:ext uri="{FF2B5EF4-FFF2-40B4-BE49-F238E27FC236}">
                  <a16:creationId xmlns:a16="http://schemas.microsoft.com/office/drawing/2014/main" id="{FEEAC096-899B-4834-8F40-9D39F80ACE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93142" y="-555512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7" name="iconfont-11180-4674648">
              <a:extLst>
                <a:ext uri="{FF2B5EF4-FFF2-40B4-BE49-F238E27FC236}">
                  <a16:creationId xmlns:a16="http://schemas.microsoft.com/office/drawing/2014/main" id="{38B06309-AF26-431F-B3CB-8172F53BD6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93142" y="-555512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4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2B0D092-7D57-4FCF-88A1-7EB415C01E99}"/>
              </a:ext>
            </a:extLst>
          </p:cNvPr>
          <p:cNvSpPr txBox="1"/>
          <p:nvPr/>
        </p:nvSpPr>
        <p:spPr>
          <a:xfrm>
            <a:off x="4452786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4D09A56-AC31-4E6F-BBCB-AD7E6B11B007}"/>
              </a:ext>
            </a:extLst>
          </p:cNvPr>
          <p:cNvSpPr txBox="1"/>
          <p:nvPr/>
        </p:nvSpPr>
        <p:spPr>
          <a:xfrm>
            <a:off x="8193481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7EC6AB-FF17-4889-A7F1-3B398F2DEEA1}"/>
              </a:ext>
            </a:extLst>
          </p:cNvPr>
          <p:cNvGrpSpPr/>
          <p:nvPr/>
        </p:nvGrpSpPr>
        <p:grpSpPr>
          <a:xfrm>
            <a:off x="9564958" y="3033023"/>
            <a:ext cx="617539" cy="539077"/>
            <a:chOff x="10367511" y="-509233"/>
            <a:chExt cx="728512" cy="635950"/>
          </a:xfrm>
        </p:grpSpPr>
        <p:sp>
          <p:nvSpPr>
            <p:cNvPr id="123" name="live-chat_72439">
              <a:extLst>
                <a:ext uri="{FF2B5EF4-FFF2-40B4-BE49-F238E27FC236}">
                  <a16:creationId xmlns:a16="http://schemas.microsoft.com/office/drawing/2014/main" id="{91A833CD-3631-487F-8167-047130DF3C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7511" y="-509233"/>
              <a:ext cx="728512" cy="63595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schemeClr val="bg1"/>
              </a:outerShdw>
            </a:effectLst>
          </p:spPr>
        </p:sp>
        <p:sp>
          <p:nvSpPr>
            <p:cNvPr id="124" name="live-chat_72439">
              <a:extLst>
                <a:ext uri="{FF2B5EF4-FFF2-40B4-BE49-F238E27FC236}">
                  <a16:creationId xmlns:a16="http://schemas.microsoft.com/office/drawing/2014/main" id="{FEC3C08D-DEE4-40BE-8CE3-E66AB1E2EB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7511" y="-509233"/>
              <a:ext cx="728512" cy="63595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5" name="live-chat_72439">
              <a:extLst>
                <a:ext uri="{FF2B5EF4-FFF2-40B4-BE49-F238E27FC236}">
                  <a16:creationId xmlns:a16="http://schemas.microsoft.com/office/drawing/2014/main" id="{40F130CB-0F24-4969-9B88-3B060B962A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7511" y="-509233"/>
              <a:ext cx="728512" cy="63595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4EF2837-48A6-4E00-8C95-BE0D592960CA}"/>
              </a:ext>
            </a:extLst>
          </p:cNvPr>
          <p:cNvGrpSpPr/>
          <p:nvPr/>
        </p:nvGrpSpPr>
        <p:grpSpPr>
          <a:xfrm>
            <a:off x="5769366" y="3063669"/>
            <a:ext cx="617539" cy="477784"/>
            <a:chOff x="6494506" y="-469819"/>
            <a:chExt cx="728511" cy="563642"/>
          </a:xfrm>
        </p:grpSpPr>
        <p:sp>
          <p:nvSpPr>
            <p:cNvPr id="119" name="iconfont-10585-5147501">
              <a:extLst>
                <a:ext uri="{FF2B5EF4-FFF2-40B4-BE49-F238E27FC236}">
                  <a16:creationId xmlns:a16="http://schemas.microsoft.com/office/drawing/2014/main" id="{BDD6598D-3F1B-466D-B41C-3D0CA52F4E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4506" y="-469819"/>
              <a:ext cx="728511" cy="563642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schemeClr val="bg1"/>
              </a:outerShdw>
            </a:effectLst>
          </p:spPr>
        </p:sp>
        <p:sp>
          <p:nvSpPr>
            <p:cNvPr id="120" name="iconfont-10585-5147501">
              <a:extLst>
                <a:ext uri="{FF2B5EF4-FFF2-40B4-BE49-F238E27FC236}">
                  <a16:creationId xmlns:a16="http://schemas.microsoft.com/office/drawing/2014/main" id="{4BE8F3FC-314A-4D47-A3F6-212DB34F6C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4506" y="-469819"/>
              <a:ext cx="728511" cy="563642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iconfont-10585-5147501">
              <a:extLst>
                <a:ext uri="{FF2B5EF4-FFF2-40B4-BE49-F238E27FC236}">
                  <a16:creationId xmlns:a16="http://schemas.microsoft.com/office/drawing/2014/main" id="{4F38C5DA-82DF-49E2-A032-EADA0B65C1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4506" y="-469819"/>
              <a:ext cx="728511" cy="563642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0496561-32CA-40A3-8696-47DF04868D14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D7A0F1D4-F872-4444-9FB5-7D999169C0F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25347DE-A003-447C-8B69-EE3328B17A5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4A46D374-BCE8-44D4-88F4-436FCC1DD259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B95AA842-B3DB-4318-8A70-BC6784300FC9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2" name="iconfont-1049-809669">
            <a:extLst>
              <a:ext uri="{FF2B5EF4-FFF2-40B4-BE49-F238E27FC236}">
                <a16:creationId xmlns:a16="http://schemas.microsoft.com/office/drawing/2014/main" id="{B3057CD3-CFE5-4FFC-95FB-585F991FC1A1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A29E8E3-4A9E-4B00-8573-4D83E1314233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4" name="图片 12" descr="logo">
            <a:extLst>
              <a:ext uri="{FF2B5EF4-FFF2-40B4-BE49-F238E27FC236}">
                <a16:creationId xmlns:a16="http://schemas.microsoft.com/office/drawing/2014/main" id="{55EA9F6B-7B45-4D62-8F85-6C026F2E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8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712092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F64FAB-C1F8-4401-9DBF-F9A838CEE5BB}"/>
              </a:ext>
            </a:extLst>
          </p:cNvPr>
          <p:cNvGrpSpPr/>
          <p:nvPr/>
        </p:nvGrpSpPr>
        <p:grpSpPr>
          <a:xfrm>
            <a:off x="2046535" y="3015869"/>
            <a:ext cx="617540" cy="617536"/>
            <a:chOff x="2929566" y="314983"/>
            <a:chExt cx="728512" cy="728508"/>
          </a:xfrm>
        </p:grpSpPr>
        <p:sp>
          <p:nvSpPr>
            <p:cNvPr id="79" name="iconfont-11180-4674648">
              <a:extLst>
                <a:ext uri="{FF2B5EF4-FFF2-40B4-BE49-F238E27FC236}">
                  <a16:creationId xmlns:a16="http://schemas.microsoft.com/office/drawing/2014/main" id="{079C31D5-15DB-4F52-AA9E-F2EDB4D474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29566" y="314983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38100" dir="13500000" algn="br" rotWithShape="0">
                <a:schemeClr val="accent5"/>
              </a:outerShdw>
            </a:effectLst>
          </p:spPr>
        </p:sp>
        <p:sp>
          <p:nvSpPr>
            <p:cNvPr id="104" name="iconfont-11180-4674648">
              <a:extLst>
                <a:ext uri="{FF2B5EF4-FFF2-40B4-BE49-F238E27FC236}">
                  <a16:creationId xmlns:a16="http://schemas.microsoft.com/office/drawing/2014/main" id="{D35AF6E8-3C33-4E87-8FE0-A81D564130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29566" y="314983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accent6">
                  <a:alpha val="50000"/>
                </a:scheme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iconfont-11180-4674648">
              <a:extLst>
                <a:ext uri="{FF2B5EF4-FFF2-40B4-BE49-F238E27FC236}">
                  <a16:creationId xmlns:a16="http://schemas.microsoft.com/office/drawing/2014/main" id="{FCFD2ACA-9A41-4EF6-B8F6-32AB19B6D0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29566" y="314983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4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2B0D092-7D57-4FCF-88A1-7EB415C01E99}"/>
              </a:ext>
            </a:extLst>
          </p:cNvPr>
          <p:cNvSpPr txBox="1"/>
          <p:nvPr/>
        </p:nvSpPr>
        <p:spPr>
          <a:xfrm>
            <a:off x="4452786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4D09A56-AC31-4E6F-BBCB-AD7E6B11B007}"/>
              </a:ext>
            </a:extLst>
          </p:cNvPr>
          <p:cNvSpPr txBox="1"/>
          <p:nvPr/>
        </p:nvSpPr>
        <p:spPr>
          <a:xfrm>
            <a:off x="8193481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7EC6AB-FF17-4889-A7F1-3B398F2DEEA1}"/>
              </a:ext>
            </a:extLst>
          </p:cNvPr>
          <p:cNvGrpSpPr/>
          <p:nvPr/>
        </p:nvGrpSpPr>
        <p:grpSpPr>
          <a:xfrm>
            <a:off x="9567589" y="3055099"/>
            <a:ext cx="617539" cy="539077"/>
            <a:chOff x="10367511" y="-509233"/>
            <a:chExt cx="728512" cy="635950"/>
          </a:xfrm>
        </p:grpSpPr>
        <p:sp>
          <p:nvSpPr>
            <p:cNvPr id="123" name="live-chat_72439">
              <a:extLst>
                <a:ext uri="{FF2B5EF4-FFF2-40B4-BE49-F238E27FC236}">
                  <a16:creationId xmlns:a16="http://schemas.microsoft.com/office/drawing/2014/main" id="{91A833CD-3631-487F-8167-047130DF3C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7511" y="-509233"/>
              <a:ext cx="728512" cy="63595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schemeClr val="bg1"/>
              </a:outerShdw>
            </a:effectLst>
          </p:spPr>
        </p:sp>
        <p:sp>
          <p:nvSpPr>
            <p:cNvPr id="124" name="live-chat_72439">
              <a:extLst>
                <a:ext uri="{FF2B5EF4-FFF2-40B4-BE49-F238E27FC236}">
                  <a16:creationId xmlns:a16="http://schemas.microsoft.com/office/drawing/2014/main" id="{FEC3C08D-DEE4-40BE-8CE3-E66AB1E2EB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7511" y="-509233"/>
              <a:ext cx="728512" cy="63595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5" name="live-chat_72439">
              <a:extLst>
                <a:ext uri="{FF2B5EF4-FFF2-40B4-BE49-F238E27FC236}">
                  <a16:creationId xmlns:a16="http://schemas.microsoft.com/office/drawing/2014/main" id="{40F130CB-0F24-4969-9B88-3B060B962A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7511" y="-509233"/>
              <a:ext cx="728512" cy="63595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4EF2837-48A6-4E00-8C95-BE0D592960CA}"/>
              </a:ext>
            </a:extLst>
          </p:cNvPr>
          <p:cNvGrpSpPr/>
          <p:nvPr/>
        </p:nvGrpSpPr>
        <p:grpSpPr>
          <a:xfrm>
            <a:off x="5787229" y="3085745"/>
            <a:ext cx="617539" cy="477784"/>
            <a:chOff x="6494506" y="-469819"/>
            <a:chExt cx="728511" cy="563642"/>
          </a:xfrm>
        </p:grpSpPr>
        <p:sp>
          <p:nvSpPr>
            <p:cNvPr id="119" name="iconfont-10585-5147501">
              <a:extLst>
                <a:ext uri="{FF2B5EF4-FFF2-40B4-BE49-F238E27FC236}">
                  <a16:creationId xmlns:a16="http://schemas.microsoft.com/office/drawing/2014/main" id="{BDD6598D-3F1B-466D-B41C-3D0CA52F4E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4506" y="-469819"/>
              <a:ext cx="728511" cy="563642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schemeClr val="bg1"/>
              </a:outerShdw>
            </a:effectLst>
          </p:spPr>
        </p:sp>
        <p:sp>
          <p:nvSpPr>
            <p:cNvPr id="120" name="iconfont-10585-5147501">
              <a:extLst>
                <a:ext uri="{FF2B5EF4-FFF2-40B4-BE49-F238E27FC236}">
                  <a16:creationId xmlns:a16="http://schemas.microsoft.com/office/drawing/2014/main" id="{4BE8F3FC-314A-4D47-A3F6-212DB34F6C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4506" y="-469819"/>
              <a:ext cx="728511" cy="563642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iconfont-10585-5147501">
              <a:extLst>
                <a:ext uri="{FF2B5EF4-FFF2-40B4-BE49-F238E27FC236}">
                  <a16:creationId xmlns:a16="http://schemas.microsoft.com/office/drawing/2014/main" id="{4F38C5DA-82DF-49E2-A032-EADA0B65C1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4506" y="-469819"/>
              <a:ext cx="728511" cy="563642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709ADA0-0B9B-4129-BC09-9F71A8F77921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E67F1B3D-DDFA-40CB-AF81-814AFBBEFFF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1ABB7EA4-43A1-4B15-828C-E74A5E0F66CC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41927D20-CC32-4879-8D6A-A07309902107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B04D315C-0E17-4E45-B1FC-6661ADF7802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2" name="iconfont-1049-809669">
            <a:extLst>
              <a:ext uri="{FF2B5EF4-FFF2-40B4-BE49-F238E27FC236}">
                <a16:creationId xmlns:a16="http://schemas.microsoft.com/office/drawing/2014/main" id="{B01BB9EA-12BF-448F-B5CB-26C526CFCB49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87FED75-5A2D-4B30-9591-1B6FC2ACC8AD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4" name="图片 12" descr="logo">
            <a:extLst>
              <a:ext uri="{FF2B5EF4-FFF2-40B4-BE49-F238E27FC236}">
                <a16:creationId xmlns:a16="http://schemas.microsoft.com/office/drawing/2014/main" id="{FB916849-6222-4FAF-BFD5-9ED63C5D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0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712092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261FCA-681D-4FB2-A551-B90D9F0C9725}"/>
              </a:ext>
            </a:extLst>
          </p:cNvPr>
          <p:cNvGrpSpPr/>
          <p:nvPr/>
        </p:nvGrpSpPr>
        <p:grpSpPr>
          <a:xfrm>
            <a:off x="2046535" y="2989641"/>
            <a:ext cx="617540" cy="617536"/>
            <a:chOff x="2593142" y="-555512"/>
            <a:chExt cx="728512" cy="728508"/>
          </a:xfrm>
        </p:grpSpPr>
        <p:sp>
          <p:nvSpPr>
            <p:cNvPr id="115" name="iconfont-11180-4674648">
              <a:extLst>
                <a:ext uri="{FF2B5EF4-FFF2-40B4-BE49-F238E27FC236}">
                  <a16:creationId xmlns:a16="http://schemas.microsoft.com/office/drawing/2014/main" id="{E8845886-4C49-4FF2-999D-A42EDA1D59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93142" y="-555512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schemeClr val="bg1"/>
              </a:outerShdw>
            </a:effectLst>
          </p:spPr>
        </p:sp>
        <p:sp>
          <p:nvSpPr>
            <p:cNvPr id="116" name="iconfont-11180-4674648">
              <a:extLst>
                <a:ext uri="{FF2B5EF4-FFF2-40B4-BE49-F238E27FC236}">
                  <a16:creationId xmlns:a16="http://schemas.microsoft.com/office/drawing/2014/main" id="{FEEAC096-899B-4834-8F40-9D39F80ACE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93142" y="-555512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7" name="iconfont-11180-4674648">
              <a:extLst>
                <a:ext uri="{FF2B5EF4-FFF2-40B4-BE49-F238E27FC236}">
                  <a16:creationId xmlns:a16="http://schemas.microsoft.com/office/drawing/2014/main" id="{38B06309-AF26-431F-B3CB-8172F53BD6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93142" y="-555512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4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2B0D092-7D57-4FCF-88A1-7EB415C01E99}"/>
              </a:ext>
            </a:extLst>
          </p:cNvPr>
          <p:cNvSpPr txBox="1"/>
          <p:nvPr/>
        </p:nvSpPr>
        <p:spPr>
          <a:xfrm>
            <a:off x="4452786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4D09A56-AC31-4E6F-BBCB-AD7E6B11B007}"/>
              </a:ext>
            </a:extLst>
          </p:cNvPr>
          <p:cNvSpPr txBox="1"/>
          <p:nvPr/>
        </p:nvSpPr>
        <p:spPr>
          <a:xfrm>
            <a:off x="8193481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0BFDAD-88E2-452C-BE29-D7DEF2E51572}"/>
              </a:ext>
            </a:extLst>
          </p:cNvPr>
          <p:cNvGrpSpPr/>
          <p:nvPr/>
        </p:nvGrpSpPr>
        <p:grpSpPr>
          <a:xfrm>
            <a:off x="5769367" y="3085745"/>
            <a:ext cx="617539" cy="477784"/>
            <a:chOff x="6328958" y="2750451"/>
            <a:chExt cx="409394" cy="316744"/>
          </a:xfrm>
        </p:grpSpPr>
        <p:sp>
          <p:nvSpPr>
            <p:cNvPr id="80" name="iconfont-10585-5147501">
              <a:extLst>
                <a:ext uri="{FF2B5EF4-FFF2-40B4-BE49-F238E27FC236}">
                  <a16:creationId xmlns:a16="http://schemas.microsoft.com/office/drawing/2014/main" id="{14B7D582-5554-491E-AF27-F3FC06AEE5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28958" y="2750451"/>
              <a:ext cx="409394" cy="316744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38100" dir="13500000" algn="br" rotWithShape="0">
                <a:schemeClr val="accent5"/>
              </a:outerShdw>
            </a:effectLst>
          </p:spPr>
        </p:sp>
        <p:sp>
          <p:nvSpPr>
            <p:cNvPr id="106" name="iconfont-10585-5147501">
              <a:extLst>
                <a:ext uri="{FF2B5EF4-FFF2-40B4-BE49-F238E27FC236}">
                  <a16:creationId xmlns:a16="http://schemas.microsoft.com/office/drawing/2014/main" id="{8B37F181-E8A1-49E7-B8E8-0FEA5EBC58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28958" y="2750451"/>
              <a:ext cx="409394" cy="316744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accent6">
                  <a:alpha val="50000"/>
                </a:scheme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iconfont-10585-5147501">
              <a:extLst>
                <a:ext uri="{FF2B5EF4-FFF2-40B4-BE49-F238E27FC236}">
                  <a16:creationId xmlns:a16="http://schemas.microsoft.com/office/drawing/2014/main" id="{936BDD78-2CFF-4535-A7AB-637B88D0C7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28958" y="2750451"/>
              <a:ext cx="409394" cy="316744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7EC6AB-FF17-4889-A7F1-3B398F2DEEA1}"/>
              </a:ext>
            </a:extLst>
          </p:cNvPr>
          <p:cNvGrpSpPr/>
          <p:nvPr/>
        </p:nvGrpSpPr>
        <p:grpSpPr>
          <a:xfrm>
            <a:off x="9564958" y="3031420"/>
            <a:ext cx="617539" cy="539077"/>
            <a:chOff x="10367511" y="-509233"/>
            <a:chExt cx="728512" cy="635950"/>
          </a:xfrm>
        </p:grpSpPr>
        <p:sp>
          <p:nvSpPr>
            <p:cNvPr id="123" name="live-chat_72439">
              <a:extLst>
                <a:ext uri="{FF2B5EF4-FFF2-40B4-BE49-F238E27FC236}">
                  <a16:creationId xmlns:a16="http://schemas.microsoft.com/office/drawing/2014/main" id="{91A833CD-3631-487F-8167-047130DF3C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7511" y="-509233"/>
              <a:ext cx="728512" cy="63595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schemeClr val="bg1"/>
              </a:outerShdw>
            </a:effectLst>
          </p:spPr>
        </p:sp>
        <p:sp>
          <p:nvSpPr>
            <p:cNvPr id="124" name="live-chat_72439">
              <a:extLst>
                <a:ext uri="{FF2B5EF4-FFF2-40B4-BE49-F238E27FC236}">
                  <a16:creationId xmlns:a16="http://schemas.microsoft.com/office/drawing/2014/main" id="{FEC3C08D-DEE4-40BE-8CE3-E66AB1E2EB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7511" y="-509233"/>
              <a:ext cx="728512" cy="63595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5" name="live-chat_72439">
              <a:extLst>
                <a:ext uri="{FF2B5EF4-FFF2-40B4-BE49-F238E27FC236}">
                  <a16:creationId xmlns:a16="http://schemas.microsoft.com/office/drawing/2014/main" id="{40F130CB-0F24-4969-9B88-3B060B962A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7511" y="-509233"/>
              <a:ext cx="728512" cy="635950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EDF204C-0540-4383-97E1-7405C3B59F39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C6A5C7A1-35BC-4A47-AD35-102D32DEC26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4378CF33-FA19-4FA3-AB8C-3AFFB02EDB27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8945D2C-ED94-48DE-A578-E31BB94A3680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79BB9569-A67E-43D0-A81B-1A2B292D2E77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2" name="iconfont-1049-809669">
            <a:extLst>
              <a:ext uri="{FF2B5EF4-FFF2-40B4-BE49-F238E27FC236}">
                <a16:creationId xmlns:a16="http://schemas.microsoft.com/office/drawing/2014/main" id="{8DEB22D8-B6BB-4BB6-9711-8B3735DF0814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2E75D5E-5EBE-461D-B57E-3BC896968F42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4" name="图片 12" descr="logo">
            <a:extLst>
              <a:ext uri="{FF2B5EF4-FFF2-40B4-BE49-F238E27FC236}">
                <a16:creationId xmlns:a16="http://schemas.microsoft.com/office/drawing/2014/main" id="{DB63310F-3668-49CF-A604-3971EF8B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52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712092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261FCA-681D-4FB2-A551-B90D9F0C9725}"/>
              </a:ext>
            </a:extLst>
          </p:cNvPr>
          <p:cNvGrpSpPr/>
          <p:nvPr/>
        </p:nvGrpSpPr>
        <p:grpSpPr>
          <a:xfrm>
            <a:off x="2046535" y="2994174"/>
            <a:ext cx="617540" cy="617536"/>
            <a:chOff x="2593142" y="-555512"/>
            <a:chExt cx="728512" cy="728508"/>
          </a:xfrm>
        </p:grpSpPr>
        <p:sp>
          <p:nvSpPr>
            <p:cNvPr id="115" name="iconfont-11180-4674648">
              <a:extLst>
                <a:ext uri="{FF2B5EF4-FFF2-40B4-BE49-F238E27FC236}">
                  <a16:creationId xmlns:a16="http://schemas.microsoft.com/office/drawing/2014/main" id="{E8845886-4C49-4FF2-999D-A42EDA1D59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93142" y="-555512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schemeClr val="bg1"/>
              </a:outerShdw>
            </a:effectLst>
          </p:spPr>
        </p:sp>
        <p:sp>
          <p:nvSpPr>
            <p:cNvPr id="116" name="iconfont-11180-4674648">
              <a:extLst>
                <a:ext uri="{FF2B5EF4-FFF2-40B4-BE49-F238E27FC236}">
                  <a16:creationId xmlns:a16="http://schemas.microsoft.com/office/drawing/2014/main" id="{FEEAC096-899B-4834-8F40-9D39F80ACE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93142" y="-555512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7" name="iconfont-11180-4674648">
              <a:extLst>
                <a:ext uri="{FF2B5EF4-FFF2-40B4-BE49-F238E27FC236}">
                  <a16:creationId xmlns:a16="http://schemas.microsoft.com/office/drawing/2014/main" id="{38B06309-AF26-431F-B3CB-8172F53BD6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93142" y="-555512"/>
              <a:ext cx="728512" cy="728508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4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2B0D092-7D57-4FCF-88A1-7EB415C01E99}"/>
              </a:ext>
            </a:extLst>
          </p:cNvPr>
          <p:cNvSpPr txBox="1"/>
          <p:nvPr/>
        </p:nvSpPr>
        <p:spPr>
          <a:xfrm>
            <a:off x="4452786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4D09A56-AC31-4E6F-BBCB-AD7E6B11B007}"/>
              </a:ext>
            </a:extLst>
          </p:cNvPr>
          <p:cNvSpPr txBox="1"/>
          <p:nvPr/>
        </p:nvSpPr>
        <p:spPr>
          <a:xfrm>
            <a:off x="8193481" y="3820392"/>
            <a:ext cx="3286427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913A89-10E4-4771-A534-6703541C51DE}"/>
              </a:ext>
            </a:extLst>
          </p:cNvPr>
          <p:cNvGrpSpPr/>
          <p:nvPr/>
        </p:nvGrpSpPr>
        <p:grpSpPr>
          <a:xfrm>
            <a:off x="9567589" y="3055099"/>
            <a:ext cx="617539" cy="539077"/>
            <a:chOff x="9724195" y="2198146"/>
            <a:chExt cx="409393" cy="357377"/>
          </a:xfrm>
        </p:grpSpPr>
        <p:sp>
          <p:nvSpPr>
            <p:cNvPr id="81" name="live-chat_72439">
              <a:extLst>
                <a:ext uri="{FF2B5EF4-FFF2-40B4-BE49-F238E27FC236}">
                  <a16:creationId xmlns:a16="http://schemas.microsoft.com/office/drawing/2014/main" id="{A18356D0-880E-4209-A059-F3BF8CB19F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24195" y="2198146"/>
              <a:ext cx="409393" cy="357377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38100" dir="13500000" algn="br" rotWithShape="0">
                <a:schemeClr val="accent5"/>
              </a:outerShdw>
            </a:effectLst>
          </p:spPr>
        </p:sp>
        <p:sp>
          <p:nvSpPr>
            <p:cNvPr id="112" name="live-chat_72439">
              <a:extLst>
                <a:ext uri="{FF2B5EF4-FFF2-40B4-BE49-F238E27FC236}">
                  <a16:creationId xmlns:a16="http://schemas.microsoft.com/office/drawing/2014/main" id="{3148081B-89DF-4D47-AD98-5225C3B356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24195" y="2198146"/>
              <a:ext cx="409393" cy="357377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accent6">
                  <a:alpha val="50000"/>
                </a:schemeClr>
              </a:outerShdw>
            </a:effectLst>
          </p:spPr>
        </p:sp>
        <p:sp>
          <p:nvSpPr>
            <p:cNvPr id="113" name="live-chat_72439">
              <a:extLst>
                <a:ext uri="{FF2B5EF4-FFF2-40B4-BE49-F238E27FC236}">
                  <a16:creationId xmlns:a16="http://schemas.microsoft.com/office/drawing/2014/main" id="{64B6D0F3-835E-4BCC-9853-EB25255385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24195" y="2198146"/>
              <a:ext cx="409393" cy="357377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4EF2837-48A6-4E00-8C95-BE0D592960CA}"/>
              </a:ext>
            </a:extLst>
          </p:cNvPr>
          <p:cNvGrpSpPr/>
          <p:nvPr/>
        </p:nvGrpSpPr>
        <p:grpSpPr>
          <a:xfrm>
            <a:off x="5769366" y="3064050"/>
            <a:ext cx="617539" cy="477784"/>
            <a:chOff x="6494506" y="-469819"/>
            <a:chExt cx="728511" cy="563642"/>
          </a:xfrm>
        </p:grpSpPr>
        <p:sp>
          <p:nvSpPr>
            <p:cNvPr id="119" name="iconfont-10585-5147501">
              <a:extLst>
                <a:ext uri="{FF2B5EF4-FFF2-40B4-BE49-F238E27FC236}">
                  <a16:creationId xmlns:a16="http://schemas.microsoft.com/office/drawing/2014/main" id="{BDD6598D-3F1B-466D-B41C-3D0CA52F4E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4506" y="-469819"/>
              <a:ext cx="728511" cy="563642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schemeClr val="bg1"/>
              </a:outerShdw>
            </a:effectLst>
          </p:spPr>
        </p:sp>
        <p:sp>
          <p:nvSpPr>
            <p:cNvPr id="120" name="iconfont-10585-5147501">
              <a:extLst>
                <a:ext uri="{FF2B5EF4-FFF2-40B4-BE49-F238E27FC236}">
                  <a16:creationId xmlns:a16="http://schemas.microsoft.com/office/drawing/2014/main" id="{4BE8F3FC-314A-4D47-A3F6-212DB34F6C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4506" y="-469819"/>
              <a:ext cx="728511" cy="563642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iconfont-10585-5147501">
              <a:extLst>
                <a:ext uri="{FF2B5EF4-FFF2-40B4-BE49-F238E27FC236}">
                  <a16:creationId xmlns:a16="http://schemas.microsoft.com/office/drawing/2014/main" id="{4F38C5DA-82DF-49E2-A032-EADA0B65C1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4506" y="-469819"/>
              <a:ext cx="728511" cy="563642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DE27652-4FCF-441F-A23F-8A4588632B00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5F182605-0C19-42E8-8476-E209DD19EC01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E0159F1-651D-49EC-80BC-C7F67CEB684B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351C5566-6223-4C1A-AFF7-29424D01B8C9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38E2CC70-95A2-4D1E-B892-5FF0D8FEA69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2" name="iconfont-1049-809669">
            <a:extLst>
              <a:ext uri="{FF2B5EF4-FFF2-40B4-BE49-F238E27FC236}">
                <a16:creationId xmlns:a16="http://schemas.microsoft.com/office/drawing/2014/main" id="{B11AB404-49A5-4F53-B32B-5745404F1F60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6479207-FD0E-4922-80A9-5DE9DFA5E9E3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4" name="图片 12" descr="logo">
            <a:extLst>
              <a:ext uri="{FF2B5EF4-FFF2-40B4-BE49-F238E27FC236}">
                <a16:creationId xmlns:a16="http://schemas.microsoft.com/office/drawing/2014/main" id="{BC4A0A3C-5727-4E17-A923-4B683909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84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DDABCE-9D6C-42E7-8CC6-090AAE599F4D}"/>
              </a:ext>
            </a:extLst>
          </p:cNvPr>
          <p:cNvGrpSpPr/>
          <p:nvPr/>
        </p:nvGrpSpPr>
        <p:grpSpPr>
          <a:xfrm>
            <a:off x="757185" y="3787806"/>
            <a:ext cx="1365914" cy="1365914"/>
            <a:chOff x="953888" y="3595109"/>
            <a:chExt cx="1365914" cy="136591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4F6EC34-F8E3-4204-B9D4-1F23B47248B5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05230B4-EE2F-4424-B060-B17BA432AC4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0348744-4C09-40A0-BD89-86E34D2FF0DE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9E521E2-2BCE-4DB5-8F21-0EDBB1F95087}"/>
              </a:ext>
            </a:extLst>
          </p:cNvPr>
          <p:cNvGrpSpPr/>
          <p:nvPr/>
        </p:nvGrpSpPr>
        <p:grpSpPr>
          <a:xfrm>
            <a:off x="4506615" y="3787806"/>
            <a:ext cx="1365914" cy="1365914"/>
            <a:chOff x="953888" y="3595109"/>
            <a:chExt cx="1365914" cy="1365914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46634E7-7FE2-42E6-8AC5-E1961B512DA1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D40C5362-22CD-4BF1-A289-2E578D3BCD4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938E0D6-3633-47A1-AD7D-725EF2D1F3E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A8C3E03-ABCE-4DC3-8FBF-4380DC94A04D}"/>
              </a:ext>
            </a:extLst>
          </p:cNvPr>
          <p:cNvGrpSpPr/>
          <p:nvPr/>
        </p:nvGrpSpPr>
        <p:grpSpPr>
          <a:xfrm>
            <a:off x="6381330" y="3787806"/>
            <a:ext cx="1365914" cy="1365914"/>
            <a:chOff x="953888" y="3595109"/>
            <a:chExt cx="1365914" cy="1365914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E35F102-FD5A-457F-B54F-53DE46F02872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96230D7-A4B2-464F-91C4-768B9255C43B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6F62370-2C2A-4792-9F66-502D80EF8B3C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6A93900-2E87-4197-BEBC-39628F3E0320}"/>
              </a:ext>
            </a:extLst>
          </p:cNvPr>
          <p:cNvGrpSpPr/>
          <p:nvPr/>
        </p:nvGrpSpPr>
        <p:grpSpPr>
          <a:xfrm>
            <a:off x="8256045" y="3787806"/>
            <a:ext cx="1365914" cy="1365914"/>
            <a:chOff x="953888" y="3595109"/>
            <a:chExt cx="1365914" cy="136591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21F67E1-343F-42EB-BD78-FAB0067E54DD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BC0C53F-A2B2-4B3B-8A1E-15E14E99348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259AD6D-97AF-40E0-B838-3E82938BA3A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D43E0DE-6237-4BF0-8F4F-B30A91B79CD7}"/>
              </a:ext>
            </a:extLst>
          </p:cNvPr>
          <p:cNvGrpSpPr/>
          <p:nvPr/>
        </p:nvGrpSpPr>
        <p:grpSpPr>
          <a:xfrm>
            <a:off x="10130761" y="3787806"/>
            <a:ext cx="1365914" cy="1365914"/>
            <a:chOff x="953888" y="3595109"/>
            <a:chExt cx="1365914" cy="1365914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2855C94E-0F27-42DF-BE54-8AF144F20E84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AB652EC0-CE57-40E2-B75E-08D0831E915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1C9B423-FBB7-4902-90FC-1BB469BF9B1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5" name="documents-case_46495">
            <a:extLst>
              <a:ext uri="{FF2B5EF4-FFF2-40B4-BE49-F238E27FC236}">
                <a16:creationId xmlns:a16="http://schemas.microsoft.com/office/drawing/2014/main" id="{BE428B30-05F6-4AD2-A53B-908DD2664BF3}"/>
              </a:ext>
            </a:extLst>
          </p:cNvPr>
          <p:cNvSpPr>
            <a:spLocks noChangeAspect="1"/>
          </p:cNvSpPr>
          <p:nvPr/>
        </p:nvSpPr>
        <p:spPr bwMode="auto">
          <a:xfrm>
            <a:off x="8687858" y="4177944"/>
            <a:ext cx="502287" cy="609685"/>
          </a:xfrm>
          <a:custGeom>
            <a:avLst/>
            <a:gdLst>
              <a:gd name="T0" fmla="*/ 313 w 343"/>
              <a:gd name="T1" fmla="*/ 15 h 417"/>
              <a:gd name="T2" fmla="*/ 150 w 343"/>
              <a:gd name="T3" fmla="*/ 15 h 417"/>
              <a:gd name="T4" fmla="*/ 150 w 343"/>
              <a:gd name="T5" fmla="*/ 13 h 417"/>
              <a:gd name="T6" fmla="*/ 130 w 343"/>
              <a:gd name="T7" fmla="*/ 0 h 417"/>
              <a:gd name="T8" fmla="*/ 34 w 343"/>
              <a:gd name="T9" fmla="*/ 0 h 417"/>
              <a:gd name="T10" fmla="*/ 0 w 343"/>
              <a:gd name="T11" fmla="*/ 33 h 417"/>
              <a:gd name="T12" fmla="*/ 0 w 343"/>
              <a:gd name="T13" fmla="*/ 384 h 417"/>
              <a:gd name="T14" fmla="*/ 34 w 343"/>
              <a:gd name="T15" fmla="*/ 417 h 417"/>
              <a:gd name="T16" fmla="*/ 284 w 343"/>
              <a:gd name="T17" fmla="*/ 417 h 417"/>
              <a:gd name="T18" fmla="*/ 294 w 343"/>
              <a:gd name="T19" fmla="*/ 412 h 417"/>
              <a:gd name="T20" fmla="*/ 295 w 343"/>
              <a:gd name="T21" fmla="*/ 401 h 417"/>
              <a:gd name="T22" fmla="*/ 313 w 343"/>
              <a:gd name="T23" fmla="*/ 401 h 417"/>
              <a:gd name="T24" fmla="*/ 343 w 343"/>
              <a:gd name="T25" fmla="*/ 370 h 417"/>
              <a:gd name="T26" fmla="*/ 343 w 343"/>
              <a:gd name="T27" fmla="*/ 45 h 417"/>
              <a:gd name="T28" fmla="*/ 313 w 343"/>
              <a:gd name="T29" fmla="*/ 15 h 417"/>
              <a:gd name="T30" fmla="*/ 309 w 343"/>
              <a:gd name="T31" fmla="*/ 366 h 417"/>
              <a:gd name="T32" fmla="*/ 282 w 343"/>
              <a:gd name="T33" fmla="*/ 366 h 417"/>
              <a:gd name="T34" fmla="*/ 267 w 343"/>
              <a:gd name="T35" fmla="*/ 326 h 417"/>
              <a:gd name="T36" fmla="*/ 282 w 343"/>
              <a:gd name="T37" fmla="*/ 309 h 417"/>
              <a:gd name="T38" fmla="*/ 264 w 343"/>
              <a:gd name="T39" fmla="*/ 292 h 417"/>
              <a:gd name="T40" fmla="*/ 254 w 343"/>
              <a:gd name="T41" fmla="*/ 292 h 417"/>
              <a:gd name="T42" fmla="*/ 242 w 343"/>
              <a:gd name="T43" fmla="*/ 260 h 417"/>
              <a:gd name="T44" fmla="*/ 267 w 343"/>
              <a:gd name="T45" fmla="*/ 260 h 417"/>
              <a:gd name="T46" fmla="*/ 285 w 343"/>
              <a:gd name="T47" fmla="*/ 242 h 417"/>
              <a:gd name="T48" fmla="*/ 267 w 343"/>
              <a:gd name="T49" fmla="*/ 225 h 417"/>
              <a:gd name="T50" fmla="*/ 229 w 343"/>
              <a:gd name="T51" fmla="*/ 225 h 417"/>
              <a:gd name="T52" fmla="*/ 217 w 343"/>
              <a:gd name="T53" fmla="*/ 192 h 417"/>
              <a:gd name="T54" fmla="*/ 267 w 343"/>
              <a:gd name="T55" fmla="*/ 192 h 417"/>
              <a:gd name="T56" fmla="*/ 285 w 343"/>
              <a:gd name="T57" fmla="*/ 175 h 417"/>
              <a:gd name="T58" fmla="*/ 267 w 343"/>
              <a:gd name="T59" fmla="*/ 159 h 417"/>
              <a:gd name="T60" fmla="*/ 204 w 343"/>
              <a:gd name="T61" fmla="*/ 159 h 417"/>
              <a:gd name="T62" fmla="*/ 192 w 343"/>
              <a:gd name="T63" fmla="*/ 126 h 417"/>
              <a:gd name="T64" fmla="*/ 267 w 343"/>
              <a:gd name="T65" fmla="*/ 126 h 417"/>
              <a:gd name="T66" fmla="*/ 285 w 343"/>
              <a:gd name="T67" fmla="*/ 109 h 417"/>
              <a:gd name="T68" fmla="*/ 267 w 343"/>
              <a:gd name="T69" fmla="*/ 91 h 417"/>
              <a:gd name="T70" fmla="*/ 179 w 343"/>
              <a:gd name="T71" fmla="*/ 91 h 417"/>
              <a:gd name="T72" fmla="*/ 163 w 343"/>
              <a:gd name="T73" fmla="*/ 50 h 417"/>
              <a:gd name="T74" fmla="*/ 309 w 343"/>
              <a:gd name="T75" fmla="*/ 50 h 417"/>
              <a:gd name="T76" fmla="*/ 309 w 343"/>
              <a:gd name="T77" fmla="*/ 36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3" h="417">
                <a:moveTo>
                  <a:pt x="313" y="15"/>
                </a:moveTo>
                <a:lnTo>
                  <a:pt x="150" y="15"/>
                </a:lnTo>
                <a:lnTo>
                  <a:pt x="150" y="13"/>
                </a:lnTo>
                <a:cubicBezTo>
                  <a:pt x="147" y="5"/>
                  <a:pt x="139" y="0"/>
                  <a:pt x="130" y="0"/>
                </a:cubicBezTo>
                <a:lnTo>
                  <a:pt x="34" y="0"/>
                </a:lnTo>
                <a:cubicBezTo>
                  <a:pt x="16" y="0"/>
                  <a:pt x="0" y="14"/>
                  <a:pt x="0" y="33"/>
                </a:cubicBezTo>
                <a:lnTo>
                  <a:pt x="0" y="384"/>
                </a:lnTo>
                <a:cubicBezTo>
                  <a:pt x="0" y="402"/>
                  <a:pt x="16" y="417"/>
                  <a:pt x="34" y="417"/>
                </a:cubicBezTo>
                <a:lnTo>
                  <a:pt x="284" y="417"/>
                </a:lnTo>
                <a:cubicBezTo>
                  <a:pt x="288" y="417"/>
                  <a:pt x="292" y="415"/>
                  <a:pt x="294" y="412"/>
                </a:cubicBezTo>
                <a:cubicBezTo>
                  <a:pt x="296" y="409"/>
                  <a:pt x="297" y="404"/>
                  <a:pt x="295" y="401"/>
                </a:cubicBezTo>
                <a:lnTo>
                  <a:pt x="313" y="401"/>
                </a:lnTo>
                <a:cubicBezTo>
                  <a:pt x="330" y="401"/>
                  <a:pt x="343" y="387"/>
                  <a:pt x="343" y="370"/>
                </a:cubicBezTo>
                <a:lnTo>
                  <a:pt x="343" y="45"/>
                </a:lnTo>
                <a:cubicBezTo>
                  <a:pt x="343" y="28"/>
                  <a:pt x="330" y="15"/>
                  <a:pt x="313" y="15"/>
                </a:cubicBezTo>
                <a:close/>
                <a:moveTo>
                  <a:pt x="309" y="366"/>
                </a:moveTo>
                <a:lnTo>
                  <a:pt x="282" y="366"/>
                </a:lnTo>
                <a:lnTo>
                  <a:pt x="267" y="326"/>
                </a:lnTo>
                <a:cubicBezTo>
                  <a:pt x="275" y="325"/>
                  <a:pt x="282" y="318"/>
                  <a:pt x="282" y="309"/>
                </a:cubicBezTo>
                <a:cubicBezTo>
                  <a:pt x="282" y="300"/>
                  <a:pt x="274" y="292"/>
                  <a:pt x="264" y="292"/>
                </a:cubicBezTo>
                <a:lnTo>
                  <a:pt x="254" y="292"/>
                </a:lnTo>
                <a:lnTo>
                  <a:pt x="242" y="260"/>
                </a:lnTo>
                <a:lnTo>
                  <a:pt x="267" y="260"/>
                </a:lnTo>
                <a:cubicBezTo>
                  <a:pt x="277" y="260"/>
                  <a:pt x="285" y="252"/>
                  <a:pt x="285" y="242"/>
                </a:cubicBezTo>
                <a:cubicBezTo>
                  <a:pt x="285" y="233"/>
                  <a:pt x="277" y="225"/>
                  <a:pt x="267" y="225"/>
                </a:cubicBezTo>
                <a:lnTo>
                  <a:pt x="229" y="225"/>
                </a:lnTo>
                <a:lnTo>
                  <a:pt x="217" y="192"/>
                </a:lnTo>
                <a:lnTo>
                  <a:pt x="267" y="192"/>
                </a:lnTo>
                <a:cubicBezTo>
                  <a:pt x="277" y="192"/>
                  <a:pt x="285" y="185"/>
                  <a:pt x="285" y="175"/>
                </a:cubicBezTo>
                <a:cubicBezTo>
                  <a:pt x="285" y="166"/>
                  <a:pt x="277" y="159"/>
                  <a:pt x="267" y="159"/>
                </a:cubicBezTo>
                <a:lnTo>
                  <a:pt x="204" y="159"/>
                </a:lnTo>
                <a:lnTo>
                  <a:pt x="192" y="126"/>
                </a:lnTo>
                <a:lnTo>
                  <a:pt x="267" y="126"/>
                </a:lnTo>
                <a:cubicBezTo>
                  <a:pt x="277" y="126"/>
                  <a:pt x="285" y="118"/>
                  <a:pt x="285" y="109"/>
                </a:cubicBezTo>
                <a:cubicBezTo>
                  <a:pt x="285" y="99"/>
                  <a:pt x="277" y="91"/>
                  <a:pt x="267" y="91"/>
                </a:cubicBezTo>
                <a:lnTo>
                  <a:pt x="179" y="91"/>
                </a:lnTo>
                <a:lnTo>
                  <a:pt x="163" y="50"/>
                </a:lnTo>
                <a:lnTo>
                  <a:pt x="309" y="50"/>
                </a:lnTo>
                <a:lnTo>
                  <a:pt x="309" y="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6" name="mountain-graph_1787">
            <a:extLst>
              <a:ext uri="{FF2B5EF4-FFF2-40B4-BE49-F238E27FC236}">
                <a16:creationId xmlns:a16="http://schemas.microsoft.com/office/drawing/2014/main" id="{F60AEEEF-E881-4343-A8A6-04A1BED99298}"/>
              </a:ext>
            </a:extLst>
          </p:cNvPr>
          <p:cNvSpPr>
            <a:spLocks noChangeAspect="1"/>
          </p:cNvSpPr>
          <p:nvPr/>
        </p:nvSpPr>
        <p:spPr bwMode="auto">
          <a:xfrm>
            <a:off x="6759444" y="4178287"/>
            <a:ext cx="609685" cy="608998"/>
          </a:xfrm>
          <a:custGeom>
            <a:avLst/>
            <a:gdLst>
              <a:gd name="connsiteX0" fmla="*/ 413275 w 551492"/>
              <a:gd name="connsiteY0" fmla="*/ 138132 h 550871"/>
              <a:gd name="connsiteX1" fmla="*/ 551492 w 551492"/>
              <a:gd name="connsiteY1" fmla="*/ 274791 h 550871"/>
              <a:gd name="connsiteX2" fmla="*/ 551492 w 551492"/>
              <a:gd name="connsiteY2" fmla="*/ 412739 h 550871"/>
              <a:gd name="connsiteX3" fmla="*/ 138132 w 551492"/>
              <a:gd name="connsiteY3" fmla="*/ 412739 h 550871"/>
              <a:gd name="connsiteX4" fmla="*/ 138132 w 551492"/>
              <a:gd name="connsiteY4" fmla="*/ 274791 h 550871"/>
              <a:gd name="connsiteX5" fmla="*/ 206595 w 551492"/>
              <a:gd name="connsiteY5" fmla="*/ 206461 h 550871"/>
              <a:gd name="connsiteX6" fmla="*/ 275058 w 551492"/>
              <a:gd name="connsiteY6" fmla="*/ 274791 h 550871"/>
              <a:gd name="connsiteX7" fmla="*/ 68452 w 551492"/>
              <a:gd name="connsiteY7" fmla="*/ 0 h 550871"/>
              <a:gd name="connsiteX8" fmla="*/ 68452 w 551492"/>
              <a:gd name="connsiteY8" fmla="*/ 481206 h 550871"/>
              <a:gd name="connsiteX9" fmla="*/ 551492 w 551492"/>
              <a:gd name="connsiteY9" fmla="*/ 481206 h 550871"/>
              <a:gd name="connsiteX10" fmla="*/ 481748 w 551492"/>
              <a:gd name="connsiteY10" fmla="*/ 550871 h 550871"/>
              <a:gd name="connsiteX11" fmla="*/ 68452 w 551492"/>
              <a:gd name="connsiteY11" fmla="*/ 550871 h 550871"/>
              <a:gd name="connsiteX12" fmla="*/ 0 w 551492"/>
              <a:gd name="connsiteY12" fmla="*/ 550871 h 550871"/>
              <a:gd name="connsiteX13" fmla="*/ 0 w 551492"/>
              <a:gd name="connsiteY13" fmla="*/ 481206 h 550871"/>
              <a:gd name="connsiteX14" fmla="*/ 0 w 551492"/>
              <a:gd name="connsiteY14" fmla="*/ 68375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1492" h="550871">
                <a:moveTo>
                  <a:pt x="413275" y="138132"/>
                </a:moveTo>
                <a:lnTo>
                  <a:pt x="551492" y="274791"/>
                </a:lnTo>
                <a:lnTo>
                  <a:pt x="551492" y="412739"/>
                </a:lnTo>
                <a:lnTo>
                  <a:pt x="138132" y="412739"/>
                </a:lnTo>
                <a:lnTo>
                  <a:pt x="138132" y="274791"/>
                </a:lnTo>
                <a:lnTo>
                  <a:pt x="206595" y="206461"/>
                </a:lnTo>
                <a:lnTo>
                  <a:pt x="275058" y="274791"/>
                </a:lnTo>
                <a:close/>
                <a:moveTo>
                  <a:pt x="68452" y="0"/>
                </a:moveTo>
                <a:lnTo>
                  <a:pt x="68452" y="481206"/>
                </a:lnTo>
                <a:lnTo>
                  <a:pt x="551492" y="481206"/>
                </a:lnTo>
                <a:lnTo>
                  <a:pt x="481748" y="550871"/>
                </a:lnTo>
                <a:lnTo>
                  <a:pt x="68452" y="550871"/>
                </a:lnTo>
                <a:lnTo>
                  <a:pt x="0" y="550871"/>
                </a:lnTo>
                <a:lnTo>
                  <a:pt x="0" y="481206"/>
                </a:lnTo>
                <a:lnTo>
                  <a:pt x="0" y="68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7" name="literature_221906">
            <a:extLst>
              <a:ext uri="{FF2B5EF4-FFF2-40B4-BE49-F238E27FC236}">
                <a16:creationId xmlns:a16="http://schemas.microsoft.com/office/drawing/2014/main" id="{20869B59-5F3B-4108-B32F-5825C586B4C1}"/>
              </a:ext>
            </a:extLst>
          </p:cNvPr>
          <p:cNvSpPr>
            <a:spLocks noChangeAspect="1"/>
          </p:cNvSpPr>
          <p:nvPr/>
        </p:nvSpPr>
        <p:spPr bwMode="auto">
          <a:xfrm>
            <a:off x="10508875" y="4178402"/>
            <a:ext cx="609685" cy="608769"/>
          </a:xfrm>
          <a:custGeom>
            <a:avLst/>
            <a:gdLst>
              <a:gd name="connsiteX0" fmla="*/ 486121 w 607634"/>
              <a:gd name="connsiteY0" fmla="*/ 34142 h 606722"/>
              <a:gd name="connsiteX1" fmla="*/ 572055 w 607634"/>
              <a:gd name="connsiteY1" fmla="*/ 69671 h 606722"/>
              <a:gd name="connsiteX2" fmla="*/ 572055 w 607634"/>
              <a:gd name="connsiteY2" fmla="*/ 241293 h 606722"/>
              <a:gd name="connsiteX3" fmla="*/ 346428 w 607634"/>
              <a:gd name="connsiteY3" fmla="*/ 466509 h 606722"/>
              <a:gd name="connsiteX4" fmla="*/ 206869 w 607634"/>
              <a:gd name="connsiteY4" fmla="*/ 466509 h 606722"/>
              <a:gd name="connsiteX5" fmla="*/ 280743 w 607634"/>
              <a:gd name="connsiteY5" fmla="*/ 392741 h 606722"/>
              <a:gd name="connsiteX6" fmla="*/ 357198 w 607634"/>
              <a:gd name="connsiteY6" fmla="*/ 392741 h 606722"/>
              <a:gd name="connsiteX7" fmla="*/ 357198 w 607634"/>
              <a:gd name="connsiteY7" fmla="*/ 347235 h 606722"/>
              <a:gd name="connsiteX8" fmla="*/ 326313 w 607634"/>
              <a:gd name="connsiteY8" fmla="*/ 347235 h 606722"/>
              <a:gd name="connsiteX9" fmla="*/ 377402 w 607634"/>
              <a:gd name="connsiteY9" fmla="*/ 296220 h 606722"/>
              <a:gd name="connsiteX10" fmla="*/ 453857 w 607634"/>
              <a:gd name="connsiteY10" fmla="*/ 296220 h 606722"/>
              <a:gd name="connsiteX11" fmla="*/ 453857 w 607634"/>
              <a:gd name="connsiteY11" fmla="*/ 250714 h 606722"/>
              <a:gd name="connsiteX12" fmla="*/ 422972 w 607634"/>
              <a:gd name="connsiteY12" fmla="*/ 250714 h 606722"/>
              <a:gd name="connsiteX13" fmla="*/ 502186 w 607634"/>
              <a:gd name="connsiteY13" fmla="*/ 171613 h 606722"/>
              <a:gd name="connsiteX14" fmla="*/ 469967 w 607634"/>
              <a:gd name="connsiteY14" fmla="*/ 139440 h 606722"/>
              <a:gd name="connsiteX15" fmla="*/ 174649 w 607634"/>
              <a:gd name="connsiteY15" fmla="*/ 434335 h 606722"/>
              <a:gd name="connsiteX16" fmla="*/ 174649 w 607634"/>
              <a:gd name="connsiteY16" fmla="*/ 294886 h 606722"/>
              <a:gd name="connsiteX17" fmla="*/ 400187 w 607634"/>
              <a:gd name="connsiteY17" fmla="*/ 69671 h 606722"/>
              <a:gd name="connsiteX18" fmla="*/ 486121 w 607634"/>
              <a:gd name="connsiteY18" fmla="*/ 34142 h 606722"/>
              <a:gd name="connsiteX19" fmla="*/ 0 w 607634"/>
              <a:gd name="connsiteY19" fmla="*/ 0 h 606722"/>
              <a:gd name="connsiteX20" fmla="*/ 425277 w 607634"/>
              <a:gd name="connsiteY20" fmla="*/ 0 h 606722"/>
              <a:gd name="connsiteX21" fmla="*/ 367956 w 607634"/>
              <a:gd name="connsiteY21" fmla="*/ 37504 h 606722"/>
              <a:gd name="connsiteX22" fmla="*/ 129060 w 607634"/>
              <a:gd name="connsiteY22" fmla="*/ 276033 h 606722"/>
              <a:gd name="connsiteX23" fmla="*/ 129060 w 607634"/>
              <a:gd name="connsiteY23" fmla="*/ 479814 h 606722"/>
              <a:gd name="connsiteX24" fmla="*/ 94080 w 607634"/>
              <a:gd name="connsiteY24" fmla="*/ 514741 h 606722"/>
              <a:gd name="connsiteX25" fmla="*/ 126301 w 607634"/>
              <a:gd name="connsiteY25" fmla="*/ 546912 h 606722"/>
              <a:gd name="connsiteX26" fmla="*/ 161281 w 607634"/>
              <a:gd name="connsiteY26" fmla="*/ 511986 h 606722"/>
              <a:gd name="connsiteX27" fmla="*/ 365375 w 607634"/>
              <a:gd name="connsiteY27" fmla="*/ 511986 h 606722"/>
              <a:gd name="connsiteX28" fmla="*/ 485624 w 607634"/>
              <a:gd name="connsiteY28" fmla="*/ 391921 h 606722"/>
              <a:gd name="connsiteX29" fmla="*/ 486069 w 607634"/>
              <a:gd name="connsiteY29" fmla="*/ 561220 h 606722"/>
              <a:gd name="connsiteX30" fmla="*/ 531640 w 607634"/>
              <a:gd name="connsiteY30" fmla="*/ 606722 h 606722"/>
              <a:gd name="connsiteX31" fmla="*/ 91143 w 607634"/>
              <a:gd name="connsiteY31" fmla="*/ 606722 h 606722"/>
              <a:gd name="connsiteX32" fmla="*/ 45571 w 607634"/>
              <a:gd name="connsiteY32" fmla="*/ 561220 h 606722"/>
              <a:gd name="connsiteX33" fmla="*/ 45571 w 607634"/>
              <a:gd name="connsiteY33" fmla="*/ 45502 h 606722"/>
              <a:gd name="connsiteX34" fmla="*/ 0 w 607634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4" h="606722">
                <a:moveTo>
                  <a:pt x="486121" y="34142"/>
                </a:moveTo>
                <a:cubicBezTo>
                  <a:pt x="517228" y="34142"/>
                  <a:pt x="548335" y="45985"/>
                  <a:pt x="572055" y="69671"/>
                </a:cubicBezTo>
                <a:cubicBezTo>
                  <a:pt x="619494" y="117042"/>
                  <a:pt x="619494" y="193922"/>
                  <a:pt x="572055" y="241293"/>
                </a:cubicBezTo>
                <a:lnTo>
                  <a:pt x="346428" y="466509"/>
                </a:lnTo>
                <a:lnTo>
                  <a:pt x="206869" y="466509"/>
                </a:lnTo>
                <a:lnTo>
                  <a:pt x="280743" y="392741"/>
                </a:lnTo>
                <a:lnTo>
                  <a:pt x="357198" y="392741"/>
                </a:lnTo>
                <a:lnTo>
                  <a:pt x="357198" y="347235"/>
                </a:lnTo>
                <a:lnTo>
                  <a:pt x="326313" y="347235"/>
                </a:lnTo>
                <a:lnTo>
                  <a:pt x="377402" y="296220"/>
                </a:lnTo>
                <a:lnTo>
                  <a:pt x="453857" y="296220"/>
                </a:lnTo>
                <a:lnTo>
                  <a:pt x="453857" y="250714"/>
                </a:lnTo>
                <a:lnTo>
                  <a:pt x="422972" y="250714"/>
                </a:lnTo>
                <a:lnTo>
                  <a:pt x="502186" y="171613"/>
                </a:lnTo>
                <a:lnTo>
                  <a:pt x="469967" y="139440"/>
                </a:lnTo>
                <a:lnTo>
                  <a:pt x="174649" y="434335"/>
                </a:lnTo>
                <a:lnTo>
                  <a:pt x="174649" y="294886"/>
                </a:lnTo>
                <a:lnTo>
                  <a:pt x="400187" y="69671"/>
                </a:lnTo>
                <a:cubicBezTo>
                  <a:pt x="423907" y="45985"/>
                  <a:pt x="455014" y="34142"/>
                  <a:pt x="486121" y="34142"/>
                </a:cubicBezTo>
                <a:close/>
                <a:moveTo>
                  <a:pt x="0" y="0"/>
                </a:moveTo>
                <a:lnTo>
                  <a:pt x="425277" y="0"/>
                </a:lnTo>
                <a:cubicBezTo>
                  <a:pt x="404004" y="8265"/>
                  <a:pt x="384511" y="20974"/>
                  <a:pt x="367956" y="37504"/>
                </a:cubicBezTo>
                <a:lnTo>
                  <a:pt x="129060" y="276033"/>
                </a:lnTo>
                <a:lnTo>
                  <a:pt x="129060" y="479814"/>
                </a:lnTo>
                <a:lnTo>
                  <a:pt x="94080" y="514741"/>
                </a:lnTo>
                <a:lnTo>
                  <a:pt x="126301" y="546912"/>
                </a:lnTo>
                <a:lnTo>
                  <a:pt x="161281" y="511986"/>
                </a:lnTo>
                <a:lnTo>
                  <a:pt x="365375" y="511986"/>
                </a:lnTo>
                <a:lnTo>
                  <a:pt x="485624" y="391921"/>
                </a:lnTo>
                <a:lnTo>
                  <a:pt x="486069" y="561220"/>
                </a:lnTo>
                <a:cubicBezTo>
                  <a:pt x="486069" y="586282"/>
                  <a:pt x="506540" y="606722"/>
                  <a:pt x="531640" y="606722"/>
                </a:cubicBezTo>
                <a:lnTo>
                  <a:pt x="91143" y="606722"/>
                </a:lnTo>
                <a:cubicBezTo>
                  <a:pt x="65954" y="606722"/>
                  <a:pt x="45571" y="586282"/>
                  <a:pt x="45571" y="561220"/>
                </a:cubicBezTo>
                <a:lnTo>
                  <a:pt x="45571" y="45502"/>
                </a:lnTo>
                <a:cubicBezTo>
                  <a:pt x="45571" y="20351"/>
                  <a:pt x="25189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2" name="file-gross-outline-interface-symbol_38416">
            <a:hlinkClick r:id="rId2" action="ppaction://hlinksldjump"/>
            <a:extLst>
              <a:ext uri="{FF2B5EF4-FFF2-40B4-BE49-F238E27FC236}">
                <a16:creationId xmlns:a16="http://schemas.microsoft.com/office/drawing/2014/main" id="{A9AE7A5A-8705-4FB9-9B97-DD2AE3F92A7A}"/>
              </a:ext>
            </a:extLst>
          </p:cNvPr>
          <p:cNvSpPr>
            <a:spLocks noChangeAspect="1"/>
          </p:cNvSpPr>
          <p:nvPr/>
        </p:nvSpPr>
        <p:spPr bwMode="auto">
          <a:xfrm>
            <a:off x="1210456" y="4177944"/>
            <a:ext cx="459372" cy="609685"/>
          </a:xfrm>
          <a:custGeom>
            <a:avLst/>
            <a:gdLst>
              <a:gd name="connsiteX0" fmla="*/ 291235 w 457405"/>
              <a:gd name="connsiteY0" fmla="*/ 441226 h 607074"/>
              <a:gd name="connsiteX1" fmla="*/ 291235 w 457405"/>
              <a:gd name="connsiteY1" fmla="*/ 541690 h 607074"/>
              <a:gd name="connsiteX2" fmla="*/ 291235 w 457405"/>
              <a:gd name="connsiteY2" fmla="*/ 542167 h 607074"/>
              <a:gd name="connsiteX3" fmla="*/ 324533 w 457405"/>
              <a:gd name="connsiteY3" fmla="*/ 508918 h 607074"/>
              <a:gd name="connsiteX4" fmla="*/ 392403 w 457405"/>
              <a:gd name="connsiteY4" fmla="*/ 441226 h 607074"/>
              <a:gd name="connsiteX5" fmla="*/ 159653 w 457405"/>
              <a:gd name="connsiteY5" fmla="*/ 228208 h 607074"/>
              <a:gd name="connsiteX6" fmla="*/ 297752 w 457405"/>
              <a:gd name="connsiteY6" fmla="*/ 228208 h 607074"/>
              <a:gd name="connsiteX7" fmla="*/ 330246 w 457405"/>
              <a:gd name="connsiteY7" fmla="*/ 260668 h 607074"/>
              <a:gd name="connsiteX8" fmla="*/ 297752 w 457405"/>
              <a:gd name="connsiteY8" fmla="*/ 293128 h 607074"/>
              <a:gd name="connsiteX9" fmla="*/ 159653 w 457405"/>
              <a:gd name="connsiteY9" fmla="*/ 293128 h 607074"/>
              <a:gd name="connsiteX10" fmla="*/ 127159 w 457405"/>
              <a:gd name="connsiteY10" fmla="*/ 260668 h 607074"/>
              <a:gd name="connsiteX11" fmla="*/ 159653 w 457405"/>
              <a:gd name="connsiteY11" fmla="*/ 228208 h 607074"/>
              <a:gd name="connsiteX12" fmla="*/ 159653 w 457405"/>
              <a:gd name="connsiteY12" fmla="*/ 137320 h 607074"/>
              <a:gd name="connsiteX13" fmla="*/ 297752 w 457405"/>
              <a:gd name="connsiteY13" fmla="*/ 137320 h 607074"/>
              <a:gd name="connsiteX14" fmla="*/ 330246 w 457405"/>
              <a:gd name="connsiteY14" fmla="*/ 169780 h 607074"/>
              <a:gd name="connsiteX15" fmla="*/ 297752 w 457405"/>
              <a:gd name="connsiteY15" fmla="*/ 202240 h 607074"/>
              <a:gd name="connsiteX16" fmla="*/ 159653 w 457405"/>
              <a:gd name="connsiteY16" fmla="*/ 202240 h 607074"/>
              <a:gd name="connsiteX17" fmla="*/ 127159 w 457405"/>
              <a:gd name="connsiteY17" fmla="*/ 169780 h 607074"/>
              <a:gd name="connsiteX18" fmla="*/ 159653 w 457405"/>
              <a:gd name="connsiteY18" fmla="*/ 137320 h 607074"/>
              <a:gd name="connsiteX19" fmla="*/ 65002 w 457405"/>
              <a:gd name="connsiteY19" fmla="*/ 64907 h 607074"/>
              <a:gd name="connsiteX20" fmla="*/ 65002 w 457405"/>
              <a:gd name="connsiteY20" fmla="*/ 542167 h 607074"/>
              <a:gd name="connsiteX21" fmla="*/ 226233 w 457405"/>
              <a:gd name="connsiteY21" fmla="*/ 542167 h 607074"/>
              <a:gd name="connsiteX22" fmla="*/ 226233 w 457405"/>
              <a:gd name="connsiteY22" fmla="*/ 441226 h 607074"/>
              <a:gd name="connsiteX23" fmla="*/ 291235 w 457405"/>
              <a:gd name="connsiteY23" fmla="*/ 376319 h 607074"/>
              <a:gd name="connsiteX24" fmla="*/ 392403 w 457405"/>
              <a:gd name="connsiteY24" fmla="*/ 376319 h 607074"/>
              <a:gd name="connsiteX25" fmla="*/ 392403 w 457405"/>
              <a:gd name="connsiteY25" fmla="*/ 64907 h 607074"/>
              <a:gd name="connsiteX26" fmla="*/ 65002 w 457405"/>
              <a:gd name="connsiteY26" fmla="*/ 0 h 607074"/>
              <a:gd name="connsiteX27" fmla="*/ 392403 w 457405"/>
              <a:gd name="connsiteY27" fmla="*/ 0 h 607074"/>
              <a:gd name="connsiteX28" fmla="*/ 457405 w 457405"/>
              <a:gd name="connsiteY28" fmla="*/ 64907 h 607074"/>
              <a:gd name="connsiteX29" fmla="*/ 457405 w 457405"/>
              <a:gd name="connsiteY29" fmla="*/ 442181 h 607074"/>
              <a:gd name="connsiteX30" fmla="*/ 457246 w 457405"/>
              <a:gd name="connsiteY30" fmla="*/ 444010 h 607074"/>
              <a:gd name="connsiteX31" fmla="*/ 457246 w 457405"/>
              <a:gd name="connsiteY31" fmla="*/ 444965 h 607074"/>
              <a:gd name="connsiteX32" fmla="*/ 437968 w 457405"/>
              <a:gd name="connsiteY32" fmla="*/ 488396 h 607074"/>
              <a:gd name="connsiteX33" fmla="*/ 370337 w 457405"/>
              <a:gd name="connsiteY33" fmla="*/ 554973 h 607074"/>
              <a:gd name="connsiteX34" fmla="*/ 337199 w 457405"/>
              <a:gd name="connsiteY34" fmla="*/ 588063 h 607074"/>
              <a:gd name="connsiteX35" fmla="*/ 291235 w 457405"/>
              <a:gd name="connsiteY35" fmla="*/ 607074 h 607074"/>
              <a:gd name="connsiteX36" fmla="*/ 290996 w 457405"/>
              <a:gd name="connsiteY36" fmla="*/ 607074 h 607074"/>
              <a:gd name="connsiteX37" fmla="*/ 290757 w 457405"/>
              <a:gd name="connsiteY37" fmla="*/ 607074 h 607074"/>
              <a:gd name="connsiteX38" fmla="*/ 65002 w 457405"/>
              <a:gd name="connsiteY38" fmla="*/ 607074 h 607074"/>
              <a:gd name="connsiteX39" fmla="*/ 0 w 457405"/>
              <a:gd name="connsiteY39" fmla="*/ 542167 h 607074"/>
              <a:gd name="connsiteX40" fmla="*/ 0 w 457405"/>
              <a:gd name="connsiteY40" fmla="*/ 64907 h 607074"/>
              <a:gd name="connsiteX41" fmla="*/ 65002 w 457405"/>
              <a:gd name="connsiteY41" fmla="*/ 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7405" h="607074">
                <a:moveTo>
                  <a:pt x="291235" y="441226"/>
                </a:moveTo>
                <a:lnTo>
                  <a:pt x="291235" y="541690"/>
                </a:lnTo>
                <a:lnTo>
                  <a:pt x="291235" y="542167"/>
                </a:lnTo>
                <a:lnTo>
                  <a:pt x="324533" y="508918"/>
                </a:lnTo>
                <a:lnTo>
                  <a:pt x="392403" y="441226"/>
                </a:lnTo>
                <a:close/>
                <a:moveTo>
                  <a:pt x="159653" y="228208"/>
                </a:moveTo>
                <a:lnTo>
                  <a:pt x="297752" y="228208"/>
                </a:lnTo>
                <a:cubicBezTo>
                  <a:pt x="315672" y="228208"/>
                  <a:pt x="330246" y="242688"/>
                  <a:pt x="330246" y="260668"/>
                </a:cubicBezTo>
                <a:cubicBezTo>
                  <a:pt x="330246" y="278569"/>
                  <a:pt x="315672" y="293128"/>
                  <a:pt x="297752" y="293128"/>
                </a:cubicBezTo>
                <a:lnTo>
                  <a:pt x="159653" y="293128"/>
                </a:lnTo>
                <a:cubicBezTo>
                  <a:pt x="141733" y="293128"/>
                  <a:pt x="127159" y="278569"/>
                  <a:pt x="127159" y="260668"/>
                </a:cubicBezTo>
                <a:cubicBezTo>
                  <a:pt x="127159" y="242688"/>
                  <a:pt x="141733" y="228208"/>
                  <a:pt x="159653" y="228208"/>
                </a:cubicBezTo>
                <a:close/>
                <a:moveTo>
                  <a:pt x="159653" y="137320"/>
                </a:moveTo>
                <a:lnTo>
                  <a:pt x="297752" y="137320"/>
                </a:lnTo>
                <a:cubicBezTo>
                  <a:pt x="315672" y="137320"/>
                  <a:pt x="330246" y="151879"/>
                  <a:pt x="330246" y="169780"/>
                </a:cubicBezTo>
                <a:cubicBezTo>
                  <a:pt x="330246" y="187681"/>
                  <a:pt x="315672" y="202240"/>
                  <a:pt x="297752" y="202240"/>
                </a:cubicBezTo>
                <a:lnTo>
                  <a:pt x="159653" y="202240"/>
                </a:lnTo>
                <a:cubicBezTo>
                  <a:pt x="141733" y="202240"/>
                  <a:pt x="127159" y="187681"/>
                  <a:pt x="127159" y="169780"/>
                </a:cubicBezTo>
                <a:cubicBezTo>
                  <a:pt x="127159" y="151879"/>
                  <a:pt x="141733" y="137320"/>
                  <a:pt x="159653" y="137320"/>
                </a:cubicBezTo>
                <a:close/>
                <a:moveTo>
                  <a:pt x="65002" y="64907"/>
                </a:moveTo>
                <a:lnTo>
                  <a:pt x="65002" y="542167"/>
                </a:lnTo>
                <a:lnTo>
                  <a:pt x="226233" y="542167"/>
                </a:lnTo>
                <a:lnTo>
                  <a:pt x="226233" y="441226"/>
                </a:lnTo>
                <a:cubicBezTo>
                  <a:pt x="226233" y="405352"/>
                  <a:pt x="255388" y="376319"/>
                  <a:pt x="291235" y="376319"/>
                </a:cubicBezTo>
                <a:lnTo>
                  <a:pt x="392403" y="376319"/>
                </a:lnTo>
                <a:lnTo>
                  <a:pt x="392403" y="64907"/>
                </a:lnTo>
                <a:close/>
                <a:moveTo>
                  <a:pt x="65002" y="0"/>
                </a:moveTo>
                <a:lnTo>
                  <a:pt x="392403" y="0"/>
                </a:lnTo>
                <a:cubicBezTo>
                  <a:pt x="428250" y="0"/>
                  <a:pt x="457405" y="29033"/>
                  <a:pt x="457405" y="64907"/>
                </a:cubicBezTo>
                <a:lnTo>
                  <a:pt x="457405" y="442181"/>
                </a:lnTo>
                <a:cubicBezTo>
                  <a:pt x="457405" y="442817"/>
                  <a:pt x="457325" y="443374"/>
                  <a:pt x="457246" y="444010"/>
                </a:cubicBezTo>
                <a:cubicBezTo>
                  <a:pt x="457246" y="444329"/>
                  <a:pt x="457246" y="444647"/>
                  <a:pt x="457246" y="444965"/>
                </a:cubicBezTo>
                <a:cubicBezTo>
                  <a:pt x="456529" y="461351"/>
                  <a:pt x="449758" y="476862"/>
                  <a:pt x="437968" y="488396"/>
                </a:cubicBezTo>
                <a:lnTo>
                  <a:pt x="370337" y="554973"/>
                </a:lnTo>
                <a:lnTo>
                  <a:pt x="337199" y="588063"/>
                </a:lnTo>
                <a:cubicBezTo>
                  <a:pt x="324772" y="600472"/>
                  <a:pt x="308123" y="607074"/>
                  <a:pt x="291235" y="607074"/>
                </a:cubicBezTo>
                <a:cubicBezTo>
                  <a:pt x="291156" y="607074"/>
                  <a:pt x="291076" y="607074"/>
                  <a:pt x="290996" y="607074"/>
                </a:cubicBezTo>
                <a:cubicBezTo>
                  <a:pt x="290917" y="607074"/>
                  <a:pt x="290837" y="607074"/>
                  <a:pt x="290757" y="607074"/>
                </a:cubicBezTo>
                <a:lnTo>
                  <a:pt x="65002" y="607074"/>
                </a:lnTo>
                <a:cubicBezTo>
                  <a:pt x="29155" y="607074"/>
                  <a:pt x="0" y="578041"/>
                  <a:pt x="0" y="542167"/>
                </a:cubicBezTo>
                <a:lnTo>
                  <a:pt x="0" y="64907"/>
                </a:lnTo>
                <a:cubicBezTo>
                  <a:pt x="0" y="29033"/>
                  <a:pt x="29155" y="0"/>
                  <a:pt x="65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9" name="physics-formula-of-energy-in-a-square_46164">
            <a:extLst>
              <a:ext uri="{FF2B5EF4-FFF2-40B4-BE49-F238E27FC236}">
                <a16:creationId xmlns:a16="http://schemas.microsoft.com/office/drawing/2014/main" id="{0201CE92-7E35-4AA5-BC98-F6FBFB5FB681}"/>
              </a:ext>
            </a:extLst>
          </p:cNvPr>
          <p:cNvSpPr>
            <a:spLocks noChangeAspect="1"/>
          </p:cNvSpPr>
          <p:nvPr/>
        </p:nvSpPr>
        <p:spPr bwMode="auto">
          <a:xfrm>
            <a:off x="4884729" y="4166287"/>
            <a:ext cx="609685" cy="608951"/>
          </a:xfrm>
          <a:custGeom>
            <a:avLst/>
            <a:gdLst>
              <a:gd name="T0" fmla="*/ 0 w 667"/>
              <a:gd name="T1" fmla="*/ 578 h 667"/>
              <a:gd name="T2" fmla="*/ 667 w 667"/>
              <a:gd name="T3" fmla="*/ 88 h 667"/>
              <a:gd name="T4" fmla="*/ 195 w 667"/>
              <a:gd name="T5" fmla="*/ 393 h 667"/>
              <a:gd name="T6" fmla="*/ 107 w 667"/>
              <a:gd name="T7" fmla="*/ 423 h 667"/>
              <a:gd name="T8" fmla="*/ 78 w 667"/>
              <a:gd name="T9" fmla="*/ 364 h 667"/>
              <a:gd name="T10" fmla="*/ 68 w 667"/>
              <a:gd name="T11" fmla="*/ 327 h 667"/>
              <a:gd name="T12" fmla="*/ 77 w 667"/>
              <a:gd name="T13" fmla="*/ 310 h 667"/>
              <a:gd name="T14" fmla="*/ 68 w 667"/>
              <a:gd name="T15" fmla="*/ 274 h 667"/>
              <a:gd name="T16" fmla="*/ 88 w 667"/>
              <a:gd name="T17" fmla="*/ 250 h 667"/>
              <a:gd name="T18" fmla="*/ 126 w 667"/>
              <a:gd name="T19" fmla="*/ 248 h 667"/>
              <a:gd name="T20" fmla="*/ 175 w 667"/>
              <a:gd name="T21" fmla="*/ 244 h 667"/>
              <a:gd name="T22" fmla="*/ 189 w 667"/>
              <a:gd name="T23" fmla="*/ 254 h 667"/>
              <a:gd name="T24" fmla="*/ 148 w 667"/>
              <a:gd name="T25" fmla="*/ 275 h 667"/>
              <a:gd name="T26" fmla="*/ 113 w 667"/>
              <a:gd name="T27" fmla="*/ 278 h 667"/>
              <a:gd name="T28" fmla="*/ 163 w 667"/>
              <a:gd name="T29" fmla="*/ 300 h 667"/>
              <a:gd name="T30" fmla="*/ 187 w 667"/>
              <a:gd name="T31" fmla="*/ 305 h 667"/>
              <a:gd name="T32" fmla="*/ 180 w 667"/>
              <a:gd name="T33" fmla="*/ 320 h 667"/>
              <a:gd name="T34" fmla="*/ 134 w 667"/>
              <a:gd name="T35" fmla="*/ 328 h 667"/>
              <a:gd name="T36" fmla="*/ 109 w 667"/>
              <a:gd name="T37" fmla="*/ 333 h 667"/>
              <a:gd name="T38" fmla="*/ 106 w 667"/>
              <a:gd name="T39" fmla="*/ 382 h 667"/>
              <a:gd name="T40" fmla="*/ 149 w 667"/>
              <a:gd name="T41" fmla="*/ 381 h 667"/>
              <a:gd name="T42" fmla="*/ 213 w 667"/>
              <a:gd name="T43" fmla="*/ 371 h 667"/>
              <a:gd name="T44" fmla="*/ 317 w 667"/>
              <a:gd name="T45" fmla="*/ 386 h 667"/>
              <a:gd name="T46" fmla="*/ 242 w 667"/>
              <a:gd name="T47" fmla="*/ 399 h 667"/>
              <a:gd name="T48" fmla="*/ 232 w 667"/>
              <a:gd name="T49" fmla="*/ 378 h 667"/>
              <a:gd name="T50" fmla="*/ 317 w 667"/>
              <a:gd name="T51" fmla="*/ 385 h 667"/>
              <a:gd name="T52" fmla="*/ 294 w 667"/>
              <a:gd name="T53" fmla="*/ 362 h 667"/>
              <a:gd name="T54" fmla="*/ 234 w 667"/>
              <a:gd name="T55" fmla="*/ 359 h 667"/>
              <a:gd name="T56" fmla="*/ 242 w 667"/>
              <a:gd name="T57" fmla="*/ 333 h 667"/>
              <a:gd name="T58" fmla="*/ 321 w 667"/>
              <a:gd name="T59" fmla="*/ 350 h 667"/>
              <a:gd name="T60" fmla="*/ 456 w 667"/>
              <a:gd name="T61" fmla="*/ 425 h 667"/>
              <a:gd name="T62" fmla="*/ 421 w 667"/>
              <a:gd name="T63" fmla="*/ 385 h 667"/>
              <a:gd name="T64" fmla="*/ 382 w 667"/>
              <a:gd name="T65" fmla="*/ 397 h 667"/>
              <a:gd name="T66" fmla="*/ 351 w 667"/>
              <a:gd name="T67" fmla="*/ 423 h 667"/>
              <a:gd name="T68" fmla="*/ 335 w 667"/>
              <a:gd name="T69" fmla="*/ 412 h 667"/>
              <a:gd name="T70" fmla="*/ 339 w 667"/>
              <a:gd name="T71" fmla="*/ 355 h 667"/>
              <a:gd name="T72" fmla="*/ 367 w 667"/>
              <a:gd name="T73" fmla="*/ 334 h 667"/>
              <a:gd name="T74" fmla="*/ 400 w 667"/>
              <a:gd name="T75" fmla="*/ 379 h 667"/>
              <a:gd name="T76" fmla="*/ 460 w 667"/>
              <a:gd name="T77" fmla="*/ 394 h 667"/>
              <a:gd name="T78" fmla="*/ 512 w 667"/>
              <a:gd name="T79" fmla="*/ 426 h 667"/>
              <a:gd name="T80" fmla="*/ 483 w 667"/>
              <a:gd name="T81" fmla="*/ 362 h 667"/>
              <a:gd name="T82" fmla="*/ 532 w 667"/>
              <a:gd name="T83" fmla="*/ 340 h 667"/>
              <a:gd name="T84" fmla="*/ 502 w 667"/>
              <a:gd name="T85" fmla="*/ 380 h 667"/>
              <a:gd name="T86" fmla="*/ 547 w 667"/>
              <a:gd name="T87" fmla="*/ 388 h 667"/>
              <a:gd name="T88" fmla="*/ 538 w 667"/>
              <a:gd name="T89" fmla="*/ 421 h 667"/>
              <a:gd name="T90" fmla="*/ 575 w 667"/>
              <a:gd name="T91" fmla="*/ 327 h 667"/>
              <a:gd name="T92" fmla="*/ 550 w 667"/>
              <a:gd name="T93" fmla="*/ 312 h 667"/>
              <a:gd name="T94" fmla="*/ 580 w 667"/>
              <a:gd name="T95" fmla="*/ 277 h 667"/>
              <a:gd name="T96" fmla="*/ 559 w 667"/>
              <a:gd name="T97" fmla="*/ 288 h 667"/>
              <a:gd name="T98" fmla="*/ 552 w 667"/>
              <a:gd name="T99" fmla="*/ 285 h 667"/>
              <a:gd name="T100" fmla="*/ 579 w 667"/>
              <a:gd name="T101" fmla="*/ 264 h 667"/>
              <a:gd name="T102" fmla="*/ 580 w 667"/>
              <a:gd name="T103" fmla="*/ 301 h 667"/>
              <a:gd name="T104" fmla="*/ 589 w 667"/>
              <a:gd name="T105" fmla="*/ 315 h 667"/>
              <a:gd name="T106" fmla="*/ 600 w 667"/>
              <a:gd name="T107" fmla="*/ 31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7" h="667">
                <a:moveTo>
                  <a:pt x="578" y="0"/>
                </a:moveTo>
                <a:lnTo>
                  <a:pt x="88" y="0"/>
                </a:lnTo>
                <a:cubicBezTo>
                  <a:pt x="40" y="0"/>
                  <a:pt x="0" y="40"/>
                  <a:pt x="0" y="88"/>
                </a:cubicBezTo>
                <a:lnTo>
                  <a:pt x="0" y="578"/>
                </a:lnTo>
                <a:cubicBezTo>
                  <a:pt x="0" y="627"/>
                  <a:pt x="40" y="667"/>
                  <a:pt x="88" y="667"/>
                </a:cubicBezTo>
                <a:lnTo>
                  <a:pt x="578" y="667"/>
                </a:lnTo>
                <a:cubicBezTo>
                  <a:pt x="627" y="667"/>
                  <a:pt x="667" y="627"/>
                  <a:pt x="667" y="578"/>
                </a:cubicBezTo>
                <a:lnTo>
                  <a:pt x="667" y="88"/>
                </a:lnTo>
                <a:cubicBezTo>
                  <a:pt x="667" y="40"/>
                  <a:pt x="627" y="0"/>
                  <a:pt x="578" y="0"/>
                </a:cubicBezTo>
                <a:close/>
                <a:moveTo>
                  <a:pt x="220" y="383"/>
                </a:moveTo>
                <a:cubicBezTo>
                  <a:pt x="220" y="385"/>
                  <a:pt x="219" y="386"/>
                  <a:pt x="218" y="387"/>
                </a:cubicBezTo>
                <a:cubicBezTo>
                  <a:pt x="216" y="390"/>
                  <a:pt x="208" y="392"/>
                  <a:pt x="195" y="393"/>
                </a:cubicBezTo>
                <a:cubicBezTo>
                  <a:pt x="191" y="393"/>
                  <a:pt x="188" y="393"/>
                  <a:pt x="187" y="393"/>
                </a:cubicBezTo>
                <a:cubicBezTo>
                  <a:pt x="174" y="396"/>
                  <a:pt x="159" y="402"/>
                  <a:pt x="143" y="411"/>
                </a:cubicBezTo>
                <a:lnTo>
                  <a:pt x="141" y="411"/>
                </a:lnTo>
                <a:cubicBezTo>
                  <a:pt x="127" y="419"/>
                  <a:pt x="115" y="423"/>
                  <a:pt x="107" y="423"/>
                </a:cubicBezTo>
                <a:lnTo>
                  <a:pt x="106" y="423"/>
                </a:lnTo>
                <a:lnTo>
                  <a:pt x="104" y="423"/>
                </a:lnTo>
                <a:cubicBezTo>
                  <a:pt x="91" y="422"/>
                  <a:pt x="83" y="409"/>
                  <a:pt x="80" y="386"/>
                </a:cubicBezTo>
                <a:cubicBezTo>
                  <a:pt x="79" y="379"/>
                  <a:pt x="78" y="372"/>
                  <a:pt x="78" y="364"/>
                </a:cubicBezTo>
                <a:cubicBezTo>
                  <a:pt x="78" y="361"/>
                  <a:pt x="78" y="358"/>
                  <a:pt x="78" y="356"/>
                </a:cubicBezTo>
                <a:cubicBezTo>
                  <a:pt x="79" y="350"/>
                  <a:pt x="79" y="344"/>
                  <a:pt x="79" y="337"/>
                </a:cubicBezTo>
                <a:cubicBezTo>
                  <a:pt x="74" y="337"/>
                  <a:pt x="71" y="335"/>
                  <a:pt x="69" y="332"/>
                </a:cubicBezTo>
                <a:cubicBezTo>
                  <a:pt x="68" y="330"/>
                  <a:pt x="68" y="329"/>
                  <a:pt x="68" y="327"/>
                </a:cubicBezTo>
                <a:cubicBezTo>
                  <a:pt x="68" y="327"/>
                  <a:pt x="68" y="326"/>
                  <a:pt x="68" y="326"/>
                </a:cubicBezTo>
                <a:cubicBezTo>
                  <a:pt x="68" y="325"/>
                  <a:pt x="68" y="324"/>
                  <a:pt x="69" y="322"/>
                </a:cubicBezTo>
                <a:cubicBezTo>
                  <a:pt x="70" y="320"/>
                  <a:pt x="71" y="317"/>
                  <a:pt x="74" y="314"/>
                </a:cubicBezTo>
                <a:cubicBezTo>
                  <a:pt x="76" y="312"/>
                  <a:pt x="77" y="311"/>
                  <a:pt x="77" y="310"/>
                </a:cubicBezTo>
                <a:cubicBezTo>
                  <a:pt x="79" y="306"/>
                  <a:pt x="81" y="300"/>
                  <a:pt x="82" y="291"/>
                </a:cubicBezTo>
                <a:cubicBezTo>
                  <a:pt x="83" y="287"/>
                  <a:pt x="83" y="283"/>
                  <a:pt x="84" y="281"/>
                </a:cubicBezTo>
                <a:cubicBezTo>
                  <a:pt x="82" y="281"/>
                  <a:pt x="81" y="281"/>
                  <a:pt x="80" y="281"/>
                </a:cubicBezTo>
                <a:cubicBezTo>
                  <a:pt x="74" y="280"/>
                  <a:pt x="69" y="278"/>
                  <a:pt x="68" y="274"/>
                </a:cubicBezTo>
                <a:cubicBezTo>
                  <a:pt x="67" y="273"/>
                  <a:pt x="67" y="272"/>
                  <a:pt x="67" y="270"/>
                </a:cubicBezTo>
                <a:cubicBezTo>
                  <a:pt x="67" y="270"/>
                  <a:pt x="67" y="269"/>
                  <a:pt x="67" y="269"/>
                </a:cubicBezTo>
                <a:cubicBezTo>
                  <a:pt x="67" y="267"/>
                  <a:pt x="68" y="264"/>
                  <a:pt x="69" y="262"/>
                </a:cubicBezTo>
                <a:cubicBezTo>
                  <a:pt x="72" y="257"/>
                  <a:pt x="78" y="253"/>
                  <a:pt x="88" y="250"/>
                </a:cubicBezTo>
                <a:cubicBezTo>
                  <a:pt x="93" y="249"/>
                  <a:pt x="97" y="247"/>
                  <a:pt x="99" y="246"/>
                </a:cubicBezTo>
                <a:cubicBezTo>
                  <a:pt x="105" y="242"/>
                  <a:pt x="109" y="240"/>
                  <a:pt x="113" y="240"/>
                </a:cubicBezTo>
                <a:cubicBezTo>
                  <a:pt x="113" y="240"/>
                  <a:pt x="114" y="240"/>
                  <a:pt x="114" y="241"/>
                </a:cubicBezTo>
                <a:cubicBezTo>
                  <a:pt x="117" y="241"/>
                  <a:pt x="122" y="243"/>
                  <a:pt x="126" y="248"/>
                </a:cubicBezTo>
                <a:cubicBezTo>
                  <a:pt x="128" y="249"/>
                  <a:pt x="130" y="250"/>
                  <a:pt x="133" y="250"/>
                </a:cubicBezTo>
                <a:cubicBezTo>
                  <a:pt x="134" y="250"/>
                  <a:pt x="135" y="251"/>
                  <a:pt x="136" y="251"/>
                </a:cubicBezTo>
                <a:cubicBezTo>
                  <a:pt x="142" y="251"/>
                  <a:pt x="148" y="250"/>
                  <a:pt x="156" y="247"/>
                </a:cubicBezTo>
                <a:cubicBezTo>
                  <a:pt x="165" y="245"/>
                  <a:pt x="171" y="244"/>
                  <a:pt x="175" y="244"/>
                </a:cubicBezTo>
                <a:cubicBezTo>
                  <a:pt x="176" y="244"/>
                  <a:pt x="177" y="244"/>
                  <a:pt x="177" y="245"/>
                </a:cubicBezTo>
                <a:lnTo>
                  <a:pt x="178" y="245"/>
                </a:lnTo>
                <a:cubicBezTo>
                  <a:pt x="184" y="245"/>
                  <a:pt x="188" y="248"/>
                  <a:pt x="189" y="252"/>
                </a:cubicBezTo>
                <a:cubicBezTo>
                  <a:pt x="189" y="253"/>
                  <a:pt x="189" y="253"/>
                  <a:pt x="189" y="254"/>
                </a:cubicBezTo>
                <a:cubicBezTo>
                  <a:pt x="189" y="255"/>
                  <a:pt x="189" y="255"/>
                  <a:pt x="189" y="255"/>
                </a:cubicBezTo>
                <a:cubicBezTo>
                  <a:pt x="189" y="257"/>
                  <a:pt x="188" y="258"/>
                  <a:pt x="187" y="260"/>
                </a:cubicBezTo>
                <a:cubicBezTo>
                  <a:pt x="186" y="263"/>
                  <a:pt x="183" y="265"/>
                  <a:pt x="181" y="267"/>
                </a:cubicBezTo>
                <a:cubicBezTo>
                  <a:pt x="173" y="272"/>
                  <a:pt x="163" y="275"/>
                  <a:pt x="148" y="275"/>
                </a:cubicBezTo>
                <a:cubicBezTo>
                  <a:pt x="147" y="275"/>
                  <a:pt x="146" y="275"/>
                  <a:pt x="144" y="275"/>
                </a:cubicBezTo>
                <a:cubicBezTo>
                  <a:pt x="143" y="275"/>
                  <a:pt x="141" y="275"/>
                  <a:pt x="138" y="274"/>
                </a:cubicBezTo>
                <a:cubicBezTo>
                  <a:pt x="134" y="274"/>
                  <a:pt x="131" y="274"/>
                  <a:pt x="128" y="274"/>
                </a:cubicBezTo>
                <a:cubicBezTo>
                  <a:pt x="120" y="274"/>
                  <a:pt x="115" y="275"/>
                  <a:pt x="113" y="278"/>
                </a:cubicBezTo>
                <a:cubicBezTo>
                  <a:pt x="111" y="282"/>
                  <a:pt x="110" y="288"/>
                  <a:pt x="109" y="296"/>
                </a:cubicBezTo>
                <a:cubicBezTo>
                  <a:pt x="109" y="297"/>
                  <a:pt x="109" y="299"/>
                  <a:pt x="108" y="301"/>
                </a:cubicBezTo>
                <a:cubicBezTo>
                  <a:pt x="108" y="302"/>
                  <a:pt x="108" y="303"/>
                  <a:pt x="108" y="304"/>
                </a:cubicBezTo>
                <a:cubicBezTo>
                  <a:pt x="128" y="301"/>
                  <a:pt x="146" y="300"/>
                  <a:pt x="163" y="300"/>
                </a:cubicBezTo>
                <a:cubicBezTo>
                  <a:pt x="163" y="300"/>
                  <a:pt x="164" y="300"/>
                  <a:pt x="166" y="300"/>
                </a:cubicBezTo>
                <a:cubicBezTo>
                  <a:pt x="167" y="300"/>
                  <a:pt x="169" y="300"/>
                  <a:pt x="171" y="300"/>
                </a:cubicBezTo>
                <a:cubicBezTo>
                  <a:pt x="173" y="300"/>
                  <a:pt x="175" y="300"/>
                  <a:pt x="177" y="300"/>
                </a:cubicBezTo>
                <a:cubicBezTo>
                  <a:pt x="182" y="301"/>
                  <a:pt x="185" y="302"/>
                  <a:pt x="187" y="305"/>
                </a:cubicBezTo>
                <a:cubicBezTo>
                  <a:pt x="188" y="306"/>
                  <a:pt x="189" y="308"/>
                  <a:pt x="189" y="309"/>
                </a:cubicBezTo>
                <a:lnTo>
                  <a:pt x="189" y="310"/>
                </a:lnTo>
                <a:cubicBezTo>
                  <a:pt x="189" y="310"/>
                  <a:pt x="189" y="311"/>
                  <a:pt x="188" y="311"/>
                </a:cubicBezTo>
                <a:cubicBezTo>
                  <a:pt x="187" y="315"/>
                  <a:pt x="184" y="318"/>
                  <a:pt x="180" y="320"/>
                </a:cubicBezTo>
                <a:cubicBezTo>
                  <a:pt x="176" y="323"/>
                  <a:pt x="173" y="324"/>
                  <a:pt x="170" y="325"/>
                </a:cubicBezTo>
                <a:cubicBezTo>
                  <a:pt x="163" y="327"/>
                  <a:pt x="153" y="328"/>
                  <a:pt x="139" y="328"/>
                </a:cubicBezTo>
                <a:lnTo>
                  <a:pt x="138" y="328"/>
                </a:lnTo>
                <a:lnTo>
                  <a:pt x="134" y="328"/>
                </a:lnTo>
                <a:cubicBezTo>
                  <a:pt x="133" y="328"/>
                  <a:pt x="131" y="328"/>
                  <a:pt x="129" y="327"/>
                </a:cubicBezTo>
                <a:cubicBezTo>
                  <a:pt x="127" y="327"/>
                  <a:pt x="125" y="327"/>
                  <a:pt x="123" y="327"/>
                </a:cubicBezTo>
                <a:cubicBezTo>
                  <a:pt x="121" y="327"/>
                  <a:pt x="119" y="327"/>
                  <a:pt x="118" y="328"/>
                </a:cubicBezTo>
                <a:cubicBezTo>
                  <a:pt x="113" y="328"/>
                  <a:pt x="110" y="330"/>
                  <a:pt x="109" y="333"/>
                </a:cubicBezTo>
                <a:cubicBezTo>
                  <a:pt x="106" y="337"/>
                  <a:pt x="105" y="344"/>
                  <a:pt x="104" y="353"/>
                </a:cubicBezTo>
                <a:lnTo>
                  <a:pt x="103" y="355"/>
                </a:lnTo>
                <a:cubicBezTo>
                  <a:pt x="103" y="358"/>
                  <a:pt x="103" y="362"/>
                  <a:pt x="103" y="365"/>
                </a:cubicBezTo>
                <a:cubicBezTo>
                  <a:pt x="103" y="372"/>
                  <a:pt x="104" y="377"/>
                  <a:pt x="106" y="382"/>
                </a:cubicBezTo>
                <a:cubicBezTo>
                  <a:pt x="107" y="385"/>
                  <a:pt x="110" y="388"/>
                  <a:pt x="113" y="388"/>
                </a:cubicBezTo>
                <a:cubicBezTo>
                  <a:pt x="113" y="389"/>
                  <a:pt x="114" y="389"/>
                  <a:pt x="115" y="389"/>
                </a:cubicBezTo>
                <a:cubicBezTo>
                  <a:pt x="116" y="389"/>
                  <a:pt x="117" y="389"/>
                  <a:pt x="118" y="389"/>
                </a:cubicBezTo>
                <a:cubicBezTo>
                  <a:pt x="125" y="389"/>
                  <a:pt x="135" y="386"/>
                  <a:pt x="149" y="381"/>
                </a:cubicBezTo>
                <a:cubicBezTo>
                  <a:pt x="153" y="380"/>
                  <a:pt x="156" y="379"/>
                  <a:pt x="158" y="378"/>
                </a:cubicBezTo>
                <a:cubicBezTo>
                  <a:pt x="174" y="372"/>
                  <a:pt x="188" y="370"/>
                  <a:pt x="199" y="370"/>
                </a:cubicBezTo>
                <a:cubicBezTo>
                  <a:pt x="202" y="370"/>
                  <a:pt x="204" y="370"/>
                  <a:pt x="207" y="370"/>
                </a:cubicBezTo>
                <a:cubicBezTo>
                  <a:pt x="209" y="370"/>
                  <a:pt x="211" y="371"/>
                  <a:pt x="213" y="371"/>
                </a:cubicBezTo>
                <a:cubicBezTo>
                  <a:pt x="216" y="372"/>
                  <a:pt x="218" y="374"/>
                  <a:pt x="219" y="378"/>
                </a:cubicBezTo>
                <a:cubicBezTo>
                  <a:pt x="220" y="379"/>
                  <a:pt x="220" y="381"/>
                  <a:pt x="220" y="382"/>
                </a:cubicBezTo>
                <a:cubicBezTo>
                  <a:pt x="220" y="383"/>
                  <a:pt x="220" y="383"/>
                  <a:pt x="220" y="383"/>
                </a:cubicBezTo>
                <a:close/>
                <a:moveTo>
                  <a:pt x="317" y="386"/>
                </a:moveTo>
                <a:cubicBezTo>
                  <a:pt x="316" y="389"/>
                  <a:pt x="313" y="393"/>
                  <a:pt x="307" y="396"/>
                </a:cubicBezTo>
                <a:cubicBezTo>
                  <a:pt x="302" y="399"/>
                  <a:pt x="297" y="401"/>
                  <a:pt x="292" y="401"/>
                </a:cubicBezTo>
                <a:lnTo>
                  <a:pt x="291" y="401"/>
                </a:lnTo>
                <a:cubicBezTo>
                  <a:pt x="280" y="400"/>
                  <a:pt x="264" y="399"/>
                  <a:pt x="242" y="399"/>
                </a:cubicBezTo>
                <a:cubicBezTo>
                  <a:pt x="235" y="399"/>
                  <a:pt x="231" y="398"/>
                  <a:pt x="228" y="395"/>
                </a:cubicBezTo>
                <a:cubicBezTo>
                  <a:pt x="226" y="394"/>
                  <a:pt x="225" y="391"/>
                  <a:pt x="225" y="389"/>
                </a:cubicBezTo>
                <a:lnTo>
                  <a:pt x="225" y="389"/>
                </a:lnTo>
                <a:cubicBezTo>
                  <a:pt x="225" y="385"/>
                  <a:pt x="227" y="381"/>
                  <a:pt x="232" y="378"/>
                </a:cubicBezTo>
                <a:cubicBezTo>
                  <a:pt x="236" y="374"/>
                  <a:pt x="242" y="372"/>
                  <a:pt x="249" y="372"/>
                </a:cubicBezTo>
                <a:lnTo>
                  <a:pt x="264" y="372"/>
                </a:lnTo>
                <a:cubicBezTo>
                  <a:pt x="283" y="372"/>
                  <a:pt x="298" y="373"/>
                  <a:pt x="308" y="376"/>
                </a:cubicBezTo>
                <a:cubicBezTo>
                  <a:pt x="314" y="378"/>
                  <a:pt x="317" y="381"/>
                  <a:pt x="317" y="385"/>
                </a:cubicBezTo>
                <a:cubicBezTo>
                  <a:pt x="317" y="385"/>
                  <a:pt x="317" y="385"/>
                  <a:pt x="317" y="386"/>
                </a:cubicBezTo>
                <a:close/>
                <a:moveTo>
                  <a:pt x="321" y="351"/>
                </a:moveTo>
                <a:cubicBezTo>
                  <a:pt x="321" y="355"/>
                  <a:pt x="318" y="358"/>
                  <a:pt x="310" y="360"/>
                </a:cubicBezTo>
                <a:cubicBezTo>
                  <a:pt x="306" y="361"/>
                  <a:pt x="300" y="362"/>
                  <a:pt x="294" y="362"/>
                </a:cubicBezTo>
                <a:cubicBezTo>
                  <a:pt x="289" y="362"/>
                  <a:pt x="281" y="361"/>
                  <a:pt x="271" y="360"/>
                </a:cubicBezTo>
                <a:cubicBezTo>
                  <a:pt x="262" y="359"/>
                  <a:pt x="255" y="359"/>
                  <a:pt x="251" y="359"/>
                </a:cubicBezTo>
                <a:cubicBezTo>
                  <a:pt x="250" y="359"/>
                  <a:pt x="248" y="359"/>
                  <a:pt x="245" y="359"/>
                </a:cubicBezTo>
                <a:cubicBezTo>
                  <a:pt x="240" y="359"/>
                  <a:pt x="237" y="359"/>
                  <a:pt x="234" y="359"/>
                </a:cubicBezTo>
                <a:cubicBezTo>
                  <a:pt x="226" y="359"/>
                  <a:pt x="220" y="358"/>
                  <a:pt x="218" y="354"/>
                </a:cubicBezTo>
                <a:cubicBezTo>
                  <a:pt x="217" y="353"/>
                  <a:pt x="216" y="351"/>
                  <a:pt x="216" y="349"/>
                </a:cubicBezTo>
                <a:cubicBezTo>
                  <a:pt x="216" y="348"/>
                  <a:pt x="217" y="346"/>
                  <a:pt x="218" y="344"/>
                </a:cubicBezTo>
                <a:cubicBezTo>
                  <a:pt x="221" y="337"/>
                  <a:pt x="229" y="333"/>
                  <a:pt x="242" y="333"/>
                </a:cubicBezTo>
                <a:lnTo>
                  <a:pt x="258" y="333"/>
                </a:lnTo>
                <a:cubicBezTo>
                  <a:pt x="275" y="333"/>
                  <a:pt x="288" y="334"/>
                  <a:pt x="297" y="335"/>
                </a:cubicBezTo>
                <a:cubicBezTo>
                  <a:pt x="302" y="335"/>
                  <a:pt x="306" y="337"/>
                  <a:pt x="312" y="340"/>
                </a:cubicBezTo>
                <a:cubicBezTo>
                  <a:pt x="318" y="343"/>
                  <a:pt x="321" y="347"/>
                  <a:pt x="321" y="350"/>
                </a:cubicBezTo>
                <a:lnTo>
                  <a:pt x="321" y="351"/>
                </a:lnTo>
                <a:lnTo>
                  <a:pt x="321" y="351"/>
                </a:lnTo>
                <a:close/>
                <a:moveTo>
                  <a:pt x="461" y="426"/>
                </a:moveTo>
                <a:cubicBezTo>
                  <a:pt x="459" y="426"/>
                  <a:pt x="458" y="425"/>
                  <a:pt x="456" y="425"/>
                </a:cubicBezTo>
                <a:cubicBezTo>
                  <a:pt x="449" y="423"/>
                  <a:pt x="444" y="420"/>
                  <a:pt x="442" y="416"/>
                </a:cubicBezTo>
                <a:cubicBezTo>
                  <a:pt x="438" y="412"/>
                  <a:pt x="435" y="404"/>
                  <a:pt x="433" y="394"/>
                </a:cubicBezTo>
                <a:cubicBezTo>
                  <a:pt x="430" y="383"/>
                  <a:pt x="427" y="375"/>
                  <a:pt x="425" y="371"/>
                </a:cubicBezTo>
                <a:cubicBezTo>
                  <a:pt x="425" y="371"/>
                  <a:pt x="423" y="376"/>
                  <a:pt x="421" y="385"/>
                </a:cubicBezTo>
                <a:cubicBezTo>
                  <a:pt x="419" y="393"/>
                  <a:pt x="417" y="399"/>
                  <a:pt x="415" y="403"/>
                </a:cubicBezTo>
                <a:cubicBezTo>
                  <a:pt x="409" y="418"/>
                  <a:pt x="402" y="426"/>
                  <a:pt x="395" y="426"/>
                </a:cubicBezTo>
                <a:lnTo>
                  <a:pt x="395" y="426"/>
                </a:lnTo>
                <a:cubicBezTo>
                  <a:pt x="389" y="426"/>
                  <a:pt x="385" y="417"/>
                  <a:pt x="382" y="397"/>
                </a:cubicBezTo>
                <a:cubicBezTo>
                  <a:pt x="379" y="384"/>
                  <a:pt x="378" y="377"/>
                  <a:pt x="378" y="377"/>
                </a:cubicBezTo>
                <a:cubicBezTo>
                  <a:pt x="377" y="371"/>
                  <a:pt x="376" y="368"/>
                  <a:pt x="374" y="368"/>
                </a:cubicBezTo>
                <a:cubicBezTo>
                  <a:pt x="374" y="368"/>
                  <a:pt x="369" y="381"/>
                  <a:pt x="360" y="407"/>
                </a:cubicBezTo>
                <a:cubicBezTo>
                  <a:pt x="357" y="415"/>
                  <a:pt x="354" y="420"/>
                  <a:pt x="351" y="423"/>
                </a:cubicBezTo>
                <a:cubicBezTo>
                  <a:pt x="349" y="424"/>
                  <a:pt x="347" y="425"/>
                  <a:pt x="345" y="425"/>
                </a:cubicBezTo>
                <a:cubicBezTo>
                  <a:pt x="342" y="425"/>
                  <a:pt x="338" y="424"/>
                  <a:pt x="335" y="421"/>
                </a:cubicBezTo>
                <a:lnTo>
                  <a:pt x="335" y="421"/>
                </a:lnTo>
                <a:cubicBezTo>
                  <a:pt x="335" y="421"/>
                  <a:pt x="335" y="418"/>
                  <a:pt x="335" y="412"/>
                </a:cubicBezTo>
                <a:cubicBezTo>
                  <a:pt x="335" y="404"/>
                  <a:pt x="335" y="390"/>
                  <a:pt x="334" y="371"/>
                </a:cubicBezTo>
                <a:lnTo>
                  <a:pt x="334" y="371"/>
                </a:lnTo>
                <a:cubicBezTo>
                  <a:pt x="334" y="368"/>
                  <a:pt x="335" y="366"/>
                  <a:pt x="337" y="363"/>
                </a:cubicBezTo>
                <a:cubicBezTo>
                  <a:pt x="338" y="360"/>
                  <a:pt x="339" y="357"/>
                  <a:pt x="339" y="355"/>
                </a:cubicBezTo>
                <a:cubicBezTo>
                  <a:pt x="339" y="351"/>
                  <a:pt x="341" y="349"/>
                  <a:pt x="346" y="349"/>
                </a:cubicBezTo>
                <a:cubicBezTo>
                  <a:pt x="351" y="349"/>
                  <a:pt x="354" y="349"/>
                  <a:pt x="354" y="349"/>
                </a:cubicBezTo>
                <a:cubicBezTo>
                  <a:pt x="355" y="347"/>
                  <a:pt x="358" y="345"/>
                  <a:pt x="360" y="341"/>
                </a:cubicBezTo>
                <a:cubicBezTo>
                  <a:pt x="363" y="338"/>
                  <a:pt x="365" y="336"/>
                  <a:pt x="367" y="334"/>
                </a:cubicBezTo>
                <a:cubicBezTo>
                  <a:pt x="369" y="332"/>
                  <a:pt x="372" y="331"/>
                  <a:pt x="375" y="331"/>
                </a:cubicBezTo>
                <a:cubicBezTo>
                  <a:pt x="377" y="331"/>
                  <a:pt x="380" y="332"/>
                  <a:pt x="383" y="333"/>
                </a:cubicBezTo>
                <a:cubicBezTo>
                  <a:pt x="387" y="336"/>
                  <a:pt x="390" y="343"/>
                  <a:pt x="394" y="355"/>
                </a:cubicBezTo>
                <a:cubicBezTo>
                  <a:pt x="398" y="371"/>
                  <a:pt x="400" y="379"/>
                  <a:pt x="400" y="379"/>
                </a:cubicBezTo>
                <a:cubicBezTo>
                  <a:pt x="401" y="378"/>
                  <a:pt x="404" y="368"/>
                  <a:pt x="409" y="350"/>
                </a:cubicBezTo>
                <a:cubicBezTo>
                  <a:pt x="413" y="337"/>
                  <a:pt x="417" y="330"/>
                  <a:pt x="423" y="327"/>
                </a:cubicBezTo>
                <a:cubicBezTo>
                  <a:pt x="435" y="329"/>
                  <a:pt x="444" y="342"/>
                  <a:pt x="452" y="365"/>
                </a:cubicBezTo>
                <a:cubicBezTo>
                  <a:pt x="454" y="371"/>
                  <a:pt x="457" y="381"/>
                  <a:pt x="460" y="394"/>
                </a:cubicBezTo>
                <a:cubicBezTo>
                  <a:pt x="463" y="406"/>
                  <a:pt x="466" y="413"/>
                  <a:pt x="467" y="418"/>
                </a:cubicBezTo>
                <a:cubicBezTo>
                  <a:pt x="467" y="423"/>
                  <a:pt x="465" y="426"/>
                  <a:pt x="461" y="426"/>
                </a:cubicBezTo>
                <a:close/>
                <a:moveTo>
                  <a:pt x="538" y="421"/>
                </a:moveTo>
                <a:cubicBezTo>
                  <a:pt x="528" y="424"/>
                  <a:pt x="520" y="426"/>
                  <a:pt x="512" y="426"/>
                </a:cubicBezTo>
                <a:cubicBezTo>
                  <a:pt x="501" y="426"/>
                  <a:pt x="491" y="422"/>
                  <a:pt x="485" y="413"/>
                </a:cubicBezTo>
                <a:cubicBezTo>
                  <a:pt x="480" y="407"/>
                  <a:pt x="478" y="398"/>
                  <a:pt x="478" y="389"/>
                </a:cubicBezTo>
                <a:lnTo>
                  <a:pt x="478" y="387"/>
                </a:lnTo>
                <a:cubicBezTo>
                  <a:pt x="478" y="378"/>
                  <a:pt x="479" y="370"/>
                  <a:pt x="483" y="362"/>
                </a:cubicBezTo>
                <a:cubicBezTo>
                  <a:pt x="486" y="353"/>
                  <a:pt x="491" y="345"/>
                  <a:pt x="497" y="340"/>
                </a:cubicBezTo>
                <a:cubicBezTo>
                  <a:pt x="504" y="334"/>
                  <a:pt x="511" y="331"/>
                  <a:pt x="518" y="331"/>
                </a:cubicBezTo>
                <a:lnTo>
                  <a:pt x="519" y="331"/>
                </a:lnTo>
                <a:cubicBezTo>
                  <a:pt x="526" y="331"/>
                  <a:pt x="530" y="334"/>
                  <a:pt x="532" y="340"/>
                </a:cubicBezTo>
                <a:cubicBezTo>
                  <a:pt x="533" y="341"/>
                  <a:pt x="533" y="343"/>
                  <a:pt x="533" y="344"/>
                </a:cubicBezTo>
                <a:cubicBezTo>
                  <a:pt x="533" y="348"/>
                  <a:pt x="531" y="351"/>
                  <a:pt x="526" y="354"/>
                </a:cubicBezTo>
                <a:cubicBezTo>
                  <a:pt x="516" y="360"/>
                  <a:pt x="510" y="364"/>
                  <a:pt x="508" y="367"/>
                </a:cubicBezTo>
                <a:cubicBezTo>
                  <a:pt x="504" y="371"/>
                  <a:pt x="502" y="375"/>
                  <a:pt x="502" y="380"/>
                </a:cubicBezTo>
                <a:cubicBezTo>
                  <a:pt x="502" y="383"/>
                  <a:pt x="502" y="386"/>
                  <a:pt x="503" y="388"/>
                </a:cubicBezTo>
                <a:cubicBezTo>
                  <a:pt x="505" y="395"/>
                  <a:pt x="510" y="398"/>
                  <a:pt x="517" y="398"/>
                </a:cubicBezTo>
                <a:cubicBezTo>
                  <a:pt x="518" y="398"/>
                  <a:pt x="519" y="398"/>
                  <a:pt x="520" y="398"/>
                </a:cubicBezTo>
                <a:cubicBezTo>
                  <a:pt x="526" y="397"/>
                  <a:pt x="535" y="394"/>
                  <a:pt x="547" y="388"/>
                </a:cubicBezTo>
                <a:cubicBezTo>
                  <a:pt x="560" y="382"/>
                  <a:pt x="568" y="379"/>
                  <a:pt x="572" y="378"/>
                </a:cubicBezTo>
                <a:cubicBezTo>
                  <a:pt x="574" y="378"/>
                  <a:pt x="575" y="378"/>
                  <a:pt x="576" y="378"/>
                </a:cubicBezTo>
                <a:cubicBezTo>
                  <a:pt x="581" y="378"/>
                  <a:pt x="584" y="381"/>
                  <a:pt x="584" y="387"/>
                </a:cubicBezTo>
                <a:cubicBezTo>
                  <a:pt x="582" y="398"/>
                  <a:pt x="567" y="410"/>
                  <a:pt x="538" y="421"/>
                </a:cubicBezTo>
                <a:close/>
                <a:moveTo>
                  <a:pt x="600" y="322"/>
                </a:moveTo>
                <a:cubicBezTo>
                  <a:pt x="599" y="324"/>
                  <a:pt x="597" y="325"/>
                  <a:pt x="594" y="326"/>
                </a:cubicBezTo>
                <a:cubicBezTo>
                  <a:pt x="592" y="326"/>
                  <a:pt x="590" y="326"/>
                  <a:pt x="587" y="327"/>
                </a:cubicBezTo>
                <a:cubicBezTo>
                  <a:pt x="583" y="327"/>
                  <a:pt x="579" y="327"/>
                  <a:pt x="575" y="327"/>
                </a:cubicBezTo>
                <a:cubicBezTo>
                  <a:pt x="569" y="327"/>
                  <a:pt x="562" y="327"/>
                  <a:pt x="554" y="326"/>
                </a:cubicBezTo>
                <a:cubicBezTo>
                  <a:pt x="549" y="325"/>
                  <a:pt x="547" y="323"/>
                  <a:pt x="546" y="321"/>
                </a:cubicBezTo>
                <a:cubicBezTo>
                  <a:pt x="546" y="320"/>
                  <a:pt x="546" y="319"/>
                  <a:pt x="546" y="319"/>
                </a:cubicBezTo>
                <a:cubicBezTo>
                  <a:pt x="546" y="316"/>
                  <a:pt x="547" y="314"/>
                  <a:pt x="550" y="312"/>
                </a:cubicBezTo>
                <a:cubicBezTo>
                  <a:pt x="563" y="303"/>
                  <a:pt x="573" y="294"/>
                  <a:pt x="580" y="284"/>
                </a:cubicBezTo>
                <a:cubicBezTo>
                  <a:pt x="581" y="283"/>
                  <a:pt x="581" y="281"/>
                  <a:pt x="582" y="280"/>
                </a:cubicBezTo>
                <a:lnTo>
                  <a:pt x="582" y="280"/>
                </a:lnTo>
                <a:cubicBezTo>
                  <a:pt x="582" y="278"/>
                  <a:pt x="581" y="277"/>
                  <a:pt x="580" y="277"/>
                </a:cubicBezTo>
                <a:cubicBezTo>
                  <a:pt x="579" y="276"/>
                  <a:pt x="578" y="275"/>
                  <a:pt x="576" y="275"/>
                </a:cubicBezTo>
                <a:cubicBezTo>
                  <a:pt x="575" y="275"/>
                  <a:pt x="573" y="275"/>
                  <a:pt x="572" y="276"/>
                </a:cubicBezTo>
                <a:cubicBezTo>
                  <a:pt x="568" y="277"/>
                  <a:pt x="564" y="281"/>
                  <a:pt x="561" y="286"/>
                </a:cubicBezTo>
                <a:cubicBezTo>
                  <a:pt x="561" y="287"/>
                  <a:pt x="560" y="288"/>
                  <a:pt x="559" y="288"/>
                </a:cubicBezTo>
                <a:cubicBezTo>
                  <a:pt x="558" y="289"/>
                  <a:pt x="557" y="289"/>
                  <a:pt x="556" y="289"/>
                </a:cubicBezTo>
                <a:cubicBezTo>
                  <a:pt x="556" y="289"/>
                  <a:pt x="556" y="289"/>
                  <a:pt x="556" y="289"/>
                </a:cubicBezTo>
                <a:cubicBezTo>
                  <a:pt x="554" y="289"/>
                  <a:pt x="553" y="288"/>
                  <a:pt x="553" y="287"/>
                </a:cubicBezTo>
                <a:cubicBezTo>
                  <a:pt x="552" y="287"/>
                  <a:pt x="552" y="286"/>
                  <a:pt x="552" y="285"/>
                </a:cubicBezTo>
                <a:cubicBezTo>
                  <a:pt x="552" y="285"/>
                  <a:pt x="552" y="285"/>
                  <a:pt x="552" y="284"/>
                </a:cubicBezTo>
                <a:cubicBezTo>
                  <a:pt x="553" y="278"/>
                  <a:pt x="556" y="274"/>
                  <a:pt x="562" y="270"/>
                </a:cubicBezTo>
                <a:cubicBezTo>
                  <a:pt x="567" y="266"/>
                  <a:pt x="573" y="264"/>
                  <a:pt x="579" y="264"/>
                </a:cubicBezTo>
                <a:lnTo>
                  <a:pt x="579" y="264"/>
                </a:lnTo>
                <a:cubicBezTo>
                  <a:pt x="585" y="264"/>
                  <a:pt x="589" y="266"/>
                  <a:pt x="592" y="271"/>
                </a:cubicBezTo>
                <a:cubicBezTo>
                  <a:pt x="593" y="273"/>
                  <a:pt x="594" y="276"/>
                  <a:pt x="594" y="278"/>
                </a:cubicBezTo>
                <a:cubicBezTo>
                  <a:pt x="594" y="280"/>
                  <a:pt x="593" y="283"/>
                  <a:pt x="593" y="285"/>
                </a:cubicBezTo>
                <a:cubicBezTo>
                  <a:pt x="590" y="290"/>
                  <a:pt x="586" y="296"/>
                  <a:pt x="580" y="301"/>
                </a:cubicBezTo>
                <a:cubicBezTo>
                  <a:pt x="572" y="308"/>
                  <a:pt x="567" y="313"/>
                  <a:pt x="565" y="314"/>
                </a:cubicBezTo>
                <a:cubicBezTo>
                  <a:pt x="572" y="315"/>
                  <a:pt x="578" y="316"/>
                  <a:pt x="582" y="316"/>
                </a:cubicBezTo>
                <a:lnTo>
                  <a:pt x="582" y="316"/>
                </a:lnTo>
                <a:cubicBezTo>
                  <a:pt x="583" y="316"/>
                  <a:pt x="585" y="316"/>
                  <a:pt x="589" y="315"/>
                </a:cubicBezTo>
                <a:cubicBezTo>
                  <a:pt x="591" y="315"/>
                  <a:pt x="592" y="315"/>
                  <a:pt x="594" y="315"/>
                </a:cubicBezTo>
                <a:cubicBezTo>
                  <a:pt x="594" y="315"/>
                  <a:pt x="595" y="315"/>
                  <a:pt x="596" y="315"/>
                </a:cubicBezTo>
                <a:cubicBezTo>
                  <a:pt x="598" y="315"/>
                  <a:pt x="599" y="316"/>
                  <a:pt x="600" y="317"/>
                </a:cubicBezTo>
                <a:cubicBezTo>
                  <a:pt x="600" y="318"/>
                  <a:pt x="600" y="318"/>
                  <a:pt x="600" y="319"/>
                </a:cubicBezTo>
                <a:cubicBezTo>
                  <a:pt x="600" y="320"/>
                  <a:pt x="600" y="321"/>
                  <a:pt x="600" y="3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9A77BD-8D09-4011-8AFF-DF811189687B}"/>
              </a:ext>
            </a:extLst>
          </p:cNvPr>
          <p:cNvSpPr txBox="1"/>
          <p:nvPr/>
        </p:nvSpPr>
        <p:spPr>
          <a:xfrm>
            <a:off x="913395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EE51AB-AF89-429F-8970-C03BA5A1B8E0}"/>
              </a:ext>
            </a:extLst>
          </p:cNvPr>
          <p:cNvSpPr txBox="1"/>
          <p:nvPr/>
        </p:nvSpPr>
        <p:spPr>
          <a:xfrm>
            <a:off x="278810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D35513-20C1-4C73-84B7-CB99B25CC909}"/>
              </a:ext>
            </a:extLst>
          </p:cNvPr>
          <p:cNvSpPr txBox="1"/>
          <p:nvPr/>
        </p:nvSpPr>
        <p:spPr>
          <a:xfrm>
            <a:off x="4662823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5D87DD-4D9C-483D-93DC-1F11F4076965}"/>
              </a:ext>
            </a:extLst>
          </p:cNvPr>
          <p:cNvSpPr txBox="1"/>
          <p:nvPr/>
        </p:nvSpPr>
        <p:spPr>
          <a:xfrm>
            <a:off x="6570739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C331ED-2976-4903-80FB-CEF567550DFF}"/>
              </a:ext>
            </a:extLst>
          </p:cNvPr>
          <p:cNvSpPr txBox="1"/>
          <p:nvPr/>
        </p:nvSpPr>
        <p:spPr>
          <a:xfrm>
            <a:off x="8412254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9026C64-2C49-4411-830B-6C0BAE327F26}"/>
              </a:ext>
            </a:extLst>
          </p:cNvPr>
          <p:cNvSpPr txBox="1"/>
          <p:nvPr/>
        </p:nvSpPr>
        <p:spPr>
          <a:xfrm>
            <a:off x="10286970" y="5328238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9B7FC-DDD7-47E0-9E2F-550F25B4A1CA}"/>
              </a:ext>
            </a:extLst>
          </p:cNvPr>
          <p:cNvSpPr txBox="1"/>
          <p:nvPr/>
        </p:nvSpPr>
        <p:spPr>
          <a:xfrm>
            <a:off x="670091" y="2859531"/>
            <a:ext cx="10826583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urna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5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6B1E652-9C0F-4D98-9219-FE59086D29BC}"/>
              </a:ext>
            </a:extLst>
          </p:cNvPr>
          <p:cNvGrpSpPr/>
          <p:nvPr/>
        </p:nvGrpSpPr>
        <p:grpSpPr>
          <a:xfrm>
            <a:off x="2631899" y="3798227"/>
            <a:ext cx="1365914" cy="1365914"/>
            <a:chOff x="953888" y="3595109"/>
            <a:chExt cx="1365914" cy="1365914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7D2F4FCE-2CDB-44FA-9F91-663253A0A246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accent5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F51293F3-84CE-4CF1-9090-4F2D7F0E80C7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ln>
              <a:noFill/>
            </a:ln>
            <a:effectLst>
              <a:outerShdw blurRad="127000" dist="38100" dir="2700000" algn="tl" rotWithShape="0">
                <a:schemeClr val="accent6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AF283CDC-F2B8-45F8-BB95-35B6426497F9}"/>
                </a:ext>
              </a:extLst>
            </p:cNvPr>
            <p:cNvSpPr/>
            <p:nvPr/>
          </p:nvSpPr>
          <p:spPr>
            <a:xfrm>
              <a:off x="953888" y="3595109"/>
              <a:ext cx="1365914" cy="1365914"/>
            </a:xfrm>
            <a:prstGeom prst="round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5" name="book_338392">
            <a:extLst>
              <a:ext uri="{FF2B5EF4-FFF2-40B4-BE49-F238E27FC236}">
                <a16:creationId xmlns:a16="http://schemas.microsoft.com/office/drawing/2014/main" id="{6177AB13-8599-45EA-99B8-65FBC2ABC6C9}"/>
              </a:ext>
            </a:extLst>
          </p:cNvPr>
          <p:cNvSpPr>
            <a:spLocks noChangeAspect="1"/>
          </p:cNvSpPr>
          <p:nvPr/>
        </p:nvSpPr>
        <p:spPr bwMode="auto">
          <a:xfrm>
            <a:off x="3073200" y="4177944"/>
            <a:ext cx="483313" cy="609685"/>
          </a:xfrm>
          <a:custGeom>
            <a:avLst/>
            <a:gdLst>
              <a:gd name="connsiteX0" fmla="*/ 76033 w 481635"/>
              <a:gd name="connsiteY0" fmla="*/ 506245 h 607568"/>
              <a:gd name="connsiteX1" fmla="*/ 50689 w 481635"/>
              <a:gd name="connsiteY1" fmla="*/ 531553 h 607568"/>
              <a:gd name="connsiteX2" fmla="*/ 76033 w 481635"/>
              <a:gd name="connsiteY2" fmla="*/ 556860 h 607568"/>
              <a:gd name="connsiteX3" fmla="*/ 409966 w 481635"/>
              <a:gd name="connsiteY3" fmla="*/ 556860 h 607568"/>
              <a:gd name="connsiteX4" fmla="*/ 409966 w 481635"/>
              <a:gd name="connsiteY4" fmla="*/ 506245 h 607568"/>
              <a:gd name="connsiteX5" fmla="*/ 152069 w 481635"/>
              <a:gd name="connsiteY5" fmla="*/ 151857 h 607568"/>
              <a:gd name="connsiteX6" fmla="*/ 329612 w 481635"/>
              <a:gd name="connsiteY6" fmla="*/ 151857 h 607568"/>
              <a:gd name="connsiteX7" fmla="*/ 329612 w 481635"/>
              <a:gd name="connsiteY7" fmla="*/ 227856 h 607568"/>
              <a:gd name="connsiteX8" fmla="*/ 152069 w 481635"/>
              <a:gd name="connsiteY8" fmla="*/ 227856 h 607568"/>
              <a:gd name="connsiteX9" fmla="*/ 126722 w 481635"/>
              <a:gd name="connsiteY9" fmla="*/ 101230 h 607568"/>
              <a:gd name="connsiteX10" fmla="*/ 101377 w 481635"/>
              <a:gd name="connsiteY10" fmla="*/ 126538 h 607568"/>
              <a:gd name="connsiteX11" fmla="*/ 101377 w 481635"/>
              <a:gd name="connsiteY11" fmla="*/ 253169 h 607568"/>
              <a:gd name="connsiteX12" fmla="*/ 126722 w 481635"/>
              <a:gd name="connsiteY12" fmla="*/ 278476 h 607568"/>
              <a:gd name="connsiteX13" fmla="*/ 354914 w 481635"/>
              <a:gd name="connsiteY13" fmla="*/ 278476 h 607568"/>
              <a:gd name="connsiteX14" fmla="*/ 380258 w 481635"/>
              <a:gd name="connsiteY14" fmla="*/ 253169 h 607568"/>
              <a:gd name="connsiteX15" fmla="*/ 380258 w 481635"/>
              <a:gd name="connsiteY15" fmla="*/ 126538 h 607568"/>
              <a:gd name="connsiteX16" fmla="*/ 354914 w 481635"/>
              <a:gd name="connsiteY16" fmla="*/ 101230 h 607568"/>
              <a:gd name="connsiteX17" fmla="*/ 63779 w 481635"/>
              <a:gd name="connsiteY17" fmla="*/ 0 h 607568"/>
              <a:gd name="connsiteX18" fmla="*/ 456291 w 481635"/>
              <a:gd name="connsiteY18" fmla="*/ 0 h 607568"/>
              <a:gd name="connsiteX19" fmla="*/ 481635 w 481635"/>
              <a:gd name="connsiteY19" fmla="*/ 25308 h 607568"/>
              <a:gd name="connsiteX20" fmla="*/ 481635 w 481635"/>
              <a:gd name="connsiteY20" fmla="*/ 480937 h 607568"/>
              <a:gd name="connsiteX21" fmla="*/ 481357 w 481635"/>
              <a:gd name="connsiteY21" fmla="*/ 482513 h 607568"/>
              <a:gd name="connsiteX22" fmla="*/ 479964 w 481635"/>
              <a:gd name="connsiteY22" fmla="*/ 489188 h 607568"/>
              <a:gd name="connsiteX23" fmla="*/ 479129 w 481635"/>
              <a:gd name="connsiteY23" fmla="*/ 491598 h 607568"/>
              <a:gd name="connsiteX24" fmla="*/ 474301 w 481635"/>
              <a:gd name="connsiteY24" fmla="*/ 498736 h 607568"/>
              <a:gd name="connsiteX25" fmla="*/ 474209 w 481635"/>
              <a:gd name="connsiteY25" fmla="*/ 498921 h 607568"/>
              <a:gd name="connsiteX26" fmla="*/ 474209 w 481635"/>
              <a:gd name="connsiteY26" fmla="*/ 564276 h 607568"/>
              <a:gd name="connsiteX27" fmla="*/ 479686 w 481635"/>
              <a:gd name="connsiteY27" fmla="*/ 591901 h 607568"/>
              <a:gd name="connsiteX28" fmla="*/ 456291 w 481635"/>
              <a:gd name="connsiteY28" fmla="*/ 607568 h 607568"/>
              <a:gd name="connsiteX29" fmla="*/ 76033 w 481635"/>
              <a:gd name="connsiteY29" fmla="*/ 607568 h 607568"/>
              <a:gd name="connsiteX30" fmla="*/ 0 w 481635"/>
              <a:gd name="connsiteY30" fmla="*/ 531553 h 607568"/>
              <a:gd name="connsiteX31" fmla="*/ 0 w 481635"/>
              <a:gd name="connsiteY31" fmla="*/ 63686 h 607568"/>
              <a:gd name="connsiteX32" fmla="*/ 63779 w 481635"/>
              <a:gd name="connsiteY3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1635" h="607568">
                <a:moveTo>
                  <a:pt x="76033" y="506245"/>
                </a:moveTo>
                <a:cubicBezTo>
                  <a:pt x="62015" y="506245"/>
                  <a:pt x="50689" y="517647"/>
                  <a:pt x="50689" y="531553"/>
                </a:cubicBezTo>
                <a:cubicBezTo>
                  <a:pt x="50689" y="545550"/>
                  <a:pt x="62015" y="556860"/>
                  <a:pt x="76033" y="556860"/>
                </a:cubicBezTo>
                <a:lnTo>
                  <a:pt x="409966" y="556860"/>
                </a:lnTo>
                <a:cubicBezTo>
                  <a:pt x="404210" y="540081"/>
                  <a:pt x="404210" y="523024"/>
                  <a:pt x="409966" y="506245"/>
                </a:cubicBezTo>
                <a:close/>
                <a:moveTo>
                  <a:pt x="152069" y="151857"/>
                </a:moveTo>
                <a:lnTo>
                  <a:pt x="329612" y="151857"/>
                </a:lnTo>
                <a:lnTo>
                  <a:pt x="329612" y="227856"/>
                </a:lnTo>
                <a:lnTo>
                  <a:pt x="152069" y="227856"/>
                </a:lnTo>
                <a:close/>
                <a:moveTo>
                  <a:pt x="126722" y="101230"/>
                </a:moveTo>
                <a:cubicBezTo>
                  <a:pt x="112703" y="101230"/>
                  <a:pt x="101377" y="112633"/>
                  <a:pt x="101377" y="126538"/>
                </a:cubicBezTo>
                <a:lnTo>
                  <a:pt x="101377" y="253169"/>
                </a:lnTo>
                <a:cubicBezTo>
                  <a:pt x="101377" y="267074"/>
                  <a:pt x="112703" y="278476"/>
                  <a:pt x="126722" y="278476"/>
                </a:cubicBezTo>
                <a:lnTo>
                  <a:pt x="354914" y="278476"/>
                </a:lnTo>
                <a:cubicBezTo>
                  <a:pt x="368932" y="278476"/>
                  <a:pt x="380258" y="267074"/>
                  <a:pt x="380258" y="253169"/>
                </a:cubicBezTo>
                <a:lnTo>
                  <a:pt x="380258" y="126538"/>
                </a:lnTo>
                <a:cubicBezTo>
                  <a:pt x="380258" y="112633"/>
                  <a:pt x="368932" y="101230"/>
                  <a:pt x="354914" y="101230"/>
                </a:cubicBezTo>
                <a:close/>
                <a:moveTo>
                  <a:pt x="63779" y="0"/>
                </a:moveTo>
                <a:lnTo>
                  <a:pt x="456291" y="0"/>
                </a:lnTo>
                <a:cubicBezTo>
                  <a:pt x="470309" y="0"/>
                  <a:pt x="481635" y="11310"/>
                  <a:pt x="481635" y="25308"/>
                </a:cubicBezTo>
                <a:lnTo>
                  <a:pt x="481635" y="480937"/>
                </a:lnTo>
                <a:cubicBezTo>
                  <a:pt x="481635" y="481493"/>
                  <a:pt x="481357" y="481957"/>
                  <a:pt x="481357" y="482513"/>
                </a:cubicBezTo>
                <a:cubicBezTo>
                  <a:pt x="481171" y="484831"/>
                  <a:pt x="480707" y="487056"/>
                  <a:pt x="479964" y="489188"/>
                </a:cubicBezTo>
                <a:cubicBezTo>
                  <a:pt x="479686" y="490022"/>
                  <a:pt x="479500" y="490856"/>
                  <a:pt x="479129" y="491598"/>
                </a:cubicBezTo>
                <a:cubicBezTo>
                  <a:pt x="477922" y="494194"/>
                  <a:pt x="476344" y="496604"/>
                  <a:pt x="474301" y="498736"/>
                </a:cubicBezTo>
                <a:cubicBezTo>
                  <a:pt x="474209" y="498829"/>
                  <a:pt x="474209" y="498829"/>
                  <a:pt x="474209" y="498921"/>
                </a:cubicBezTo>
                <a:cubicBezTo>
                  <a:pt x="450350" y="522746"/>
                  <a:pt x="450350" y="540452"/>
                  <a:pt x="474209" y="564276"/>
                </a:cubicBezTo>
                <a:cubicBezTo>
                  <a:pt x="481450" y="571600"/>
                  <a:pt x="483585" y="582446"/>
                  <a:pt x="479686" y="591901"/>
                </a:cubicBezTo>
                <a:cubicBezTo>
                  <a:pt x="475787" y="601357"/>
                  <a:pt x="466503" y="607568"/>
                  <a:pt x="456291" y="607568"/>
                </a:cubicBezTo>
                <a:lnTo>
                  <a:pt x="76033" y="607568"/>
                </a:lnTo>
                <a:cubicBezTo>
                  <a:pt x="34071" y="607568"/>
                  <a:pt x="0" y="573454"/>
                  <a:pt x="0" y="531553"/>
                </a:cubicBezTo>
                <a:lnTo>
                  <a:pt x="0" y="63686"/>
                </a:lnTo>
                <a:cubicBezTo>
                  <a:pt x="0" y="28552"/>
                  <a:pt x="28594" y="0"/>
                  <a:pt x="637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60680EE-D753-41FE-9894-654559621799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26558ACE-18C1-49AD-82CB-76210FAA0769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44CFB3CF-2245-45EF-A719-670AFC0BC5E4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D3E0D01C-09AF-45AC-B697-C1A84D55C09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9A125821-3F77-45F1-97FA-D7FD674DAE00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3" name="iconfont-1049-809669">
            <a:extLst>
              <a:ext uri="{FF2B5EF4-FFF2-40B4-BE49-F238E27FC236}">
                <a16:creationId xmlns:a16="http://schemas.microsoft.com/office/drawing/2014/main" id="{D68EB251-F86B-46F9-B3F7-805F50E1A67A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5037081-1476-45AB-9F88-B221FAA5AB62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5" name="图片 12" descr="logo">
            <a:extLst>
              <a:ext uri="{FF2B5EF4-FFF2-40B4-BE49-F238E27FC236}">
                <a16:creationId xmlns:a16="http://schemas.microsoft.com/office/drawing/2014/main" id="{44E24F10-AC47-48EC-A717-AC0D1F18B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75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002C9F1-36F5-448D-A9C0-6FC32B9CF0EE}"/>
              </a:ext>
            </a:extLst>
          </p:cNvPr>
          <p:cNvSpPr txBox="1"/>
          <p:nvPr/>
        </p:nvSpPr>
        <p:spPr>
          <a:xfrm>
            <a:off x="581227" y="980284"/>
            <a:ext cx="67442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00" b="1" i="0" u="none" strike="noStrike" kern="1200" cap="none" spc="0" normalizeH="0" baseline="0" noProof="0" dirty="0">
                <a:ln>
                  <a:noFill/>
                </a:ln>
                <a:solidFill>
                  <a:srgbClr val="313F6B">
                    <a:lumMod val="20000"/>
                    <a:lumOff val="80000"/>
                    <a:alpha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2</a:t>
            </a:r>
            <a:endParaRPr kumimoji="0" lang="zh-CN" altLang="en-US" sz="7500" b="1" i="0" u="none" strike="noStrike" kern="1200" cap="none" spc="0" normalizeH="0" baseline="0" noProof="0" dirty="0">
              <a:ln>
                <a:noFill/>
              </a:ln>
              <a:solidFill>
                <a:srgbClr val="313F6B">
                  <a:lumMod val="20000"/>
                  <a:lumOff val="80000"/>
                  <a:alpha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8521D-E2D4-4C3D-A82E-74B67EA3E077}"/>
              </a:ext>
            </a:extLst>
          </p:cNvPr>
          <p:cNvGrpSpPr/>
          <p:nvPr/>
        </p:nvGrpSpPr>
        <p:grpSpPr>
          <a:xfrm>
            <a:off x="479425" y="347610"/>
            <a:ext cx="617538" cy="617537"/>
            <a:chOff x="1670097" y="225426"/>
            <a:chExt cx="617538" cy="61753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C419D23-7380-40FB-897E-3D4827409823}"/>
                </a:ext>
              </a:extLst>
            </p:cNvPr>
            <p:cNvGrpSpPr/>
            <p:nvPr/>
          </p:nvGrpSpPr>
          <p:grpSpPr>
            <a:xfrm>
              <a:off x="1670097" y="225426"/>
              <a:ext cx="617538" cy="617537"/>
              <a:chOff x="1670097" y="225426"/>
              <a:chExt cx="443060" cy="44305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8D90D10-9124-4FAA-BDD9-C82A327DFF85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C5B6B1EA-0767-4926-831E-A3FAF0D6E6B5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B15FFD1-A236-4E2C-9D40-75D5871B397C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D818A90-C7A3-43B7-A1DE-09D0300C7A3E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1B340DB-CA55-41DD-989F-EC41D8DA1192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0509C8A-AD08-465D-B9CF-E1BB55A5B997}"/>
                </a:ext>
              </a:extLst>
            </p:cNvPr>
            <p:cNvGrpSpPr/>
            <p:nvPr/>
          </p:nvGrpSpPr>
          <p:grpSpPr>
            <a:xfrm>
              <a:off x="1813170" y="408948"/>
              <a:ext cx="331390" cy="250492"/>
              <a:chOff x="1808163" y="407340"/>
              <a:chExt cx="331390" cy="25049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4740D0-225F-4A4B-AC67-A17347D0B508}"/>
                  </a:ext>
                </a:extLst>
              </p:cNvPr>
              <p:cNvSpPr/>
              <p:nvPr/>
            </p:nvSpPr>
            <p:spPr>
              <a:xfrm>
                <a:off x="1808163" y="407340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781F8B-DF15-4570-9B5A-D8AFBF650EC3}"/>
                  </a:ext>
                </a:extLst>
              </p:cNvPr>
              <p:cNvSpPr/>
              <p:nvPr/>
            </p:nvSpPr>
            <p:spPr>
              <a:xfrm>
                <a:off x="1808163" y="612113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C3FC84-9B94-4425-A5BB-98764BCFA200}"/>
                  </a:ext>
                </a:extLst>
              </p:cNvPr>
              <p:cNvSpPr/>
              <p:nvPr/>
            </p:nvSpPr>
            <p:spPr>
              <a:xfrm>
                <a:off x="1808163" y="509726"/>
                <a:ext cx="33139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12A713-76DA-48A2-8AB0-32CDE666C427}"/>
              </a:ext>
            </a:extLst>
          </p:cNvPr>
          <p:cNvGrpSpPr/>
          <p:nvPr/>
        </p:nvGrpSpPr>
        <p:grpSpPr>
          <a:xfrm>
            <a:off x="11077175" y="347610"/>
            <a:ext cx="617538" cy="617537"/>
            <a:chOff x="11077175" y="225425"/>
            <a:chExt cx="617538" cy="61753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6DD1E-1109-4565-BB02-F4CAB0A31861}"/>
                </a:ext>
              </a:extLst>
            </p:cNvPr>
            <p:cNvGrpSpPr/>
            <p:nvPr/>
          </p:nvGrpSpPr>
          <p:grpSpPr>
            <a:xfrm>
              <a:off x="11077175" y="225425"/>
              <a:ext cx="617538" cy="617537"/>
              <a:chOff x="1670097" y="225426"/>
              <a:chExt cx="443060" cy="443059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CA0323F-E6FA-403D-8076-9D10B0BF1088}"/>
                  </a:ext>
                </a:extLst>
              </p:cNvPr>
              <p:cNvGrpSpPr/>
              <p:nvPr/>
            </p:nvGrpSpPr>
            <p:grpSpPr>
              <a:xfrm>
                <a:off x="1670098" y="225426"/>
                <a:ext cx="443059" cy="443058"/>
                <a:chOff x="6061447" y="5696018"/>
                <a:chExt cx="914402" cy="914400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377801-2AA6-4BDE-9CDD-E261C22DE8C1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0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38100" dist="38100" dir="13500000" sx="101000" sy="101000" algn="b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8905602-823B-4F9A-886E-F12D1B26C430}"/>
                    </a:ext>
                  </a:extLst>
                </p:cNvPr>
                <p:cNvSpPr/>
                <p:nvPr/>
              </p:nvSpPr>
              <p:spPr>
                <a:xfrm>
                  <a:off x="6061451" y="5696018"/>
                  <a:ext cx="914398" cy="9144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600996E-3714-4562-AB3A-884EEB4BB862}"/>
                    </a:ext>
                  </a:extLst>
                </p:cNvPr>
                <p:cNvSpPr/>
                <p:nvPr/>
              </p:nvSpPr>
              <p:spPr>
                <a:xfrm>
                  <a:off x="6061447" y="5696018"/>
                  <a:ext cx="914402" cy="914400"/>
                </a:xfrm>
                <a:prstGeom prst="ellipse">
                  <a:avLst/>
                </a:prstGeom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CEBDB0-E3CF-4E9D-A962-FD572670711D}"/>
                  </a:ext>
                </a:extLst>
              </p:cNvPr>
              <p:cNvSpPr/>
              <p:nvPr/>
            </p:nvSpPr>
            <p:spPr>
              <a:xfrm>
                <a:off x="1670097" y="225426"/>
                <a:ext cx="443059" cy="443059"/>
              </a:xfrm>
              <a:prstGeom prst="ellips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51972529-701E-46E2-ADB6-CB94C8D3A40A}"/>
                </a:ext>
              </a:extLst>
            </p:cNvPr>
            <p:cNvSpPr/>
            <p:nvPr/>
          </p:nvSpPr>
          <p:spPr>
            <a:xfrm>
              <a:off x="11220247" y="368496"/>
              <a:ext cx="331391" cy="331391"/>
            </a:xfrm>
            <a:prstGeom prst="hear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6FAA1E-B117-4FC2-991E-7B2AF5E4E538}"/>
              </a:ext>
            </a:extLst>
          </p:cNvPr>
          <p:cNvGrpSpPr/>
          <p:nvPr/>
        </p:nvGrpSpPr>
        <p:grpSpPr>
          <a:xfrm>
            <a:off x="461562" y="1269691"/>
            <a:ext cx="11251013" cy="4680259"/>
            <a:chOff x="461562" y="1549200"/>
            <a:chExt cx="11251013" cy="4966645"/>
          </a:xfrm>
        </p:grpSpPr>
        <p:sp>
          <p:nvSpPr>
            <p:cNvPr id="35" name="流程图: 手动输入 34">
              <a:extLst>
                <a:ext uri="{FF2B5EF4-FFF2-40B4-BE49-F238E27FC236}">
                  <a16:creationId xmlns:a16="http://schemas.microsoft.com/office/drawing/2014/main" id="{7EE41BC4-209C-4787-95F1-1A317CE12408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190500" dist="381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流程图: 手动输入 34">
              <a:extLst>
                <a:ext uri="{FF2B5EF4-FFF2-40B4-BE49-F238E27FC236}">
                  <a16:creationId xmlns:a16="http://schemas.microsoft.com/office/drawing/2014/main" id="{0453FC6B-E04E-406A-883E-8FF15B6B43F9}"/>
                </a:ext>
              </a:extLst>
            </p:cNvPr>
            <p:cNvSpPr/>
            <p:nvPr/>
          </p:nvSpPr>
          <p:spPr>
            <a:xfrm>
              <a:off x="479425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solidFill>
              <a:schemeClr val="bg1"/>
            </a:solidFill>
            <a:ln cap="rnd">
              <a:noFill/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流程图: 手动输入 34">
              <a:extLst>
                <a:ext uri="{FF2B5EF4-FFF2-40B4-BE49-F238E27FC236}">
                  <a16:creationId xmlns:a16="http://schemas.microsoft.com/office/drawing/2014/main" id="{F9CB5D35-382F-4325-9651-19D36FE077C5}"/>
                </a:ext>
              </a:extLst>
            </p:cNvPr>
            <p:cNvSpPr/>
            <p:nvPr/>
          </p:nvSpPr>
          <p:spPr>
            <a:xfrm>
              <a:off x="461562" y="1549200"/>
              <a:ext cx="11233150" cy="49666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250 w 11250"/>
                <a:gd name="connsiteY0" fmla="*/ 2484 h 10484"/>
                <a:gd name="connsiteX1" fmla="*/ 11250 w 11250"/>
                <a:gd name="connsiteY1" fmla="*/ 484 h 10484"/>
                <a:gd name="connsiteX2" fmla="*/ 11250 w 11250"/>
                <a:gd name="connsiteY2" fmla="*/ 10484 h 10484"/>
                <a:gd name="connsiteX3" fmla="*/ 1250 w 11250"/>
                <a:gd name="connsiteY3" fmla="*/ 10484 h 10484"/>
                <a:gd name="connsiteX4" fmla="*/ 1250 w 11250"/>
                <a:gd name="connsiteY4" fmla="*/ 2484 h 10484"/>
                <a:gd name="connsiteX0" fmla="*/ 0 w 10000"/>
                <a:gd name="connsiteY0" fmla="*/ 2484 h 10484"/>
                <a:gd name="connsiteX1" fmla="*/ 10000 w 10000"/>
                <a:gd name="connsiteY1" fmla="*/ 484 h 10484"/>
                <a:gd name="connsiteX2" fmla="*/ 10000 w 10000"/>
                <a:gd name="connsiteY2" fmla="*/ 10484 h 10484"/>
                <a:gd name="connsiteX3" fmla="*/ 0 w 10000"/>
                <a:gd name="connsiteY3" fmla="*/ 10484 h 10484"/>
                <a:gd name="connsiteX4" fmla="*/ 0 w 10000"/>
                <a:gd name="connsiteY4" fmla="*/ 2484 h 10484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200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2000"/>
                  </a:lnTo>
                  <a:close/>
                </a:path>
              </a:pathLst>
            </a:custGeom>
            <a:gradFill>
              <a:gsLst>
                <a:gs pos="75000">
                  <a:schemeClr val="bg1"/>
                </a:gs>
                <a:gs pos="26000">
                  <a:schemeClr val="accent1"/>
                </a:gs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 cap="rnd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9E791-C952-47AD-B5D8-66EC33F9E351}"/>
              </a:ext>
            </a:extLst>
          </p:cNvPr>
          <p:cNvSpPr txBox="1"/>
          <p:nvPr/>
        </p:nvSpPr>
        <p:spPr>
          <a:xfrm>
            <a:off x="581227" y="1603329"/>
            <a:ext cx="6178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2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7162521-D662-4225-A153-DA253A198B66}"/>
              </a:ext>
            </a:extLst>
          </p:cNvPr>
          <p:cNvGrpSpPr/>
          <p:nvPr/>
        </p:nvGrpSpPr>
        <p:grpSpPr>
          <a:xfrm>
            <a:off x="8256045" y="6232418"/>
            <a:ext cx="3240629" cy="495418"/>
            <a:chOff x="4149505" y="5017443"/>
            <a:chExt cx="5598712" cy="56515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ED9F7D76-CD8C-4C9A-B4E0-123DC5863F3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F1FBAD05-1495-437B-8B3D-C1057D204813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4CA9BBA-C8BE-4830-AC44-F9E3BB4157B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E804747-FFD7-4FAC-BE31-6F6497E25E9D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2" name="图形 21">
            <a:extLst>
              <a:ext uri="{FF2B5EF4-FFF2-40B4-BE49-F238E27FC236}">
                <a16:creationId xmlns:a16="http://schemas.microsoft.com/office/drawing/2014/main" id="{F076F9FF-4519-4750-A45B-AFF50F0C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079" y="6331205"/>
            <a:ext cx="297844" cy="297844"/>
          </a:xfrm>
          <a:prstGeom prst="rect">
            <a:avLst/>
          </a:prstGeom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pic>
      <p:sp>
        <p:nvSpPr>
          <p:cNvPr id="90" name="iconfont-1063-809319">
            <a:hlinkClick r:id="rId4" action="ppaction://hlinksldjump"/>
            <a:extLst>
              <a:ext uri="{FF2B5EF4-FFF2-40B4-BE49-F238E27FC236}">
                <a16:creationId xmlns:a16="http://schemas.microsoft.com/office/drawing/2014/main" id="{249FB730-624D-4768-9176-68EEBC846F0E}"/>
              </a:ext>
            </a:extLst>
          </p:cNvPr>
          <p:cNvSpPr>
            <a:spLocks noChangeAspect="1"/>
          </p:cNvSpPr>
          <p:nvPr/>
        </p:nvSpPr>
        <p:spPr bwMode="auto">
          <a:xfrm>
            <a:off x="9836695" y="6330338"/>
            <a:ext cx="297408" cy="299578"/>
          </a:xfrm>
          <a:custGeom>
            <a:avLst/>
            <a:gdLst>
              <a:gd name="T0" fmla="*/ 9469 w 9991"/>
              <a:gd name="T1" fmla="*/ 4316 h 10064"/>
              <a:gd name="T2" fmla="*/ 8642 w 9991"/>
              <a:gd name="T3" fmla="*/ 4177 h 10064"/>
              <a:gd name="T4" fmla="*/ 8166 w 9991"/>
              <a:gd name="T5" fmla="*/ 3028 h 10064"/>
              <a:gd name="T6" fmla="*/ 8627 w 9991"/>
              <a:gd name="T7" fmla="*/ 2378 h 10064"/>
              <a:gd name="T8" fmla="*/ 8561 w 9991"/>
              <a:gd name="T9" fmla="*/ 1576 h 10064"/>
              <a:gd name="T10" fmla="*/ 8427 w 9991"/>
              <a:gd name="T11" fmla="*/ 1441 h 10064"/>
              <a:gd name="T12" fmla="*/ 7631 w 9991"/>
              <a:gd name="T13" fmla="*/ 1374 h 10064"/>
              <a:gd name="T14" fmla="*/ 6985 w 9991"/>
              <a:gd name="T15" fmla="*/ 1839 h 10064"/>
              <a:gd name="T16" fmla="*/ 5845 w 9991"/>
              <a:gd name="T17" fmla="*/ 1359 h 10064"/>
              <a:gd name="T18" fmla="*/ 5707 w 9991"/>
              <a:gd name="T19" fmla="*/ 526 h 10064"/>
              <a:gd name="T20" fmla="*/ 5091 w 9991"/>
              <a:gd name="T21" fmla="*/ 0 h 10064"/>
              <a:gd name="T22" fmla="*/ 4900 w 9991"/>
              <a:gd name="T23" fmla="*/ 0 h 10064"/>
              <a:gd name="T24" fmla="*/ 4284 w 9991"/>
              <a:gd name="T25" fmla="*/ 526 h 10064"/>
              <a:gd name="T26" fmla="*/ 4146 w 9991"/>
              <a:gd name="T27" fmla="*/ 1359 h 10064"/>
              <a:gd name="T28" fmla="*/ 3006 w 9991"/>
              <a:gd name="T29" fmla="*/ 1839 h 10064"/>
              <a:gd name="T30" fmla="*/ 2361 w 9991"/>
              <a:gd name="T31" fmla="*/ 1374 h 10064"/>
              <a:gd name="T32" fmla="*/ 1564 w 9991"/>
              <a:gd name="T33" fmla="*/ 1441 h 10064"/>
              <a:gd name="T34" fmla="*/ 1430 w 9991"/>
              <a:gd name="T35" fmla="*/ 1576 h 10064"/>
              <a:gd name="T36" fmla="*/ 1364 w 9991"/>
              <a:gd name="T37" fmla="*/ 2378 h 10064"/>
              <a:gd name="T38" fmla="*/ 1825 w 9991"/>
              <a:gd name="T39" fmla="*/ 3028 h 10064"/>
              <a:gd name="T40" fmla="*/ 1350 w 9991"/>
              <a:gd name="T41" fmla="*/ 4177 h 10064"/>
              <a:gd name="T42" fmla="*/ 522 w 9991"/>
              <a:gd name="T43" fmla="*/ 4316 h 10064"/>
              <a:gd name="T44" fmla="*/ 0 w 9991"/>
              <a:gd name="T45" fmla="*/ 4936 h 10064"/>
              <a:gd name="T46" fmla="*/ 0 w 9991"/>
              <a:gd name="T47" fmla="*/ 5129 h 10064"/>
              <a:gd name="T48" fmla="*/ 522 w 9991"/>
              <a:gd name="T49" fmla="*/ 5749 h 10064"/>
              <a:gd name="T50" fmla="*/ 1350 w 9991"/>
              <a:gd name="T51" fmla="*/ 5888 h 10064"/>
              <a:gd name="T52" fmla="*/ 1825 w 9991"/>
              <a:gd name="T53" fmla="*/ 7037 h 10064"/>
              <a:gd name="T54" fmla="*/ 1364 w 9991"/>
              <a:gd name="T55" fmla="*/ 7687 h 10064"/>
              <a:gd name="T56" fmla="*/ 1430 w 9991"/>
              <a:gd name="T57" fmla="*/ 8489 h 10064"/>
              <a:gd name="T58" fmla="*/ 1564 w 9991"/>
              <a:gd name="T59" fmla="*/ 8624 h 10064"/>
              <a:gd name="T60" fmla="*/ 2361 w 9991"/>
              <a:gd name="T61" fmla="*/ 8690 h 10064"/>
              <a:gd name="T62" fmla="*/ 3006 w 9991"/>
              <a:gd name="T63" fmla="*/ 8226 h 10064"/>
              <a:gd name="T64" fmla="*/ 4146 w 9991"/>
              <a:gd name="T65" fmla="*/ 8705 h 10064"/>
              <a:gd name="T66" fmla="*/ 4284 w 9991"/>
              <a:gd name="T67" fmla="*/ 9539 h 10064"/>
              <a:gd name="T68" fmla="*/ 4900 w 9991"/>
              <a:gd name="T69" fmla="*/ 10064 h 10064"/>
              <a:gd name="T70" fmla="*/ 5091 w 9991"/>
              <a:gd name="T71" fmla="*/ 10064 h 10064"/>
              <a:gd name="T72" fmla="*/ 5707 w 9991"/>
              <a:gd name="T73" fmla="*/ 9539 h 10064"/>
              <a:gd name="T74" fmla="*/ 5845 w 9991"/>
              <a:gd name="T75" fmla="*/ 8705 h 10064"/>
              <a:gd name="T76" fmla="*/ 6985 w 9991"/>
              <a:gd name="T77" fmla="*/ 8226 h 10064"/>
              <a:gd name="T78" fmla="*/ 7631 w 9991"/>
              <a:gd name="T79" fmla="*/ 8690 h 10064"/>
              <a:gd name="T80" fmla="*/ 8427 w 9991"/>
              <a:gd name="T81" fmla="*/ 8624 h 10064"/>
              <a:gd name="T82" fmla="*/ 8561 w 9991"/>
              <a:gd name="T83" fmla="*/ 8489 h 10064"/>
              <a:gd name="T84" fmla="*/ 8627 w 9991"/>
              <a:gd name="T85" fmla="*/ 7687 h 10064"/>
              <a:gd name="T86" fmla="*/ 8166 w 9991"/>
              <a:gd name="T87" fmla="*/ 7037 h 10064"/>
              <a:gd name="T88" fmla="*/ 8642 w 9991"/>
              <a:gd name="T89" fmla="*/ 5888 h 10064"/>
              <a:gd name="T90" fmla="*/ 9469 w 9991"/>
              <a:gd name="T91" fmla="*/ 5749 h 10064"/>
              <a:gd name="T92" fmla="*/ 9991 w 9991"/>
              <a:gd name="T93" fmla="*/ 5129 h 10064"/>
              <a:gd name="T94" fmla="*/ 9991 w 9991"/>
              <a:gd name="T95" fmla="*/ 4936 h 10064"/>
              <a:gd name="T96" fmla="*/ 9469 w 9991"/>
              <a:gd name="T97" fmla="*/ 4316 h 10064"/>
              <a:gd name="T98" fmla="*/ 4996 w 9991"/>
              <a:gd name="T99" fmla="*/ 6919 h 10064"/>
              <a:gd name="T100" fmla="*/ 3122 w 9991"/>
              <a:gd name="T101" fmla="*/ 5032 h 10064"/>
              <a:gd name="T102" fmla="*/ 4996 w 9991"/>
              <a:gd name="T103" fmla="*/ 3145 h 10064"/>
              <a:gd name="T104" fmla="*/ 6869 w 9991"/>
              <a:gd name="T105" fmla="*/ 5032 h 10064"/>
              <a:gd name="T106" fmla="*/ 4996 w 9991"/>
              <a:gd name="T107" fmla="*/ 6919 h 1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91" h="10064">
                <a:moveTo>
                  <a:pt x="9469" y="4316"/>
                </a:moveTo>
                <a:lnTo>
                  <a:pt x="8642" y="4177"/>
                </a:lnTo>
                <a:cubicBezTo>
                  <a:pt x="8546" y="3763"/>
                  <a:pt x="8384" y="3377"/>
                  <a:pt x="8166" y="3028"/>
                </a:cubicBezTo>
                <a:lnTo>
                  <a:pt x="8627" y="2378"/>
                </a:lnTo>
                <a:cubicBezTo>
                  <a:pt x="8803" y="2130"/>
                  <a:pt x="8775" y="1791"/>
                  <a:pt x="8561" y="1576"/>
                </a:cubicBezTo>
                <a:lnTo>
                  <a:pt x="8427" y="1441"/>
                </a:lnTo>
                <a:cubicBezTo>
                  <a:pt x="8213" y="1226"/>
                  <a:pt x="7876" y="1197"/>
                  <a:pt x="7631" y="1374"/>
                </a:cubicBezTo>
                <a:lnTo>
                  <a:pt x="6985" y="1839"/>
                </a:lnTo>
                <a:cubicBezTo>
                  <a:pt x="6639" y="1619"/>
                  <a:pt x="6255" y="1456"/>
                  <a:pt x="5845" y="1359"/>
                </a:cubicBezTo>
                <a:lnTo>
                  <a:pt x="5707" y="526"/>
                </a:lnTo>
                <a:cubicBezTo>
                  <a:pt x="5657" y="223"/>
                  <a:pt x="5396" y="0"/>
                  <a:pt x="5091" y="0"/>
                </a:cubicBezTo>
                <a:lnTo>
                  <a:pt x="4900" y="0"/>
                </a:lnTo>
                <a:cubicBezTo>
                  <a:pt x="4595" y="0"/>
                  <a:pt x="4334" y="223"/>
                  <a:pt x="4284" y="526"/>
                </a:cubicBezTo>
                <a:lnTo>
                  <a:pt x="4146" y="1359"/>
                </a:lnTo>
                <a:cubicBezTo>
                  <a:pt x="3736" y="1456"/>
                  <a:pt x="3352" y="1619"/>
                  <a:pt x="3006" y="1839"/>
                </a:cubicBezTo>
                <a:lnTo>
                  <a:pt x="2361" y="1374"/>
                </a:lnTo>
                <a:cubicBezTo>
                  <a:pt x="2115" y="1197"/>
                  <a:pt x="1778" y="1226"/>
                  <a:pt x="1564" y="1441"/>
                </a:cubicBezTo>
                <a:lnTo>
                  <a:pt x="1430" y="1576"/>
                </a:lnTo>
                <a:cubicBezTo>
                  <a:pt x="1217" y="1791"/>
                  <a:pt x="1189" y="2130"/>
                  <a:pt x="1364" y="2378"/>
                </a:cubicBezTo>
                <a:lnTo>
                  <a:pt x="1825" y="3028"/>
                </a:lnTo>
                <a:cubicBezTo>
                  <a:pt x="1607" y="3377"/>
                  <a:pt x="1445" y="3763"/>
                  <a:pt x="1350" y="4177"/>
                </a:cubicBezTo>
                <a:lnTo>
                  <a:pt x="522" y="4316"/>
                </a:lnTo>
                <a:cubicBezTo>
                  <a:pt x="221" y="4366"/>
                  <a:pt x="0" y="4629"/>
                  <a:pt x="0" y="4936"/>
                </a:cubicBezTo>
                <a:lnTo>
                  <a:pt x="0" y="5129"/>
                </a:lnTo>
                <a:cubicBezTo>
                  <a:pt x="0" y="5436"/>
                  <a:pt x="221" y="5698"/>
                  <a:pt x="522" y="5749"/>
                </a:cubicBezTo>
                <a:lnTo>
                  <a:pt x="1350" y="5888"/>
                </a:lnTo>
                <a:cubicBezTo>
                  <a:pt x="1445" y="6301"/>
                  <a:pt x="1607" y="6688"/>
                  <a:pt x="1825" y="7037"/>
                </a:cubicBezTo>
                <a:lnTo>
                  <a:pt x="1364" y="7687"/>
                </a:lnTo>
                <a:cubicBezTo>
                  <a:pt x="1189" y="7934"/>
                  <a:pt x="1217" y="8274"/>
                  <a:pt x="1430" y="8489"/>
                </a:cubicBezTo>
                <a:lnTo>
                  <a:pt x="1564" y="8624"/>
                </a:lnTo>
                <a:cubicBezTo>
                  <a:pt x="1778" y="8839"/>
                  <a:pt x="2115" y="8867"/>
                  <a:pt x="2361" y="8690"/>
                </a:cubicBezTo>
                <a:lnTo>
                  <a:pt x="3006" y="8226"/>
                </a:lnTo>
                <a:cubicBezTo>
                  <a:pt x="3352" y="8445"/>
                  <a:pt x="3736" y="8609"/>
                  <a:pt x="4146" y="8705"/>
                </a:cubicBezTo>
                <a:lnTo>
                  <a:pt x="4284" y="9539"/>
                </a:lnTo>
                <a:cubicBezTo>
                  <a:pt x="4334" y="9842"/>
                  <a:pt x="4595" y="10064"/>
                  <a:pt x="4900" y="10064"/>
                </a:cubicBezTo>
                <a:lnTo>
                  <a:pt x="5091" y="10064"/>
                </a:lnTo>
                <a:cubicBezTo>
                  <a:pt x="5396" y="10064"/>
                  <a:pt x="5657" y="9842"/>
                  <a:pt x="5707" y="9539"/>
                </a:cubicBezTo>
                <a:lnTo>
                  <a:pt x="5845" y="8705"/>
                </a:lnTo>
                <a:cubicBezTo>
                  <a:pt x="6255" y="8609"/>
                  <a:pt x="6639" y="8445"/>
                  <a:pt x="6985" y="8226"/>
                </a:cubicBezTo>
                <a:lnTo>
                  <a:pt x="7631" y="8690"/>
                </a:lnTo>
                <a:cubicBezTo>
                  <a:pt x="7876" y="8867"/>
                  <a:pt x="8213" y="8839"/>
                  <a:pt x="8427" y="8624"/>
                </a:cubicBezTo>
                <a:lnTo>
                  <a:pt x="8561" y="8489"/>
                </a:lnTo>
                <a:cubicBezTo>
                  <a:pt x="8775" y="8274"/>
                  <a:pt x="8803" y="7934"/>
                  <a:pt x="8627" y="7687"/>
                </a:cubicBezTo>
                <a:lnTo>
                  <a:pt x="8166" y="7037"/>
                </a:lnTo>
                <a:cubicBezTo>
                  <a:pt x="8384" y="6688"/>
                  <a:pt x="8546" y="6301"/>
                  <a:pt x="8642" y="5888"/>
                </a:cubicBezTo>
                <a:lnTo>
                  <a:pt x="9469" y="5749"/>
                </a:lnTo>
                <a:cubicBezTo>
                  <a:pt x="9770" y="5698"/>
                  <a:pt x="9991" y="5436"/>
                  <a:pt x="9991" y="5129"/>
                </a:cubicBezTo>
                <a:lnTo>
                  <a:pt x="9991" y="4936"/>
                </a:lnTo>
                <a:cubicBezTo>
                  <a:pt x="9991" y="4629"/>
                  <a:pt x="9770" y="4366"/>
                  <a:pt x="9469" y="4316"/>
                </a:cubicBezTo>
                <a:close/>
                <a:moveTo>
                  <a:pt x="4996" y="6919"/>
                </a:moveTo>
                <a:cubicBezTo>
                  <a:pt x="3961" y="6919"/>
                  <a:pt x="3122" y="6074"/>
                  <a:pt x="3122" y="5032"/>
                </a:cubicBezTo>
                <a:cubicBezTo>
                  <a:pt x="3122" y="3990"/>
                  <a:pt x="3961" y="3145"/>
                  <a:pt x="4996" y="3145"/>
                </a:cubicBezTo>
                <a:cubicBezTo>
                  <a:pt x="6030" y="3145"/>
                  <a:pt x="6869" y="3990"/>
                  <a:pt x="6869" y="5032"/>
                </a:cubicBezTo>
                <a:cubicBezTo>
                  <a:pt x="6869" y="6074"/>
                  <a:pt x="6030" y="6919"/>
                  <a:pt x="4996" y="6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sp>
        <p:nvSpPr>
          <p:cNvPr id="91" name="label_107248">
            <a:extLst>
              <a:ext uri="{FF2B5EF4-FFF2-40B4-BE49-F238E27FC236}">
                <a16:creationId xmlns:a16="http://schemas.microsoft.com/office/drawing/2014/main" id="{BED8664C-AF7F-4E9B-827C-02C2A2EABA8F}"/>
              </a:ext>
            </a:extLst>
          </p:cNvPr>
          <p:cNvSpPr>
            <a:spLocks noChangeAspect="1"/>
          </p:cNvSpPr>
          <p:nvPr/>
        </p:nvSpPr>
        <p:spPr bwMode="auto">
          <a:xfrm>
            <a:off x="10882875" y="6327924"/>
            <a:ext cx="194300" cy="299578"/>
          </a:xfrm>
          <a:custGeom>
            <a:avLst/>
            <a:gdLst>
              <a:gd name="T0" fmla="*/ 2302 w 2569"/>
              <a:gd name="T1" fmla="*/ 0 h 3967"/>
              <a:gd name="T2" fmla="*/ 267 w 2569"/>
              <a:gd name="T3" fmla="*/ 0 h 3967"/>
              <a:gd name="T4" fmla="*/ 0 w 2569"/>
              <a:gd name="T5" fmla="*/ 267 h 3967"/>
              <a:gd name="T6" fmla="*/ 0 w 2569"/>
              <a:gd name="T7" fmla="*/ 3680 h 3967"/>
              <a:gd name="T8" fmla="*/ 161 w 2569"/>
              <a:gd name="T9" fmla="*/ 3925 h 3967"/>
              <a:gd name="T10" fmla="*/ 449 w 2569"/>
              <a:gd name="T11" fmla="*/ 3874 h 3967"/>
              <a:gd name="T12" fmla="*/ 1284 w 2569"/>
              <a:gd name="T13" fmla="*/ 3092 h 3967"/>
              <a:gd name="T14" fmla="*/ 2120 w 2569"/>
              <a:gd name="T15" fmla="*/ 3874 h 3967"/>
              <a:gd name="T16" fmla="*/ 2302 w 2569"/>
              <a:gd name="T17" fmla="*/ 3947 h 3967"/>
              <a:gd name="T18" fmla="*/ 2408 w 2569"/>
              <a:gd name="T19" fmla="*/ 3925 h 3967"/>
              <a:gd name="T20" fmla="*/ 2569 w 2569"/>
              <a:gd name="T21" fmla="*/ 3680 h 3967"/>
              <a:gd name="T22" fmla="*/ 2569 w 2569"/>
              <a:gd name="T23" fmla="*/ 267 h 3967"/>
              <a:gd name="T24" fmla="*/ 2302 w 2569"/>
              <a:gd name="T25" fmla="*/ 0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9" h="3967">
                <a:moveTo>
                  <a:pt x="2302" y="0"/>
                </a:moveTo>
                <a:lnTo>
                  <a:pt x="267" y="0"/>
                </a:lnTo>
                <a:cubicBezTo>
                  <a:pt x="119" y="0"/>
                  <a:pt x="0" y="119"/>
                  <a:pt x="0" y="267"/>
                </a:cubicBezTo>
                <a:lnTo>
                  <a:pt x="0" y="3680"/>
                </a:lnTo>
                <a:cubicBezTo>
                  <a:pt x="0" y="3786"/>
                  <a:pt x="63" y="3882"/>
                  <a:pt x="161" y="3925"/>
                </a:cubicBezTo>
                <a:cubicBezTo>
                  <a:pt x="258" y="3967"/>
                  <a:pt x="371" y="3947"/>
                  <a:pt x="449" y="3874"/>
                </a:cubicBezTo>
                <a:lnTo>
                  <a:pt x="1284" y="3092"/>
                </a:lnTo>
                <a:lnTo>
                  <a:pt x="2120" y="3874"/>
                </a:lnTo>
                <a:cubicBezTo>
                  <a:pt x="2170" y="3922"/>
                  <a:pt x="2235" y="3947"/>
                  <a:pt x="2302" y="3947"/>
                </a:cubicBezTo>
                <a:cubicBezTo>
                  <a:pt x="2338" y="3947"/>
                  <a:pt x="2374" y="3939"/>
                  <a:pt x="2408" y="3925"/>
                </a:cubicBezTo>
                <a:cubicBezTo>
                  <a:pt x="2505" y="3882"/>
                  <a:pt x="2569" y="3786"/>
                  <a:pt x="2569" y="3680"/>
                </a:cubicBezTo>
                <a:lnTo>
                  <a:pt x="2569" y="267"/>
                </a:lnTo>
                <a:cubicBezTo>
                  <a:pt x="2568" y="119"/>
                  <a:pt x="2449" y="0"/>
                  <a:pt x="230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0A852A-38D0-43AA-8EA2-F1DBC37FCBD1}"/>
              </a:ext>
            </a:extLst>
          </p:cNvPr>
          <p:cNvGrpSpPr/>
          <p:nvPr/>
        </p:nvGrpSpPr>
        <p:grpSpPr>
          <a:xfrm>
            <a:off x="1440239" y="3180468"/>
            <a:ext cx="1562413" cy="1562413"/>
            <a:chOff x="2631900" y="3180468"/>
            <a:chExt cx="1562413" cy="156241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0DE4F87-0C57-4E22-9D8B-87D0DB045526}"/>
                </a:ext>
              </a:extLst>
            </p:cNvPr>
            <p:cNvSpPr/>
            <p:nvPr/>
          </p:nvSpPr>
          <p:spPr>
            <a:xfrm>
              <a:off x="2631900" y="3180468"/>
              <a:ext cx="1562413" cy="15624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5473497F-61B1-4218-9E05-8B070011B22A}"/>
                </a:ext>
              </a:extLst>
            </p:cNvPr>
            <p:cNvSpPr/>
            <p:nvPr/>
          </p:nvSpPr>
          <p:spPr>
            <a:xfrm>
              <a:off x="2631900" y="3180468"/>
              <a:ext cx="1562413" cy="156241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EDFE37C3-95FB-4C51-B326-180BC6B2B283}"/>
                </a:ext>
              </a:extLst>
            </p:cNvPr>
            <p:cNvSpPr/>
            <p:nvPr/>
          </p:nvSpPr>
          <p:spPr>
            <a:xfrm>
              <a:off x="2631900" y="3180468"/>
              <a:ext cx="1562413" cy="1562413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4C8A203-2646-455A-BE87-0A29C04B9791}"/>
              </a:ext>
            </a:extLst>
          </p:cNvPr>
          <p:cNvGrpSpPr/>
          <p:nvPr/>
        </p:nvGrpSpPr>
        <p:grpSpPr>
          <a:xfrm>
            <a:off x="9178612" y="3180468"/>
            <a:ext cx="1562413" cy="1562413"/>
            <a:chOff x="2631900" y="3180468"/>
            <a:chExt cx="1562413" cy="1562413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FA66E56C-222C-4475-BF03-7A8AB2FA5EE7}"/>
                </a:ext>
              </a:extLst>
            </p:cNvPr>
            <p:cNvSpPr/>
            <p:nvPr/>
          </p:nvSpPr>
          <p:spPr>
            <a:xfrm>
              <a:off x="2631900" y="3180468"/>
              <a:ext cx="1562413" cy="15624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34F3B1A1-F129-4B93-897A-A944205DD546}"/>
                </a:ext>
              </a:extLst>
            </p:cNvPr>
            <p:cNvSpPr/>
            <p:nvPr/>
          </p:nvSpPr>
          <p:spPr>
            <a:xfrm>
              <a:off x="2631900" y="3180468"/>
              <a:ext cx="1562413" cy="156241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62B808A-DAEC-40F2-A115-44206D8A3E41}"/>
                </a:ext>
              </a:extLst>
            </p:cNvPr>
            <p:cNvSpPr/>
            <p:nvPr/>
          </p:nvSpPr>
          <p:spPr>
            <a:xfrm>
              <a:off x="2631900" y="3180468"/>
              <a:ext cx="1562413" cy="1562413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8B0B597-838E-4C9A-B83B-748620ED7873}"/>
              </a:ext>
            </a:extLst>
          </p:cNvPr>
          <p:cNvGrpSpPr/>
          <p:nvPr/>
        </p:nvGrpSpPr>
        <p:grpSpPr>
          <a:xfrm>
            <a:off x="5309425" y="3180468"/>
            <a:ext cx="1562413" cy="1562413"/>
            <a:chOff x="2631900" y="3180468"/>
            <a:chExt cx="1562413" cy="1562413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24F56494-4EE1-411B-9FF9-14B2712874EF}"/>
                </a:ext>
              </a:extLst>
            </p:cNvPr>
            <p:cNvSpPr/>
            <p:nvPr/>
          </p:nvSpPr>
          <p:spPr>
            <a:xfrm>
              <a:off x="2631900" y="3180468"/>
              <a:ext cx="1562413" cy="15624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AF982A28-DDF0-4BD2-9EC6-F9F1EF258622}"/>
                </a:ext>
              </a:extLst>
            </p:cNvPr>
            <p:cNvSpPr/>
            <p:nvPr/>
          </p:nvSpPr>
          <p:spPr>
            <a:xfrm>
              <a:off x="2631900" y="3180468"/>
              <a:ext cx="1562413" cy="156241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585FAFDA-0942-4E75-BBA6-1473EA68B266}"/>
                </a:ext>
              </a:extLst>
            </p:cNvPr>
            <p:cNvSpPr/>
            <p:nvPr/>
          </p:nvSpPr>
          <p:spPr>
            <a:xfrm>
              <a:off x="2631900" y="3180468"/>
              <a:ext cx="1562413" cy="1562413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06B46D-E04E-4C9C-B4E6-560C36912368}"/>
              </a:ext>
            </a:extLst>
          </p:cNvPr>
          <p:cNvGrpSpPr/>
          <p:nvPr/>
        </p:nvGrpSpPr>
        <p:grpSpPr>
          <a:xfrm>
            <a:off x="3330900" y="3855572"/>
            <a:ext cx="1650277" cy="212203"/>
            <a:chOff x="3363255" y="3671989"/>
            <a:chExt cx="1650277" cy="212203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67CAE6B-422E-4D59-AD0E-F40EB0AEB26D}"/>
                </a:ext>
              </a:extLst>
            </p:cNvPr>
            <p:cNvCxnSpPr>
              <a:cxnSpLocks/>
            </p:cNvCxnSpPr>
            <p:nvPr/>
          </p:nvCxnSpPr>
          <p:spPr>
            <a:xfrm>
              <a:off x="3375444" y="3816692"/>
              <a:ext cx="162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4A58D5A0-ACDC-4A38-A419-E36D67779ED8}"/>
                </a:ext>
              </a:extLst>
            </p:cNvPr>
            <p:cNvCxnSpPr>
              <a:cxnSpLocks/>
            </p:cNvCxnSpPr>
            <p:nvPr/>
          </p:nvCxnSpPr>
          <p:spPr>
            <a:xfrm>
              <a:off x="3375445" y="3739489"/>
              <a:ext cx="162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337C1B4-1D83-42D4-A3CF-0ED72B19C1D6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743532" y="3671989"/>
              <a:ext cx="27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7E0B2A2-DD27-431D-B09C-177C90241303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3363255" y="3884192"/>
              <a:ext cx="27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81E6202-DE31-49FB-AB45-B6D6F90D60EF}"/>
              </a:ext>
            </a:extLst>
          </p:cNvPr>
          <p:cNvGrpSpPr/>
          <p:nvPr/>
        </p:nvGrpSpPr>
        <p:grpSpPr>
          <a:xfrm>
            <a:off x="7200086" y="3855572"/>
            <a:ext cx="1650277" cy="212203"/>
            <a:chOff x="3363255" y="3671989"/>
            <a:chExt cx="1650277" cy="212203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6D98335-D3C7-4D3A-B57C-4E3BFC217F23}"/>
                </a:ext>
              </a:extLst>
            </p:cNvPr>
            <p:cNvCxnSpPr>
              <a:cxnSpLocks/>
            </p:cNvCxnSpPr>
            <p:nvPr/>
          </p:nvCxnSpPr>
          <p:spPr>
            <a:xfrm>
              <a:off x="3375444" y="3816692"/>
              <a:ext cx="162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8A920DE-D62F-41D5-8773-2C8BA59A30BA}"/>
                </a:ext>
              </a:extLst>
            </p:cNvPr>
            <p:cNvCxnSpPr>
              <a:cxnSpLocks/>
            </p:cNvCxnSpPr>
            <p:nvPr/>
          </p:nvCxnSpPr>
          <p:spPr>
            <a:xfrm>
              <a:off x="3375445" y="3739489"/>
              <a:ext cx="162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96945F8E-54B4-4BAC-96F9-8D773F448096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743532" y="3671989"/>
              <a:ext cx="27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2CC18353-D748-4370-B80E-0DEC6A90947F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3363255" y="3884192"/>
              <a:ext cx="27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60DE7B86-CB8D-48C9-B958-62F5D3F82DAE}"/>
              </a:ext>
            </a:extLst>
          </p:cNvPr>
          <p:cNvSpPr txBox="1"/>
          <p:nvPr/>
        </p:nvSpPr>
        <p:spPr>
          <a:xfrm>
            <a:off x="1464250" y="4946305"/>
            <a:ext cx="15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DF83BEB-6854-4C64-A499-42C320B3CA56}"/>
              </a:ext>
            </a:extLst>
          </p:cNvPr>
          <p:cNvSpPr txBox="1"/>
          <p:nvPr/>
        </p:nvSpPr>
        <p:spPr>
          <a:xfrm>
            <a:off x="5338805" y="4946305"/>
            <a:ext cx="15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DC343BC-B12D-4640-9387-9680AD56B962}"/>
              </a:ext>
            </a:extLst>
          </p:cNvPr>
          <p:cNvSpPr txBox="1"/>
          <p:nvPr/>
        </p:nvSpPr>
        <p:spPr>
          <a:xfrm>
            <a:off x="9202623" y="4946305"/>
            <a:ext cx="15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02103A7-5473-4E75-AAC4-037C4416D402}"/>
              </a:ext>
            </a:extLst>
          </p:cNvPr>
          <p:cNvSpPr txBox="1"/>
          <p:nvPr/>
        </p:nvSpPr>
        <p:spPr>
          <a:xfrm>
            <a:off x="1718743" y="3584776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13F6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13F6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13F6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5E7E21E-A9EE-487C-B28D-286E8815ADFE}"/>
              </a:ext>
            </a:extLst>
          </p:cNvPr>
          <p:cNvSpPr txBox="1"/>
          <p:nvPr/>
        </p:nvSpPr>
        <p:spPr>
          <a:xfrm>
            <a:off x="5618175" y="3614182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13F6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13F6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13F6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F439A40-838B-461B-A7BF-98993E69FEB2}"/>
              </a:ext>
            </a:extLst>
          </p:cNvPr>
          <p:cNvSpPr txBox="1"/>
          <p:nvPr/>
        </p:nvSpPr>
        <p:spPr>
          <a:xfrm>
            <a:off x="9457115" y="3614182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13F6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13F6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13F6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0056B12-C15D-415F-B6B6-E74C70A42395}"/>
              </a:ext>
            </a:extLst>
          </p:cNvPr>
          <p:cNvGrpSpPr/>
          <p:nvPr/>
        </p:nvGrpSpPr>
        <p:grpSpPr>
          <a:xfrm>
            <a:off x="6096000" y="6232418"/>
            <a:ext cx="1853050" cy="495418"/>
            <a:chOff x="4149505" y="5017443"/>
            <a:chExt cx="5598712" cy="565150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7F182CD2-8083-49E6-97C5-998B55AB810A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  <a:effectLst>
              <a:outerShdw blurRad="127000" dist="38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2B08A48A-C1B0-473F-A248-87008A145EB9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A2192EE6-8A42-4F09-83D8-16CD785F8B0F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EA8AEA39-AAE4-4A98-BF23-8EFD3D99105E}"/>
                </a:ext>
              </a:extLst>
            </p:cNvPr>
            <p:cNvSpPr/>
            <p:nvPr/>
          </p:nvSpPr>
          <p:spPr>
            <a:xfrm>
              <a:off x="4149505" y="5017443"/>
              <a:ext cx="5598712" cy="56515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0" name="iconfont-1049-809669">
            <a:extLst>
              <a:ext uri="{FF2B5EF4-FFF2-40B4-BE49-F238E27FC236}">
                <a16:creationId xmlns:a16="http://schemas.microsoft.com/office/drawing/2014/main" id="{654A545A-C070-471A-986A-F6539F72CDDE}"/>
              </a:ext>
            </a:extLst>
          </p:cNvPr>
          <p:cNvSpPr>
            <a:spLocks noChangeAspect="1"/>
          </p:cNvSpPr>
          <p:nvPr/>
        </p:nvSpPr>
        <p:spPr bwMode="auto">
          <a:xfrm>
            <a:off x="6414112" y="6351802"/>
            <a:ext cx="300116" cy="256650"/>
          </a:xfrm>
          <a:custGeom>
            <a:avLst/>
            <a:gdLst>
              <a:gd name="T0" fmla="*/ 7481 w 14959"/>
              <a:gd name="T1" fmla="*/ 1319 h 12794"/>
              <a:gd name="T2" fmla="*/ 13915 w 14959"/>
              <a:gd name="T3" fmla="*/ 6879 h 12794"/>
              <a:gd name="T4" fmla="*/ 14746 w 14959"/>
              <a:gd name="T5" fmla="*/ 6819 h 12794"/>
              <a:gd name="T6" fmla="*/ 14686 w 14959"/>
              <a:gd name="T7" fmla="*/ 5987 h 12794"/>
              <a:gd name="T8" fmla="*/ 8120 w 14959"/>
              <a:gd name="T9" fmla="*/ 313 h 12794"/>
              <a:gd name="T10" fmla="*/ 6839 w 14959"/>
              <a:gd name="T11" fmla="*/ 313 h 12794"/>
              <a:gd name="T12" fmla="*/ 273 w 14959"/>
              <a:gd name="T13" fmla="*/ 5987 h 12794"/>
              <a:gd name="T14" fmla="*/ 212 w 14959"/>
              <a:gd name="T15" fmla="*/ 6819 h 12794"/>
              <a:gd name="T16" fmla="*/ 1044 w 14959"/>
              <a:gd name="T17" fmla="*/ 6879 h 12794"/>
              <a:gd name="T18" fmla="*/ 7481 w 14959"/>
              <a:gd name="T19" fmla="*/ 1319 h 12794"/>
              <a:gd name="T20" fmla="*/ 3186 w 14959"/>
              <a:gd name="T21" fmla="*/ 12794 h 12794"/>
              <a:gd name="T22" fmla="*/ 5710 w 14959"/>
              <a:gd name="T23" fmla="*/ 12794 h 12794"/>
              <a:gd name="T24" fmla="*/ 6385 w 14959"/>
              <a:gd name="T25" fmla="*/ 12119 h 12794"/>
              <a:gd name="T26" fmla="*/ 6385 w 14959"/>
              <a:gd name="T27" fmla="*/ 8920 h 12794"/>
              <a:gd name="T28" fmla="*/ 8574 w 14959"/>
              <a:gd name="T29" fmla="*/ 8920 h 12794"/>
              <a:gd name="T30" fmla="*/ 8574 w 14959"/>
              <a:gd name="T31" fmla="*/ 12119 h 12794"/>
              <a:gd name="T32" fmla="*/ 9248 w 14959"/>
              <a:gd name="T33" fmla="*/ 12794 h 12794"/>
              <a:gd name="T34" fmla="*/ 11942 w 14959"/>
              <a:gd name="T35" fmla="*/ 12794 h 12794"/>
              <a:gd name="T36" fmla="*/ 12616 w 14959"/>
              <a:gd name="T37" fmla="*/ 12121 h 12794"/>
              <a:gd name="T38" fmla="*/ 12616 w 14959"/>
              <a:gd name="T39" fmla="*/ 6899 h 12794"/>
              <a:gd name="T40" fmla="*/ 12027 w 14959"/>
              <a:gd name="T41" fmla="*/ 6310 h 12794"/>
              <a:gd name="T42" fmla="*/ 11437 w 14959"/>
              <a:gd name="T43" fmla="*/ 6898 h 12794"/>
              <a:gd name="T44" fmla="*/ 11437 w 14959"/>
              <a:gd name="T45" fmla="*/ 11615 h 12794"/>
              <a:gd name="T46" fmla="*/ 9753 w 14959"/>
              <a:gd name="T47" fmla="*/ 11615 h 12794"/>
              <a:gd name="T48" fmla="*/ 9753 w 14959"/>
              <a:gd name="T49" fmla="*/ 8416 h 12794"/>
              <a:gd name="T50" fmla="*/ 9078 w 14959"/>
              <a:gd name="T51" fmla="*/ 7741 h 12794"/>
              <a:gd name="T52" fmla="*/ 5880 w 14959"/>
              <a:gd name="T53" fmla="*/ 7741 h 12794"/>
              <a:gd name="T54" fmla="*/ 5206 w 14959"/>
              <a:gd name="T55" fmla="*/ 8416 h 12794"/>
              <a:gd name="T56" fmla="*/ 5206 w 14959"/>
              <a:gd name="T57" fmla="*/ 11615 h 12794"/>
              <a:gd name="T58" fmla="*/ 3690 w 14959"/>
              <a:gd name="T59" fmla="*/ 11615 h 12794"/>
              <a:gd name="T60" fmla="*/ 3690 w 14959"/>
              <a:gd name="T61" fmla="*/ 6898 h 12794"/>
              <a:gd name="T62" fmla="*/ 3101 w 14959"/>
              <a:gd name="T63" fmla="*/ 6310 h 12794"/>
              <a:gd name="T64" fmla="*/ 2511 w 14959"/>
              <a:gd name="T65" fmla="*/ 6899 h 12794"/>
              <a:gd name="T66" fmla="*/ 2511 w 14959"/>
              <a:gd name="T67" fmla="*/ 12121 h 12794"/>
              <a:gd name="T68" fmla="*/ 3186 w 14959"/>
              <a:gd name="T69" fmla="*/ 12794 h 1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9" h="12794">
                <a:moveTo>
                  <a:pt x="7481" y="1319"/>
                </a:moveTo>
                <a:cubicBezTo>
                  <a:pt x="9626" y="3173"/>
                  <a:pt x="13915" y="6879"/>
                  <a:pt x="13915" y="6879"/>
                </a:cubicBezTo>
                <a:cubicBezTo>
                  <a:pt x="14161" y="7092"/>
                  <a:pt x="14534" y="7065"/>
                  <a:pt x="14746" y="6819"/>
                </a:cubicBezTo>
                <a:cubicBezTo>
                  <a:pt x="14959" y="6572"/>
                  <a:pt x="14932" y="6200"/>
                  <a:pt x="14686" y="5987"/>
                </a:cubicBezTo>
                <a:lnTo>
                  <a:pt x="8120" y="313"/>
                </a:lnTo>
                <a:cubicBezTo>
                  <a:pt x="7758" y="0"/>
                  <a:pt x="7201" y="0"/>
                  <a:pt x="6839" y="313"/>
                </a:cubicBezTo>
                <a:lnTo>
                  <a:pt x="273" y="5987"/>
                </a:lnTo>
                <a:cubicBezTo>
                  <a:pt x="27" y="6200"/>
                  <a:pt x="0" y="6572"/>
                  <a:pt x="212" y="6819"/>
                </a:cubicBezTo>
                <a:cubicBezTo>
                  <a:pt x="425" y="7065"/>
                  <a:pt x="798" y="7092"/>
                  <a:pt x="1044" y="6879"/>
                </a:cubicBezTo>
                <a:cubicBezTo>
                  <a:pt x="1044" y="6879"/>
                  <a:pt x="7449" y="1292"/>
                  <a:pt x="7481" y="1319"/>
                </a:cubicBezTo>
                <a:close/>
                <a:moveTo>
                  <a:pt x="3186" y="12794"/>
                </a:moveTo>
                <a:lnTo>
                  <a:pt x="5710" y="12794"/>
                </a:lnTo>
                <a:cubicBezTo>
                  <a:pt x="6083" y="12794"/>
                  <a:pt x="6385" y="12493"/>
                  <a:pt x="6385" y="12119"/>
                </a:cubicBezTo>
                <a:lnTo>
                  <a:pt x="6385" y="8920"/>
                </a:lnTo>
                <a:lnTo>
                  <a:pt x="8574" y="8920"/>
                </a:lnTo>
                <a:lnTo>
                  <a:pt x="8574" y="12119"/>
                </a:lnTo>
                <a:cubicBezTo>
                  <a:pt x="8574" y="12492"/>
                  <a:pt x="8877" y="12794"/>
                  <a:pt x="9248" y="12794"/>
                </a:cubicBezTo>
                <a:lnTo>
                  <a:pt x="11942" y="12794"/>
                </a:lnTo>
                <a:cubicBezTo>
                  <a:pt x="12314" y="12794"/>
                  <a:pt x="12616" y="12492"/>
                  <a:pt x="12616" y="12121"/>
                </a:cubicBezTo>
                <a:lnTo>
                  <a:pt x="12616" y="6899"/>
                </a:lnTo>
                <a:cubicBezTo>
                  <a:pt x="12616" y="6574"/>
                  <a:pt x="12352" y="6310"/>
                  <a:pt x="12027" y="6310"/>
                </a:cubicBezTo>
                <a:cubicBezTo>
                  <a:pt x="11701" y="6310"/>
                  <a:pt x="11437" y="6573"/>
                  <a:pt x="11437" y="6898"/>
                </a:cubicBezTo>
                <a:lnTo>
                  <a:pt x="11437" y="11615"/>
                </a:lnTo>
                <a:lnTo>
                  <a:pt x="9753" y="11615"/>
                </a:lnTo>
                <a:lnTo>
                  <a:pt x="9753" y="8416"/>
                </a:lnTo>
                <a:cubicBezTo>
                  <a:pt x="9753" y="8043"/>
                  <a:pt x="9452" y="7741"/>
                  <a:pt x="9078" y="7741"/>
                </a:cubicBezTo>
                <a:lnTo>
                  <a:pt x="5880" y="7741"/>
                </a:lnTo>
                <a:cubicBezTo>
                  <a:pt x="5508" y="7741"/>
                  <a:pt x="5206" y="8042"/>
                  <a:pt x="5206" y="8416"/>
                </a:cubicBezTo>
                <a:lnTo>
                  <a:pt x="5206" y="11615"/>
                </a:lnTo>
                <a:lnTo>
                  <a:pt x="3690" y="11615"/>
                </a:lnTo>
                <a:lnTo>
                  <a:pt x="3690" y="6898"/>
                </a:lnTo>
                <a:cubicBezTo>
                  <a:pt x="3690" y="6573"/>
                  <a:pt x="3425" y="6310"/>
                  <a:pt x="3101" y="6310"/>
                </a:cubicBezTo>
                <a:cubicBezTo>
                  <a:pt x="2775" y="6310"/>
                  <a:pt x="2511" y="6574"/>
                  <a:pt x="2511" y="6899"/>
                </a:cubicBezTo>
                <a:lnTo>
                  <a:pt x="2511" y="12121"/>
                </a:lnTo>
                <a:cubicBezTo>
                  <a:pt x="2511" y="12493"/>
                  <a:pt x="2812" y="12794"/>
                  <a:pt x="3186" y="127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6FEAC1D-5F53-4E44-BAE8-17DC3D12E187}"/>
              </a:ext>
            </a:extLst>
          </p:cNvPr>
          <p:cNvSpPr txBox="1"/>
          <p:nvPr/>
        </p:nvSpPr>
        <p:spPr>
          <a:xfrm>
            <a:off x="6817404" y="630588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Home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2" name="图片 12" descr="logo">
            <a:extLst>
              <a:ext uri="{FF2B5EF4-FFF2-40B4-BE49-F238E27FC236}">
                <a16:creationId xmlns:a16="http://schemas.microsoft.com/office/drawing/2014/main" id="{B09AC11B-0E39-4719-8D22-E1E50580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" y="6340088"/>
            <a:ext cx="11890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7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EEEF"/>
      </a:accent1>
      <a:accent2>
        <a:srgbClr val="CAD5E7"/>
      </a:accent2>
      <a:accent3>
        <a:srgbClr val="E3EAF2"/>
      </a:accent3>
      <a:accent4>
        <a:srgbClr val="313F6B"/>
      </a:accent4>
      <a:accent5>
        <a:srgbClr val="3044A3"/>
      </a:accent5>
      <a:accent6>
        <a:srgbClr val="882F71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1002</Words>
  <Application>Microsoft Office PowerPoint</Application>
  <PresentationFormat>宽屏</PresentationFormat>
  <Paragraphs>155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 Light</vt:lpstr>
      <vt:lpstr>Arial</vt:lpstr>
      <vt:lpstr>微软雅黑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石 奕琛</cp:lastModifiedBy>
  <cp:revision>6</cp:revision>
  <dcterms:created xsi:type="dcterms:W3CDTF">2020-03-15T15:32:44Z</dcterms:created>
  <dcterms:modified xsi:type="dcterms:W3CDTF">2020-03-17T07:29:30Z</dcterms:modified>
</cp:coreProperties>
</file>