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59" r:id="rId5"/>
    <p:sldId id="260" r:id="rId6"/>
    <p:sldId id="261" r:id="rId7"/>
    <p:sldId id="262" r:id="rId8"/>
    <p:sldId id="263" r:id="rId9"/>
    <p:sldId id="295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4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306" r:id="rId31"/>
    <p:sldId id="289" r:id="rId32"/>
    <p:sldId id="290" r:id="rId33"/>
    <p:sldId id="305" r:id="rId34"/>
    <p:sldId id="301" r:id="rId35"/>
    <p:sldId id="291" r:id="rId36"/>
    <p:sldId id="296" r:id="rId37"/>
    <p:sldId id="298" r:id="rId38"/>
    <p:sldId id="299" r:id="rId39"/>
    <p:sldId id="300" r:id="rId40"/>
    <p:sldId id="302" r:id="rId41"/>
    <p:sldId id="309" r:id="rId42"/>
    <p:sldId id="307" r:id="rId43"/>
    <p:sldId id="308" r:id="rId44"/>
    <p:sldId id="303" r:id="rId45"/>
    <p:sldId id="310" r:id="rId46"/>
    <p:sldId id="311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8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844824"/>
            <a:ext cx="7772400" cy="1470025"/>
          </a:xfrm>
        </p:spPr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Survey of Deep Learning </a:t>
            </a:r>
            <a:r>
              <a:rPr lang="en-US" altLang="zh-CN" b="1" smtClean="0">
                <a:latin typeface="Arial" panose="020B0604020202020204" pitchFamily="34" charset="0"/>
                <a:cs typeface="Arial" panose="020B0604020202020204" pitchFamily="34" charset="0"/>
              </a:rPr>
              <a:t>Accelerator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2017/11/09 Yi Li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Overview/Products </a:t>
            </a:r>
            <a:endParaRPr lang="en-US" altLang="zh-C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Implementation/Strategy</a:t>
            </a:r>
          </a:p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9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88" y="1484784"/>
            <a:ext cx="787717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72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29627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971550"/>
            <a:ext cx="829627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12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077721" cy="49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1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Overview/Products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76595"/>
            <a:ext cx="6775066" cy="486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26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Overview/Products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7" y="1556792"/>
            <a:ext cx="7368877" cy="474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93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Overview/Products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348189" cy="5054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276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Overview/Products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" y="2204864"/>
            <a:ext cx="903922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469776" y="9087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259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6677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378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01" y="1484784"/>
            <a:ext cx="816292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0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Overview/Products 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Implementation/Strategy</a:t>
            </a:r>
          </a:p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18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5820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236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412776"/>
            <a:ext cx="6408711" cy="2430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9751"/>
            <a:ext cx="6517133" cy="264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601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883277" cy="513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877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Cambricon</a:t>
            </a: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Deephi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19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616024" y="1772816"/>
            <a:ext cx="7772400" cy="453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Cambricon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DianNao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DaDianNao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ShiDianNao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PuDiannao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Diannao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16b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multiply-accumulators with buffers optimized for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DNNs–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All data stored in off-chip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DRAM</a:t>
            </a:r>
          </a:p>
          <a:p>
            <a:pPr algn="l"/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DaDiannao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FC layers – up to 12M parameters in on-chip EDRAM</a:t>
            </a:r>
          </a:p>
          <a:p>
            <a:pPr algn="l"/>
            <a:r>
              <a:rPr lang="en-US" altLang="zh-CN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ShiDiannao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Sensors connect DLA. for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layers – up to 64K parameters on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chip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PuDianNao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Instruction. loop tilling tech, accelerate 7 algorithms such as KNN/k-Mean/DNN/SVM</a:t>
            </a:r>
          </a:p>
          <a:p>
            <a:pPr algn="l"/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57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548347" y="1340768"/>
            <a:ext cx="777240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PuDianNao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loop tilling tech, accelerate 7 algorithms such as KNN/k-Mean/DNN/SVM et. al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2" descr="D:\TEM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84" y="2531923"/>
            <a:ext cx="437042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531923"/>
            <a:ext cx="3824238" cy="228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 descr="https://pic1.zhimg.com/50/5a2a9c5e8fcef77833982b19d5fb4e40_h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31" y="4905689"/>
            <a:ext cx="4464804" cy="115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477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540518" y="1556792"/>
            <a:ext cx="77724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ShiDianNao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  <a:p>
            <a:r>
              <a:rPr lang="zh-CN" altLang="en-US" sz="1600" dirty="0"/>
              <a:t/>
            </a:r>
            <a:br>
              <a:rPr lang="zh-CN" altLang="en-US" sz="1600" dirty="0"/>
            </a:b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0" name="Picture 2" descr="https://pic3.zhimg.com/50/1113267ec99d3ccba7b98b4c907934aa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50028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196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539552" y="1556792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DaDianNao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1600" dirty="0"/>
          </a:p>
          <a:p>
            <a:r>
              <a:rPr lang="zh-CN" altLang="en-US" sz="1600" dirty="0"/>
              <a:t/>
            </a:r>
            <a:br>
              <a:rPr lang="zh-CN" altLang="en-US" sz="1600" dirty="0"/>
            </a:b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4" name="Picture 2" descr="https://pic3.zhimg.com/50/67e006e465ffda4c007c278b3c76aa5a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2" y="1830116"/>
            <a:ext cx="32480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s://pic2.zhimg.com/50/fd821d3f1efb5732ad01e31d59f09431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408" y="3789040"/>
            <a:ext cx="6192688" cy="243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24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552145" y="1412776"/>
            <a:ext cx="7772400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DianNao</a:t>
            </a:r>
            <a:endParaRPr lang="en-US" altLang="zh-CN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sz="1600" dirty="0"/>
              <a:t/>
            </a:r>
            <a:br>
              <a:rPr lang="zh-CN" altLang="en-US" sz="1600" dirty="0"/>
            </a:b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78" name="Picture 2" descr="https://pic2.zhimg.com/50/4345d1139ede54d0571eb61f7e51ca91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02" y="1844824"/>
            <a:ext cx="5897220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710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8" y="1628800"/>
            <a:ext cx="908685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400000" y="1556792"/>
            <a:ext cx="7772400" cy="645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DeepHi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6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Overview/Products 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Implementation/Strategy</a:t>
            </a:r>
          </a:p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18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400000" y="1556792"/>
            <a:ext cx="7772400" cy="645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DeepHi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564904"/>
            <a:ext cx="7920881" cy="231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23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400000" y="1556792"/>
            <a:ext cx="7772400" cy="645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dirty="0" err="1" smtClean="0"/>
              <a:t>DeepHi</a:t>
            </a:r>
            <a:r>
              <a:rPr lang="en-US" altLang="zh-CN" sz="1600" dirty="0" smtClean="0"/>
              <a:t> EIE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1" y="1772816"/>
            <a:ext cx="80391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108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400000" y="1556792"/>
            <a:ext cx="7772400" cy="645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dirty="0" err="1" smtClean="0"/>
              <a:t>DeepHi</a:t>
            </a:r>
            <a:r>
              <a:rPr lang="en-US" altLang="zh-CN" sz="1600" dirty="0" smtClean="0"/>
              <a:t> EIE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0" y="2060848"/>
            <a:ext cx="88773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041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768424" y="1392341"/>
            <a:ext cx="4019600" cy="4988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ASIC</a:t>
            </a:r>
          </a:p>
          <a:p>
            <a:pPr algn="l"/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Mobileye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Cambricon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（寒武纪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科技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Wave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Horizon Robotics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（地平线机器人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Cerebras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Nervana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Movidius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Mediatek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（联发科）</a:t>
            </a:r>
            <a:b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NXP</a:t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Netradyne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ChipIntelli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（启英泰伦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IntelliFusion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（云天励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飞</a:t>
            </a:r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563888" y="1707439"/>
            <a:ext cx="2160240" cy="3600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IP/DSP</a:t>
            </a:r>
          </a:p>
          <a:p>
            <a:pPr algn="l"/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CEVA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Kneron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（耐能人工智能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Synopsys </a:t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Cadence</a:t>
            </a:r>
          </a:p>
          <a:p>
            <a:pPr algn="l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  <a:p>
            <a:pPr algn="l"/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TeraDeep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DeephiTech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（深鉴科技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Auviz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Xilinx</a:t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Altera</a:t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Baidu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（百度）</a:t>
            </a:r>
            <a:b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028517" y="1392341"/>
            <a:ext cx="2511896" cy="2180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Neuromorphic</a:t>
            </a:r>
            <a:endParaRPr lang="en-US" altLang="zh-CN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IBM</a:t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HRL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Laboratories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Numenta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Knupath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Brain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corp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General Vision </a:t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Demiurge Technologies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</a:p>
          <a:p>
            <a:pPr algn="l"/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Westwell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（西井科技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Brainchip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Saffron</a:t>
            </a:r>
            <a:endParaRPr lang="en-US" altLang="zh-CN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6047972" y="4653136"/>
            <a:ext cx="1692380" cy="1323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GPU/CPU/TPU</a:t>
            </a:r>
          </a:p>
          <a:p>
            <a:pPr algn="l"/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AMD</a:t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Qualcomm</a:t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Intel</a:t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294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659735" cy="475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325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Overview/Products 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Implementation/Strategy</a:t>
            </a:r>
          </a:p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41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Implementation/Strategy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8424" y="16371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1)   Target/Spec</a:t>
            </a:r>
          </a:p>
          <a:p>
            <a:pPr algn="l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algn="l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Quantization</a:t>
            </a:r>
          </a:p>
          <a:p>
            <a:pPr algn="l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Sparsity</a:t>
            </a: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Compiler/Generator</a:t>
            </a:r>
          </a:p>
          <a:p>
            <a:pPr algn="l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  <a:r>
              <a:rPr lang="zh-CN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14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Implementation/Strategy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8424" y="1637185"/>
            <a:ext cx="7772400" cy="236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arenR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Target/Spec</a:t>
            </a:r>
          </a:p>
          <a:p>
            <a:pPr marL="514350" indent="-514350" algn="l">
              <a:buAutoNum type="arabicParenR"/>
            </a:pP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Function: Train/inference</a:t>
            </a:r>
          </a:p>
          <a:p>
            <a:pPr algn="l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Algorithm: CNN/RNN/KNN/</a:t>
            </a:r>
          </a:p>
          <a:p>
            <a:pPr algn="l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Operation: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/fc/pooling/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/fire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91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Implementation/Strategy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8424" y="1772816"/>
            <a:ext cx="7772400" cy="236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2) Architecture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Temporal/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Spacial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achitecture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ata static</a:t>
            </a: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eight static</a:t>
            </a: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19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Implementation/Strategy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8424" y="1637185"/>
            <a:ext cx="7772400" cy="143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Quantization</a:t>
            </a: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24" y="2156623"/>
            <a:ext cx="7088476" cy="372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85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04311"/>
            <a:ext cx="7184479" cy="5046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304800"/>
            <a:ext cx="889635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899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Implementation/Strategy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8424" y="1637185"/>
            <a:ext cx="7772400" cy="143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Sparsity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36" y="2132856"/>
            <a:ext cx="886777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470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Implementation/Strategy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8424" y="1637185"/>
            <a:ext cx="7772400" cy="143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Sparsity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36" y="2132856"/>
            <a:ext cx="5767175" cy="4284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743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Implementation/Strategy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8424" y="1637185"/>
            <a:ext cx="7772400" cy="143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Sparsity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83" y="2372044"/>
            <a:ext cx="744628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158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Implementation/Strategy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8424" y="1772816"/>
            <a:ext cx="7772400" cy="143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Sparsity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latinLnBrk="1"/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pruning at Imagenet2012 by </a:t>
            </a:r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lang="en-US" altLang="zh-C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latinLnBrk="1"/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Compression ratio 61:1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latinLnBrk="1"/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MACs reduced to 27.4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96" y="2708920"/>
            <a:ext cx="5488856" cy="364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311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Implementation/Strategy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8424" y="1637185"/>
            <a:ext cx="7772400" cy="143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Compiler/Generator</a:t>
            </a: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00" y="2060848"/>
            <a:ext cx="623887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915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Implementation/Strategy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8424" y="1772816"/>
            <a:ext cx="7772400" cy="143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6) </a:t>
            </a:r>
            <a:r>
              <a:rPr lang="en-US" altLang="zh-CN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Memory size </a:t>
            </a:r>
          </a:p>
          <a:p>
            <a:pPr algn="l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High density memory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71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Implementation/Strategy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483768" y="3356992"/>
            <a:ext cx="7772400" cy="1431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  <a:p>
            <a:pPr algn="l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Q &amp; A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225133" cy="43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60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16" y="1570893"/>
            <a:ext cx="6974519" cy="490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65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58" y="1484784"/>
            <a:ext cx="7405836" cy="443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41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4" y="1592388"/>
            <a:ext cx="7837884" cy="462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45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-273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1340768"/>
            <a:ext cx="76328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0" name="Picture 4" descr="https://wx.qq.com/cgi-bin/mmwebwx-bin/webwxgetmsgimg?&amp;MsgID=1772382113177998827&amp;skey=%40crypt_d12207c5_f3d7c8115e4d5b59a740d20884cc26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86" y="1412776"/>
            <a:ext cx="3415574" cy="531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40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220</Words>
  <Application>Microsoft Office PowerPoint</Application>
  <PresentationFormat>全屏显示(4:3)</PresentationFormat>
  <Paragraphs>147</Paragraphs>
  <Slides>46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Office 主题</vt:lpstr>
      <vt:lpstr>Survey of Deep Learning Accelerator </vt:lpstr>
      <vt:lpstr>Outline</vt:lpstr>
      <vt:lpstr>Outline</vt:lpstr>
      <vt:lpstr>Background</vt:lpstr>
      <vt:lpstr>Background</vt:lpstr>
      <vt:lpstr>Background</vt:lpstr>
      <vt:lpstr>Background</vt:lpstr>
      <vt:lpstr>Background</vt:lpstr>
      <vt:lpstr>Background</vt:lpstr>
      <vt:lpstr>Outline</vt:lpstr>
      <vt:lpstr>Overview</vt:lpstr>
      <vt:lpstr>Overview</vt:lpstr>
      <vt:lpstr>Overview</vt:lpstr>
      <vt:lpstr>Overview/Products</vt:lpstr>
      <vt:lpstr>Overview/Products</vt:lpstr>
      <vt:lpstr>Overview/Products</vt:lpstr>
      <vt:lpstr>Overview/Products</vt:lpstr>
      <vt:lpstr>Overview</vt:lpstr>
      <vt:lpstr>Products</vt:lpstr>
      <vt:lpstr>Products</vt:lpstr>
      <vt:lpstr>Products</vt:lpstr>
      <vt:lpstr>Products</vt:lpstr>
      <vt:lpstr>Products</vt:lpstr>
      <vt:lpstr>Products</vt:lpstr>
      <vt:lpstr>Products</vt:lpstr>
      <vt:lpstr>Products</vt:lpstr>
      <vt:lpstr>Products</vt:lpstr>
      <vt:lpstr>Products</vt:lpstr>
      <vt:lpstr>Products</vt:lpstr>
      <vt:lpstr>Products</vt:lpstr>
      <vt:lpstr>Products</vt:lpstr>
      <vt:lpstr>Products</vt:lpstr>
      <vt:lpstr>Products</vt:lpstr>
      <vt:lpstr>Products</vt:lpstr>
      <vt:lpstr>Outline</vt:lpstr>
      <vt:lpstr>Implementation/Strategy</vt:lpstr>
      <vt:lpstr>Implementation/Strategy</vt:lpstr>
      <vt:lpstr>Implementation/Strategy</vt:lpstr>
      <vt:lpstr>Implementation/Strategy</vt:lpstr>
      <vt:lpstr>Implementation/Strategy</vt:lpstr>
      <vt:lpstr>Implementation/Strategy</vt:lpstr>
      <vt:lpstr>Implementation/Strategy</vt:lpstr>
      <vt:lpstr>Implementation/Strategy</vt:lpstr>
      <vt:lpstr>Implementation/Strategy</vt:lpstr>
      <vt:lpstr>Implementation/Strategy</vt:lpstr>
      <vt:lpstr>Implementation/Strategy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Accelerator</dc:title>
  <dc:creator>yli</dc:creator>
  <cp:lastModifiedBy>User</cp:lastModifiedBy>
  <cp:revision>93</cp:revision>
  <dcterms:created xsi:type="dcterms:W3CDTF">2017-11-09T01:56:50Z</dcterms:created>
  <dcterms:modified xsi:type="dcterms:W3CDTF">2017-11-09T05:44:43Z</dcterms:modified>
</cp:coreProperties>
</file>