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64750"/>
  <p:notesSz cx="7772400" cy="10064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06" y="3120072"/>
            <a:ext cx="6611937" cy="2113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6812" y="5636260"/>
            <a:ext cx="5445124" cy="2516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937" y="2314892"/>
            <a:ext cx="3383756" cy="664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6056" y="2314892"/>
            <a:ext cx="3383756" cy="664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3855" y="733044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731" y="1997835"/>
            <a:ext cx="2637286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937" y="2314892"/>
            <a:ext cx="7000874" cy="664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4775" y="9360217"/>
            <a:ext cx="2489199" cy="503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937" y="9360217"/>
            <a:ext cx="1789112" cy="503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600700" y="9360217"/>
            <a:ext cx="1789112" cy="503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hyperlink" Target="mailto:sdtkeys@ceva-dsp.com" TargetMode="External"/><Relationship Id="rId4" Type="http://schemas.openxmlformats.org/officeDocument/2006/relationships/hyperlink" Target="mailto:ceva-support@ceva-dsp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9.xml"/><Relationship Id="rId7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844" y="1500676"/>
            <a:ext cx="1878964" cy="8187690"/>
          </a:xfrm>
          <a:custGeom>
            <a:avLst/>
            <a:gdLst/>
            <a:ahLst/>
            <a:cxnLst/>
            <a:rect l="l" t="t" r="r" b="b"/>
            <a:pathLst>
              <a:path w="1878964" h="8187690">
                <a:moveTo>
                  <a:pt x="0" y="8187689"/>
                </a:moveTo>
                <a:lnTo>
                  <a:pt x="1878960" y="8187689"/>
                </a:lnTo>
                <a:lnTo>
                  <a:pt x="1878960" y="0"/>
                </a:lnTo>
                <a:lnTo>
                  <a:pt x="0" y="0"/>
                </a:lnTo>
                <a:lnTo>
                  <a:pt x="0" y="8187689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037" y="9289542"/>
            <a:ext cx="1830324" cy="35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9068" y="9335449"/>
            <a:ext cx="840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sz="90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Verdana"/>
                <a:cs typeface="Verdana"/>
              </a:rPr>
              <a:t>Div</a:t>
            </a:r>
            <a:r>
              <a:rPr sz="900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00" b="1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526" y="587395"/>
            <a:ext cx="1849529" cy="809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ct val="100000"/>
              </a:lnSpc>
            </a:pPr>
            <a:r>
              <a:rPr spc="-25" dirty="0"/>
              <a:t>CE</a:t>
            </a:r>
            <a:r>
              <a:rPr spc="-20" dirty="0"/>
              <a:t>VA-</a:t>
            </a:r>
            <a:r>
              <a:rPr spc="-15" dirty="0"/>
              <a:t>X</a:t>
            </a:r>
            <a:r>
              <a:rPr spc="-25" dirty="0"/>
              <a:t>M4™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59458" y="3512692"/>
            <a:ext cx="2207260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5" dirty="0">
                <a:solidFill>
                  <a:srgbClr val="072C62"/>
                </a:solidFill>
                <a:latin typeface="Verdana"/>
                <a:cs typeface="Verdana"/>
              </a:rPr>
              <a:t>D</a:t>
            </a:r>
            <a:r>
              <a:rPr sz="2800" b="1" spc="-20" dirty="0">
                <a:solidFill>
                  <a:srgbClr val="072C62"/>
                </a:solidFill>
                <a:latin typeface="Verdana"/>
                <a:cs typeface="Verdana"/>
              </a:rPr>
              <a:t>D</a:t>
            </a:r>
            <a:r>
              <a:rPr sz="2800" b="1" spc="-25" dirty="0">
                <a:solidFill>
                  <a:srgbClr val="072C62"/>
                </a:solidFill>
                <a:latin typeface="Verdana"/>
                <a:cs typeface="Verdana"/>
              </a:rPr>
              <a:t>MA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25" dirty="0">
                <a:solidFill>
                  <a:srgbClr val="072C62"/>
                </a:solidFill>
                <a:latin typeface="Verdana"/>
                <a:cs typeface="Verdana"/>
              </a:rPr>
              <a:t>Us</a:t>
            </a:r>
            <a:r>
              <a:rPr sz="2800" b="1" spc="-20" dirty="0">
                <a:solidFill>
                  <a:srgbClr val="072C62"/>
                </a:solidFill>
                <a:latin typeface="Verdana"/>
                <a:cs typeface="Verdana"/>
              </a:rPr>
              <a:t>er</a:t>
            </a:r>
            <a:r>
              <a:rPr sz="2800" b="1" spc="26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72C62"/>
                </a:solidFill>
                <a:latin typeface="Verdana"/>
                <a:cs typeface="Verdana"/>
              </a:rPr>
              <a:t>G</a:t>
            </a:r>
            <a:r>
              <a:rPr sz="2800" b="1" spc="-20" dirty="0">
                <a:solidFill>
                  <a:srgbClr val="072C62"/>
                </a:solidFill>
                <a:latin typeface="Verdana"/>
                <a:cs typeface="Verdana"/>
              </a:rPr>
              <a:t>uide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9458" y="7029115"/>
            <a:ext cx="130429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072C62"/>
                </a:solidFill>
                <a:latin typeface="Verdana"/>
                <a:cs typeface="Verdana"/>
              </a:rPr>
              <a:t>R</a:t>
            </a:r>
            <a:r>
              <a:rPr sz="2200" b="1" spc="-10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2200" b="1" spc="-15" dirty="0">
                <a:solidFill>
                  <a:srgbClr val="072C62"/>
                </a:solidFill>
                <a:latin typeface="Verdana"/>
                <a:cs typeface="Verdana"/>
              </a:rPr>
              <a:t>v.</a:t>
            </a:r>
            <a:r>
              <a:rPr sz="2200" b="1" spc="20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72C62"/>
                </a:solidFill>
                <a:latin typeface="Verdana"/>
                <a:cs typeface="Verdana"/>
              </a:rPr>
              <a:t>1.0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J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un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spc="13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201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458" y="9368977"/>
            <a:ext cx="439229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C</a:t>
            </a:r>
            <a:r>
              <a:rPr sz="900" b="1" spc="15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900" b="1" spc="0" dirty="0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F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D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E</a:t>
            </a:r>
            <a:r>
              <a:rPr sz="900" b="1" spc="0" dirty="0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TIA</a:t>
            </a:r>
            <a:r>
              <a:rPr sz="900" b="1" dirty="0">
                <a:solidFill>
                  <a:srgbClr val="A2A2A2"/>
                </a:solidFill>
                <a:latin typeface="Verdana"/>
                <a:cs typeface="Verdana"/>
              </a:rPr>
              <a:t>L</a:t>
            </a:r>
            <a:r>
              <a:rPr sz="900" b="1" dirty="0">
                <a:solidFill>
                  <a:srgbClr val="A2A2A2"/>
                </a:solidFill>
                <a:latin typeface="Times New Roman"/>
                <a:cs typeface="Times New Roman"/>
              </a:rPr>
              <a:t>  </a:t>
            </a:r>
            <a:r>
              <a:rPr sz="900" b="1" spc="-5" dirty="0">
                <a:solidFill>
                  <a:srgbClr val="A2A2A2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A2A2A2"/>
                </a:solidFill>
                <a:latin typeface="Symbol"/>
                <a:cs typeface="Symbol"/>
              </a:rPr>
              <a:t></a:t>
            </a:r>
            <a:r>
              <a:rPr sz="900" b="1" dirty="0">
                <a:solidFill>
                  <a:srgbClr val="A2A2A2"/>
                </a:solidFill>
                <a:latin typeface="Times New Roman"/>
                <a:cs typeface="Times New Roman"/>
              </a:rPr>
              <a:t>	</a:t>
            </a:r>
            <a:r>
              <a:rPr sz="900" b="1" spc="10" dirty="0">
                <a:solidFill>
                  <a:srgbClr val="A2A2A2"/>
                </a:solidFill>
                <a:latin typeface="Verdana"/>
                <a:cs typeface="Verdana"/>
              </a:rPr>
              <a:t>U</a:t>
            </a:r>
            <a:r>
              <a:rPr sz="900" b="1" spc="0" dirty="0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A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U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T</a:t>
            </a:r>
            <a:r>
              <a:rPr sz="900" b="1" spc="10" dirty="0">
                <a:solidFill>
                  <a:srgbClr val="A2A2A2"/>
                </a:solidFill>
                <a:latin typeface="Verdana"/>
                <a:cs typeface="Verdana"/>
              </a:rPr>
              <a:t>H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900" b="1" spc="15" dirty="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sz="900" b="1" spc="10" dirty="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sz="900" b="1" spc="15" dirty="0">
                <a:solidFill>
                  <a:srgbClr val="A2A2A2"/>
                </a:solidFill>
                <a:latin typeface="Verdana"/>
                <a:cs typeface="Verdana"/>
              </a:rPr>
              <a:t>Z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E</a:t>
            </a:r>
            <a:r>
              <a:rPr sz="900" b="1" dirty="0">
                <a:solidFill>
                  <a:srgbClr val="A2A2A2"/>
                </a:solidFill>
                <a:latin typeface="Verdana"/>
                <a:cs typeface="Verdana"/>
              </a:rPr>
              <a:t>D</a:t>
            </a:r>
            <a:r>
              <a:rPr sz="900" b="1" spc="105" dirty="0">
                <a:solidFill>
                  <a:srgbClr val="A2A2A2"/>
                </a:solidFill>
                <a:latin typeface="Times New Roman"/>
                <a:cs typeface="Times New Roman"/>
              </a:rPr>
              <a:t> 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E</a:t>
            </a:r>
            <a:r>
              <a:rPr sz="900" b="1" spc="10" dirty="0">
                <a:solidFill>
                  <a:srgbClr val="A2A2A2"/>
                </a:solidFill>
                <a:latin typeface="Verdana"/>
                <a:cs typeface="Verdana"/>
              </a:rPr>
              <a:t>P</a:t>
            </a:r>
            <a:r>
              <a:rPr sz="900" b="1" spc="15" dirty="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D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U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CT</a:t>
            </a:r>
            <a:r>
              <a:rPr sz="900" b="1" spc="0" dirty="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900" b="1" spc="-10" dirty="0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sz="900" b="1" dirty="0">
                <a:solidFill>
                  <a:srgbClr val="A2A2A2"/>
                </a:solidFill>
                <a:latin typeface="Times New Roman"/>
                <a:cs typeface="Times New Roman"/>
              </a:rPr>
              <a:t> </a:t>
            </a:r>
            <a:r>
              <a:rPr sz="900" b="1" spc="-110" dirty="0">
                <a:solidFill>
                  <a:srgbClr val="A2A2A2"/>
                </a:solidFill>
                <a:latin typeface="Times New Roman"/>
                <a:cs typeface="Times New Roman"/>
              </a:rPr>
              <a:t> 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P</a:t>
            </a:r>
            <a:r>
              <a:rPr sz="900" b="1" spc="15" dirty="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sz="900" b="1" spc="25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900" b="1" spc="10" dirty="0">
                <a:solidFill>
                  <a:srgbClr val="A2A2A2"/>
                </a:solidFill>
                <a:latin typeface="Verdana"/>
                <a:cs typeface="Verdana"/>
              </a:rPr>
              <a:t>H</a:t>
            </a:r>
            <a:r>
              <a:rPr sz="900" b="1" spc="5" dirty="0">
                <a:solidFill>
                  <a:srgbClr val="A2A2A2"/>
                </a:solidFill>
                <a:latin typeface="Verdana"/>
                <a:cs typeface="Verdana"/>
              </a:rPr>
              <a:t>IBI</a:t>
            </a:r>
            <a:r>
              <a:rPr sz="900" b="1" dirty="0">
                <a:solidFill>
                  <a:srgbClr val="A2A2A2"/>
                </a:solidFill>
                <a:latin typeface="Verdana"/>
                <a:cs typeface="Verdana"/>
              </a:rPr>
              <a:t>T</a:t>
            </a:r>
            <a:r>
              <a:rPr sz="900" b="1" spc="20" dirty="0">
                <a:solidFill>
                  <a:srgbClr val="A2A2A2"/>
                </a:solidFill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5431155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CE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VA-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™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DDM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er</a:t>
            </a:r>
            <a:r>
              <a:rPr sz="900" b="1" i="1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731520" lvl="1" indent="-718820">
              <a:lnSpc>
                <a:spcPct val="100000"/>
              </a:lnSpc>
              <a:buFont typeface="Verdana"/>
              <a:buAutoNum type="arabicPeriod" startAt="5"/>
              <a:tabLst>
                <a:tab pos="732155" algn="l"/>
              </a:tabLst>
            </a:pPr>
            <a:r>
              <a:rPr sz="1800" b="1" spc="5" dirty="0">
                <a:latin typeface="Verdana"/>
                <a:cs typeface="Verdana"/>
              </a:rPr>
              <a:t>D</a:t>
            </a:r>
            <a:r>
              <a:rPr sz="1800" b="1" spc="-25" dirty="0">
                <a:latin typeface="Verdana"/>
                <a:cs typeface="Verdana"/>
              </a:rPr>
              <a:t>M</a:t>
            </a:r>
            <a:r>
              <a:rPr sz="1800" b="1" dirty="0">
                <a:latin typeface="Verdana"/>
                <a:cs typeface="Verdana"/>
              </a:rPr>
              <a:t>A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Verdana"/>
                <a:cs typeface="Verdana"/>
              </a:rPr>
              <a:t>F</a:t>
            </a:r>
            <a:r>
              <a:rPr sz="1800" b="1" dirty="0">
                <a:latin typeface="Verdana"/>
                <a:cs typeface="Verdana"/>
              </a:rPr>
              <a:t>un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spc="-15" dirty="0">
                <a:latin typeface="Verdana"/>
                <a:cs typeface="Verdana"/>
              </a:rPr>
              <a:t>t</a:t>
            </a:r>
            <a:r>
              <a:rPr sz="1800" b="1" spc="-5" dirty="0">
                <a:latin typeface="Verdana"/>
                <a:cs typeface="Verdana"/>
              </a:rPr>
              <a:t>i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dirty="0"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llowin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ommon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DD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</a:t>
            </a:r>
            <a:r>
              <a:rPr sz="1200" spc="-10" dirty="0">
                <a:latin typeface="Times New Roman"/>
                <a:cs typeface="Times New Roman"/>
              </a:rPr>
              <a:t>un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635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10" dirty="0">
                <a:latin typeface="Times New Roman"/>
                <a:cs typeface="Times New Roman"/>
              </a:rPr>
              <a:t>a_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_2d_d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()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DD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cr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335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</a:t>
            </a:r>
            <a:r>
              <a:rPr sz="1200" b="1" spc="15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nqu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_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c(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D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ript</a:t>
            </a:r>
            <a:r>
              <a:rPr sz="1200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092835" marR="5080" lvl="2" indent="-269875">
              <a:lnSpc>
                <a:spcPts val="1380"/>
              </a:lnSpc>
              <a:spcBef>
                <a:spcPts val="43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nqu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_syn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_po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t()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point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30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ait</a:t>
            </a:r>
            <a:r>
              <a:rPr sz="1200" b="1" dirty="0">
                <a:latin typeface="Times New Roman"/>
                <a:cs typeface="Times New Roman"/>
              </a:rPr>
              <a:t>_syn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_p</a:t>
            </a:r>
            <a:r>
              <a:rPr sz="1200" b="1" spc="-5" dirty="0">
                <a:latin typeface="Times New Roman"/>
                <a:cs typeface="Times New Roman"/>
              </a:rPr>
              <a:t>oi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t()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ific D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nc</a:t>
            </a:r>
            <a:r>
              <a:rPr sz="1200" spc="-5" dirty="0">
                <a:latin typeface="Times New Roman"/>
                <a:cs typeface="Times New Roman"/>
              </a:rPr>
              <a:t> point</a:t>
            </a:r>
            <a:endParaRPr sz="1200">
              <a:latin typeface="Times New Roman"/>
              <a:cs typeface="Times New Roman"/>
            </a:endParaRPr>
          </a:p>
          <a:p>
            <a:pPr marL="1092835" marR="108585" lvl="2" indent="-269875">
              <a:lnSpc>
                <a:spcPct val="95400"/>
              </a:lnSpc>
              <a:spcBef>
                <a:spcPts val="40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a_upda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_2d_d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_s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ze</a:t>
            </a:r>
            <a:r>
              <a:rPr sz="1200" b="1" spc="-5" dirty="0">
                <a:latin typeface="Times New Roman"/>
                <a:cs typeface="Times New Roman"/>
              </a:rPr>
              <a:t>()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istin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DD</a:t>
            </a:r>
            <a:r>
              <a:rPr sz="1200" dirty="0">
                <a:latin typeface="Times New Roman"/>
                <a:cs typeface="Times New Roman"/>
              </a:rPr>
              <a:t>MA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ript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dif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s</a:t>
            </a:r>
            <a:r>
              <a:rPr sz="1200" spc="-5" dirty="0">
                <a:latin typeface="Times New Roman"/>
                <a:cs typeface="Times New Roman"/>
              </a:rPr>
              <a:t>iz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lo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di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ea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ew</a:t>
            </a:r>
            <a:r>
              <a:rPr sz="1200" dirty="0">
                <a:latin typeface="Times New Roman"/>
                <a:cs typeface="Times New Roman"/>
              </a:rPr>
              <a:t>, d</a:t>
            </a:r>
            <a:r>
              <a:rPr sz="1200" spc="-5" dirty="0">
                <a:latin typeface="Times New Roman"/>
                <a:cs typeface="Times New Roman"/>
              </a:rPr>
              <a:t>iff</a:t>
            </a:r>
            <a:r>
              <a:rPr sz="1200" spc="-10" dirty="0">
                <a:latin typeface="Times New Roman"/>
                <a:cs typeface="Times New Roman"/>
              </a:rPr>
              <a:t>ere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cr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9789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444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7428" y="363717"/>
            <a:ext cx="76834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39" y="558726"/>
            <a:ext cx="5517515" cy="295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Ba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pp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lic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at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731520" indent="-718820">
              <a:lnSpc>
                <a:spcPct val="100000"/>
              </a:lnSpc>
              <a:buSzPct val="109090"/>
              <a:buFont typeface="Verdana"/>
              <a:buAutoNum type="arabicPeriod" startAt="2"/>
              <a:tabLst>
                <a:tab pos="732155" algn="l"/>
              </a:tabLst>
            </a:pPr>
            <a:r>
              <a:rPr sz="2200" b="1" spc="-25" dirty="0">
                <a:latin typeface="Verdana"/>
                <a:cs typeface="Verdana"/>
              </a:rPr>
              <a:t>B</a:t>
            </a:r>
            <a:r>
              <a:rPr sz="2200" b="1" spc="-20" dirty="0">
                <a:latin typeface="Verdana"/>
                <a:cs typeface="Verdana"/>
              </a:rPr>
              <a:t>a</a:t>
            </a:r>
            <a:r>
              <a:rPr sz="2200" b="1" spc="-10" dirty="0">
                <a:latin typeface="Verdana"/>
                <a:cs typeface="Verdana"/>
              </a:rPr>
              <a:t>si</a:t>
            </a:r>
            <a:r>
              <a:rPr sz="2200" b="1" spc="-15" dirty="0">
                <a:latin typeface="Verdana"/>
                <a:cs typeface="Verdana"/>
              </a:rPr>
              <a:t>c</a:t>
            </a:r>
            <a:r>
              <a:rPr sz="2200" b="1" spc="204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Verdana"/>
                <a:cs typeface="Verdana"/>
              </a:rPr>
              <a:t>A</a:t>
            </a:r>
            <a:r>
              <a:rPr sz="2200" b="1" spc="-20" dirty="0">
                <a:latin typeface="Verdana"/>
                <a:cs typeface="Verdana"/>
              </a:rPr>
              <a:t>p</a:t>
            </a:r>
            <a:r>
              <a:rPr sz="2200" b="1" spc="-10" dirty="0">
                <a:latin typeface="Verdana"/>
                <a:cs typeface="Verdana"/>
              </a:rPr>
              <a:t>plic</a:t>
            </a:r>
            <a:r>
              <a:rPr sz="2200" b="1" spc="-20" dirty="0">
                <a:latin typeface="Verdana"/>
                <a:cs typeface="Verdana"/>
              </a:rPr>
              <a:t>a</a:t>
            </a:r>
            <a:r>
              <a:rPr sz="2200" b="1" spc="-15" dirty="0">
                <a:latin typeface="Verdana"/>
                <a:cs typeface="Verdana"/>
              </a:rPr>
              <a:t>tion</a:t>
            </a:r>
            <a:endParaRPr sz="2200">
              <a:latin typeface="Verdana"/>
              <a:cs typeface="Verdana"/>
            </a:endParaRPr>
          </a:p>
          <a:p>
            <a:pPr marL="731520" lvl="1" indent="-718820">
              <a:lnSpc>
                <a:spcPct val="100000"/>
              </a:lnSpc>
              <a:spcBef>
                <a:spcPts val="1800"/>
              </a:spcBef>
              <a:buFont typeface="Verdana"/>
              <a:buAutoNum type="arabicPeriod"/>
              <a:tabLst>
                <a:tab pos="732155" algn="l"/>
              </a:tabLst>
            </a:pPr>
            <a:r>
              <a:rPr sz="1800" b="1" spc="-10" dirty="0">
                <a:latin typeface="Verdana"/>
                <a:cs typeface="Verdana"/>
              </a:rPr>
              <a:t>I</a:t>
            </a:r>
            <a:r>
              <a:rPr sz="1800" b="1" dirty="0">
                <a:latin typeface="Verdana"/>
                <a:cs typeface="Verdana"/>
              </a:rPr>
              <a:t>n</a:t>
            </a:r>
            <a:r>
              <a:rPr sz="1800" b="1" spc="-15" dirty="0">
                <a:latin typeface="Verdana"/>
                <a:cs typeface="Verdana"/>
              </a:rPr>
              <a:t>itiali</a:t>
            </a:r>
            <a:r>
              <a:rPr sz="1800" b="1" spc="-10" dirty="0">
                <a:latin typeface="Verdana"/>
                <a:cs typeface="Verdana"/>
              </a:rPr>
              <a:t>z</a:t>
            </a:r>
            <a:r>
              <a:rPr sz="1800" b="1" spc="-20" dirty="0">
                <a:latin typeface="Verdana"/>
                <a:cs typeface="Verdana"/>
              </a:rPr>
              <a:t>a</a:t>
            </a:r>
            <a:r>
              <a:rPr sz="1800" b="1" spc="-5" dirty="0">
                <a:latin typeface="Verdana"/>
                <a:cs typeface="Verdana"/>
              </a:rPr>
              <a:t>t</a:t>
            </a:r>
            <a:r>
              <a:rPr sz="1800" b="1" spc="-15" dirty="0">
                <a:latin typeface="Verdana"/>
                <a:cs typeface="Verdana"/>
              </a:rPr>
              <a:t>i</a:t>
            </a:r>
            <a:r>
              <a:rPr sz="1800" b="1" spc="-5" dirty="0">
                <a:latin typeface="Verdana"/>
                <a:cs typeface="Verdana"/>
              </a:rPr>
              <a:t>o</a:t>
            </a:r>
            <a:r>
              <a:rPr sz="1800" b="1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the foll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un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ons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iti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DD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e: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66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10" dirty="0">
                <a:latin typeface="Times New Roman"/>
                <a:cs typeface="Times New Roman"/>
              </a:rPr>
              <a:t>a_i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it</a:t>
            </a:r>
            <a:r>
              <a:rPr sz="1200" b="1" spc="10" dirty="0">
                <a:latin typeface="Times New Roman"/>
                <a:cs typeface="Times New Roman"/>
              </a:rPr>
              <a:t>_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an</a:t>
            </a:r>
            <a:r>
              <a:rPr sz="1200" b="1" spc="-10" dirty="0">
                <a:latin typeface="Times New Roman"/>
                <a:cs typeface="Times New Roman"/>
              </a:rPr>
              <a:t>ag</a:t>
            </a:r>
            <a:r>
              <a:rPr sz="1200" b="1" spc="-15" dirty="0">
                <a:latin typeface="Times New Roman"/>
                <a:cs typeface="Times New Roman"/>
              </a:rPr>
              <a:t>er</a:t>
            </a: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092835" marR="99695" lvl="2" indent="-269875">
              <a:lnSpc>
                <a:spcPts val="1380"/>
              </a:lnSpc>
              <a:spcBef>
                <a:spcPts val="43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10" dirty="0">
                <a:latin typeface="Times New Roman"/>
                <a:cs typeface="Times New Roman"/>
              </a:rPr>
              <a:t>a_allo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_qu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g_qu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_bas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, 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uns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" dirty="0">
                <a:latin typeface="Times New Roman"/>
                <a:cs typeface="Times New Roman"/>
              </a:rPr>
              <a:t>)</a:t>
            </a:r>
            <a:r>
              <a:rPr sz="1200" b="1" dirty="0">
                <a:latin typeface="Times New Roman"/>
                <a:cs typeface="Times New Roman"/>
              </a:rPr>
              <a:t>g_qu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, 4, s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ze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g_qu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5" dirty="0">
                <a:latin typeface="Times New Roman"/>
                <a:cs typeface="Times New Roman"/>
              </a:rPr>
              <a:t> /</a:t>
            </a:r>
            <a:r>
              <a:rPr sz="1200" b="1" dirty="0">
                <a:latin typeface="Times New Roman"/>
                <a:cs typeface="Times New Roman"/>
              </a:rPr>
              <a:t> s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ze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a_d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_</a:t>
            </a:r>
            <a:r>
              <a:rPr sz="1200" b="1" spc="-5" dirty="0">
                <a:latin typeface="Times New Roman"/>
                <a:cs typeface="Times New Roman"/>
              </a:rPr>
              <a:t>t)</a:t>
            </a:r>
            <a:r>
              <a:rPr sz="1200" b="1" spc="5" dirty="0">
                <a:latin typeface="Times New Roman"/>
                <a:cs typeface="Times New Roman"/>
              </a:rPr>
              <a:t>)</a:t>
            </a:r>
            <a:r>
              <a:rPr sz="1200" b="1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9"/>
              </a:spcBef>
              <a:buFont typeface="Times New Roman"/>
              <a:buChar char="●"/>
            </a:pPr>
            <a:endParaRPr sz="1550">
              <a:latin typeface="Times New Roman"/>
              <a:cs typeface="Times New Roman"/>
            </a:endParaRPr>
          </a:p>
          <a:p>
            <a:pPr marL="731520" lvl="1" indent="-718820">
              <a:lnSpc>
                <a:spcPct val="100000"/>
              </a:lnSpc>
              <a:buFont typeface="Verdana"/>
              <a:buAutoNum type="arabicPeriod" startAt="2"/>
              <a:tabLst>
                <a:tab pos="732155" algn="l"/>
              </a:tabLst>
            </a:pPr>
            <a:r>
              <a:rPr sz="1800" b="1" spc="-5" dirty="0">
                <a:latin typeface="Verdana"/>
                <a:cs typeface="Verdana"/>
              </a:rPr>
              <a:t>W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spc="5" dirty="0">
                <a:latin typeface="Verdana"/>
                <a:cs typeface="Verdana"/>
              </a:rPr>
              <a:t>r</a:t>
            </a:r>
            <a:r>
              <a:rPr sz="1800" b="1" spc="-10" dirty="0">
                <a:latin typeface="Verdana"/>
                <a:cs typeface="Verdana"/>
              </a:rPr>
              <a:t>k</a:t>
            </a:r>
            <a:r>
              <a:rPr sz="1800" b="1" spc="-5" dirty="0">
                <a:latin typeface="Verdana"/>
                <a:cs typeface="Verdana"/>
              </a:rPr>
              <a:t>f</a:t>
            </a:r>
            <a:r>
              <a:rPr sz="1800" b="1" spc="-15" dirty="0">
                <a:latin typeface="Verdana"/>
                <a:cs typeface="Verdana"/>
              </a:rPr>
              <a:t>lo</a:t>
            </a:r>
            <a:r>
              <a:rPr sz="1800" b="1" dirty="0"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F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i</a:t>
            </a: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g</a:t>
            </a:r>
            <a:r>
              <a:rPr sz="1200" spc="10" dirty="0">
                <a:latin typeface="Times New Roman"/>
                <a:cs typeface="Times New Roman"/>
                <a:hlinkClick r:id="rId3" action="ppaction://hlinksldjump"/>
              </a:rPr>
              <a:t>u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200" spc="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sho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the w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fl</a:t>
            </a:r>
            <a:r>
              <a:rPr sz="1200" dirty="0">
                <a:latin typeface="Times New Roman"/>
                <a:cs typeface="Times New Roman"/>
              </a:rPr>
              <a:t>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DD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6272" y="362864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7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9319" y="3631691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59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4603" y="3631691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59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6272" y="805434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7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85366" y="8210756"/>
            <a:ext cx="23488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i="1" spc="-5" dirty="0">
                <a:latin typeface="Times New Roman"/>
                <a:cs typeface="Times New Roman"/>
              </a:rPr>
              <a:t>F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g</a:t>
            </a:r>
            <a:r>
              <a:rPr sz="1100" b="1" i="1" spc="-5" dirty="0">
                <a:latin typeface="Times New Roman"/>
                <a:cs typeface="Times New Roman"/>
              </a:rPr>
              <a:t>u</a:t>
            </a:r>
            <a:r>
              <a:rPr sz="1100" b="1" i="1" dirty="0">
                <a:latin typeface="Times New Roman"/>
                <a:cs typeface="Times New Roman"/>
              </a:rPr>
              <a:t>re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2-</a:t>
            </a:r>
            <a:r>
              <a:rPr sz="1100" b="1" i="1" spc="-15" dirty="0">
                <a:latin typeface="Times New Roman"/>
                <a:cs typeface="Times New Roman"/>
              </a:rPr>
              <a:t>1</a:t>
            </a:r>
            <a:r>
              <a:rPr sz="1100" b="1" i="1" dirty="0">
                <a:latin typeface="Times New Roman"/>
                <a:cs typeface="Times New Roman"/>
              </a:rPr>
              <a:t>: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B</a:t>
            </a:r>
            <a:r>
              <a:rPr sz="1100" b="1" i="1" dirty="0">
                <a:latin typeface="Times New Roman"/>
                <a:cs typeface="Times New Roman"/>
              </a:rPr>
              <a:t>a</a:t>
            </a:r>
            <a:r>
              <a:rPr sz="1100" b="1" i="1" spc="-10" dirty="0">
                <a:latin typeface="Times New Roman"/>
                <a:cs typeface="Times New Roman"/>
              </a:rPr>
              <a:t>s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c </a:t>
            </a:r>
            <a:r>
              <a:rPr sz="1100" b="1" i="1" spc="-5" dirty="0">
                <a:latin typeface="Times New Roman"/>
                <a:cs typeface="Times New Roman"/>
              </a:rPr>
              <a:t>A</a:t>
            </a:r>
            <a:r>
              <a:rPr sz="1100" b="1" i="1" dirty="0">
                <a:latin typeface="Times New Roman"/>
                <a:cs typeface="Times New Roman"/>
              </a:rPr>
              <a:t>p</a:t>
            </a:r>
            <a:r>
              <a:rPr sz="1100" b="1" i="1" spc="-15" dirty="0">
                <a:latin typeface="Times New Roman"/>
                <a:cs typeface="Times New Roman"/>
              </a:rPr>
              <a:t>p</a:t>
            </a:r>
            <a:r>
              <a:rPr sz="1100" b="1" i="1" spc="5" dirty="0">
                <a:latin typeface="Times New Roman"/>
                <a:cs typeface="Times New Roman"/>
              </a:rPr>
              <a:t>li</a:t>
            </a:r>
            <a:r>
              <a:rPr sz="1100" b="1" i="1" spc="-10" dirty="0">
                <a:latin typeface="Times New Roman"/>
                <a:cs typeface="Times New Roman"/>
              </a:rPr>
              <a:t>c</a:t>
            </a:r>
            <a:r>
              <a:rPr sz="1100" b="1" i="1" dirty="0">
                <a:latin typeface="Times New Roman"/>
                <a:cs typeface="Times New Roman"/>
              </a:rPr>
              <a:t>a</a:t>
            </a:r>
            <a:r>
              <a:rPr sz="1100" b="1" i="1" spc="-10" dirty="0">
                <a:latin typeface="Times New Roman"/>
                <a:cs typeface="Times New Roman"/>
              </a:rPr>
              <a:t>t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on</a:t>
            </a:r>
            <a:r>
              <a:rPr sz="1100" b="1" i="1" spc="-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W</a:t>
            </a:r>
            <a:r>
              <a:rPr sz="1100" b="1" i="1" spc="-15" dirty="0">
                <a:latin typeface="Times New Roman"/>
                <a:cs typeface="Times New Roman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rk</a:t>
            </a:r>
            <a:r>
              <a:rPr sz="1100" b="1" i="1" spc="-10" dirty="0">
                <a:latin typeface="Times New Roman"/>
                <a:cs typeface="Times New Roman"/>
              </a:rPr>
              <a:t>f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ow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6308" y="3636483"/>
            <a:ext cx="3410584" cy="441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8907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3563" y="1853184"/>
            <a:ext cx="5568950" cy="247015"/>
          </a:xfrm>
          <a:custGeom>
            <a:avLst/>
            <a:gdLst/>
            <a:ahLst/>
            <a:cxnLst/>
            <a:rect l="l" t="t" r="r" b="b"/>
            <a:pathLst>
              <a:path w="5568950" h="247014">
                <a:moveTo>
                  <a:pt x="0" y="246887"/>
                </a:moveTo>
                <a:lnTo>
                  <a:pt x="5568695" y="246887"/>
                </a:lnTo>
                <a:lnTo>
                  <a:pt x="556869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467" y="1850136"/>
            <a:ext cx="5581015" cy="0"/>
          </a:xfrm>
          <a:custGeom>
            <a:avLst/>
            <a:gdLst/>
            <a:ahLst/>
            <a:cxnLst/>
            <a:rect l="l" t="t" r="r" b="b"/>
            <a:pathLst>
              <a:path w="5581015">
                <a:moveTo>
                  <a:pt x="0" y="0"/>
                </a:moveTo>
                <a:lnTo>
                  <a:pt x="55808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516" y="1853184"/>
            <a:ext cx="0" cy="6678295"/>
          </a:xfrm>
          <a:custGeom>
            <a:avLst/>
            <a:gdLst/>
            <a:ahLst/>
            <a:cxnLst/>
            <a:rect l="l" t="t" r="r" b="b"/>
            <a:pathLst>
              <a:path h="6678295">
                <a:moveTo>
                  <a:pt x="0" y="0"/>
                </a:moveTo>
                <a:lnTo>
                  <a:pt x="0" y="667816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5307" y="1853184"/>
            <a:ext cx="0" cy="6678295"/>
          </a:xfrm>
          <a:custGeom>
            <a:avLst/>
            <a:gdLst/>
            <a:ahLst/>
            <a:cxnLst/>
            <a:rect l="l" t="t" r="r" b="b"/>
            <a:pathLst>
              <a:path h="6678295">
                <a:moveTo>
                  <a:pt x="0" y="0"/>
                </a:moveTo>
                <a:lnTo>
                  <a:pt x="0" y="667816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563" y="2100072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563" y="2334768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563" y="2569464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563" y="2804160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563" y="3038856"/>
            <a:ext cx="5568950" cy="233679"/>
          </a:xfrm>
          <a:custGeom>
            <a:avLst/>
            <a:gdLst/>
            <a:ahLst/>
            <a:cxnLst/>
            <a:rect l="l" t="t" r="r" b="b"/>
            <a:pathLst>
              <a:path w="5568950" h="233679">
                <a:moveTo>
                  <a:pt x="0" y="233171"/>
                </a:moveTo>
                <a:lnTo>
                  <a:pt x="5568695" y="233171"/>
                </a:lnTo>
                <a:lnTo>
                  <a:pt x="5568695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563" y="3272028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563" y="3506723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563" y="3741420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3563" y="3976116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3563" y="4210811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563" y="4445508"/>
            <a:ext cx="5568950" cy="233679"/>
          </a:xfrm>
          <a:custGeom>
            <a:avLst/>
            <a:gdLst/>
            <a:ahLst/>
            <a:cxnLst/>
            <a:rect l="l" t="t" r="r" b="b"/>
            <a:pathLst>
              <a:path w="5568950" h="233679">
                <a:moveTo>
                  <a:pt x="0" y="233171"/>
                </a:moveTo>
                <a:lnTo>
                  <a:pt x="5568695" y="233171"/>
                </a:lnTo>
                <a:lnTo>
                  <a:pt x="5568695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563" y="4678679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0788" y="4913376"/>
            <a:ext cx="1871980" cy="158750"/>
          </a:xfrm>
          <a:custGeom>
            <a:avLst/>
            <a:gdLst/>
            <a:ahLst/>
            <a:cxnLst/>
            <a:rect l="l" t="t" r="r" b="b"/>
            <a:pathLst>
              <a:path w="1871979" h="158750">
                <a:moveTo>
                  <a:pt x="0" y="158495"/>
                </a:moveTo>
                <a:lnTo>
                  <a:pt x="1871471" y="158495"/>
                </a:lnTo>
                <a:lnTo>
                  <a:pt x="1871471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3563" y="4913376"/>
            <a:ext cx="2188845" cy="158750"/>
          </a:xfrm>
          <a:custGeom>
            <a:avLst/>
            <a:gdLst/>
            <a:ahLst/>
            <a:cxnLst/>
            <a:rect l="l" t="t" r="r" b="b"/>
            <a:pathLst>
              <a:path w="2188845" h="158750">
                <a:moveTo>
                  <a:pt x="0" y="158495"/>
                </a:moveTo>
                <a:lnTo>
                  <a:pt x="2188463" y="158495"/>
                </a:lnTo>
                <a:lnTo>
                  <a:pt x="2188463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027" y="4913376"/>
            <a:ext cx="1508760" cy="158750"/>
          </a:xfrm>
          <a:custGeom>
            <a:avLst/>
            <a:gdLst/>
            <a:ahLst/>
            <a:cxnLst/>
            <a:rect l="l" t="t" r="r" b="b"/>
            <a:pathLst>
              <a:path w="1508760" h="158750">
                <a:moveTo>
                  <a:pt x="0" y="158495"/>
                </a:moveTo>
                <a:lnTo>
                  <a:pt x="1508759" y="158495"/>
                </a:lnTo>
                <a:lnTo>
                  <a:pt x="1508759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3563" y="5071872"/>
            <a:ext cx="5568950" cy="158750"/>
          </a:xfrm>
          <a:custGeom>
            <a:avLst/>
            <a:gdLst/>
            <a:ahLst/>
            <a:cxnLst/>
            <a:rect l="l" t="t" r="r" b="b"/>
            <a:pathLst>
              <a:path w="5568950" h="158750">
                <a:moveTo>
                  <a:pt x="0" y="158495"/>
                </a:moveTo>
                <a:lnTo>
                  <a:pt x="5568695" y="158495"/>
                </a:lnTo>
                <a:lnTo>
                  <a:pt x="556869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563" y="5230367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563" y="5465064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563" y="5699759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3563" y="5934455"/>
            <a:ext cx="5568950" cy="233679"/>
          </a:xfrm>
          <a:custGeom>
            <a:avLst/>
            <a:gdLst/>
            <a:ahLst/>
            <a:cxnLst/>
            <a:rect l="l" t="t" r="r" b="b"/>
            <a:pathLst>
              <a:path w="5568950" h="233679">
                <a:moveTo>
                  <a:pt x="0" y="233171"/>
                </a:moveTo>
                <a:lnTo>
                  <a:pt x="5568695" y="233171"/>
                </a:lnTo>
                <a:lnTo>
                  <a:pt x="5568695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3563" y="6167628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3563" y="6402323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3563" y="6637019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3563" y="6871716"/>
            <a:ext cx="5568950" cy="158750"/>
          </a:xfrm>
          <a:custGeom>
            <a:avLst/>
            <a:gdLst/>
            <a:ahLst/>
            <a:cxnLst/>
            <a:rect l="l" t="t" r="r" b="b"/>
            <a:pathLst>
              <a:path w="5568950" h="158750">
                <a:moveTo>
                  <a:pt x="0" y="158495"/>
                </a:moveTo>
                <a:lnTo>
                  <a:pt x="5568695" y="158495"/>
                </a:lnTo>
                <a:lnTo>
                  <a:pt x="556869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3563" y="7030211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3563" y="7264907"/>
            <a:ext cx="5568950" cy="233679"/>
          </a:xfrm>
          <a:custGeom>
            <a:avLst/>
            <a:gdLst/>
            <a:ahLst/>
            <a:cxnLst/>
            <a:rect l="l" t="t" r="r" b="b"/>
            <a:pathLst>
              <a:path w="5568950" h="233679">
                <a:moveTo>
                  <a:pt x="0" y="233171"/>
                </a:moveTo>
                <a:lnTo>
                  <a:pt x="5568695" y="233171"/>
                </a:lnTo>
                <a:lnTo>
                  <a:pt x="5568695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3563" y="7498080"/>
            <a:ext cx="5568950" cy="158750"/>
          </a:xfrm>
          <a:custGeom>
            <a:avLst/>
            <a:gdLst/>
            <a:ahLst/>
            <a:cxnLst/>
            <a:rect l="l" t="t" r="r" b="b"/>
            <a:pathLst>
              <a:path w="5568950" h="158750">
                <a:moveTo>
                  <a:pt x="0" y="158495"/>
                </a:moveTo>
                <a:lnTo>
                  <a:pt x="5568695" y="158495"/>
                </a:lnTo>
                <a:lnTo>
                  <a:pt x="556869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3563" y="7656576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3563" y="7891271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3563" y="8125968"/>
            <a:ext cx="5568950" cy="234950"/>
          </a:xfrm>
          <a:custGeom>
            <a:avLst/>
            <a:gdLst/>
            <a:ahLst/>
            <a:cxnLst/>
            <a:rect l="l" t="t" r="r" b="b"/>
            <a:pathLst>
              <a:path w="5568950" h="234950">
                <a:moveTo>
                  <a:pt x="0" y="234695"/>
                </a:moveTo>
                <a:lnTo>
                  <a:pt x="5568695" y="234695"/>
                </a:lnTo>
                <a:lnTo>
                  <a:pt x="556869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3563" y="8360664"/>
            <a:ext cx="5568950" cy="170815"/>
          </a:xfrm>
          <a:custGeom>
            <a:avLst/>
            <a:gdLst/>
            <a:ahLst/>
            <a:cxnLst/>
            <a:rect l="l" t="t" r="r" b="b"/>
            <a:pathLst>
              <a:path w="5568950" h="170815">
                <a:moveTo>
                  <a:pt x="0" y="170687"/>
                </a:moveTo>
                <a:lnTo>
                  <a:pt x="5568695" y="170687"/>
                </a:lnTo>
                <a:lnTo>
                  <a:pt x="556869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39444" y="558726"/>
            <a:ext cx="5438775" cy="797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CE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VA-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™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DDM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er</a:t>
            </a:r>
            <a:r>
              <a:rPr sz="900" b="1" i="1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sz="1800" b="1" spc="-15" dirty="0">
                <a:latin typeface="Verdana"/>
                <a:cs typeface="Verdana"/>
              </a:rPr>
              <a:t>2</a:t>
            </a:r>
            <a:r>
              <a:rPr sz="1800" b="1" spc="-5" dirty="0">
                <a:latin typeface="Verdana"/>
                <a:cs typeface="Verdana"/>
              </a:rPr>
              <a:t>.</a:t>
            </a:r>
            <a:r>
              <a:rPr sz="1800" b="1" dirty="0">
                <a:latin typeface="Verdana"/>
                <a:cs typeface="Verdana"/>
              </a:rPr>
              <a:t>3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Verdana"/>
                <a:cs typeface="Verdana"/>
              </a:rPr>
              <a:t>C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dirty="0">
                <a:latin typeface="Verdana"/>
                <a:cs typeface="Verdana"/>
              </a:rPr>
              <a:t>de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E</a:t>
            </a:r>
            <a:r>
              <a:rPr sz="1800" b="1" spc="-20" dirty="0">
                <a:latin typeface="Verdana"/>
                <a:cs typeface="Verdana"/>
              </a:rPr>
              <a:t>xa</a:t>
            </a:r>
            <a:r>
              <a:rPr sz="1800" b="1" dirty="0">
                <a:latin typeface="Verdana"/>
                <a:cs typeface="Verdana"/>
              </a:rPr>
              <a:t>mp</a:t>
            </a:r>
            <a:r>
              <a:rPr sz="1800" b="1" spc="-15" dirty="0"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200" spc="10" dirty="0">
                <a:latin typeface="Times New Roman"/>
                <a:cs typeface="Times New Roman"/>
                <a:hlinkClick r:id="rId3" action="ppaction://hlinksldjump"/>
              </a:rPr>
              <a:t>x</a:t>
            </a: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m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1200" spc="-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tio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w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fl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736089">
              <a:lnSpc>
                <a:spcPct val="100000"/>
              </a:lnSpc>
              <a:spcBef>
                <a:spcPts val="855"/>
              </a:spcBef>
            </a:pPr>
            <a:r>
              <a:rPr sz="1100" b="1" i="1" spc="-5" dirty="0">
                <a:latin typeface="Times New Roman"/>
                <a:cs typeface="Times New Roman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x</a:t>
            </a:r>
            <a:r>
              <a:rPr sz="1100" b="1" i="1" spc="-15" dirty="0">
                <a:latin typeface="Times New Roman"/>
                <a:cs typeface="Times New Roman"/>
              </a:rPr>
              <a:t>a</a:t>
            </a:r>
            <a:r>
              <a:rPr sz="1100" b="1" i="1" spc="15" dirty="0">
                <a:latin typeface="Times New Roman"/>
                <a:cs typeface="Times New Roman"/>
              </a:rPr>
              <a:t>m</a:t>
            </a:r>
            <a:r>
              <a:rPr sz="1100" b="1" i="1" spc="-15" dirty="0">
                <a:latin typeface="Times New Roman"/>
                <a:cs typeface="Times New Roman"/>
              </a:rPr>
              <a:t>p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2-1: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B</a:t>
            </a:r>
            <a:r>
              <a:rPr sz="1100" b="1" i="1" spc="-15" dirty="0">
                <a:latin typeface="Times New Roman"/>
                <a:cs typeface="Times New Roman"/>
              </a:rPr>
              <a:t>a</a:t>
            </a:r>
            <a:r>
              <a:rPr sz="1100" b="1" i="1" dirty="0">
                <a:latin typeface="Times New Roman"/>
                <a:cs typeface="Times New Roman"/>
              </a:rPr>
              <a:t>s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c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A</a:t>
            </a:r>
            <a:r>
              <a:rPr sz="1100" b="1" i="1" dirty="0">
                <a:latin typeface="Times New Roman"/>
                <a:cs typeface="Times New Roman"/>
              </a:rPr>
              <a:t>pp</a:t>
            </a:r>
            <a:r>
              <a:rPr sz="1100" b="1" i="1" spc="-10" dirty="0">
                <a:latin typeface="Times New Roman"/>
                <a:cs typeface="Times New Roman"/>
              </a:rPr>
              <a:t>l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spc="-10" dirty="0">
                <a:latin typeface="Times New Roman"/>
                <a:cs typeface="Times New Roman"/>
              </a:rPr>
              <a:t>c</a:t>
            </a:r>
            <a:r>
              <a:rPr sz="1100" b="1" i="1" dirty="0">
                <a:latin typeface="Times New Roman"/>
                <a:cs typeface="Times New Roman"/>
              </a:rPr>
              <a:t>a</a:t>
            </a:r>
            <a:r>
              <a:rPr sz="1100" b="1" i="1" spc="5" dirty="0">
                <a:latin typeface="Times New Roman"/>
                <a:cs typeface="Times New Roman"/>
              </a:rPr>
              <a:t>ti</a:t>
            </a:r>
            <a:r>
              <a:rPr sz="1100" b="1" i="1" dirty="0">
                <a:latin typeface="Times New Roman"/>
                <a:cs typeface="Times New Roman"/>
              </a:rPr>
              <a:t>on</a:t>
            </a:r>
            <a:r>
              <a:rPr sz="1100" b="1" i="1" spc="-5" dirty="0">
                <a:latin typeface="Times New Roman"/>
                <a:cs typeface="Times New Roman"/>
              </a:rPr>
              <a:t> </a:t>
            </a:r>
            <a:r>
              <a:rPr sz="1100" b="1" i="1" spc="-20" dirty="0">
                <a:latin typeface="Times New Roman"/>
                <a:cs typeface="Times New Roman"/>
              </a:rPr>
              <a:t>C</a:t>
            </a:r>
            <a:r>
              <a:rPr sz="1100" b="1" i="1" dirty="0">
                <a:latin typeface="Times New Roman"/>
                <a:cs typeface="Times New Roman"/>
              </a:rPr>
              <a:t>ode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5" dirty="0">
                <a:latin typeface="Courier New"/>
                <a:cs typeface="Courier New"/>
              </a:rPr>
              <a:t>voi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transfer_2d()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72110" marR="2207895">
              <a:lnSpc>
                <a:spcPct val="139800"/>
              </a:lnSpc>
            </a:pP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transfer_widt</a:t>
            </a:r>
            <a:r>
              <a:rPr sz="1100" dirty="0">
                <a:latin typeface="Courier New"/>
                <a:cs typeface="Courier New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49;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transfer_heigh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src_strid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49;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dst_strid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64;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src_offse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1039;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dst_offse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2043;</a:t>
            </a:r>
            <a:endParaRPr sz="1100">
              <a:latin typeface="Courier New"/>
              <a:cs typeface="Courier New"/>
            </a:endParaRPr>
          </a:p>
          <a:p>
            <a:pPr marL="372110" marR="1789430">
              <a:lnSpc>
                <a:spcPct val="280000"/>
              </a:lnSpc>
            </a:pP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sync_point_val;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printf("Startin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transfer_2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Test:\n");</a:t>
            </a:r>
            <a:endParaRPr sz="11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515"/>
              </a:spcBef>
            </a:pPr>
            <a:r>
              <a:rPr sz="1100" spc="-5" dirty="0">
                <a:latin typeface="Courier New"/>
                <a:cs typeface="Courier New"/>
              </a:rPr>
              <a:t>//Creat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on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dimensio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tas</a:t>
            </a:r>
            <a:r>
              <a:rPr sz="1100" dirty="0">
                <a:latin typeface="Courier New"/>
                <a:cs typeface="Courier New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descriptor</a:t>
            </a:r>
            <a:endParaRPr sz="1100">
              <a:latin typeface="Courier New"/>
              <a:cs typeface="Courier New"/>
            </a:endParaRPr>
          </a:p>
          <a:p>
            <a:pPr marL="12700" marR="722630" indent="359410">
              <a:lnSpc>
                <a:spcPts val="1250"/>
              </a:lnSpc>
              <a:spcBef>
                <a:spcPts val="625"/>
              </a:spcBef>
            </a:pPr>
            <a:r>
              <a:rPr sz="1100" spc="-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(DMA_STATUS_O</a:t>
            </a:r>
            <a:r>
              <a:rPr sz="1100" dirty="0">
                <a:latin typeface="Courier New"/>
                <a:cs typeface="Courier New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!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dma_create_2d_desc(&amp;desc_2d,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transfer_width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transfer_height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src_stride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dst_stride,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DMA_DIR_EXTERNAL_INTERNAL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DMA_TYPE_LINEAR))</a:t>
            </a:r>
            <a:endParaRPr sz="11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printf("Erro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creatin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descripto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Tes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failed!\n");</a:t>
            </a:r>
            <a:endParaRPr sz="11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515"/>
              </a:spcBef>
            </a:pPr>
            <a:r>
              <a:rPr sz="1100" spc="-5" dirty="0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//enqueu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task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ts val="1285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(DMA_STATUS_O</a:t>
            </a:r>
            <a:r>
              <a:rPr sz="1100" dirty="0">
                <a:latin typeface="Courier New"/>
                <a:cs typeface="Courier New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!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dma_enqueue_desc(&amp;myqueue_base,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sz="1100" spc="-5" dirty="0">
                <a:latin typeface="Courier New"/>
                <a:cs typeface="Courier New"/>
              </a:rPr>
              <a:t>&amp;desc_2d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ext_buf</a:t>
            </a:r>
            <a:r>
              <a:rPr sz="1100" dirty="0">
                <a:latin typeface="Courier New"/>
                <a:cs typeface="Courier New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src_offset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int_buff+dst_offset))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5609" algn="ctr">
              <a:lnSpc>
                <a:spcPts val="1285"/>
              </a:lnSpc>
              <a:spcBef>
                <a:spcPts val="515"/>
              </a:spcBef>
            </a:pPr>
            <a:r>
              <a:rPr sz="1100" spc="-5" dirty="0">
                <a:latin typeface="Courier New"/>
                <a:cs typeface="Courier New"/>
              </a:rPr>
              <a:t>printf("Erro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enqueuin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descripto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Test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sz="1100" spc="-5" dirty="0">
                <a:latin typeface="Courier New"/>
                <a:cs typeface="Courier New"/>
              </a:rPr>
              <a:t>failed!\n");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40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77467" y="8534400"/>
            <a:ext cx="5581015" cy="0"/>
          </a:xfrm>
          <a:custGeom>
            <a:avLst/>
            <a:gdLst/>
            <a:ahLst/>
            <a:cxnLst/>
            <a:rect l="l" t="t" r="r" b="b"/>
            <a:pathLst>
              <a:path w="5581015">
                <a:moveTo>
                  <a:pt x="0" y="0"/>
                </a:moveTo>
                <a:lnTo>
                  <a:pt x="55808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9444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77428" y="363717"/>
            <a:ext cx="768348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3140" y="558726"/>
            <a:ext cx="1123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Ba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pp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lic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at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3855" y="733044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516" y="969264"/>
            <a:ext cx="5575300" cy="3712845"/>
          </a:xfrm>
          <a:prstGeom prst="rect">
            <a:avLst/>
          </a:prstGeom>
          <a:solidFill>
            <a:srgbClr val="CFCFCF"/>
          </a:solidFill>
          <a:ln w="73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8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//Se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syn</a:t>
            </a:r>
            <a:r>
              <a:rPr sz="1100" dirty="0">
                <a:latin typeface="Courier New"/>
                <a:cs typeface="Courier New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ts val="128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(DMA_STATUS_O</a:t>
            </a:r>
            <a:r>
              <a:rPr sz="1100" dirty="0">
                <a:latin typeface="Courier New"/>
                <a:cs typeface="Courier New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!=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80"/>
              </a:lnSpc>
            </a:pPr>
            <a:r>
              <a:rPr sz="1100" spc="-5" dirty="0">
                <a:latin typeface="Courier New"/>
                <a:cs typeface="Courier New"/>
              </a:rPr>
              <a:t>dma_enqueue_sync_point(&amp;myqueue_base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&amp;sync_point_val))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507490">
              <a:lnSpc>
                <a:spcPts val="1285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printf("Erro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enqueuin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syn</a:t>
            </a:r>
            <a:r>
              <a:rPr sz="1100" dirty="0">
                <a:latin typeface="Courier New"/>
                <a:cs typeface="Courier New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poin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Test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85"/>
              </a:lnSpc>
            </a:pPr>
            <a:r>
              <a:rPr sz="1100" spc="-5" dirty="0">
                <a:latin typeface="Courier New"/>
                <a:cs typeface="Courier New"/>
              </a:rPr>
              <a:t>failed!\n");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507490" marR="1201420">
              <a:lnSpc>
                <a:spcPct val="140000"/>
              </a:lnSpc>
            </a:pPr>
            <a:r>
              <a:rPr sz="1100" spc="-5" dirty="0">
                <a:latin typeface="Courier New"/>
                <a:cs typeface="Courier New"/>
              </a:rPr>
              <a:t>//Pol</a:t>
            </a:r>
            <a:r>
              <a:rPr sz="1100" dirty="0">
                <a:latin typeface="Courier New"/>
                <a:cs typeface="Courier New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syn</a:t>
            </a:r>
            <a:r>
              <a:rPr sz="1100" dirty="0">
                <a:latin typeface="Courier New"/>
                <a:cs typeface="Courier New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point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dma_wait_sync_point(&amp;myqueue_base,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50"/>
              </a:lnSpc>
            </a:pPr>
            <a:r>
              <a:rPr sz="1100" spc="-5" dirty="0">
                <a:latin typeface="Courier New"/>
                <a:cs typeface="Courier New"/>
              </a:rPr>
              <a:t>sync_point_val);</a:t>
            </a:r>
            <a:endParaRPr sz="110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printf("Tes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Passed\n");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54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8907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4008120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CE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VA-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™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DDM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er</a:t>
            </a:r>
            <a:r>
              <a:rPr sz="900" b="1" i="1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sz="1800" b="1" spc="-15" dirty="0">
                <a:latin typeface="Verdana"/>
                <a:cs typeface="Verdana"/>
              </a:rPr>
              <a:t>2</a:t>
            </a:r>
            <a:r>
              <a:rPr sz="1800" b="1" spc="-5" dirty="0">
                <a:latin typeface="Verdana"/>
                <a:cs typeface="Verdana"/>
              </a:rPr>
              <a:t>.</a:t>
            </a:r>
            <a:r>
              <a:rPr sz="1800" b="1" dirty="0">
                <a:latin typeface="Verdana"/>
                <a:cs typeface="Verdana"/>
              </a:rPr>
              <a:t>4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Verdana"/>
                <a:cs typeface="Verdana"/>
              </a:rPr>
              <a:t>I</a:t>
            </a:r>
            <a:r>
              <a:rPr sz="1800" b="1" dirty="0">
                <a:latin typeface="Verdana"/>
                <a:cs typeface="Verdana"/>
              </a:rPr>
              <a:t>m</a:t>
            </a:r>
            <a:r>
              <a:rPr sz="1800" b="1" spc="-20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ge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Verdana"/>
                <a:cs typeface="Verdana"/>
              </a:rPr>
              <a:t>P</a:t>
            </a:r>
            <a:r>
              <a:rPr sz="1800" b="1" spc="-5" dirty="0">
                <a:latin typeface="Verdana"/>
                <a:cs typeface="Verdana"/>
              </a:rPr>
              <a:t>r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spc="-35" dirty="0">
                <a:latin typeface="Verdana"/>
                <a:cs typeface="Verdana"/>
              </a:rPr>
              <a:t>c</a:t>
            </a:r>
            <a:r>
              <a:rPr sz="1800" b="1" dirty="0">
                <a:latin typeface="Verdana"/>
                <a:cs typeface="Verdana"/>
              </a:rPr>
              <a:t>e</a:t>
            </a:r>
            <a:r>
              <a:rPr sz="1800" b="1" spc="-5" dirty="0"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F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i</a:t>
            </a: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g</a:t>
            </a:r>
            <a:r>
              <a:rPr sz="1200" spc="10" dirty="0">
                <a:latin typeface="Times New Roman"/>
                <a:cs typeface="Times New Roman"/>
                <a:hlinkClick r:id="rId3" action="ppaction://hlinksldjump"/>
              </a:rPr>
              <a:t>u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200" spc="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sho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D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ithm</a:t>
            </a:r>
            <a:r>
              <a:rPr sz="1200" dirty="0">
                <a:latin typeface="Times New Roman"/>
                <a:cs typeface="Times New Roman"/>
              </a:rPr>
              <a:t> op</a:t>
            </a:r>
            <a:r>
              <a:rPr sz="1200" spc="-5" dirty="0">
                <a:latin typeface="Times New Roman"/>
                <a:cs typeface="Times New Roman"/>
              </a:rPr>
              <a:t>timiz</a:t>
            </a:r>
            <a:r>
              <a:rPr sz="1200" spc="-15" dirty="0">
                <a:latin typeface="Times New Roman"/>
                <a:cs typeface="Times New Roman"/>
              </a:rPr>
              <a:t>ati</a:t>
            </a:r>
            <a:r>
              <a:rPr sz="1200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59" y="1612392"/>
            <a:ext cx="4754880" cy="0"/>
          </a:xfrm>
          <a:custGeom>
            <a:avLst/>
            <a:gdLst/>
            <a:ahLst/>
            <a:cxnLst/>
            <a:rect l="l" t="t" r="r" b="b"/>
            <a:pathLst>
              <a:path w="4754880">
                <a:moveTo>
                  <a:pt x="0" y="0"/>
                </a:moveTo>
                <a:lnTo>
                  <a:pt x="475487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808" y="1615440"/>
            <a:ext cx="0" cy="7143115"/>
          </a:xfrm>
          <a:custGeom>
            <a:avLst/>
            <a:gdLst/>
            <a:ahLst/>
            <a:cxnLst/>
            <a:rect l="l" t="t" r="r" b="b"/>
            <a:pathLst>
              <a:path h="7143115">
                <a:moveTo>
                  <a:pt x="0" y="0"/>
                </a:moveTo>
                <a:lnTo>
                  <a:pt x="0" y="714298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0591" y="1615440"/>
            <a:ext cx="0" cy="7143115"/>
          </a:xfrm>
          <a:custGeom>
            <a:avLst/>
            <a:gdLst/>
            <a:ahLst/>
            <a:cxnLst/>
            <a:rect l="l" t="t" r="r" b="b"/>
            <a:pathLst>
              <a:path h="7143115">
                <a:moveTo>
                  <a:pt x="0" y="0"/>
                </a:moveTo>
                <a:lnTo>
                  <a:pt x="0" y="714298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59" y="8761469"/>
            <a:ext cx="4754880" cy="0"/>
          </a:xfrm>
          <a:custGeom>
            <a:avLst/>
            <a:gdLst/>
            <a:ahLst/>
            <a:cxnLst/>
            <a:rect l="l" t="t" r="r" b="b"/>
            <a:pathLst>
              <a:path w="4754880">
                <a:moveTo>
                  <a:pt x="0" y="0"/>
                </a:moveTo>
                <a:lnTo>
                  <a:pt x="4754879" y="0"/>
                </a:lnTo>
              </a:path>
            </a:pathLst>
          </a:custGeom>
          <a:ln w="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4782" y="8919417"/>
            <a:ext cx="2549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i="1" spc="-5" dirty="0">
                <a:latin typeface="Times New Roman"/>
                <a:cs typeface="Times New Roman"/>
              </a:rPr>
              <a:t>F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g</a:t>
            </a:r>
            <a:r>
              <a:rPr sz="1100" b="1" i="1" spc="-5" dirty="0">
                <a:latin typeface="Times New Roman"/>
                <a:cs typeface="Times New Roman"/>
              </a:rPr>
              <a:t>u</a:t>
            </a:r>
            <a:r>
              <a:rPr sz="1100" b="1" i="1" dirty="0">
                <a:latin typeface="Times New Roman"/>
                <a:cs typeface="Times New Roman"/>
              </a:rPr>
              <a:t>re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2-</a:t>
            </a:r>
            <a:r>
              <a:rPr sz="1100" b="1" i="1" spc="-15" dirty="0">
                <a:latin typeface="Times New Roman"/>
                <a:cs typeface="Times New Roman"/>
              </a:rPr>
              <a:t>2</a:t>
            </a:r>
            <a:r>
              <a:rPr sz="1100" b="1" i="1" dirty="0">
                <a:latin typeface="Times New Roman"/>
                <a:cs typeface="Times New Roman"/>
              </a:rPr>
              <a:t>: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DD</a:t>
            </a:r>
            <a:r>
              <a:rPr sz="1100" b="1" i="1" dirty="0">
                <a:latin typeface="Times New Roman"/>
                <a:cs typeface="Times New Roman"/>
              </a:rPr>
              <a:t>MA</a:t>
            </a:r>
            <a:r>
              <a:rPr sz="1100" b="1" i="1" spc="-5" dirty="0">
                <a:latin typeface="Times New Roman"/>
                <a:cs typeface="Times New Roman"/>
              </a:rPr>
              <a:t> A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g</a:t>
            </a:r>
            <a:r>
              <a:rPr sz="1100" b="1" i="1" spc="-15" dirty="0">
                <a:latin typeface="Times New Roman"/>
                <a:cs typeface="Times New Roman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r</a:t>
            </a:r>
            <a:r>
              <a:rPr sz="1100" b="1" i="1" spc="-10" dirty="0">
                <a:latin typeface="Times New Roman"/>
                <a:cs typeface="Times New Roman"/>
              </a:rPr>
              <a:t>it</a:t>
            </a:r>
            <a:r>
              <a:rPr sz="1100" b="1" i="1" spc="-15" dirty="0">
                <a:latin typeface="Times New Roman"/>
                <a:cs typeface="Times New Roman"/>
              </a:rPr>
              <a:t>h</a:t>
            </a:r>
            <a:r>
              <a:rPr sz="1100" b="1" i="1" dirty="0">
                <a:latin typeface="Times New Roman"/>
                <a:cs typeface="Times New Roman"/>
              </a:rPr>
              <a:t>m</a:t>
            </a:r>
            <a:r>
              <a:rPr sz="1100" b="1" i="1" spc="1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p</a:t>
            </a:r>
            <a:r>
              <a:rPr sz="1100" b="1" i="1" spc="-10" dirty="0">
                <a:latin typeface="Times New Roman"/>
                <a:cs typeface="Times New Roman"/>
              </a:rPr>
              <a:t>ti</a:t>
            </a:r>
            <a:r>
              <a:rPr sz="1100" b="1" i="1" spc="5" dirty="0">
                <a:latin typeface="Times New Roman"/>
                <a:cs typeface="Times New Roman"/>
              </a:rPr>
              <a:t>mi</a:t>
            </a:r>
            <a:r>
              <a:rPr sz="1100" b="1" i="1" spc="-10" dirty="0">
                <a:latin typeface="Times New Roman"/>
                <a:cs typeface="Times New Roman"/>
              </a:rPr>
              <a:t>z</a:t>
            </a:r>
            <a:r>
              <a:rPr sz="1100" b="1" i="1" dirty="0">
                <a:latin typeface="Times New Roman"/>
                <a:cs typeface="Times New Roman"/>
              </a:rPr>
              <a:t>a</a:t>
            </a:r>
            <a:r>
              <a:rPr sz="1100" b="1" i="1" spc="-10" dirty="0">
                <a:latin typeface="Times New Roman"/>
                <a:cs typeface="Times New Roman"/>
              </a:rPr>
              <a:t>t</a:t>
            </a:r>
            <a:r>
              <a:rPr sz="1100" b="1" i="1" spc="5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9165" y="1620755"/>
            <a:ext cx="4743968" cy="7140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444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77428" y="363717"/>
            <a:ext cx="768348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8773" y="558726"/>
            <a:ext cx="479806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Ba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pp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lic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at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200" spc="10" dirty="0">
                <a:latin typeface="Times New Roman"/>
                <a:cs typeface="Times New Roman"/>
                <a:hlinkClick r:id="rId3" action="ppaction://hlinksldjump"/>
              </a:rPr>
              <a:t>x</a:t>
            </a: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m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1200" spc="-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DD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855"/>
              </a:spcBef>
            </a:pPr>
            <a:r>
              <a:rPr sz="1100" b="1" i="1" spc="-5" dirty="0">
                <a:latin typeface="Times New Roman"/>
                <a:cs typeface="Times New Roman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x</a:t>
            </a:r>
            <a:r>
              <a:rPr sz="1100" b="1" i="1" spc="-15" dirty="0">
                <a:latin typeface="Times New Roman"/>
                <a:cs typeface="Times New Roman"/>
              </a:rPr>
              <a:t>a</a:t>
            </a:r>
            <a:r>
              <a:rPr sz="1100" b="1" i="1" spc="15" dirty="0">
                <a:latin typeface="Times New Roman"/>
                <a:cs typeface="Times New Roman"/>
              </a:rPr>
              <a:t>m</a:t>
            </a:r>
            <a:r>
              <a:rPr sz="1100" b="1" i="1" spc="-15" dirty="0">
                <a:latin typeface="Times New Roman"/>
                <a:cs typeface="Times New Roman"/>
              </a:rPr>
              <a:t>p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2-2:</a:t>
            </a:r>
            <a:r>
              <a:rPr sz="1100" b="1" i="1" spc="-10" dirty="0">
                <a:latin typeface="Times New Roman"/>
                <a:cs typeface="Times New Roman"/>
              </a:rPr>
              <a:t> I</a:t>
            </a:r>
            <a:r>
              <a:rPr sz="1100" b="1" i="1" spc="15" dirty="0">
                <a:latin typeface="Times New Roman"/>
                <a:cs typeface="Times New Roman"/>
              </a:rPr>
              <a:t>m</a:t>
            </a:r>
            <a:r>
              <a:rPr sz="1100" b="1" i="1" spc="-15" dirty="0">
                <a:latin typeface="Times New Roman"/>
                <a:cs typeface="Times New Roman"/>
              </a:rPr>
              <a:t>a</a:t>
            </a:r>
            <a:r>
              <a:rPr sz="1100" b="1" i="1" dirty="0">
                <a:latin typeface="Times New Roman"/>
                <a:cs typeface="Times New Roman"/>
              </a:rPr>
              <a:t>ge </a:t>
            </a:r>
            <a:r>
              <a:rPr sz="1100" b="1" i="1" spc="-5" dirty="0">
                <a:latin typeface="Times New Roman"/>
                <a:cs typeface="Times New Roman"/>
              </a:rPr>
              <a:t>P</a:t>
            </a:r>
            <a:r>
              <a:rPr sz="1100" b="1" i="1" spc="-10" dirty="0">
                <a:latin typeface="Times New Roman"/>
                <a:cs typeface="Times New Roman"/>
              </a:rPr>
              <a:t>r</a:t>
            </a:r>
            <a:r>
              <a:rPr sz="1100" b="1" i="1" dirty="0">
                <a:latin typeface="Times New Roman"/>
                <a:cs typeface="Times New Roman"/>
              </a:rPr>
              <a:t>oc</a:t>
            </a:r>
            <a:r>
              <a:rPr sz="1100" b="1" i="1" spc="-10" dirty="0">
                <a:latin typeface="Times New Roman"/>
                <a:cs typeface="Times New Roman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ss </a:t>
            </a:r>
            <a:r>
              <a:rPr sz="1100" b="1" i="1" spc="-5" dirty="0">
                <a:latin typeface="Times New Roman"/>
                <a:cs typeface="Times New Roman"/>
              </a:rPr>
              <a:t>C</a:t>
            </a:r>
            <a:r>
              <a:rPr sz="1100" b="1" i="1" dirty="0">
                <a:latin typeface="Times New Roman"/>
                <a:cs typeface="Times New Roman"/>
              </a:rPr>
              <a:t>ode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516" y="1496562"/>
            <a:ext cx="5575300" cy="7310755"/>
          </a:xfrm>
          <a:prstGeom prst="rect">
            <a:avLst/>
          </a:prstGeom>
          <a:solidFill>
            <a:srgbClr val="CFCFCF"/>
          </a:solidFill>
          <a:ln w="73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voi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Img_process_with_DMA_demo()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27355" marR="2113280">
              <a:lnSpc>
                <a:spcPct val="139800"/>
              </a:lnSpc>
            </a:pP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ext_buf[EXT_BUF_SIZE];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buf_A_in[BUF_SIZE];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buf_A_out[BUF_SIZE];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buf_B_in[BUF_SIZE];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buf_B_out[BUF_SIZE];</a:t>
            </a:r>
            <a:endParaRPr sz="1100">
              <a:latin typeface="Courier New"/>
              <a:cs typeface="Courier New"/>
            </a:endParaRPr>
          </a:p>
          <a:p>
            <a:pPr marL="427355" marR="604520">
              <a:lnSpc>
                <a:spcPct val="140000"/>
              </a:lnSpc>
            </a:pP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char*p_buf_src[2</a:t>
            </a:r>
            <a:r>
              <a:rPr sz="1100" dirty="0">
                <a:latin typeface="Courier New"/>
                <a:cs typeface="Courier New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buf_A_in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buf_B_i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};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unsigne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char*p_buf_dst[2</a:t>
            </a:r>
            <a:r>
              <a:rPr sz="1100" dirty="0">
                <a:latin typeface="Courier New"/>
                <a:cs typeface="Courier New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buf_A_out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buf_B_ou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//Creat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tas</a:t>
            </a:r>
            <a:r>
              <a:rPr sz="1100" dirty="0">
                <a:latin typeface="Courier New"/>
                <a:cs typeface="Courier New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descriptor</a:t>
            </a:r>
            <a:endParaRPr sz="1100">
              <a:latin typeface="Courier New"/>
              <a:cs typeface="Courier New"/>
            </a:endParaRPr>
          </a:p>
          <a:p>
            <a:pPr marL="67945" marR="269240" indent="359410">
              <a:lnSpc>
                <a:spcPts val="1250"/>
              </a:lnSpc>
              <a:spcBef>
                <a:spcPts val="625"/>
              </a:spcBef>
            </a:pPr>
            <a:r>
              <a:rPr sz="1100" spc="-5" dirty="0">
                <a:latin typeface="Courier New"/>
                <a:cs typeface="Courier New"/>
              </a:rPr>
              <a:t>dma_create_desc(&amp;desc_2d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transfer_width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transfer_height,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src_stride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dst_stride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DMA_DIR_EXTERNAL_INTERNAL,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DMA_TYPE_LINEAR))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9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fo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&lt;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row_loop</a:t>
            </a:r>
            <a:r>
              <a:rPr sz="1100" dirty="0">
                <a:latin typeface="Courier New"/>
                <a:cs typeface="Courier New"/>
              </a:rPr>
              <a:t>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row_step)</a:t>
            </a:r>
            <a:endParaRPr sz="11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spc="-5" dirty="0">
                <a:latin typeface="Courier New"/>
                <a:cs typeface="Courier New"/>
              </a:rPr>
              <a:t>fo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</a:t>
            </a:r>
            <a:r>
              <a:rPr sz="1100" dirty="0">
                <a:latin typeface="Courier New"/>
                <a:cs typeface="Courier New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&lt;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line_loop</a:t>
            </a:r>
            <a:r>
              <a:rPr sz="1100" dirty="0">
                <a:latin typeface="Courier New"/>
                <a:cs typeface="Courier New"/>
              </a:rPr>
              <a:t>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line_step)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507490" marR="614045">
              <a:lnSpc>
                <a:spcPct val="140000"/>
              </a:lnSpc>
            </a:pPr>
            <a:r>
              <a:rPr sz="1100" spc="-5" dirty="0">
                <a:latin typeface="Courier New"/>
                <a:cs typeface="Courier New"/>
              </a:rPr>
              <a:t>//DM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process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dma_enqueue_desc(&amp;myqueue_base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&amp;desc_2d,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50"/>
              </a:lnSpc>
            </a:pPr>
            <a:r>
              <a:rPr sz="1100" spc="-5" dirty="0">
                <a:latin typeface="Courier New"/>
                <a:cs typeface="Courier New"/>
              </a:rPr>
              <a:t>p_buf_src[]</a:t>
            </a:r>
            <a:r>
              <a:rPr sz="1100" dirty="0">
                <a:latin typeface="Courier New"/>
                <a:cs typeface="Courier New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p_buf_dst[phas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^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1]);</a:t>
            </a:r>
            <a:endParaRPr sz="1100">
              <a:latin typeface="Courier New"/>
              <a:cs typeface="Courier New"/>
            </a:endParaRPr>
          </a:p>
          <a:p>
            <a:pPr marL="1507490">
              <a:lnSpc>
                <a:spcPts val="1285"/>
              </a:lnSpc>
              <a:spcBef>
                <a:spcPts val="515"/>
              </a:spcBef>
            </a:pPr>
            <a:r>
              <a:rPr sz="1100" spc="-5" dirty="0">
                <a:latin typeface="Courier New"/>
                <a:cs typeface="Courier New"/>
              </a:rPr>
              <a:t>dma_enqueue_sync_point(&amp;myqueue_base,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85"/>
              </a:lnSpc>
            </a:pPr>
            <a:r>
              <a:rPr sz="1100" spc="-5" dirty="0">
                <a:latin typeface="Courier New"/>
                <a:cs typeface="Courier New"/>
              </a:rPr>
              <a:t>&amp;sync_point_val[phase</a:t>
            </a:r>
            <a:r>
              <a:rPr sz="1100" dirty="0">
                <a:latin typeface="Courier New"/>
                <a:cs typeface="Courier New"/>
              </a:rPr>
              <a:t>^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1]););</a:t>
            </a:r>
            <a:endParaRPr sz="1100">
              <a:latin typeface="Courier New"/>
              <a:cs typeface="Courier New"/>
            </a:endParaRPr>
          </a:p>
          <a:p>
            <a:pPr marL="1507490" marR="1201420">
              <a:lnSpc>
                <a:spcPct val="140000"/>
              </a:lnSpc>
            </a:pPr>
            <a:r>
              <a:rPr sz="1100" spc="-5" dirty="0">
                <a:latin typeface="Courier New"/>
                <a:cs typeface="Courier New"/>
              </a:rPr>
              <a:t>//DS</a:t>
            </a:r>
            <a:r>
              <a:rPr sz="1100" dirty="0">
                <a:latin typeface="Courier New"/>
                <a:cs typeface="Courier New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cor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process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dma_wait_sync_point(&amp;myqueue_base,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ts val="1250"/>
              </a:lnSpc>
            </a:pPr>
            <a:r>
              <a:rPr sz="1100" spc="-5" dirty="0">
                <a:latin typeface="Courier New"/>
                <a:cs typeface="Courier New"/>
              </a:rPr>
              <a:t>sync_point_val[phase]);</a:t>
            </a:r>
            <a:endParaRPr sz="1100">
              <a:latin typeface="Courier New"/>
              <a:cs typeface="Courier New"/>
            </a:endParaRPr>
          </a:p>
          <a:p>
            <a:pPr marL="1507490" marR="1871345">
              <a:lnSpc>
                <a:spcPct val="139100"/>
              </a:lnSpc>
              <a:spcBef>
                <a:spcPts val="10"/>
              </a:spcBef>
            </a:pPr>
            <a:r>
              <a:rPr sz="1100" spc="-5" dirty="0">
                <a:latin typeface="Courier New"/>
                <a:cs typeface="Courier New"/>
              </a:rPr>
              <a:t>process(buffer[[phase])]);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phas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^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1148080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  <a:spcBef>
                <a:spcPts val="52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54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8907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5514975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D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ntat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io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nt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l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Do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c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u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me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ntat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n</a:t>
            </a:r>
            <a:r>
              <a:rPr sz="1400" b="1" spc="11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C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ontrol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i="1" spc="5" dirty="0">
                <a:latin typeface="Times New Roman"/>
                <a:cs typeface="Times New Roman"/>
              </a:rPr>
              <a:t>H</a:t>
            </a:r>
            <a:r>
              <a:rPr sz="1100" b="1" i="1" spc="-10" dirty="0">
                <a:latin typeface="Times New Roman"/>
                <a:cs typeface="Times New Roman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s</a:t>
            </a:r>
            <a:r>
              <a:rPr sz="1100" b="1" i="1" spc="5" dirty="0">
                <a:latin typeface="Times New Roman"/>
                <a:cs typeface="Times New Roman"/>
              </a:rPr>
              <a:t>t</a:t>
            </a:r>
            <a:r>
              <a:rPr sz="1100" b="1" i="1" spc="-15" dirty="0">
                <a:latin typeface="Times New Roman"/>
                <a:cs typeface="Times New Roman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ry </a:t>
            </a:r>
            <a:r>
              <a:rPr sz="1100" b="1" i="1" spc="-5" dirty="0">
                <a:latin typeface="Times New Roman"/>
                <a:cs typeface="Times New Roman"/>
              </a:rPr>
              <a:t>T</a:t>
            </a:r>
            <a:r>
              <a:rPr sz="1100" b="1" i="1" dirty="0">
                <a:latin typeface="Times New Roman"/>
                <a:cs typeface="Times New Roman"/>
              </a:rPr>
              <a:t>a</a:t>
            </a:r>
            <a:r>
              <a:rPr sz="1100" b="1" i="1" spc="-15" dirty="0">
                <a:latin typeface="Times New Roman"/>
                <a:cs typeface="Times New Roman"/>
              </a:rPr>
              <a:t>b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055" y="9603674"/>
            <a:ext cx="571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6936" y="1532953"/>
          <a:ext cx="5504180" cy="47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851"/>
                <a:gridCol w="1078991"/>
                <a:gridCol w="1845563"/>
                <a:gridCol w="1845569"/>
              </a:tblGrid>
              <a:tr h="229679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Ver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77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</a:tr>
              <a:tr h="23317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J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77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5495925" cy="313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CE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VA-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™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DDM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er</a:t>
            </a:r>
            <a:r>
              <a:rPr sz="900" b="1" i="1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D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cl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10" dirty="0">
                <a:solidFill>
                  <a:srgbClr val="072C62"/>
                </a:solidFill>
                <a:latin typeface="Verdana"/>
                <a:cs typeface="Verdana"/>
              </a:rPr>
              <a:t>m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er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an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d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P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ro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p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tar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y</a:t>
            </a:r>
            <a:r>
              <a:rPr sz="1400" b="1" spc="114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nfor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m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at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n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Not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10" dirty="0">
                <a:solidFill>
                  <a:srgbClr val="072C62"/>
                </a:solidFill>
                <a:latin typeface="Verdana"/>
                <a:cs typeface="Verdana"/>
              </a:rPr>
              <a:t>c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marL="731520" marR="5080" algn="just">
              <a:lnSpc>
                <a:spcPts val="1380"/>
              </a:lnSpc>
              <a:spcBef>
                <a:spcPts val="605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ubj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 noti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ommitm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spc="-10" dirty="0">
                <a:latin typeface="Times New Roman"/>
                <a:cs typeface="Times New Roman"/>
              </a:rPr>
              <a:t>®,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spc="-10" dirty="0">
                <a:latin typeface="Times New Roman"/>
                <a:cs typeface="Times New Roman"/>
              </a:rPr>
              <a:t>®,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</a:t>
            </a:r>
            <a:r>
              <a:rPr sz="1200" spc="-5" dirty="0">
                <a:latin typeface="Times New Roman"/>
                <a:cs typeface="Times New Roman"/>
              </a:rPr>
              <a:t>idi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ke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ki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l,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merch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bili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fit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ar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ula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tom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ondu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rwi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731520" marR="5080" algn="just">
              <a:lnSpc>
                <a:spcPts val="1380"/>
              </a:lnSpc>
              <a:spcBef>
                <a:spcPts val="600"/>
              </a:spcBef>
            </a:pP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hile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acc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®,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spons</a:t>
            </a:r>
            <a:r>
              <a:rPr sz="1200" spc="-5" dirty="0">
                <a:latin typeface="Times New Roman"/>
                <a:cs typeface="Times New Roman"/>
              </a:rPr>
              <a:t>ibili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omi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n,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bili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oss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im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ki</a:t>
            </a:r>
            <a:r>
              <a:rPr sz="1200" dirty="0">
                <a:latin typeface="Times New Roman"/>
                <a:cs typeface="Times New Roman"/>
              </a:rPr>
              <a:t>nd,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rni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hi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l.</a:t>
            </a:r>
            <a:endParaRPr sz="1200">
              <a:latin typeface="Times New Roman"/>
              <a:cs typeface="Times New Roman"/>
            </a:endParaRPr>
          </a:p>
          <a:p>
            <a:pPr marL="731520" algn="just">
              <a:lnSpc>
                <a:spcPct val="100000"/>
              </a:lnSpc>
              <a:spcBef>
                <a:spcPts val="500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8773" y="3691426"/>
            <a:ext cx="422846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tion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ht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s.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ht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rt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odu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d,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photo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opi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d,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without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writt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spc="-10" dirty="0">
                <a:latin typeface="Times New Roman"/>
                <a:cs typeface="Times New Roman"/>
              </a:rPr>
              <a:t>®,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8100" algn="just">
              <a:lnSpc>
                <a:spcPts val="138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®,    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™,    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5™,    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321™, </a:t>
            </a:r>
            <a:r>
              <a:rPr sz="1200" b="1" spc="-5" dirty="0">
                <a:latin typeface="Times New Roman"/>
                <a:cs typeface="Times New Roman"/>
              </a:rPr>
              <a:t>XC</a:t>
            </a:r>
            <a:r>
              <a:rPr sz="1200" b="1" dirty="0">
                <a:latin typeface="Times New Roman"/>
                <a:cs typeface="Times New Roman"/>
              </a:rPr>
              <a:t>323™, 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8</a:t>
            </a:r>
            <a:r>
              <a:rPr sz="1200" b="1" dirty="0">
                <a:latin typeface="Times New Roman"/>
                <a:cs typeface="Times New Roman"/>
              </a:rPr>
              <a:t>™, 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nd™, 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4000™,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884" y="3691426"/>
            <a:ext cx="48260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ts val="1380"/>
              </a:lnSpc>
            </a:pP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noth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5976" y="4296455"/>
            <a:ext cx="5092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-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773" y="4646975"/>
            <a:ext cx="4775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3125" algn="l"/>
                <a:tab pos="2219325" algn="l"/>
                <a:tab pos="356489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XC</a:t>
            </a:r>
            <a:r>
              <a:rPr sz="1200" b="1" dirty="0">
                <a:latin typeface="Times New Roman"/>
                <a:cs typeface="Times New Roman"/>
              </a:rPr>
              <a:t>4100™,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spc="5" dirty="0">
                <a:latin typeface="Times New Roman"/>
                <a:cs typeface="Times New Roman"/>
              </a:rPr>
              <a:t>-X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4200™,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5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210™,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44</a:t>
            </a:r>
            <a:r>
              <a:rPr sz="1200" b="1" spc="10" dirty="0">
                <a:latin typeface="Times New Roman"/>
                <a:cs typeface="Times New Roman"/>
              </a:rPr>
              <a:t>0</a:t>
            </a:r>
            <a:r>
              <a:rPr sz="1200" b="1" dirty="0">
                <a:latin typeface="Times New Roman"/>
                <a:cs typeface="Times New Roman"/>
              </a:rPr>
              <a:t>0™,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773" y="4822235"/>
            <a:ext cx="4067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4465" algn="l"/>
                <a:tab pos="285623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4410™,	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4500™,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VA-XC</a:t>
            </a:r>
            <a:r>
              <a:rPr sz="1200" b="1" dirty="0">
                <a:latin typeface="Times New Roman"/>
                <a:cs typeface="Times New Roman"/>
              </a:rPr>
              <a:t>4600™,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5976" y="4822235"/>
            <a:ext cx="5092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-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773" y="4997495"/>
            <a:ext cx="41084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9805" algn="l"/>
                <a:tab pos="26003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ak</a:t>
            </a:r>
            <a:r>
              <a:rPr sz="1200" b="1" spc="-10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10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II™,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ak</a:t>
            </a:r>
            <a:r>
              <a:rPr sz="1200" b="1" spc="-10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III™,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8773" y="5172755"/>
            <a:ext cx="47777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ts val="1380"/>
              </a:lnSpc>
            </a:pPr>
            <a:r>
              <a:rPr sz="1200" b="1" spc="-10" dirty="0">
                <a:latin typeface="Times New Roman"/>
                <a:cs typeface="Times New Roman"/>
              </a:rPr>
              <a:t>TL3210™, 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3211™, 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0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it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4™, 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410™,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411™,  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420™,  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421™,  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k™,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ak™,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-X</a:t>
            </a:r>
            <a:r>
              <a:rPr sz="1200" b="1" dirty="0">
                <a:latin typeface="Times New Roman"/>
                <a:cs typeface="Times New Roman"/>
              </a:rPr>
              <a:t>™,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dirty="0">
                <a:latin typeface="Times New Roman"/>
                <a:cs typeface="Times New Roman"/>
              </a:rPr>
              <a:t>1620™, 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dirty="0">
                <a:latin typeface="Times New Roman"/>
                <a:cs typeface="Times New Roman"/>
              </a:rPr>
              <a:t>1622™,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dirty="0">
                <a:latin typeface="Times New Roman"/>
                <a:cs typeface="Times New Roman"/>
              </a:rPr>
              <a:t>1641™,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r>
              <a:rPr sz="1200" b="1" spc="1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3™,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15" dirty="0">
                <a:latin typeface="Times New Roman"/>
                <a:cs typeface="Times New Roman"/>
              </a:rPr>
              <a:t>er</a:t>
            </a:r>
            <a:r>
              <a:rPr sz="1200" b="1" spc="-5" dirty="0">
                <a:latin typeface="Times New Roman"/>
                <a:cs typeface="Times New Roman"/>
              </a:rPr>
              <a:t>t-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ak</a:t>
            </a:r>
            <a:r>
              <a:rPr sz="1200" b="1" spc="-10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™,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10" dirty="0">
                <a:latin typeface="Times New Roman"/>
                <a:cs typeface="Times New Roman"/>
              </a:rPr>
              <a:t>ert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ak™, 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dirty="0">
                <a:latin typeface="Times New Roman"/>
                <a:cs typeface="Times New Roman"/>
              </a:rPr>
              <a:t>- 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dirty="0">
                <a:latin typeface="Times New Roman"/>
                <a:cs typeface="Times New Roman"/>
              </a:rPr>
              <a:t>S1100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™,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spc="1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1200™,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dirty="0">
                <a:latin typeface="Times New Roman"/>
                <a:cs typeface="Times New Roman"/>
              </a:rPr>
              <a:t>S120</a:t>
            </a:r>
            <a:r>
              <a:rPr sz="1200" b="1" spc="10" dirty="0">
                <a:latin typeface="Times New Roman"/>
                <a:cs typeface="Times New Roman"/>
              </a:rPr>
              <a:t>0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™,   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TL</a:t>
            </a:r>
            <a:r>
              <a:rPr sz="1200" b="1" dirty="0">
                <a:latin typeface="Times New Roman"/>
                <a:cs typeface="Times New Roman"/>
              </a:rPr>
              <a:t>S100™,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ob</a:t>
            </a:r>
            <a:r>
              <a:rPr sz="1200" b="1" spc="-5" dirty="0">
                <a:latin typeface="Times New Roman"/>
                <a:cs typeface="Times New Roman"/>
              </a:rPr>
              <a:t>il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a™,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1000™,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</a:t>
            </a:r>
            <a:r>
              <a:rPr sz="1200" b="1" spc="5" dirty="0">
                <a:latin typeface="Times New Roman"/>
                <a:cs typeface="Times New Roman"/>
              </a:rPr>
              <a:t>A-</a:t>
            </a: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2000™,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15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8773" y="6224316"/>
            <a:ext cx="400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3480" algn="l"/>
                <a:tab pos="272669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2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A-</a:t>
            </a: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3000™,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A-</a:t>
            </a: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3100™,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5976" y="6224316"/>
            <a:ext cx="5092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-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8773" y="6399576"/>
            <a:ext cx="1909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7740" algn="l"/>
              </a:tabLst>
            </a:pP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3101™,	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</a:t>
            </a:r>
            <a:r>
              <a:rPr sz="1200" b="1" spc="5" dirty="0">
                <a:latin typeface="Times New Roman"/>
                <a:cs typeface="Times New Roman"/>
              </a:rPr>
              <a:t>-X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6175" y="6399576"/>
            <a:ext cx="1028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5" dirty="0">
                <a:latin typeface="Times New Roman"/>
                <a:cs typeface="Times New Roman"/>
              </a:rPr>
              <a:t>X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4™,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4228" y="6399576"/>
            <a:ext cx="88391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VA-X</a:t>
            </a:r>
            <a:r>
              <a:rPr sz="1200" b="1" dirty="0">
                <a:latin typeface="Times New Roman"/>
                <a:cs typeface="Times New Roman"/>
              </a:rPr>
              <a:t>2™,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8773" y="6574836"/>
            <a:ext cx="477774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5000"/>
              </a:lnSpc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ud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o™,    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ud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o™,    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VA-V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™,    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Bl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oo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15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™,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™, 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A-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S™, 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VA-</a:t>
            </a:r>
            <a:r>
              <a:rPr sz="1200" b="1" spc="-10" dirty="0">
                <a:latin typeface="Times New Roman"/>
                <a:cs typeface="Times New Roman"/>
              </a:rPr>
              <a:t>Tool</a:t>
            </a:r>
            <a:r>
              <a:rPr sz="1200" b="1" dirty="0">
                <a:latin typeface="Times New Roman"/>
                <a:cs typeface="Times New Roman"/>
              </a:rPr>
              <a:t>box™, 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™ 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mar</a:t>
            </a:r>
            <a:r>
              <a:rPr sz="1200" dirty="0">
                <a:latin typeface="Times New Roman"/>
                <a:cs typeface="Times New Roman"/>
              </a:rPr>
              <a:t>ks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odu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ks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9444" y="9603674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Verdana"/>
                <a:cs typeface="Verdana"/>
              </a:rPr>
              <a:t>ii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77428" y="363717"/>
            <a:ext cx="76834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5515610" cy="504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900" b="1" i="1" spc="-20" dirty="0">
                <a:solidFill>
                  <a:srgbClr val="595959"/>
                </a:solidFill>
                <a:latin typeface="Verdana"/>
                <a:cs typeface="Verdana"/>
              </a:rPr>
              <a:t>po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Su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pp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731520" marR="24130" algn="just">
              <a:lnSpc>
                <a:spcPts val="1380"/>
              </a:lnSpc>
              <a:spcBef>
                <a:spcPts val="605"/>
              </a:spcBef>
            </a:pP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spc="-10" dirty="0">
                <a:latin typeface="Times New Roman"/>
                <a:cs typeface="Times New Roman"/>
              </a:rPr>
              <a:t>®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k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ff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ovide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r-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nd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ftw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war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lopm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nvi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onm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</a:t>
            </a:r>
            <a:r>
              <a:rPr sz="1200" dirty="0">
                <a:latin typeface="Times New Roman"/>
                <a:cs typeface="Times New Roman"/>
              </a:rPr>
              <a:t>s,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ovid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ive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5" dirty="0">
                <a:latin typeface="Times New Roman"/>
                <a:cs typeface="Times New Roman"/>
              </a:rPr>
              <a:t>ent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on, 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bli</a:t>
            </a:r>
            <a:r>
              <a:rPr sz="1200" dirty="0">
                <a:latin typeface="Times New Roman"/>
                <a:cs typeface="Times New Roman"/>
              </a:rPr>
              <a:t>ng 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op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ppli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ons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n.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ue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</a:t>
            </a:r>
            <a:r>
              <a:rPr sz="1200" spc="-10" dirty="0">
                <a:latin typeface="Times New Roman"/>
                <a:cs typeface="Times New Roman"/>
              </a:rPr>
              <a:t>mpl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involv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lopm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SP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ap</a:t>
            </a:r>
            <a:r>
              <a:rPr sz="1200" spc="-5" dirty="0">
                <a:latin typeface="Times New Roman"/>
                <a:cs typeface="Times New Roman"/>
              </a:rPr>
              <a:t>pli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ond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ope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on,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online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Tec</a:t>
            </a:r>
            <a:r>
              <a:rPr sz="1200" spc="-10" dirty="0">
                <a:latin typeface="Times New Roman"/>
                <a:cs typeface="Times New Roman"/>
              </a:rPr>
              <a:t>hni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rvi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5" dirty="0">
                <a:latin typeface="Times New Roman"/>
                <a:cs typeface="Times New Roman"/>
              </a:rPr>
              <a:t>ee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bli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rvi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lud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ful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ovid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ffi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p,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ng us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10" dirty="0">
                <a:latin typeface="Times New Roman"/>
                <a:cs typeface="Times New Roman"/>
              </a:rPr>
              <a:t>qui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k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olve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lopm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obl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731520" algn="just">
              <a:lnSpc>
                <a:spcPct val="100000"/>
              </a:lnSpc>
              <a:spcBef>
                <a:spcPts val="525"/>
              </a:spcBef>
            </a:pPr>
            <a:r>
              <a:rPr sz="1200" b="1" spc="-10" dirty="0">
                <a:latin typeface="Times New Roman"/>
                <a:cs typeface="Times New Roman"/>
              </a:rPr>
              <a:t>How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 </a:t>
            </a:r>
            <a:r>
              <a:rPr sz="1200" b="1" spc="-20" dirty="0">
                <a:latin typeface="Times New Roman"/>
                <a:cs typeface="Times New Roman"/>
              </a:rPr>
              <a:t>G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hni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 Suppo</a:t>
            </a:r>
            <a:r>
              <a:rPr sz="1200" b="1" spc="-1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092835" marR="24765" indent="-269875" algn="just">
              <a:lnSpc>
                <a:spcPts val="1380"/>
              </a:lnSpc>
              <a:spcBef>
                <a:spcPts val="705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bs</a:t>
            </a:r>
            <a:r>
              <a:rPr sz="1200" spc="-5" dirty="0">
                <a:latin typeface="Times New Roman"/>
                <a:cs typeface="Times New Roman"/>
              </a:rPr>
              <a:t>ite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ttp://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ww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ce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p.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200" spc="9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omp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rot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ge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ite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wer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fr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0" dirty="0">
                <a:latin typeface="Times New Roman"/>
                <a:cs typeface="Times New Roman"/>
              </a:rPr>
              <a:t>qu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ns.</a:t>
            </a:r>
            <a:endParaRPr sz="1200">
              <a:latin typeface="Times New Roman"/>
              <a:cs typeface="Times New Roman"/>
            </a:endParaRPr>
          </a:p>
          <a:p>
            <a:pPr marL="1092835" marR="24130" indent="-269875" algn="just">
              <a:lnSpc>
                <a:spcPct val="95400"/>
              </a:lnSpc>
              <a:spcBef>
                <a:spcPts val="365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pp</a:t>
            </a:r>
            <a:r>
              <a:rPr sz="1200" b="1" spc="-5" dirty="0">
                <a:latin typeface="Times New Roman"/>
                <a:cs typeface="Times New Roman"/>
              </a:rPr>
              <a:t>li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ti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Visit</a:t>
            </a:r>
            <a:r>
              <a:rPr sz="1200" dirty="0">
                <a:latin typeface="Times New Roman"/>
                <a:cs typeface="Times New Roman"/>
              </a:rPr>
              <a:t> 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bs</a:t>
            </a:r>
            <a:r>
              <a:rPr sz="1200" spc="-5" dirty="0">
                <a:latin typeface="Times New Roman"/>
                <a:cs typeface="Times New Roman"/>
              </a:rPr>
              <a:t>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ttp://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ww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ce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dsp</a:t>
            </a:r>
            <a:r>
              <a:rPr sz="1200" u="sng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om</a:t>
            </a:r>
            <a:r>
              <a:rPr sz="1200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rote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ge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ite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ppli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1092835" marR="22860" indent="-269875" algn="just">
              <a:lnSpc>
                <a:spcPts val="1380"/>
              </a:lnSpc>
              <a:spcBef>
                <a:spcPts val="430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 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il</a:t>
            </a: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ss  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ce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v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suppo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rt</a:t>
            </a:r>
            <a:r>
              <a:rPr sz="1200" u="sng" spc="-2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@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ce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v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ds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om</a:t>
            </a:r>
            <a:r>
              <a:rPr sz="1200" dirty="0">
                <a:latin typeface="Times New Roman"/>
                <a:cs typeface="Times New Roman"/>
                <a:hlinkClick r:id="rId4"/>
              </a:rPr>
              <a:t>.</a:t>
            </a:r>
            <a:r>
              <a:rPr sz="1200" spc="4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il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tom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gin</a:t>
            </a:r>
            <a:r>
              <a:rPr sz="1200" spc="-15" dirty="0">
                <a:latin typeface="Times New Roman"/>
                <a:cs typeface="Times New Roman"/>
              </a:rPr>
              <a:t>ee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lop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ho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ion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el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olve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obl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092835" marR="23495" indent="-269875" algn="just">
              <a:lnSpc>
                <a:spcPts val="1380"/>
              </a:lnSpc>
              <a:spcBef>
                <a:spcPts val="395"/>
              </a:spcBef>
              <a:buSzPct val="108333"/>
              <a:buFont typeface="Times New Roman"/>
              <a:buChar char="●"/>
              <a:tabLst>
                <a:tab pos="109347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Li</a:t>
            </a:r>
            <a:r>
              <a:rPr sz="1200" b="1" spc="-15" dirty="0">
                <a:latin typeface="Times New Roman"/>
                <a:cs typeface="Times New Roman"/>
              </a:rPr>
              <a:t>ce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  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K</a:t>
            </a: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 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ny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q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dt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k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e</a:t>
            </a:r>
            <a:r>
              <a:rPr sz="1200" u="sng" spc="-2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y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@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ce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v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a-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ds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p.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om</a:t>
            </a:r>
            <a:r>
              <a:rPr sz="1200" dirty="0">
                <a:latin typeface="Times New Roman"/>
                <a:cs typeface="Times New Roman"/>
                <a:hlinkClick r:id="rId5"/>
              </a:rPr>
              <a:t>.</a:t>
            </a:r>
            <a:r>
              <a:rPr sz="1200" spc="7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tio</a:t>
            </a:r>
            <a:r>
              <a:rPr sz="1200" dirty="0">
                <a:latin typeface="Times New Roman"/>
                <a:cs typeface="Times New Roman"/>
              </a:rPr>
              <a:t>n, 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</a:t>
            </a: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200" i="1" dirty="0">
                <a:latin typeface="Times New Roman"/>
                <a:cs typeface="Times New Roman"/>
              </a:rPr>
              <a:t>T </a:t>
            </a:r>
            <a:r>
              <a:rPr sz="1200" i="1" spc="-5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ns</a:t>
            </a:r>
            <a:r>
              <a:rPr sz="1200" i="1" spc="-5" dirty="0">
                <a:latin typeface="Times New Roman"/>
                <a:cs typeface="Times New Roman"/>
              </a:rPr>
              <a:t>tallati</a:t>
            </a:r>
            <a:r>
              <a:rPr sz="1200" i="1" dirty="0">
                <a:latin typeface="Times New Roman"/>
                <a:cs typeface="Times New Roman"/>
              </a:rPr>
              <a:t>on and L</a:t>
            </a:r>
            <a:r>
              <a:rPr sz="1200" i="1" spc="-5" dirty="0">
                <a:latin typeface="Times New Roman"/>
                <a:cs typeface="Times New Roman"/>
              </a:rPr>
              <a:t>i</a:t>
            </a:r>
            <a:r>
              <a:rPr sz="1200" i="1" spc="-15" dirty="0">
                <a:latin typeface="Times New Roman"/>
                <a:cs typeface="Times New Roman"/>
              </a:rPr>
              <a:t>ce</a:t>
            </a:r>
            <a:r>
              <a:rPr sz="1200" i="1" dirty="0">
                <a:latin typeface="Times New Roman"/>
                <a:cs typeface="Times New Roman"/>
              </a:rPr>
              <a:t>ns</a:t>
            </a:r>
            <a:r>
              <a:rPr sz="1200" i="1" spc="-5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ng </a:t>
            </a:r>
            <a:r>
              <a:rPr sz="1200" i="1" spc="-10" dirty="0">
                <a:latin typeface="Times New Roman"/>
                <a:cs typeface="Times New Roman"/>
              </a:rPr>
              <a:t>S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-10" dirty="0">
                <a:latin typeface="Times New Roman"/>
                <a:cs typeface="Times New Roman"/>
              </a:rPr>
              <a:t>h</a:t>
            </a:r>
            <a:r>
              <a:rPr sz="1200" i="1" spc="-15" dirty="0">
                <a:latin typeface="Times New Roman"/>
                <a:cs typeface="Times New Roman"/>
              </a:rPr>
              <a:t>e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i="1" spc="-10" dirty="0">
                <a:latin typeface="Times New Roman"/>
                <a:cs typeface="Times New Roman"/>
              </a:rPr>
              <a:t>e</a:t>
            </a:r>
            <a:r>
              <a:rPr sz="1200" i="1" spc="5" dirty="0">
                <a:latin typeface="Times New Roman"/>
                <a:cs typeface="Times New Roman"/>
              </a:rPr>
              <a:t> G</a:t>
            </a:r>
            <a:r>
              <a:rPr sz="1200" i="1" spc="-10" dirty="0">
                <a:latin typeface="Times New Roman"/>
                <a:cs typeface="Times New Roman"/>
              </a:rPr>
              <a:t>uid</a:t>
            </a:r>
            <a:r>
              <a:rPr sz="1200" i="1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026" y="6184692"/>
            <a:ext cx="226441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ce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v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suppo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rt</a:t>
            </a:r>
            <a:r>
              <a:rPr sz="1200" u="sng" spc="-2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@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ce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v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ds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om</a:t>
            </a:r>
            <a:endParaRPr sz="1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Times New Roman"/>
                <a:cs typeface="Times New Roman"/>
              </a:rPr>
              <a:t>Visi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 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www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ce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a-</a:t>
            </a:r>
            <a:r>
              <a:rPr sz="1200" u="sng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1200" u="sng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2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p.</a:t>
            </a:r>
            <a:r>
              <a:rPr sz="1200" u="sng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7647" y="9603674"/>
            <a:ext cx="1219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Verdana"/>
                <a:cs typeface="Verdana"/>
              </a:rPr>
              <a:t>iii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334708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CE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VA-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™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DDM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900" b="1" i="1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er</a:t>
            </a:r>
            <a:r>
              <a:rPr sz="900" b="1" i="1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Sa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les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072C62"/>
                </a:solidFill>
                <a:latin typeface="Verdana"/>
                <a:cs typeface="Verdana"/>
              </a:rPr>
              <a:t>n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d</a:t>
            </a:r>
            <a:r>
              <a:rPr sz="1400" b="1" spc="13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Su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pp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11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Ce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n</a:t>
            </a:r>
            <a:r>
              <a:rPr sz="1400" b="1" spc="-20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444" y="9603674"/>
            <a:ext cx="1257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Verdana"/>
                <a:cs typeface="Verdana"/>
              </a:rPr>
              <a:t>iv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7428" y="363717"/>
            <a:ext cx="76834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6936" y="1258189"/>
          <a:ext cx="5506720" cy="558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  <a:gridCol w="1373123"/>
                <a:gridCol w="1373123"/>
                <a:gridCol w="1373123"/>
              </a:tblGrid>
              <a:tr h="231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</a:tr>
              <a:tr h="21076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117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H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23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.O.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rt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703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664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Herze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461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975" baseline="38461" dirty="0">
                          <a:latin typeface="Times New Roman"/>
                          <a:cs typeface="Times New Roman"/>
                        </a:rPr>
                        <a:t>rd </a:t>
                      </a:r>
                      <a:r>
                        <a:rPr sz="975" spc="-112" baseline="384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Fl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433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940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1575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Ire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267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97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650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417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7923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900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)8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54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97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96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650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417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7924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5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384810" marR="375920" indent="130810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hina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6880" indent="71120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hina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377190" marR="373380" indent="138430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hina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 Ko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</a:tr>
              <a:tr h="21083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1203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709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el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442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aza 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ech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F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54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2889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nk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2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xu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Ha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442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3474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201203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ist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3666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1001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518064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4409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32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205770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598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2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755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843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852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39751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42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2057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598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284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755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843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Ko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rea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Ja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</a:tr>
              <a:tr h="21083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#478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 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54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147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umg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2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3F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400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ill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54196">
                <a:tc>
                  <a:txBody>
                    <a:bodyPr/>
                    <a:lstStyle/>
                    <a:p>
                      <a:pPr marL="31115" marR="664210">
                        <a:lnSpc>
                          <a:spcPct val="12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Gu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115" marR="191135">
                        <a:lnSpc>
                          <a:spcPct val="12100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-D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463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853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 marR="177165">
                        <a:lnSpc>
                          <a:spcPts val="145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ce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ark 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.O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marR="344805">
                        <a:lnSpc>
                          <a:spcPct val="12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ku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150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marR="80645">
                        <a:lnSpc>
                          <a:spcPts val="114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Si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ât 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 marR="297180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064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-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lis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307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82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704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4471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79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5774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8250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540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82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704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4479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87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:  +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558726"/>
            <a:ext cx="5514340" cy="581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Ta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b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le</a:t>
            </a:r>
            <a:r>
              <a:rPr sz="900" b="1" i="1" spc="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f</a:t>
            </a:r>
            <a:r>
              <a:rPr sz="900" b="1" i="1" spc="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b="1" i="1" spc="-15" dirty="0">
                <a:solidFill>
                  <a:srgbClr val="595959"/>
                </a:solidFill>
                <a:latin typeface="Verdana"/>
                <a:cs typeface="Verdana"/>
              </a:rPr>
              <a:t>Co</a:t>
            </a:r>
            <a:r>
              <a:rPr sz="900" b="1" i="1" spc="-20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nt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spc="13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C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ont</a:t>
            </a:r>
            <a:r>
              <a:rPr sz="1400" b="1" spc="-10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nts</a:t>
            </a:r>
            <a:endParaRPr sz="1400">
              <a:latin typeface="Verdana"/>
              <a:cs typeface="Verdana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Font typeface="Verdana"/>
              <a:buAutoNum type="arabicPeriod"/>
              <a:tabLst>
                <a:tab pos="267335" algn="l"/>
                <a:tab pos="5394960" algn="l"/>
              </a:tabLst>
            </a:pPr>
            <a:r>
              <a:rPr sz="900" b="1" spc="-5" dirty="0">
                <a:latin typeface="Verdana"/>
                <a:cs typeface="Verdana"/>
                <a:hlinkClick r:id="rId3" action="ppaction://hlinksldjump"/>
              </a:rPr>
              <a:t>IN</a:t>
            </a:r>
            <a:r>
              <a:rPr sz="900" b="1" spc="-15" dirty="0">
                <a:latin typeface="Verdana"/>
                <a:cs typeface="Verdana"/>
                <a:hlinkClick r:id="rId3" action="ppaction://hlinksldjump"/>
              </a:rPr>
              <a:t>T</a:t>
            </a:r>
            <a:r>
              <a:rPr sz="900" b="1" dirty="0">
                <a:latin typeface="Verdana"/>
                <a:cs typeface="Verdana"/>
                <a:hlinkClick r:id="rId3" action="ppaction://hlinksldjump"/>
              </a:rPr>
              <a:t>RO</a:t>
            </a:r>
            <a:r>
              <a:rPr sz="900" b="1" spc="-5" dirty="0">
                <a:latin typeface="Verdana"/>
                <a:cs typeface="Verdana"/>
                <a:hlinkClick r:id="rId3" action="ppaction://hlinksldjump"/>
              </a:rPr>
              <a:t>D</a:t>
            </a:r>
            <a:r>
              <a:rPr sz="900" b="1" spc="-10" dirty="0">
                <a:latin typeface="Verdana"/>
                <a:cs typeface="Verdana"/>
                <a:hlinkClick r:id="rId3" action="ppaction://hlinksldjump"/>
              </a:rPr>
              <a:t>U</a:t>
            </a:r>
            <a:r>
              <a:rPr sz="900" b="1" spc="-15" dirty="0">
                <a:latin typeface="Verdana"/>
                <a:cs typeface="Verdana"/>
                <a:hlinkClick r:id="rId3" action="ppaction://hlinksldjump"/>
              </a:rPr>
              <a:t>CT</a:t>
            </a:r>
            <a:r>
              <a:rPr sz="900" b="1" spc="-10" dirty="0">
                <a:latin typeface="Verdana"/>
                <a:cs typeface="Verdana"/>
                <a:hlinkClick r:id="rId3" action="ppaction://hlinksldjump"/>
              </a:rPr>
              <a:t>ION </a:t>
            </a:r>
            <a:r>
              <a:rPr sz="900" b="1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b="1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3" action="ppaction://hlinksldjump"/>
              </a:rPr>
              <a:t>Sc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900" dirty="0">
                <a:latin typeface="Verdana"/>
                <a:cs typeface="Verdana"/>
                <a:hlinkClick r:id="rId3" action="ppaction://hlinksldjump"/>
              </a:rPr>
              <a:t>p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e </a:t>
            </a:r>
            <a:r>
              <a:rPr sz="900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3" action="ppaction://hlinksldjump"/>
              </a:rPr>
              <a:t>A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u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d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e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n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c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e </a:t>
            </a:r>
            <a:r>
              <a:rPr sz="900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5" dirty="0">
                <a:latin typeface="Verdana"/>
                <a:cs typeface="Verdana"/>
                <a:hlinkClick r:id="rId3" action="ppaction://hlinksldjump"/>
              </a:rPr>
              <a:t>R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e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l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a</a:t>
            </a:r>
            <a:r>
              <a:rPr sz="900" dirty="0">
                <a:latin typeface="Verdana"/>
                <a:cs typeface="Verdana"/>
                <a:hlinkClick r:id="rId3" action="ppaction://hlinksldjump"/>
              </a:rPr>
              <a:t>t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e</a:t>
            </a:r>
            <a:r>
              <a:rPr sz="900" dirty="0">
                <a:latin typeface="Verdana"/>
                <a:cs typeface="Verdana"/>
                <a:hlinkClick r:id="rId3" action="ppaction://hlinksldjump"/>
              </a:rPr>
              <a:t>d</a:t>
            </a:r>
            <a:r>
              <a:rPr sz="900" spc="9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D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c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u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me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n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ts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900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2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5" dirty="0">
                <a:latin typeface="Verdana"/>
                <a:cs typeface="Verdana"/>
                <a:hlinkClick r:id="rId3" action="ppaction://hlinksldjump"/>
              </a:rPr>
              <a:t>T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erm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n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ol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900" dirty="0">
                <a:latin typeface="Verdana"/>
                <a:cs typeface="Verdana"/>
                <a:hlinkClick r:id="rId3" action="ppaction://hlinksldjump"/>
              </a:rPr>
              <a:t>g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y </a:t>
            </a:r>
            <a:r>
              <a:rPr sz="900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0" dirty="0">
                <a:latin typeface="Verdana"/>
                <a:cs typeface="Verdana"/>
                <a:hlinkClick r:id="rId4" action="ppaction://hlinksldjump"/>
              </a:rPr>
              <a:t>D</a:t>
            </a:r>
            <a:r>
              <a:rPr sz="900" spc="-15" dirty="0">
                <a:latin typeface="Verdana"/>
                <a:cs typeface="Verdana"/>
                <a:hlinkClick r:id="rId4" action="ppaction://hlinksldjump"/>
              </a:rPr>
              <a:t>M</a:t>
            </a:r>
            <a:r>
              <a:rPr sz="900" spc="-10" dirty="0">
                <a:latin typeface="Verdana"/>
                <a:cs typeface="Verdana"/>
                <a:hlinkClick r:id="rId4" action="ppaction://hlinksldjump"/>
              </a:rPr>
              <a:t>A</a:t>
            </a:r>
            <a:r>
              <a:rPr sz="900" spc="8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4" action="ppaction://hlinksldjump"/>
              </a:rPr>
              <a:t>F</a:t>
            </a:r>
            <a:r>
              <a:rPr sz="900" spc="-5" dirty="0">
                <a:latin typeface="Verdana"/>
                <a:cs typeface="Verdana"/>
                <a:hlinkClick r:id="rId4" action="ppaction://hlinksldjump"/>
              </a:rPr>
              <a:t>u</a:t>
            </a:r>
            <a:r>
              <a:rPr sz="900" spc="-20" dirty="0">
                <a:latin typeface="Verdana"/>
                <a:cs typeface="Verdana"/>
                <a:hlinkClick r:id="rId4" action="ppaction://hlinksldjump"/>
              </a:rPr>
              <a:t>n</a:t>
            </a:r>
            <a:r>
              <a:rPr sz="900" spc="-10" dirty="0">
                <a:latin typeface="Verdana"/>
                <a:cs typeface="Verdana"/>
                <a:hlinkClick r:id="rId4" action="ppaction://hlinksldjump"/>
              </a:rPr>
              <a:t>c</a:t>
            </a:r>
            <a:r>
              <a:rPr sz="900" spc="5" dirty="0">
                <a:latin typeface="Verdana"/>
                <a:cs typeface="Verdana"/>
                <a:hlinkClick r:id="rId4" action="ppaction://hlinksldjump"/>
              </a:rPr>
              <a:t>tio</a:t>
            </a:r>
            <a:r>
              <a:rPr sz="900" spc="-10" dirty="0">
                <a:latin typeface="Verdana"/>
                <a:cs typeface="Verdana"/>
                <a:hlinkClick r:id="rId4" action="ppaction://hlinksldjump"/>
              </a:rPr>
              <a:t>n</a:t>
            </a:r>
            <a:r>
              <a:rPr sz="900" spc="-5" dirty="0">
                <a:latin typeface="Verdana"/>
                <a:cs typeface="Verdana"/>
                <a:hlinkClick r:id="rId4" action="ppaction://hlinksldjump"/>
              </a:rPr>
              <a:t>s </a:t>
            </a:r>
            <a:r>
              <a:rPr sz="900" dirty="0">
                <a:latin typeface="Times New Roman"/>
                <a:cs typeface="Times New Roman"/>
                <a:hlinkClick r:id="rId4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4" action="ppaction://hlinksldjump"/>
              </a:rPr>
              <a:t>2</a:t>
            </a:r>
            <a:endParaRPr sz="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Verdana"/>
              <a:buAutoNum type="arabicPeriod"/>
            </a:pPr>
            <a:endParaRPr sz="105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Font typeface="Verdana"/>
              <a:buAutoNum type="arabicPeriod"/>
              <a:tabLst>
                <a:tab pos="267335" algn="l"/>
                <a:tab pos="5394960" algn="l"/>
              </a:tabLst>
            </a:pPr>
            <a:r>
              <a:rPr sz="900" b="1" spc="-15" dirty="0">
                <a:latin typeface="Verdana"/>
                <a:cs typeface="Verdana"/>
                <a:hlinkClick r:id="rId5" action="ppaction://hlinksldjump"/>
              </a:rPr>
              <a:t>B</a:t>
            </a:r>
            <a:r>
              <a:rPr sz="900" b="1" spc="-5" dirty="0">
                <a:latin typeface="Verdana"/>
                <a:cs typeface="Verdana"/>
                <a:hlinkClick r:id="rId5" action="ppaction://hlinksldjump"/>
              </a:rPr>
              <a:t>AS</a:t>
            </a:r>
            <a:r>
              <a:rPr sz="900" b="1" spc="-10" dirty="0">
                <a:latin typeface="Verdana"/>
                <a:cs typeface="Verdana"/>
                <a:hlinkClick r:id="rId5" action="ppaction://hlinksldjump"/>
              </a:rPr>
              <a:t>IC</a:t>
            </a:r>
            <a:r>
              <a:rPr sz="900" b="1" spc="8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900" b="1" spc="-5" dirty="0">
                <a:latin typeface="Verdana"/>
                <a:cs typeface="Verdana"/>
                <a:hlinkClick r:id="rId5" action="ppaction://hlinksldjump"/>
              </a:rPr>
              <a:t>A</a:t>
            </a:r>
            <a:r>
              <a:rPr sz="900" b="1" spc="-10" dirty="0">
                <a:latin typeface="Verdana"/>
                <a:cs typeface="Verdana"/>
                <a:hlinkClick r:id="rId5" action="ppaction://hlinksldjump"/>
              </a:rPr>
              <a:t>PP</a:t>
            </a:r>
            <a:r>
              <a:rPr sz="900" b="1" dirty="0">
                <a:latin typeface="Verdana"/>
                <a:cs typeface="Verdana"/>
                <a:hlinkClick r:id="rId5" action="ppaction://hlinksldjump"/>
              </a:rPr>
              <a:t>L</a:t>
            </a:r>
            <a:r>
              <a:rPr sz="900" b="1" spc="-5" dirty="0">
                <a:latin typeface="Verdana"/>
                <a:cs typeface="Verdana"/>
                <a:hlinkClick r:id="rId5" action="ppaction://hlinksldjump"/>
              </a:rPr>
              <a:t>ICA</a:t>
            </a:r>
            <a:r>
              <a:rPr sz="900" b="1" spc="-15" dirty="0">
                <a:latin typeface="Verdana"/>
                <a:cs typeface="Verdana"/>
                <a:hlinkClick r:id="rId5" action="ppaction://hlinksldjump"/>
              </a:rPr>
              <a:t>T</a:t>
            </a:r>
            <a:r>
              <a:rPr sz="900" b="1" spc="-5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b="1" dirty="0">
                <a:latin typeface="Verdana"/>
                <a:cs typeface="Verdana"/>
                <a:hlinkClick r:id="rId5" action="ppaction://hlinksldjump"/>
              </a:rPr>
              <a:t>O</a:t>
            </a:r>
            <a:r>
              <a:rPr sz="900" b="1" spc="-10" dirty="0">
                <a:latin typeface="Verdana"/>
                <a:cs typeface="Verdana"/>
                <a:hlinkClick r:id="rId5" action="ppaction://hlinksldjump"/>
              </a:rPr>
              <a:t>N </a:t>
            </a:r>
            <a:r>
              <a:rPr sz="900" b="1" dirty="0">
                <a:latin typeface="Times New Roman"/>
                <a:cs typeface="Times New Roman"/>
                <a:hlinkClick r:id="rId5" action="ppaction://hlinksldjump"/>
              </a:rPr>
              <a:t>	</a:t>
            </a:r>
            <a:r>
              <a:rPr sz="900" b="1" spc="-10" dirty="0">
                <a:latin typeface="Verdana"/>
                <a:cs typeface="Verdana"/>
                <a:hlinkClick r:id="rId5" action="ppaction://hlinksldjump"/>
              </a:rPr>
              <a:t>3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spc="-20" dirty="0">
                <a:latin typeface="Verdana"/>
                <a:cs typeface="Verdana"/>
                <a:hlinkClick r:id="rId5" action="ppaction://hlinksldjump"/>
              </a:rPr>
              <a:t>n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iti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a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li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z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a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t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on </a:t>
            </a:r>
            <a:r>
              <a:rPr sz="900" dirty="0">
                <a:latin typeface="Times New Roman"/>
                <a:cs typeface="Times New Roman"/>
                <a:hlinkClick r:id="rId5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3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W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or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k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f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low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900" dirty="0">
                <a:latin typeface="Times New Roman"/>
                <a:cs typeface="Times New Roman"/>
                <a:hlinkClick r:id="rId5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3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5" dirty="0">
                <a:latin typeface="Verdana"/>
                <a:cs typeface="Verdana"/>
                <a:hlinkClick r:id="rId6" action="ppaction://hlinksldjump"/>
              </a:rPr>
              <a:t>Co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de</a:t>
            </a:r>
            <a:r>
              <a:rPr sz="9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6" action="ppaction://hlinksldjump"/>
              </a:rPr>
              <a:t>E</a:t>
            </a:r>
            <a:r>
              <a:rPr sz="900" spc="-15" dirty="0">
                <a:latin typeface="Verdana"/>
                <a:cs typeface="Verdana"/>
                <a:hlinkClick r:id="rId6" action="ppaction://hlinksldjump"/>
              </a:rPr>
              <a:t>xa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m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p</a:t>
            </a:r>
            <a:r>
              <a:rPr sz="900" spc="5" dirty="0">
                <a:latin typeface="Verdana"/>
                <a:cs typeface="Verdana"/>
                <a:hlinkClick r:id="rId6" action="ppaction://hlinksldjump"/>
              </a:rPr>
              <a:t>l</a:t>
            </a:r>
            <a:r>
              <a:rPr sz="900" spc="-5" dirty="0">
                <a:latin typeface="Verdana"/>
                <a:cs typeface="Verdana"/>
                <a:hlinkClick r:id="rId6" action="ppaction://hlinksldjump"/>
              </a:rPr>
              <a:t>e </a:t>
            </a:r>
            <a:r>
              <a:rPr sz="900" dirty="0">
                <a:latin typeface="Times New Roman"/>
                <a:cs typeface="Times New Roman"/>
                <a:hlinkClick r:id="rId6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4</a:t>
            </a:r>
            <a:endParaRPr sz="900">
              <a:latin typeface="Verdana"/>
              <a:cs typeface="Verdana"/>
            </a:endParaRPr>
          </a:p>
          <a:p>
            <a:pPr marL="553720" lvl="1" indent="-269875">
              <a:lnSpc>
                <a:spcPct val="100000"/>
              </a:lnSpc>
              <a:spcBef>
                <a:spcPts val="610"/>
              </a:spcBef>
              <a:buFont typeface="Verdana"/>
              <a:buAutoNum type="arabicPeriod"/>
              <a:tabLst>
                <a:tab pos="553720" algn="l"/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m</a:t>
            </a: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a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ge</a:t>
            </a:r>
            <a:r>
              <a:rPr sz="900" spc="9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P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r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o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cess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 </a:t>
            </a:r>
            <a:r>
              <a:rPr sz="900" dirty="0">
                <a:latin typeface="Times New Roman"/>
                <a:cs typeface="Times New Roman"/>
                <a:hlinkClick r:id="rId7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6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ig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ur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 marL="12700" marR="30480">
              <a:lnSpc>
                <a:spcPct val="134400"/>
              </a:lnSpc>
              <a:spcBef>
                <a:spcPts val="270"/>
              </a:spcBef>
              <a:tabLst>
                <a:tab pos="5402580" algn="l"/>
              </a:tabLst>
            </a:pP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F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g</a:t>
            </a:r>
            <a:r>
              <a:rPr sz="900" spc="-20" dirty="0">
                <a:latin typeface="Verdana"/>
                <a:cs typeface="Verdana"/>
                <a:hlinkClick r:id="rId5" action="ppaction://hlinksldjump"/>
              </a:rPr>
              <a:t>u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re</a:t>
            </a:r>
            <a:r>
              <a:rPr sz="900" spc="9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2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-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1</a:t>
            </a:r>
            <a:r>
              <a:rPr sz="900" dirty="0">
                <a:latin typeface="Verdana"/>
                <a:cs typeface="Verdana"/>
                <a:hlinkClick r:id="rId5" action="ppaction://hlinksldjump"/>
              </a:rPr>
              <a:t>:</a:t>
            </a:r>
            <a:r>
              <a:rPr sz="900" spc="8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Bas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dirty="0">
                <a:latin typeface="Verdana"/>
                <a:cs typeface="Verdana"/>
                <a:hlinkClick r:id="rId5" action="ppaction://hlinksldjump"/>
              </a:rPr>
              <a:t>c</a:t>
            </a:r>
            <a:r>
              <a:rPr sz="900" spc="8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A</a:t>
            </a:r>
            <a:r>
              <a:rPr sz="900" dirty="0">
                <a:latin typeface="Verdana"/>
                <a:cs typeface="Verdana"/>
                <a:hlinkClick r:id="rId5" action="ppaction://hlinksldjump"/>
              </a:rPr>
              <a:t>pp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li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c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a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t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i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o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n</a:t>
            </a:r>
            <a:r>
              <a:rPr sz="900" spc="8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5" action="ppaction://hlinksldjump"/>
              </a:rPr>
              <a:t>W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or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kf</a:t>
            </a:r>
            <a:r>
              <a:rPr sz="900" spc="5" dirty="0">
                <a:latin typeface="Verdana"/>
                <a:cs typeface="Verdana"/>
                <a:hlinkClick r:id="rId5" action="ppaction://hlinksldjump"/>
              </a:rPr>
              <a:t>low</a:t>
            </a:r>
            <a:r>
              <a:rPr sz="900" spc="-5" dirty="0"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900" dirty="0">
                <a:latin typeface="Times New Roman"/>
                <a:cs typeface="Times New Roman"/>
                <a:hlinkClick r:id="rId5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5" action="ppaction://hlinksldjump"/>
              </a:rPr>
              <a:t>3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F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g</a:t>
            </a:r>
            <a:r>
              <a:rPr sz="900" spc="-20" dirty="0">
                <a:latin typeface="Verdana"/>
                <a:cs typeface="Verdana"/>
                <a:hlinkClick r:id="rId7" action="ppaction://hlinksldjump"/>
              </a:rPr>
              <a:t>u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re</a:t>
            </a:r>
            <a:r>
              <a:rPr sz="900" spc="9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2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-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2</a:t>
            </a:r>
            <a:r>
              <a:rPr sz="900" dirty="0">
                <a:latin typeface="Verdana"/>
                <a:cs typeface="Verdana"/>
                <a:hlinkClick r:id="rId7" action="ppaction://hlinksldjump"/>
              </a:rPr>
              <a:t>:</a:t>
            </a:r>
            <a:r>
              <a:rPr sz="900" spc="8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DD</a:t>
            </a: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M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A</a:t>
            </a:r>
            <a:r>
              <a:rPr sz="900" spc="8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A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l</a:t>
            </a:r>
            <a:r>
              <a:rPr sz="900" dirty="0">
                <a:latin typeface="Verdana"/>
                <a:cs typeface="Verdana"/>
                <a:hlinkClick r:id="rId7" action="ppaction://hlinksldjump"/>
              </a:rPr>
              <a:t>g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o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r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it</a:t>
            </a:r>
            <a:r>
              <a:rPr sz="900" spc="-20" dirty="0">
                <a:latin typeface="Verdana"/>
                <a:cs typeface="Verdana"/>
                <a:hlinkClick r:id="rId7" action="ppaction://hlinksldjump"/>
              </a:rPr>
              <a:t>h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m</a:t>
            </a:r>
            <a:r>
              <a:rPr sz="900" spc="8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O</a:t>
            </a:r>
            <a:r>
              <a:rPr sz="900" dirty="0">
                <a:latin typeface="Verdana"/>
                <a:cs typeface="Verdana"/>
                <a:hlinkClick r:id="rId7" action="ppaction://hlinksldjump"/>
              </a:rPr>
              <a:t>p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ti</a:t>
            </a:r>
            <a:r>
              <a:rPr sz="900" dirty="0">
                <a:latin typeface="Verdana"/>
                <a:cs typeface="Verdana"/>
                <a:hlinkClick r:id="rId7" action="ppaction://hlinksldjump"/>
              </a:rPr>
              <a:t>m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i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z</a:t>
            </a:r>
            <a:r>
              <a:rPr sz="900" spc="-15" dirty="0">
                <a:latin typeface="Verdana"/>
                <a:cs typeface="Verdana"/>
                <a:hlinkClick r:id="rId7" action="ppaction://hlinksldjump"/>
              </a:rPr>
              <a:t>a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t</a:t>
            </a:r>
            <a:r>
              <a:rPr sz="900" spc="5" dirty="0">
                <a:latin typeface="Verdana"/>
                <a:cs typeface="Verdana"/>
                <a:hlinkClick r:id="rId7" action="ppaction://hlinksldjump"/>
              </a:rPr>
              <a:t>ion</a:t>
            </a:r>
            <a:r>
              <a:rPr sz="900" spc="-5" dirty="0">
                <a:latin typeface="Verdana"/>
                <a:cs typeface="Verdana"/>
                <a:hlinkClick r:id="rId7" action="ppaction://hlinksldjump"/>
              </a:rPr>
              <a:t> </a:t>
            </a:r>
            <a:r>
              <a:rPr sz="900" dirty="0">
                <a:latin typeface="Times New Roman"/>
                <a:cs typeface="Times New Roman"/>
                <a:hlinkClick r:id="rId7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7" action="ppaction://hlinksldjump"/>
              </a:rPr>
              <a:t>6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b="1" spc="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xa</a:t>
            </a:r>
            <a:r>
              <a:rPr sz="1400" b="1" spc="-10" dirty="0">
                <a:solidFill>
                  <a:srgbClr val="072C62"/>
                </a:solidFill>
                <a:latin typeface="Verdana"/>
                <a:cs typeface="Verdana"/>
              </a:rPr>
              <a:t>m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pl</a:t>
            </a:r>
            <a:r>
              <a:rPr sz="1400" b="1" spc="-10" dirty="0">
                <a:solidFill>
                  <a:srgbClr val="072C62"/>
                </a:solidFill>
                <a:latin typeface="Verdana"/>
                <a:cs typeface="Verdana"/>
              </a:rPr>
              <a:t>e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12700" marR="30480">
              <a:lnSpc>
                <a:spcPct val="134400"/>
              </a:lnSpc>
              <a:spcBef>
                <a:spcPts val="284"/>
              </a:spcBef>
              <a:tabLst>
                <a:tab pos="5402580" algn="l"/>
              </a:tabLst>
            </a:pPr>
            <a:r>
              <a:rPr sz="900" spc="-5" dirty="0">
                <a:latin typeface="Verdana"/>
                <a:cs typeface="Verdana"/>
                <a:hlinkClick r:id="rId6" action="ppaction://hlinksldjump"/>
              </a:rPr>
              <a:t>E</a:t>
            </a:r>
            <a:r>
              <a:rPr sz="900" spc="-15" dirty="0">
                <a:latin typeface="Verdana"/>
                <a:cs typeface="Verdana"/>
                <a:hlinkClick r:id="rId6" action="ppaction://hlinksldjump"/>
              </a:rPr>
              <a:t>xa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m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p</a:t>
            </a:r>
            <a:r>
              <a:rPr sz="900" spc="5" dirty="0">
                <a:latin typeface="Verdana"/>
                <a:cs typeface="Verdana"/>
                <a:hlinkClick r:id="rId6" action="ppaction://hlinksldjump"/>
              </a:rPr>
              <a:t>l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e</a:t>
            </a:r>
            <a:r>
              <a:rPr sz="9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2</a:t>
            </a:r>
            <a:r>
              <a:rPr sz="900" spc="-5" dirty="0">
                <a:latin typeface="Verdana"/>
                <a:cs typeface="Verdana"/>
                <a:hlinkClick r:id="rId6" action="ppaction://hlinksldjump"/>
              </a:rPr>
              <a:t>-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1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:</a:t>
            </a:r>
            <a:r>
              <a:rPr sz="900" spc="8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6" action="ppaction://hlinksldjump"/>
              </a:rPr>
              <a:t>Bas</a:t>
            </a:r>
            <a:r>
              <a:rPr sz="900" spc="5" dirty="0">
                <a:latin typeface="Verdana"/>
                <a:cs typeface="Verdana"/>
                <a:hlinkClick r:id="rId6" action="ppaction://hlinksldjump"/>
              </a:rPr>
              <a:t>i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c</a:t>
            </a:r>
            <a:r>
              <a:rPr sz="900" spc="8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6" action="ppaction://hlinksldjump"/>
              </a:rPr>
              <a:t>A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pp</a:t>
            </a:r>
            <a:r>
              <a:rPr sz="900" spc="5" dirty="0">
                <a:latin typeface="Verdana"/>
                <a:cs typeface="Verdana"/>
                <a:hlinkClick r:id="rId6" action="ppaction://hlinksldjump"/>
              </a:rPr>
              <a:t>li</a:t>
            </a:r>
            <a:r>
              <a:rPr sz="900" spc="-5" dirty="0">
                <a:latin typeface="Verdana"/>
                <a:cs typeface="Verdana"/>
                <a:hlinkClick r:id="rId6" action="ppaction://hlinksldjump"/>
              </a:rPr>
              <a:t>c</a:t>
            </a:r>
            <a:r>
              <a:rPr sz="900" spc="-15" dirty="0">
                <a:latin typeface="Verdana"/>
                <a:cs typeface="Verdana"/>
                <a:hlinkClick r:id="rId6" action="ppaction://hlinksldjump"/>
              </a:rPr>
              <a:t>a</a:t>
            </a:r>
            <a:r>
              <a:rPr sz="900" spc="5" dirty="0">
                <a:latin typeface="Verdana"/>
                <a:cs typeface="Verdana"/>
                <a:hlinkClick r:id="rId6" action="ppaction://hlinksldjump"/>
              </a:rPr>
              <a:t>tio</a:t>
            </a:r>
            <a:r>
              <a:rPr sz="900" dirty="0">
                <a:latin typeface="Verdana"/>
                <a:cs typeface="Verdana"/>
                <a:hlinkClick r:id="rId6" action="ppaction://hlinksldjump"/>
              </a:rPr>
              <a:t>n</a:t>
            </a:r>
            <a:r>
              <a:rPr sz="900" spc="8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6" action="ppaction://hlinksldjump"/>
              </a:rPr>
              <a:t>Code </a:t>
            </a:r>
            <a:r>
              <a:rPr sz="900" dirty="0">
                <a:latin typeface="Times New Roman"/>
                <a:cs typeface="Times New Roman"/>
                <a:hlinkClick r:id="rId6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6" action="ppaction://hlinksldjump"/>
              </a:rPr>
              <a:t>4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Verdana"/>
                <a:cs typeface="Verdana"/>
                <a:hlinkClick r:id="rId8" action="ppaction://hlinksldjump"/>
              </a:rPr>
              <a:t>E</a:t>
            </a:r>
            <a:r>
              <a:rPr sz="900" spc="-15" dirty="0">
                <a:latin typeface="Verdana"/>
                <a:cs typeface="Verdana"/>
                <a:hlinkClick r:id="rId8" action="ppaction://hlinksldjump"/>
              </a:rPr>
              <a:t>xa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m</a:t>
            </a:r>
            <a:r>
              <a:rPr sz="900" dirty="0">
                <a:latin typeface="Verdana"/>
                <a:cs typeface="Verdana"/>
                <a:hlinkClick r:id="rId8" action="ppaction://hlinksldjump"/>
              </a:rPr>
              <a:t>p</a:t>
            </a:r>
            <a:r>
              <a:rPr sz="900" spc="5" dirty="0">
                <a:latin typeface="Verdana"/>
                <a:cs typeface="Verdana"/>
                <a:hlinkClick r:id="rId8" action="ppaction://hlinksldjump"/>
              </a:rPr>
              <a:t>l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e</a:t>
            </a:r>
            <a:r>
              <a:rPr sz="900" spc="9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2</a:t>
            </a:r>
            <a:r>
              <a:rPr sz="900" spc="-5" dirty="0">
                <a:latin typeface="Verdana"/>
                <a:cs typeface="Verdana"/>
                <a:hlinkClick r:id="rId8" action="ppaction://hlinksldjump"/>
              </a:rPr>
              <a:t>-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2</a:t>
            </a:r>
            <a:r>
              <a:rPr sz="900" dirty="0">
                <a:latin typeface="Verdana"/>
                <a:cs typeface="Verdana"/>
                <a:hlinkClick r:id="rId8" action="ppaction://hlinksldjump"/>
              </a:rPr>
              <a:t>:</a:t>
            </a:r>
            <a:r>
              <a:rPr sz="900" spc="8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900" spc="-15" dirty="0">
                <a:latin typeface="Verdana"/>
                <a:cs typeface="Verdana"/>
                <a:hlinkClick r:id="rId8" action="ppaction://hlinksldjump"/>
              </a:rPr>
              <a:t>I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m</a:t>
            </a:r>
            <a:r>
              <a:rPr sz="900" spc="-15" dirty="0">
                <a:latin typeface="Verdana"/>
                <a:cs typeface="Verdana"/>
                <a:hlinkClick r:id="rId8" action="ppaction://hlinksldjump"/>
              </a:rPr>
              <a:t>a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ge</a:t>
            </a:r>
            <a:r>
              <a:rPr sz="900" spc="9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8" action="ppaction://hlinksldjump"/>
              </a:rPr>
              <a:t>Pro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ces</a:t>
            </a:r>
            <a:r>
              <a:rPr sz="900" spc="-5" dirty="0">
                <a:latin typeface="Verdana"/>
                <a:cs typeface="Verdana"/>
                <a:hlinkClick r:id="rId8" action="ppaction://hlinksldjump"/>
              </a:rPr>
              <a:t>s</a:t>
            </a:r>
            <a:r>
              <a:rPr sz="900" spc="8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8" action="ppaction://hlinksldjump"/>
              </a:rPr>
              <a:t>Code </a:t>
            </a:r>
            <a:r>
              <a:rPr sz="900" dirty="0">
                <a:latin typeface="Times New Roman"/>
                <a:cs typeface="Times New Roman"/>
                <a:hlinkClick r:id="rId8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8" action="ppaction://hlinksldjump"/>
              </a:rPr>
              <a:t>7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b="1" spc="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s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125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f</a:t>
            </a:r>
            <a:r>
              <a:rPr sz="1400" b="1" spc="120" dirty="0">
                <a:solidFill>
                  <a:srgbClr val="072C6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072C62"/>
                </a:solidFill>
                <a:latin typeface="Verdana"/>
                <a:cs typeface="Verdana"/>
              </a:rPr>
              <a:t>a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072C62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072C62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5402580" algn="l"/>
              </a:tabLst>
            </a:pPr>
            <a:r>
              <a:rPr sz="900" spc="-5" dirty="0">
                <a:latin typeface="Verdana"/>
                <a:cs typeface="Verdana"/>
                <a:hlinkClick r:id="rId3" action="ppaction://hlinksldjump"/>
              </a:rPr>
              <a:t>T</a:t>
            </a:r>
            <a:r>
              <a:rPr sz="900" spc="-15" dirty="0">
                <a:latin typeface="Verdana"/>
                <a:cs typeface="Verdana"/>
                <a:hlinkClick r:id="rId3" action="ppaction://hlinksldjump"/>
              </a:rPr>
              <a:t>a</a:t>
            </a:r>
            <a:r>
              <a:rPr sz="900" dirty="0">
                <a:latin typeface="Verdana"/>
                <a:cs typeface="Verdana"/>
                <a:hlinkClick r:id="rId3" action="ppaction://hlinksldjump"/>
              </a:rPr>
              <a:t>b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l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e</a:t>
            </a:r>
            <a:r>
              <a:rPr sz="900" spc="9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-1:</a:t>
            </a:r>
            <a:r>
              <a:rPr sz="900" spc="8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T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erm</a:t>
            </a:r>
            <a:r>
              <a:rPr sz="900" spc="5" dirty="0">
                <a:latin typeface="Verdana"/>
                <a:cs typeface="Verdana"/>
                <a:hlinkClick r:id="rId3" action="ppaction://hlinksldjump"/>
              </a:rPr>
              <a:t>i</a:t>
            </a:r>
            <a:r>
              <a:rPr sz="900" spc="-20" dirty="0">
                <a:latin typeface="Verdana"/>
                <a:cs typeface="Verdana"/>
                <a:hlinkClick r:id="rId3" action="ppaction://hlinksldjump"/>
              </a:rPr>
              <a:t>n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l</a:t>
            </a:r>
            <a:r>
              <a:rPr sz="900" spc="-5" dirty="0">
                <a:latin typeface="Verdana"/>
                <a:cs typeface="Verdana"/>
                <a:hlinkClick r:id="rId3" action="ppaction://hlinksldjump"/>
              </a:rPr>
              <a:t>ogy </a:t>
            </a:r>
            <a:r>
              <a:rPr sz="900" dirty="0"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sz="900" spc="-10" dirty="0">
                <a:latin typeface="Verdana"/>
                <a:cs typeface="Verdana"/>
                <a:hlinkClick r:id="rId3" action="ppaction://hlinksldjump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079" y="9603674"/>
            <a:ext cx="933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v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38" y="558726"/>
            <a:ext cx="5515610" cy="614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nt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ro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du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900" b="1" i="1" spc="-10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900" b="1" i="1" spc="-5" dirty="0">
                <a:solidFill>
                  <a:srgbClr val="595959"/>
                </a:solidFill>
                <a:latin typeface="Verdana"/>
                <a:cs typeface="Verdana"/>
              </a:rPr>
              <a:t>io</a:t>
            </a:r>
            <a:r>
              <a:rPr sz="900" b="1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00">
              <a:latin typeface="Times New Roman"/>
              <a:cs typeface="Times New Roman"/>
            </a:endParaRPr>
          </a:p>
          <a:p>
            <a:pPr marL="731520" indent="-718820">
              <a:lnSpc>
                <a:spcPct val="100000"/>
              </a:lnSpc>
              <a:buFont typeface="Verdana"/>
              <a:buAutoNum type="arabicPeriod"/>
              <a:tabLst>
                <a:tab pos="732155" algn="l"/>
              </a:tabLst>
            </a:pPr>
            <a:r>
              <a:rPr sz="2400" b="1" spc="-5" dirty="0">
                <a:latin typeface="Verdana"/>
                <a:cs typeface="Verdana"/>
              </a:rPr>
              <a:t>I</a:t>
            </a:r>
            <a:r>
              <a:rPr sz="2400" b="1" spc="-10" dirty="0">
                <a:latin typeface="Verdana"/>
                <a:cs typeface="Verdana"/>
              </a:rPr>
              <a:t>n</a:t>
            </a:r>
            <a:r>
              <a:rPr sz="2400" b="1" spc="-20" dirty="0">
                <a:latin typeface="Verdana"/>
                <a:cs typeface="Verdana"/>
              </a:rPr>
              <a:t>t</a:t>
            </a:r>
            <a:r>
              <a:rPr sz="2400" b="1" spc="-10" dirty="0">
                <a:latin typeface="Verdana"/>
                <a:cs typeface="Verdana"/>
              </a:rPr>
              <a:t>r</a:t>
            </a:r>
            <a:r>
              <a:rPr sz="2400" b="1" spc="-25" dirty="0">
                <a:latin typeface="Verdana"/>
                <a:cs typeface="Verdana"/>
              </a:rPr>
              <a:t>o</a:t>
            </a:r>
            <a:r>
              <a:rPr sz="2400" b="1" dirty="0">
                <a:latin typeface="Verdana"/>
                <a:cs typeface="Verdana"/>
              </a:rPr>
              <a:t>d</a:t>
            </a:r>
            <a:r>
              <a:rPr sz="2400" b="1" spc="-10" dirty="0">
                <a:latin typeface="Verdana"/>
                <a:cs typeface="Verdana"/>
              </a:rPr>
              <a:t>u</a:t>
            </a:r>
            <a:r>
              <a:rPr sz="2400" b="1" spc="15" dirty="0">
                <a:latin typeface="Verdana"/>
                <a:cs typeface="Verdana"/>
              </a:rPr>
              <a:t>c</a:t>
            </a:r>
            <a:r>
              <a:rPr sz="2400" b="1" spc="-15" dirty="0">
                <a:latin typeface="Verdana"/>
                <a:cs typeface="Verdana"/>
              </a:rPr>
              <a:t>ti</a:t>
            </a:r>
            <a:r>
              <a:rPr sz="2400" b="1" spc="-25" dirty="0">
                <a:latin typeface="Verdana"/>
                <a:cs typeface="Verdana"/>
              </a:rPr>
              <a:t>o</a:t>
            </a:r>
            <a:r>
              <a:rPr sz="2400" b="1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731520" lvl="1" indent="-718820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732155" algn="l"/>
              </a:tabLst>
            </a:pPr>
            <a:r>
              <a:rPr sz="1800" b="1" spc="5" dirty="0">
                <a:latin typeface="Verdana"/>
                <a:cs typeface="Verdana"/>
              </a:rPr>
              <a:t>S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dirty="0">
                <a:latin typeface="Verdana"/>
                <a:cs typeface="Verdana"/>
              </a:rPr>
              <a:t>pe</a:t>
            </a:r>
            <a:endParaRPr sz="1800">
              <a:latin typeface="Verdana"/>
              <a:cs typeface="Verdana"/>
            </a:endParaRPr>
          </a:p>
          <a:p>
            <a:pPr marL="731520" marR="252095">
              <a:lnSpc>
                <a:spcPts val="1380"/>
              </a:lnSpc>
              <a:spcBef>
                <a:spcPts val="600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cr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o 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ir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5" dirty="0">
                <a:latin typeface="Times New Roman"/>
                <a:cs typeface="Times New Roman"/>
              </a:rPr>
              <a:t>(DD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o do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ithm</a:t>
            </a:r>
            <a:r>
              <a:rPr sz="1200" dirty="0">
                <a:latin typeface="Times New Roman"/>
                <a:cs typeface="Times New Roman"/>
              </a:rPr>
              <a:t> op</a:t>
            </a:r>
            <a:r>
              <a:rPr sz="1200" spc="-5" dirty="0">
                <a:latin typeface="Times New Roman"/>
                <a:cs typeface="Times New Roman"/>
              </a:rPr>
              <a:t>timiz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VA-X</a:t>
            </a:r>
            <a:r>
              <a:rPr sz="1200" dirty="0">
                <a:latin typeface="Times New Roman"/>
                <a:cs typeface="Times New Roman"/>
              </a:rPr>
              <a:t>M4</a:t>
            </a:r>
            <a:r>
              <a:rPr sz="1200" spc="-15" dirty="0">
                <a:latin typeface="Times New Roman"/>
                <a:cs typeface="Times New Roman"/>
              </a:rPr>
              <a:t>™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  <a:p>
            <a:pPr marL="731520">
              <a:lnSpc>
                <a:spcPts val="1410"/>
              </a:lnSpc>
              <a:spcBef>
                <a:spcPts val="505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VA-X</a:t>
            </a:r>
            <a:r>
              <a:rPr sz="1200" dirty="0">
                <a:latin typeface="Times New Roman"/>
                <a:cs typeface="Times New Roman"/>
              </a:rPr>
              <a:t>M4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0" dirty="0">
                <a:latin typeface="Times New Roman"/>
                <a:cs typeface="Times New Roman"/>
              </a:rPr>
              <a:t>high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731520" marR="69850">
              <a:lnSpc>
                <a:spcPct val="95600"/>
              </a:lnSpc>
              <a:spcBef>
                <a:spcPts val="30"/>
              </a:spcBef>
            </a:pPr>
            <a:r>
              <a:rPr sz="1200" spc="-10" dirty="0">
                <a:latin typeface="Times New Roman"/>
                <a:cs typeface="Times New Roman"/>
              </a:rPr>
              <a:t>im</a:t>
            </a:r>
            <a:r>
              <a:rPr sz="1200" spc="-15" dirty="0">
                <a:latin typeface="Times New Roman"/>
                <a:cs typeface="Times New Roman"/>
              </a:rPr>
              <a:t>ag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ppli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ati</a:t>
            </a:r>
            <a:r>
              <a:rPr sz="1200" dirty="0">
                <a:latin typeface="Times New Roman"/>
                <a:cs typeface="Times New Roman"/>
              </a:rPr>
              <a:t>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lud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liv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out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ndi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-X</a:t>
            </a:r>
            <a:r>
              <a:rPr sz="1200" dirty="0">
                <a:latin typeface="Times New Roman"/>
                <a:cs typeface="Times New Roman"/>
              </a:rPr>
              <a:t>M4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fi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ie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 Data D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DD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5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ndle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ta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fr</a:t>
            </a:r>
            <a:r>
              <a:rPr sz="1200" spc="-10" dirty="0">
                <a:latin typeface="Times New Roman"/>
                <a:cs typeface="Times New Roman"/>
              </a:rPr>
              <a:t>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int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int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731520" lvl="1" indent="-718820">
              <a:lnSpc>
                <a:spcPct val="100000"/>
              </a:lnSpc>
              <a:buFont typeface="Verdana"/>
              <a:buAutoNum type="arabicPeriod" startAt="2"/>
              <a:tabLst>
                <a:tab pos="732155" algn="l"/>
              </a:tabLst>
            </a:pPr>
            <a:r>
              <a:rPr sz="1800" b="1" spc="-10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ud</a:t>
            </a:r>
            <a:r>
              <a:rPr sz="1800" b="1" spc="-5" dirty="0">
                <a:latin typeface="Verdana"/>
                <a:cs typeface="Verdana"/>
              </a:rPr>
              <a:t>i</a:t>
            </a:r>
            <a:r>
              <a:rPr sz="1800" b="1" dirty="0">
                <a:latin typeface="Verdana"/>
                <a:cs typeface="Verdana"/>
              </a:rPr>
              <a:t>en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31520" marR="90805">
              <a:lnSpc>
                <a:spcPts val="1380"/>
              </a:lnSpc>
              <a:spcBef>
                <a:spcPts val="600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int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ho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10" dirty="0">
                <a:latin typeface="Times New Roman"/>
                <a:cs typeface="Times New Roman"/>
              </a:rPr>
              <a:t>optim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ithm</a:t>
            </a:r>
            <a:r>
              <a:rPr sz="1200" dirty="0">
                <a:latin typeface="Times New Roman"/>
                <a:cs typeface="Times New Roman"/>
              </a:rPr>
              <a:t>s by us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ffe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wit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DD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731520" lvl="1" indent="-718820">
              <a:lnSpc>
                <a:spcPct val="100000"/>
              </a:lnSpc>
              <a:buFont typeface="Verdana"/>
              <a:buAutoNum type="arabicPeriod" startAt="3"/>
              <a:tabLst>
                <a:tab pos="732155" algn="l"/>
              </a:tabLst>
            </a:pPr>
            <a:r>
              <a:rPr sz="1800" b="1" spc="-5" dirty="0">
                <a:latin typeface="Verdana"/>
                <a:cs typeface="Verdana"/>
              </a:rPr>
              <a:t>R</a:t>
            </a:r>
            <a:r>
              <a:rPr sz="1800" b="1" dirty="0">
                <a:latin typeface="Verdana"/>
                <a:cs typeface="Verdana"/>
              </a:rPr>
              <a:t>e</a:t>
            </a:r>
            <a:r>
              <a:rPr sz="1800" b="1" spc="-15" dirty="0">
                <a:latin typeface="Verdana"/>
                <a:cs typeface="Verdana"/>
              </a:rPr>
              <a:t>lat</a:t>
            </a:r>
            <a:r>
              <a:rPr sz="1800" b="1" dirty="0">
                <a:latin typeface="Verdana"/>
                <a:cs typeface="Verdana"/>
              </a:rPr>
              <a:t>ed</a:t>
            </a:r>
            <a:r>
              <a:rPr sz="1800" b="1" spc="1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Verdana"/>
                <a:cs typeface="Verdana"/>
              </a:rPr>
              <a:t>D</a:t>
            </a:r>
            <a:r>
              <a:rPr sz="1800" b="1" spc="-15" dirty="0">
                <a:latin typeface="Verdana"/>
                <a:cs typeface="Verdana"/>
              </a:rPr>
              <a:t>o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dirty="0">
                <a:latin typeface="Verdana"/>
                <a:cs typeface="Verdana"/>
              </a:rPr>
              <a:t>umen</a:t>
            </a:r>
            <a:r>
              <a:rPr sz="1800" b="1" spc="-15" dirty="0">
                <a:latin typeface="Verdana"/>
                <a:cs typeface="Verdana"/>
              </a:rPr>
              <a:t>t</a:t>
            </a:r>
            <a:r>
              <a:rPr sz="1800" b="1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foll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the inf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tio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thi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nt: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09347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C</a:t>
            </a:r>
            <a:r>
              <a:rPr sz="1200" i="1" spc="-15" dirty="0">
                <a:latin typeface="Times New Roman"/>
                <a:cs typeface="Times New Roman"/>
              </a:rPr>
              <a:t>EVA</a:t>
            </a:r>
            <a:r>
              <a:rPr sz="1200" i="1" spc="-5" dirty="0">
                <a:latin typeface="Times New Roman"/>
                <a:cs typeface="Times New Roman"/>
              </a:rPr>
              <a:t>-</a:t>
            </a:r>
            <a:r>
              <a:rPr sz="1200" i="1" spc="-15" dirty="0">
                <a:latin typeface="Times New Roman"/>
                <a:cs typeface="Times New Roman"/>
              </a:rPr>
              <a:t>X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i="1" spc="-10" dirty="0">
                <a:latin typeface="Times New Roman"/>
                <a:cs typeface="Times New Roman"/>
              </a:rPr>
              <a:t>4_</a:t>
            </a:r>
            <a:r>
              <a:rPr sz="1200" i="1" spc="-15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-10" dirty="0">
                <a:latin typeface="Times New Roman"/>
                <a:cs typeface="Times New Roman"/>
              </a:rPr>
              <a:t>h_Sp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10" dirty="0">
                <a:latin typeface="Times New Roman"/>
                <a:cs typeface="Times New Roman"/>
              </a:rPr>
              <a:t>_</a:t>
            </a:r>
            <a:r>
              <a:rPr sz="1200" i="1" spc="-15" dirty="0">
                <a:latin typeface="Times New Roman"/>
                <a:cs typeface="Times New Roman"/>
              </a:rPr>
              <a:t>V</a:t>
            </a:r>
            <a:r>
              <a:rPr sz="1200" i="1" spc="-5" dirty="0">
                <a:latin typeface="Times New Roman"/>
                <a:cs typeface="Times New Roman"/>
              </a:rPr>
              <a:t>ol-</a:t>
            </a:r>
            <a:r>
              <a:rPr sz="1200" i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09347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C</a:t>
            </a:r>
            <a:r>
              <a:rPr sz="1200" i="1" spc="-15" dirty="0">
                <a:latin typeface="Times New Roman"/>
                <a:cs typeface="Times New Roman"/>
              </a:rPr>
              <a:t>EVA</a:t>
            </a:r>
            <a:r>
              <a:rPr sz="1200" i="1" spc="-5" dirty="0">
                <a:latin typeface="Times New Roman"/>
                <a:cs typeface="Times New Roman"/>
              </a:rPr>
              <a:t>-</a:t>
            </a:r>
            <a:r>
              <a:rPr sz="1200" i="1" spc="-15" dirty="0">
                <a:latin typeface="Times New Roman"/>
                <a:cs typeface="Times New Roman"/>
              </a:rPr>
              <a:t>X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i="1" spc="-10" dirty="0">
                <a:latin typeface="Times New Roman"/>
                <a:cs typeface="Times New Roman"/>
              </a:rPr>
              <a:t>4_</a:t>
            </a:r>
            <a:r>
              <a:rPr sz="1200" i="1" spc="-15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-10" dirty="0">
                <a:latin typeface="Times New Roman"/>
                <a:cs typeface="Times New Roman"/>
              </a:rPr>
              <a:t>h_Sp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10" dirty="0">
                <a:latin typeface="Times New Roman"/>
                <a:cs typeface="Times New Roman"/>
              </a:rPr>
              <a:t>_</a:t>
            </a:r>
            <a:r>
              <a:rPr sz="1200" i="1" spc="-15" dirty="0">
                <a:latin typeface="Times New Roman"/>
                <a:cs typeface="Times New Roman"/>
              </a:rPr>
              <a:t>V</a:t>
            </a:r>
            <a:r>
              <a:rPr sz="1200" i="1" spc="-5" dirty="0">
                <a:latin typeface="Times New Roman"/>
                <a:cs typeface="Times New Roman"/>
              </a:rPr>
              <a:t>ol-III</a:t>
            </a:r>
            <a:r>
              <a:rPr sz="1200" i="1" dirty="0">
                <a:latin typeface="Times New Roman"/>
                <a:cs typeface="Times New Roman"/>
              </a:rPr>
              <a:t>_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i="1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 marL="1092835" lvl="2" indent="-26987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09347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C</a:t>
            </a:r>
            <a:r>
              <a:rPr sz="1200" i="1" spc="-15" dirty="0">
                <a:latin typeface="Times New Roman"/>
                <a:cs typeface="Times New Roman"/>
              </a:rPr>
              <a:t>EVA</a:t>
            </a:r>
            <a:r>
              <a:rPr sz="1200" i="1" spc="-5" dirty="0">
                <a:latin typeface="Times New Roman"/>
                <a:cs typeface="Times New Roman"/>
              </a:rPr>
              <a:t>-</a:t>
            </a:r>
            <a:r>
              <a:rPr sz="1200" i="1" spc="-15" dirty="0">
                <a:latin typeface="Times New Roman"/>
                <a:cs typeface="Times New Roman"/>
              </a:rPr>
              <a:t>X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i="1" dirty="0">
                <a:latin typeface="Times New Roman"/>
                <a:cs typeface="Times New Roman"/>
              </a:rPr>
              <a:t>4_</a:t>
            </a:r>
            <a:r>
              <a:rPr sz="1200" i="1" spc="-5" dirty="0">
                <a:latin typeface="Times New Roman"/>
                <a:cs typeface="Times New Roman"/>
              </a:rPr>
              <a:t>DM</a:t>
            </a:r>
            <a:r>
              <a:rPr sz="1200" i="1" spc="-15" dirty="0">
                <a:latin typeface="Times New Roman"/>
                <a:cs typeface="Times New Roman"/>
              </a:rPr>
              <a:t>A</a:t>
            </a:r>
            <a:r>
              <a:rPr sz="1200" i="1" spc="10" dirty="0">
                <a:latin typeface="Times New Roman"/>
                <a:cs typeface="Times New Roman"/>
              </a:rPr>
              <a:t>_</a:t>
            </a: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i</a:t>
            </a:r>
            <a:r>
              <a:rPr sz="1200" i="1" spc="-15" dirty="0">
                <a:latin typeface="Times New Roman"/>
                <a:cs typeface="Times New Roman"/>
              </a:rPr>
              <a:t>v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10" dirty="0">
                <a:latin typeface="Times New Roman"/>
                <a:cs typeface="Times New Roman"/>
              </a:rPr>
              <a:t>_do</a:t>
            </a:r>
            <a:r>
              <a:rPr sz="1200" i="1" spc="-15" dirty="0">
                <a:latin typeface="Times New Roman"/>
                <a:cs typeface="Times New Roman"/>
              </a:rPr>
              <a:t>c</a:t>
            </a:r>
            <a:r>
              <a:rPr sz="1200" i="1" spc="-5" dirty="0">
                <a:latin typeface="Times New Roman"/>
                <a:cs typeface="Times New Roman"/>
              </a:rPr>
              <a:t>.html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2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731520" lvl="1" indent="-718820">
              <a:lnSpc>
                <a:spcPct val="100000"/>
              </a:lnSpc>
              <a:buFont typeface="Verdana"/>
              <a:buAutoNum type="arabicPeriod" startAt="4"/>
              <a:tabLst>
                <a:tab pos="732155" algn="l"/>
              </a:tabLst>
            </a:pPr>
            <a:r>
              <a:rPr sz="1800" b="1" spc="-20" dirty="0">
                <a:latin typeface="Verdana"/>
                <a:cs typeface="Verdana"/>
              </a:rPr>
              <a:t>T</a:t>
            </a:r>
            <a:r>
              <a:rPr sz="1800" b="1" spc="-15" dirty="0">
                <a:latin typeface="Verdana"/>
                <a:cs typeface="Verdana"/>
              </a:rPr>
              <a:t>e</a:t>
            </a:r>
            <a:r>
              <a:rPr sz="1800" b="1" spc="5" dirty="0">
                <a:latin typeface="Verdana"/>
                <a:cs typeface="Verdana"/>
              </a:rPr>
              <a:t>r</a:t>
            </a:r>
            <a:r>
              <a:rPr sz="1800" b="1" dirty="0">
                <a:latin typeface="Verdana"/>
                <a:cs typeface="Verdana"/>
              </a:rPr>
              <a:t>m</a:t>
            </a:r>
            <a:r>
              <a:rPr sz="1800" b="1" spc="-5" dirty="0">
                <a:latin typeface="Verdana"/>
                <a:cs typeface="Verdana"/>
              </a:rPr>
              <a:t>i</a:t>
            </a:r>
            <a:r>
              <a:rPr sz="1800" b="1" dirty="0">
                <a:latin typeface="Verdana"/>
                <a:cs typeface="Verdana"/>
              </a:rPr>
              <a:t>n</a:t>
            </a:r>
            <a:r>
              <a:rPr sz="1800" b="1" spc="-15" dirty="0">
                <a:latin typeface="Verdana"/>
                <a:cs typeface="Verdana"/>
              </a:rPr>
              <a:t>ology</a:t>
            </a:r>
            <a:endParaRPr sz="18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490"/>
              </a:spcBef>
            </a:pP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Ta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ble</a:t>
            </a:r>
            <a:r>
              <a:rPr sz="1200" spc="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200" spc="-5" dirty="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fin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the 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th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2555" algn="ctr">
              <a:lnSpc>
                <a:spcPct val="100000"/>
              </a:lnSpc>
              <a:spcBef>
                <a:spcPts val="855"/>
              </a:spcBef>
            </a:pPr>
            <a:r>
              <a:rPr sz="1100" b="1" i="1" spc="-5" dirty="0">
                <a:latin typeface="Times New Roman"/>
                <a:cs typeface="Times New Roman"/>
              </a:rPr>
              <a:t>T</a:t>
            </a:r>
            <a:r>
              <a:rPr sz="1100" b="1" i="1" dirty="0">
                <a:latin typeface="Times New Roman"/>
                <a:cs typeface="Times New Roman"/>
              </a:rPr>
              <a:t>ab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1-</a:t>
            </a:r>
            <a:r>
              <a:rPr sz="1100" b="1" i="1" spc="-15" dirty="0">
                <a:latin typeface="Times New Roman"/>
                <a:cs typeface="Times New Roman"/>
              </a:rPr>
              <a:t>1</a:t>
            </a:r>
            <a:r>
              <a:rPr sz="1100" b="1" i="1" dirty="0">
                <a:latin typeface="Times New Roman"/>
                <a:cs typeface="Times New Roman"/>
              </a:rPr>
              <a:t>: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T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r>
              <a:rPr sz="1100" b="1" i="1" spc="-10" dirty="0">
                <a:latin typeface="Times New Roman"/>
                <a:cs typeface="Times New Roman"/>
              </a:rPr>
              <a:t>r</a:t>
            </a:r>
            <a:r>
              <a:rPr sz="1100" b="1" i="1" spc="5" dirty="0">
                <a:latin typeface="Times New Roman"/>
                <a:cs typeface="Times New Roman"/>
              </a:rPr>
              <a:t>mi</a:t>
            </a:r>
            <a:r>
              <a:rPr sz="1100" b="1" i="1" spc="-15" dirty="0">
                <a:latin typeface="Times New Roman"/>
                <a:cs typeface="Times New Roman"/>
              </a:rPr>
              <a:t>n</a:t>
            </a:r>
            <a:r>
              <a:rPr sz="1100" b="1" i="1" dirty="0">
                <a:latin typeface="Times New Roman"/>
                <a:cs typeface="Times New Roman"/>
              </a:rPr>
              <a:t>o</a:t>
            </a:r>
            <a:r>
              <a:rPr sz="1100" b="1" i="1" spc="5" dirty="0">
                <a:latin typeface="Times New Roman"/>
                <a:cs typeface="Times New Roman"/>
              </a:rPr>
              <a:t>l</a:t>
            </a:r>
            <a:r>
              <a:rPr sz="1100" b="1" i="1" dirty="0">
                <a:latin typeface="Times New Roman"/>
                <a:cs typeface="Times New Roman"/>
              </a:rPr>
              <a:t>o</a:t>
            </a:r>
            <a:r>
              <a:rPr sz="1100" b="1" i="1" spc="-15" dirty="0">
                <a:latin typeface="Times New Roman"/>
                <a:cs typeface="Times New Roman"/>
              </a:rPr>
              <a:t>g</a:t>
            </a:r>
            <a:r>
              <a:rPr sz="1100" b="1" i="1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9412223"/>
            <a:ext cx="5506720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10413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9797" y="9463465"/>
            <a:ext cx="4433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-15" dirty="0">
                <a:latin typeface="Verdana"/>
                <a:cs typeface="Verdana"/>
              </a:rPr>
              <a:t>C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f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d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nt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5" dirty="0">
                <a:latin typeface="Verdana"/>
                <a:cs typeface="Verdana"/>
              </a:rPr>
              <a:t>l</a:t>
            </a:r>
            <a:r>
              <a:rPr sz="900" b="1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dirty="0">
                <a:latin typeface="Verdana"/>
                <a:cs typeface="Verdana"/>
              </a:rPr>
              <a:t>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5" dirty="0">
                <a:latin typeface="Verdana"/>
                <a:cs typeface="Verdana"/>
              </a:rPr>
              <a:t>r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dirty="0">
                <a:latin typeface="Verdana"/>
                <a:cs typeface="Verdana"/>
              </a:rPr>
              <a:t>e</a:t>
            </a:r>
            <a:r>
              <a:rPr sz="900" b="1" spc="-10" dirty="0">
                <a:latin typeface="Verdana"/>
                <a:cs typeface="Verdana"/>
              </a:rPr>
              <a:t>ta</a:t>
            </a:r>
            <a:r>
              <a:rPr sz="900" b="1" spc="-5" dirty="0">
                <a:latin typeface="Verdana"/>
                <a:cs typeface="Verdana"/>
              </a:rPr>
              <a:t>r</a:t>
            </a:r>
            <a:r>
              <a:rPr sz="900" b="1" spc="-10" dirty="0">
                <a:latin typeface="Verdana"/>
                <a:cs typeface="Verdana"/>
              </a:rPr>
              <a:t>y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·</a:t>
            </a:r>
            <a:r>
              <a:rPr sz="900" b="1" spc="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U</a:t>
            </a:r>
            <a:r>
              <a:rPr sz="900" b="1" spc="-10" dirty="0">
                <a:latin typeface="Verdana"/>
                <a:cs typeface="Verdana"/>
              </a:rPr>
              <a:t>n</a:t>
            </a:r>
            <a:r>
              <a:rPr sz="900" b="1" spc="-15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ut</a:t>
            </a:r>
            <a:r>
              <a:rPr sz="900" b="1" spc="5" dirty="0">
                <a:latin typeface="Verdana"/>
                <a:cs typeface="Verdana"/>
              </a:rPr>
              <a:t>h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spc="-5" dirty="0">
                <a:latin typeface="Verdana"/>
                <a:cs typeface="Verdana"/>
              </a:rPr>
              <a:t>riz</a:t>
            </a:r>
            <a:r>
              <a:rPr sz="900" b="1" dirty="0">
                <a:latin typeface="Verdana"/>
                <a:cs typeface="Verdana"/>
              </a:rPr>
              <a:t>ed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Verdana"/>
                <a:cs typeface="Verdana"/>
              </a:rPr>
              <a:t>Re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du</a:t>
            </a:r>
            <a:r>
              <a:rPr sz="900" b="1" spc="-5" dirty="0">
                <a:latin typeface="Verdana"/>
                <a:cs typeface="Verdana"/>
              </a:rPr>
              <a:t>c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spc="5" dirty="0">
                <a:latin typeface="Verdana"/>
                <a:cs typeface="Verdana"/>
              </a:rPr>
              <a:t>i</a:t>
            </a:r>
            <a:r>
              <a:rPr sz="900" b="1" spc="-20" dirty="0">
                <a:latin typeface="Verdana"/>
                <a:cs typeface="Verdana"/>
              </a:rPr>
              <a:t>o</a:t>
            </a:r>
            <a:r>
              <a:rPr sz="900" b="1" dirty="0">
                <a:latin typeface="Verdana"/>
                <a:cs typeface="Verdana"/>
              </a:rPr>
              <a:t>n</a:t>
            </a:r>
            <a:r>
              <a:rPr sz="900" b="1" spc="8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Verdana"/>
                <a:cs typeface="Verdana"/>
              </a:rPr>
              <a:t>P</a:t>
            </a:r>
            <a:r>
              <a:rPr sz="900" b="1" spc="-5" dirty="0">
                <a:latin typeface="Verdana"/>
                <a:cs typeface="Verdana"/>
              </a:rPr>
              <a:t>ro</a:t>
            </a:r>
            <a:r>
              <a:rPr sz="900" b="1" spc="-10" dirty="0">
                <a:latin typeface="Verdana"/>
                <a:cs typeface="Verdana"/>
              </a:rPr>
              <a:t>h</a:t>
            </a:r>
            <a:r>
              <a:rPr sz="900" b="1" spc="-5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b</a:t>
            </a:r>
            <a:r>
              <a:rPr sz="900" b="1" dirty="0">
                <a:latin typeface="Verdana"/>
                <a:cs typeface="Verdana"/>
              </a:rPr>
              <a:t>i</a:t>
            </a:r>
            <a:r>
              <a:rPr sz="900" b="1" spc="-10" dirty="0">
                <a:latin typeface="Verdana"/>
                <a:cs typeface="Verdana"/>
              </a:rPr>
              <a:t>t</a:t>
            </a:r>
            <a:r>
              <a:rPr sz="900" b="1" dirty="0">
                <a:latin typeface="Verdana"/>
                <a:cs typeface="Verdana"/>
              </a:rPr>
              <a:t>ed</a:t>
            </a:r>
            <a:endParaRPr sz="900">
              <a:latin typeface="Verdana"/>
              <a:cs typeface="Verdana"/>
            </a:endParaRPr>
          </a:p>
          <a:p>
            <a:pPr marR="60960" algn="ctr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Verdana"/>
                <a:cs typeface="Verdana"/>
              </a:rPr>
              <a:t>Co</a:t>
            </a:r>
            <a:r>
              <a:rPr sz="900" spc="-10" dirty="0">
                <a:latin typeface="Verdana"/>
                <a:cs typeface="Verdana"/>
              </a:rPr>
              <a:t>p</a:t>
            </a:r>
            <a:r>
              <a:rPr sz="900" spc="-15" dirty="0">
                <a:latin typeface="Verdana"/>
                <a:cs typeface="Verdana"/>
              </a:rPr>
              <a:t>y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i</a:t>
            </a:r>
            <a:r>
              <a:rPr sz="900" dirty="0">
                <a:latin typeface="Verdana"/>
                <a:cs typeface="Verdana"/>
              </a:rPr>
              <a:t>g</a:t>
            </a:r>
            <a:r>
              <a:rPr sz="900" spc="-20" dirty="0">
                <a:latin typeface="Verdana"/>
                <a:cs typeface="Verdana"/>
              </a:rPr>
              <a:t>h</a:t>
            </a:r>
            <a:r>
              <a:rPr sz="900" dirty="0">
                <a:latin typeface="Verdana"/>
                <a:cs typeface="Verdana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©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2016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Verdana"/>
                <a:cs typeface="Verdana"/>
              </a:rPr>
              <a:t>–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Verdana"/>
                <a:cs typeface="Verdana"/>
              </a:rPr>
              <a:t>CE</a:t>
            </a:r>
            <a:r>
              <a:rPr sz="900" b="1" spc="-5" dirty="0">
                <a:latin typeface="Verdana"/>
                <a:cs typeface="Verdana"/>
              </a:rPr>
              <a:t>VA</a:t>
            </a:r>
            <a:r>
              <a:rPr sz="900" baseline="37037" dirty="0">
                <a:latin typeface="Verdana"/>
                <a:cs typeface="Verdana"/>
              </a:rPr>
              <a:t>®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-20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8907" y="9603674"/>
            <a:ext cx="984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4938" y="363717"/>
            <a:ext cx="768348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67788" y="6776593"/>
          <a:ext cx="4785995" cy="166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263"/>
                <a:gridCol w="3419855"/>
              </a:tblGrid>
              <a:tr h="231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Def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ini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FCFCF"/>
                    </a:solidFill>
                  </a:tcPr>
                </a:tc>
              </a:tr>
              <a:tr h="5242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88265">
                        <a:lnSpc>
                          <a:spcPts val="115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DDMA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acce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q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e.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 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89535">
                        <a:lnSpc>
                          <a:spcPct val="955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DD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nf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Q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316865">
                        <a:lnSpc>
                          <a:spcPts val="115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Office PowerPoint</Application>
  <PresentationFormat>Benutzerdefiniert</PresentationFormat>
  <Paragraphs>347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CEVA-XM4™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CEVA-XM4™</dc:title>
  <dc:creator>Online2PDF.com</dc:creator>
  <cp:lastModifiedBy>Online2PDF.com</cp:lastModifiedBy>
  <cp:revision>1</cp:revision>
  <dcterms:created xsi:type="dcterms:W3CDTF">2017-09-06T05:37:15Z</dcterms:created>
  <dcterms:modified xsi:type="dcterms:W3CDTF">2017-09-06T03:37:18Z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LastSaved">
    <vt:filetime>2017-09-06T00:00:00Z</vt:filetime>
  </property>
</Properties>
</file>