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9144000" cy="51435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555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C</a:t>
            </a:r>
            <a:r>
              <a:rPr spc="-5" dirty="0"/>
              <a:t>EV</a:t>
            </a:r>
            <a:r>
              <a:rPr dirty="0"/>
              <a:t>A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5" dirty="0"/>
              <a:t>nc</a:t>
            </a:r>
            <a:r>
              <a:rPr dirty="0"/>
              <a:t>.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i</a:t>
            </a:r>
            <a:r>
              <a:rPr spc="5" dirty="0"/>
              <a:t>g</a:t>
            </a:r>
            <a:r>
              <a:rPr spc="-5" dirty="0"/>
              <a:t>ht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5" dirty="0"/>
              <a:t>ese</a:t>
            </a:r>
            <a:r>
              <a:rPr dirty="0"/>
              <a:t>r</a:t>
            </a:r>
            <a:r>
              <a:rPr spc="-15" dirty="0"/>
              <a:t>v</a:t>
            </a:r>
            <a:r>
              <a:rPr spc="-5" dirty="0"/>
              <a:t>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2F2F2"/>
                </a:solidFill>
                <a:latin typeface="Arial"/>
                <a:cs typeface="Arial"/>
              </a:defRPr>
            </a:lvl1pPr>
          </a:lstStyle>
          <a:p>
            <a:pPr marL="88900">
              <a:lnSpc>
                <a:spcPct val="100000"/>
              </a:lnSpc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72C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72C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C</a:t>
            </a:r>
            <a:r>
              <a:rPr spc="-5" dirty="0"/>
              <a:t>EV</a:t>
            </a:r>
            <a:r>
              <a:rPr dirty="0"/>
              <a:t>A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5" dirty="0"/>
              <a:t>nc</a:t>
            </a:r>
            <a:r>
              <a:rPr dirty="0"/>
              <a:t>.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i</a:t>
            </a:r>
            <a:r>
              <a:rPr spc="5" dirty="0"/>
              <a:t>g</a:t>
            </a:r>
            <a:r>
              <a:rPr spc="-5" dirty="0"/>
              <a:t>ht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5" dirty="0"/>
              <a:t>ese</a:t>
            </a:r>
            <a:r>
              <a:rPr dirty="0"/>
              <a:t>r</a:t>
            </a:r>
            <a:r>
              <a:rPr spc="-15" dirty="0"/>
              <a:t>v</a:t>
            </a:r>
            <a:r>
              <a:rPr spc="-5" dirty="0"/>
              <a:t>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2F2F2"/>
                </a:solidFill>
                <a:latin typeface="Arial"/>
                <a:cs typeface="Arial"/>
              </a:defRPr>
            </a:lvl1pPr>
          </a:lstStyle>
          <a:p>
            <a:pPr marL="88900">
              <a:lnSpc>
                <a:spcPct val="100000"/>
              </a:lnSpc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899799"/>
            <a:ext cx="9143999" cy="243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80888" y="608330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206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06857" y="504190"/>
            <a:ext cx="0" cy="78740"/>
          </a:xfrm>
          <a:custGeom>
            <a:avLst/>
            <a:gdLst/>
            <a:ahLst/>
            <a:cxnLst/>
            <a:rect l="l" t="t" r="r" b="b"/>
            <a:pathLst>
              <a:path h="78740">
                <a:moveTo>
                  <a:pt x="0" y="0"/>
                </a:moveTo>
                <a:lnTo>
                  <a:pt x="0" y="78739"/>
                </a:lnTo>
              </a:path>
            </a:pathLst>
          </a:custGeom>
          <a:ln w="53207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080888" y="478790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206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080888" y="425450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>
                <a:moveTo>
                  <a:pt x="0" y="0"/>
                </a:moveTo>
                <a:lnTo>
                  <a:pt x="51937" y="0"/>
                </a:lnTo>
              </a:path>
            </a:pathLst>
          </a:custGeom>
          <a:ln w="5714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080888" y="371475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3340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825995" y="345430"/>
            <a:ext cx="217170" cy="288925"/>
          </a:xfrm>
          <a:custGeom>
            <a:avLst/>
            <a:gdLst/>
            <a:ahLst/>
            <a:cxnLst/>
            <a:rect l="l" t="t" r="r" b="b"/>
            <a:pathLst>
              <a:path w="217170" h="288925">
                <a:moveTo>
                  <a:pt x="146987" y="0"/>
                </a:moveTo>
                <a:lnTo>
                  <a:pt x="104206" y="5543"/>
                </a:lnTo>
                <a:lnTo>
                  <a:pt x="66074" y="21618"/>
                </a:lnTo>
                <a:lnTo>
                  <a:pt x="34730" y="47390"/>
                </a:lnTo>
                <a:lnTo>
                  <a:pt x="12311" y="82024"/>
                </a:lnTo>
                <a:lnTo>
                  <a:pt x="956" y="124685"/>
                </a:lnTo>
                <a:lnTo>
                  <a:pt x="0" y="140545"/>
                </a:lnTo>
                <a:lnTo>
                  <a:pt x="653" y="156236"/>
                </a:lnTo>
                <a:lnTo>
                  <a:pt x="10140" y="199284"/>
                </a:lnTo>
                <a:lnTo>
                  <a:pt x="29995" y="235313"/>
                </a:lnTo>
                <a:lnTo>
                  <a:pt x="59037" y="263064"/>
                </a:lnTo>
                <a:lnTo>
                  <a:pt x="96084" y="281277"/>
                </a:lnTo>
                <a:lnTo>
                  <a:pt x="139955" y="288692"/>
                </a:lnTo>
                <a:lnTo>
                  <a:pt x="216913" y="288797"/>
                </a:lnTo>
                <a:lnTo>
                  <a:pt x="216913" y="238017"/>
                </a:lnTo>
                <a:lnTo>
                  <a:pt x="146987" y="238017"/>
                </a:lnTo>
                <a:lnTo>
                  <a:pt x="131955" y="237018"/>
                </a:lnTo>
                <a:lnTo>
                  <a:pt x="92591" y="222804"/>
                </a:lnTo>
                <a:lnTo>
                  <a:pt x="64674" y="193795"/>
                </a:lnTo>
                <a:lnTo>
                  <a:pt x="51865" y="152598"/>
                </a:lnTo>
                <a:lnTo>
                  <a:pt x="52796" y="135638"/>
                </a:lnTo>
                <a:lnTo>
                  <a:pt x="66933" y="93323"/>
                </a:lnTo>
                <a:lnTo>
                  <a:pt x="94862" y="64861"/>
                </a:lnTo>
                <a:lnTo>
                  <a:pt x="132433" y="51541"/>
                </a:lnTo>
                <a:lnTo>
                  <a:pt x="216833" y="50688"/>
                </a:lnTo>
                <a:lnTo>
                  <a:pt x="216912" y="775"/>
                </a:lnTo>
                <a:lnTo>
                  <a:pt x="146987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255507" y="345429"/>
            <a:ext cx="258445" cy="288925"/>
          </a:xfrm>
          <a:custGeom>
            <a:avLst/>
            <a:gdLst/>
            <a:ahLst/>
            <a:cxnLst/>
            <a:rect l="l" t="t" r="r" b="b"/>
            <a:pathLst>
              <a:path w="258445" h="288925">
                <a:moveTo>
                  <a:pt x="56022" y="0"/>
                </a:moveTo>
                <a:lnTo>
                  <a:pt x="0" y="0"/>
                </a:lnTo>
                <a:lnTo>
                  <a:pt x="101589" y="288797"/>
                </a:lnTo>
                <a:lnTo>
                  <a:pt x="154442" y="288797"/>
                </a:lnTo>
                <a:lnTo>
                  <a:pt x="184456" y="205252"/>
                </a:lnTo>
                <a:lnTo>
                  <a:pt x="128015" y="205252"/>
                </a:lnTo>
                <a:lnTo>
                  <a:pt x="56022" y="0"/>
                </a:lnTo>
                <a:close/>
              </a:path>
              <a:path w="258445" h="288925">
                <a:moveTo>
                  <a:pt x="258196" y="0"/>
                </a:moveTo>
                <a:lnTo>
                  <a:pt x="202051" y="0"/>
                </a:lnTo>
                <a:lnTo>
                  <a:pt x="128015" y="205252"/>
                </a:lnTo>
                <a:lnTo>
                  <a:pt x="184456" y="205252"/>
                </a:lnTo>
                <a:lnTo>
                  <a:pt x="258196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459723" y="345429"/>
            <a:ext cx="277495" cy="288925"/>
          </a:xfrm>
          <a:custGeom>
            <a:avLst/>
            <a:gdLst/>
            <a:ahLst/>
            <a:cxnLst/>
            <a:rect l="l" t="t" r="r" b="b"/>
            <a:pathLst>
              <a:path w="277495" h="288925">
                <a:moveTo>
                  <a:pt x="166115" y="0"/>
                </a:moveTo>
                <a:lnTo>
                  <a:pt x="111008" y="0"/>
                </a:lnTo>
                <a:lnTo>
                  <a:pt x="0" y="288797"/>
                </a:lnTo>
                <a:lnTo>
                  <a:pt x="57149" y="288797"/>
                </a:lnTo>
                <a:lnTo>
                  <a:pt x="79247" y="229483"/>
                </a:lnTo>
                <a:lnTo>
                  <a:pt x="254325" y="229483"/>
                </a:lnTo>
                <a:lnTo>
                  <a:pt x="234407" y="177667"/>
                </a:lnTo>
                <a:lnTo>
                  <a:pt x="99456" y="177667"/>
                </a:lnTo>
                <a:lnTo>
                  <a:pt x="138562" y="76199"/>
                </a:lnTo>
                <a:lnTo>
                  <a:pt x="195405" y="76199"/>
                </a:lnTo>
                <a:lnTo>
                  <a:pt x="166115" y="0"/>
                </a:lnTo>
                <a:close/>
              </a:path>
              <a:path w="277495" h="288925">
                <a:moveTo>
                  <a:pt x="254325" y="229483"/>
                </a:moveTo>
                <a:lnTo>
                  <a:pt x="197754" y="229483"/>
                </a:lnTo>
                <a:lnTo>
                  <a:pt x="219974" y="288797"/>
                </a:lnTo>
                <a:lnTo>
                  <a:pt x="277124" y="288797"/>
                </a:lnTo>
                <a:lnTo>
                  <a:pt x="254325" y="229483"/>
                </a:lnTo>
                <a:close/>
              </a:path>
              <a:path w="277495" h="288925">
                <a:moveTo>
                  <a:pt x="195405" y="76199"/>
                </a:moveTo>
                <a:lnTo>
                  <a:pt x="138562" y="76199"/>
                </a:lnTo>
                <a:lnTo>
                  <a:pt x="177667" y="177667"/>
                </a:lnTo>
                <a:lnTo>
                  <a:pt x="234407" y="177667"/>
                </a:lnTo>
                <a:lnTo>
                  <a:pt x="195405" y="76199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325425" y="272399"/>
            <a:ext cx="120014" cy="156845"/>
          </a:xfrm>
          <a:custGeom>
            <a:avLst/>
            <a:gdLst/>
            <a:ahLst/>
            <a:cxnLst/>
            <a:rect l="l" t="t" r="r" b="b"/>
            <a:pathLst>
              <a:path w="120015" h="156845">
                <a:moveTo>
                  <a:pt x="119454" y="0"/>
                </a:moveTo>
                <a:lnTo>
                  <a:pt x="0" y="161"/>
                </a:lnTo>
                <a:lnTo>
                  <a:pt x="1028" y="3056"/>
                </a:lnTo>
                <a:lnTo>
                  <a:pt x="3234" y="9213"/>
                </a:lnTo>
                <a:lnTo>
                  <a:pt x="20875" y="56975"/>
                </a:lnTo>
                <a:lnTo>
                  <a:pt x="39229" y="103809"/>
                </a:lnTo>
                <a:lnTo>
                  <a:pt x="57542" y="145852"/>
                </a:lnTo>
                <a:lnTo>
                  <a:pt x="62948" y="156589"/>
                </a:lnTo>
                <a:lnTo>
                  <a:pt x="78041" y="115017"/>
                </a:lnTo>
                <a:lnTo>
                  <a:pt x="119454" y="0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675311" y="344700"/>
            <a:ext cx="42545" cy="48895"/>
          </a:xfrm>
          <a:custGeom>
            <a:avLst/>
            <a:gdLst/>
            <a:ahLst/>
            <a:cxnLst/>
            <a:rect l="l" t="t" r="r" b="b"/>
            <a:pathLst>
              <a:path w="42545" h="48895">
                <a:moveTo>
                  <a:pt x="17668" y="0"/>
                </a:moveTo>
                <a:lnTo>
                  <a:pt x="7775" y="5085"/>
                </a:lnTo>
                <a:lnTo>
                  <a:pt x="1336" y="16240"/>
                </a:lnTo>
                <a:lnTo>
                  <a:pt x="0" y="33741"/>
                </a:lnTo>
                <a:lnTo>
                  <a:pt x="8697" y="44301"/>
                </a:lnTo>
                <a:lnTo>
                  <a:pt x="21912" y="48369"/>
                </a:lnTo>
                <a:lnTo>
                  <a:pt x="27847" y="47556"/>
                </a:lnTo>
                <a:lnTo>
                  <a:pt x="34177" y="43482"/>
                </a:lnTo>
                <a:lnTo>
                  <a:pt x="16534" y="43482"/>
                </a:lnTo>
                <a:lnTo>
                  <a:pt x="6491" y="35623"/>
                </a:lnTo>
                <a:lnTo>
                  <a:pt x="2705" y="20702"/>
                </a:lnTo>
                <a:lnTo>
                  <a:pt x="9204" y="8469"/>
                </a:lnTo>
                <a:lnTo>
                  <a:pt x="21912" y="3655"/>
                </a:lnTo>
                <a:lnTo>
                  <a:pt x="33417" y="3655"/>
                </a:lnTo>
                <a:lnTo>
                  <a:pt x="32859" y="3138"/>
                </a:lnTo>
                <a:lnTo>
                  <a:pt x="17668" y="0"/>
                </a:lnTo>
                <a:close/>
              </a:path>
              <a:path w="42545" h="48895">
                <a:moveTo>
                  <a:pt x="33417" y="3655"/>
                </a:moveTo>
                <a:lnTo>
                  <a:pt x="21912" y="3655"/>
                </a:lnTo>
                <a:lnTo>
                  <a:pt x="29658" y="5430"/>
                </a:lnTo>
                <a:lnTo>
                  <a:pt x="37755" y="14324"/>
                </a:lnTo>
                <a:lnTo>
                  <a:pt x="40074" y="30966"/>
                </a:lnTo>
                <a:lnTo>
                  <a:pt x="31894" y="40352"/>
                </a:lnTo>
                <a:lnTo>
                  <a:pt x="16534" y="43482"/>
                </a:lnTo>
                <a:lnTo>
                  <a:pt x="34177" y="43482"/>
                </a:lnTo>
                <a:lnTo>
                  <a:pt x="36748" y="41828"/>
                </a:lnTo>
                <a:lnTo>
                  <a:pt x="42139" y="30169"/>
                </a:lnTo>
                <a:lnTo>
                  <a:pt x="42499" y="12053"/>
                </a:lnTo>
                <a:lnTo>
                  <a:pt x="33417" y="3655"/>
                </a:lnTo>
                <a:close/>
              </a:path>
              <a:path w="42545" h="48895">
                <a:moveTo>
                  <a:pt x="28252" y="10391"/>
                </a:moveTo>
                <a:lnTo>
                  <a:pt x="13895" y="10398"/>
                </a:lnTo>
                <a:lnTo>
                  <a:pt x="13895" y="37579"/>
                </a:lnTo>
                <a:lnTo>
                  <a:pt x="18742" y="37579"/>
                </a:lnTo>
                <a:lnTo>
                  <a:pt x="18742" y="25631"/>
                </a:lnTo>
                <a:lnTo>
                  <a:pt x="28648" y="25631"/>
                </a:lnTo>
                <a:lnTo>
                  <a:pt x="31056" y="22339"/>
                </a:lnTo>
                <a:lnTo>
                  <a:pt x="18742" y="22339"/>
                </a:lnTo>
                <a:lnTo>
                  <a:pt x="18742" y="14079"/>
                </a:lnTo>
                <a:lnTo>
                  <a:pt x="31056" y="14079"/>
                </a:lnTo>
                <a:lnTo>
                  <a:pt x="31056" y="13561"/>
                </a:lnTo>
                <a:lnTo>
                  <a:pt x="28252" y="10391"/>
                </a:lnTo>
                <a:close/>
              </a:path>
              <a:path w="42545" h="48895">
                <a:moveTo>
                  <a:pt x="24320" y="25631"/>
                </a:moveTo>
                <a:lnTo>
                  <a:pt x="19504" y="25631"/>
                </a:lnTo>
                <a:lnTo>
                  <a:pt x="20266" y="26393"/>
                </a:lnTo>
                <a:lnTo>
                  <a:pt x="21912" y="27917"/>
                </a:lnTo>
                <a:lnTo>
                  <a:pt x="23039" y="29959"/>
                </a:lnTo>
                <a:lnTo>
                  <a:pt x="25082" y="33129"/>
                </a:lnTo>
                <a:lnTo>
                  <a:pt x="26971" y="37579"/>
                </a:lnTo>
                <a:lnTo>
                  <a:pt x="32580" y="37579"/>
                </a:lnTo>
                <a:lnTo>
                  <a:pt x="28648" y="30721"/>
                </a:lnTo>
                <a:lnTo>
                  <a:pt x="26971" y="28801"/>
                </a:lnTo>
                <a:lnTo>
                  <a:pt x="25447" y="25996"/>
                </a:lnTo>
                <a:lnTo>
                  <a:pt x="24320" y="25631"/>
                </a:lnTo>
                <a:close/>
              </a:path>
              <a:path w="42545" h="48895">
                <a:moveTo>
                  <a:pt x="31056" y="14079"/>
                </a:moveTo>
                <a:lnTo>
                  <a:pt x="25082" y="14079"/>
                </a:lnTo>
                <a:lnTo>
                  <a:pt x="26606" y="15206"/>
                </a:lnTo>
                <a:lnTo>
                  <a:pt x="26606" y="19535"/>
                </a:lnTo>
                <a:lnTo>
                  <a:pt x="25844" y="20419"/>
                </a:lnTo>
                <a:lnTo>
                  <a:pt x="25082" y="21181"/>
                </a:lnTo>
                <a:lnTo>
                  <a:pt x="24320" y="22339"/>
                </a:lnTo>
                <a:lnTo>
                  <a:pt x="31056" y="22339"/>
                </a:lnTo>
                <a:lnTo>
                  <a:pt x="31056" y="14079"/>
                </a:lnTo>
                <a:close/>
              </a:path>
            </a:pathLst>
          </a:custGeom>
          <a:solidFill>
            <a:srgbClr val="003F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72C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07212" y="1283729"/>
            <a:ext cx="3103879" cy="3024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72C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C</a:t>
            </a:r>
            <a:r>
              <a:rPr spc="-5" dirty="0"/>
              <a:t>EV</a:t>
            </a:r>
            <a:r>
              <a:rPr dirty="0"/>
              <a:t>A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5" dirty="0"/>
              <a:t>nc</a:t>
            </a:r>
            <a:r>
              <a:rPr dirty="0"/>
              <a:t>.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i</a:t>
            </a:r>
            <a:r>
              <a:rPr spc="5" dirty="0"/>
              <a:t>g</a:t>
            </a:r>
            <a:r>
              <a:rPr spc="-5" dirty="0"/>
              <a:t>ht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5" dirty="0"/>
              <a:t>ese</a:t>
            </a:r>
            <a:r>
              <a:rPr dirty="0"/>
              <a:t>r</a:t>
            </a:r>
            <a:r>
              <a:rPr spc="-15" dirty="0"/>
              <a:t>v</a:t>
            </a:r>
            <a:r>
              <a:rPr spc="-5" dirty="0"/>
              <a:t>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2F2F2"/>
                </a:solidFill>
                <a:latin typeface="Arial"/>
                <a:cs typeface="Arial"/>
              </a:defRPr>
            </a:lvl1pPr>
          </a:lstStyle>
          <a:p>
            <a:pPr marL="88900">
              <a:lnSpc>
                <a:spcPct val="100000"/>
              </a:lnSpc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72C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C</a:t>
            </a:r>
            <a:r>
              <a:rPr spc="-5" dirty="0"/>
              <a:t>EV</a:t>
            </a:r>
            <a:r>
              <a:rPr dirty="0"/>
              <a:t>A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5" dirty="0"/>
              <a:t>nc</a:t>
            </a:r>
            <a:r>
              <a:rPr dirty="0"/>
              <a:t>.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i</a:t>
            </a:r>
            <a:r>
              <a:rPr spc="5" dirty="0"/>
              <a:t>g</a:t>
            </a:r>
            <a:r>
              <a:rPr spc="-5" dirty="0"/>
              <a:t>ht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5" dirty="0"/>
              <a:t>ese</a:t>
            </a:r>
            <a:r>
              <a:rPr dirty="0"/>
              <a:t>r</a:t>
            </a:r>
            <a:r>
              <a:rPr spc="-15" dirty="0"/>
              <a:t>v</a:t>
            </a:r>
            <a:r>
              <a:rPr spc="-5" dirty="0"/>
              <a:t>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2F2F2"/>
                </a:solidFill>
                <a:latin typeface="Arial"/>
                <a:cs typeface="Arial"/>
              </a:defRPr>
            </a:lvl1pPr>
          </a:lstStyle>
          <a:p>
            <a:pPr marL="88900">
              <a:lnSpc>
                <a:spcPct val="100000"/>
              </a:lnSpc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83" y="514350"/>
            <a:ext cx="3585210" cy="2200275"/>
          </a:xfrm>
          <a:custGeom>
            <a:avLst/>
            <a:gdLst/>
            <a:ahLst/>
            <a:cxnLst/>
            <a:rect l="l" t="t" r="r" b="b"/>
            <a:pathLst>
              <a:path w="3585210" h="2200275">
                <a:moveTo>
                  <a:pt x="0" y="0"/>
                </a:moveTo>
                <a:lnTo>
                  <a:pt x="0" y="2200274"/>
                </a:lnTo>
                <a:lnTo>
                  <a:pt x="3584632" y="1428749"/>
                </a:lnTo>
                <a:lnTo>
                  <a:pt x="0" y="0"/>
                </a:lnTo>
                <a:close/>
              </a:path>
            </a:pathLst>
          </a:custGeom>
          <a:solidFill>
            <a:srgbClr val="BBDE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61095" y="1523"/>
            <a:ext cx="5293995" cy="1941830"/>
          </a:xfrm>
          <a:custGeom>
            <a:avLst/>
            <a:gdLst/>
            <a:ahLst/>
            <a:cxnLst/>
            <a:rect l="l" t="t" r="r" b="b"/>
            <a:pathLst>
              <a:path w="5293995" h="1941830">
                <a:moveTo>
                  <a:pt x="3482891" y="0"/>
                </a:moveTo>
                <a:lnTo>
                  <a:pt x="0" y="0"/>
                </a:lnTo>
                <a:lnTo>
                  <a:pt x="2325120" y="1941576"/>
                </a:lnTo>
                <a:lnTo>
                  <a:pt x="5293750" y="1646"/>
                </a:lnTo>
                <a:lnTo>
                  <a:pt x="3482891" y="0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586215" y="0"/>
            <a:ext cx="5556250" cy="4415155"/>
          </a:xfrm>
          <a:custGeom>
            <a:avLst/>
            <a:gdLst/>
            <a:ahLst/>
            <a:cxnLst/>
            <a:rect l="l" t="t" r="r" b="b"/>
            <a:pathLst>
              <a:path w="5556250" h="4415155">
                <a:moveTo>
                  <a:pt x="5556138" y="0"/>
                </a:moveTo>
                <a:lnTo>
                  <a:pt x="2970154" y="0"/>
                </a:lnTo>
                <a:lnTo>
                  <a:pt x="0" y="1943099"/>
                </a:lnTo>
                <a:lnTo>
                  <a:pt x="3886199" y="4414835"/>
                </a:lnTo>
                <a:lnTo>
                  <a:pt x="5556138" y="2971799"/>
                </a:lnTo>
                <a:lnTo>
                  <a:pt x="5556138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83" y="1646"/>
            <a:ext cx="3585210" cy="1941830"/>
          </a:xfrm>
          <a:custGeom>
            <a:avLst/>
            <a:gdLst/>
            <a:ahLst/>
            <a:cxnLst/>
            <a:rect l="l" t="t" r="r" b="b"/>
            <a:pathLst>
              <a:path w="3585210" h="1941830">
                <a:moveTo>
                  <a:pt x="1265241" y="0"/>
                </a:moveTo>
                <a:lnTo>
                  <a:pt x="0" y="0"/>
                </a:lnTo>
                <a:lnTo>
                  <a:pt x="0" y="512704"/>
                </a:lnTo>
                <a:lnTo>
                  <a:pt x="3584632" y="1941454"/>
                </a:lnTo>
                <a:lnTo>
                  <a:pt x="1265241" y="0"/>
                </a:lnTo>
                <a:close/>
              </a:path>
            </a:pathLst>
          </a:custGeom>
          <a:solidFill>
            <a:srgbClr val="004D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724009" y="4661510"/>
            <a:ext cx="128905" cy="100330"/>
          </a:xfrm>
          <a:custGeom>
            <a:avLst/>
            <a:gdLst/>
            <a:ahLst/>
            <a:cxnLst/>
            <a:rect l="l" t="t" r="r" b="b"/>
            <a:pathLst>
              <a:path w="128904" h="100329">
                <a:moveTo>
                  <a:pt x="15118" y="0"/>
                </a:moveTo>
                <a:lnTo>
                  <a:pt x="0" y="0"/>
                </a:lnTo>
                <a:lnTo>
                  <a:pt x="30236" y="100014"/>
                </a:lnTo>
                <a:lnTo>
                  <a:pt x="45476" y="100011"/>
                </a:lnTo>
                <a:lnTo>
                  <a:pt x="50425" y="80009"/>
                </a:lnTo>
                <a:lnTo>
                  <a:pt x="37856" y="80009"/>
                </a:lnTo>
                <a:lnTo>
                  <a:pt x="34046" y="76011"/>
                </a:lnTo>
                <a:lnTo>
                  <a:pt x="34046" y="64007"/>
                </a:lnTo>
                <a:lnTo>
                  <a:pt x="30149" y="59664"/>
                </a:lnTo>
                <a:lnTo>
                  <a:pt x="15118" y="0"/>
                </a:lnTo>
                <a:close/>
              </a:path>
              <a:path w="128904" h="100329">
                <a:moveTo>
                  <a:pt x="77937" y="24002"/>
                </a:moveTo>
                <a:lnTo>
                  <a:pt x="64282" y="24002"/>
                </a:lnTo>
                <a:lnTo>
                  <a:pt x="64282" y="28005"/>
                </a:lnTo>
                <a:lnTo>
                  <a:pt x="68178" y="40349"/>
                </a:lnTo>
                <a:lnTo>
                  <a:pt x="83179" y="100014"/>
                </a:lnTo>
                <a:lnTo>
                  <a:pt x="98298" y="100011"/>
                </a:lnTo>
                <a:lnTo>
                  <a:pt x="105583" y="76011"/>
                </a:lnTo>
                <a:lnTo>
                  <a:pt x="90799" y="76011"/>
                </a:lnTo>
                <a:lnTo>
                  <a:pt x="90799" y="64007"/>
                </a:lnTo>
                <a:lnTo>
                  <a:pt x="86903" y="59664"/>
                </a:lnTo>
                <a:lnTo>
                  <a:pt x="77937" y="24002"/>
                </a:lnTo>
                <a:close/>
              </a:path>
              <a:path w="128904" h="100329">
                <a:moveTo>
                  <a:pt x="71902" y="0"/>
                </a:moveTo>
                <a:lnTo>
                  <a:pt x="56696" y="347"/>
                </a:lnTo>
                <a:lnTo>
                  <a:pt x="41666" y="60009"/>
                </a:lnTo>
                <a:lnTo>
                  <a:pt x="41666" y="64007"/>
                </a:lnTo>
                <a:lnTo>
                  <a:pt x="37856" y="80009"/>
                </a:lnTo>
                <a:lnTo>
                  <a:pt x="50425" y="80009"/>
                </a:lnTo>
                <a:lnTo>
                  <a:pt x="64282" y="24002"/>
                </a:lnTo>
                <a:lnTo>
                  <a:pt x="77937" y="24002"/>
                </a:lnTo>
                <a:lnTo>
                  <a:pt x="71902" y="0"/>
                </a:lnTo>
                <a:close/>
              </a:path>
              <a:path w="128904" h="100329">
                <a:moveTo>
                  <a:pt x="128656" y="0"/>
                </a:moveTo>
                <a:lnTo>
                  <a:pt x="113449" y="347"/>
                </a:lnTo>
                <a:lnTo>
                  <a:pt x="98297" y="60009"/>
                </a:lnTo>
                <a:lnTo>
                  <a:pt x="94609" y="64007"/>
                </a:lnTo>
                <a:lnTo>
                  <a:pt x="94609" y="76011"/>
                </a:lnTo>
                <a:lnTo>
                  <a:pt x="105583" y="76011"/>
                </a:lnTo>
                <a:lnTo>
                  <a:pt x="128656" y="0"/>
                </a:lnTo>
                <a:close/>
              </a:path>
            </a:pathLst>
          </a:custGeom>
          <a:solidFill>
            <a:srgbClr val="727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855835" y="4661510"/>
            <a:ext cx="128905" cy="100330"/>
          </a:xfrm>
          <a:custGeom>
            <a:avLst/>
            <a:gdLst/>
            <a:ahLst/>
            <a:cxnLst/>
            <a:rect l="l" t="t" r="r" b="b"/>
            <a:pathLst>
              <a:path w="128904" h="100329">
                <a:moveTo>
                  <a:pt x="15118" y="0"/>
                </a:moveTo>
                <a:lnTo>
                  <a:pt x="0" y="0"/>
                </a:lnTo>
                <a:lnTo>
                  <a:pt x="26426" y="100014"/>
                </a:lnTo>
                <a:lnTo>
                  <a:pt x="45354" y="100011"/>
                </a:lnTo>
                <a:lnTo>
                  <a:pt x="50335" y="80009"/>
                </a:lnTo>
                <a:lnTo>
                  <a:pt x="34046" y="80009"/>
                </a:lnTo>
                <a:lnTo>
                  <a:pt x="34046" y="76011"/>
                </a:lnTo>
                <a:lnTo>
                  <a:pt x="30236" y="64007"/>
                </a:lnTo>
                <a:lnTo>
                  <a:pt x="30148" y="59661"/>
                </a:lnTo>
                <a:lnTo>
                  <a:pt x="15118" y="0"/>
                </a:lnTo>
                <a:close/>
              </a:path>
              <a:path w="128904" h="100329">
                <a:moveTo>
                  <a:pt x="77845" y="24002"/>
                </a:moveTo>
                <a:lnTo>
                  <a:pt x="64282" y="24002"/>
                </a:lnTo>
                <a:lnTo>
                  <a:pt x="64282" y="28005"/>
                </a:lnTo>
                <a:lnTo>
                  <a:pt x="68178" y="40349"/>
                </a:lnTo>
                <a:lnTo>
                  <a:pt x="83179" y="100014"/>
                </a:lnTo>
                <a:lnTo>
                  <a:pt x="98298" y="100011"/>
                </a:lnTo>
                <a:lnTo>
                  <a:pt x="105554" y="76011"/>
                </a:lnTo>
                <a:lnTo>
                  <a:pt x="90677" y="76011"/>
                </a:lnTo>
                <a:lnTo>
                  <a:pt x="90677" y="72008"/>
                </a:lnTo>
                <a:lnTo>
                  <a:pt x="86989" y="64007"/>
                </a:lnTo>
                <a:lnTo>
                  <a:pt x="86901" y="59661"/>
                </a:lnTo>
                <a:lnTo>
                  <a:pt x="77845" y="24002"/>
                </a:lnTo>
                <a:close/>
              </a:path>
              <a:path w="128904" h="100329">
                <a:moveTo>
                  <a:pt x="71749" y="0"/>
                </a:moveTo>
                <a:lnTo>
                  <a:pt x="56575" y="344"/>
                </a:lnTo>
                <a:lnTo>
                  <a:pt x="41544" y="60009"/>
                </a:lnTo>
                <a:lnTo>
                  <a:pt x="41544" y="64007"/>
                </a:lnTo>
                <a:lnTo>
                  <a:pt x="37734" y="64007"/>
                </a:lnTo>
                <a:lnTo>
                  <a:pt x="37734" y="80009"/>
                </a:lnTo>
                <a:lnTo>
                  <a:pt x="50335" y="80009"/>
                </a:lnTo>
                <a:lnTo>
                  <a:pt x="64282" y="24002"/>
                </a:lnTo>
                <a:lnTo>
                  <a:pt x="77845" y="24002"/>
                </a:lnTo>
                <a:lnTo>
                  <a:pt x="71749" y="0"/>
                </a:lnTo>
                <a:close/>
              </a:path>
              <a:path w="128904" h="100329">
                <a:moveTo>
                  <a:pt x="128534" y="0"/>
                </a:moveTo>
                <a:lnTo>
                  <a:pt x="113280" y="429"/>
                </a:lnTo>
                <a:lnTo>
                  <a:pt x="94487" y="60009"/>
                </a:lnTo>
                <a:lnTo>
                  <a:pt x="94487" y="68010"/>
                </a:lnTo>
                <a:lnTo>
                  <a:pt x="90677" y="72008"/>
                </a:lnTo>
                <a:lnTo>
                  <a:pt x="90677" y="76011"/>
                </a:lnTo>
                <a:lnTo>
                  <a:pt x="105554" y="76011"/>
                </a:lnTo>
                <a:lnTo>
                  <a:pt x="128534" y="0"/>
                </a:lnTo>
                <a:close/>
              </a:path>
            </a:pathLst>
          </a:custGeom>
          <a:solidFill>
            <a:srgbClr val="727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6984369" y="4661510"/>
            <a:ext cx="133350" cy="100330"/>
          </a:xfrm>
          <a:custGeom>
            <a:avLst/>
            <a:gdLst/>
            <a:ahLst/>
            <a:cxnLst/>
            <a:rect l="l" t="t" r="r" b="b"/>
            <a:pathLst>
              <a:path w="133350" h="100329">
                <a:moveTo>
                  <a:pt x="19049" y="0"/>
                </a:moveTo>
                <a:lnTo>
                  <a:pt x="0" y="0"/>
                </a:lnTo>
                <a:lnTo>
                  <a:pt x="30479" y="100014"/>
                </a:lnTo>
                <a:lnTo>
                  <a:pt x="45720" y="100011"/>
                </a:lnTo>
                <a:lnTo>
                  <a:pt x="50733" y="80009"/>
                </a:lnTo>
                <a:lnTo>
                  <a:pt x="38099" y="80009"/>
                </a:lnTo>
                <a:lnTo>
                  <a:pt x="38099" y="76011"/>
                </a:lnTo>
                <a:lnTo>
                  <a:pt x="34289" y="64007"/>
                </a:lnTo>
                <a:lnTo>
                  <a:pt x="34201" y="59661"/>
                </a:lnTo>
                <a:lnTo>
                  <a:pt x="19049" y="0"/>
                </a:lnTo>
                <a:close/>
              </a:path>
              <a:path w="133350" h="100329">
                <a:moveTo>
                  <a:pt x="80771" y="24002"/>
                </a:moveTo>
                <a:lnTo>
                  <a:pt x="64769" y="24002"/>
                </a:lnTo>
                <a:lnTo>
                  <a:pt x="68579" y="28005"/>
                </a:lnTo>
                <a:lnTo>
                  <a:pt x="68668" y="40352"/>
                </a:lnTo>
                <a:lnTo>
                  <a:pt x="83819" y="100014"/>
                </a:lnTo>
                <a:lnTo>
                  <a:pt x="102870" y="100011"/>
                </a:lnTo>
                <a:lnTo>
                  <a:pt x="110185" y="76011"/>
                </a:lnTo>
                <a:lnTo>
                  <a:pt x="91439" y="76011"/>
                </a:lnTo>
                <a:lnTo>
                  <a:pt x="91439" y="60009"/>
                </a:lnTo>
                <a:lnTo>
                  <a:pt x="87575" y="59722"/>
                </a:lnTo>
                <a:lnTo>
                  <a:pt x="80771" y="24002"/>
                </a:lnTo>
                <a:close/>
              </a:path>
              <a:path w="133350" h="100329">
                <a:moveTo>
                  <a:pt x="76199" y="0"/>
                </a:moveTo>
                <a:lnTo>
                  <a:pt x="57061" y="347"/>
                </a:lnTo>
                <a:lnTo>
                  <a:pt x="41909" y="60009"/>
                </a:lnTo>
                <a:lnTo>
                  <a:pt x="41909" y="64007"/>
                </a:lnTo>
                <a:lnTo>
                  <a:pt x="38099" y="80009"/>
                </a:lnTo>
                <a:lnTo>
                  <a:pt x="50733" y="80009"/>
                </a:lnTo>
                <a:lnTo>
                  <a:pt x="64769" y="24002"/>
                </a:lnTo>
                <a:lnTo>
                  <a:pt x="80771" y="24002"/>
                </a:lnTo>
                <a:lnTo>
                  <a:pt x="76199" y="0"/>
                </a:lnTo>
                <a:close/>
              </a:path>
              <a:path w="133350" h="100329">
                <a:moveTo>
                  <a:pt x="133349" y="0"/>
                </a:moveTo>
                <a:lnTo>
                  <a:pt x="114211" y="347"/>
                </a:lnTo>
                <a:lnTo>
                  <a:pt x="99059" y="60009"/>
                </a:lnTo>
                <a:lnTo>
                  <a:pt x="99059" y="68010"/>
                </a:lnTo>
                <a:lnTo>
                  <a:pt x="95249" y="72008"/>
                </a:lnTo>
                <a:lnTo>
                  <a:pt x="95249" y="76011"/>
                </a:lnTo>
                <a:lnTo>
                  <a:pt x="110185" y="76011"/>
                </a:lnTo>
                <a:lnTo>
                  <a:pt x="133349" y="0"/>
                </a:lnTo>
                <a:close/>
              </a:path>
            </a:pathLst>
          </a:custGeom>
          <a:solidFill>
            <a:srgbClr val="727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120890" y="4742474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0" y="9524"/>
                </a:moveTo>
                <a:lnTo>
                  <a:pt x="19049" y="9524"/>
                </a:lnTo>
              </a:path>
            </a:pathLst>
          </a:custGeom>
          <a:ln w="20319">
            <a:solidFill>
              <a:srgbClr val="727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162408" y="4661924"/>
            <a:ext cx="84455" cy="104775"/>
          </a:xfrm>
          <a:custGeom>
            <a:avLst/>
            <a:gdLst/>
            <a:ahLst/>
            <a:cxnLst/>
            <a:rect l="l" t="t" r="r" b="b"/>
            <a:pathLst>
              <a:path w="84454" h="104775">
                <a:moveTo>
                  <a:pt x="34754" y="0"/>
                </a:moveTo>
                <a:lnTo>
                  <a:pt x="1875" y="35255"/>
                </a:lnTo>
                <a:lnTo>
                  <a:pt x="0" y="58142"/>
                </a:lnTo>
                <a:lnTo>
                  <a:pt x="2410" y="71609"/>
                </a:lnTo>
                <a:lnTo>
                  <a:pt x="7714" y="84146"/>
                </a:lnTo>
                <a:lnTo>
                  <a:pt x="16317" y="94561"/>
                </a:lnTo>
                <a:lnTo>
                  <a:pt x="28624" y="101661"/>
                </a:lnTo>
                <a:lnTo>
                  <a:pt x="45042" y="104254"/>
                </a:lnTo>
                <a:lnTo>
                  <a:pt x="55270" y="102403"/>
                </a:lnTo>
                <a:lnTo>
                  <a:pt x="66422" y="96910"/>
                </a:lnTo>
                <a:lnTo>
                  <a:pt x="76616" y="86046"/>
                </a:lnTo>
                <a:lnTo>
                  <a:pt x="76696" y="85850"/>
                </a:lnTo>
                <a:lnTo>
                  <a:pt x="30588" y="85850"/>
                </a:lnTo>
                <a:lnTo>
                  <a:pt x="19698" y="74395"/>
                </a:lnTo>
                <a:lnTo>
                  <a:pt x="15688" y="60268"/>
                </a:lnTo>
                <a:lnTo>
                  <a:pt x="15118" y="51159"/>
                </a:lnTo>
                <a:lnTo>
                  <a:pt x="16323" y="39718"/>
                </a:lnTo>
                <a:lnTo>
                  <a:pt x="20913" y="26749"/>
                </a:lnTo>
                <a:lnTo>
                  <a:pt x="30741" y="16156"/>
                </a:lnTo>
                <a:lnTo>
                  <a:pt x="47660" y="11839"/>
                </a:lnTo>
                <a:lnTo>
                  <a:pt x="74111" y="11839"/>
                </a:lnTo>
                <a:lnTo>
                  <a:pt x="72398" y="9602"/>
                </a:lnTo>
                <a:lnTo>
                  <a:pt x="62465" y="2586"/>
                </a:lnTo>
                <a:lnTo>
                  <a:pt x="49721" y="108"/>
                </a:lnTo>
                <a:lnTo>
                  <a:pt x="34754" y="0"/>
                </a:lnTo>
                <a:close/>
              </a:path>
              <a:path w="84454" h="104775">
                <a:moveTo>
                  <a:pt x="66712" y="67538"/>
                </a:moveTo>
                <a:lnTo>
                  <a:pt x="62254" y="75844"/>
                </a:lnTo>
                <a:lnTo>
                  <a:pt x="51773" y="83536"/>
                </a:lnTo>
                <a:lnTo>
                  <a:pt x="30588" y="85850"/>
                </a:lnTo>
                <a:lnTo>
                  <a:pt x="76696" y="85850"/>
                </a:lnTo>
                <a:lnTo>
                  <a:pt x="83967" y="68084"/>
                </a:lnTo>
                <a:lnTo>
                  <a:pt x="66712" y="67538"/>
                </a:lnTo>
                <a:close/>
              </a:path>
              <a:path w="84454" h="104775">
                <a:moveTo>
                  <a:pt x="74111" y="11839"/>
                </a:moveTo>
                <a:lnTo>
                  <a:pt x="47660" y="11839"/>
                </a:lnTo>
                <a:lnTo>
                  <a:pt x="57527" y="18131"/>
                </a:lnTo>
                <a:lnTo>
                  <a:pt x="64795" y="31815"/>
                </a:lnTo>
                <a:lnTo>
                  <a:pt x="80157" y="31815"/>
                </a:lnTo>
                <a:lnTo>
                  <a:pt x="80157" y="19733"/>
                </a:lnTo>
                <a:lnTo>
                  <a:pt x="74111" y="11839"/>
                </a:lnTo>
                <a:close/>
              </a:path>
            </a:pathLst>
          </a:custGeom>
          <a:solidFill>
            <a:srgbClr val="727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253238" y="4661526"/>
            <a:ext cx="86995" cy="104775"/>
          </a:xfrm>
          <a:custGeom>
            <a:avLst/>
            <a:gdLst/>
            <a:ahLst/>
            <a:cxnLst/>
            <a:rect l="l" t="t" r="r" b="b"/>
            <a:pathLst>
              <a:path w="86995" h="104775">
                <a:moveTo>
                  <a:pt x="43492" y="0"/>
                </a:moveTo>
                <a:lnTo>
                  <a:pt x="4517" y="27851"/>
                </a:lnTo>
                <a:lnTo>
                  <a:pt x="0" y="62298"/>
                </a:lnTo>
                <a:lnTo>
                  <a:pt x="3239" y="76845"/>
                </a:lnTo>
                <a:lnTo>
                  <a:pt x="9517" y="88637"/>
                </a:lnTo>
                <a:lnTo>
                  <a:pt x="18925" y="97395"/>
                </a:lnTo>
                <a:lnTo>
                  <a:pt x="31553" y="102839"/>
                </a:lnTo>
                <a:lnTo>
                  <a:pt x="47493" y="104691"/>
                </a:lnTo>
                <a:lnTo>
                  <a:pt x="62154" y="101364"/>
                </a:lnTo>
                <a:lnTo>
                  <a:pt x="73781" y="93994"/>
                </a:lnTo>
                <a:lnTo>
                  <a:pt x="78593" y="88155"/>
                </a:lnTo>
                <a:lnTo>
                  <a:pt x="38910" y="88155"/>
                </a:lnTo>
                <a:lnTo>
                  <a:pt x="27975" y="83639"/>
                </a:lnTo>
                <a:lnTo>
                  <a:pt x="19727" y="73425"/>
                </a:lnTo>
                <a:lnTo>
                  <a:pt x="14746" y="56362"/>
                </a:lnTo>
                <a:lnTo>
                  <a:pt x="85215" y="40275"/>
                </a:lnTo>
                <a:lnTo>
                  <a:pt x="71623" y="40275"/>
                </a:lnTo>
                <a:lnTo>
                  <a:pt x="18523" y="37634"/>
                </a:lnTo>
                <a:lnTo>
                  <a:pt x="22094" y="25833"/>
                </a:lnTo>
                <a:lnTo>
                  <a:pt x="31523" y="16171"/>
                </a:lnTo>
                <a:lnTo>
                  <a:pt x="48010" y="12267"/>
                </a:lnTo>
                <a:lnTo>
                  <a:pt x="73364" y="12267"/>
                </a:lnTo>
                <a:lnTo>
                  <a:pt x="70585" y="8667"/>
                </a:lnTo>
                <a:lnTo>
                  <a:pt x="60129" y="2560"/>
                </a:lnTo>
                <a:lnTo>
                  <a:pt x="50422" y="314"/>
                </a:lnTo>
                <a:lnTo>
                  <a:pt x="43492" y="0"/>
                </a:lnTo>
                <a:close/>
              </a:path>
              <a:path w="86995" h="104775">
                <a:moveTo>
                  <a:pt x="71451" y="68847"/>
                </a:moveTo>
                <a:lnTo>
                  <a:pt x="66837" y="77543"/>
                </a:lnTo>
                <a:lnTo>
                  <a:pt x="57497" y="85153"/>
                </a:lnTo>
                <a:lnTo>
                  <a:pt x="38910" y="88155"/>
                </a:lnTo>
                <a:lnTo>
                  <a:pt x="78593" y="88155"/>
                </a:lnTo>
                <a:lnTo>
                  <a:pt x="82076" y="83929"/>
                </a:lnTo>
                <a:lnTo>
                  <a:pt x="86741" y="72517"/>
                </a:lnTo>
                <a:lnTo>
                  <a:pt x="71451" y="68847"/>
                </a:lnTo>
                <a:close/>
              </a:path>
              <a:path w="86995" h="104775">
                <a:moveTo>
                  <a:pt x="73364" y="12267"/>
                </a:moveTo>
                <a:lnTo>
                  <a:pt x="48010" y="12267"/>
                </a:lnTo>
                <a:lnTo>
                  <a:pt x="60267" y="17966"/>
                </a:lnTo>
                <a:lnTo>
                  <a:pt x="67813" y="28190"/>
                </a:lnTo>
                <a:lnTo>
                  <a:pt x="71623" y="32213"/>
                </a:lnTo>
                <a:lnTo>
                  <a:pt x="71623" y="40275"/>
                </a:lnTo>
                <a:lnTo>
                  <a:pt x="85215" y="40275"/>
                </a:lnTo>
                <a:lnTo>
                  <a:pt x="85643" y="40178"/>
                </a:lnTo>
                <a:lnTo>
                  <a:pt x="79766" y="20563"/>
                </a:lnTo>
                <a:lnTo>
                  <a:pt x="73364" y="12267"/>
                </a:lnTo>
                <a:close/>
              </a:path>
            </a:pathLst>
          </a:custGeom>
          <a:solidFill>
            <a:srgbClr val="727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7343150" y="4661510"/>
            <a:ext cx="87630" cy="100330"/>
          </a:xfrm>
          <a:custGeom>
            <a:avLst/>
            <a:gdLst/>
            <a:ahLst/>
            <a:cxnLst/>
            <a:rect l="l" t="t" r="r" b="b"/>
            <a:pathLst>
              <a:path w="87629" h="100329">
                <a:moveTo>
                  <a:pt x="19049" y="0"/>
                </a:moveTo>
                <a:lnTo>
                  <a:pt x="0" y="0"/>
                </a:lnTo>
                <a:lnTo>
                  <a:pt x="37978" y="100014"/>
                </a:lnTo>
                <a:lnTo>
                  <a:pt x="49412" y="100001"/>
                </a:lnTo>
                <a:lnTo>
                  <a:pt x="56998" y="80009"/>
                </a:lnTo>
                <a:lnTo>
                  <a:pt x="41788" y="80009"/>
                </a:lnTo>
                <a:lnTo>
                  <a:pt x="41788" y="72008"/>
                </a:lnTo>
                <a:lnTo>
                  <a:pt x="37842" y="59579"/>
                </a:lnTo>
                <a:lnTo>
                  <a:pt x="19049" y="0"/>
                </a:lnTo>
                <a:close/>
              </a:path>
              <a:path w="87629" h="100329">
                <a:moveTo>
                  <a:pt x="87355" y="0"/>
                </a:moveTo>
                <a:lnTo>
                  <a:pt x="72115" y="0"/>
                </a:lnTo>
                <a:lnTo>
                  <a:pt x="49408" y="60009"/>
                </a:lnTo>
                <a:lnTo>
                  <a:pt x="49408" y="68010"/>
                </a:lnTo>
                <a:lnTo>
                  <a:pt x="45598" y="72008"/>
                </a:lnTo>
                <a:lnTo>
                  <a:pt x="45598" y="80009"/>
                </a:lnTo>
                <a:lnTo>
                  <a:pt x="56998" y="80009"/>
                </a:lnTo>
                <a:lnTo>
                  <a:pt x="87355" y="0"/>
                </a:lnTo>
                <a:close/>
              </a:path>
            </a:pathLst>
          </a:custGeom>
          <a:solidFill>
            <a:srgbClr val="727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7435231" y="4664379"/>
            <a:ext cx="85090" cy="100965"/>
          </a:xfrm>
          <a:custGeom>
            <a:avLst/>
            <a:gdLst/>
            <a:ahLst/>
            <a:cxnLst/>
            <a:rect l="l" t="t" r="r" b="b"/>
            <a:pathLst>
              <a:path w="85090" h="100964">
                <a:moveTo>
                  <a:pt x="75908" y="10967"/>
                </a:moveTo>
                <a:lnTo>
                  <a:pt x="53555" y="10967"/>
                </a:lnTo>
                <a:lnTo>
                  <a:pt x="61819" y="17637"/>
                </a:lnTo>
                <a:lnTo>
                  <a:pt x="61634" y="27112"/>
                </a:lnTo>
                <a:lnTo>
                  <a:pt x="54550" y="37044"/>
                </a:lnTo>
                <a:lnTo>
                  <a:pt x="41663" y="40433"/>
                </a:lnTo>
                <a:lnTo>
                  <a:pt x="27689" y="42357"/>
                </a:lnTo>
                <a:lnTo>
                  <a:pt x="15074" y="46704"/>
                </a:lnTo>
                <a:lnTo>
                  <a:pt x="4460" y="56574"/>
                </a:lnTo>
                <a:lnTo>
                  <a:pt x="0" y="74034"/>
                </a:lnTo>
                <a:lnTo>
                  <a:pt x="2315" y="85092"/>
                </a:lnTo>
                <a:lnTo>
                  <a:pt x="9539" y="93776"/>
                </a:lnTo>
                <a:lnTo>
                  <a:pt x="22432" y="99221"/>
                </a:lnTo>
                <a:lnTo>
                  <a:pt x="41755" y="100561"/>
                </a:lnTo>
                <a:lnTo>
                  <a:pt x="53111" y="95512"/>
                </a:lnTo>
                <a:lnTo>
                  <a:pt x="67054" y="85785"/>
                </a:lnTo>
                <a:lnTo>
                  <a:pt x="82780" y="85785"/>
                </a:lnTo>
                <a:lnTo>
                  <a:pt x="35371" y="85736"/>
                </a:lnTo>
                <a:lnTo>
                  <a:pt x="22031" y="79958"/>
                </a:lnTo>
                <a:lnTo>
                  <a:pt x="18851" y="67047"/>
                </a:lnTo>
                <a:lnTo>
                  <a:pt x="26645" y="58130"/>
                </a:lnTo>
                <a:lnTo>
                  <a:pt x="40993" y="53543"/>
                </a:lnTo>
                <a:lnTo>
                  <a:pt x="48492" y="53543"/>
                </a:lnTo>
                <a:lnTo>
                  <a:pt x="59678" y="49519"/>
                </a:lnTo>
                <a:lnTo>
                  <a:pt x="82006" y="49519"/>
                </a:lnTo>
                <a:lnTo>
                  <a:pt x="81969" y="28711"/>
                </a:lnTo>
                <a:lnTo>
                  <a:pt x="80793" y="19693"/>
                </a:lnTo>
                <a:lnTo>
                  <a:pt x="76456" y="11351"/>
                </a:lnTo>
                <a:lnTo>
                  <a:pt x="75908" y="10967"/>
                </a:lnTo>
                <a:close/>
              </a:path>
              <a:path w="85090" h="100964">
                <a:moveTo>
                  <a:pt x="82780" y="85785"/>
                </a:moveTo>
                <a:lnTo>
                  <a:pt x="67054" y="85785"/>
                </a:lnTo>
                <a:lnTo>
                  <a:pt x="67054" y="93847"/>
                </a:lnTo>
                <a:lnTo>
                  <a:pt x="70864" y="97882"/>
                </a:lnTo>
                <a:lnTo>
                  <a:pt x="85085" y="96431"/>
                </a:lnTo>
                <a:lnTo>
                  <a:pt x="82928" y="88008"/>
                </a:lnTo>
                <a:lnTo>
                  <a:pt x="82780" y="85785"/>
                </a:lnTo>
                <a:close/>
              </a:path>
              <a:path w="85090" h="100964">
                <a:moveTo>
                  <a:pt x="82006" y="49519"/>
                </a:moveTo>
                <a:lnTo>
                  <a:pt x="63366" y="49519"/>
                </a:lnTo>
                <a:lnTo>
                  <a:pt x="63366" y="69664"/>
                </a:lnTo>
                <a:lnTo>
                  <a:pt x="59481" y="77935"/>
                </a:lnTo>
                <a:lnTo>
                  <a:pt x="46705" y="84797"/>
                </a:lnTo>
                <a:lnTo>
                  <a:pt x="35371" y="85736"/>
                </a:lnTo>
                <a:lnTo>
                  <a:pt x="82777" y="85736"/>
                </a:lnTo>
                <a:lnTo>
                  <a:pt x="82133" y="76037"/>
                </a:lnTo>
                <a:lnTo>
                  <a:pt x="82023" y="58130"/>
                </a:lnTo>
                <a:lnTo>
                  <a:pt x="82006" y="49519"/>
                </a:lnTo>
                <a:close/>
              </a:path>
              <a:path w="85090" h="100964">
                <a:moveTo>
                  <a:pt x="23769" y="0"/>
                </a:moveTo>
                <a:lnTo>
                  <a:pt x="10679" y="7797"/>
                </a:lnTo>
                <a:lnTo>
                  <a:pt x="5026" y="17321"/>
                </a:lnTo>
                <a:lnTo>
                  <a:pt x="3808" y="25337"/>
                </a:lnTo>
                <a:lnTo>
                  <a:pt x="18725" y="27481"/>
                </a:lnTo>
                <a:lnTo>
                  <a:pt x="21624" y="19324"/>
                </a:lnTo>
                <a:lnTo>
                  <a:pt x="31838" y="12771"/>
                </a:lnTo>
                <a:lnTo>
                  <a:pt x="53555" y="10967"/>
                </a:lnTo>
                <a:lnTo>
                  <a:pt x="75908" y="10967"/>
                </a:lnTo>
                <a:lnTo>
                  <a:pt x="66888" y="4647"/>
                </a:lnTo>
                <a:lnTo>
                  <a:pt x="50016" y="543"/>
                </a:lnTo>
                <a:lnTo>
                  <a:pt x="23769" y="0"/>
                </a:lnTo>
                <a:close/>
              </a:path>
            </a:pathLst>
          </a:custGeom>
          <a:solidFill>
            <a:srgbClr val="727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7536819" y="4705956"/>
            <a:ext cx="44450" cy="15875"/>
          </a:xfrm>
          <a:custGeom>
            <a:avLst/>
            <a:gdLst/>
            <a:ahLst/>
            <a:cxnLst/>
            <a:rect l="l" t="t" r="r" b="b"/>
            <a:pathLst>
              <a:path w="44450" h="15875">
                <a:moveTo>
                  <a:pt x="0" y="7941"/>
                </a:moveTo>
                <a:lnTo>
                  <a:pt x="44457" y="7941"/>
                </a:lnTo>
              </a:path>
            </a:pathLst>
          </a:custGeom>
          <a:ln w="17152">
            <a:solidFill>
              <a:srgbClr val="727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7597237" y="4624995"/>
            <a:ext cx="79375" cy="141605"/>
          </a:xfrm>
          <a:custGeom>
            <a:avLst/>
            <a:gdLst/>
            <a:ahLst/>
            <a:cxnLst/>
            <a:rect l="l" t="t" r="r" b="b"/>
            <a:pathLst>
              <a:path w="79375" h="141604">
                <a:moveTo>
                  <a:pt x="32994" y="36647"/>
                </a:moveTo>
                <a:lnTo>
                  <a:pt x="1470" y="74518"/>
                </a:lnTo>
                <a:lnTo>
                  <a:pt x="0" y="93238"/>
                </a:lnTo>
                <a:lnTo>
                  <a:pt x="2395" y="109641"/>
                </a:lnTo>
                <a:lnTo>
                  <a:pt x="7857" y="122978"/>
                </a:lnTo>
                <a:lnTo>
                  <a:pt x="16200" y="132909"/>
                </a:lnTo>
                <a:lnTo>
                  <a:pt x="27238" y="139095"/>
                </a:lnTo>
                <a:lnTo>
                  <a:pt x="40784" y="141197"/>
                </a:lnTo>
                <a:lnTo>
                  <a:pt x="52403" y="137981"/>
                </a:lnTo>
                <a:lnTo>
                  <a:pt x="64153" y="125144"/>
                </a:lnTo>
                <a:lnTo>
                  <a:pt x="41568" y="125144"/>
                </a:lnTo>
                <a:lnTo>
                  <a:pt x="35898" y="124737"/>
                </a:lnTo>
                <a:lnTo>
                  <a:pt x="25954" y="120713"/>
                </a:lnTo>
                <a:lnTo>
                  <a:pt x="18167" y="109688"/>
                </a:lnTo>
                <a:lnTo>
                  <a:pt x="15020" y="88410"/>
                </a:lnTo>
                <a:lnTo>
                  <a:pt x="15584" y="78513"/>
                </a:lnTo>
                <a:lnTo>
                  <a:pt x="19140" y="65237"/>
                </a:lnTo>
                <a:lnTo>
                  <a:pt x="28503" y="53686"/>
                </a:lnTo>
                <a:lnTo>
                  <a:pt x="46486" y="48962"/>
                </a:lnTo>
                <a:lnTo>
                  <a:pt x="79272" y="48962"/>
                </a:lnTo>
                <a:lnTo>
                  <a:pt x="79272" y="48432"/>
                </a:lnTo>
                <a:lnTo>
                  <a:pt x="64153" y="48432"/>
                </a:lnTo>
                <a:lnTo>
                  <a:pt x="60099" y="43281"/>
                </a:lnTo>
                <a:lnTo>
                  <a:pt x="49045" y="38147"/>
                </a:lnTo>
                <a:lnTo>
                  <a:pt x="32994" y="36647"/>
                </a:lnTo>
                <a:close/>
              </a:path>
              <a:path w="79375" h="141604">
                <a:moveTo>
                  <a:pt x="79272" y="48962"/>
                </a:moveTo>
                <a:lnTo>
                  <a:pt x="46486" y="48962"/>
                </a:lnTo>
                <a:lnTo>
                  <a:pt x="55360" y="54348"/>
                </a:lnTo>
                <a:lnTo>
                  <a:pt x="60669" y="65005"/>
                </a:lnTo>
                <a:lnTo>
                  <a:pt x="63144" y="80272"/>
                </a:lnTo>
                <a:lnTo>
                  <a:pt x="63518" y="99484"/>
                </a:lnTo>
                <a:lnTo>
                  <a:pt x="57081" y="117541"/>
                </a:lnTo>
                <a:lnTo>
                  <a:pt x="47980" y="124194"/>
                </a:lnTo>
                <a:lnTo>
                  <a:pt x="41568" y="125144"/>
                </a:lnTo>
                <a:lnTo>
                  <a:pt x="64153" y="125144"/>
                </a:lnTo>
                <a:lnTo>
                  <a:pt x="64153" y="137254"/>
                </a:lnTo>
                <a:lnTo>
                  <a:pt x="79272" y="137197"/>
                </a:lnTo>
                <a:lnTo>
                  <a:pt x="79272" y="48962"/>
                </a:lnTo>
                <a:close/>
              </a:path>
              <a:path w="79375" h="141604">
                <a:moveTo>
                  <a:pt x="79272" y="0"/>
                </a:moveTo>
                <a:lnTo>
                  <a:pt x="64153" y="470"/>
                </a:lnTo>
                <a:lnTo>
                  <a:pt x="64153" y="48432"/>
                </a:lnTo>
                <a:lnTo>
                  <a:pt x="79272" y="48432"/>
                </a:lnTo>
                <a:lnTo>
                  <a:pt x="79272" y="0"/>
                </a:lnTo>
                <a:close/>
              </a:path>
            </a:pathLst>
          </a:custGeom>
          <a:solidFill>
            <a:srgbClr val="727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7696118" y="4662885"/>
            <a:ext cx="78740" cy="103505"/>
          </a:xfrm>
          <a:custGeom>
            <a:avLst/>
            <a:gdLst/>
            <a:ahLst/>
            <a:cxnLst/>
            <a:rect l="l" t="t" r="r" b="b"/>
            <a:pathLst>
              <a:path w="78740" h="103504">
                <a:moveTo>
                  <a:pt x="14559" y="67122"/>
                </a:moveTo>
                <a:lnTo>
                  <a:pt x="0" y="72442"/>
                </a:lnTo>
                <a:lnTo>
                  <a:pt x="3446" y="81105"/>
                </a:lnTo>
                <a:lnTo>
                  <a:pt x="9919" y="91320"/>
                </a:lnTo>
                <a:lnTo>
                  <a:pt x="21930" y="99834"/>
                </a:lnTo>
                <a:lnTo>
                  <a:pt x="41994" y="103391"/>
                </a:lnTo>
                <a:lnTo>
                  <a:pt x="57078" y="100369"/>
                </a:lnTo>
                <a:lnTo>
                  <a:pt x="68686" y="92733"/>
                </a:lnTo>
                <a:lnTo>
                  <a:pt x="73249" y="85963"/>
                </a:lnTo>
                <a:lnTo>
                  <a:pt x="31487" y="85963"/>
                </a:lnTo>
                <a:lnTo>
                  <a:pt x="20744" y="78968"/>
                </a:lnTo>
                <a:lnTo>
                  <a:pt x="14559" y="67122"/>
                </a:lnTo>
                <a:close/>
              </a:path>
              <a:path w="78740" h="103504">
                <a:moveTo>
                  <a:pt x="25209" y="0"/>
                </a:moveTo>
                <a:lnTo>
                  <a:pt x="13033" y="6086"/>
                </a:lnTo>
                <a:lnTo>
                  <a:pt x="5818" y="16654"/>
                </a:lnTo>
                <a:lnTo>
                  <a:pt x="3589" y="31292"/>
                </a:lnTo>
                <a:lnTo>
                  <a:pt x="10176" y="43881"/>
                </a:lnTo>
                <a:lnTo>
                  <a:pt x="21680" y="50861"/>
                </a:lnTo>
                <a:lnTo>
                  <a:pt x="56225" y="63099"/>
                </a:lnTo>
                <a:lnTo>
                  <a:pt x="59913" y="63099"/>
                </a:lnTo>
                <a:lnTo>
                  <a:pt x="59050" y="76794"/>
                </a:lnTo>
                <a:lnTo>
                  <a:pt x="51550" y="83905"/>
                </a:lnTo>
                <a:lnTo>
                  <a:pt x="31487" y="85963"/>
                </a:lnTo>
                <a:lnTo>
                  <a:pt x="73249" y="85963"/>
                </a:lnTo>
                <a:lnTo>
                  <a:pt x="76128" y="81693"/>
                </a:lnTo>
                <a:lnTo>
                  <a:pt x="78714" y="68458"/>
                </a:lnTo>
                <a:lnTo>
                  <a:pt x="75225" y="57379"/>
                </a:lnTo>
                <a:lnTo>
                  <a:pt x="66951" y="49735"/>
                </a:lnTo>
                <a:lnTo>
                  <a:pt x="54190" y="43799"/>
                </a:lnTo>
                <a:lnTo>
                  <a:pt x="37243" y="37845"/>
                </a:lnTo>
                <a:lnTo>
                  <a:pt x="23064" y="31689"/>
                </a:lnTo>
                <a:lnTo>
                  <a:pt x="18369" y="22807"/>
                </a:lnTo>
                <a:lnTo>
                  <a:pt x="18369" y="14733"/>
                </a:lnTo>
                <a:lnTo>
                  <a:pt x="33487" y="10710"/>
                </a:lnTo>
                <a:lnTo>
                  <a:pt x="67460" y="10710"/>
                </a:lnTo>
                <a:lnTo>
                  <a:pt x="64672" y="7774"/>
                </a:lnTo>
                <a:lnTo>
                  <a:pt x="49840" y="1845"/>
                </a:lnTo>
                <a:lnTo>
                  <a:pt x="25209" y="0"/>
                </a:lnTo>
                <a:close/>
              </a:path>
              <a:path w="78740" h="103504">
                <a:moveTo>
                  <a:pt x="67460" y="10710"/>
                </a:moveTo>
                <a:lnTo>
                  <a:pt x="33487" y="10710"/>
                </a:lnTo>
                <a:lnTo>
                  <a:pt x="39298" y="10720"/>
                </a:lnTo>
                <a:lnTo>
                  <a:pt x="51113" y="13287"/>
                </a:lnTo>
                <a:lnTo>
                  <a:pt x="59913" y="26830"/>
                </a:lnTo>
                <a:lnTo>
                  <a:pt x="74763" y="23375"/>
                </a:lnTo>
                <a:lnTo>
                  <a:pt x="72161" y="15659"/>
                </a:lnTo>
                <a:lnTo>
                  <a:pt x="67460" y="10710"/>
                </a:lnTo>
                <a:close/>
              </a:path>
            </a:pathLst>
          </a:custGeom>
          <a:solidFill>
            <a:srgbClr val="727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7793979" y="4661510"/>
            <a:ext cx="82550" cy="141605"/>
          </a:xfrm>
          <a:custGeom>
            <a:avLst/>
            <a:gdLst/>
            <a:ahLst/>
            <a:cxnLst/>
            <a:rect l="l" t="t" r="r" b="b"/>
            <a:pathLst>
              <a:path w="82550" h="141604">
                <a:moveTo>
                  <a:pt x="14996" y="0"/>
                </a:moveTo>
                <a:lnTo>
                  <a:pt x="0" y="0"/>
                </a:lnTo>
                <a:lnTo>
                  <a:pt x="0" y="141293"/>
                </a:lnTo>
                <a:lnTo>
                  <a:pt x="14996" y="140821"/>
                </a:lnTo>
                <a:lnTo>
                  <a:pt x="14996" y="92845"/>
                </a:lnTo>
                <a:lnTo>
                  <a:pt x="65823" y="92845"/>
                </a:lnTo>
                <a:lnTo>
                  <a:pt x="68276" y="90553"/>
                </a:lnTo>
                <a:lnTo>
                  <a:pt x="69346" y="88809"/>
                </a:lnTo>
                <a:lnTo>
                  <a:pt x="37612" y="88809"/>
                </a:lnTo>
                <a:lnTo>
                  <a:pt x="33110" y="88345"/>
                </a:lnTo>
                <a:lnTo>
                  <a:pt x="24137" y="83474"/>
                </a:lnTo>
                <a:lnTo>
                  <a:pt x="17558" y="71711"/>
                </a:lnTo>
                <a:lnTo>
                  <a:pt x="15008" y="51109"/>
                </a:lnTo>
                <a:lnTo>
                  <a:pt x="17318" y="35130"/>
                </a:lnTo>
                <a:lnTo>
                  <a:pt x="23482" y="22899"/>
                </a:lnTo>
                <a:lnTo>
                  <a:pt x="33284" y="15197"/>
                </a:lnTo>
                <a:lnTo>
                  <a:pt x="46514" y="12802"/>
                </a:lnTo>
                <a:lnTo>
                  <a:pt x="68030" y="12802"/>
                </a:lnTo>
                <a:lnTo>
                  <a:pt x="67342" y="12097"/>
                </a:lnTo>
                <a:lnTo>
                  <a:pt x="14996" y="12097"/>
                </a:lnTo>
                <a:lnTo>
                  <a:pt x="14996" y="0"/>
                </a:lnTo>
                <a:close/>
              </a:path>
              <a:path w="82550" h="141604">
                <a:moveTo>
                  <a:pt x="65823" y="92845"/>
                </a:moveTo>
                <a:lnTo>
                  <a:pt x="14996" y="92845"/>
                </a:lnTo>
                <a:lnTo>
                  <a:pt x="20818" y="97425"/>
                </a:lnTo>
                <a:lnTo>
                  <a:pt x="32384" y="102239"/>
                </a:lnTo>
                <a:lnTo>
                  <a:pt x="49523" y="103708"/>
                </a:lnTo>
                <a:lnTo>
                  <a:pt x="59304" y="98933"/>
                </a:lnTo>
                <a:lnTo>
                  <a:pt x="65823" y="92845"/>
                </a:lnTo>
                <a:close/>
              </a:path>
              <a:path w="82550" h="141604">
                <a:moveTo>
                  <a:pt x="68030" y="12802"/>
                </a:moveTo>
                <a:lnTo>
                  <a:pt x="46514" y="12802"/>
                </a:lnTo>
                <a:lnTo>
                  <a:pt x="53038" y="16881"/>
                </a:lnTo>
                <a:lnTo>
                  <a:pt x="58276" y="26143"/>
                </a:lnTo>
                <a:lnTo>
                  <a:pt x="61501" y="42326"/>
                </a:lnTo>
                <a:lnTo>
                  <a:pt x="61987" y="67169"/>
                </a:lnTo>
                <a:lnTo>
                  <a:pt x="55722" y="81272"/>
                </a:lnTo>
                <a:lnTo>
                  <a:pt x="46904" y="87445"/>
                </a:lnTo>
                <a:lnTo>
                  <a:pt x="37612" y="88809"/>
                </a:lnTo>
                <a:lnTo>
                  <a:pt x="69346" y="88809"/>
                </a:lnTo>
                <a:lnTo>
                  <a:pt x="75641" y="78543"/>
                </a:lnTo>
                <a:lnTo>
                  <a:pt x="80603" y="62876"/>
                </a:lnTo>
                <a:lnTo>
                  <a:pt x="82363" y="43524"/>
                </a:lnTo>
                <a:lnTo>
                  <a:pt x="79622" y="30372"/>
                </a:lnTo>
                <a:lnTo>
                  <a:pt x="73617" y="18523"/>
                </a:lnTo>
                <a:lnTo>
                  <a:pt x="68030" y="12802"/>
                </a:lnTo>
                <a:close/>
              </a:path>
              <a:path w="82550" h="141604">
                <a:moveTo>
                  <a:pt x="35032" y="342"/>
                </a:moveTo>
                <a:lnTo>
                  <a:pt x="21225" y="5488"/>
                </a:lnTo>
                <a:lnTo>
                  <a:pt x="14996" y="12097"/>
                </a:lnTo>
                <a:lnTo>
                  <a:pt x="67342" y="12097"/>
                </a:lnTo>
                <a:lnTo>
                  <a:pt x="64250" y="8931"/>
                </a:lnTo>
                <a:lnTo>
                  <a:pt x="51421" y="2553"/>
                </a:lnTo>
                <a:lnTo>
                  <a:pt x="35032" y="342"/>
                </a:lnTo>
                <a:close/>
              </a:path>
            </a:pathLst>
          </a:custGeom>
          <a:solidFill>
            <a:srgbClr val="727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7892429" y="4742474"/>
            <a:ext cx="17780" cy="19050"/>
          </a:xfrm>
          <a:custGeom>
            <a:avLst/>
            <a:gdLst/>
            <a:ahLst/>
            <a:cxnLst/>
            <a:rect l="l" t="t" r="r" b="b"/>
            <a:pathLst>
              <a:path w="17779" h="19050">
                <a:moveTo>
                  <a:pt x="0" y="9524"/>
                </a:moveTo>
                <a:lnTo>
                  <a:pt x="17466" y="9524"/>
                </a:lnTo>
              </a:path>
            </a:pathLst>
          </a:custGeom>
          <a:ln w="20319">
            <a:solidFill>
              <a:srgbClr val="727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7933852" y="4661792"/>
            <a:ext cx="82550" cy="104775"/>
          </a:xfrm>
          <a:custGeom>
            <a:avLst/>
            <a:gdLst/>
            <a:ahLst/>
            <a:cxnLst/>
            <a:rect l="l" t="t" r="r" b="b"/>
            <a:pathLst>
              <a:path w="82550" h="104775">
                <a:moveTo>
                  <a:pt x="35318" y="0"/>
                </a:moveTo>
                <a:lnTo>
                  <a:pt x="1957" y="34233"/>
                </a:lnTo>
                <a:lnTo>
                  <a:pt x="0" y="56958"/>
                </a:lnTo>
                <a:lnTo>
                  <a:pt x="2171" y="70711"/>
                </a:lnTo>
                <a:lnTo>
                  <a:pt x="7204" y="83595"/>
                </a:lnTo>
                <a:lnTo>
                  <a:pt x="15463" y="94348"/>
                </a:lnTo>
                <a:lnTo>
                  <a:pt x="27313" y="101708"/>
                </a:lnTo>
                <a:lnTo>
                  <a:pt x="43120" y="104413"/>
                </a:lnTo>
                <a:lnTo>
                  <a:pt x="52228" y="102660"/>
                </a:lnTo>
                <a:lnTo>
                  <a:pt x="63662" y="97238"/>
                </a:lnTo>
                <a:lnTo>
                  <a:pt x="74643" y="86354"/>
                </a:lnTo>
                <a:lnTo>
                  <a:pt x="74709" y="86199"/>
                </a:lnTo>
                <a:lnTo>
                  <a:pt x="30528" y="86199"/>
                </a:lnTo>
                <a:lnTo>
                  <a:pt x="19470" y="74824"/>
                </a:lnTo>
                <a:lnTo>
                  <a:pt x="15396" y="60629"/>
                </a:lnTo>
                <a:lnTo>
                  <a:pt x="14816" y="51569"/>
                </a:lnTo>
                <a:lnTo>
                  <a:pt x="15946" y="40146"/>
                </a:lnTo>
                <a:lnTo>
                  <a:pt x="20359" y="27123"/>
                </a:lnTo>
                <a:lnTo>
                  <a:pt x="29846" y="16528"/>
                </a:lnTo>
                <a:lnTo>
                  <a:pt x="46198" y="12392"/>
                </a:lnTo>
                <a:lnTo>
                  <a:pt x="72286" y="12392"/>
                </a:lnTo>
                <a:lnTo>
                  <a:pt x="71139" y="11055"/>
                </a:lnTo>
                <a:lnTo>
                  <a:pt x="60747" y="3095"/>
                </a:lnTo>
                <a:lnTo>
                  <a:pt x="49125" y="235"/>
                </a:lnTo>
                <a:lnTo>
                  <a:pt x="35318" y="0"/>
                </a:lnTo>
                <a:close/>
              </a:path>
              <a:path w="82550" h="104775">
                <a:moveTo>
                  <a:pt x="63550" y="65817"/>
                </a:moveTo>
                <a:lnTo>
                  <a:pt x="61480" y="74274"/>
                </a:lnTo>
                <a:lnTo>
                  <a:pt x="52265" y="83154"/>
                </a:lnTo>
                <a:lnTo>
                  <a:pt x="30528" y="86199"/>
                </a:lnTo>
                <a:lnTo>
                  <a:pt x="74709" y="86199"/>
                </a:lnTo>
                <a:lnTo>
                  <a:pt x="82388" y="68215"/>
                </a:lnTo>
                <a:lnTo>
                  <a:pt x="63550" y="65817"/>
                </a:lnTo>
                <a:close/>
              </a:path>
              <a:path w="82550" h="104775">
                <a:moveTo>
                  <a:pt x="72286" y="12392"/>
                </a:moveTo>
                <a:lnTo>
                  <a:pt x="46198" y="12392"/>
                </a:lnTo>
                <a:lnTo>
                  <a:pt x="56924" y="19128"/>
                </a:lnTo>
                <a:lnTo>
                  <a:pt x="63581" y="31947"/>
                </a:lnTo>
                <a:lnTo>
                  <a:pt x="78699" y="31947"/>
                </a:lnTo>
                <a:lnTo>
                  <a:pt x="78699" y="19864"/>
                </a:lnTo>
                <a:lnTo>
                  <a:pt x="72286" y="12392"/>
                </a:lnTo>
                <a:close/>
              </a:path>
            </a:pathLst>
          </a:custGeom>
          <a:solidFill>
            <a:srgbClr val="727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8024255" y="4662947"/>
            <a:ext cx="86360" cy="103505"/>
          </a:xfrm>
          <a:custGeom>
            <a:avLst/>
            <a:gdLst/>
            <a:ahLst/>
            <a:cxnLst/>
            <a:rect l="l" t="t" r="r" b="b"/>
            <a:pathLst>
              <a:path w="86359" h="103504">
                <a:moveTo>
                  <a:pt x="29662" y="0"/>
                </a:moveTo>
                <a:lnTo>
                  <a:pt x="2290" y="26507"/>
                </a:lnTo>
                <a:lnTo>
                  <a:pt x="0" y="51586"/>
                </a:lnTo>
                <a:lnTo>
                  <a:pt x="490" y="61921"/>
                </a:lnTo>
                <a:lnTo>
                  <a:pt x="21202" y="96281"/>
                </a:lnTo>
                <a:lnTo>
                  <a:pt x="47332" y="102945"/>
                </a:lnTo>
                <a:lnTo>
                  <a:pt x="59095" y="99346"/>
                </a:lnTo>
                <a:lnTo>
                  <a:pt x="69821" y="92398"/>
                </a:lnTo>
                <a:lnTo>
                  <a:pt x="75277" y="87216"/>
                </a:lnTo>
                <a:lnTo>
                  <a:pt x="41635" y="87216"/>
                </a:lnTo>
                <a:lnTo>
                  <a:pt x="36537" y="86648"/>
                </a:lnTo>
                <a:lnTo>
                  <a:pt x="27093" y="82225"/>
                </a:lnTo>
                <a:lnTo>
                  <a:pt x="18716" y="70693"/>
                </a:lnTo>
                <a:lnTo>
                  <a:pt x="15114" y="48877"/>
                </a:lnTo>
                <a:lnTo>
                  <a:pt x="18667" y="30040"/>
                </a:lnTo>
                <a:lnTo>
                  <a:pt x="26658" y="18393"/>
                </a:lnTo>
                <a:lnTo>
                  <a:pt x="36884" y="12568"/>
                </a:lnTo>
                <a:lnTo>
                  <a:pt x="47143" y="11201"/>
                </a:lnTo>
                <a:lnTo>
                  <a:pt x="73301" y="11201"/>
                </a:lnTo>
                <a:lnTo>
                  <a:pt x="71541" y="9342"/>
                </a:lnTo>
                <a:lnTo>
                  <a:pt x="60095" y="3474"/>
                </a:lnTo>
                <a:lnTo>
                  <a:pt x="46037" y="459"/>
                </a:lnTo>
                <a:lnTo>
                  <a:pt x="29662" y="0"/>
                </a:lnTo>
                <a:close/>
              </a:path>
              <a:path w="86359" h="103504">
                <a:moveTo>
                  <a:pt x="73301" y="11201"/>
                </a:moveTo>
                <a:lnTo>
                  <a:pt x="47143" y="11201"/>
                </a:lnTo>
                <a:lnTo>
                  <a:pt x="56577" y="15347"/>
                </a:lnTo>
                <a:lnTo>
                  <a:pt x="64415" y="24205"/>
                </a:lnTo>
                <a:lnTo>
                  <a:pt x="69626" y="38552"/>
                </a:lnTo>
                <a:lnTo>
                  <a:pt x="71182" y="59166"/>
                </a:lnTo>
                <a:lnTo>
                  <a:pt x="66437" y="71954"/>
                </a:lnTo>
                <a:lnTo>
                  <a:pt x="56881" y="82702"/>
                </a:lnTo>
                <a:lnTo>
                  <a:pt x="41635" y="87216"/>
                </a:lnTo>
                <a:lnTo>
                  <a:pt x="75277" y="87216"/>
                </a:lnTo>
                <a:lnTo>
                  <a:pt x="80128" y="82609"/>
                </a:lnTo>
                <a:lnTo>
                  <a:pt x="82728" y="78135"/>
                </a:lnTo>
                <a:lnTo>
                  <a:pt x="84782" y="69546"/>
                </a:lnTo>
                <a:lnTo>
                  <a:pt x="85828" y="54543"/>
                </a:lnTo>
                <a:lnTo>
                  <a:pt x="85406" y="30826"/>
                </a:lnTo>
                <a:lnTo>
                  <a:pt x="80077" y="18360"/>
                </a:lnTo>
                <a:lnTo>
                  <a:pt x="73301" y="11201"/>
                </a:lnTo>
                <a:close/>
              </a:path>
            </a:pathLst>
          </a:custGeom>
          <a:solidFill>
            <a:srgbClr val="727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8129015" y="4661510"/>
            <a:ext cx="128905" cy="100330"/>
          </a:xfrm>
          <a:custGeom>
            <a:avLst/>
            <a:gdLst/>
            <a:ahLst/>
            <a:cxnLst/>
            <a:rect l="l" t="t" r="r" b="b"/>
            <a:pathLst>
              <a:path w="128904" h="100329">
                <a:moveTo>
                  <a:pt x="15118" y="0"/>
                </a:moveTo>
                <a:lnTo>
                  <a:pt x="0" y="0"/>
                </a:lnTo>
                <a:lnTo>
                  <a:pt x="0" y="100014"/>
                </a:lnTo>
                <a:lnTo>
                  <a:pt x="15118" y="100011"/>
                </a:lnTo>
                <a:lnTo>
                  <a:pt x="15118" y="47360"/>
                </a:lnTo>
                <a:lnTo>
                  <a:pt x="15833" y="35470"/>
                </a:lnTo>
                <a:lnTo>
                  <a:pt x="20400" y="22444"/>
                </a:lnTo>
                <a:lnTo>
                  <a:pt x="29078" y="16001"/>
                </a:lnTo>
                <a:lnTo>
                  <a:pt x="15118" y="16001"/>
                </a:lnTo>
                <a:lnTo>
                  <a:pt x="15118" y="0"/>
                </a:lnTo>
                <a:close/>
              </a:path>
              <a:path w="128904" h="100329">
                <a:moveTo>
                  <a:pt x="94244" y="13252"/>
                </a:moveTo>
                <a:lnTo>
                  <a:pt x="44491" y="13252"/>
                </a:lnTo>
                <a:lnTo>
                  <a:pt x="54166" y="23603"/>
                </a:lnTo>
                <a:lnTo>
                  <a:pt x="56631" y="36006"/>
                </a:lnTo>
                <a:lnTo>
                  <a:pt x="56631" y="100014"/>
                </a:lnTo>
                <a:lnTo>
                  <a:pt x="71749" y="99969"/>
                </a:lnTo>
                <a:lnTo>
                  <a:pt x="71749" y="28005"/>
                </a:lnTo>
                <a:lnTo>
                  <a:pt x="75985" y="23156"/>
                </a:lnTo>
                <a:lnTo>
                  <a:pt x="84592" y="14860"/>
                </a:lnTo>
                <a:lnTo>
                  <a:pt x="94244" y="13252"/>
                </a:lnTo>
                <a:close/>
              </a:path>
              <a:path w="128904" h="100329">
                <a:moveTo>
                  <a:pt x="123237" y="12500"/>
                </a:moveTo>
                <a:lnTo>
                  <a:pt x="98753" y="12500"/>
                </a:lnTo>
                <a:lnTo>
                  <a:pt x="108249" y="22602"/>
                </a:lnTo>
                <a:lnTo>
                  <a:pt x="109606" y="36006"/>
                </a:lnTo>
                <a:lnTo>
                  <a:pt x="109606" y="100014"/>
                </a:lnTo>
                <a:lnTo>
                  <a:pt x="128533" y="99872"/>
                </a:lnTo>
                <a:lnTo>
                  <a:pt x="128427" y="27448"/>
                </a:lnTo>
                <a:lnTo>
                  <a:pt x="125976" y="15836"/>
                </a:lnTo>
                <a:lnTo>
                  <a:pt x="123237" y="12500"/>
                </a:lnTo>
                <a:close/>
              </a:path>
              <a:path w="128904" h="100329">
                <a:moveTo>
                  <a:pt x="35554" y="713"/>
                </a:moveTo>
                <a:lnTo>
                  <a:pt x="23097" y="6690"/>
                </a:lnTo>
                <a:lnTo>
                  <a:pt x="15118" y="16001"/>
                </a:lnTo>
                <a:lnTo>
                  <a:pt x="29078" y="16001"/>
                </a:lnTo>
                <a:lnTo>
                  <a:pt x="29268" y="15860"/>
                </a:lnTo>
                <a:lnTo>
                  <a:pt x="44491" y="13252"/>
                </a:lnTo>
                <a:lnTo>
                  <a:pt x="94244" y="13252"/>
                </a:lnTo>
                <a:lnTo>
                  <a:pt x="98753" y="12500"/>
                </a:lnTo>
                <a:lnTo>
                  <a:pt x="123237" y="12500"/>
                </a:lnTo>
                <a:lnTo>
                  <a:pt x="119148" y="7519"/>
                </a:lnTo>
                <a:lnTo>
                  <a:pt x="71713" y="7519"/>
                </a:lnTo>
                <a:lnTo>
                  <a:pt x="63235" y="7157"/>
                </a:lnTo>
                <a:lnTo>
                  <a:pt x="53054" y="1815"/>
                </a:lnTo>
                <a:lnTo>
                  <a:pt x="35554" y="713"/>
                </a:lnTo>
                <a:close/>
              </a:path>
              <a:path w="128904" h="100329">
                <a:moveTo>
                  <a:pt x="97144" y="14"/>
                </a:moveTo>
                <a:lnTo>
                  <a:pt x="82167" y="3131"/>
                </a:lnTo>
                <a:lnTo>
                  <a:pt x="71713" y="7519"/>
                </a:lnTo>
                <a:lnTo>
                  <a:pt x="119148" y="7519"/>
                </a:lnTo>
                <a:lnTo>
                  <a:pt x="116975" y="4873"/>
                </a:lnTo>
                <a:lnTo>
                  <a:pt x="97144" y="14"/>
                </a:lnTo>
                <a:close/>
              </a:path>
            </a:pathLst>
          </a:custGeom>
          <a:solidFill>
            <a:srgbClr val="727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204197" y="2695824"/>
            <a:ext cx="180975" cy="252729"/>
          </a:xfrm>
          <a:custGeom>
            <a:avLst/>
            <a:gdLst/>
            <a:ahLst/>
            <a:cxnLst/>
            <a:rect l="l" t="t" r="r" b="b"/>
            <a:pathLst>
              <a:path w="180975" h="252730">
                <a:moveTo>
                  <a:pt x="180987" y="0"/>
                </a:moveTo>
                <a:lnTo>
                  <a:pt x="0" y="0"/>
                </a:lnTo>
                <a:lnTo>
                  <a:pt x="89547" y="252353"/>
                </a:lnTo>
                <a:lnTo>
                  <a:pt x="113490" y="186756"/>
                </a:lnTo>
                <a:lnTo>
                  <a:pt x="180987" y="0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834319" y="3163570"/>
            <a:ext cx="238125" cy="78740"/>
          </a:xfrm>
          <a:custGeom>
            <a:avLst/>
            <a:gdLst/>
            <a:ahLst/>
            <a:cxnLst/>
            <a:rect l="l" t="t" r="r" b="b"/>
            <a:pathLst>
              <a:path w="238125" h="78739">
                <a:moveTo>
                  <a:pt x="0" y="78739"/>
                </a:moveTo>
                <a:lnTo>
                  <a:pt x="238124" y="78739"/>
                </a:lnTo>
                <a:lnTo>
                  <a:pt x="238124" y="0"/>
                </a:lnTo>
                <a:lnTo>
                  <a:pt x="0" y="0"/>
                </a:lnTo>
                <a:lnTo>
                  <a:pt x="0" y="78739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834319" y="3046729"/>
            <a:ext cx="79375" cy="116839"/>
          </a:xfrm>
          <a:custGeom>
            <a:avLst/>
            <a:gdLst/>
            <a:ahLst/>
            <a:cxnLst/>
            <a:rect l="l" t="t" r="r" b="b"/>
            <a:pathLst>
              <a:path w="79375" h="116839">
                <a:moveTo>
                  <a:pt x="0" y="116840"/>
                </a:moveTo>
                <a:lnTo>
                  <a:pt x="79366" y="116840"/>
                </a:lnTo>
                <a:lnTo>
                  <a:pt x="79366" y="0"/>
                </a:lnTo>
                <a:lnTo>
                  <a:pt x="0" y="0"/>
                </a:lnTo>
                <a:lnTo>
                  <a:pt x="0" y="11684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34319" y="2969260"/>
            <a:ext cx="238125" cy="77470"/>
          </a:xfrm>
          <a:custGeom>
            <a:avLst/>
            <a:gdLst/>
            <a:ahLst/>
            <a:cxnLst/>
            <a:rect l="l" t="t" r="r" b="b"/>
            <a:pathLst>
              <a:path w="238125" h="77469">
                <a:moveTo>
                  <a:pt x="0" y="77469"/>
                </a:moveTo>
                <a:lnTo>
                  <a:pt x="238124" y="77469"/>
                </a:lnTo>
                <a:lnTo>
                  <a:pt x="238124" y="0"/>
                </a:lnTo>
                <a:lnTo>
                  <a:pt x="0" y="0"/>
                </a:lnTo>
                <a:lnTo>
                  <a:pt x="0" y="77469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34319" y="2884170"/>
            <a:ext cx="79375" cy="85090"/>
          </a:xfrm>
          <a:custGeom>
            <a:avLst/>
            <a:gdLst/>
            <a:ahLst/>
            <a:cxnLst/>
            <a:rect l="l" t="t" r="r" b="b"/>
            <a:pathLst>
              <a:path w="79375" h="85089">
                <a:moveTo>
                  <a:pt x="0" y="85090"/>
                </a:moveTo>
                <a:lnTo>
                  <a:pt x="79366" y="85090"/>
                </a:lnTo>
                <a:lnTo>
                  <a:pt x="79366" y="0"/>
                </a:lnTo>
                <a:lnTo>
                  <a:pt x="0" y="0"/>
                </a:lnTo>
                <a:lnTo>
                  <a:pt x="0" y="8509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34319" y="2806700"/>
            <a:ext cx="238125" cy="77470"/>
          </a:xfrm>
          <a:custGeom>
            <a:avLst/>
            <a:gdLst/>
            <a:ahLst/>
            <a:cxnLst/>
            <a:rect l="l" t="t" r="r" b="b"/>
            <a:pathLst>
              <a:path w="238125" h="77469">
                <a:moveTo>
                  <a:pt x="0" y="77469"/>
                </a:moveTo>
                <a:lnTo>
                  <a:pt x="238124" y="77469"/>
                </a:lnTo>
                <a:lnTo>
                  <a:pt x="238124" y="0"/>
                </a:lnTo>
                <a:lnTo>
                  <a:pt x="0" y="0"/>
                </a:lnTo>
                <a:lnTo>
                  <a:pt x="0" y="77469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48555" y="2806958"/>
            <a:ext cx="328930" cy="434975"/>
          </a:xfrm>
          <a:custGeom>
            <a:avLst/>
            <a:gdLst/>
            <a:ahLst/>
            <a:cxnLst/>
            <a:rect l="l" t="t" r="r" b="b"/>
            <a:pathLst>
              <a:path w="328930" h="434975">
                <a:moveTo>
                  <a:pt x="222736" y="0"/>
                </a:moveTo>
                <a:lnTo>
                  <a:pt x="170024" y="5453"/>
                </a:lnTo>
                <a:lnTo>
                  <a:pt x="121480" y="21374"/>
                </a:lnTo>
                <a:lnTo>
                  <a:pt x="78804" y="47106"/>
                </a:lnTo>
                <a:lnTo>
                  <a:pt x="43696" y="81989"/>
                </a:lnTo>
                <a:lnTo>
                  <a:pt x="17855" y="125367"/>
                </a:lnTo>
                <a:lnTo>
                  <a:pt x="2982" y="176581"/>
                </a:lnTo>
                <a:lnTo>
                  <a:pt x="0" y="214752"/>
                </a:lnTo>
                <a:lnTo>
                  <a:pt x="669" y="233748"/>
                </a:lnTo>
                <a:lnTo>
                  <a:pt x="10417" y="287010"/>
                </a:lnTo>
                <a:lnTo>
                  <a:pt x="31009" y="333817"/>
                </a:lnTo>
                <a:lnTo>
                  <a:pt x="61460" y="373059"/>
                </a:lnTo>
                <a:lnTo>
                  <a:pt x="100783" y="403626"/>
                </a:lnTo>
                <a:lnTo>
                  <a:pt x="147992" y="424406"/>
                </a:lnTo>
                <a:lnTo>
                  <a:pt x="202103" y="434290"/>
                </a:lnTo>
                <a:lnTo>
                  <a:pt x="221504" y="434970"/>
                </a:lnTo>
                <a:lnTo>
                  <a:pt x="328599" y="434970"/>
                </a:lnTo>
                <a:lnTo>
                  <a:pt x="328614" y="358520"/>
                </a:lnTo>
                <a:lnTo>
                  <a:pt x="222736" y="358520"/>
                </a:lnTo>
                <a:lnTo>
                  <a:pt x="207532" y="357858"/>
                </a:lnTo>
                <a:lnTo>
                  <a:pt x="165408" y="348252"/>
                </a:lnTo>
                <a:lnTo>
                  <a:pt x="129769" y="328108"/>
                </a:lnTo>
                <a:lnTo>
                  <a:pt x="102231" y="298567"/>
                </a:lnTo>
                <a:lnTo>
                  <a:pt x="84405" y="260769"/>
                </a:lnTo>
                <a:lnTo>
                  <a:pt x="77907" y="215856"/>
                </a:lnTo>
                <a:lnTo>
                  <a:pt x="78676" y="200348"/>
                </a:lnTo>
                <a:lnTo>
                  <a:pt x="89593" y="158162"/>
                </a:lnTo>
                <a:lnTo>
                  <a:pt x="111792" y="123444"/>
                </a:lnTo>
                <a:lnTo>
                  <a:pt x="143166" y="97435"/>
                </a:lnTo>
                <a:lnTo>
                  <a:pt x="181614" y="81374"/>
                </a:lnTo>
                <a:lnTo>
                  <a:pt x="328608" y="76449"/>
                </a:lnTo>
                <a:lnTo>
                  <a:pt x="328614" y="0"/>
                </a:lnTo>
                <a:lnTo>
                  <a:pt x="222736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097840" y="2806958"/>
            <a:ext cx="392430" cy="434975"/>
          </a:xfrm>
          <a:custGeom>
            <a:avLst/>
            <a:gdLst/>
            <a:ahLst/>
            <a:cxnLst/>
            <a:rect l="l" t="t" r="r" b="b"/>
            <a:pathLst>
              <a:path w="392430" h="434975">
                <a:moveTo>
                  <a:pt x="85724" y="0"/>
                </a:moveTo>
                <a:lnTo>
                  <a:pt x="0" y="0"/>
                </a:lnTo>
                <a:lnTo>
                  <a:pt x="155579" y="434970"/>
                </a:lnTo>
                <a:lnTo>
                  <a:pt x="234897" y="434970"/>
                </a:lnTo>
                <a:lnTo>
                  <a:pt x="280252" y="309490"/>
                </a:lnTo>
                <a:lnTo>
                  <a:pt x="195273" y="309490"/>
                </a:lnTo>
                <a:lnTo>
                  <a:pt x="85724" y="0"/>
                </a:lnTo>
                <a:close/>
              </a:path>
              <a:path w="392430" h="434975">
                <a:moveTo>
                  <a:pt x="392119" y="0"/>
                </a:moveTo>
                <a:lnTo>
                  <a:pt x="307918" y="0"/>
                </a:lnTo>
                <a:lnTo>
                  <a:pt x="195273" y="309490"/>
                </a:lnTo>
                <a:lnTo>
                  <a:pt x="280252" y="309490"/>
                </a:lnTo>
                <a:lnTo>
                  <a:pt x="392119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07413" y="2806958"/>
            <a:ext cx="421005" cy="434975"/>
          </a:xfrm>
          <a:custGeom>
            <a:avLst/>
            <a:gdLst/>
            <a:ahLst/>
            <a:cxnLst/>
            <a:rect l="l" t="t" r="r" b="b"/>
            <a:pathLst>
              <a:path w="421005" h="434975">
                <a:moveTo>
                  <a:pt x="252353" y="0"/>
                </a:moveTo>
                <a:lnTo>
                  <a:pt x="168270" y="0"/>
                </a:lnTo>
                <a:lnTo>
                  <a:pt x="0" y="434970"/>
                </a:lnTo>
                <a:lnTo>
                  <a:pt x="87248" y="434970"/>
                </a:lnTo>
                <a:lnTo>
                  <a:pt x="120645" y="346066"/>
                </a:lnTo>
                <a:lnTo>
                  <a:pt x="386230" y="346066"/>
                </a:lnTo>
                <a:lnTo>
                  <a:pt x="355527" y="266699"/>
                </a:lnTo>
                <a:lnTo>
                  <a:pt x="152399" y="266699"/>
                </a:lnTo>
                <a:lnTo>
                  <a:pt x="211073" y="114299"/>
                </a:lnTo>
                <a:lnTo>
                  <a:pt x="296570" y="114299"/>
                </a:lnTo>
                <a:lnTo>
                  <a:pt x="252353" y="0"/>
                </a:lnTo>
                <a:close/>
              </a:path>
              <a:path w="421005" h="434975">
                <a:moveTo>
                  <a:pt x="386230" y="346066"/>
                </a:moveTo>
                <a:lnTo>
                  <a:pt x="299978" y="346066"/>
                </a:lnTo>
                <a:lnTo>
                  <a:pt x="334898" y="434970"/>
                </a:lnTo>
                <a:lnTo>
                  <a:pt x="420623" y="434970"/>
                </a:lnTo>
                <a:lnTo>
                  <a:pt x="386230" y="346066"/>
                </a:lnTo>
                <a:close/>
              </a:path>
              <a:path w="421005" h="434975">
                <a:moveTo>
                  <a:pt x="296570" y="114299"/>
                </a:moveTo>
                <a:lnTo>
                  <a:pt x="211073" y="114299"/>
                </a:lnTo>
                <a:lnTo>
                  <a:pt x="269879" y="266699"/>
                </a:lnTo>
                <a:lnTo>
                  <a:pt x="355527" y="266699"/>
                </a:lnTo>
                <a:lnTo>
                  <a:pt x="296570" y="114299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731298" y="2803886"/>
            <a:ext cx="73025" cy="74930"/>
          </a:xfrm>
          <a:custGeom>
            <a:avLst/>
            <a:gdLst/>
            <a:ahLst/>
            <a:cxnLst/>
            <a:rect l="l" t="t" r="r" b="b"/>
            <a:pathLst>
              <a:path w="73025" h="74930">
                <a:moveTo>
                  <a:pt x="33624" y="0"/>
                </a:moveTo>
                <a:lnTo>
                  <a:pt x="20447" y="3670"/>
                </a:lnTo>
                <a:lnTo>
                  <a:pt x="9761" y="11929"/>
                </a:lnTo>
                <a:lnTo>
                  <a:pt x="2600" y="23908"/>
                </a:lnTo>
                <a:lnTo>
                  <a:pt x="0" y="38739"/>
                </a:lnTo>
                <a:lnTo>
                  <a:pt x="3293" y="52778"/>
                </a:lnTo>
                <a:lnTo>
                  <a:pt x="11193" y="64109"/>
                </a:lnTo>
                <a:lnTo>
                  <a:pt x="22598" y="71680"/>
                </a:lnTo>
                <a:lnTo>
                  <a:pt x="36410" y="74437"/>
                </a:lnTo>
                <a:lnTo>
                  <a:pt x="41196" y="74122"/>
                </a:lnTo>
                <a:lnTo>
                  <a:pt x="53723" y="69920"/>
                </a:lnTo>
                <a:lnTo>
                  <a:pt x="57571" y="66623"/>
                </a:lnTo>
                <a:lnTo>
                  <a:pt x="26851" y="66623"/>
                </a:lnTo>
                <a:lnTo>
                  <a:pt x="16471" y="59557"/>
                </a:lnTo>
                <a:lnTo>
                  <a:pt x="9518" y="47563"/>
                </a:lnTo>
                <a:lnTo>
                  <a:pt x="7201" y="31219"/>
                </a:lnTo>
                <a:lnTo>
                  <a:pt x="12698" y="18158"/>
                </a:lnTo>
                <a:lnTo>
                  <a:pt x="22964" y="9270"/>
                </a:lnTo>
                <a:lnTo>
                  <a:pt x="36410" y="5988"/>
                </a:lnTo>
                <a:lnTo>
                  <a:pt x="54535" y="5988"/>
                </a:lnTo>
                <a:lnTo>
                  <a:pt x="48556" y="2499"/>
                </a:lnTo>
                <a:lnTo>
                  <a:pt x="33624" y="0"/>
                </a:lnTo>
                <a:close/>
              </a:path>
              <a:path w="73025" h="74930">
                <a:moveTo>
                  <a:pt x="54535" y="5988"/>
                </a:moveTo>
                <a:lnTo>
                  <a:pt x="36410" y="5988"/>
                </a:lnTo>
                <a:lnTo>
                  <a:pt x="42426" y="6601"/>
                </a:lnTo>
                <a:lnTo>
                  <a:pt x="54658" y="12368"/>
                </a:lnTo>
                <a:lnTo>
                  <a:pt x="63105" y="23159"/>
                </a:lnTo>
                <a:lnTo>
                  <a:pt x="66255" y="37674"/>
                </a:lnTo>
                <a:lnTo>
                  <a:pt x="63599" y="49559"/>
                </a:lnTo>
                <a:lnTo>
                  <a:pt x="56110" y="59117"/>
                </a:lnTo>
                <a:lnTo>
                  <a:pt x="43843" y="65191"/>
                </a:lnTo>
                <a:lnTo>
                  <a:pt x="26851" y="66623"/>
                </a:lnTo>
                <a:lnTo>
                  <a:pt x="57571" y="66623"/>
                </a:lnTo>
                <a:lnTo>
                  <a:pt x="63786" y="61299"/>
                </a:lnTo>
                <a:lnTo>
                  <a:pt x="70452" y="48864"/>
                </a:lnTo>
                <a:lnTo>
                  <a:pt x="72792" y="33218"/>
                </a:lnTo>
                <a:lnTo>
                  <a:pt x="68893" y="20066"/>
                </a:lnTo>
                <a:lnTo>
                  <a:pt x="60563" y="9507"/>
                </a:lnTo>
                <a:lnTo>
                  <a:pt x="54535" y="5988"/>
                </a:lnTo>
                <a:close/>
              </a:path>
              <a:path w="73025" h="74930">
                <a:moveTo>
                  <a:pt x="46198" y="16407"/>
                </a:moveTo>
                <a:lnTo>
                  <a:pt x="24350" y="16430"/>
                </a:lnTo>
                <a:lnTo>
                  <a:pt x="24350" y="57936"/>
                </a:lnTo>
                <a:lnTo>
                  <a:pt x="31589" y="57936"/>
                </a:lnTo>
                <a:lnTo>
                  <a:pt x="31589" y="39648"/>
                </a:lnTo>
                <a:lnTo>
                  <a:pt x="46829" y="39648"/>
                </a:lnTo>
                <a:lnTo>
                  <a:pt x="50507" y="34695"/>
                </a:lnTo>
                <a:lnTo>
                  <a:pt x="31589" y="34695"/>
                </a:lnTo>
                <a:lnTo>
                  <a:pt x="31589" y="21859"/>
                </a:lnTo>
                <a:lnTo>
                  <a:pt x="50507" y="21859"/>
                </a:lnTo>
                <a:lnTo>
                  <a:pt x="50507" y="21228"/>
                </a:lnTo>
                <a:lnTo>
                  <a:pt x="46198" y="16407"/>
                </a:lnTo>
                <a:close/>
              </a:path>
              <a:path w="73025" h="74930">
                <a:moveTo>
                  <a:pt x="40102" y="39648"/>
                </a:moveTo>
                <a:lnTo>
                  <a:pt x="32863" y="39648"/>
                </a:lnTo>
                <a:lnTo>
                  <a:pt x="33362" y="40278"/>
                </a:lnTo>
                <a:lnTo>
                  <a:pt x="34006" y="40791"/>
                </a:lnTo>
                <a:lnTo>
                  <a:pt x="36410" y="43326"/>
                </a:lnTo>
                <a:lnTo>
                  <a:pt x="38315" y="46374"/>
                </a:lnTo>
                <a:lnTo>
                  <a:pt x="41363" y="51196"/>
                </a:lnTo>
                <a:lnTo>
                  <a:pt x="44411" y="57936"/>
                </a:lnTo>
                <a:lnTo>
                  <a:pt x="52925" y="57936"/>
                </a:lnTo>
                <a:lnTo>
                  <a:pt x="46829" y="47517"/>
                </a:lnTo>
                <a:lnTo>
                  <a:pt x="44411" y="44469"/>
                </a:lnTo>
                <a:lnTo>
                  <a:pt x="42007" y="40278"/>
                </a:lnTo>
                <a:lnTo>
                  <a:pt x="40102" y="39648"/>
                </a:lnTo>
                <a:close/>
              </a:path>
              <a:path w="73025" h="74930">
                <a:moveTo>
                  <a:pt x="50507" y="21859"/>
                </a:moveTo>
                <a:lnTo>
                  <a:pt x="41363" y="21859"/>
                </a:lnTo>
                <a:lnTo>
                  <a:pt x="43781" y="23764"/>
                </a:lnTo>
                <a:lnTo>
                  <a:pt x="43781" y="30504"/>
                </a:lnTo>
                <a:lnTo>
                  <a:pt x="42506" y="31647"/>
                </a:lnTo>
                <a:lnTo>
                  <a:pt x="41363" y="32908"/>
                </a:lnTo>
                <a:lnTo>
                  <a:pt x="40102" y="34695"/>
                </a:lnTo>
                <a:lnTo>
                  <a:pt x="50507" y="34695"/>
                </a:lnTo>
                <a:lnTo>
                  <a:pt x="50507" y="21859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C</a:t>
            </a:r>
            <a:r>
              <a:rPr spc="-5" dirty="0"/>
              <a:t>EV</a:t>
            </a:r>
            <a:r>
              <a:rPr dirty="0"/>
              <a:t>A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5" dirty="0"/>
              <a:t>nc</a:t>
            </a:r>
            <a:r>
              <a:rPr dirty="0"/>
              <a:t>.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i</a:t>
            </a:r>
            <a:r>
              <a:rPr spc="5" dirty="0"/>
              <a:t>g</a:t>
            </a:r>
            <a:r>
              <a:rPr spc="-5" dirty="0"/>
              <a:t>ht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5" dirty="0"/>
              <a:t>ese</a:t>
            </a:r>
            <a:r>
              <a:rPr dirty="0"/>
              <a:t>r</a:t>
            </a:r>
            <a:r>
              <a:rPr spc="-15" dirty="0"/>
              <a:t>v</a:t>
            </a:r>
            <a:r>
              <a:rPr spc="-5" dirty="0"/>
              <a:t>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2F2F2"/>
                </a:solidFill>
                <a:latin typeface="Arial"/>
                <a:cs typeface="Arial"/>
              </a:defRPr>
            </a:lvl1pPr>
          </a:lstStyle>
          <a:p>
            <a:pPr marL="88900">
              <a:lnSpc>
                <a:spcPct val="100000"/>
              </a:lnSpc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899799"/>
            <a:ext cx="9143999" cy="243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0238" y="340775"/>
            <a:ext cx="8263523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72C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8098" y="980326"/>
            <a:ext cx="8007803" cy="2084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72C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63241" y="4945869"/>
            <a:ext cx="1826260" cy="165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C</a:t>
            </a:r>
            <a:r>
              <a:rPr spc="-5" dirty="0"/>
              <a:t>EV</a:t>
            </a:r>
            <a:r>
              <a:rPr dirty="0"/>
              <a:t>A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5" dirty="0"/>
              <a:t>nc</a:t>
            </a:r>
            <a:r>
              <a:rPr dirty="0"/>
              <a:t>.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i</a:t>
            </a:r>
            <a:r>
              <a:rPr spc="5" dirty="0"/>
              <a:t>g</a:t>
            </a:r>
            <a:r>
              <a:rPr spc="-5" dirty="0"/>
              <a:t>ht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5" dirty="0"/>
              <a:t>ese</a:t>
            </a:r>
            <a:r>
              <a:rPr dirty="0"/>
              <a:t>r</a:t>
            </a:r>
            <a:r>
              <a:rPr spc="-15" dirty="0"/>
              <a:t>v</a:t>
            </a:r>
            <a:r>
              <a:rPr spc="-5" dirty="0"/>
              <a:t>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16905" y="4954670"/>
            <a:ext cx="179070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F2F2F2"/>
                </a:solidFill>
                <a:latin typeface="Arial"/>
                <a:cs typeface="Arial"/>
              </a:defRPr>
            </a:lvl1pPr>
          </a:lstStyle>
          <a:p>
            <a:pPr marL="88900">
              <a:lnSpc>
                <a:spcPct val="100000"/>
              </a:lnSpc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jpg"/><Relationship Id="rId5" Type="http://schemas.openxmlformats.org/officeDocument/2006/relationships/image" Target="../media/image61.png"/><Relationship Id="rId10" Type="http://schemas.openxmlformats.org/officeDocument/2006/relationships/image" Target="../media/image64.jpg"/><Relationship Id="rId4" Type="http://schemas.openxmlformats.org/officeDocument/2006/relationships/image" Target="../media/image60.jpg"/><Relationship Id="rId9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26" Type="http://schemas.openxmlformats.org/officeDocument/2006/relationships/image" Target="../media/image86.png"/><Relationship Id="rId39" Type="http://schemas.openxmlformats.org/officeDocument/2006/relationships/image" Target="../media/image99.png"/><Relationship Id="rId21" Type="http://schemas.openxmlformats.org/officeDocument/2006/relationships/image" Target="../media/image81.png"/><Relationship Id="rId34" Type="http://schemas.openxmlformats.org/officeDocument/2006/relationships/image" Target="../media/image94.png"/><Relationship Id="rId42" Type="http://schemas.openxmlformats.org/officeDocument/2006/relationships/image" Target="../media/image102.png"/><Relationship Id="rId47" Type="http://schemas.openxmlformats.org/officeDocument/2006/relationships/image" Target="../media/image107.png"/><Relationship Id="rId50" Type="http://schemas.openxmlformats.org/officeDocument/2006/relationships/image" Target="../media/image110.png"/><Relationship Id="rId55" Type="http://schemas.openxmlformats.org/officeDocument/2006/relationships/image" Target="../media/image115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5" Type="http://schemas.openxmlformats.org/officeDocument/2006/relationships/image" Target="../media/image85.png"/><Relationship Id="rId33" Type="http://schemas.openxmlformats.org/officeDocument/2006/relationships/image" Target="../media/image93.png"/><Relationship Id="rId38" Type="http://schemas.openxmlformats.org/officeDocument/2006/relationships/image" Target="../media/image98.png"/><Relationship Id="rId46" Type="http://schemas.openxmlformats.org/officeDocument/2006/relationships/image" Target="../media/image106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29" Type="http://schemas.openxmlformats.org/officeDocument/2006/relationships/image" Target="../media/image89.png"/><Relationship Id="rId41" Type="http://schemas.openxmlformats.org/officeDocument/2006/relationships/image" Target="../media/image101.png"/><Relationship Id="rId54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84.png"/><Relationship Id="rId32" Type="http://schemas.openxmlformats.org/officeDocument/2006/relationships/image" Target="../media/image92.png"/><Relationship Id="rId37" Type="http://schemas.openxmlformats.org/officeDocument/2006/relationships/image" Target="../media/image97.png"/><Relationship Id="rId40" Type="http://schemas.openxmlformats.org/officeDocument/2006/relationships/image" Target="../media/image100.png"/><Relationship Id="rId45" Type="http://schemas.openxmlformats.org/officeDocument/2006/relationships/image" Target="../media/image105.png"/><Relationship Id="rId53" Type="http://schemas.openxmlformats.org/officeDocument/2006/relationships/image" Target="../media/image113.png"/><Relationship Id="rId58" Type="http://schemas.openxmlformats.org/officeDocument/2006/relationships/image" Target="../media/image118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23" Type="http://schemas.openxmlformats.org/officeDocument/2006/relationships/image" Target="../media/image83.png"/><Relationship Id="rId28" Type="http://schemas.openxmlformats.org/officeDocument/2006/relationships/image" Target="../media/image88.png"/><Relationship Id="rId36" Type="http://schemas.openxmlformats.org/officeDocument/2006/relationships/image" Target="../media/image96.png"/><Relationship Id="rId49" Type="http://schemas.openxmlformats.org/officeDocument/2006/relationships/image" Target="../media/image109.png"/><Relationship Id="rId57" Type="http://schemas.openxmlformats.org/officeDocument/2006/relationships/image" Target="../media/image117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31" Type="http://schemas.openxmlformats.org/officeDocument/2006/relationships/image" Target="../media/image91.png"/><Relationship Id="rId44" Type="http://schemas.openxmlformats.org/officeDocument/2006/relationships/image" Target="../media/image104.png"/><Relationship Id="rId52" Type="http://schemas.openxmlformats.org/officeDocument/2006/relationships/image" Target="../media/image112.png"/><Relationship Id="rId4" Type="http://schemas.openxmlformats.org/officeDocument/2006/relationships/image" Target="../media/image15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Relationship Id="rId22" Type="http://schemas.openxmlformats.org/officeDocument/2006/relationships/image" Target="../media/image82.png"/><Relationship Id="rId27" Type="http://schemas.openxmlformats.org/officeDocument/2006/relationships/image" Target="../media/image87.png"/><Relationship Id="rId30" Type="http://schemas.openxmlformats.org/officeDocument/2006/relationships/image" Target="../media/image90.png"/><Relationship Id="rId35" Type="http://schemas.openxmlformats.org/officeDocument/2006/relationships/image" Target="../media/image95.png"/><Relationship Id="rId43" Type="http://schemas.openxmlformats.org/officeDocument/2006/relationships/image" Target="../media/image103.png"/><Relationship Id="rId48" Type="http://schemas.openxmlformats.org/officeDocument/2006/relationships/image" Target="../media/image108.png"/><Relationship Id="rId56" Type="http://schemas.openxmlformats.org/officeDocument/2006/relationships/image" Target="../media/image116.png"/><Relationship Id="rId8" Type="http://schemas.openxmlformats.org/officeDocument/2006/relationships/image" Target="../media/image68.png"/><Relationship Id="rId51" Type="http://schemas.openxmlformats.org/officeDocument/2006/relationships/image" Target="../media/image111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1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jpg"/><Relationship Id="rId3" Type="http://schemas.openxmlformats.org/officeDocument/2006/relationships/image" Target="../media/image122.jpg"/><Relationship Id="rId7" Type="http://schemas.openxmlformats.org/officeDocument/2006/relationships/image" Target="../media/image1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127.jpg"/><Relationship Id="rId4" Type="http://schemas.openxmlformats.org/officeDocument/2006/relationships/image" Target="../media/image1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jpg"/><Relationship Id="rId3" Type="http://schemas.openxmlformats.org/officeDocument/2006/relationships/image" Target="../media/image128.png"/><Relationship Id="rId7" Type="http://schemas.openxmlformats.org/officeDocument/2006/relationships/image" Target="../media/image1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jpg"/><Relationship Id="rId5" Type="http://schemas.openxmlformats.org/officeDocument/2006/relationships/image" Target="../media/image4.jpg"/><Relationship Id="rId10" Type="http://schemas.openxmlformats.org/officeDocument/2006/relationships/image" Target="../media/image134.jpg"/><Relationship Id="rId4" Type="http://schemas.openxmlformats.org/officeDocument/2006/relationships/image" Target="../media/image129.jpg"/><Relationship Id="rId9" Type="http://schemas.openxmlformats.org/officeDocument/2006/relationships/image" Target="../media/image13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jpg"/><Relationship Id="rId13" Type="http://schemas.openxmlformats.org/officeDocument/2006/relationships/hyperlink" Target="https://www.youtube.com/watch?v=SXINFryLM3Q&amp;amp;feature=youtu.be" TargetMode="External"/><Relationship Id="rId3" Type="http://schemas.openxmlformats.org/officeDocument/2006/relationships/image" Target="../media/image135.png"/><Relationship Id="rId7" Type="http://schemas.openxmlformats.org/officeDocument/2006/relationships/image" Target="../media/image139.jpg"/><Relationship Id="rId12" Type="http://schemas.openxmlformats.org/officeDocument/2006/relationships/image" Target="../media/image14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jpg"/><Relationship Id="rId11" Type="http://schemas.openxmlformats.org/officeDocument/2006/relationships/hyperlink" Target="https://www.youtube.com/watch?v=iZR1BquO-uU" TargetMode="External"/><Relationship Id="rId5" Type="http://schemas.openxmlformats.org/officeDocument/2006/relationships/image" Target="../media/image137.jpg"/><Relationship Id="rId10" Type="http://schemas.openxmlformats.org/officeDocument/2006/relationships/image" Target="../media/image5.png"/><Relationship Id="rId4" Type="http://schemas.openxmlformats.org/officeDocument/2006/relationships/image" Target="../media/image136.jpg"/><Relationship Id="rId9" Type="http://schemas.openxmlformats.org/officeDocument/2006/relationships/image" Target="../media/image14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Yairs@ceva-dsp.com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jpg"/><Relationship Id="rId25" Type="http://schemas.openxmlformats.org/officeDocument/2006/relationships/image" Target="../media/image39.png"/><Relationship Id="rId3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29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32" Type="http://schemas.openxmlformats.org/officeDocument/2006/relationships/image" Target="../media/image46.png"/><Relationship Id="rId5" Type="http://schemas.openxmlformats.org/officeDocument/2006/relationships/image" Target="../media/image19.png"/><Relationship Id="rId15" Type="http://schemas.openxmlformats.org/officeDocument/2006/relationships/image" Target="../media/image29.jpg"/><Relationship Id="rId23" Type="http://schemas.openxmlformats.org/officeDocument/2006/relationships/image" Target="../media/image37.png"/><Relationship Id="rId28" Type="http://schemas.openxmlformats.org/officeDocument/2006/relationships/image" Target="../media/image42.jpg"/><Relationship Id="rId10" Type="http://schemas.openxmlformats.org/officeDocument/2006/relationships/image" Target="../media/image24.png"/><Relationship Id="rId19" Type="http://schemas.openxmlformats.org/officeDocument/2006/relationships/image" Target="../media/image33.jpg"/><Relationship Id="rId31" Type="http://schemas.openxmlformats.org/officeDocument/2006/relationships/image" Target="../media/image45.jp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g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0" y="1524"/>
            <a:ext cx="9140311" cy="5141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51859" y="2695824"/>
            <a:ext cx="180975" cy="252729"/>
          </a:xfrm>
          <a:custGeom>
            <a:avLst/>
            <a:gdLst/>
            <a:ahLst/>
            <a:cxnLst/>
            <a:rect l="l" t="t" r="r" b="b"/>
            <a:pathLst>
              <a:path w="180975" h="252730">
                <a:moveTo>
                  <a:pt x="180974" y="0"/>
                </a:moveTo>
                <a:lnTo>
                  <a:pt x="0" y="0"/>
                </a:lnTo>
                <a:lnTo>
                  <a:pt x="89534" y="252353"/>
                </a:lnTo>
                <a:lnTo>
                  <a:pt x="113477" y="186756"/>
                </a:lnTo>
                <a:lnTo>
                  <a:pt x="180974" y="0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1969" y="3163570"/>
            <a:ext cx="238125" cy="78740"/>
          </a:xfrm>
          <a:custGeom>
            <a:avLst/>
            <a:gdLst/>
            <a:ahLst/>
            <a:cxnLst/>
            <a:rect l="l" t="t" r="r" b="b"/>
            <a:pathLst>
              <a:path w="238125" h="78739">
                <a:moveTo>
                  <a:pt x="0" y="78739"/>
                </a:moveTo>
                <a:lnTo>
                  <a:pt x="238064" y="78739"/>
                </a:lnTo>
                <a:lnTo>
                  <a:pt x="238064" y="0"/>
                </a:lnTo>
                <a:lnTo>
                  <a:pt x="0" y="0"/>
                </a:lnTo>
                <a:lnTo>
                  <a:pt x="0" y="78739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1969" y="3046729"/>
            <a:ext cx="79375" cy="116839"/>
          </a:xfrm>
          <a:custGeom>
            <a:avLst/>
            <a:gdLst/>
            <a:ahLst/>
            <a:cxnLst/>
            <a:rect l="l" t="t" r="r" b="b"/>
            <a:pathLst>
              <a:path w="79375" h="116839">
                <a:moveTo>
                  <a:pt x="0" y="116840"/>
                </a:moveTo>
                <a:lnTo>
                  <a:pt x="79366" y="116840"/>
                </a:lnTo>
                <a:lnTo>
                  <a:pt x="79366" y="0"/>
                </a:lnTo>
                <a:lnTo>
                  <a:pt x="0" y="0"/>
                </a:lnTo>
                <a:lnTo>
                  <a:pt x="0" y="11684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1969" y="2969260"/>
            <a:ext cx="238125" cy="77470"/>
          </a:xfrm>
          <a:custGeom>
            <a:avLst/>
            <a:gdLst/>
            <a:ahLst/>
            <a:cxnLst/>
            <a:rect l="l" t="t" r="r" b="b"/>
            <a:pathLst>
              <a:path w="238125" h="77469">
                <a:moveTo>
                  <a:pt x="0" y="77469"/>
                </a:moveTo>
                <a:lnTo>
                  <a:pt x="238064" y="77469"/>
                </a:lnTo>
                <a:lnTo>
                  <a:pt x="238064" y="0"/>
                </a:lnTo>
                <a:lnTo>
                  <a:pt x="0" y="0"/>
                </a:lnTo>
                <a:lnTo>
                  <a:pt x="0" y="77469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1969" y="2884170"/>
            <a:ext cx="79375" cy="85090"/>
          </a:xfrm>
          <a:custGeom>
            <a:avLst/>
            <a:gdLst/>
            <a:ahLst/>
            <a:cxnLst/>
            <a:rect l="l" t="t" r="r" b="b"/>
            <a:pathLst>
              <a:path w="79375" h="85089">
                <a:moveTo>
                  <a:pt x="0" y="85090"/>
                </a:moveTo>
                <a:lnTo>
                  <a:pt x="79366" y="85090"/>
                </a:lnTo>
                <a:lnTo>
                  <a:pt x="79366" y="0"/>
                </a:lnTo>
                <a:lnTo>
                  <a:pt x="0" y="0"/>
                </a:lnTo>
                <a:lnTo>
                  <a:pt x="0" y="8509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1969" y="2806700"/>
            <a:ext cx="238125" cy="77470"/>
          </a:xfrm>
          <a:custGeom>
            <a:avLst/>
            <a:gdLst/>
            <a:ahLst/>
            <a:cxnLst/>
            <a:rect l="l" t="t" r="r" b="b"/>
            <a:pathLst>
              <a:path w="238125" h="77469">
                <a:moveTo>
                  <a:pt x="0" y="77469"/>
                </a:moveTo>
                <a:lnTo>
                  <a:pt x="238064" y="77469"/>
                </a:lnTo>
                <a:lnTo>
                  <a:pt x="238064" y="0"/>
                </a:lnTo>
                <a:lnTo>
                  <a:pt x="0" y="0"/>
                </a:lnTo>
                <a:lnTo>
                  <a:pt x="0" y="77469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6205" y="2806958"/>
            <a:ext cx="328930" cy="434975"/>
          </a:xfrm>
          <a:custGeom>
            <a:avLst/>
            <a:gdLst/>
            <a:ahLst/>
            <a:cxnLst/>
            <a:rect l="l" t="t" r="r" b="b"/>
            <a:pathLst>
              <a:path w="328930" h="434975">
                <a:moveTo>
                  <a:pt x="222736" y="0"/>
                </a:moveTo>
                <a:lnTo>
                  <a:pt x="170024" y="5453"/>
                </a:lnTo>
                <a:lnTo>
                  <a:pt x="121480" y="21374"/>
                </a:lnTo>
                <a:lnTo>
                  <a:pt x="78804" y="47106"/>
                </a:lnTo>
                <a:lnTo>
                  <a:pt x="43696" y="81989"/>
                </a:lnTo>
                <a:lnTo>
                  <a:pt x="17855" y="125367"/>
                </a:lnTo>
                <a:lnTo>
                  <a:pt x="2982" y="176581"/>
                </a:lnTo>
                <a:lnTo>
                  <a:pt x="0" y="214752"/>
                </a:lnTo>
                <a:lnTo>
                  <a:pt x="669" y="233748"/>
                </a:lnTo>
                <a:lnTo>
                  <a:pt x="10417" y="287010"/>
                </a:lnTo>
                <a:lnTo>
                  <a:pt x="31009" y="333817"/>
                </a:lnTo>
                <a:lnTo>
                  <a:pt x="61460" y="373059"/>
                </a:lnTo>
                <a:lnTo>
                  <a:pt x="100783" y="403626"/>
                </a:lnTo>
                <a:lnTo>
                  <a:pt x="147992" y="424406"/>
                </a:lnTo>
                <a:lnTo>
                  <a:pt x="202103" y="434290"/>
                </a:lnTo>
                <a:lnTo>
                  <a:pt x="221504" y="434970"/>
                </a:lnTo>
                <a:lnTo>
                  <a:pt x="328599" y="434970"/>
                </a:lnTo>
                <a:lnTo>
                  <a:pt x="328614" y="358520"/>
                </a:lnTo>
                <a:lnTo>
                  <a:pt x="222736" y="358520"/>
                </a:lnTo>
                <a:lnTo>
                  <a:pt x="207532" y="357858"/>
                </a:lnTo>
                <a:lnTo>
                  <a:pt x="165408" y="348252"/>
                </a:lnTo>
                <a:lnTo>
                  <a:pt x="129769" y="328108"/>
                </a:lnTo>
                <a:lnTo>
                  <a:pt x="102231" y="298567"/>
                </a:lnTo>
                <a:lnTo>
                  <a:pt x="84405" y="260769"/>
                </a:lnTo>
                <a:lnTo>
                  <a:pt x="77907" y="215856"/>
                </a:lnTo>
                <a:lnTo>
                  <a:pt x="78676" y="200348"/>
                </a:lnTo>
                <a:lnTo>
                  <a:pt x="89593" y="158162"/>
                </a:lnTo>
                <a:lnTo>
                  <a:pt x="111792" y="123444"/>
                </a:lnTo>
                <a:lnTo>
                  <a:pt x="143166" y="97435"/>
                </a:lnTo>
                <a:lnTo>
                  <a:pt x="181614" y="81374"/>
                </a:lnTo>
                <a:lnTo>
                  <a:pt x="328608" y="76449"/>
                </a:lnTo>
                <a:lnTo>
                  <a:pt x="328614" y="0"/>
                </a:lnTo>
                <a:lnTo>
                  <a:pt x="222736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45442" y="2806958"/>
            <a:ext cx="392430" cy="434975"/>
          </a:xfrm>
          <a:custGeom>
            <a:avLst/>
            <a:gdLst/>
            <a:ahLst/>
            <a:cxnLst/>
            <a:rect l="l" t="t" r="r" b="b"/>
            <a:pathLst>
              <a:path w="392430" h="434975">
                <a:moveTo>
                  <a:pt x="85724" y="0"/>
                </a:moveTo>
                <a:lnTo>
                  <a:pt x="0" y="0"/>
                </a:lnTo>
                <a:lnTo>
                  <a:pt x="155566" y="434970"/>
                </a:lnTo>
                <a:lnTo>
                  <a:pt x="234945" y="434970"/>
                </a:lnTo>
                <a:lnTo>
                  <a:pt x="280301" y="309490"/>
                </a:lnTo>
                <a:lnTo>
                  <a:pt x="195321" y="309490"/>
                </a:lnTo>
                <a:lnTo>
                  <a:pt x="85724" y="0"/>
                </a:lnTo>
                <a:close/>
              </a:path>
              <a:path w="392430" h="434975">
                <a:moveTo>
                  <a:pt x="392167" y="0"/>
                </a:moveTo>
                <a:lnTo>
                  <a:pt x="307966" y="0"/>
                </a:lnTo>
                <a:lnTo>
                  <a:pt x="195321" y="309490"/>
                </a:lnTo>
                <a:lnTo>
                  <a:pt x="280301" y="309490"/>
                </a:lnTo>
                <a:lnTo>
                  <a:pt x="392167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55063" y="2806958"/>
            <a:ext cx="421005" cy="434975"/>
          </a:xfrm>
          <a:custGeom>
            <a:avLst/>
            <a:gdLst/>
            <a:ahLst/>
            <a:cxnLst/>
            <a:rect l="l" t="t" r="r" b="b"/>
            <a:pathLst>
              <a:path w="421005" h="434975">
                <a:moveTo>
                  <a:pt x="252353" y="0"/>
                </a:moveTo>
                <a:lnTo>
                  <a:pt x="168270" y="0"/>
                </a:lnTo>
                <a:lnTo>
                  <a:pt x="0" y="434970"/>
                </a:lnTo>
                <a:lnTo>
                  <a:pt x="87248" y="434970"/>
                </a:lnTo>
                <a:lnTo>
                  <a:pt x="120645" y="346066"/>
                </a:lnTo>
                <a:lnTo>
                  <a:pt x="386230" y="346066"/>
                </a:lnTo>
                <a:lnTo>
                  <a:pt x="355527" y="266699"/>
                </a:lnTo>
                <a:lnTo>
                  <a:pt x="152399" y="266699"/>
                </a:lnTo>
                <a:lnTo>
                  <a:pt x="211073" y="114299"/>
                </a:lnTo>
                <a:lnTo>
                  <a:pt x="296570" y="114299"/>
                </a:lnTo>
                <a:lnTo>
                  <a:pt x="252353" y="0"/>
                </a:lnTo>
                <a:close/>
              </a:path>
              <a:path w="421005" h="434975">
                <a:moveTo>
                  <a:pt x="386230" y="346066"/>
                </a:moveTo>
                <a:lnTo>
                  <a:pt x="299978" y="346066"/>
                </a:lnTo>
                <a:lnTo>
                  <a:pt x="334898" y="434970"/>
                </a:lnTo>
                <a:lnTo>
                  <a:pt x="420623" y="434970"/>
                </a:lnTo>
                <a:lnTo>
                  <a:pt x="386230" y="346066"/>
                </a:lnTo>
                <a:close/>
              </a:path>
              <a:path w="421005" h="434975">
                <a:moveTo>
                  <a:pt x="296570" y="114299"/>
                </a:moveTo>
                <a:lnTo>
                  <a:pt x="211073" y="114299"/>
                </a:lnTo>
                <a:lnTo>
                  <a:pt x="269879" y="266699"/>
                </a:lnTo>
                <a:lnTo>
                  <a:pt x="355527" y="266699"/>
                </a:lnTo>
                <a:lnTo>
                  <a:pt x="296570" y="114299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78948" y="2803886"/>
            <a:ext cx="73025" cy="74930"/>
          </a:xfrm>
          <a:custGeom>
            <a:avLst/>
            <a:gdLst/>
            <a:ahLst/>
            <a:cxnLst/>
            <a:rect l="l" t="t" r="r" b="b"/>
            <a:pathLst>
              <a:path w="73025" h="74930">
                <a:moveTo>
                  <a:pt x="33624" y="0"/>
                </a:moveTo>
                <a:lnTo>
                  <a:pt x="20447" y="3670"/>
                </a:lnTo>
                <a:lnTo>
                  <a:pt x="9761" y="11929"/>
                </a:lnTo>
                <a:lnTo>
                  <a:pt x="2600" y="23908"/>
                </a:lnTo>
                <a:lnTo>
                  <a:pt x="0" y="38739"/>
                </a:lnTo>
                <a:lnTo>
                  <a:pt x="3293" y="52778"/>
                </a:lnTo>
                <a:lnTo>
                  <a:pt x="11193" y="64109"/>
                </a:lnTo>
                <a:lnTo>
                  <a:pt x="22598" y="71680"/>
                </a:lnTo>
                <a:lnTo>
                  <a:pt x="36410" y="74437"/>
                </a:lnTo>
                <a:lnTo>
                  <a:pt x="41196" y="74122"/>
                </a:lnTo>
                <a:lnTo>
                  <a:pt x="53723" y="69920"/>
                </a:lnTo>
                <a:lnTo>
                  <a:pt x="57571" y="66623"/>
                </a:lnTo>
                <a:lnTo>
                  <a:pt x="26851" y="66623"/>
                </a:lnTo>
                <a:lnTo>
                  <a:pt x="16471" y="59557"/>
                </a:lnTo>
                <a:lnTo>
                  <a:pt x="9518" y="47563"/>
                </a:lnTo>
                <a:lnTo>
                  <a:pt x="7201" y="31219"/>
                </a:lnTo>
                <a:lnTo>
                  <a:pt x="12698" y="18158"/>
                </a:lnTo>
                <a:lnTo>
                  <a:pt x="22964" y="9270"/>
                </a:lnTo>
                <a:lnTo>
                  <a:pt x="36410" y="5988"/>
                </a:lnTo>
                <a:lnTo>
                  <a:pt x="54535" y="5988"/>
                </a:lnTo>
                <a:lnTo>
                  <a:pt x="48556" y="2499"/>
                </a:lnTo>
                <a:lnTo>
                  <a:pt x="33624" y="0"/>
                </a:lnTo>
                <a:close/>
              </a:path>
              <a:path w="73025" h="74930">
                <a:moveTo>
                  <a:pt x="54535" y="5988"/>
                </a:moveTo>
                <a:lnTo>
                  <a:pt x="36410" y="5988"/>
                </a:lnTo>
                <a:lnTo>
                  <a:pt x="42426" y="6601"/>
                </a:lnTo>
                <a:lnTo>
                  <a:pt x="54658" y="12368"/>
                </a:lnTo>
                <a:lnTo>
                  <a:pt x="63105" y="23159"/>
                </a:lnTo>
                <a:lnTo>
                  <a:pt x="66255" y="37674"/>
                </a:lnTo>
                <a:lnTo>
                  <a:pt x="63599" y="49559"/>
                </a:lnTo>
                <a:lnTo>
                  <a:pt x="56110" y="59117"/>
                </a:lnTo>
                <a:lnTo>
                  <a:pt x="43843" y="65191"/>
                </a:lnTo>
                <a:lnTo>
                  <a:pt x="26851" y="66623"/>
                </a:lnTo>
                <a:lnTo>
                  <a:pt x="57571" y="66623"/>
                </a:lnTo>
                <a:lnTo>
                  <a:pt x="63786" y="61299"/>
                </a:lnTo>
                <a:lnTo>
                  <a:pt x="70452" y="48864"/>
                </a:lnTo>
                <a:lnTo>
                  <a:pt x="72792" y="33218"/>
                </a:lnTo>
                <a:lnTo>
                  <a:pt x="68893" y="20066"/>
                </a:lnTo>
                <a:lnTo>
                  <a:pt x="60563" y="9507"/>
                </a:lnTo>
                <a:lnTo>
                  <a:pt x="54535" y="5988"/>
                </a:lnTo>
                <a:close/>
              </a:path>
              <a:path w="73025" h="74930">
                <a:moveTo>
                  <a:pt x="46198" y="16407"/>
                </a:moveTo>
                <a:lnTo>
                  <a:pt x="24350" y="16430"/>
                </a:lnTo>
                <a:lnTo>
                  <a:pt x="24350" y="57936"/>
                </a:lnTo>
                <a:lnTo>
                  <a:pt x="31589" y="57936"/>
                </a:lnTo>
                <a:lnTo>
                  <a:pt x="31589" y="39648"/>
                </a:lnTo>
                <a:lnTo>
                  <a:pt x="46829" y="39648"/>
                </a:lnTo>
                <a:lnTo>
                  <a:pt x="50507" y="34695"/>
                </a:lnTo>
                <a:lnTo>
                  <a:pt x="31589" y="34695"/>
                </a:lnTo>
                <a:lnTo>
                  <a:pt x="31589" y="21859"/>
                </a:lnTo>
                <a:lnTo>
                  <a:pt x="50507" y="21859"/>
                </a:lnTo>
                <a:lnTo>
                  <a:pt x="50507" y="21228"/>
                </a:lnTo>
                <a:lnTo>
                  <a:pt x="46198" y="16407"/>
                </a:lnTo>
                <a:close/>
              </a:path>
              <a:path w="73025" h="74930">
                <a:moveTo>
                  <a:pt x="40102" y="39648"/>
                </a:moveTo>
                <a:lnTo>
                  <a:pt x="32863" y="39648"/>
                </a:lnTo>
                <a:lnTo>
                  <a:pt x="33362" y="40278"/>
                </a:lnTo>
                <a:lnTo>
                  <a:pt x="34006" y="40791"/>
                </a:lnTo>
                <a:lnTo>
                  <a:pt x="36410" y="43326"/>
                </a:lnTo>
                <a:lnTo>
                  <a:pt x="38315" y="46374"/>
                </a:lnTo>
                <a:lnTo>
                  <a:pt x="41363" y="51196"/>
                </a:lnTo>
                <a:lnTo>
                  <a:pt x="44411" y="57936"/>
                </a:lnTo>
                <a:lnTo>
                  <a:pt x="52925" y="57936"/>
                </a:lnTo>
                <a:lnTo>
                  <a:pt x="46829" y="47517"/>
                </a:lnTo>
                <a:lnTo>
                  <a:pt x="44411" y="44469"/>
                </a:lnTo>
                <a:lnTo>
                  <a:pt x="42007" y="40278"/>
                </a:lnTo>
                <a:lnTo>
                  <a:pt x="40102" y="39648"/>
                </a:lnTo>
                <a:close/>
              </a:path>
              <a:path w="73025" h="74930">
                <a:moveTo>
                  <a:pt x="50507" y="21859"/>
                </a:moveTo>
                <a:lnTo>
                  <a:pt x="41363" y="21859"/>
                </a:lnTo>
                <a:lnTo>
                  <a:pt x="43781" y="23764"/>
                </a:lnTo>
                <a:lnTo>
                  <a:pt x="43781" y="30504"/>
                </a:lnTo>
                <a:lnTo>
                  <a:pt x="42506" y="31647"/>
                </a:lnTo>
                <a:lnTo>
                  <a:pt x="41363" y="32908"/>
                </a:lnTo>
                <a:lnTo>
                  <a:pt x="40102" y="34695"/>
                </a:lnTo>
                <a:lnTo>
                  <a:pt x="50507" y="34695"/>
                </a:lnTo>
                <a:lnTo>
                  <a:pt x="50507" y="21859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63267" y="4661510"/>
            <a:ext cx="128905" cy="100330"/>
          </a:xfrm>
          <a:custGeom>
            <a:avLst/>
            <a:gdLst/>
            <a:ahLst/>
            <a:cxnLst/>
            <a:rect l="l" t="t" r="r" b="b"/>
            <a:pathLst>
              <a:path w="128904" h="100329">
                <a:moveTo>
                  <a:pt x="15118" y="0"/>
                </a:moveTo>
                <a:lnTo>
                  <a:pt x="0" y="0"/>
                </a:lnTo>
                <a:lnTo>
                  <a:pt x="30205" y="100014"/>
                </a:lnTo>
                <a:lnTo>
                  <a:pt x="45324" y="100011"/>
                </a:lnTo>
                <a:lnTo>
                  <a:pt x="50305" y="80009"/>
                </a:lnTo>
                <a:lnTo>
                  <a:pt x="37825" y="80009"/>
                </a:lnTo>
                <a:lnTo>
                  <a:pt x="34015" y="76011"/>
                </a:lnTo>
                <a:lnTo>
                  <a:pt x="34015" y="64007"/>
                </a:lnTo>
                <a:lnTo>
                  <a:pt x="30118" y="59664"/>
                </a:lnTo>
                <a:lnTo>
                  <a:pt x="15118" y="0"/>
                </a:lnTo>
                <a:close/>
              </a:path>
              <a:path w="128904" h="100329">
                <a:moveTo>
                  <a:pt x="77918" y="24002"/>
                </a:moveTo>
                <a:lnTo>
                  <a:pt x="64251" y="24002"/>
                </a:lnTo>
                <a:lnTo>
                  <a:pt x="64251" y="28005"/>
                </a:lnTo>
                <a:lnTo>
                  <a:pt x="68148" y="40349"/>
                </a:lnTo>
                <a:lnTo>
                  <a:pt x="83179" y="100014"/>
                </a:lnTo>
                <a:lnTo>
                  <a:pt x="98298" y="100011"/>
                </a:lnTo>
                <a:lnTo>
                  <a:pt x="105547" y="76011"/>
                </a:lnTo>
                <a:lnTo>
                  <a:pt x="90677" y="76011"/>
                </a:lnTo>
                <a:lnTo>
                  <a:pt x="90677" y="64007"/>
                </a:lnTo>
                <a:lnTo>
                  <a:pt x="86903" y="59664"/>
                </a:lnTo>
                <a:lnTo>
                  <a:pt x="77918" y="24002"/>
                </a:lnTo>
                <a:close/>
              </a:path>
              <a:path w="128904" h="100329">
                <a:moveTo>
                  <a:pt x="71871" y="0"/>
                </a:moveTo>
                <a:lnTo>
                  <a:pt x="56544" y="344"/>
                </a:lnTo>
                <a:lnTo>
                  <a:pt x="41513" y="60009"/>
                </a:lnTo>
                <a:lnTo>
                  <a:pt x="41513" y="64007"/>
                </a:lnTo>
                <a:lnTo>
                  <a:pt x="37825" y="80009"/>
                </a:lnTo>
                <a:lnTo>
                  <a:pt x="50305" y="80009"/>
                </a:lnTo>
                <a:lnTo>
                  <a:pt x="64251" y="24002"/>
                </a:lnTo>
                <a:lnTo>
                  <a:pt x="77918" y="24002"/>
                </a:lnTo>
                <a:lnTo>
                  <a:pt x="71871" y="0"/>
                </a:lnTo>
                <a:close/>
              </a:path>
              <a:path w="128904" h="100329">
                <a:moveTo>
                  <a:pt x="128503" y="0"/>
                </a:moveTo>
                <a:lnTo>
                  <a:pt x="113329" y="344"/>
                </a:lnTo>
                <a:lnTo>
                  <a:pt x="98297" y="60009"/>
                </a:lnTo>
                <a:lnTo>
                  <a:pt x="94487" y="64007"/>
                </a:lnTo>
                <a:lnTo>
                  <a:pt x="94487" y="76011"/>
                </a:lnTo>
                <a:lnTo>
                  <a:pt x="105547" y="76011"/>
                </a:lnTo>
                <a:lnTo>
                  <a:pt x="128503" y="0"/>
                </a:lnTo>
                <a:close/>
              </a:path>
            </a:pathLst>
          </a:custGeom>
          <a:solidFill>
            <a:srgbClr val="727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94972" y="4661510"/>
            <a:ext cx="128905" cy="100330"/>
          </a:xfrm>
          <a:custGeom>
            <a:avLst/>
            <a:gdLst/>
            <a:ahLst/>
            <a:cxnLst/>
            <a:rect l="l" t="t" r="r" b="b"/>
            <a:pathLst>
              <a:path w="128904" h="100329">
                <a:moveTo>
                  <a:pt x="15087" y="0"/>
                </a:moveTo>
                <a:lnTo>
                  <a:pt x="0" y="0"/>
                </a:lnTo>
                <a:lnTo>
                  <a:pt x="26517" y="100014"/>
                </a:lnTo>
                <a:lnTo>
                  <a:pt x="45446" y="100011"/>
                </a:lnTo>
                <a:lnTo>
                  <a:pt x="50394" y="80009"/>
                </a:lnTo>
                <a:lnTo>
                  <a:pt x="34015" y="80009"/>
                </a:lnTo>
                <a:lnTo>
                  <a:pt x="34015" y="76011"/>
                </a:lnTo>
                <a:lnTo>
                  <a:pt x="30205" y="64007"/>
                </a:lnTo>
                <a:lnTo>
                  <a:pt x="30118" y="59664"/>
                </a:lnTo>
                <a:lnTo>
                  <a:pt x="15087" y="0"/>
                </a:lnTo>
                <a:close/>
              </a:path>
              <a:path w="128904" h="100329">
                <a:moveTo>
                  <a:pt x="77918" y="24002"/>
                </a:moveTo>
                <a:lnTo>
                  <a:pt x="64251" y="24002"/>
                </a:lnTo>
                <a:lnTo>
                  <a:pt x="64251" y="28005"/>
                </a:lnTo>
                <a:lnTo>
                  <a:pt x="68148" y="40349"/>
                </a:lnTo>
                <a:lnTo>
                  <a:pt x="83179" y="100014"/>
                </a:lnTo>
                <a:lnTo>
                  <a:pt x="98298" y="100011"/>
                </a:lnTo>
                <a:lnTo>
                  <a:pt x="105576" y="76011"/>
                </a:lnTo>
                <a:lnTo>
                  <a:pt x="90799" y="76011"/>
                </a:lnTo>
                <a:lnTo>
                  <a:pt x="90799" y="72008"/>
                </a:lnTo>
                <a:lnTo>
                  <a:pt x="86989" y="64007"/>
                </a:lnTo>
                <a:lnTo>
                  <a:pt x="86903" y="59664"/>
                </a:lnTo>
                <a:lnTo>
                  <a:pt x="77918" y="24002"/>
                </a:lnTo>
                <a:close/>
              </a:path>
              <a:path w="128904" h="100329">
                <a:moveTo>
                  <a:pt x="71871" y="0"/>
                </a:moveTo>
                <a:lnTo>
                  <a:pt x="56666" y="344"/>
                </a:lnTo>
                <a:lnTo>
                  <a:pt x="41635" y="60009"/>
                </a:lnTo>
                <a:lnTo>
                  <a:pt x="41635" y="64007"/>
                </a:lnTo>
                <a:lnTo>
                  <a:pt x="37825" y="64007"/>
                </a:lnTo>
                <a:lnTo>
                  <a:pt x="37825" y="80009"/>
                </a:lnTo>
                <a:lnTo>
                  <a:pt x="50394" y="80009"/>
                </a:lnTo>
                <a:lnTo>
                  <a:pt x="64251" y="24002"/>
                </a:lnTo>
                <a:lnTo>
                  <a:pt x="77918" y="24002"/>
                </a:lnTo>
                <a:lnTo>
                  <a:pt x="71871" y="0"/>
                </a:lnTo>
                <a:close/>
              </a:path>
              <a:path w="128904" h="100329">
                <a:moveTo>
                  <a:pt x="128625" y="0"/>
                </a:moveTo>
                <a:lnTo>
                  <a:pt x="113402" y="429"/>
                </a:lnTo>
                <a:lnTo>
                  <a:pt x="94609" y="60009"/>
                </a:lnTo>
                <a:lnTo>
                  <a:pt x="94609" y="68010"/>
                </a:lnTo>
                <a:lnTo>
                  <a:pt x="90799" y="72008"/>
                </a:lnTo>
                <a:lnTo>
                  <a:pt x="90799" y="76011"/>
                </a:lnTo>
                <a:lnTo>
                  <a:pt x="105576" y="76011"/>
                </a:lnTo>
                <a:lnTo>
                  <a:pt x="128625" y="0"/>
                </a:lnTo>
                <a:close/>
              </a:path>
            </a:pathLst>
          </a:custGeom>
          <a:solidFill>
            <a:srgbClr val="727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23597" y="4661510"/>
            <a:ext cx="133350" cy="100330"/>
          </a:xfrm>
          <a:custGeom>
            <a:avLst/>
            <a:gdLst/>
            <a:ahLst/>
            <a:cxnLst/>
            <a:rect l="l" t="t" r="r" b="b"/>
            <a:pathLst>
              <a:path w="133350" h="100329">
                <a:moveTo>
                  <a:pt x="19049" y="0"/>
                </a:moveTo>
                <a:lnTo>
                  <a:pt x="0" y="0"/>
                </a:lnTo>
                <a:lnTo>
                  <a:pt x="30479" y="100014"/>
                </a:lnTo>
                <a:lnTo>
                  <a:pt x="45720" y="100011"/>
                </a:lnTo>
                <a:lnTo>
                  <a:pt x="50733" y="80009"/>
                </a:lnTo>
                <a:lnTo>
                  <a:pt x="38099" y="80009"/>
                </a:lnTo>
                <a:lnTo>
                  <a:pt x="38099" y="76011"/>
                </a:lnTo>
                <a:lnTo>
                  <a:pt x="34289" y="64007"/>
                </a:lnTo>
                <a:lnTo>
                  <a:pt x="34201" y="59661"/>
                </a:lnTo>
                <a:lnTo>
                  <a:pt x="19049" y="0"/>
                </a:lnTo>
                <a:close/>
              </a:path>
              <a:path w="133350" h="100329">
                <a:moveTo>
                  <a:pt x="80771" y="24002"/>
                </a:moveTo>
                <a:lnTo>
                  <a:pt x="64769" y="24002"/>
                </a:lnTo>
                <a:lnTo>
                  <a:pt x="68579" y="28005"/>
                </a:lnTo>
                <a:lnTo>
                  <a:pt x="68668" y="40352"/>
                </a:lnTo>
                <a:lnTo>
                  <a:pt x="83819" y="100014"/>
                </a:lnTo>
                <a:lnTo>
                  <a:pt x="102870" y="100011"/>
                </a:lnTo>
                <a:lnTo>
                  <a:pt x="110185" y="76011"/>
                </a:lnTo>
                <a:lnTo>
                  <a:pt x="91439" y="76011"/>
                </a:lnTo>
                <a:lnTo>
                  <a:pt x="91439" y="60009"/>
                </a:lnTo>
                <a:lnTo>
                  <a:pt x="87575" y="59722"/>
                </a:lnTo>
                <a:lnTo>
                  <a:pt x="80771" y="24002"/>
                </a:lnTo>
                <a:close/>
              </a:path>
              <a:path w="133350" h="100329">
                <a:moveTo>
                  <a:pt x="76199" y="0"/>
                </a:moveTo>
                <a:lnTo>
                  <a:pt x="57061" y="347"/>
                </a:lnTo>
                <a:lnTo>
                  <a:pt x="41909" y="60009"/>
                </a:lnTo>
                <a:lnTo>
                  <a:pt x="41909" y="64007"/>
                </a:lnTo>
                <a:lnTo>
                  <a:pt x="38099" y="80009"/>
                </a:lnTo>
                <a:lnTo>
                  <a:pt x="50733" y="80009"/>
                </a:lnTo>
                <a:lnTo>
                  <a:pt x="64769" y="24002"/>
                </a:lnTo>
                <a:lnTo>
                  <a:pt x="80771" y="24002"/>
                </a:lnTo>
                <a:lnTo>
                  <a:pt x="76199" y="0"/>
                </a:lnTo>
                <a:close/>
              </a:path>
              <a:path w="133350" h="100329">
                <a:moveTo>
                  <a:pt x="133349" y="0"/>
                </a:moveTo>
                <a:lnTo>
                  <a:pt x="114211" y="347"/>
                </a:lnTo>
                <a:lnTo>
                  <a:pt x="99059" y="60009"/>
                </a:lnTo>
                <a:lnTo>
                  <a:pt x="99059" y="68010"/>
                </a:lnTo>
                <a:lnTo>
                  <a:pt x="95249" y="72008"/>
                </a:lnTo>
                <a:lnTo>
                  <a:pt x="95249" y="76011"/>
                </a:lnTo>
                <a:lnTo>
                  <a:pt x="110185" y="76011"/>
                </a:lnTo>
                <a:lnTo>
                  <a:pt x="133349" y="0"/>
                </a:lnTo>
                <a:close/>
              </a:path>
            </a:pathLst>
          </a:custGeom>
          <a:solidFill>
            <a:srgbClr val="727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60148" y="4742474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0" y="9524"/>
                </a:moveTo>
                <a:lnTo>
                  <a:pt x="19049" y="9524"/>
                </a:lnTo>
              </a:path>
            </a:pathLst>
          </a:custGeom>
          <a:ln w="20319">
            <a:solidFill>
              <a:srgbClr val="727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01661" y="4661918"/>
            <a:ext cx="83820" cy="104775"/>
          </a:xfrm>
          <a:custGeom>
            <a:avLst/>
            <a:gdLst/>
            <a:ahLst/>
            <a:cxnLst/>
            <a:rect l="l" t="t" r="r" b="b"/>
            <a:pathLst>
              <a:path w="83820" h="104775">
                <a:moveTo>
                  <a:pt x="34771" y="0"/>
                </a:moveTo>
                <a:lnTo>
                  <a:pt x="1872" y="35203"/>
                </a:lnTo>
                <a:lnTo>
                  <a:pt x="0" y="58075"/>
                </a:lnTo>
                <a:lnTo>
                  <a:pt x="2398" y="71558"/>
                </a:lnTo>
                <a:lnTo>
                  <a:pt x="7688" y="84115"/>
                </a:lnTo>
                <a:lnTo>
                  <a:pt x="16273" y="94549"/>
                </a:lnTo>
                <a:lnTo>
                  <a:pt x="28555" y="101664"/>
                </a:lnTo>
                <a:lnTo>
                  <a:pt x="44939" y="104264"/>
                </a:lnTo>
                <a:lnTo>
                  <a:pt x="55129" y="102430"/>
                </a:lnTo>
                <a:lnTo>
                  <a:pt x="66294" y="96948"/>
                </a:lnTo>
                <a:lnTo>
                  <a:pt x="76502" y="86081"/>
                </a:lnTo>
                <a:lnTo>
                  <a:pt x="76612" y="85811"/>
                </a:lnTo>
                <a:lnTo>
                  <a:pt x="30451" y="85811"/>
                </a:lnTo>
                <a:lnTo>
                  <a:pt x="19576" y="74344"/>
                </a:lnTo>
                <a:lnTo>
                  <a:pt x="15571" y="60240"/>
                </a:lnTo>
                <a:lnTo>
                  <a:pt x="15002" y="51143"/>
                </a:lnTo>
                <a:lnTo>
                  <a:pt x="16212" y="39701"/>
                </a:lnTo>
                <a:lnTo>
                  <a:pt x="20810" y="26742"/>
                </a:lnTo>
                <a:lnTo>
                  <a:pt x="30648" y="16161"/>
                </a:lnTo>
                <a:lnTo>
                  <a:pt x="47579" y="11856"/>
                </a:lnTo>
                <a:lnTo>
                  <a:pt x="74065" y="11856"/>
                </a:lnTo>
                <a:lnTo>
                  <a:pt x="72389" y="9635"/>
                </a:lnTo>
                <a:lnTo>
                  <a:pt x="62426" y="2600"/>
                </a:lnTo>
                <a:lnTo>
                  <a:pt x="49671" y="113"/>
                </a:lnTo>
                <a:lnTo>
                  <a:pt x="34771" y="0"/>
                </a:lnTo>
                <a:close/>
              </a:path>
              <a:path w="83820" h="104775">
                <a:moveTo>
                  <a:pt x="66664" y="67597"/>
                </a:moveTo>
                <a:lnTo>
                  <a:pt x="62185" y="75890"/>
                </a:lnTo>
                <a:lnTo>
                  <a:pt x="51668" y="83539"/>
                </a:lnTo>
                <a:lnTo>
                  <a:pt x="30451" y="85811"/>
                </a:lnTo>
                <a:lnTo>
                  <a:pt x="76612" y="85811"/>
                </a:lnTo>
                <a:lnTo>
                  <a:pt x="83820" y="68089"/>
                </a:lnTo>
                <a:lnTo>
                  <a:pt x="66664" y="67597"/>
                </a:lnTo>
                <a:close/>
              </a:path>
              <a:path w="83820" h="104775">
                <a:moveTo>
                  <a:pt x="74065" y="11856"/>
                </a:moveTo>
                <a:lnTo>
                  <a:pt x="47579" y="11856"/>
                </a:lnTo>
                <a:lnTo>
                  <a:pt x="57476" y="18168"/>
                </a:lnTo>
                <a:lnTo>
                  <a:pt x="64770" y="31821"/>
                </a:lnTo>
                <a:lnTo>
                  <a:pt x="80010" y="31821"/>
                </a:lnTo>
                <a:lnTo>
                  <a:pt x="80010" y="19739"/>
                </a:lnTo>
                <a:lnTo>
                  <a:pt x="74065" y="11856"/>
                </a:lnTo>
                <a:close/>
              </a:path>
            </a:pathLst>
          </a:custGeom>
          <a:solidFill>
            <a:srgbClr val="727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92357" y="4661530"/>
            <a:ext cx="86995" cy="104775"/>
          </a:xfrm>
          <a:custGeom>
            <a:avLst/>
            <a:gdLst/>
            <a:ahLst/>
            <a:cxnLst/>
            <a:rect l="l" t="t" r="r" b="b"/>
            <a:pathLst>
              <a:path w="86995" h="104775">
                <a:moveTo>
                  <a:pt x="43434" y="0"/>
                </a:moveTo>
                <a:lnTo>
                  <a:pt x="4521" y="27924"/>
                </a:lnTo>
                <a:lnTo>
                  <a:pt x="0" y="62376"/>
                </a:lnTo>
                <a:lnTo>
                  <a:pt x="3270" y="76896"/>
                </a:lnTo>
                <a:lnTo>
                  <a:pt x="9582" y="88665"/>
                </a:lnTo>
                <a:lnTo>
                  <a:pt x="19018" y="97406"/>
                </a:lnTo>
                <a:lnTo>
                  <a:pt x="31659" y="102839"/>
                </a:lnTo>
                <a:lnTo>
                  <a:pt x="47589" y="104688"/>
                </a:lnTo>
                <a:lnTo>
                  <a:pt x="62210" y="101360"/>
                </a:lnTo>
                <a:lnTo>
                  <a:pt x="73846" y="93990"/>
                </a:lnTo>
                <a:lnTo>
                  <a:pt x="78674" y="88151"/>
                </a:lnTo>
                <a:lnTo>
                  <a:pt x="38981" y="88151"/>
                </a:lnTo>
                <a:lnTo>
                  <a:pt x="28032" y="83635"/>
                </a:lnTo>
                <a:lnTo>
                  <a:pt x="19814" y="73421"/>
                </a:lnTo>
                <a:lnTo>
                  <a:pt x="14855" y="56357"/>
                </a:lnTo>
                <a:lnTo>
                  <a:pt x="84540" y="40271"/>
                </a:lnTo>
                <a:lnTo>
                  <a:pt x="71610" y="40271"/>
                </a:lnTo>
                <a:lnTo>
                  <a:pt x="18624" y="37704"/>
                </a:lnTo>
                <a:lnTo>
                  <a:pt x="22138" y="25877"/>
                </a:lnTo>
                <a:lnTo>
                  <a:pt x="31515" y="16178"/>
                </a:lnTo>
                <a:lnTo>
                  <a:pt x="48011" y="12250"/>
                </a:lnTo>
                <a:lnTo>
                  <a:pt x="73446" y="12250"/>
                </a:lnTo>
                <a:lnTo>
                  <a:pt x="70633" y="8626"/>
                </a:lnTo>
                <a:lnTo>
                  <a:pt x="60163" y="2546"/>
                </a:lnTo>
                <a:lnTo>
                  <a:pt x="50426" y="311"/>
                </a:lnTo>
                <a:lnTo>
                  <a:pt x="43434" y="0"/>
                </a:lnTo>
                <a:close/>
              </a:path>
              <a:path w="86995" h="104775">
                <a:moveTo>
                  <a:pt x="71459" y="68798"/>
                </a:moveTo>
                <a:lnTo>
                  <a:pt x="66851" y="77507"/>
                </a:lnTo>
                <a:lnTo>
                  <a:pt x="57534" y="85138"/>
                </a:lnTo>
                <a:lnTo>
                  <a:pt x="38981" y="88151"/>
                </a:lnTo>
                <a:lnTo>
                  <a:pt x="78674" y="88151"/>
                </a:lnTo>
                <a:lnTo>
                  <a:pt x="82169" y="83926"/>
                </a:lnTo>
                <a:lnTo>
                  <a:pt x="86850" y="72513"/>
                </a:lnTo>
                <a:lnTo>
                  <a:pt x="71459" y="68798"/>
                </a:lnTo>
                <a:close/>
              </a:path>
              <a:path w="86995" h="104775">
                <a:moveTo>
                  <a:pt x="73446" y="12250"/>
                </a:moveTo>
                <a:lnTo>
                  <a:pt x="48011" y="12250"/>
                </a:lnTo>
                <a:lnTo>
                  <a:pt x="60272" y="17931"/>
                </a:lnTo>
                <a:lnTo>
                  <a:pt x="67800" y="28186"/>
                </a:lnTo>
                <a:lnTo>
                  <a:pt x="71610" y="32209"/>
                </a:lnTo>
                <a:lnTo>
                  <a:pt x="71610" y="40271"/>
                </a:lnTo>
                <a:lnTo>
                  <a:pt x="84540" y="40271"/>
                </a:lnTo>
                <a:lnTo>
                  <a:pt x="85726" y="39998"/>
                </a:lnTo>
                <a:lnTo>
                  <a:pt x="79825" y="20469"/>
                </a:lnTo>
                <a:lnTo>
                  <a:pt x="73446" y="12250"/>
                </a:lnTo>
                <a:close/>
              </a:path>
            </a:pathLst>
          </a:custGeom>
          <a:solidFill>
            <a:srgbClr val="727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82378" y="4661510"/>
            <a:ext cx="87630" cy="100330"/>
          </a:xfrm>
          <a:custGeom>
            <a:avLst/>
            <a:gdLst/>
            <a:ahLst/>
            <a:cxnLst/>
            <a:rect l="l" t="t" r="r" b="b"/>
            <a:pathLst>
              <a:path w="87629" h="100329">
                <a:moveTo>
                  <a:pt x="18928" y="0"/>
                </a:moveTo>
                <a:lnTo>
                  <a:pt x="0" y="0"/>
                </a:lnTo>
                <a:lnTo>
                  <a:pt x="37978" y="100014"/>
                </a:lnTo>
                <a:lnTo>
                  <a:pt x="49290" y="100001"/>
                </a:lnTo>
                <a:lnTo>
                  <a:pt x="56882" y="80009"/>
                </a:lnTo>
                <a:lnTo>
                  <a:pt x="41788" y="80009"/>
                </a:lnTo>
                <a:lnTo>
                  <a:pt x="41788" y="72008"/>
                </a:lnTo>
                <a:lnTo>
                  <a:pt x="18928" y="0"/>
                </a:lnTo>
                <a:close/>
              </a:path>
              <a:path w="87629" h="100329">
                <a:moveTo>
                  <a:pt x="87264" y="0"/>
                </a:moveTo>
                <a:lnTo>
                  <a:pt x="72146" y="0"/>
                </a:lnTo>
                <a:lnTo>
                  <a:pt x="49286" y="60009"/>
                </a:lnTo>
                <a:lnTo>
                  <a:pt x="49286" y="68010"/>
                </a:lnTo>
                <a:lnTo>
                  <a:pt x="45476" y="72008"/>
                </a:lnTo>
                <a:lnTo>
                  <a:pt x="45476" y="80009"/>
                </a:lnTo>
                <a:lnTo>
                  <a:pt x="56882" y="80009"/>
                </a:lnTo>
                <a:lnTo>
                  <a:pt x="87264" y="0"/>
                </a:lnTo>
                <a:close/>
              </a:path>
            </a:pathLst>
          </a:custGeom>
          <a:solidFill>
            <a:srgbClr val="727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74459" y="4664424"/>
            <a:ext cx="85090" cy="100965"/>
          </a:xfrm>
          <a:custGeom>
            <a:avLst/>
            <a:gdLst/>
            <a:ahLst/>
            <a:cxnLst/>
            <a:rect l="l" t="t" r="r" b="b"/>
            <a:pathLst>
              <a:path w="85090" h="100964">
                <a:moveTo>
                  <a:pt x="75815" y="10922"/>
                </a:moveTo>
                <a:lnTo>
                  <a:pt x="53568" y="10922"/>
                </a:lnTo>
                <a:lnTo>
                  <a:pt x="61821" y="17592"/>
                </a:lnTo>
                <a:lnTo>
                  <a:pt x="61626" y="27070"/>
                </a:lnTo>
                <a:lnTo>
                  <a:pt x="54528" y="37008"/>
                </a:lnTo>
                <a:lnTo>
                  <a:pt x="41648" y="40389"/>
                </a:lnTo>
                <a:lnTo>
                  <a:pt x="27644" y="42301"/>
                </a:lnTo>
                <a:lnTo>
                  <a:pt x="15051" y="46639"/>
                </a:lnTo>
                <a:lnTo>
                  <a:pt x="4453" y="56514"/>
                </a:lnTo>
                <a:lnTo>
                  <a:pt x="0" y="74005"/>
                </a:lnTo>
                <a:lnTo>
                  <a:pt x="2324" y="85057"/>
                </a:lnTo>
                <a:lnTo>
                  <a:pt x="9559" y="93736"/>
                </a:lnTo>
                <a:lnTo>
                  <a:pt x="22458" y="99178"/>
                </a:lnTo>
                <a:lnTo>
                  <a:pt x="41775" y="100517"/>
                </a:lnTo>
                <a:lnTo>
                  <a:pt x="53132" y="95468"/>
                </a:lnTo>
                <a:lnTo>
                  <a:pt x="67054" y="85740"/>
                </a:lnTo>
                <a:lnTo>
                  <a:pt x="82713" y="85740"/>
                </a:lnTo>
                <a:lnTo>
                  <a:pt x="35106" y="85683"/>
                </a:lnTo>
                <a:lnTo>
                  <a:pt x="21926" y="79856"/>
                </a:lnTo>
                <a:lnTo>
                  <a:pt x="18752" y="66876"/>
                </a:lnTo>
                <a:lnTo>
                  <a:pt x="26651" y="58063"/>
                </a:lnTo>
                <a:lnTo>
                  <a:pt x="41024" y="53498"/>
                </a:lnTo>
                <a:lnTo>
                  <a:pt x="48400" y="53498"/>
                </a:lnTo>
                <a:lnTo>
                  <a:pt x="59556" y="49475"/>
                </a:lnTo>
                <a:lnTo>
                  <a:pt x="81913" y="49475"/>
                </a:lnTo>
                <a:lnTo>
                  <a:pt x="81876" y="28606"/>
                </a:lnTo>
                <a:lnTo>
                  <a:pt x="80687" y="19602"/>
                </a:lnTo>
                <a:lnTo>
                  <a:pt x="76330" y="11280"/>
                </a:lnTo>
                <a:lnTo>
                  <a:pt x="75815" y="10922"/>
                </a:lnTo>
                <a:close/>
              </a:path>
              <a:path w="85090" h="100964">
                <a:moveTo>
                  <a:pt x="82713" y="85740"/>
                </a:moveTo>
                <a:lnTo>
                  <a:pt x="67054" y="85740"/>
                </a:lnTo>
                <a:lnTo>
                  <a:pt x="67054" y="93802"/>
                </a:lnTo>
                <a:lnTo>
                  <a:pt x="70742" y="97838"/>
                </a:lnTo>
                <a:lnTo>
                  <a:pt x="85092" y="96379"/>
                </a:lnTo>
                <a:lnTo>
                  <a:pt x="82865" y="87957"/>
                </a:lnTo>
                <a:lnTo>
                  <a:pt x="82713" y="85740"/>
                </a:lnTo>
                <a:close/>
              </a:path>
              <a:path w="85090" h="100964">
                <a:moveTo>
                  <a:pt x="81913" y="49475"/>
                </a:moveTo>
                <a:lnTo>
                  <a:pt x="63366" y="49475"/>
                </a:lnTo>
                <a:lnTo>
                  <a:pt x="63366" y="69619"/>
                </a:lnTo>
                <a:lnTo>
                  <a:pt x="59244" y="78016"/>
                </a:lnTo>
                <a:lnTo>
                  <a:pt x="46608" y="84767"/>
                </a:lnTo>
                <a:lnTo>
                  <a:pt x="35106" y="85683"/>
                </a:lnTo>
                <a:lnTo>
                  <a:pt x="82709" y="85683"/>
                </a:lnTo>
                <a:lnTo>
                  <a:pt x="82045" y="75987"/>
                </a:lnTo>
                <a:lnTo>
                  <a:pt x="81932" y="58063"/>
                </a:lnTo>
                <a:lnTo>
                  <a:pt x="81913" y="49475"/>
                </a:lnTo>
                <a:close/>
              </a:path>
              <a:path w="85090" h="100964">
                <a:moveTo>
                  <a:pt x="23593" y="0"/>
                </a:moveTo>
                <a:lnTo>
                  <a:pt x="10544" y="7799"/>
                </a:lnTo>
                <a:lnTo>
                  <a:pt x="4903" y="17300"/>
                </a:lnTo>
                <a:lnTo>
                  <a:pt x="3686" y="25292"/>
                </a:lnTo>
                <a:lnTo>
                  <a:pt x="18610" y="27371"/>
                </a:lnTo>
                <a:lnTo>
                  <a:pt x="21576" y="19236"/>
                </a:lnTo>
                <a:lnTo>
                  <a:pt x="31857" y="12713"/>
                </a:lnTo>
                <a:lnTo>
                  <a:pt x="53568" y="10922"/>
                </a:lnTo>
                <a:lnTo>
                  <a:pt x="75815" y="10922"/>
                </a:lnTo>
                <a:lnTo>
                  <a:pt x="66740" y="4600"/>
                </a:lnTo>
                <a:lnTo>
                  <a:pt x="49849" y="520"/>
                </a:lnTo>
                <a:lnTo>
                  <a:pt x="23593" y="0"/>
                </a:lnTo>
                <a:close/>
              </a:path>
            </a:pathLst>
          </a:custGeom>
          <a:solidFill>
            <a:srgbClr val="727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76047" y="4705956"/>
            <a:ext cx="44450" cy="15875"/>
          </a:xfrm>
          <a:custGeom>
            <a:avLst/>
            <a:gdLst/>
            <a:ahLst/>
            <a:cxnLst/>
            <a:rect l="l" t="t" r="r" b="b"/>
            <a:pathLst>
              <a:path w="44450" h="15875">
                <a:moveTo>
                  <a:pt x="0" y="7941"/>
                </a:moveTo>
                <a:lnTo>
                  <a:pt x="44457" y="7941"/>
                </a:lnTo>
              </a:path>
            </a:pathLst>
          </a:custGeom>
          <a:ln w="17152">
            <a:solidFill>
              <a:srgbClr val="727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36493" y="4624995"/>
            <a:ext cx="79375" cy="141605"/>
          </a:xfrm>
          <a:custGeom>
            <a:avLst/>
            <a:gdLst/>
            <a:ahLst/>
            <a:cxnLst/>
            <a:rect l="l" t="t" r="r" b="b"/>
            <a:pathLst>
              <a:path w="79375" h="141604">
                <a:moveTo>
                  <a:pt x="32986" y="36631"/>
                </a:moveTo>
                <a:lnTo>
                  <a:pt x="1474" y="74454"/>
                </a:lnTo>
                <a:lnTo>
                  <a:pt x="0" y="93181"/>
                </a:lnTo>
                <a:lnTo>
                  <a:pt x="2382" y="109603"/>
                </a:lnTo>
                <a:lnTo>
                  <a:pt x="7831" y="122955"/>
                </a:lnTo>
                <a:lnTo>
                  <a:pt x="16159" y="132897"/>
                </a:lnTo>
                <a:lnTo>
                  <a:pt x="27181" y="139089"/>
                </a:lnTo>
                <a:lnTo>
                  <a:pt x="40711" y="141191"/>
                </a:lnTo>
                <a:lnTo>
                  <a:pt x="52339" y="137952"/>
                </a:lnTo>
                <a:lnTo>
                  <a:pt x="64156" y="125144"/>
                </a:lnTo>
                <a:lnTo>
                  <a:pt x="41418" y="125144"/>
                </a:lnTo>
                <a:lnTo>
                  <a:pt x="35825" y="124741"/>
                </a:lnTo>
                <a:lnTo>
                  <a:pt x="25921" y="120722"/>
                </a:lnTo>
                <a:lnTo>
                  <a:pt x="18142" y="109687"/>
                </a:lnTo>
                <a:lnTo>
                  <a:pt x="14992" y="88372"/>
                </a:lnTo>
                <a:lnTo>
                  <a:pt x="15564" y="78459"/>
                </a:lnTo>
                <a:lnTo>
                  <a:pt x="19140" y="65203"/>
                </a:lnTo>
                <a:lnTo>
                  <a:pt x="28527" y="53689"/>
                </a:lnTo>
                <a:lnTo>
                  <a:pt x="46533" y="48999"/>
                </a:lnTo>
                <a:lnTo>
                  <a:pt x="79274" y="48999"/>
                </a:lnTo>
                <a:lnTo>
                  <a:pt x="79274" y="48432"/>
                </a:lnTo>
                <a:lnTo>
                  <a:pt x="64156" y="48432"/>
                </a:lnTo>
                <a:lnTo>
                  <a:pt x="60096" y="43279"/>
                </a:lnTo>
                <a:lnTo>
                  <a:pt x="49030" y="38143"/>
                </a:lnTo>
                <a:lnTo>
                  <a:pt x="32986" y="36631"/>
                </a:lnTo>
                <a:close/>
              </a:path>
              <a:path w="79375" h="141604">
                <a:moveTo>
                  <a:pt x="79274" y="48999"/>
                </a:moveTo>
                <a:lnTo>
                  <a:pt x="46533" y="48999"/>
                </a:lnTo>
                <a:lnTo>
                  <a:pt x="55391" y="54441"/>
                </a:lnTo>
                <a:lnTo>
                  <a:pt x="60681" y="65124"/>
                </a:lnTo>
                <a:lnTo>
                  <a:pt x="63140" y="80402"/>
                </a:lnTo>
                <a:lnTo>
                  <a:pt x="63501" y="99629"/>
                </a:lnTo>
                <a:lnTo>
                  <a:pt x="57032" y="117584"/>
                </a:lnTo>
                <a:lnTo>
                  <a:pt x="47900" y="124199"/>
                </a:lnTo>
                <a:lnTo>
                  <a:pt x="41418" y="125144"/>
                </a:lnTo>
                <a:lnTo>
                  <a:pt x="64156" y="125144"/>
                </a:lnTo>
                <a:lnTo>
                  <a:pt x="64156" y="137254"/>
                </a:lnTo>
                <a:lnTo>
                  <a:pt x="79274" y="137197"/>
                </a:lnTo>
                <a:lnTo>
                  <a:pt x="79274" y="48999"/>
                </a:lnTo>
                <a:close/>
              </a:path>
              <a:path w="79375" h="141604">
                <a:moveTo>
                  <a:pt x="79274" y="0"/>
                </a:moveTo>
                <a:lnTo>
                  <a:pt x="64156" y="470"/>
                </a:lnTo>
                <a:lnTo>
                  <a:pt x="64156" y="48432"/>
                </a:lnTo>
                <a:lnTo>
                  <a:pt x="79274" y="48432"/>
                </a:lnTo>
                <a:lnTo>
                  <a:pt x="79274" y="0"/>
                </a:lnTo>
                <a:close/>
              </a:path>
            </a:pathLst>
          </a:custGeom>
          <a:solidFill>
            <a:srgbClr val="727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35349" y="4662896"/>
            <a:ext cx="78740" cy="103505"/>
          </a:xfrm>
          <a:custGeom>
            <a:avLst/>
            <a:gdLst/>
            <a:ahLst/>
            <a:cxnLst/>
            <a:rect l="l" t="t" r="r" b="b"/>
            <a:pathLst>
              <a:path w="78740" h="103504">
                <a:moveTo>
                  <a:pt x="14586" y="67112"/>
                </a:moveTo>
                <a:lnTo>
                  <a:pt x="0" y="72405"/>
                </a:lnTo>
                <a:lnTo>
                  <a:pt x="3384" y="81065"/>
                </a:lnTo>
                <a:lnTo>
                  <a:pt x="9828" y="91291"/>
                </a:lnTo>
                <a:lnTo>
                  <a:pt x="21847" y="99816"/>
                </a:lnTo>
                <a:lnTo>
                  <a:pt x="41955" y="103379"/>
                </a:lnTo>
                <a:lnTo>
                  <a:pt x="57080" y="100340"/>
                </a:lnTo>
                <a:lnTo>
                  <a:pt x="68708" y="92709"/>
                </a:lnTo>
                <a:lnTo>
                  <a:pt x="73258" y="85983"/>
                </a:lnTo>
                <a:lnTo>
                  <a:pt x="31532" y="85983"/>
                </a:lnTo>
                <a:lnTo>
                  <a:pt x="20785" y="78993"/>
                </a:lnTo>
                <a:lnTo>
                  <a:pt x="14586" y="67112"/>
                </a:lnTo>
                <a:close/>
              </a:path>
              <a:path w="78740" h="103504">
                <a:moveTo>
                  <a:pt x="25107" y="0"/>
                </a:moveTo>
                <a:lnTo>
                  <a:pt x="12967" y="6098"/>
                </a:lnTo>
                <a:lnTo>
                  <a:pt x="5743" y="16686"/>
                </a:lnTo>
                <a:lnTo>
                  <a:pt x="3506" y="31361"/>
                </a:lnTo>
                <a:lnTo>
                  <a:pt x="10110" y="43901"/>
                </a:lnTo>
                <a:lnTo>
                  <a:pt x="21623" y="50859"/>
                </a:lnTo>
                <a:lnTo>
                  <a:pt x="56100" y="63088"/>
                </a:lnTo>
                <a:lnTo>
                  <a:pt x="59910" y="63088"/>
                </a:lnTo>
                <a:lnTo>
                  <a:pt x="59042" y="76755"/>
                </a:lnTo>
                <a:lnTo>
                  <a:pt x="51527" y="83893"/>
                </a:lnTo>
                <a:lnTo>
                  <a:pt x="31532" y="85983"/>
                </a:lnTo>
                <a:lnTo>
                  <a:pt x="73258" y="85983"/>
                </a:lnTo>
                <a:lnTo>
                  <a:pt x="76157" y="81697"/>
                </a:lnTo>
                <a:lnTo>
                  <a:pt x="78746" y="68515"/>
                </a:lnTo>
                <a:lnTo>
                  <a:pt x="75271" y="57404"/>
                </a:lnTo>
                <a:lnTo>
                  <a:pt x="67000" y="49748"/>
                </a:lnTo>
                <a:lnTo>
                  <a:pt x="54244" y="43818"/>
                </a:lnTo>
                <a:lnTo>
                  <a:pt x="37317" y="37884"/>
                </a:lnTo>
                <a:lnTo>
                  <a:pt x="23109" y="31711"/>
                </a:lnTo>
                <a:lnTo>
                  <a:pt x="18396" y="22797"/>
                </a:lnTo>
                <a:lnTo>
                  <a:pt x="18396" y="14723"/>
                </a:lnTo>
                <a:lnTo>
                  <a:pt x="33484" y="10699"/>
                </a:lnTo>
                <a:lnTo>
                  <a:pt x="67415" y="10699"/>
                </a:lnTo>
                <a:lnTo>
                  <a:pt x="64570" y="7736"/>
                </a:lnTo>
                <a:lnTo>
                  <a:pt x="49706" y="1831"/>
                </a:lnTo>
                <a:lnTo>
                  <a:pt x="25107" y="0"/>
                </a:lnTo>
                <a:close/>
              </a:path>
              <a:path w="78740" h="103504">
                <a:moveTo>
                  <a:pt x="67415" y="10699"/>
                </a:moveTo>
                <a:lnTo>
                  <a:pt x="33484" y="10699"/>
                </a:lnTo>
                <a:lnTo>
                  <a:pt x="39279" y="10711"/>
                </a:lnTo>
                <a:lnTo>
                  <a:pt x="51090" y="13300"/>
                </a:lnTo>
                <a:lnTo>
                  <a:pt x="59910" y="26820"/>
                </a:lnTo>
                <a:lnTo>
                  <a:pt x="74776" y="23309"/>
                </a:lnTo>
                <a:lnTo>
                  <a:pt x="72120" y="15600"/>
                </a:lnTo>
                <a:lnTo>
                  <a:pt x="67415" y="10699"/>
                </a:lnTo>
                <a:close/>
              </a:path>
            </a:pathLst>
          </a:custGeom>
          <a:solidFill>
            <a:srgbClr val="727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33238" y="4661510"/>
            <a:ext cx="82550" cy="141605"/>
          </a:xfrm>
          <a:custGeom>
            <a:avLst/>
            <a:gdLst/>
            <a:ahLst/>
            <a:cxnLst/>
            <a:rect l="l" t="t" r="r" b="b"/>
            <a:pathLst>
              <a:path w="82550" h="141604">
                <a:moveTo>
                  <a:pt x="14996" y="0"/>
                </a:moveTo>
                <a:lnTo>
                  <a:pt x="0" y="0"/>
                </a:lnTo>
                <a:lnTo>
                  <a:pt x="0" y="141293"/>
                </a:lnTo>
                <a:lnTo>
                  <a:pt x="14996" y="140821"/>
                </a:lnTo>
                <a:lnTo>
                  <a:pt x="14996" y="92845"/>
                </a:lnTo>
                <a:lnTo>
                  <a:pt x="65760" y="92845"/>
                </a:lnTo>
                <a:lnTo>
                  <a:pt x="68203" y="90566"/>
                </a:lnTo>
                <a:lnTo>
                  <a:pt x="69283" y="88809"/>
                </a:lnTo>
                <a:lnTo>
                  <a:pt x="37459" y="88809"/>
                </a:lnTo>
                <a:lnTo>
                  <a:pt x="33047" y="88355"/>
                </a:lnTo>
                <a:lnTo>
                  <a:pt x="24120" y="83498"/>
                </a:lnTo>
                <a:lnTo>
                  <a:pt x="17556" y="71732"/>
                </a:lnTo>
                <a:lnTo>
                  <a:pt x="15008" y="51098"/>
                </a:lnTo>
                <a:lnTo>
                  <a:pt x="17315" y="35124"/>
                </a:lnTo>
                <a:lnTo>
                  <a:pt x="23471" y="22898"/>
                </a:lnTo>
                <a:lnTo>
                  <a:pt x="33270" y="15203"/>
                </a:lnTo>
                <a:lnTo>
                  <a:pt x="46506" y="12817"/>
                </a:lnTo>
                <a:lnTo>
                  <a:pt x="68034" y="12817"/>
                </a:lnTo>
                <a:lnTo>
                  <a:pt x="67331" y="12097"/>
                </a:lnTo>
                <a:lnTo>
                  <a:pt x="14996" y="12097"/>
                </a:lnTo>
                <a:lnTo>
                  <a:pt x="14996" y="0"/>
                </a:lnTo>
                <a:close/>
              </a:path>
              <a:path w="82550" h="141604">
                <a:moveTo>
                  <a:pt x="65760" y="92845"/>
                </a:moveTo>
                <a:lnTo>
                  <a:pt x="14996" y="92845"/>
                </a:lnTo>
                <a:lnTo>
                  <a:pt x="20684" y="97405"/>
                </a:lnTo>
                <a:lnTo>
                  <a:pt x="32232" y="102234"/>
                </a:lnTo>
                <a:lnTo>
                  <a:pt x="49448" y="103713"/>
                </a:lnTo>
                <a:lnTo>
                  <a:pt x="59221" y="98942"/>
                </a:lnTo>
                <a:lnTo>
                  <a:pt x="65760" y="92845"/>
                </a:lnTo>
                <a:close/>
              </a:path>
              <a:path w="82550" h="141604">
                <a:moveTo>
                  <a:pt x="68034" y="12817"/>
                </a:moveTo>
                <a:lnTo>
                  <a:pt x="46506" y="12817"/>
                </a:lnTo>
                <a:lnTo>
                  <a:pt x="53009" y="16921"/>
                </a:lnTo>
                <a:lnTo>
                  <a:pt x="58247" y="26208"/>
                </a:lnTo>
                <a:lnTo>
                  <a:pt x="61480" y="42412"/>
                </a:lnTo>
                <a:lnTo>
                  <a:pt x="61964" y="67268"/>
                </a:lnTo>
                <a:lnTo>
                  <a:pt x="55679" y="81305"/>
                </a:lnTo>
                <a:lnTo>
                  <a:pt x="46827" y="87451"/>
                </a:lnTo>
                <a:lnTo>
                  <a:pt x="37459" y="88809"/>
                </a:lnTo>
                <a:lnTo>
                  <a:pt x="69283" y="88809"/>
                </a:lnTo>
                <a:lnTo>
                  <a:pt x="75587" y="78560"/>
                </a:lnTo>
                <a:lnTo>
                  <a:pt x="80566" y="62896"/>
                </a:lnTo>
                <a:lnTo>
                  <a:pt x="82335" y="43550"/>
                </a:lnTo>
                <a:lnTo>
                  <a:pt x="79603" y="30392"/>
                </a:lnTo>
                <a:lnTo>
                  <a:pt x="73609" y="18535"/>
                </a:lnTo>
                <a:lnTo>
                  <a:pt x="68034" y="12817"/>
                </a:lnTo>
                <a:close/>
              </a:path>
              <a:path w="82550" h="141604">
                <a:moveTo>
                  <a:pt x="35035" y="337"/>
                </a:moveTo>
                <a:lnTo>
                  <a:pt x="21158" y="5481"/>
                </a:lnTo>
                <a:lnTo>
                  <a:pt x="14996" y="12097"/>
                </a:lnTo>
                <a:lnTo>
                  <a:pt x="67331" y="12097"/>
                </a:lnTo>
                <a:lnTo>
                  <a:pt x="64250" y="8937"/>
                </a:lnTo>
                <a:lnTo>
                  <a:pt x="51426" y="2552"/>
                </a:lnTo>
                <a:lnTo>
                  <a:pt x="35035" y="337"/>
                </a:lnTo>
                <a:close/>
              </a:path>
            </a:pathLst>
          </a:custGeom>
          <a:solidFill>
            <a:srgbClr val="727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31657" y="4742474"/>
            <a:ext cx="17780" cy="19050"/>
          </a:xfrm>
          <a:custGeom>
            <a:avLst/>
            <a:gdLst/>
            <a:ahLst/>
            <a:cxnLst/>
            <a:rect l="l" t="t" r="r" b="b"/>
            <a:pathLst>
              <a:path w="17779" h="19050">
                <a:moveTo>
                  <a:pt x="0" y="9524"/>
                </a:moveTo>
                <a:lnTo>
                  <a:pt x="17466" y="9524"/>
                </a:lnTo>
              </a:path>
            </a:pathLst>
          </a:custGeom>
          <a:ln w="20319">
            <a:solidFill>
              <a:srgbClr val="727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73078" y="4661793"/>
            <a:ext cx="82550" cy="104775"/>
          </a:xfrm>
          <a:custGeom>
            <a:avLst/>
            <a:gdLst/>
            <a:ahLst/>
            <a:cxnLst/>
            <a:rect l="l" t="t" r="r" b="b"/>
            <a:pathLst>
              <a:path w="82550" h="104775">
                <a:moveTo>
                  <a:pt x="35322" y="0"/>
                </a:moveTo>
                <a:lnTo>
                  <a:pt x="1960" y="34239"/>
                </a:lnTo>
                <a:lnTo>
                  <a:pt x="0" y="56966"/>
                </a:lnTo>
                <a:lnTo>
                  <a:pt x="2157" y="70717"/>
                </a:lnTo>
                <a:lnTo>
                  <a:pt x="7169" y="83599"/>
                </a:lnTo>
                <a:lnTo>
                  <a:pt x="15416" y="94350"/>
                </a:lnTo>
                <a:lnTo>
                  <a:pt x="27277" y="101708"/>
                </a:lnTo>
                <a:lnTo>
                  <a:pt x="43134" y="104412"/>
                </a:lnTo>
                <a:lnTo>
                  <a:pt x="52249" y="102655"/>
                </a:lnTo>
                <a:lnTo>
                  <a:pt x="63690" y="97231"/>
                </a:lnTo>
                <a:lnTo>
                  <a:pt x="74675" y="86347"/>
                </a:lnTo>
                <a:lnTo>
                  <a:pt x="74731" y="86216"/>
                </a:lnTo>
                <a:lnTo>
                  <a:pt x="30580" y="86216"/>
                </a:lnTo>
                <a:lnTo>
                  <a:pt x="19507" y="74849"/>
                </a:lnTo>
                <a:lnTo>
                  <a:pt x="15428" y="60648"/>
                </a:lnTo>
                <a:lnTo>
                  <a:pt x="14847" y="51592"/>
                </a:lnTo>
                <a:lnTo>
                  <a:pt x="15953" y="40170"/>
                </a:lnTo>
                <a:lnTo>
                  <a:pt x="20328" y="27139"/>
                </a:lnTo>
                <a:lnTo>
                  <a:pt x="29793" y="16535"/>
                </a:lnTo>
                <a:lnTo>
                  <a:pt x="46169" y="12396"/>
                </a:lnTo>
                <a:lnTo>
                  <a:pt x="72298" y="12396"/>
                </a:lnTo>
                <a:lnTo>
                  <a:pt x="71147" y="11034"/>
                </a:lnTo>
                <a:lnTo>
                  <a:pt x="60719" y="3089"/>
                </a:lnTo>
                <a:lnTo>
                  <a:pt x="49072" y="234"/>
                </a:lnTo>
                <a:lnTo>
                  <a:pt x="35322" y="0"/>
                </a:lnTo>
                <a:close/>
              </a:path>
              <a:path w="82550" h="104775">
                <a:moveTo>
                  <a:pt x="63582" y="65805"/>
                </a:moveTo>
                <a:lnTo>
                  <a:pt x="61519" y="74262"/>
                </a:lnTo>
                <a:lnTo>
                  <a:pt x="52313" y="83155"/>
                </a:lnTo>
                <a:lnTo>
                  <a:pt x="30580" y="86216"/>
                </a:lnTo>
                <a:lnTo>
                  <a:pt x="74731" y="86216"/>
                </a:lnTo>
                <a:lnTo>
                  <a:pt x="82419" y="68214"/>
                </a:lnTo>
                <a:lnTo>
                  <a:pt x="63582" y="65805"/>
                </a:lnTo>
                <a:close/>
              </a:path>
              <a:path w="82550" h="104775">
                <a:moveTo>
                  <a:pt x="72298" y="12396"/>
                </a:moveTo>
                <a:lnTo>
                  <a:pt x="46169" y="12396"/>
                </a:lnTo>
                <a:lnTo>
                  <a:pt x="56848" y="19135"/>
                </a:lnTo>
                <a:lnTo>
                  <a:pt x="63613" y="31946"/>
                </a:lnTo>
                <a:lnTo>
                  <a:pt x="78609" y="31946"/>
                </a:lnTo>
                <a:lnTo>
                  <a:pt x="78609" y="19864"/>
                </a:lnTo>
                <a:lnTo>
                  <a:pt x="72298" y="12396"/>
                </a:lnTo>
                <a:close/>
              </a:path>
            </a:pathLst>
          </a:custGeom>
          <a:solidFill>
            <a:srgbClr val="727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63362" y="4662947"/>
            <a:ext cx="86360" cy="103505"/>
          </a:xfrm>
          <a:custGeom>
            <a:avLst/>
            <a:gdLst/>
            <a:ahLst/>
            <a:cxnLst/>
            <a:rect l="l" t="t" r="r" b="b"/>
            <a:pathLst>
              <a:path w="86359" h="103504">
                <a:moveTo>
                  <a:pt x="29760" y="0"/>
                </a:moveTo>
                <a:lnTo>
                  <a:pt x="2326" y="26546"/>
                </a:lnTo>
                <a:lnTo>
                  <a:pt x="0" y="51616"/>
                </a:lnTo>
                <a:lnTo>
                  <a:pt x="500" y="61950"/>
                </a:lnTo>
                <a:lnTo>
                  <a:pt x="21318" y="96282"/>
                </a:lnTo>
                <a:lnTo>
                  <a:pt x="47489" y="102944"/>
                </a:lnTo>
                <a:lnTo>
                  <a:pt x="59217" y="99342"/>
                </a:lnTo>
                <a:lnTo>
                  <a:pt x="69926" y="92392"/>
                </a:lnTo>
                <a:lnTo>
                  <a:pt x="75403" y="87216"/>
                </a:lnTo>
                <a:lnTo>
                  <a:pt x="41787" y="87216"/>
                </a:lnTo>
                <a:lnTo>
                  <a:pt x="36703" y="86662"/>
                </a:lnTo>
                <a:lnTo>
                  <a:pt x="27238" y="82270"/>
                </a:lnTo>
                <a:lnTo>
                  <a:pt x="18862" y="70776"/>
                </a:lnTo>
                <a:lnTo>
                  <a:pt x="15263" y="49000"/>
                </a:lnTo>
                <a:lnTo>
                  <a:pt x="18774" y="30101"/>
                </a:lnTo>
                <a:lnTo>
                  <a:pt x="26726" y="18413"/>
                </a:lnTo>
                <a:lnTo>
                  <a:pt x="36932" y="12565"/>
                </a:lnTo>
                <a:lnTo>
                  <a:pt x="47205" y="11184"/>
                </a:lnTo>
                <a:lnTo>
                  <a:pt x="73386" y="11184"/>
                </a:lnTo>
                <a:lnTo>
                  <a:pt x="71625" y="9330"/>
                </a:lnTo>
                <a:lnTo>
                  <a:pt x="60164" y="3469"/>
                </a:lnTo>
                <a:lnTo>
                  <a:pt x="46107" y="458"/>
                </a:lnTo>
                <a:lnTo>
                  <a:pt x="29760" y="0"/>
                </a:lnTo>
                <a:close/>
              </a:path>
              <a:path w="86359" h="103504">
                <a:moveTo>
                  <a:pt x="73386" y="11184"/>
                </a:moveTo>
                <a:lnTo>
                  <a:pt x="47205" y="11184"/>
                </a:lnTo>
                <a:lnTo>
                  <a:pt x="56640" y="15304"/>
                </a:lnTo>
                <a:lnTo>
                  <a:pt x="64469" y="24144"/>
                </a:lnTo>
                <a:lnTo>
                  <a:pt x="69671" y="38485"/>
                </a:lnTo>
                <a:lnTo>
                  <a:pt x="71226" y="59104"/>
                </a:lnTo>
                <a:lnTo>
                  <a:pt x="66502" y="71913"/>
                </a:lnTo>
                <a:lnTo>
                  <a:pt x="56980" y="82688"/>
                </a:lnTo>
                <a:lnTo>
                  <a:pt x="41787" y="87216"/>
                </a:lnTo>
                <a:lnTo>
                  <a:pt x="75403" y="87216"/>
                </a:lnTo>
                <a:lnTo>
                  <a:pt x="80289" y="82599"/>
                </a:lnTo>
                <a:lnTo>
                  <a:pt x="82886" y="78120"/>
                </a:lnTo>
                <a:lnTo>
                  <a:pt x="84934" y="69522"/>
                </a:lnTo>
                <a:lnTo>
                  <a:pt x="85972" y="54511"/>
                </a:lnTo>
                <a:lnTo>
                  <a:pt x="85540" y="30788"/>
                </a:lnTo>
                <a:lnTo>
                  <a:pt x="80185" y="18337"/>
                </a:lnTo>
                <a:lnTo>
                  <a:pt x="73386" y="11184"/>
                </a:lnTo>
                <a:close/>
              </a:path>
            </a:pathLst>
          </a:custGeom>
          <a:solidFill>
            <a:srgbClr val="727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68121" y="4661510"/>
            <a:ext cx="128905" cy="100330"/>
          </a:xfrm>
          <a:custGeom>
            <a:avLst/>
            <a:gdLst/>
            <a:ahLst/>
            <a:cxnLst/>
            <a:rect l="l" t="t" r="r" b="b"/>
            <a:pathLst>
              <a:path w="128904" h="100329">
                <a:moveTo>
                  <a:pt x="15118" y="0"/>
                </a:moveTo>
                <a:lnTo>
                  <a:pt x="0" y="0"/>
                </a:lnTo>
                <a:lnTo>
                  <a:pt x="0" y="100014"/>
                </a:lnTo>
                <a:lnTo>
                  <a:pt x="15118" y="100011"/>
                </a:lnTo>
                <a:lnTo>
                  <a:pt x="15118" y="47312"/>
                </a:lnTo>
                <a:lnTo>
                  <a:pt x="15847" y="35440"/>
                </a:lnTo>
                <a:lnTo>
                  <a:pt x="20473" y="22404"/>
                </a:lnTo>
                <a:lnTo>
                  <a:pt x="29149" y="16001"/>
                </a:lnTo>
                <a:lnTo>
                  <a:pt x="15118" y="16001"/>
                </a:lnTo>
                <a:lnTo>
                  <a:pt x="15118" y="0"/>
                </a:lnTo>
                <a:close/>
              </a:path>
              <a:path w="128904" h="100329">
                <a:moveTo>
                  <a:pt x="94304" y="13259"/>
                </a:moveTo>
                <a:lnTo>
                  <a:pt x="44590" y="13259"/>
                </a:lnTo>
                <a:lnTo>
                  <a:pt x="54273" y="23611"/>
                </a:lnTo>
                <a:lnTo>
                  <a:pt x="56784" y="36006"/>
                </a:lnTo>
                <a:lnTo>
                  <a:pt x="56784" y="100014"/>
                </a:lnTo>
                <a:lnTo>
                  <a:pt x="71902" y="99969"/>
                </a:lnTo>
                <a:lnTo>
                  <a:pt x="71902" y="28005"/>
                </a:lnTo>
                <a:lnTo>
                  <a:pt x="76125" y="23178"/>
                </a:lnTo>
                <a:lnTo>
                  <a:pt x="84682" y="14864"/>
                </a:lnTo>
                <a:lnTo>
                  <a:pt x="94304" y="13259"/>
                </a:lnTo>
                <a:close/>
              </a:path>
              <a:path w="128904" h="100329">
                <a:moveTo>
                  <a:pt x="123347" y="12496"/>
                </a:moveTo>
                <a:lnTo>
                  <a:pt x="98878" y="12496"/>
                </a:lnTo>
                <a:lnTo>
                  <a:pt x="108371" y="22594"/>
                </a:lnTo>
                <a:lnTo>
                  <a:pt x="109727" y="36006"/>
                </a:lnTo>
                <a:lnTo>
                  <a:pt x="109727" y="100014"/>
                </a:lnTo>
                <a:lnTo>
                  <a:pt x="128655" y="99870"/>
                </a:lnTo>
                <a:lnTo>
                  <a:pt x="128546" y="27405"/>
                </a:lnTo>
                <a:lnTo>
                  <a:pt x="126076" y="15801"/>
                </a:lnTo>
                <a:lnTo>
                  <a:pt x="123347" y="12496"/>
                </a:lnTo>
                <a:close/>
              </a:path>
              <a:path w="128904" h="100329">
                <a:moveTo>
                  <a:pt x="35529" y="735"/>
                </a:moveTo>
                <a:lnTo>
                  <a:pt x="23069" y="6718"/>
                </a:lnTo>
                <a:lnTo>
                  <a:pt x="15118" y="16001"/>
                </a:lnTo>
                <a:lnTo>
                  <a:pt x="29149" y="16001"/>
                </a:lnTo>
                <a:lnTo>
                  <a:pt x="29363" y="15844"/>
                </a:lnTo>
                <a:lnTo>
                  <a:pt x="44590" y="13259"/>
                </a:lnTo>
                <a:lnTo>
                  <a:pt x="94304" y="13259"/>
                </a:lnTo>
                <a:lnTo>
                  <a:pt x="98878" y="12496"/>
                </a:lnTo>
                <a:lnTo>
                  <a:pt x="123347" y="12496"/>
                </a:lnTo>
                <a:lnTo>
                  <a:pt x="119232" y="7511"/>
                </a:lnTo>
                <a:lnTo>
                  <a:pt x="71826" y="7511"/>
                </a:lnTo>
                <a:lnTo>
                  <a:pt x="63264" y="7133"/>
                </a:lnTo>
                <a:lnTo>
                  <a:pt x="53102" y="1816"/>
                </a:lnTo>
                <a:lnTo>
                  <a:pt x="35529" y="735"/>
                </a:lnTo>
                <a:close/>
              </a:path>
              <a:path w="128904" h="100329">
                <a:moveTo>
                  <a:pt x="97175" y="14"/>
                </a:moveTo>
                <a:lnTo>
                  <a:pt x="82281" y="3126"/>
                </a:lnTo>
                <a:lnTo>
                  <a:pt x="71826" y="7511"/>
                </a:lnTo>
                <a:lnTo>
                  <a:pt x="119232" y="7511"/>
                </a:lnTo>
                <a:lnTo>
                  <a:pt x="117044" y="4860"/>
                </a:lnTo>
                <a:lnTo>
                  <a:pt x="97175" y="14"/>
                </a:lnTo>
                <a:close/>
              </a:path>
            </a:pathLst>
          </a:custGeom>
          <a:solidFill>
            <a:srgbClr val="727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7423" y="3633300"/>
            <a:ext cx="5212080" cy="72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6800"/>
              </a:lnSpc>
            </a:pPr>
            <a:r>
              <a:rPr sz="2500" b="1" spc="-15" dirty="0">
                <a:solidFill>
                  <a:srgbClr val="072C61"/>
                </a:solidFill>
                <a:latin typeface="Arial"/>
                <a:cs typeface="Arial"/>
              </a:rPr>
              <a:t>The</a:t>
            </a:r>
            <a:r>
              <a:rPr sz="2500" b="1" spc="6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500" b="1" spc="-20" dirty="0">
                <a:solidFill>
                  <a:srgbClr val="072C61"/>
                </a:solidFill>
                <a:latin typeface="Arial"/>
                <a:cs typeface="Arial"/>
              </a:rPr>
              <a:t>P</a:t>
            </a:r>
            <a:r>
              <a:rPr sz="2500" b="1" spc="-1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2500" b="1" spc="-15" dirty="0">
                <a:solidFill>
                  <a:srgbClr val="072C61"/>
                </a:solidFill>
                <a:latin typeface="Arial"/>
                <a:cs typeface="Arial"/>
              </a:rPr>
              <a:t>th</a:t>
            </a:r>
            <a:r>
              <a:rPr sz="2500" b="1" spc="7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500" b="1" spc="-15" dirty="0">
                <a:solidFill>
                  <a:srgbClr val="072C61"/>
                </a:solidFill>
                <a:latin typeface="Arial"/>
                <a:cs typeface="Arial"/>
              </a:rPr>
              <a:t>to</a:t>
            </a:r>
            <a:r>
              <a:rPr sz="2500" b="1" spc="9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500" b="1" spc="-20" dirty="0">
                <a:solidFill>
                  <a:srgbClr val="072C61"/>
                </a:solidFill>
                <a:latin typeface="Arial"/>
                <a:cs typeface="Arial"/>
              </a:rPr>
              <a:t>Embedd</a:t>
            </a:r>
            <a:r>
              <a:rPr sz="2500" b="1" spc="-1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2500" b="1" spc="-20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2500" b="1" spc="6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500" b="1" spc="-65" dirty="0">
                <a:solidFill>
                  <a:srgbClr val="072C61"/>
                </a:solidFill>
                <a:latin typeface="Arial"/>
                <a:cs typeface="Arial"/>
              </a:rPr>
              <a:t>V</a:t>
            </a:r>
            <a:r>
              <a:rPr sz="2500" b="1" spc="-15" dirty="0">
                <a:solidFill>
                  <a:srgbClr val="072C61"/>
                </a:solidFill>
                <a:latin typeface="Arial"/>
                <a:cs typeface="Arial"/>
              </a:rPr>
              <a:t>ision</a:t>
            </a:r>
            <a:r>
              <a:rPr sz="2500" b="1" spc="6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500" b="1" spc="-20" dirty="0">
                <a:solidFill>
                  <a:srgbClr val="072C61"/>
                </a:solidFill>
                <a:latin typeface="Arial"/>
                <a:cs typeface="Arial"/>
              </a:rPr>
              <a:t>&amp;</a:t>
            </a:r>
            <a:r>
              <a:rPr sz="2500" b="1" spc="-1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500" b="1" spc="-20" dirty="0">
                <a:solidFill>
                  <a:srgbClr val="072C61"/>
                </a:solidFill>
                <a:latin typeface="Arial"/>
                <a:cs typeface="Arial"/>
              </a:rPr>
              <a:t>AI</a:t>
            </a:r>
            <a:r>
              <a:rPr sz="2500" b="1" spc="-1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500" b="1" spc="-15" dirty="0">
                <a:solidFill>
                  <a:srgbClr val="072C61"/>
                </a:solidFill>
                <a:latin typeface="Arial"/>
                <a:cs typeface="Arial"/>
              </a:rPr>
              <a:t>using</a:t>
            </a:r>
            <a:r>
              <a:rPr sz="2500" b="1" spc="8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500" b="1" spc="-15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2500" b="1" spc="6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500" b="1" spc="-20" dirty="0">
                <a:solidFill>
                  <a:srgbClr val="072C61"/>
                </a:solidFill>
                <a:latin typeface="Arial"/>
                <a:cs typeface="Arial"/>
              </a:rPr>
              <a:t>Low</a:t>
            </a:r>
            <a:r>
              <a:rPr sz="2500" b="1" spc="9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500" b="1" spc="-20" dirty="0">
                <a:solidFill>
                  <a:srgbClr val="072C61"/>
                </a:solidFill>
                <a:latin typeface="Arial"/>
                <a:cs typeface="Arial"/>
              </a:rPr>
              <a:t>Po</a:t>
            </a:r>
            <a:r>
              <a:rPr sz="2500" b="1" spc="5" dirty="0">
                <a:solidFill>
                  <a:srgbClr val="072C61"/>
                </a:solidFill>
                <a:latin typeface="Arial"/>
                <a:cs typeface="Arial"/>
              </a:rPr>
              <a:t>w</a:t>
            </a:r>
            <a:r>
              <a:rPr sz="2500" b="1" spc="-2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2500" b="1" spc="-10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2500" b="1" spc="5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500" b="1" spc="-65" dirty="0">
                <a:solidFill>
                  <a:srgbClr val="072C61"/>
                </a:solidFill>
                <a:latin typeface="Arial"/>
                <a:cs typeface="Arial"/>
              </a:rPr>
              <a:t>V</a:t>
            </a:r>
            <a:r>
              <a:rPr sz="2500" b="1" spc="-15" dirty="0">
                <a:solidFill>
                  <a:srgbClr val="072C61"/>
                </a:solidFill>
                <a:latin typeface="Arial"/>
                <a:cs typeface="Arial"/>
              </a:rPr>
              <a:t>ision</a:t>
            </a:r>
            <a:r>
              <a:rPr sz="2500" b="1" spc="6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500" b="1" spc="-25" dirty="0">
                <a:solidFill>
                  <a:srgbClr val="072C61"/>
                </a:solidFill>
                <a:latin typeface="Arial"/>
                <a:cs typeface="Arial"/>
              </a:rPr>
              <a:t>DSP</a:t>
            </a:r>
            <a:endParaRPr sz="25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95353" y="4597156"/>
            <a:ext cx="362585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20"/>
              </a:lnSpc>
            </a:pPr>
            <a:r>
              <a:rPr sz="1500" spc="-135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sz="150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500" spc="-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50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5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spc="-1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500" spc="-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500" spc="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500" dirty="0">
                <a:solidFill>
                  <a:srgbClr val="7F7F7F"/>
                </a:solidFill>
                <a:latin typeface="Arial"/>
                <a:cs typeface="Arial"/>
              </a:rPr>
              <a:t>ge</a:t>
            </a:r>
            <a:r>
              <a:rPr sz="1500" spc="-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500" dirty="0">
                <a:solidFill>
                  <a:srgbClr val="7F7F7F"/>
                </a:solidFill>
                <a:latin typeface="Arial"/>
                <a:cs typeface="Arial"/>
              </a:rPr>
              <a:t>,</a:t>
            </a:r>
            <a:r>
              <a:rPr sz="1500" spc="3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7F7F7F"/>
                </a:solidFill>
                <a:latin typeface="Arial"/>
                <a:cs typeface="Arial"/>
              </a:rPr>
              <a:t>Di</a:t>
            </a:r>
            <a:r>
              <a:rPr sz="1500" dirty="0">
                <a:solidFill>
                  <a:srgbClr val="7F7F7F"/>
                </a:solidFill>
                <a:latin typeface="Arial"/>
                <a:cs typeface="Arial"/>
              </a:rPr>
              <a:t>rec</a:t>
            </a:r>
            <a:r>
              <a:rPr sz="1500" spc="-5" dirty="0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sz="150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500" spc="2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500" spc="-5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1500" spc="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spc="-1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500" dirty="0">
                <a:solidFill>
                  <a:srgbClr val="7F7F7F"/>
                </a:solidFill>
                <a:latin typeface="Arial"/>
                <a:cs typeface="Arial"/>
              </a:rPr>
              <a:t>egmen</a:t>
            </a:r>
            <a:r>
              <a:rPr sz="1500" spc="-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500" spc="3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7F7F7F"/>
                </a:solidFill>
                <a:latin typeface="Arial"/>
                <a:cs typeface="Arial"/>
              </a:rPr>
              <a:t>Mar</a:t>
            </a:r>
            <a:r>
              <a:rPr sz="1500" spc="5" dirty="0">
                <a:solidFill>
                  <a:srgbClr val="7F7F7F"/>
                </a:solidFill>
                <a:latin typeface="Arial"/>
                <a:cs typeface="Arial"/>
              </a:rPr>
              <a:t>k</a:t>
            </a:r>
            <a:r>
              <a:rPr sz="1500" dirty="0">
                <a:solidFill>
                  <a:srgbClr val="7F7F7F"/>
                </a:solidFill>
                <a:latin typeface="Arial"/>
                <a:cs typeface="Arial"/>
              </a:rPr>
              <a:t>eting</a:t>
            </a:r>
            <a:r>
              <a:rPr sz="150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7F7F7F"/>
                </a:solidFill>
                <a:latin typeface="Arial"/>
                <a:cs typeface="Arial"/>
              </a:rPr>
              <a:t>Ho</a:t>
            </a:r>
            <a:r>
              <a:rPr sz="1500" dirty="0">
                <a:solidFill>
                  <a:srgbClr val="7F7F7F"/>
                </a:solidFill>
                <a:latin typeface="Arial"/>
                <a:cs typeface="Arial"/>
              </a:rPr>
              <a:t>tch</a:t>
            </a:r>
            <a:r>
              <a:rPr sz="1500" spc="-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500" spc="5" dirty="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sz="150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500" spc="3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7F7F7F"/>
                </a:solidFill>
                <a:latin typeface="Arial"/>
                <a:cs typeface="Arial"/>
              </a:rPr>
              <a:t>–</a:t>
            </a:r>
            <a:r>
              <a:rPr sz="1500" spc="-9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5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500" dirty="0">
                <a:solidFill>
                  <a:srgbClr val="7F7F7F"/>
                </a:solidFill>
                <a:latin typeface="Arial"/>
                <a:cs typeface="Arial"/>
              </a:rPr>
              <a:t>ugus</a:t>
            </a:r>
            <a:r>
              <a:rPr sz="1500" spc="-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500" spc="3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7F7F7F"/>
                </a:solidFill>
                <a:latin typeface="Arial"/>
                <a:cs typeface="Arial"/>
              </a:rPr>
              <a:t>2016</a:t>
            </a:r>
            <a:endParaRPr sz="15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277365" y="2581082"/>
            <a:ext cx="1261350" cy="830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3009" y="2581022"/>
            <a:ext cx="771957" cy="8347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9605" y="4954670"/>
            <a:ext cx="15367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2F2F2"/>
                </a:solidFill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63241" y="4945869"/>
            <a:ext cx="182626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EV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nc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1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ht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ese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80888" y="608330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206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06857" y="504190"/>
            <a:ext cx="0" cy="78740"/>
          </a:xfrm>
          <a:custGeom>
            <a:avLst/>
            <a:gdLst/>
            <a:ahLst/>
            <a:cxnLst/>
            <a:rect l="l" t="t" r="r" b="b"/>
            <a:pathLst>
              <a:path h="78740">
                <a:moveTo>
                  <a:pt x="0" y="0"/>
                </a:moveTo>
                <a:lnTo>
                  <a:pt x="0" y="78739"/>
                </a:lnTo>
              </a:path>
            </a:pathLst>
          </a:custGeom>
          <a:ln w="53207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80888" y="478790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206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80888" y="425450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>
                <a:moveTo>
                  <a:pt x="0" y="0"/>
                </a:moveTo>
                <a:lnTo>
                  <a:pt x="51937" y="0"/>
                </a:lnTo>
              </a:path>
            </a:pathLst>
          </a:custGeom>
          <a:ln w="5714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80888" y="371475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3340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25995" y="345430"/>
            <a:ext cx="217170" cy="288925"/>
          </a:xfrm>
          <a:custGeom>
            <a:avLst/>
            <a:gdLst/>
            <a:ahLst/>
            <a:cxnLst/>
            <a:rect l="l" t="t" r="r" b="b"/>
            <a:pathLst>
              <a:path w="217170" h="288925">
                <a:moveTo>
                  <a:pt x="146987" y="0"/>
                </a:moveTo>
                <a:lnTo>
                  <a:pt x="104206" y="5543"/>
                </a:lnTo>
                <a:lnTo>
                  <a:pt x="66074" y="21618"/>
                </a:lnTo>
                <a:lnTo>
                  <a:pt x="34730" y="47390"/>
                </a:lnTo>
                <a:lnTo>
                  <a:pt x="12311" y="82024"/>
                </a:lnTo>
                <a:lnTo>
                  <a:pt x="956" y="124685"/>
                </a:lnTo>
                <a:lnTo>
                  <a:pt x="0" y="140545"/>
                </a:lnTo>
                <a:lnTo>
                  <a:pt x="653" y="156236"/>
                </a:lnTo>
                <a:lnTo>
                  <a:pt x="10140" y="199284"/>
                </a:lnTo>
                <a:lnTo>
                  <a:pt x="29995" y="235313"/>
                </a:lnTo>
                <a:lnTo>
                  <a:pt x="59037" y="263064"/>
                </a:lnTo>
                <a:lnTo>
                  <a:pt x="96084" y="281277"/>
                </a:lnTo>
                <a:lnTo>
                  <a:pt x="139955" y="288692"/>
                </a:lnTo>
                <a:lnTo>
                  <a:pt x="216913" y="288797"/>
                </a:lnTo>
                <a:lnTo>
                  <a:pt x="216913" y="238017"/>
                </a:lnTo>
                <a:lnTo>
                  <a:pt x="146987" y="238017"/>
                </a:lnTo>
                <a:lnTo>
                  <a:pt x="131955" y="237018"/>
                </a:lnTo>
                <a:lnTo>
                  <a:pt x="92591" y="222804"/>
                </a:lnTo>
                <a:lnTo>
                  <a:pt x="64674" y="193795"/>
                </a:lnTo>
                <a:lnTo>
                  <a:pt x="51865" y="152598"/>
                </a:lnTo>
                <a:lnTo>
                  <a:pt x="52796" y="135638"/>
                </a:lnTo>
                <a:lnTo>
                  <a:pt x="66933" y="93323"/>
                </a:lnTo>
                <a:lnTo>
                  <a:pt x="94862" y="64861"/>
                </a:lnTo>
                <a:lnTo>
                  <a:pt x="132433" y="51541"/>
                </a:lnTo>
                <a:lnTo>
                  <a:pt x="216833" y="50688"/>
                </a:lnTo>
                <a:lnTo>
                  <a:pt x="216912" y="775"/>
                </a:lnTo>
                <a:lnTo>
                  <a:pt x="146987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55507" y="345429"/>
            <a:ext cx="258445" cy="288925"/>
          </a:xfrm>
          <a:custGeom>
            <a:avLst/>
            <a:gdLst/>
            <a:ahLst/>
            <a:cxnLst/>
            <a:rect l="l" t="t" r="r" b="b"/>
            <a:pathLst>
              <a:path w="258445" h="288925">
                <a:moveTo>
                  <a:pt x="56022" y="0"/>
                </a:moveTo>
                <a:lnTo>
                  <a:pt x="0" y="0"/>
                </a:lnTo>
                <a:lnTo>
                  <a:pt x="101589" y="288797"/>
                </a:lnTo>
                <a:lnTo>
                  <a:pt x="154442" y="288797"/>
                </a:lnTo>
                <a:lnTo>
                  <a:pt x="184456" y="205252"/>
                </a:lnTo>
                <a:lnTo>
                  <a:pt x="128015" y="205252"/>
                </a:lnTo>
                <a:lnTo>
                  <a:pt x="56022" y="0"/>
                </a:lnTo>
                <a:close/>
              </a:path>
              <a:path w="258445" h="288925">
                <a:moveTo>
                  <a:pt x="258196" y="0"/>
                </a:moveTo>
                <a:lnTo>
                  <a:pt x="202051" y="0"/>
                </a:lnTo>
                <a:lnTo>
                  <a:pt x="128015" y="205252"/>
                </a:lnTo>
                <a:lnTo>
                  <a:pt x="184456" y="205252"/>
                </a:lnTo>
                <a:lnTo>
                  <a:pt x="258196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59723" y="345429"/>
            <a:ext cx="277495" cy="288925"/>
          </a:xfrm>
          <a:custGeom>
            <a:avLst/>
            <a:gdLst/>
            <a:ahLst/>
            <a:cxnLst/>
            <a:rect l="l" t="t" r="r" b="b"/>
            <a:pathLst>
              <a:path w="277495" h="288925">
                <a:moveTo>
                  <a:pt x="166115" y="0"/>
                </a:moveTo>
                <a:lnTo>
                  <a:pt x="111008" y="0"/>
                </a:lnTo>
                <a:lnTo>
                  <a:pt x="0" y="288797"/>
                </a:lnTo>
                <a:lnTo>
                  <a:pt x="57149" y="288797"/>
                </a:lnTo>
                <a:lnTo>
                  <a:pt x="79247" y="229483"/>
                </a:lnTo>
                <a:lnTo>
                  <a:pt x="254325" y="229483"/>
                </a:lnTo>
                <a:lnTo>
                  <a:pt x="234407" y="177667"/>
                </a:lnTo>
                <a:lnTo>
                  <a:pt x="99456" y="177667"/>
                </a:lnTo>
                <a:lnTo>
                  <a:pt x="138562" y="76199"/>
                </a:lnTo>
                <a:lnTo>
                  <a:pt x="195405" y="76199"/>
                </a:lnTo>
                <a:lnTo>
                  <a:pt x="166115" y="0"/>
                </a:lnTo>
                <a:close/>
              </a:path>
              <a:path w="277495" h="288925">
                <a:moveTo>
                  <a:pt x="254325" y="229483"/>
                </a:moveTo>
                <a:lnTo>
                  <a:pt x="197754" y="229483"/>
                </a:lnTo>
                <a:lnTo>
                  <a:pt x="219974" y="288797"/>
                </a:lnTo>
                <a:lnTo>
                  <a:pt x="277124" y="288797"/>
                </a:lnTo>
                <a:lnTo>
                  <a:pt x="254325" y="229483"/>
                </a:lnTo>
                <a:close/>
              </a:path>
              <a:path w="277495" h="288925">
                <a:moveTo>
                  <a:pt x="195405" y="76199"/>
                </a:moveTo>
                <a:lnTo>
                  <a:pt x="138562" y="76199"/>
                </a:lnTo>
                <a:lnTo>
                  <a:pt x="177667" y="177667"/>
                </a:lnTo>
                <a:lnTo>
                  <a:pt x="234407" y="177667"/>
                </a:lnTo>
                <a:lnTo>
                  <a:pt x="195405" y="76199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5425" y="272399"/>
            <a:ext cx="120014" cy="156845"/>
          </a:xfrm>
          <a:custGeom>
            <a:avLst/>
            <a:gdLst/>
            <a:ahLst/>
            <a:cxnLst/>
            <a:rect l="l" t="t" r="r" b="b"/>
            <a:pathLst>
              <a:path w="120015" h="156845">
                <a:moveTo>
                  <a:pt x="119454" y="0"/>
                </a:moveTo>
                <a:lnTo>
                  <a:pt x="0" y="161"/>
                </a:lnTo>
                <a:lnTo>
                  <a:pt x="1028" y="3056"/>
                </a:lnTo>
                <a:lnTo>
                  <a:pt x="3234" y="9213"/>
                </a:lnTo>
                <a:lnTo>
                  <a:pt x="20875" y="56975"/>
                </a:lnTo>
                <a:lnTo>
                  <a:pt x="39229" y="103809"/>
                </a:lnTo>
                <a:lnTo>
                  <a:pt x="57542" y="145852"/>
                </a:lnTo>
                <a:lnTo>
                  <a:pt x="62948" y="156589"/>
                </a:lnTo>
                <a:lnTo>
                  <a:pt x="78041" y="115017"/>
                </a:lnTo>
                <a:lnTo>
                  <a:pt x="119454" y="0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75311" y="344700"/>
            <a:ext cx="42545" cy="48895"/>
          </a:xfrm>
          <a:custGeom>
            <a:avLst/>
            <a:gdLst/>
            <a:ahLst/>
            <a:cxnLst/>
            <a:rect l="l" t="t" r="r" b="b"/>
            <a:pathLst>
              <a:path w="42545" h="48895">
                <a:moveTo>
                  <a:pt x="17668" y="0"/>
                </a:moveTo>
                <a:lnTo>
                  <a:pt x="7775" y="5085"/>
                </a:lnTo>
                <a:lnTo>
                  <a:pt x="1336" y="16240"/>
                </a:lnTo>
                <a:lnTo>
                  <a:pt x="0" y="33741"/>
                </a:lnTo>
                <a:lnTo>
                  <a:pt x="8697" y="44301"/>
                </a:lnTo>
                <a:lnTo>
                  <a:pt x="21912" y="48369"/>
                </a:lnTo>
                <a:lnTo>
                  <a:pt x="27847" y="47556"/>
                </a:lnTo>
                <a:lnTo>
                  <a:pt x="34177" y="43482"/>
                </a:lnTo>
                <a:lnTo>
                  <a:pt x="16534" y="43482"/>
                </a:lnTo>
                <a:lnTo>
                  <a:pt x="6491" y="35623"/>
                </a:lnTo>
                <a:lnTo>
                  <a:pt x="2705" y="20702"/>
                </a:lnTo>
                <a:lnTo>
                  <a:pt x="9204" y="8469"/>
                </a:lnTo>
                <a:lnTo>
                  <a:pt x="21912" y="3655"/>
                </a:lnTo>
                <a:lnTo>
                  <a:pt x="33417" y="3655"/>
                </a:lnTo>
                <a:lnTo>
                  <a:pt x="32859" y="3138"/>
                </a:lnTo>
                <a:lnTo>
                  <a:pt x="17668" y="0"/>
                </a:lnTo>
                <a:close/>
              </a:path>
              <a:path w="42545" h="48895">
                <a:moveTo>
                  <a:pt x="33417" y="3655"/>
                </a:moveTo>
                <a:lnTo>
                  <a:pt x="21912" y="3655"/>
                </a:lnTo>
                <a:lnTo>
                  <a:pt x="29658" y="5430"/>
                </a:lnTo>
                <a:lnTo>
                  <a:pt x="37755" y="14324"/>
                </a:lnTo>
                <a:lnTo>
                  <a:pt x="40074" y="30966"/>
                </a:lnTo>
                <a:lnTo>
                  <a:pt x="31894" y="40352"/>
                </a:lnTo>
                <a:lnTo>
                  <a:pt x="16534" y="43482"/>
                </a:lnTo>
                <a:lnTo>
                  <a:pt x="34177" y="43482"/>
                </a:lnTo>
                <a:lnTo>
                  <a:pt x="36748" y="41828"/>
                </a:lnTo>
                <a:lnTo>
                  <a:pt x="42139" y="30169"/>
                </a:lnTo>
                <a:lnTo>
                  <a:pt x="42499" y="12053"/>
                </a:lnTo>
                <a:lnTo>
                  <a:pt x="33417" y="3655"/>
                </a:lnTo>
                <a:close/>
              </a:path>
              <a:path w="42545" h="48895">
                <a:moveTo>
                  <a:pt x="28252" y="10391"/>
                </a:moveTo>
                <a:lnTo>
                  <a:pt x="13895" y="10398"/>
                </a:lnTo>
                <a:lnTo>
                  <a:pt x="13895" y="37579"/>
                </a:lnTo>
                <a:lnTo>
                  <a:pt x="18742" y="37579"/>
                </a:lnTo>
                <a:lnTo>
                  <a:pt x="18742" y="25631"/>
                </a:lnTo>
                <a:lnTo>
                  <a:pt x="28648" y="25631"/>
                </a:lnTo>
                <a:lnTo>
                  <a:pt x="31056" y="22339"/>
                </a:lnTo>
                <a:lnTo>
                  <a:pt x="18742" y="22339"/>
                </a:lnTo>
                <a:lnTo>
                  <a:pt x="18742" y="14079"/>
                </a:lnTo>
                <a:lnTo>
                  <a:pt x="31056" y="14079"/>
                </a:lnTo>
                <a:lnTo>
                  <a:pt x="31056" y="13561"/>
                </a:lnTo>
                <a:lnTo>
                  <a:pt x="28252" y="10391"/>
                </a:lnTo>
                <a:close/>
              </a:path>
              <a:path w="42545" h="48895">
                <a:moveTo>
                  <a:pt x="24320" y="25631"/>
                </a:moveTo>
                <a:lnTo>
                  <a:pt x="19504" y="25631"/>
                </a:lnTo>
                <a:lnTo>
                  <a:pt x="20266" y="26393"/>
                </a:lnTo>
                <a:lnTo>
                  <a:pt x="21912" y="27917"/>
                </a:lnTo>
                <a:lnTo>
                  <a:pt x="23039" y="29959"/>
                </a:lnTo>
                <a:lnTo>
                  <a:pt x="25082" y="33129"/>
                </a:lnTo>
                <a:lnTo>
                  <a:pt x="26971" y="37579"/>
                </a:lnTo>
                <a:lnTo>
                  <a:pt x="32580" y="37579"/>
                </a:lnTo>
                <a:lnTo>
                  <a:pt x="28648" y="30721"/>
                </a:lnTo>
                <a:lnTo>
                  <a:pt x="26971" y="28801"/>
                </a:lnTo>
                <a:lnTo>
                  <a:pt x="25447" y="25996"/>
                </a:lnTo>
                <a:lnTo>
                  <a:pt x="24320" y="25631"/>
                </a:lnTo>
                <a:close/>
              </a:path>
              <a:path w="42545" h="48895">
                <a:moveTo>
                  <a:pt x="31056" y="14079"/>
                </a:moveTo>
                <a:lnTo>
                  <a:pt x="25082" y="14079"/>
                </a:lnTo>
                <a:lnTo>
                  <a:pt x="26606" y="15206"/>
                </a:lnTo>
                <a:lnTo>
                  <a:pt x="26606" y="19535"/>
                </a:lnTo>
                <a:lnTo>
                  <a:pt x="25844" y="20419"/>
                </a:lnTo>
                <a:lnTo>
                  <a:pt x="25082" y="21181"/>
                </a:lnTo>
                <a:lnTo>
                  <a:pt x="24320" y="22339"/>
                </a:lnTo>
                <a:lnTo>
                  <a:pt x="31056" y="22339"/>
                </a:lnTo>
                <a:lnTo>
                  <a:pt x="31056" y="14079"/>
                </a:lnTo>
                <a:close/>
              </a:path>
            </a:pathLst>
          </a:custGeom>
          <a:solidFill>
            <a:srgbClr val="003F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8037" y="1203448"/>
            <a:ext cx="7026275" cy="1371600"/>
          </a:xfrm>
          <a:custGeom>
            <a:avLst/>
            <a:gdLst/>
            <a:ahLst/>
            <a:cxnLst/>
            <a:rect l="l" t="t" r="r" b="b"/>
            <a:pathLst>
              <a:path w="7026275" h="1371600">
                <a:moveTo>
                  <a:pt x="0" y="1371599"/>
                </a:moveTo>
                <a:lnTo>
                  <a:pt x="7026158" y="1371599"/>
                </a:lnTo>
                <a:lnTo>
                  <a:pt x="7026158" y="0"/>
                </a:lnTo>
                <a:lnTo>
                  <a:pt x="0" y="0"/>
                </a:lnTo>
                <a:lnTo>
                  <a:pt x="0" y="1371599"/>
                </a:lnTo>
                <a:close/>
              </a:path>
            </a:pathLst>
          </a:custGeom>
          <a:solidFill>
            <a:srgbClr val="004D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43277" y="1293839"/>
            <a:ext cx="2743200" cy="1187450"/>
          </a:xfrm>
          <a:custGeom>
            <a:avLst/>
            <a:gdLst/>
            <a:ahLst/>
            <a:cxnLst/>
            <a:rect l="l" t="t" r="r" b="b"/>
            <a:pathLst>
              <a:path w="2743200" h="1187450">
                <a:moveTo>
                  <a:pt x="0" y="1187363"/>
                </a:moveTo>
                <a:lnTo>
                  <a:pt x="2743199" y="1187363"/>
                </a:lnTo>
                <a:lnTo>
                  <a:pt x="2743199" y="0"/>
                </a:lnTo>
                <a:lnTo>
                  <a:pt x="0" y="0"/>
                </a:lnTo>
                <a:lnTo>
                  <a:pt x="0" y="118736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3040" y="2647438"/>
            <a:ext cx="7023100" cy="1097280"/>
          </a:xfrm>
          <a:custGeom>
            <a:avLst/>
            <a:gdLst/>
            <a:ahLst/>
            <a:cxnLst/>
            <a:rect l="l" t="t" r="r" b="b"/>
            <a:pathLst>
              <a:path w="7023100" h="1097279">
                <a:moveTo>
                  <a:pt x="0" y="1097279"/>
                </a:moveTo>
                <a:lnTo>
                  <a:pt x="7022866" y="1097279"/>
                </a:lnTo>
                <a:lnTo>
                  <a:pt x="7022866" y="0"/>
                </a:lnTo>
                <a:lnTo>
                  <a:pt x="0" y="0"/>
                </a:lnTo>
                <a:lnTo>
                  <a:pt x="0" y="1097279"/>
                </a:lnTo>
                <a:close/>
              </a:path>
            </a:pathLst>
          </a:custGeom>
          <a:solidFill>
            <a:srgbClr val="00A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354198" y="1315541"/>
            <a:ext cx="2241550" cy="1160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u="sng" spc="-10" dirty="0">
                <a:solidFill>
                  <a:srgbClr val="FFFFFF"/>
                </a:solidFill>
                <a:latin typeface="Arial"/>
                <a:cs typeface="Arial"/>
              </a:rPr>
              <a:t>Partn</a:t>
            </a:r>
            <a:r>
              <a:rPr sz="1200" u="sng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u="sng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u="sng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u="sng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u="sng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u="sng" spc="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200" u="sng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u="sng" spc="-1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200" u="sng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u="sng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u="sng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u="sng" dirty="0">
                <a:solidFill>
                  <a:srgbClr val="FFFFFF"/>
                </a:solidFill>
                <a:latin typeface="Arial"/>
                <a:cs typeface="Arial"/>
              </a:rPr>
              <a:t>rodu</a:t>
            </a:r>
            <a:r>
              <a:rPr sz="1200" u="sng" spc="-10" dirty="0">
                <a:solidFill>
                  <a:srgbClr val="FFFFFF"/>
                </a:solidFill>
                <a:latin typeface="Arial"/>
                <a:cs typeface="Arial"/>
              </a:rPr>
              <a:t>cts</a:t>
            </a:r>
            <a:endParaRPr sz="1200">
              <a:latin typeface="Arial"/>
              <a:cs typeface="Arial"/>
            </a:endParaRPr>
          </a:p>
          <a:p>
            <a:pPr marL="149860" indent="-114300">
              <a:lnSpc>
                <a:spcPct val="100000"/>
              </a:lnSpc>
              <a:spcBef>
                <a:spcPts val="240"/>
              </a:spcBef>
              <a:buClr>
                <a:srgbClr val="FFFFFF"/>
              </a:buClr>
              <a:buFont typeface="Arial"/>
              <a:buChar char="•"/>
              <a:tabLst>
                <a:tab pos="149860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sz="12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tection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2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eco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ition</a:t>
            </a:r>
            <a:endParaRPr sz="1200">
              <a:latin typeface="Arial"/>
              <a:cs typeface="Arial"/>
            </a:endParaRPr>
          </a:p>
          <a:p>
            <a:pPr marL="149860" indent="-114300">
              <a:lnSpc>
                <a:spcPct val="100000"/>
              </a:lnSpc>
              <a:spcBef>
                <a:spcPts val="70"/>
              </a:spcBef>
              <a:buClr>
                <a:srgbClr val="FFFFFF"/>
              </a:buClr>
              <a:buFont typeface="Arial"/>
              <a:buChar char="•"/>
              <a:tabLst>
                <a:tab pos="149860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Uni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ersal</a:t>
            </a:r>
            <a:r>
              <a:rPr sz="12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bjec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Rec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ition</a:t>
            </a:r>
            <a:endParaRPr sz="1200">
              <a:latin typeface="Arial"/>
              <a:cs typeface="Arial"/>
            </a:endParaRPr>
          </a:p>
          <a:p>
            <a:pPr marL="149860" indent="-114300">
              <a:lnSpc>
                <a:spcPct val="100000"/>
              </a:lnSpc>
              <a:spcBef>
                <a:spcPts val="70"/>
              </a:spcBef>
              <a:buClr>
                <a:srgbClr val="FFFFFF"/>
              </a:buClr>
              <a:buFont typeface="Arial"/>
              <a:buChar char="•"/>
              <a:tabLst>
                <a:tab pos="149860" algn="l"/>
              </a:tabLst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edestr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tection</a:t>
            </a:r>
            <a:endParaRPr sz="1200">
              <a:latin typeface="Arial"/>
              <a:cs typeface="Arial"/>
            </a:endParaRPr>
          </a:p>
          <a:p>
            <a:pPr marL="149860" indent="-114300">
              <a:lnSpc>
                <a:spcPct val="100000"/>
              </a:lnSpc>
              <a:spcBef>
                <a:spcPts val="75"/>
              </a:spcBef>
              <a:buClr>
                <a:srgbClr val="FFFFFF"/>
              </a:buClr>
              <a:buFont typeface="Arial"/>
              <a:buChar char="•"/>
              <a:tabLst>
                <a:tab pos="149860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ADAS</a:t>
            </a:r>
            <a:r>
              <a:rPr sz="12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ori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thms</a:t>
            </a:r>
            <a:r>
              <a:rPr sz="12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149860" indent="-114300">
              <a:lnSpc>
                <a:spcPct val="100000"/>
              </a:lnSpc>
              <a:spcBef>
                <a:spcPts val="70"/>
              </a:spcBef>
              <a:buClr>
                <a:srgbClr val="FFFFFF"/>
              </a:buClr>
              <a:buFont typeface="Arial"/>
              <a:buChar char="•"/>
              <a:tabLst>
                <a:tab pos="149860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3D</a:t>
            </a:r>
            <a:r>
              <a:rPr sz="12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12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ap</a:t>
            </a:r>
            <a:r>
              <a:rPr sz="12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">
              <a:lnSpc>
                <a:spcPct val="100000"/>
              </a:lnSpc>
            </a:pPr>
            <a:r>
              <a:rPr spc="-30" dirty="0"/>
              <a:t>C</a:t>
            </a:r>
            <a:r>
              <a:rPr spc="-35" dirty="0"/>
              <a:t>E</a:t>
            </a:r>
            <a:r>
              <a:rPr spc="-229" dirty="0"/>
              <a:t>V</a:t>
            </a:r>
            <a:r>
              <a:rPr spc="-25" dirty="0"/>
              <a:t>A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75" dirty="0"/>
              <a:t>V</a:t>
            </a:r>
            <a:r>
              <a:rPr spc="-15" dirty="0"/>
              <a:t>ision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15" dirty="0"/>
              <a:t>Platform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0" dirty="0"/>
              <a:t>La</a:t>
            </a:r>
            <a:r>
              <a:rPr spc="-55" dirty="0"/>
              <a:t>y</a:t>
            </a:r>
            <a:r>
              <a:rPr spc="-20" dirty="0"/>
              <a:t>ers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485768" y="3357681"/>
            <a:ext cx="5600700" cy="217170"/>
          </a:xfrm>
          <a:prstGeom prst="rect">
            <a:avLst/>
          </a:prstGeom>
          <a:solidFill>
            <a:srgbClr val="00A552"/>
          </a:solidFill>
          <a:ln w="1270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6939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CPU-DS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Co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mm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ic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tion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85768" y="1293839"/>
            <a:ext cx="2743200" cy="1187450"/>
          </a:xfrm>
          <a:custGeom>
            <a:avLst/>
            <a:gdLst/>
            <a:ahLst/>
            <a:cxnLst/>
            <a:rect l="l" t="t" r="r" b="b"/>
            <a:pathLst>
              <a:path w="2743200" h="1187450">
                <a:moveTo>
                  <a:pt x="0" y="1187363"/>
                </a:moveTo>
                <a:lnTo>
                  <a:pt x="2743199" y="1187363"/>
                </a:lnTo>
                <a:lnTo>
                  <a:pt x="2743199" y="0"/>
                </a:lnTo>
                <a:lnTo>
                  <a:pt x="0" y="0"/>
                </a:lnTo>
                <a:lnTo>
                  <a:pt x="0" y="118736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500887" y="1703527"/>
            <a:ext cx="2111375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indent="-1143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127000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sz="12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ili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1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DVS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127000" indent="-114300">
              <a:lnSpc>
                <a:spcPct val="100000"/>
              </a:lnSpc>
              <a:spcBef>
                <a:spcPts val="70"/>
              </a:spcBef>
              <a:buClr>
                <a:srgbClr val="FFFFFF"/>
              </a:buClr>
              <a:buFont typeface="Arial"/>
              <a:buChar char="•"/>
              <a:tabLst>
                <a:tab pos="127000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Su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r-Res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tion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SR)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9727" y="3817775"/>
            <a:ext cx="7025005" cy="1005840"/>
          </a:xfrm>
          <a:prstGeom prst="rect">
            <a:avLst/>
          </a:prstGeom>
          <a:solidFill>
            <a:srgbClr val="CDD903"/>
          </a:solidFill>
        </p:spPr>
        <p:txBody>
          <a:bodyPr vert="horz" wrap="square" lIns="0" tIns="0" rIns="0" bIns="0" rtlCol="0">
            <a:spAutoFit/>
          </a:bodyPr>
          <a:lstStyle/>
          <a:p>
            <a:pPr marL="126364" marR="5904865">
              <a:lnSpc>
                <a:spcPct val="100000"/>
              </a:lnSpc>
            </a:pP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Har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1800" spc="-40" dirty="0">
                <a:solidFill>
                  <a:srgbClr val="072C61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are</a:t>
            </a:r>
            <a:r>
              <a:rPr sz="1800" spc="-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La</a:t>
            </a:r>
            <a:r>
              <a:rPr sz="1800" spc="-30" dirty="0">
                <a:solidFill>
                  <a:srgbClr val="072C61"/>
                </a:solidFill>
                <a:latin typeface="Arial"/>
                <a:cs typeface="Arial"/>
              </a:rPr>
              <a:t>y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0302" y="1759764"/>
            <a:ext cx="92265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4188" y="2944047"/>
            <a:ext cx="97853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Kit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(ADK)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485768" y="2799207"/>
            <a:ext cx="2743200" cy="228600"/>
          </a:xfrm>
          <a:custGeom>
            <a:avLst/>
            <a:gdLst/>
            <a:ahLst/>
            <a:cxnLst/>
            <a:rect l="l" t="t" r="r" b="b"/>
            <a:pathLst>
              <a:path w="2743200" h="228600">
                <a:moveTo>
                  <a:pt x="0" y="228599"/>
                </a:moveTo>
                <a:lnTo>
                  <a:pt x="2743199" y="228599"/>
                </a:lnTo>
                <a:lnTo>
                  <a:pt x="27431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841120" y="2824945"/>
            <a:ext cx="203390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Hos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-C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12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2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Op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VX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258050" y="1205352"/>
            <a:ext cx="1727200" cy="1640205"/>
          </a:xfrm>
          <a:custGeom>
            <a:avLst/>
            <a:gdLst/>
            <a:ahLst/>
            <a:cxnLst/>
            <a:rect l="l" t="t" r="r" b="b"/>
            <a:pathLst>
              <a:path w="1727200" h="1640205">
                <a:moveTo>
                  <a:pt x="0" y="1640204"/>
                </a:moveTo>
                <a:lnTo>
                  <a:pt x="1726823" y="1640204"/>
                </a:lnTo>
                <a:lnTo>
                  <a:pt x="1726823" y="0"/>
                </a:lnTo>
                <a:lnTo>
                  <a:pt x="0" y="0"/>
                </a:lnTo>
                <a:lnTo>
                  <a:pt x="0" y="1640204"/>
                </a:lnTo>
                <a:close/>
              </a:path>
            </a:pathLst>
          </a:custGeom>
          <a:solidFill>
            <a:srgbClr val="5608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58050" y="1205352"/>
            <a:ext cx="1727200" cy="1640205"/>
          </a:xfrm>
          <a:custGeom>
            <a:avLst/>
            <a:gdLst/>
            <a:ahLst/>
            <a:cxnLst/>
            <a:rect l="l" t="t" r="r" b="b"/>
            <a:pathLst>
              <a:path w="1727200" h="1640205">
                <a:moveTo>
                  <a:pt x="0" y="1640204"/>
                </a:moveTo>
                <a:lnTo>
                  <a:pt x="1726823" y="1640204"/>
                </a:lnTo>
                <a:lnTo>
                  <a:pt x="1726823" y="0"/>
                </a:lnTo>
                <a:lnTo>
                  <a:pt x="0" y="0"/>
                </a:lnTo>
                <a:lnTo>
                  <a:pt x="0" y="1640204"/>
                </a:lnTo>
                <a:close/>
              </a:path>
            </a:pathLst>
          </a:custGeom>
          <a:ln w="12700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748149" y="1756462"/>
            <a:ext cx="749300" cy="542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SW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800" spc="-20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ls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258050" y="2942582"/>
            <a:ext cx="1727200" cy="1885950"/>
          </a:xfrm>
          <a:custGeom>
            <a:avLst/>
            <a:gdLst/>
            <a:ahLst/>
            <a:cxnLst/>
            <a:rect l="l" t="t" r="r" b="b"/>
            <a:pathLst>
              <a:path w="1727200" h="1885950">
                <a:moveTo>
                  <a:pt x="0" y="1885949"/>
                </a:moveTo>
                <a:lnTo>
                  <a:pt x="1726823" y="1885949"/>
                </a:lnTo>
                <a:lnTo>
                  <a:pt x="1726823" y="0"/>
                </a:lnTo>
                <a:lnTo>
                  <a:pt x="0" y="0"/>
                </a:lnTo>
                <a:lnTo>
                  <a:pt x="0" y="1885949"/>
                </a:lnTo>
                <a:close/>
              </a:path>
            </a:pathLst>
          </a:custGeom>
          <a:solidFill>
            <a:srgbClr val="5608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58050" y="2942582"/>
            <a:ext cx="1727200" cy="1885950"/>
          </a:xfrm>
          <a:custGeom>
            <a:avLst/>
            <a:gdLst/>
            <a:ahLst/>
            <a:cxnLst/>
            <a:rect l="l" t="t" r="r" b="b"/>
            <a:pathLst>
              <a:path w="1727200" h="1885950">
                <a:moveTo>
                  <a:pt x="0" y="1885949"/>
                </a:moveTo>
                <a:lnTo>
                  <a:pt x="1726823" y="1885949"/>
                </a:lnTo>
                <a:lnTo>
                  <a:pt x="1726823" y="0"/>
                </a:lnTo>
                <a:lnTo>
                  <a:pt x="0" y="0"/>
                </a:lnTo>
                <a:lnTo>
                  <a:pt x="0" y="1885949"/>
                </a:lnTo>
                <a:close/>
              </a:path>
            </a:pathLst>
          </a:custGeom>
          <a:ln w="12700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438776" y="3513889"/>
            <a:ext cx="1367790" cy="748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" algn="ctr">
              <a:lnSpc>
                <a:spcPct val="901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rd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ve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Kit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274820" y="1171955"/>
            <a:ext cx="2244851" cy="499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48911" y="1229867"/>
            <a:ext cx="2119884" cy="426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485768" y="3887199"/>
            <a:ext cx="5427345" cy="862330"/>
          </a:xfrm>
          <a:prstGeom prst="rect">
            <a:avLst/>
          </a:prstGeom>
          <a:solidFill>
            <a:srgbClr val="CDD903"/>
          </a:solidFill>
          <a:ln w="1270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spc="-10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400" spc="-110" dirty="0">
                <a:solidFill>
                  <a:srgbClr val="072C61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A-</a:t>
            </a:r>
            <a:r>
              <a:rPr sz="1400" spc="10" dirty="0">
                <a:solidFill>
                  <a:srgbClr val="072C61"/>
                </a:solidFill>
                <a:latin typeface="Arial"/>
                <a:cs typeface="Arial"/>
              </a:rPr>
              <a:t>X</a:t>
            </a:r>
            <a:r>
              <a:rPr sz="1400" spc="-5" dirty="0">
                <a:solidFill>
                  <a:srgbClr val="072C61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4</a:t>
            </a:r>
            <a:r>
              <a:rPr sz="1400" spc="2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SP</a:t>
            </a:r>
            <a:r>
              <a:rPr sz="1400" spc="1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1400" spc="-5" dirty="0">
                <a:solidFill>
                  <a:srgbClr val="072C61"/>
                </a:solidFill>
                <a:latin typeface="Arial"/>
                <a:cs typeface="Arial"/>
              </a:rPr>
              <a:t>ore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485768" y="3062990"/>
            <a:ext cx="2743200" cy="228600"/>
          </a:xfrm>
          <a:custGeom>
            <a:avLst/>
            <a:gdLst/>
            <a:ahLst/>
            <a:cxnLst/>
            <a:rect l="l" t="t" r="r" b="b"/>
            <a:pathLst>
              <a:path w="2743200" h="228600">
                <a:moveTo>
                  <a:pt x="0" y="228599"/>
                </a:moveTo>
                <a:lnTo>
                  <a:pt x="2743199" y="228599"/>
                </a:lnTo>
                <a:lnTo>
                  <a:pt x="27431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635125" y="3089225"/>
            <a:ext cx="443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520952" y="1188719"/>
            <a:ext cx="2741676" cy="5074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39239" y="1251203"/>
            <a:ext cx="2016252" cy="4267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643889" y="1336377"/>
            <a:ext cx="17094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u="sng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u="sng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u="sng" spc="-8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u="sng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u="sng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u="sng" dirty="0">
                <a:solidFill>
                  <a:srgbClr val="FFFFFF"/>
                </a:solidFill>
                <a:latin typeface="Arial"/>
                <a:cs typeface="Arial"/>
              </a:rPr>
              <a:t>So</a:t>
            </a:r>
            <a:r>
              <a:rPr sz="1200" u="sng" spc="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200" u="sng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u="sng" spc="-1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200" u="sng" spc="-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u="sng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u="sng" dirty="0">
                <a:solidFill>
                  <a:srgbClr val="FFFFFF"/>
                </a:solidFill>
                <a:latin typeface="Arial"/>
                <a:cs typeface="Arial"/>
              </a:rPr>
              <a:t>Prod</a:t>
            </a:r>
            <a:r>
              <a:rPr sz="1200" u="sng" spc="-5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r>
              <a:rPr sz="1200" u="sng" dirty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343277" y="2796611"/>
            <a:ext cx="2743200" cy="231775"/>
          </a:xfrm>
          <a:custGeom>
            <a:avLst/>
            <a:gdLst/>
            <a:ahLst/>
            <a:cxnLst/>
            <a:rect l="l" t="t" r="r" b="b"/>
            <a:pathLst>
              <a:path w="2743200" h="231775">
                <a:moveTo>
                  <a:pt x="0" y="231195"/>
                </a:moveTo>
                <a:lnTo>
                  <a:pt x="2743199" y="231195"/>
                </a:lnTo>
                <a:lnTo>
                  <a:pt x="2743199" y="0"/>
                </a:lnTo>
                <a:lnTo>
                  <a:pt x="0" y="0"/>
                </a:lnTo>
                <a:lnTo>
                  <a:pt x="0" y="23119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81316" y="2650748"/>
            <a:ext cx="1401445" cy="480695"/>
          </a:xfrm>
          <a:custGeom>
            <a:avLst/>
            <a:gdLst/>
            <a:ahLst/>
            <a:cxnLst/>
            <a:rect l="l" t="t" r="r" b="b"/>
            <a:pathLst>
              <a:path w="1401445" h="480694">
                <a:moveTo>
                  <a:pt x="1281165" y="0"/>
                </a:moveTo>
                <a:lnTo>
                  <a:pt x="120152" y="0"/>
                </a:lnTo>
                <a:lnTo>
                  <a:pt x="0" y="240279"/>
                </a:lnTo>
                <a:lnTo>
                  <a:pt x="120152" y="480690"/>
                </a:lnTo>
                <a:lnTo>
                  <a:pt x="1281165" y="480690"/>
                </a:lnTo>
                <a:lnTo>
                  <a:pt x="1401439" y="240279"/>
                </a:lnTo>
                <a:lnTo>
                  <a:pt x="1281165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481316" y="2650748"/>
            <a:ext cx="1401445" cy="480695"/>
          </a:xfrm>
          <a:custGeom>
            <a:avLst/>
            <a:gdLst/>
            <a:ahLst/>
            <a:cxnLst/>
            <a:rect l="l" t="t" r="r" b="b"/>
            <a:pathLst>
              <a:path w="1401445" h="480694">
                <a:moveTo>
                  <a:pt x="0" y="240279"/>
                </a:moveTo>
                <a:lnTo>
                  <a:pt x="120152" y="0"/>
                </a:lnTo>
                <a:lnTo>
                  <a:pt x="1281165" y="0"/>
                </a:lnTo>
                <a:lnTo>
                  <a:pt x="1401439" y="240279"/>
                </a:lnTo>
                <a:lnTo>
                  <a:pt x="1281165" y="480690"/>
                </a:lnTo>
                <a:lnTo>
                  <a:pt x="120152" y="480690"/>
                </a:lnTo>
                <a:lnTo>
                  <a:pt x="0" y="240279"/>
                </a:lnTo>
                <a:close/>
              </a:path>
            </a:pathLst>
          </a:custGeom>
          <a:ln w="12700">
            <a:solidFill>
              <a:srgbClr val="031D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43277" y="3060394"/>
            <a:ext cx="2743200" cy="231775"/>
          </a:xfrm>
          <a:custGeom>
            <a:avLst/>
            <a:gdLst/>
            <a:ahLst/>
            <a:cxnLst/>
            <a:rect l="l" t="t" r="r" b="b"/>
            <a:pathLst>
              <a:path w="2743200" h="231775">
                <a:moveTo>
                  <a:pt x="0" y="231195"/>
                </a:moveTo>
                <a:lnTo>
                  <a:pt x="2743199" y="231195"/>
                </a:lnTo>
                <a:lnTo>
                  <a:pt x="2743199" y="0"/>
                </a:lnTo>
                <a:lnTo>
                  <a:pt x="0" y="0"/>
                </a:lnTo>
                <a:lnTo>
                  <a:pt x="0" y="23119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23538" y="2586608"/>
            <a:ext cx="673100" cy="483234"/>
          </a:xfrm>
          <a:custGeom>
            <a:avLst/>
            <a:gdLst/>
            <a:ahLst/>
            <a:cxnLst/>
            <a:rect l="l" t="t" r="r" b="b"/>
            <a:pathLst>
              <a:path w="673100" h="483235">
                <a:moveTo>
                  <a:pt x="517154" y="0"/>
                </a:moveTo>
                <a:lnTo>
                  <a:pt x="155569" y="0"/>
                </a:lnTo>
                <a:lnTo>
                  <a:pt x="0" y="241304"/>
                </a:lnTo>
                <a:lnTo>
                  <a:pt x="155569" y="482726"/>
                </a:lnTo>
                <a:lnTo>
                  <a:pt x="517154" y="482726"/>
                </a:lnTo>
                <a:lnTo>
                  <a:pt x="672724" y="241304"/>
                </a:lnTo>
                <a:lnTo>
                  <a:pt x="517154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23538" y="2586608"/>
            <a:ext cx="673100" cy="483234"/>
          </a:xfrm>
          <a:custGeom>
            <a:avLst/>
            <a:gdLst/>
            <a:ahLst/>
            <a:cxnLst/>
            <a:rect l="l" t="t" r="r" b="b"/>
            <a:pathLst>
              <a:path w="673100" h="483235">
                <a:moveTo>
                  <a:pt x="0" y="241304"/>
                </a:moveTo>
                <a:lnTo>
                  <a:pt x="155569" y="0"/>
                </a:lnTo>
                <a:lnTo>
                  <a:pt x="517154" y="0"/>
                </a:lnTo>
                <a:lnTo>
                  <a:pt x="672724" y="241304"/>
                </a:lnTo>
                <a:lnTo>
                  <a:pt x="517154" y="482726"/>
                </a:lnTo>
                <a:lnTo>
                  <a:pt x="155569" y="482726"/>
                </a:lnTo>
                <a:lnTo>
                  <a:pt x="0" y="241304"/>
                </a:lnTo>
                <a:close/>
              </a:path>
            </a:pathLst>
          </a:custGeom>
          <a:ln w="12700">
            <a:solidFill>
              <a:srgbClr val="031D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036571" y="2824049"/>
            <a:ext cx="2338070" cy="17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33144" algn="l"/>
              </a:tabLst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oa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800" spc="-7" baseline="2314" dirty="0">
                <a:solidFill>
                  <a:srgbClr val="FFFFFF"/>
                </a:solidFill>
                <a:latin typeface="Arial"/>
                <a:cs typeface="Arial"/>
              </a:rPr>
              <a:t>CE</a:t>
            </a:r>
            <a:r>
              <a:rPr sz="1800" spc="-120" baseline="2314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spc="-15" baseline="231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7" baseline="2314" dirty="0">
                <a:solidFill>
                  <a:srgbClr val="FFFFFF"/>
                </a:solidFill>
                <a:latin typeface="Arial"/>
                <a:cs typeface="Arial"/>
              </a:rPr>
              <a:t>-C</a:t>
            </a:r>
            <a:r>
              <a:rPr sz="1800" baseline="2314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spc="15" baseline="23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aseline="231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7" baseline="2314" dirty="0">
                <a:solidFill>
                  <a:srgbClr val="FFFFFF"/>
                </a:solidFill>
                <a:latin typeface="Arial"/>
                <a:cs typeface="Arial"/>
              </a:rPr>
              <a:t>ibraries</a:t>
            </a:r>
            <a:endParaRPr sz="1800" baseline="2314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720082" y="2733598"/>
            <a:ext cx="92710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749037" y="2901238"/>
            <a:ext cx="86677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ff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ti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atio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45892" y="3074581"/>
            <a:ext cx="253936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-1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CN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4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CDN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8740" y="4968202"/>
            <a:ext cx="1068705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*a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ai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abl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8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8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endParaRPr sz="8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100579" y="2670479"/>
            <a:ext cx="31940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80888" y="608330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206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06857" y="504190"/>
            <a:ext cx="0" cy="78740"/>
          </a:xfrm>
          <a:custGeom>
            <a:avLst/>
            <a:gdLst/>
            <a:ahLst/>
            <a:cxnLst/>
            <a:rect l="l" t="t" r="r" b="b"/>
            <a:pathLst>
              <a:path h="78740">
                <a:moveTo>
                  <a:pt x="0" y="0"/>
                </a:moveTo>
                <a:lnTo>
                  <a:pt x="0" y="78739"/>
                </a:lnTo>
              </a:path>
            </a:pathLst>
          </a:custGeom>
          <a:ln w="53207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80888" y="478790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206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80888" y="425450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>
                <a:moveTo>
                  <a:pt x="0" y="0"/>
                </a:moveTo>
                <a:lnTo>
                  <a:pt x="51937" y="0"/>
                </a:lnTo>
              </a:path>
            </a:pathLst>
          </a:custGeom>
          <a:ln w="5714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80888" y="371475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3340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5995" y="345430"/>
            <a:ext cx="217170" cy="288925"/>
          </a:xfrm>
          <a:custGeom>
            <a:avLst/>
            <a:gdLst/>
            <a:ahLst/>
            <a:cxnLst/>
            <a:rect l="l" t="t" r="r" b="b"/>
            <a:pathLst>
              <a:path w="217170" h="288925">
                <a:moveTo>
                  <a:pt x="146987" y="0"/>
                </a:moveTo>
                <a:lnTo>
                  <a:pt x="104206" y="5543"/>
                </a:lnTo>
                <a:lnTo>
                  <a:pt x="66074" y="21618"/>
                </a:lnTo>
                <a:lnTo>
                  <a:pt x="34730" y="47390"/>
                </a:lnTo>
                <a:lnTo>
                  <a:pt x="12311" y="82024"/>
                </a:lnTo>
                <a:lnTo>
                  <a:pt x="956" y="124685"/>
                </a:lnTo>
                <a:lnTo>
                  <a:pt x="0" y="140545"/>
                </a:lnTo>
                <a:lnTo>
                  <a:pt x="653" y="156236"/>
                </a:lnTo>
                <a:lnTo>
                  <a:pt x="10140" y="199284"/>
                </a:lnTo>
                <a:lnTo>
                  <a:pt x="29995" y="235313"/>
                </a:lnTo>
                <a:lnTo>
                  <a:pt x="59037" y="263064"/>
                </a:lnTo>
                <a:lnTo>
                  <a:pt x="96084" y="281277"/>
                </a:lnTo>
                <a:lnTo>
                  <a:pt x="139955" y="288692"/>
                </a:lnTo>
                <a:lnTo>
                  <a:pt x="216913" y="288797"/>
                </a:lnTo>
                <a:lnTo>
                  <a:pt x="216913" y="238017"/>
                </a:lnTo>
                <a:lnTo>
                  <a:pt x="146987" y="238017"/>
                </a:lnTo>
                <a:lnTo>
                  <a:pt x="131955" y="237018"/>
                </a:lnTo>
                <a:lnTo>
                  <a:pt x="92591" y="222804"/>
                </a:lnTo>
                <a:lnTo>
                  <a:pt x="64674" y="193795"/>
                </a:lnTo>
                <a:lnTo>
                  <a:pt x="51865" y="152598"/>
                </a:lnTo>
                <a:lnTo>
                  <a:pt x="52796" y="135638"/>
                </a:lnTo>
                <a:lnTo>
                  <a:pt x="66933" y="93323"/>
                </a:lnTo>
                <a:lnTo>
                  <a:pt x="94862" y="64861"/>
                </a:lnTo>
                <a:lnTo>
                  <a:pt x="132433" y="51541"/>
                </a:lnTo>
                <a:lnTo>
                  <a:pt x="216833" y="50688"/>
                </a:lnTo>
                <a:lnTo>
                  <a:pt x="216912" y="775"/>
                </a:lnTo>
                <a:lnTo>
                  <a:pt x="146987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55507" y="345429"/>
            <a:ext cx="258445" cy="288925"/>
          </a:xfrm>
          <a:custGeom>
            <a:avLst/>
            <a:gdLst/>
            <a:ahLst/>
            <a:cxnLst/>
            <a:rect l="l" t="t" r="r" b="b"/>
            <a:pathLst>
              <a:path w="258445" h="288925">
                <a:moveTo>
                  <a:pt x="56022" y="0"/>
                </a:moveTo>
                <a:lnTo>
                  <a:pt x="0" y="0"/>
                </a:lnTo>
                <a:lnTo>
                  <a:pt x="101589" y="288797"/>
                </a:lnTo>
                <a:lnTo>
                  <a:pt x="154442" y="288797"/>
                </a:lnTo>
                <a:lnTo>
                  <a:pt x="184456" y="205252"/>
                </a:lnTo>
                <a:lnTo>
                  <a:pt x="128015" y="205252"/>
                </a:lnTo>
                <a:lnTo>
                  <a:pt x="56022" y="0"/>
                </a:lnTo>
                <a:close/>
              </a:path>
              <a:path w="258445" h="288925">
                <a:moveTo>
                  <a:pt x="258196" y="0"/>
                </a:moveTo>
                <a:lnTo>
                  <a:pt x="202051" y="0"/>
                </a:lnTo>
                <a:lnTo>
                  <a:pt x="128015" y="205252"/>
                </a:lnTo>
                <a:lnTo>
                  <a:pt x="184456" y="205252"/>
                </a:lnTo>
                <a:lnTo>
                  <a:pt x="258196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59723" y="345429"/>
            <a:ext cx="277495" cy="288925"/>
          </a:xfrm>
          <a:custGeom>
            <a:avLst/>
            <a:gdLst/>
            <a:ahLst/>
            <a:cxnLst/>
            <a:rect l="l" t="t" r="r" b="b"/>
            <a:pathLst>
              <a:path w="277495" h="288925">
                <a:moveTo>
                  <a:pt x="166115" y="0"/>
                </a:moveTo>
                <a:lnTo>
                  <a:pt x="111008" y="0"/>
                </a:lnTo>
                <a:lnTo>
                  <a:pt x="0" y="288797"/>
                </a:lnTo>
                <a:lnTo>
                  <a:pt x="57149" y="288797"/>
                </a:lnTo>
                <a:lnTo>
                  <a:pt x="79247" y="229483"/>
                </a:lnTo>
                <a:lnTo>
                  <a:pt x="254325" y="229483"/>
                </a:lnTo>
                <a:lnTo>
                  <a:pt x="234407" y="177667"/>
                </a:lnTo>
                <a:lnTo>
                  <a:pt x="99456" y="177667"/>
                </a:lnTo>
                <a:lnTo>
                  <a:pt x="138562" y="76199"/>
                </a:lnTo>
                <a:lnTo>
                  <a:pt x="195405" y="76199"/>
                </a:lnTo>
                <a:lnTo>
                  <a:pt x="166115" y="0"/>
                </a:lnTo>
                <a:close/>
              </a:path>
              <a:path w="277495" h="288925">
                <a:moveTo>
                  <a:pt x="254325" y="229483"/>
                </a:moveTo>
                <a:lnTo>
                  <a:pt x="197754" y="229483"/>
                </a:lnTo>
                <a:lnTo>
                  <a:pt x="219974" y="288797"/>
                </a:lnTo>
                <a:lnTo>
                  <a:pt x="277124" y="288797"/>
                </a:lnTo>
                <a:lnTo>
                  <a:pt x="254325" y="229483"/>
                </a:lnTo>
                <a:close/>
              </a:path>
              <a:path w="277495" h="288925">
                <a:moveTo>
                  <a:pt x="195405" y="76199"/>
                </a:moveTo>
                <a:lnTo>
                  <a:pt x="138562" y="76199"/>
                </a:lnTo>
                <a:lnTo>
                  <a:pt x="177667" y="177667"/>
                </a:lnTo>
                <a:lnTo>
                  <a:pt x="234407" y="177667"/>
                </a:lnTo>
                <a:lnTo>
                  <a:pt x="195405" y="76199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25425" y="272399"/>
            <a:ext cx="120014" cy="156845"/>
          </a:xfrm>
          <a:custGeom>
            <a:avLst/>
            <a:gdLst/>
            <a:ahLst/>
            <a:cxnLst/>
            <a:rect l="l" t="t" r="r" b="b"/>
            <a:pathLst>
              <a:path w="120015" h="156845">
                <a:moveTo>
                  <a:pt x="119454" y="0"/>
                </a:moveTo>
                <a:lnTo>
                  <a:pt x="0" y="161"/>
                </a:lnTo>
                <a:lnTo>
                  <a:pt x="1028" y="3056"/>
                </a:lnTo>
                <a:lnTo>
                  <a:pt x="3234" y="9213"/>
                </a:lnTo>
                <a:lnTo>
                  <a:pt x="20875" y="56975"/>
                </a:lnTo>
                <a:lnTo>
                  <a:pt x="39229" y="103809"/>
                </a:lnTo>
                <a:lnTo>
                  <a:pt x="57542" y="145852"/>
                </a:lnTo>
                <a:lnTo>
                  <a:pt x="62948" y="156589"/>
                </a:lnTo>
                <a:lnTo>
                  <a:pt x="78041" y="115017"/>
                </a:lnTo>
                <a:lnTo>
                  <a:pt x="119454" y="0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75311" y="344700"/>
            <a:ext cx="42545" cy="48895"/>
          </a:xfrm>
          <a:custGeom>
            <a:avLst/>
            <a:gdLst/>
            <a:ahLst/>
            <a:cxnLst/>
            <a:rect l="l" t="t" r="r" b="b"/>
            <a:pathLst>
              <a:path w="42545" h="48895">
                <a:moveTo>
                  <a:pt x="17668" y="0"/>
                </a:moveTo>
                <a:lnTo>
                  <a:pt x="7775" y="5085"/>
                </a:lnTo>
                <a:lnTo>
                  <a:pt x="1336" y="16240"/>
                </a:lnTo>
                <a:lnTo>
                  <a:pt x="0" y="33741"/>
                </a:lnTo>
                <a:lnTo>
                  <a:pt x="8697" y="44301"/>
                </a:lnTo>
                <a:lnTo>
                  <a:pt x="21912" y="48369"/>
                </a:lnTo>
                <a:lnTo>
                  <a:pt x="27847" y="47556"/>
                </a:lnTo>
                <a:lnTo>
                  <a:pt x="34177" y="43482"/>
                </a:lnTo>
                <a:lnTo>
                  <a:pt x="16534" y="43482"/>
                </a:lnTo>
                <a:lnTo>
                  <a:pt x="6491" y="35623"/>
                </a:lnTo>
                <a:lnTo>
                  <a:pt x="2705" y="20702"/>
                </a:lnTo>
                <a:lnTo>
                  <a:pt x="9204" y="8469"/>
                </a:lnTo>
                <a:lnTo>
                  <a:pt x="21912" y="3655"/>
                </a:lnTo>
                <a:lnTo>
                  <a:pt x="33417" y="3655"/>
                </a:lnTo>
                <a:lnTo>
                  <a:pt x="32859" y="3138"/>
                </a:lnTo>
                <a:lnTo>
                  <a:pt x="17668" y="0"/>
                </a:lnTo>
                <a:close/>
              </a:path>
              <a:path w="42545" h="48895">
                <a:moveTo>
                  <a:pt x="33417" y="3655"/>
                </a:moveTo>
                <a:lnTo>
                  <a:pt x="21912" y="3655"/>
                </a:lnTo>
                <a:lnTo>
                  <a:pt x="29658" y="5430"/>
                </a:lnTo>
                <a:lnTo>
                  <a:pt x="37755" y="14324"/>
                </a:lnTo>
                <a:lnTo>
                  <a:pt x="40074" y="30966"/>
                </a:lnTo>
                <a:lnTo>
                  <a:pt x="31894" y="40352"/>
                </a:lnTo>
                <a:lnTo>
                  <a:pt x="16534" y="43482"/>
                </a:lnTo>
                <a:lnTo>
                  <a:pt x="34177" y="43482"/>
                </a:lnTo>
                <a:lnTo>
                  <a:pt x="36748" y="41828"/>
                </a:lnTo>
                <a:lnTo>
                  <a:pt x="42139" y="30169"/>
                </a:lnTo>
                <a:lnTo>
                  <a:pt x="42499" y="12053"/>
                </a:lnTo>
                <a:lnTo>
                  <a:pt x="33417" y="3655"/>
                </a:lnTo>
                <a:close/>
              </a:path>
              <a:path w="42545" h="48895">
                <a:moveTo>
                  <a:pt x="28252" y="10391"/>
                </a:moveTo>
                <a:lnTo>
                  <a:pt x="13895" y="10398"/>
                </a:lnTo>
                <a:lnTo>
                  <a:pt x="13895" y="37579"/>
                </a:lnTo>
                <a:lnTo>
                  <a:pt x="18742" y="37579"/>
                </a:lnTo>
                <a:lnTo>
                  <a:pt x="18742" y="25631"/>
                </a:lnTo>
                <a:lnTo>
                  <a:pt x="28648" y="25631"/>
                </a:lnTo>
                <a:lnTo>
                  <a:pt x="31056" y="22339"/>
                </a:lnTo>
                <a:lnTo>
                  <a:pt x="18742" y="22339"/>
                </a:lnTo>
                <a:lnTo>
                  <a:pt x="18742" y="14079"/>
                </a:lnTo>
                <a:lnTo>
                  <a:pt x="31056" y="14079"/>
                </a:lnTo>
                <a:lnTo>
                  <a:pt x="31056" y="13561"/>
                </a:lnTo>
                <a:lnTo>
                  <a:pt x="28252" y="10391"/>
                </a:lnTo>
                <a:close/>
              </a:path>
              <a:path w="42545" h="48895">
                <a:moveTo>
                  <a:pt x="24320" y="25631"/>
                </a:moveTo>
                <a:lnTo>
                  <a:pt x="19504" y="25631"/>
                </a:lnTo>
                <a:lnTo>
                  <a:pt x="20266" y="26393"/>
                </a:lnTo>
                <a:lnTo>
                  <a:pt x="21912" y="27917"/>
                </a:lnTo>
                <a:lnTo>
                  <a:pt x="23039" y="29959"/>
                </a:lnTo>
                <a:lnTo>
                  <a:pt x="25082" y="33129"/>
                </a:lnTo>
                <a:lnTo>
                  <a:pt x="26971" y="37579"/>
                </a:lnTo>
                <a:lnTo>
                  <a:pt x="32580" y="37579"/>
                </a:lnTo>
                <a:lnTo>
                  <a:pt x="28648" y="30721"/>
                </a:lnTo>
                <a:lnTo>
                  <a:pt x="26971" y="28801"/>
                </a:lnTo>
                <a:lnTo>
                  <a:pt x="25447" y="25996"/>
                </a:lnTo>
                <a:lnTo>
                  <a:pt x="24320" y="25631"/>
                </a:lnTo>
                <a:close/>
              </a:path>
              <a:path w="42545" h="48895">
                <a:moveTo>
                  <a:pt x="31056" y="14079"/>
                </a:moveTo>
                <a:lnTo>
                  <a:pt x="25082" y="14079"/>
                </a:lnTo>
                <a:lnTo>
                  <a:pt x="26606" y="15206"/>
                </a:lnTo>
                <a:lnTo>
                  <a:pt x="26606" y="19535"/>
                </a:lnTo>
                <a:lnTo>
                  <a:pt x="25844" y="20419"/>
                </a:lnTo>
                <a:lnTo>
                  <a:pt x="25082" y="21181"/>
                </a:lnTo>
                <a:lnTo>
                  <a:pt x="24320" y="22339"/>
                </a:lnTo>
                <a:lnTo>
                  <a:pt x="31056" y="22339"/>
                </a:lnTo>
                <a:lnTo>
                  <a:pt x="31056" y="14079"/>
                </a:lnTo>
                <a:close/>
              </a:path>
            </a:pathLst>
          </a:custGeom>
          <a:solidFill>
            <a:srgbClr val="003F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8891" y="2621279"/>
            <a:ext cx="2574036" cy="175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69023" y="2648303"/>
            <a:ext cx="2467608" cy="16452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76059" y="2724911"/>
            <a:ext cx="2292096" cy="16169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56313" y="2751453"/>
            <a:ext cx="2186049" cy="15107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00000"/>
              </a:lnSpc>
            </a:pPr>
            <a:r>
              <a:rPr sz="2500" spc="-25" dirty="0"/>
              <a:t>CE</a:t>
            </a:r>
            <a:r>
              <a:rPr sz="2500" spc="-195" dirty="0"/>
              <a:t>V</a:t>
            </a:r>
            <a:r>
              <a:rPr sz="2500" spc="-20" dirty="0"/>
              <a:t>A-</a:t>
            </a:r>
            <a:r>
              <a:rPr sz="2500" spc="-204" dirty="0">
                <a:solidFill>
                  <a:srgbClr val="CDD903"/>
                </a:solidFill>
              </a:rPr>
              <a:t>T</a:t>
            </a:r>
            <a:r>
              <a:rPr sz="2500" spc="-15" dirty="0">
                <a:solidFill>
                  <a:srgbClr val="CDD903"/>
                </a:solidFill>
              </a:rPr>
              <a:t>oolBox</a:t>
            </a:r>
            <a:r>
              <a:rPr sz="2500" spc="-25" dirty="0">
                <a:latin typeface="Arial"/>
                <a:cs typeface="Arial"/>
              </a:rPr>
              <a:t>™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10" dirty="0"/>
              <a:t>-</a:t>
            </a:r>
            <a:r>
              <a:rPr sz="2500" spc="80" dirty="0">
                <a:latin typeface="Times New Roman"/>
                <a:cs typeface="Times New Roman"/>
              </a:rPr>
              <a:t> </a:t>
            </a:r>
            <a:r>
              <a:rPr sz="2500" spc="-20" dirty="0"/>
              <a:t>Ec</a:t>
            </a:r>
            <a:r>
              <a:rPr sz="2500" spc="-5" dirty="0"/>
              <a:t>l</a:t>
            </a:r>
            <a:r>
              <a:rPr sz="2500" spc="-15" dirty="0"/>
              <a:t>ipse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-15" dirty="0"/>
              <a:t>ba</a:t>
            </a:r>
            <a:r>
              <a:rPr sz="2500" spc="-10" dirty="0"/>
              <a:t>s</a:t>
            </a:r>
            <a:r>
              <a:rPr sz="2500" spc="-20" dirty="0"/>
              <a:t>ed</a:t>
            </a:r>
            <a:r>
              <a:rPr sz="2500" spc="65" dirty="0">
                <a:latin typeface="Times New Roman"/>
                <a:cs typeface="Times New Roman"/>
              </a:rPr>
              <a:t> </a:t>
            </a:r>
            <a:r>
              <a:rPr sz="2500" spc="-25" dirty="0"/>
              <a:t>SW</a:t>
            </a:r>
            <a:r>
              <a:rPr sz="2500" spc="70" dirty="0">
                <a:latin typeface="Times New Roman"/>
                <a:cs typeface="Times New Roman"/>
              </a:rPr>
              <a:t> </a:t>
            </a:r>
            <a:r>
              <a:rPr sz="2500" spc="-25" dirty="0"/>
              <a:t>De</a:t>
            </a:r>
            <a:r>
              <a:rPr sz="2500" spc="-190" dirty="0"/>
              <a:t>v</a:t>
            </a:r>
            <a:r>
              <a:rPr sz="2500" spc="-10" dirty="0"/>
              <a:t>.</a:t>
            </a:r>
            <a:r>
              <a:rPr sz="2500" spc="60" dirty="0">
                <a:latin typeface="Times New Roman"/>
                <a:cs typeface="Times New Roman"/>
              </a:rPr>
              <a:t> </a:t>
            </a:r>
            <a:r>
              <a:rPr sz="2500" spc="-204" dirty="0"/>
              <a:t>T</a:t>
            </a:r>
            <a:r>
              <a:rPr sz="2500" spc="-15" dirty="0"/>
              <a:t>ools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0261" y="1228737"/>
            <a:ext cx="3566795" cy="3020695"/>
          </a:xfrm>
          <a:custGeom>
            <a:avLst/>
            <a:gdLst/>
            <a:ahLst/>
            <a:cxnLst/>
            <a:rect l="l" t="t" r="r" b="b"/>
            <a:pathLst>
              <a:path w="3566795" h="3020695">
                <a:moveTo>
                  <a:pt x="0" y="3020698"/>
                </a:moveTo>
                <a:lnTo>
                  <a:pt x="3566403" y="3020698"/>
                </a:lnTo>
                <a:lnTo>
                  <a:pt x="3566403" y="0"/>
                </a:lnTo>
                <a:lnTo>
                  <a:pt x="0" y="0"/>
                </a:lnTo>
                <a:lnTo>
                  <a:pt x="0" y="3020698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5984" y="1300368"/>
            <a:ext cx="102107" cy="1158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5984" y="1554845"/>
            <a:ext cx="102107" cy="1158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7340" y="1813925"/>
            <a:ext cx="76200" cy="899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7340" y="2041017"/>
            <a:ext cx="76200" cy="899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22224" y="2258948"/>
            <a:ext cx="76200" cy="975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22224" y="2486025"/>
            <a:ext cx="76200" cy="975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22224" y="2713101"/>
            <a:ext cx="76200" cy="975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5984" y="2944748"/>
            <a:ext cx="102107" cy="1158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5984" y="3199257"/>
            <a:ext cx="102107" cy="1158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5984" y="3453765"/>
            <a:ext cx="102107" cy="1158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5984" y="3708272"/>
            <a:ext cx="102107" cy="1158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7340" y="3968877"/>
            <a:ext cx="76200" cy="975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94746" y="1268839"/>
            <a:ext cx="3248660" cy="284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300" spc="-15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1300" spc="-25" dirty="0">
                <a:solidFill>
                  <a:srgbClr val="072C61"/>
                </a:solidFill>
                <a:latin typeface="Arial"/>
                <a:cs typeface="Arial"/>
              </a:rPr>
              <a:t>v</a:t>
            </a:r>
            <a:r>
              <a:rPr sz="1300" spc="-15" dirty="0">
                <a:solidFill>
                  <a:srgbClr val="072C61"/>
                </a:solidFill>
                <a:latin typeface="Arial"/>
                <a:cs typeface="Arial"/>
              </a:rPr>
              <a:t>an</a:t>
            </a:r>
            <a:r>
              <a:rPr sz="1300" spc="-20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1300" spc="-15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300" spc="-10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1300" spc="6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072C61"/>
                </a:solidFill>
                <a:latin typeface="Arial"/>
                <a:cs typeface="Arial"/>
              </a:rPr>
              <a:t>Ecli</a:t>
            </a:r>
            <a:r>
              <a:rPr sz="1300" spc="-20" dirty="0">
                <a:solidFill>
                  <a:srgbClr val="072C61"/>
                </a:solidFill>
                <a:latin typeface="Arial"/>
                <a:cs typeface="Arial"/>
              </a:rPr>
              <a:t>p</a:t>
            </a:r>
            <a:r>
              <a:rPr sz="1300" spc="-1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300" spc="-15" dirty="0">
                <a:solidFill>
                  <a:srgbClr val="072C61"/>
                </a:solidFill>
                <a:latin typeface="Arial"/>
                <a:cs typeface="Arial"/>
              </a:rPr>
              <a:t>e-base</a:t>
            </a:r>
            <a:r>
              <a:rPr sz="1300" spc="-10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1300" spc="8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072C61"/>
                </a:solidFill>
                <a:latin typeface="Arial"/>
                <a:cs typeface="Arial"/>
              </a:rPr>
              <a:t>IDE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300" spc="-10" dirty="0">
                <a:solidFill>
                  <a:srgbClr val="072C61"/>
                </a:solidFill>
                <a:latin typeface="Arial"/>
                <a:cs typeface="Arial"/>
              </a:rPr>
              <a:t>Optimizing</a:t>
            </a:r>
            <a:r>
              <a:rPr sz="1300" spc="6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072C61"/>
                </a:solidFill>
                <a:latin typeface="Arial"/>
                <a:cs typeface="Arial"/>
              </a:rPr>
              <a:t>C/C+</a:t>
            </a:r>
            <a:r>
              <a:rPr sz="1300" spc="-10" dirty="0">
                <a:solidFill>
                  <a:srgbClr val="072C61"/>
                </a:solidFill>
                <a:latin typeface="Arial"/>
                <a:cs typeface="Arial"/>
              </a:rPr>
              <a:t>+</a:t>
            </a:r>
            <a:r>
              <a:rPr sz="1300" spc="5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072C61"/>
                </a:solidFill>
                <a:latin typeface="Arial"/>
                <a:cs typeface="Arial"/>
              </a:rPr>
              <a:t>tailored</a:t>
            </a:r>
            <a:r>
              <a:rPr sz="1300" spc="6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072C61"/>
                </a:solidFill>
                <a:latin typeface="Arial"/>
                <a:cs typeface="Arial"/>
              </a:rPr>
              <a:t>compiler</a:t>
            </a:r>
            <a:endParaRPr sz="1300">
              <a:latin typeface="Arial"/>
              <a:cs typeface="Arial"/>
            </a:endParaRPr>
          </a:p>
          <a:p>
            <a:pPr marL="193675" marR="1507490">
              <a:lnSpc>
                <a:spcPct val="135500"/>
              </a:lnSpc>
              <a:spcBef>
                <a:spcPts val="5"/>
              </a:spcBef>
            </a:pPr>
            <a:r>
              <a:rPr sz="1100" spc="-5" dirty="0">
                <a:solidFill>
                  <a:srgbClr val="072C61"/>
                </a:solidFill>
                <a:latin typeface="Arial"/>
                <a:cs typeface="Arial"/>
              </a:rPr>
              <a:t>Aut</a:t>
            </a:r>
            <a:r>
              <a:rPr sz="1100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100" spc="2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072C61"/>
                </a:solidFill>
                <a:latin typeface="Arial"/>
                <a:cs typeface="Arial"/>
              </a:rPr>
              <a:t>v</a:t>
            </a:r>
            <a:r>
              <a:rPr sz="1100" spc="-5" dirty="0">
                <a:solidFill>
                  <a:srgbClr val="072C61"/>
                </a:solidFill>
                <a:latin typeface="Arial"/>
                <a:cs typeface="Arial"/>
              </a:rPr>
              <a:t>ecto</a:t>
            </a:r>
            <a:r>
              <a:rPr sz="1100" spc="5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1100" spc="-10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100" spc="-15" dirty="0">
                <a:solidFill>
                  <a:srgbClr val="072C61"/>
                </a:solidFill>
                <a:latin typeface="Arial"/>
                <a:cs typeface="Arial"/>
              </a:rPr>
              <a:t>z</a:t>
            </a:r>
            <a:r>
              <a:rPr sz="1100" spc="-5" dirty="0">
                <a:solidFill>
                  <a:srgbClr val="072C61"/>
                </a:solidFill>
                <a:latin typeface="Arial"/>
                <a:cs typeface="Arial"/>
              </a:rPr>
              <a:t>atio</a:t>
            </a:r>
            <a:r>
              <a:rPr sz="1100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10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100" spc="-15" dirty="0">
                <a:solidFill>
                  <a:srgbClr val="072C61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100" spc="-5" dirty="0">
                <a:solidFill>
                  <a:srgbClr val="072C61"/>
                </a:solidFill>
                <a:latin typeface="Arial"/>
                <a:cs typeface="Arial"/>
              </a:rPr>
              <a:t>en</a:t>
            </a:r>
            <a:r>
              <a:rPr sz="11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100" spc="-10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100" spc="-15" dirty="0">
                <a:solidFill>
                  <a:srgbClr val="072C61"/>
                </a:solidFill>
                <a:latin typeface="Arial"/>
                <a:cs typeface="Arial"/>
              </a:rPr>
              <a:t>v</a:t>
            </a:r>
            <a:r>
              <a:rPr sz="110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100" spc="4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072C61"/>
                </a:solidFill>
                <a:latin typeface="Arial"/>
                <a:cs typeface="Arial"/>
              </a:rPr>
              <a:t>Ve</a:t>
            </a:r>
            <a:r>
              <a:rPr sz="1100" dirty="0">
                <a:solidFill>
                  <a:srgbClr val="072C61"/>
                </a:solidFill>
                <a:latin typeface="Arial"/>
                <a:cs typeface="Arial"/>
              </a:rPr>
              <a:t>c-C</a:t>
            </a:r>
            <a:r>
              <a:rPr sz="1100" spc="1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72C61"/>
                </a:solidFill>
                <a:latin typeface="Arial"/>
                <a:cs typeface="Arial"/>
              </a:rPr>
              <a:t>su</a:t>
            </a:r>
            <a:r>
              <a:rPr sz="1100" spc="-5" dirty="0">
                <a:solidFill>
                  <a:srgbClr val="072C61"/>
                </a:solidFill>
                <a:latin typeface="Arial"/>
                <a:cs typeface="Arial"/>
              </a:rPr>
              <a:t>ppo</a:t>
            </a:r>
            <a:r>
              <a:rPr sz="1100" dirty="0">
                <a:solidFill>
                  <a:srgbClr val="072C61"/>
                </a:solidFill>
                <a:latin typeface="Arial"/>
                <a:cs typeface="Arial"/>
              </a:rPr>
              <a:t>rt</a:t>
            </a:r>
            <a:endParaRPr sz="1100">
              <a:latin typeface="Arial"/>
              <a:cs typeface="Arial"/>
            </a:endParaRPr>
          </a:p>
          <a:p>
            <a:pPr marL="407034">
              <a:lnSpc>
                <a:spcPct val="100000"/>
              </a:lnSpc>
              <a:spcBef>
                <a:spcPts val="465"/>
              </a:spcBef>
            </a:pPr>
            <a:r>
              <a:rPr sz="1100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1100" spc="3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100" spc="-5" dirty="0">
                <a:solidFill>
                  <a:srgbClr val="072C61"/>
                </a:solidFill>
                <a:latin typeface="Arial"/>
                <a:cs typeface="Arial"/>
              </a:rPr>
              <a:t>an</a:t>
            </a:r>
            <a:r>
              <a:rPr sz="1100" spc="5" dirty="0">
                <a:solidFill>
                  <a:srgbClr val="072C61"/>
                </a:solidFill>
                <a:latin typeface="Arial"/>
                <a:cs typeface="Arial"/>
              </a:rPr>
              <a:t>g</a:t>
            </a:r>
            <a:r>
              <a:rPr sz="1100" spc="-5" dirty="0">
                <a:solidFill>
                  <a:srgbClr val="072C61"/>
                </a:solidFill>
                <a:latin typeface="Arial"/>
                <a:cs typeface="Arial"/>
              </a:rPr>
              <a:t>ua</a:t>
            </a:r>
            <a:r>
              <a:rPr sz="1100" spc="5" dirty="0">
                <a:solidFill>
                  <a:srgbClr val="072C61"/>
                </a:solidFill>
                <a:latin typeface="Arial"/>
                <a:cs typeface="Arial"/>
              </a:rPr>
              <a:t>g</a:t>
            </a:r>
            <a:r>
              <a:rPr sz="110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100" spc="1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100" spc="-15" dirty="0">
                <a:solidFill>
                  <a:srgbClr val="072C61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100" spc="-5" dirty="0">
                <a:solidFill>
                  <a:srgbClr val="072C61"/>
                </a:solidFill>
                <a:latin typeface="Arial"/>
                <a:cs typeface="Arial"/>
              </a:rPr>
              <a:t>en</a:t>
            </a:r>
            <a:r>
              <a:rPr sz="11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100" spc="-10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100" spc="-5" dirty="0">
                <a:solidFill>
                  <a:srgbClr val="072C61"/>
                </a:solidFill>
                <a:latin typeface="Arial"/>
                <a:cs typeface="Arial"/>
              </a:rPr>
              <a:t>on</a:t>
            </a:r>
            <a:r>
              <a:rPr sz="11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100" spc="2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100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100" spc="3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100" spc="-5" dirty="0">
                <a:solidFill>
                  <a:srgbClr val="072C61"/>
                </a:solidFill>
                <a:latin typeface="Arial"/>
                <a:cs typeface="Arial"/>
              </a:rPr>
              <a:t>pen</a:t>
            </a:r>
            <a:r>
              <a:rPr sz="1100" spc="-10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1100" spc="-5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100" dirty="0">
                <a:solidFill>
                  <a:srgbClr val="072C61"/>
                </a:solidFill>
                <a:latin typeface="Arial"/>
                <a:cs typeface="Arial"/>
              </a:rPr>
              <a:t>-</a:t>
            </a:r>
            <a:r>
              <a:rPr sz="1100" spc="-10" dirty="0">
                <a:solidFill>
                  <a:srgbClr val="072C61"/>
                </a:solidFill>
                <a:latin typeface="Arial"/>
                <a:cs typeface="Arial"/>
              </a:rPr>
              <a:t>li</a:t>
            </a:r>
            <a:r>
              <a:rPr sz="1100" spc="10" dirty="0">
                <a:solidFill>
                  <a:srgbClr val="072C61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100" spc="2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100" spc="-15" dirty="0">
                <a:solidFill>
                  <a:srgbClr val="072C61"/>
                </a:solidFill>
                <a:latin typeface="Arial"/>
                <a:cs typeface="Arial"/>
              </a:rPr>
              <a:t>y</a:t>
            </a:r>
            <a:r>
              <a:rPr sz="1100" spc="-5" dirty="0">
                <a:solidFill>
                  <a:srgbClr val="072C61"/>
                </a:solidFill>
                <a:latin typeface="Arial"/>
                <a:cs typeface="Arial"/>
              </a:rPr>
              <a:t>ntax</a:t>
            </a:r>
            <a:endParaRPr sz="1100">
              <a:latin typeface="Arial"/>
              <a:cs typeface="Arial"/>
            </a:endParaRPr>
          </a:p>
          <a:p>
            <a:pPr marL="407034">
              <a:lnSpc>
                <a:spcPct val="100000"/>
              </a:lnSpc>
              <a:spcBef>
                <a:spcPts val="470"/>
              </a:spcBef>
            </a:pPr>
            <a:r>
              <a:rPr sz="1100" spc="-10" dirty="0">
                <a:solidFill>
                  <a:srgbClr val="072C61"/>
                </a:solidFill>
                <a:latin typeface="Arial"/>
                <a:cs typeface="Arial"/>
              </a:rPr>
              <a:t>V</a:t>
            </a:r>
            <a:r>
              <a:rPr sz="1100" spc="-5" dirty="0">
                <a:solidFill>
                  <a:srgbClr val="072C61"/>
                </a:solidFill>
                <a:latin typeface="Arial"/>
                <a:cs typeface="Arial"/>
              </a:rPr>
              <a:t>ec</a:t>
            </a:r>
            <a:r>
              <a:rPr sz="1100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100" spc="-5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100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1100" spc="1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100" spc="-15" dirty="0">
                <a:solidFill>
                  <a:srgbClr val="072C61"/>
                </a:solidFill>
                <a:latin typeface="Arial"/>
                <a:cs typeface="Arial"/>
              </a:rPr>
              <a:t>y</a:t>
            </a:r>
            <a:r>
              <a:rPr sz="1100" spc="-5" dirty="0">
                <a:solidFill>
                  <a:srgbClr val="072C61"/>
                </a:solidFill>
                <a:latin typeface="Arial"/>
                <a:cs typeface="Arial"/>
              </a:rPr>
              <a:t>p</a:t>
            </a:r>
            <a:r>
              <a:rPr sz="1100" spc="-1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1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100" spc="1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100" spc="15" dirty="0">
                <a:solidFill>
                  <a:srgbClr val="072C61"/>
                </a:solidFill>
                <a:latin typeface="Arial"/>
                <a:cs typeface="Arial"/>
              </a:rPr>
              <a:t>f</a:t>
            </a:r>
            <a:r>
              <a:rPr sz="1100" spc="-5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100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1100" spc="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1100" dirty="0">
                <a:solidFill>
                  <a:srgbClr val="072C61"/>
                </a:solidFill>
                <a:latin typeface="Arial"/>
                <a:cs typeface="Arial"/>
              </a:rPr>
              <a:t>/</a:t>
            </a:r>
            <a:r>
              <a:rPr sz="1100" spc="-10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1100" dirty="0">
                <a:solidFill>
                  <a:srgbClr val="072C61"/>
                </a:solidFill>
                <a:latin typeface="Arial"/>
                <a:cs typeface="Arial"/>
              </a:rPr>
              <a:t>++</a:t>
            </a:r>
            <a:r>
              <a:rPr sz="1100" spc="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72C61"/>
                </a:solidFill>
                <a:latin typeface="Arial"/>
                <a:cs typeface="Arial"/>
              </a:rPr>
              <a:t>-</a:t>
            </a:r>
            <a:r>
              <a:rPr sz="1100" spc="1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000" spc="-15" dirty="0">
                <a:solidFill>
                  <a:srgbClr val="072C61"/>
                </a:solidFill>
                <a:latin typeface="Arial"/>
                <a:cs typeface="Arial"/>
              </a:rPr>
              <a:t>ho</a:t>
            </a:r>
            <a:r>
              <a:rPr sz="1000" spc="-5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072C61"/>
                </a:solidFill>
                <a:latin typeface="Arial"/>
                <a:cs typeface="Arial"/>
              </a:rPr>
              <a:t>t8</a:t>
            </a:r>
            <a:r>
              <a:rPr sz="1000" spc="-5" dirty="0">
                <a:solidFill>
                  <a:srgbClr val="072C61"/>
                </a:solidFill>
                <a:latin typeface="Arial"/>
                <a:cs typeface="Arial"/>
              </a:rPr>
              <a:t>,</a:t>
            </a:r>
            <a:r>
              <a:rPr sz="1000" spc="1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000" spc="-15" dirty="0">
                <a:solidFill>
                  <a:srgbClr val="072C61"/>
                </a:solidFill>
                <a:latin typeface="Arial"/>
                <a:cs typeface="Arial"/>
              </a:rPr>
              <a:t>u</a:t>
            </a:r>
            <a:r>
              <a:rPr sz="1000" spc="-5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000" spc="-15" dirty="0">
                <a:solidFill>
                  <a:srgbClr val="072C61"/>
                </a:solidFill>
                <a:latin typeface="Arial"/>
                <a:cs typeface="Arial"/>
              </a:rPr>
              <a:t>ho</a:t>
            </a:r>
            <a:r>
              <a:rPr sz="1000" spc="-5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072C61"/>
                </a:solidFill>
                <a:latin typeface="Arial"/>
                <a:cs typeface="Arial"/>
              </a:rPr>
              <a:t>t32</a:t>
            </a:r>
            <a:r>
              <a:rPr sz="1000" spc="-15" dirty="0">
                <a:solidFill>
                  <a:srgbClr val="072C61"/>
                </a:solidFill>
                <a:latin typeface="Arial"/>
                <a:cs typeface="Arial"/>
              </a:rPr>
              <a:t>,…</a:t>
            </a:r>
            <a:endParaRPr sz="1000">
              <a:latin typeface="Arial"/>
              <a:cs typeface="Arial"/>
            </a:endParaRPr>
          </a:p>
          <a:p>
            <a:pPr marL="407034">
              <a:lnSpc>
                <a:spcPct val="100000"/>
              </a:lnSpc>
              <a:spcBef>
                <a:spcPts val="465"/>
              </a:spcBef>
            </a:pPr>
            <a:r>
              <a:rPr sz="1100" spc="-5" dirty="0">
                <a:solidFill>
                  <a:srgbClr val="072C61"/>
                </a:solidFill>
                <a:latin typeface="Arial"/>
                <a:cs typeface="Arial"/>
              </a:rPr>
              <a:t>Vecto</a:t>
            </a:r>
            <a:r>
              <a:rPr sz="1100" spc="5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1100" spc="-10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100" spc="-15" dirty="0">
                <a:solidFill>
                  <a:srgbClr val="072C61"/>
                </a:solidFill>
                <a:latin typeface="Arial"/>
                <a:cs typeface="Arial"/>
              </a:rPr>
              <a:t>z</a:t>
            </a:r>
            <a:r>
              <a:rPr sz="1100" spc="-5" dirty="0">
                <a:solidFill>
                  <a:srgbClr val="072C61"/>
                </a:solidFill>
                <a:latin typeface="Arial"/>
                <a:cs typeface="Arial"/>
              </a:rPr>
              <a:t>atio</a:t>
            </a:r>
            <a:r>
              <a:rPr sz="1100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100" spc="2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100" spc="15" dirty="0">
                <a:solidFill>
                  <a:srgbClr val="072C61"/>
                </a:solidFill>
                <a:latin typeface="Arial"/>
                <a:cs typeface="Arial"/>
              </a:rPr>
              <a:t>f</a:t>
            </a:r>
            <a:r>
              <a:rPr sz="1100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1100" spc="-5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100" dirty="0">
                <a:solidFill>
                  <a:srgbClr val="072C61"/>
                </a:solidFill>
                <a:latin typeface="Arial"/>
                <a:cs typeface="Arial"/>
              </a:rPr>
              <a:t>m</a:t>
            </a:r>
            <a:r>
              <a:rPr sz="1100" spc="-2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072C61"/>
                </a:solidFill>
                <a:latin typeface="Arial"/>
                <a:cs typeface="Arial"/>
              </a:rPr>
              <a:t>opera</a:t>
            </a:r>
            <a:r>
              <a:rPr sz="1100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100" spc="-5" dirty="0">
                <a:solidFill>
                  <a:srgbClr val="072C61"/>
                </a:solidFill>
                <a:latin typeface="Arial"/>
                <a:cs typeface="Arial"/>
              </a:rPr>
              <a:t>ors</a:t>
            </a:r>
            <a:endParaRPr sz="1100">
              <a:latin typeface="Arial"/>
              <a:cs typeface="Arial"/>
            </a:endParaRPr>
          </a:p>
          <a:p>
            <a:pPr marL="12700" marR="1330325">
              <a:lnSpc>
                <a:spcPts val="2000"/>
              </a:lnSpc>
              <a:spcBef>
                <a:spcPts val="135"/>
              </a:spcBef>
            </a:pPr>
            <a:r>
              <a:rPr sz="1300" spc="-15" dirty="0">
                <a:solidFill>
                  <a:srgbClr val="072C61"/>
                </a:solidFill>
                <a:latin typeface="Arial"/>
                <a:cs typeface="Arial"/>
              </a:rPr>
              <a:t>Linke</a:t>
            </a:r>
            <a:r>
              <a:rPr sz="1300" spc="-5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1300" spc="5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072C61"/>
                </a:solidFill>
                <a:latin typeface="Arial"/>
                <a:cs typeface="Arial"/>
              </a:rPr>
              <a:t>an</a:t>
            </a:r>
            <a:r>
              <a:rPr sz="1300" spc="-10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1300" spc="4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072C61"/>
                </a:solidFill>
                <a:latin typeface="Arial"/>
                <a:cs typeface="Arial"/>
              </a:rPr>
              <a:t>Utilities</a:t>
            </a:r>
            <a:r>
              <a:rPr sz="1300" spc="-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072C61"/>
                </a:solidFill>
                <a:latin typeface="Arial"/>
                <a:cs typeface="Arial"/>
              </a:rPr>
              <a:t>Automati</a:t>
            </a:r>
            <a:r>
              <a:rPr sz="1300" spc="-10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1300" spc="5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072C61"/>
                </a:solidFill>
                <a:latin typeface="Arial"/>
                <a:cs typeface="Arial"/>
              </a:rPr>
              <a:t>Buil</a:t>
            </a:r>
            <a:r>
              <a:rPr sz="1300" spc="-10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1300" spc="5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072C61"/>
                </a:solidFill>
                <a:latin typeface="Arial"/>
                <a:cs typeface="Arial"/>
              </a:rPr>
              <a:t>Optimizer</a:t>
            </a:r>
            <a:endParaRPr sz="1300">
              <a:latin typeface="Arial"/>
              <a:cs typeface="Arial"/>
            </a:endParaRPr>
          </a:p>
          <a:p>
            <a:pPr marL="12700" marR="445134">
              <a:lnSpc>
                <a:spcPts val="2000"/>
              </a:lnSpc>
              <a:spcBef>
                <a:spcPts val="5"/>
              </a:spcBef>
            </a:pPr>
            <a:r>
              <a:rPr sz="1300" spc="-15" dirty="0">
                <a:solidFill>
                  <a:srgbClr val="072C61"/>
                </a:solidFill>
                <a:latin typeface="Arial"/>
                <a:cs typeface="Arial"/>
              </a:rPr>
              <a:t>CE</a:t>
            </a:r>
            <a:r>
              <a:rPr sz="1300" spc="-110" dirty="0">
                <a:solidFill>
                  <a:srgbClr val="072C61"/>
                </a:solidFill>
                <a:latin typeface="Arial"/>
                <a:cs typeface="Arial"/>
              </a:rPr>
              <a:t>V</a:t>
            </a:r>
            <a:r>
              <a:rPr sz="1300" spc="-10" dirty="0">
                <a:solidFill>
                  <a:srgbClr val="072C61"/>
                </a:solidFill>
                <a:latin typeface="Arial"/>
                <a:cs typeface="Arial"/>
              </a:rPr>
              <a:t>A-</a:t>
            </a:r>
            <a:r>
              <a:rPr sz="1300" spc="-15" dirty="0">
                <a:solidFill>
                  <a:srgbClr val="072C61"/>
                </a:solidFill>
                <a:latin typeface="Arial"/>
                <a:cs typeface="Arial"/>
              </a:rPr>
              <a:t>Xten</a:t>
            </a:r>
            <a:r>
              <a:rPr sz="1300" spc="-10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1300" spc="6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072C61"/>
                </a:solidFill>
                <a:latin typeface="Arial"/>
                <a:cs typeface="Arial"/>
              </a:rPr>
              <a:t>GUI</a:t>
            </a:r>
            <a:r>
              <a:rPr sz="1300" spc="4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072C61"/>
                </a:solidFill>
                <a:latin typeface="Arial"/>
                <a:cs typeface="Arial"/>
              </a:rPr>
              <a:t>Instruction</a:t>
            </a:r>
            <a:r>
              <a:rPr sz="1300" spc="6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072C61"/>
                </a:solidFill>
                <a:latin typeface="Arial"/>
                <a:cs typeface="Arial"/>
              </a:rPr>
              <a:t>builder</a:t>
            </a:r>
            <a:r>
              <a:rPr sz="1300" spc="-1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072C61"/>
                </a:solidFill>
                <a:latin typeface="Arial"/>
                <a:cs typeface="Arial"/>
              </a:rPr>
              <a:t>Buil</a:t>
            </a:r>
            <a:r>
              <a:rPr sz="1300" spc="-5" dirty="0">
                <a:solidFill>
                  <a:srgbClr val="072C61"/>
                </a:solidFill>
                <a:latin typeface="Arial"/>
                <a:cs typeface="Arial"/>
              </a:rPr>
              <a:t>t-</a:t>
            </a:r>
            <a:r>
              <a:rPr sz="1300" spc="-10" dirty="0">
                <a:solidFill>
                  <a:srgbClr val="072C61"/>
                </a:solidFill>
                <a:latin typeface="Arial"/>
                <a:cs typeface="Arial"/>
              </a:rPr>
              <a:t>in</a:t>
            </a:r>
            <a:r>
              <a:rPr sz="1300" spc="4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072C61"/>
                </a:solidFill>
                <a:latin typeface="Arial"/>
                <a:cs typeface="Arial"/>
              </a:rPr>
              <a:t>Debugge</a:t>
            </a:r>
            <a:r>
              <a:rPr sz="1300" spc="-80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1300" spc="-5" dirty="0">
                <a:solidFill>
                  <a:srgbClr val="072C61"/>
                </a:solidFill>
                <a:latin typeface="Arial"/>
                <a:cs typeface="Arial"/>
              </a:rPr>
              <a:t>,</a:t>
            </a:r>
            <a:r>
              <a:rPr sz="1300" spc="8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072C61"/>
                </a:solidFill>
                <a:latin typeface="Arial"/>
                <a:cs typeface="Arial"/>
              </a:rPr>
              <a:t>Simulator</a:t>
            </a:r>
            <a:r>
              <a:rPr sz="1300" spc="6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072C61"/>
                </a:solidFill>
                <a:latin typeface="Arial"/>
                <a:cs typeface="Arial"/>
              </a:rPr>
              <a:t>&amp;</a:t>
            </a:r>
            <a:r>
              <a:rPr sz="1300" spc="3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072C61"/>
                </a:solidFill>
                <a:latin typeface="Arial"/>
                <a:cs typeface="Arial"/>
              </a:rPr>
              <a:t>Profiler</a:t>
            </a:r>
            <a:endParaRPr sz="1300">
              <a:latin typeface="Arial"/>
              <a:cs typeface="Arial"/>
            </a:endParaRPr>
          </a:p>
          <a:p>
            <a:pPr marL="193675">
              <a:lnSpc>
                <a:spcPct val="100000"/>
              </a:lnSpc>
              <a:spcBef>
                <a:spcPts val="320"/>
              </a:spcBef>
            </a:pPr>
            <a:r>
              <a:rPr sz="1200" spc="-135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200" dirty="0">
                <a:solidFill>
                  <a:srgbClr val="072C61"/>
                </a:solidFill>
                <a:latin typeface="Arial"/>
                <a:cs typeface="Arial"/>
              </a:rPr>
              <a:t>ar</a:t>
            </a:r>
            <a:r>
              <a:rPr sz="1200" spc="-15" dirty="0">
                <a:solidFill>
                  <a:srgbClr val="072C61"/>
                </a:solidFill>
                <a:latin typeface="Arial"/>
                <a:cs typeface="Arial"/>
              </a:rPr>
              <a:t>g</a:t>
            </a:r>
            <a:r>
              <a:rPr sz="120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200" spc="-5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200" spc="2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200" spc="5" dirty="0">
                <a:solidFill>
                  <a:srgbClr val="072C61"/>
                </a:solidFill>
                <a:latin typeface="Arial"/>
                <a:cs typeface="Arial"/>
              </a:rPr>
              <a:t>m</a:t>
            </a:r>
            <a:r>
              <a:rPr sz="1200" dirty="0">
                <a:solidFill>
                  <a:srgbClr val="072C61"/>
                </a:solidFill>
                <a:latin typeface="Arial"/>
                <a:cs typeface="Arial"/>
              </a:rPr>
              <a:t>u</a:t>
            </a:r>
            <a:r>
              <a:rPr sz="1200" spc="-5" dirty="0">
                <a:solidFill>
                  <a:srgbClr val="072C61"/>
                </a:solidFill>
                <a:latin typeface="Arial"/>
                <a:cs typeface="Arial"/>
              </a:rPr>
              <a:t>la</a:t>
            </a:r>
            <a:r>
              <a:rPr sz="1200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200" spc="-5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200" spc="-10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200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200" spc="-1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72C61"/>
                </a:solidFill>
                <a:latin typeface="Arial"/>
                <a:cs typeface="Arial"/>
              </a:rPr>
              <a:t>de</a:t>
            </a:r>
            <a:r>
              <a:rPr sz="1200" spc="-100" dirty="0">
                <a:solidFill>
                  <a:srgbClr val="072C61"/>
                </a:solidFill>
                <a:latin typeface="Arial"/>
                <a:cs typeface="Arial"/>
              </a:rPr>
              <a:t>v</a:t>
            </a:r>
            <a:r>
              <a:rPr sz="1200" spc="-5" dirty="0">
                <a:solidFill>
                  <a:srgbClr val="072C61"/>
                </a:solidFill>
                <a:latin typeface="Arial"/>
                <a:cs typeface="Arial"/>
              </a:rPr>
              <a:t>.</a:t>
            </a:r>
            <a:r>
              <a:rPr sz="1200" spc="3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72C61"/>
                </a:solidFill>
                <a:latin typeface="Arial"/>
                <a:cs typeface="Arial"/>
              </a:rPr>
              <a:t>kit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55615" y="973439"/>
            <a:ext cx="3591560" cy="73660"/>
          </a:xfrm>
          <a:custGeom>
            <a:avLst/>
            <a:gdLst/>
            <a:ahLst/>
            <a:cxnLst/>
            <a:rect l="l" t="t" r="r" b="b"/>
            <a:pathLst>
              <a:path w="3591560" h="73659">
                <a:moveTo>
                  <a:pt x="0" y="73151"/>
                </a:moveTo>
                <a:lnTo>
                  <a:pt x="3591031" y="73151"/>
                </a:lnTo>
                <a:lnTo>
                  <a:pt x="3591031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69023" y="973439"/>
            <a:ext cx="4673600" cy="73660"/>
          </a:xfrm>
          <a:custGeom>
            <a:avLst/>
            <a:gdLst/>
            <a:ahLst/>
            <a:cxnLst/>
            <a:rect l="l" t="t" r="r" b="b"/>
            <a:pathLst>
              <a:path w="4673600" h="73659">
                <a:moveTo>
                  <a:pt x="0" y="73151"/>
                </a:moveTo>
                <a:lnTo>
                  <a:pt x="4673345" y="73151"/>
                </a:lnTo>
                <a:lnTo>
                  <a:pt x="4673345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69023" y="1061975"/>
            <a:ext cx="4625218" cy="16866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12076" y="4316681"/>
            <a:ext cx="8291195" cy="537845"/>
          </a:xfrm>
          <a:prstGeom prst="rect">
            <a:avLst/>
          </a:prstGeom>
          <a:solidFill>
            <a:srgbClr val="072C61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Comp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Soft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opme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too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s.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Focu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6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qu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ick</a:t>
            </a:r>
            <a:r>
              <a:rPr sz="16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SW</a:t>
            </a:r>
            <a:r>
              <a:rPr sz="16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portin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6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6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performan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ce</a:t>
            </a:r>
            <a:r>
              <a:rPr sz="16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opt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67617" y="1743050"/>
            <a:ext cx="1330960" cy="462280"/>
          </a:xfrm>
          <a:prstGeom prst="rect">
            <a:avLst/>
          </a:prstGeom>
          <a:solidFill>
            <a:srgbClr val="072C61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IDE</a:t>
            </a:r>
            <a:r>
              <a:rPr sz="12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2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Debugger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iew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389363" y="3817620"/>
            <a:ext cx="902335" cy="462280"/>
          </a:xfrm>
          <a:custGeom>
            <a:avLst/>
            <a:gdLst/>
            <a:ahLst/>
            <a:cxnLst/>
            <a:rect l="l" t="t" r="r" b="b"/>
            <a:pathLst>
              <a:path w="902335" h="462279">
                <a:moveTo>
                  <a:pt x="0" y="461665"/>
                </a:moveTo>
                <a:lnTo>
                  <a:pt x="901790" y="461665"/>
                </a:lnTo>
                <a:lnTo>
                  <a:pt x="901790" y="0"/>
                </a:lnTo>
                <a:lnTo>
                  <a:pt x="0" y="0"/>
                </a:lnTo>
                <a:lnTo>
                  <a:pt x="0" y="461665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475487" y="3876188"/>
            <a:ext cx="72961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1290">
              <a:lnSpc>
                <a:spcPct val="100000"/>
              </a:lnSpc>
            </a:pP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Build</a:t>
            </a:r>
            <a:r>
              <a:rPr sz="1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Optimiz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</a:t>
            </a:r>
            <a:r>
              <a:rPr spc="-5" dirty="0"/>
              <a:t>EV</a:t>
            </a:r>
            <a:r>
              <a:rPr dirty="0"/>
              <a:t>A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5" dirty="0"/>
              <a:t>nc</a:t>
            </a:r>
            <a:r>
              <a:rPr dirty="0"/>
              <a:t>.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i</a:t>
            </a:r>
            <a:r>
              <a:rPr spc="5" dirty="0"/>
              <a:t>g</a:t>
            </a:r>
            <a:r>
              <a:rPr spc="-5" dirty="0"/>
              <a:t>ht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5" dirty="0"/>
              <a:t>ese</a:t>
            </a:r>
            <a:r>
              <a:rPr dirty="0"/>
              <a:t>r</a:t>
            </a:r>
            <a:r>
              <a:rPr spc="-15" dirty="0"/>
              <a:t>v</a:t>
            </a:r>
            <a:r>
              <a:rPr spc="-5" dirty="0"/>
              <a:t>ed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6656313" y="3787758"/>
            <a:ext cx="1353820" cy="462280"/>
          </a:xfrm>
          <a:prstGeom prst="rect">
            <a:avLst/>
          </a:prstGeom>
          <a:solidFill>
            <a:srgbClr val="072C61"/>
          </a:solidFill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Profil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12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Gr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ph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80888" y="608330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206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06857" y="504190"/>
            <a:ext cx="0" cy="78740"/>
          </a:xfrm>
          <a:custGeom>
            <a:avLst/>
            <a:gdLst/>
            <a:ahLst/>
            <a:cxnLst/>
            <a:rect l="l" t="t" r="r" b="b"/>
            <a:pathLst>
              <a:path h="78740">
                <a:moveTo>
                  <a:pt x="0" y="0"/>
                </a:moveTo>
                <a:lnTo>
                  <a:pt x="0" y="78739"/>
                </a:lnTo>
              </a:path>
            </a:pathLst>
          </a:custGeom>
          <a:ln w="53207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80888" y="478790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206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80888" y="425450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>
                <a:moveTo>
                  <a:pt x="0" y="0"/>
                </a:moveTo>
                <a:lnTo>
                  <a:pt x="51937" y="0"/>
                </a:lnTo>
              </a:path>
            </a:pathLst>
          </a:custGeom>
          <a:ln w="5714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80888" y="371475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3340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5995" y="345430"/>
            <a:ext cx="217170" cy="288925"/>
          </a:xfrm>
          <a:custGeom>
            <a:avLst/>
            <a:gdLst/>
            <a:ahLst/>
            <a:cxnLst/>
            <a:rect l="l" t="t" r="r" b="b"/>
            <a:pathLst>
              <a:path w="217170" h="288925">
                <a:moveTo>
                  <a:pt x="146987" y="0"/>
                </a:moveTo>
                <a:lnTo>
                  <a:pt x="104206" y="5543"/>
                </a:lnTo>
                <a:lnTo>
                  <a:pt x="66074" y="21618"/>
                </a:lnTo>
                <a:lnTo>
                  <a:pt x="34730" y="47390"/>
                </a:lnTo>
                <a:lnTo>
                  <a:pt x="12311" y="82024"/>
                </a:lnTo>
                <a:lnTo>
                  <a:pt x="956" y="124685"/>
                </a:lnTo>
                <a:lnTo>
                  <a:pt x="0" y="140545"/>
                </a:lnTo>
                <a:lnTo>
                  <a:pt x="653" y="156236"/>
                </a:lnTo>
                <a:lnTo>
                  <a:pt x="10140" y="199284"/>
                </a:lnTo>
                <a:lnTo>
                  <a:pt x="29995" y="235313"/>
                </a:lnTo>
                <a:lnTo>
                  <a:pt x="59037" y="263064"/>
                </a:lnTo>
                <a:lnTo>
                  <a:pt x="96084" y="281277"/>
                </a:lnTo>
                <a:lnTo>
                  <a:pt x="139955" y="288692"/>
                </a:lnTo>
                <a:lnTo>
                  <a:pt x="216913" y="288797"/>
                </a:lnTo>
                <a:lnTo>
                  <a:pt x="216913" y="238017"/>
                </a:lnTo>
                <a:lnTo>
                  <a:pt x="146987" y="238017"/>
                </a:lnTo>
                <a:lnTo>
                  <a:pt x="131955" y="237018"/>
                </a:lnTo>
                <a:lnTo>
                  <a:pt x="92591" y="222804"/>
                </a:lnTo>
                <a:lnTo>
                  <a:pt x="64674" y="193795"/>
                </a:lnTo>
                <a:lnTo>
                  <a:pt x="51865" y="152598"/>
                </a:lnTo>
                <a:lnTo>
                  <a:pt x="52796" y="135638"/>
                </a:lnTo>
                <a:lnTo>
                  <a:pt x="66933" y="93323"/>
                </a:lnTo>
                <a:lnTo>
                  <a:pt x="94862" y="64861"/>
                </a:lnTo>
                <a:lnTo>
                  <a:pt x="132433" y="51541"/>
                </a:lnTo>
                <a:lnTo>
                  <a:pt x="216833" y="50688"/>
                </a:lnTo>
                <a:lnTo>
                  <a:pt x="216912" y="775"/>
                </a:lnTo>
                <a:lnTo>
                  <a:pt x="146987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55507" y="345429"/>
            <a:ext cx="258445" cy="288925"/>
          </a:xfrm>
          <a:custGeom>
            <a:avLst/>
            <a:gdLst/>
            <a:ahLst/>
            <a:cxnLst/>
            <a:rect l="l" t="t" r="r" b="b"/>
            <a:pathLst>
              <a:path w="258445" h="288925">
                <a:moveTo>
                  <a:pt x="56022" y="0"/>
                </a:moveTo>
                <a:lnTo>
                  <a:pt x="0" y="0"/>
                </a:lnTo>
                <a:lnTo>
                  <a:pt x="101589" y="288797"/>
                </a:lnTo>
                <a:lnTo>
                  <a:pt x="154442" y="288797"/>
                </a:lnTo>
                <a:lnTo>
                  <a:pt x="184456" y="205252"/>
                </a:lnTo>
                <a:lnTo>
                  <a:pt x="128015" y="205252"/>
                </a:lnTo>
                <a:lnTo>
                  <a:pt x="56022" y="0"/>
                </a:lnTo>
                <a:close/>
              </a:path>
              <a:path w="258445" h="288925">
                <a:moveTo>
                  <a:pt x="258196" y="0"/>
                </a:moveTo>
                <a:lnTo>
                  <a:pt x="202051" y="0"/>
                </a:lnTo>
                <a:lnTo>
                  <a:pt x="128015" y="205252"/>
                </a:lnTo>
                <a:lnTo>
                  <a:pt x="184456" y="205252"/>
                </a:lnTo>
                <a:lnTo>
                  <a:pt x="258196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59723" y="345429"/>
            <a:ext cx="277495" cy="288925"/>
          </a:xfrm>
          <a:custGeom>
            <a:avLst/>
            <a:gdLst/>
            <a:ahLst/>
            <a:cxnLst/>
            <a:rect l="l" t="t" r="r" b="b"/>
            <a:pathLst>
              <a:path w="277495" h="288925">
                <a:moveTo>
                  <a:pt x="166115" y="0"/>
                </a:moveTo>
                <a:lnTo>
                  <a:pt x="111008" y="0"/>
                </a:lnTo>
                <a:lnTo>
                  <a:pt x="0" y="288797"/>
                </a:lnTo>
                <a:lnTo>
                  <a:pt x="57149" y="288797"/>
                </a:lnTo>
                <a:lnTo>
                  <a:pt x="79247" y="229483"/>
                </a:lnTo>
                <a:lnTo>
                  <a:pt x="254325" y="229483"/>
                </a:lnTo>
                <a:lnTo>
                  <a:pt x="234407" y="177667"/>
                </a:lnTo>
                <a:lnTo>
                  <a:pt x="99456" y="177667"/>
                </a:lnTo>
                <a:lnTo>
                  <a:pt x="138562" y="76199"/>
                </a:lnTo>
                <a:lnTo>
                  <a:pt x="195405" y="76199"/>
                </a:lnTo>
                <a:lnTo>
                  <a:pt x="166115" y="0"/>
                </a:lnTo>
                <a:close/>
              </a:path>
              <a:path w="277495" h="288925">
                <a:moveTo>
                  <a:pt x="254325" y="229483"/>
                </a:moveTo>
                <a:lnTo>
                  <a:pt x="197754" y="229483"/>
                </a:lnTo>
                <a:lnTo>
                  <a:pt x="219974" y="288797"/>
                </a:lnTo>
                <a:lnTo>
                  <a:pt x="277124" y="288797"/>
                </a:lnTo>
                <a:lnTo>
                  <a:pt x="254325" y="229483"/>
                </a:lnTo>
                <a:close/>
              </a:path>
              <a:path w="277495" h="288925">
                <a:moveTo>
                  <a:pt x="195405" y="76199"/>
                </a:moveTo>
                <a:lnTo>
                  <a:pt x="138562" y="76199"/>
                </a:lnTo>
                <a:lnTo>
                  <a:pt x="177667" y="177667"/>
                </a:lnTo>
                <a:lnTo>
                  <a:pt x="234407" y="177667"/>
                </a:lnTo>
                <a:lnTo>
                  <a:pt x="195405" y="76199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25425" y="272399"/>
            <a:ext cx="120014" cy="156845"/>
          </a:xfrm>
          <a:custGeom>
            <a:avLst/>
            <a:gdLst/>
            <a:ahLst/>
            <a:cxnLst/>
            <a:rect l="l" t="t" r="r" b="b"/>
            <a:pathLst>
              <a:path w="120015" h="156845">
                <a:moveTo>
                  <a:pt x="119454" y="0"/>
                </a:moveTo>
                <a:lnTo>
                  <a:pt x="0" y="161"/>
                </a:lnTo>
                <a:lnTo>
                  <a:pt x="1028" y="3056"/>
                </a:lnTo>
                <a:lnTo>
                  <a:pt x="3234" y="9213"/>
                </a:lnTo>
                <a:lnTo>
                  <a:pt x="20875" y="56975"/>
                </a:lnTo>
                <a:lnTo>
                  <a:pt x="39229" y="103809"/>
                </a:lnTo>
                <a:lnTo>
                  <a:pt x="57542" y="145852"/>
                </a:lnTo>
                <a:lnTo>
                  <a:pt x="62948" y="156589"/>
                </a:lnTo>
                <a:lnTo>
                  <a:pt x="78041" y="115017"/>
                </a:lnTo>
                <a:lnTo>
                  <a:pt x="119454" y="0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75311" y="344700"/>
            <a:ext cx="42545" cy="48895"/>
          </a:xfrm>
          <a:custGeom>
            <a:avLst/>
            <a:gdLst/>
            <a:ahLst/>
            <a:cxnLst/>
            <a:rect l="l" t="t" r="r" b="b"/>
            <a:pathLst>
              <a:path w="42545" h="48895">
                <a:moveTo>
                  <a:pt x="17668" y="0"/>
                </a:moveTo>
                <a:lnTo>
                  <a:pt x="7775" y="5085"/>
                </a:lnTo>
                <a:lnTo>
                  <a:pt x="1336" y="16240"/>
                </a:lnTo>
                <a:lnTo>
                  <a:pt x="0" y="33741"/>
                </a:lnTo>
                <a:lnTo>
                  <a:pt x="8697" y="44301"/>
                </a:lnTo>
                <a:lnTo>
                  <a:pt x="21912" y="48369"/>
                </a:lnTo>
                <a:lnTo>
                  <a:pt x="27847" y="47556"/>
                </a:lnTo>
                <a:lnTo>
                  <a:pt x="34177" y="43482"/>
                </a:lnTo>
                <a:lnTo>
                  <a:pt x="16534" y="43482"/>
                </a:lnTo>
                <a:lnTo>
                  <a:pt x="6491" y="35623"/>
                </a:lnTo>
                <a:lnTo>
                  <a:pt x="2705" y="20702"/>
                </a:lnTo>
                <a:lnTo>
                  <a:pt x="9204" y="8469"/>
                </a:lnTo>
                <a:lnTo>
                  <a:pt x="21912" y="3655"/>
                </a:lnTo>
                <a:lnTo>
                  <a:pt x="33417" y="3655"/>
                </a:lnTo>
                <a:lnTo>
                  <a:pt x="32859" y="3138"/>
                </a:lnTo>
                <a:lnTo>
                  <a:pt x="17668" y="0"/>
                </a:lnTo>
                <a:close/>
              </a:path>
              <a:path w="42545" h="48895">
                <a:moveTo>
                  <a:pt x="33417" y="3655"/>
                </a:moveTo>
                <a:lnTo>
                  <a:pt x="21912" y="3655"/>
                </a:lnTo>
                <a:lnTo>
                  <a:pt x="29658" y="5430"/>
                </a:lnTo>
                <a:lnTo>
                  <a:pt x="37755" y="14324"/>
                </a:lnTo>
                <a:lnTo>
                  <a:pt x="40074" y="30966"/>
                </a:lnTo>
                <a:lnTo>
                  <a:pt x="31894" y="40352"/>
                </a:lnTo>
                <a:lnTo>
                  <a:pt x="16534" y="43482"/>
                </a:lnTo>
                <a:lnTo>
                  <a:pt x="34177" y="43482"/>
                </a:lnTo>
                <a:lnTo>
                  <a:pt x="36748" y="41828"/>
                </a:lnTo>
                <a:lnTo>
                  <a:pt x="42139" y="30169"/>
                </a:lnTo>
                <a:lnTo>
                  <a:pt x="42499" y="12053"/>
                </a:lnTo>
                <a:lnTo>
                  <a:pt x="33417" y="3655"/>
                </a:lnTo>
                <a:close/>
              </a:path>
              <a:path w="42545" h="48895">
                <a:moveTo>
                  <a:pt x="28252" y="10391"/>
                </a:moveTo>
                <a:lnTo>
                  <a:pt x="13895" y="10398"/>
                </a:lnTo>
                <a:lnTo>
                  <a:pt x="13895" y="37579"/>
                </a:lnTo>
                <a:lnTo>
                  <a:pt x="18742" y="37579"/>
                </a:lnTo>
                <a:lnTo>
                  <a:pt x="18742" y="25631"/>
                </a:lnTo>
                <a:lnTo>
                  <a:pt x="28648" y="25631"/>
                </a:lnTo>
                <a:lnTo>
                  <a:pt x="31056" y="22339"/>
                </a:lnTo>
                <a:lnTo>
                  <a:pt x="18742" y="22339"/>
                </a:lnTo>
                <a:lnTo>
                  <a:pt x="18742" y="14079"/>
                </a:lnTo>
                <a:lnTo>
                  <a:pt x="31056" y="14079"/>
                </a:lnTo>
                <a:lnTo>
                  <a:pt x="31056" y="13561"/>
                </a:lnTo>
                <a:lnTo>
                  <a:pt x="28252" y="10391"/>
                </a:lnTo>
                <a:close/>
              </a:path>
              <a:path w="42545" h="48895">
                <a:moveTo>
                  <a:pt x="24320" y="25631"/>
                </a:moveTo>
                <a:lnTo>
                  <a:pt x="19504" y="25631"/>
                </a:lnTo>
                <a:lnTo>
                  <a:pt x="20266" y="26393"/>
                </a:lnTo>
                <a:lnTo>
                  <a:pt x="21912" y="27917"/>
                </a:lnTo>
                <a:lnTo>
                  <a:pt x="23039" y="29959"/>
                </a:lnTo>
                <a:lnTo>
                  <a:pt x="25082" y="33129"/>
                </a:lnTo>
                <a:lnTo>
                  <a:pt x="26971" y="37579"/>
                </a:lnTo>
                <a:lnTo>
                  <a:pt x="32580" y="37579"/>
                </a:lnTo>
                <a:lnTo>
                  <a:pt x="28648" y="30721"/>
                </a:lnTo>
                <a:lnTo>
                  <a:pt x="26971" y="28801"/>
                </a:lnTo>
                <a:lnTo>
                  <a:pt x="25447" y="25996"/>
                </a:lnTo>
                <a:lnTo>
                  <a:pt x="24320" y="25631"/>
                </a:lnTo>
                <a:close/>
              </a:path>
              <a:path w="42545" h="48895">
                <a:moveTo>
                  <a:pt x="31056" y="14079"/>
                </a:moveTo>
                <a:lnTo>
                  <a:pt x="25082" y="14079"/>
                </a:lnTo>
                <a:lnTo>
                  <a:pt x="26606" y="15206"/>
                </a:lnTo>
                <a:lnTo>
                  <a:pt x="26606" y="19535"/>
                </a:lnTo>
                <a:lnTo>
                  <a:pt x="25844" y="20419"/>
                </a:lnTo>
                <a:lnTo>
                  <a:pt x="25082" y="21181"/>
                </a:lnTo>
                <a:lnTo>
                  <a:pt x="24320" y="22339"/>
                </a:lnTo>
                <a:lnTo>
                  <a:pt x="31056" y="22339"/>
                </a:lnTo>
                <a:lnTo>
                  <a:pt x="31056" y="14079"/>
                </a:lnTo>
                <a:close/>
              </a:path>
            </a:pathLst>
          </a:custGeom>
          <a:solidFill>
            <a:srgbClr val="003F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5"/>
              </a:lnSpc>
            </a:pPr>
            <a:r>
              <a:rPr sz="2500" spc="-15" dirty="0"/>
              <a:t>Para</a:t>
            </a:r>
            <a:r>
              <a:rPr sz="2500" spc="-5" dirty="0"/>
              <a:t>l</a:t>
            </a:r>
            <a:r>
              <a:rPr sz="2500" spc="-10" dirty="0"/>
              <a:t>lel</a:t>
            </a:r>
            <a:r>
              <a:rPr sz="2500" spc="65" dirty="0">
                <a:latin typeface="Times New Roman"/>
                <a:cs typeface="Times New Roman"/>
              </a:rPr>
              <a:t> </a:t>
            </a:r>
            <a:r>
              <a:rPr sz="2500" spc="-25" dirty="0"/>
              <a:t>Random</a:t>
            </a:r>
            <a:r>
              <a:rPr sz="2500" spc="80" dirty="0">
                <a:latin typeface="Times New Roman"/>
                <a:cs typeface="Times New Roman"/>
              </a:rPr>
              <a:t> </a:t>
            </a:r>
            <a:r>
              <a:rPr sz="2500" spc="-20" dirty="0"/>
              <a:t>Memory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spc="-20" dirty="0"/>
              <a:t>Acce</a:t>
            </a:r>
            <a:r>
              <a:rPr sz="2500" spc="-15" dirty="0"/>
              <a:t>ss</a:t>
            </a:r>
            <a:r>
              <a:rPr sz="2500" spc="60" dirty="0">
                <a:latin typeface="Times New Roman"/>
                <a:cs typeface="Times New Roman"/>
              </a:rPr>
              <a:t> </a:t>
            </a:r>
            <a:r>
              <a:rPr sz="2500" spc="-20" dirty="0"/>
              <a:t>Mechanism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7041" y="1009650"/>
            <a:ext cx="152400" cy="178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6873" y="1994154"/>
            <a:ext cx="114300" cy="1478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6873" y="2330957"/>
            <a:ext cx="114300" cy="1478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14271" y="980326"/>
            <a:ext cx="5067935" cy="154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0005" algn="just">
              <a:lnSpc>
                <a:spcPct val="100000"/>
              </a:lnSpc>
            </a:pP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CE</a:t>
            </a:r>
            <a:r>
              <a:rPr sz="2000" spc="-150" dirty="0">
                <a:solidFill>
                  <a:srgbClr val="072C61"/>
                </a:solidFill>
                <a:latin typeface="Arial"/>
                <a:cs typeface="Arial"/>
              </a:rPr>
              <a:t>V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-</a:t>
            </a:r>
            <a:r>
              <a:rPr sz="2000" spc="-5" dirty="0">
                <a:solidFill>
                  <a:srgbClr val="CDD903"/>
                </a:solidFill>
                <a:latin typeface="Arial"/>
                <a:cs typeface="Arial"/>
              </a:rPr>
              <a:t>X</a:t>
            </a:r>
            <a:r>
              <a:rPr sz="2000" dirty="0">
                <a:solidFill>
                  <a:srgbClr val="CDD903"/>
                </a:solidFill>
                <a:latin typeface="Arial"/>
                <a:cs typeface="Arial"/>
              </a:rPr>
              <a:t>M4</a:t>
            </a:r>
            <a:r>
              <a:rPr sz="2000" spc="50" dirty="0">
                <a:solidFill>
                  <a:srgbClr val="CDD90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2000" spc="10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at</a:t>
            </a:r>
            <a:r>
              <a:rPr sz="2000" spc="-10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2000" spc="-10" dirty="0">
                <a:solidFill>
                  <a:srgbClr val="072C61"/>
                </a:solidFill>
                <a:latin typeface="Arial"/>
                <a:cs typeface="Arial"/>
              </a:rPr>
              <a:t>-</a:t>
            </a:r>
            <a:r>
              <a:rPr sz="2000" spc="-15" dirty="0">
                <a:solidFill>
                  <a:srgbClr val="072C61"/>
                </a:solidFill>
                <a:latin typeface="Arial"/>
                <a:cs typeface="Arial"/>
              </a:rPr>
              <a:t>g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ath</a:t>
            </a:r>
            <a:r>
              <a:rPr sz="2000" spc="-15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2000" spc="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pabilit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y</a:t>
            </a:r>
            <a:r>
              <a:rPr sz="2000" spc="4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enables</a:t>
            </a:r>
            <a:r>
              <a:rPr sz="2000" spc="-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load/stor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2000" spc="2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72C61"/>
                </a:solidFill>
                <a:latin typeface="Arial"/>
                <a:cs typeface="Arial"/>
              </a:rPr>
              <a:t>v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ecto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2000" spc="3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elemen</a:t>
            </a:r>
            <a:r>
              <a:rPr sz="2000" spc="-10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2000" spc="3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from</a:t>
            </a:r>
            <a:r>
              <a:rPr sz="2000" spc="-15" dirty="0">
                <a:solidFill>
                  <a:srgbClr val="072C61"/>
                </a:solidFill>
                <a:latin typeface="Arial"/>
                <a:cs typeface="Arial"/>
              </a:rPr>
              <a:t>/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2000" spc="2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mul</a:t>
            </a:r>
            <a:r>
              <a:rPr sz="2000" spc="-15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iple</a:t>
            </a:r>
            <a:r>
              <a:rPr sz="2000" spc="-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memory</a:t>
            </a:r>
            <a:r>
              <a:rPr sz="2000" spc="2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lo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ation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2000" spc="3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2000" spc="4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sin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gl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2000" spc="4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cycle</a:t>
            </a:r>
            <a:endParaRPr sz="2000">
              <a:latin typeface="Arial"/>
              <a:cs typeface="Arial"/>
            </a:endParaRPr>
          </a:p>
          <a:p>
            <a:pPr marL="192405">
              <a:lnSpc>
                <a:spcPct val="100000"/>
              </a:lnSpc>
              <a:spcBef>
                <a:spcPts val="509"/>
              </a:spcBef>
            </a:pP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b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800" spc="6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ser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800" spc="5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co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spc="6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vect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riz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tion</a:t>
            </a:r>
            <a:endParaRPr sz="1800">
              <a:latin typeface="Arial"/>
              <a:cs typeface="Arial"/>
            </a:endParaRPr>
          </a:p>
          <a:p>
            <a:pPr marL="192405">
              <a:lnSpc>
                <a:spcPts val="2140"/>
              </a:lnSpc>
              <a:spcBef>
                <a:spcPts val="495"/>
              </a:spcBef>
            </a:pP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b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spc="5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to</a:t>
            </a:r>
            <a:r>
              <a:rPr sz="1800" spc="3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800" spc="-15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1800" spc="5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v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800" spc="-15" dirty="0">
                <a:solidFill>
                  <a:srgbClr val="072C61"/>
                </a:solidFill>
                <a:latin typeface="Arial"/>
                <a:cs typeface="Arial"/>
              </a:rPr>
              <a:t>u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800" spc="6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from</a:t>
            </a:r>
            <a:r>
              <a:rPr sz="1800" spc="5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3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2</a:t>
            </a:r>
            <a:r>
              <a:rPr sz="1800" spc="5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add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ss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800" spc="7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pe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1800" spc="5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1800" spc="-25" dirty="0">
                <a:solidFill>
                  <a:srgbClr val="072C61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cle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7041" y="2751582"/>
            <a:ext cx="152400" cy="17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6873" y="3431285"/>
            <a:ext cx="114300" cy="1478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14271" y="2710194"/>
            <a:ext cx="4964430" cy="1198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072C61"/>
                </a:solidFill>
                <a:latin typeface="Arial"/>
                <a:cs typeface="Arial"/>
              </a:rPr>
              <a:t>x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ample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:</a:t>
            </a:r>
            <a:r>
              <a:rPr sz="2000" spc="5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072C61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ag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2000" spc="3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hi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stogram</a:t>
            </a:r>
            <a:r>
              <a:rPr sz="2000" spc="2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re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qui</a:t>
            </a:r>
            <a:r>
              <a:rPr sz="2000" spc="5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2000" spc="2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ra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ndom</a:t>
            </a:r>
            <a:r>
              <a:rPr sz="2000" spc="-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2000" spc="1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2000" spc="2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to</a:t>
            </a:r>
            <a:r>
              <a:rPr sz="2000" spc="3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memory</a:t>
            </a:r>
            <a:r>
              <a:rPr sz="2000" spc="2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pe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2000" spc="3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pixel</a:t>
            </a:r>
            <a:endParaRPr sz="2000">
              <a:latin typeface="Arial"/>
              <a:cs typeface="Arial"/>
            </a:endParaRPr>
          </a:p>
          <a:p>
            <a:pPr marL="192405">
              <a:lnSpc>
                <a:spcPct val="100000"/>
              </a:lnSpc>
              <a:spcBef>
                <a:spcPts val="515"/>
              </a:spcBef>
            </a:pP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ch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“va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lue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”</a:t>
            </a:r>
            <a:r>
              <a:rPr sz="1800" spc="10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(</a:t>
            </a:r>
            <a:r>
              <a:rPr sz="1800" spc="-45" dirty="0">
                <a:solidFill>
                  <a:srgbClr val="072C61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it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h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in</a:t>
            </a:r>
            <a:r>
              <a:rPr sz="1800" spc="35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ve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tor) c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800" spc="5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gene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te</a:t>
            </a:r>
            <a:r>
              <a:rPr sz="1800" spc="10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 marL="192405">
              <a:lnSpc>
                <a:spcPct val="100000"/>
              </a:lnSpc>
            </a:pP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dr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ss</a:t>
            </a:r>
            <a:r>
              <a:rPr sz="1800" spc="6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th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800" spc="5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800" spc="-40" dirty="0">
                <a:solidFill>
                  <a:srgbClr val="072C61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800" spc="10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800" spc="5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to</a:t>
            </a:r>
            <a:r>
              <a:rPr sz="1800" spc="3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vect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riz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/p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ra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800" spc="8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4103" y="3929366"/>
            <a:ext cx="507746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p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er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tio</a:t>
            </a:r>
            <a:r>
              <a:rPr sz="1800" spc="-15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800" spc="7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nto</a:t>
            </a:r>
            <a:r>
              <a:rPr sz="1800" spc="4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800" spc="5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mu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tip</a:t>
            </a:r>
            <a:r>
              <a:rPr sz="1800" spc="-15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spc="5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p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er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tion</a:t>
            </a:r>
            <a:r>
              <a:rPr sz="1800" spc="6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40" dirty="0">
                <a:solidFill>
                  <a:srgbClr val="072C61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ith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800" spc="9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800" spc="5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si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g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1800" spc="-25" dirty="0">
                <a:solidFill>
                  <a:srgbClr val="072C61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cle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755910" y="2583918"/>
            <a:ext cx="306525" cy="164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49342" y="2583918"/>
            <a:ext cx="306525" cy="1644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42866" y="2583918"/>
            <a:ext cx="306525" cy="1644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36298" y="2583918"/>
            <a:ext cx="306525" cy="1644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29822" y="2584012"/>
            <a:ext cx="306525" cy="1644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23223" y="2584012"/>
            <a:ext cx="306525" cy="1644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16777" y="2584012"/>
            <a:ext cx="306525" cy="1644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10240" y="2584012"/>
            <a:ext cx="306525" cy="1644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203851" y="2600255"/>
            <a:ext cx="801370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-40" dirty="0">
                <a:latin typeface="Arial"/>
                <a:cs typeface="Arial"/>
              </a:rPr>
              <a:t>V</a:t>
            </a:r>
            <a:r>
              <a:rPr sz="900" b="1" spc="-20" dirty="0">
                <a:latin typeface="Arial"/>
                <a:cs typeface="Arial"/>
              </a:rPr>
              <a:t>e</a:t>
            </a:r>
            <a:r>
              <a:rPr sz="900" b="1" spc="-100" dirty="0">
                <a:latin typeface="Arial"/>
                <a:cs typeface="Arial"/>
              </a:rPr>
              <a:t>c</a:t>
            </a:r>
            <a:r>
              <a:rPr sz="900" b="1" spc="30" dirty="0">
                <a:latin typeface="Arial"/>
                <a:cs typeface="Arial"/>
              </a:rPr>
              <a:t>t</a:t>
            </a:r>
            <a:r>
              <a:rPr sz="900" b="1" spc="-40" dirty="0">
                <a:latin typeface="Arial"/>
                <a:cs typeface="Arial"/>
              </a:rPr>
              <a:t>o</a:t>
            </a:r>
            <a:r>
              <a:rPr sz="900" b="1" spc="-15" dirty="0">
                <a:latin typeface="Arial"/>
                <a:cs typeface="Arial"/>
              </a:rPr>
              <a:t>r</a:t>
            </a:r>
            <a:r>
              <a:rPr sz="900" b="1" spc="-10" dirty="0">
                <a:latin typeface="Times New Roman"/>
                <a:cs typeface="Times New Roman"/>
              </a:rPr>
              <a:t> </a:t>
            </a:r>
            <a:r>
              <a:rPr sz="900" b="1" spc="-70" dirty="0">
                <a:latin typeface="Arial"/>
                <a:cs typeface="Arial"/>
              </a:rPr>
              <a:t>Re</a:t>
            </a:r>
            <a:r>
              <a:rPr sz="900" b="1" spc="-100" dirty="0">
                <a:latin typeface="Arial"/>
                <a:cs typeface="Arial"/>
              </a:rPr>
              <a:t>g</a:t>
            </a:r>
            <a:r>
              <a:rPr sz="900" b="1" spc="-15" dirty="0">
                <a:latin typeface="Arial"/>
                <a:cs typeface="Arial"/>
              </a:rPr>
              <a:t>i</a:t>
            </a:r>
            <a:r>
              <a:rPr sz="900" b="1" spc="-120" dirty="0">
                <a:latin typeface="Arial"/>
                <a:cs typeface="Arial"/>
              </a:rPr>
              <a:t>s</a:t>
            </a:r>
            <a:r>
              <a:rPr sz="900" b="1" spc="30" dirty="0">
                <a:latin typeface="Arial"/>
                <a:cs typeface="Arial"/>
              </a:rPr>
              <a:t>t</a:t>
            </a:r>
            <a:r>
              <a:rPr sz="900" b="1" spc="-20" dirty="0">
                <a:latin typeface="Arial"/>
                <a:cs typeface="Arial"/>
              </a:rPr>
              <a:t>e</a:t>
            </a:r>
            <a:r>
              <a:rPr sz="900" b="1" spc="-15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203851" y="3290663"/>
            <a:ext cx="599440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-155" dirty="0">
                <a:latin typeface="Arial"/>
                <a:cs typeface="Arial"/>
              </a:rPr>
              <a:t>L</a:t>
            </a:r>
            <a:r>
              <a:rPr sz="900" b="1" spc="-15" dirty="0">
                <a:latin typeface="Arial"/>
                <a:cs typeface="Arial"/>
              </a:rPr>
              <a:t>1</a:t>
            </a:r>
            <a:r>
              <a:rPr sz="900" b="1" spc="-10" dirty="0">
                <a:latin typeface="Times New Roman"/>
                <a:cs typeface="Times New Roman"/>
              </a:rPr>
              <a:t> </a:t>
            </a:r>
            <a:r>
              <a:rPr sz="900" b="1" spc="80" dirty="0">
                <a:latin typeface="Arial"/>
                <a:cs typeface="Arial"/>
              </a:rPr>
              <a:t>M</a:t>
            </a:r>
            <a:r>
              <a:rPr sz="900" b="1" spc="-20" dirty="0">
                <a:latin typeface="Arial"/>
                <a:cs typeface="Arial"/>
              </a:rPr>
              <a:t>e</a:t>
            </a:r>
            <a:r>
              <a:rPr sz="900" b="1" spc="-25" dirty="0">
                <a:latin typeface="Arial"/>
                <a:cs typeface="Arial"/>
              </a:rPr>
              <a:t>m</a:t>
            </a:r>
            <a:r>
              <a:rPr sz="900" b="1" spc="-40" dirty="0">
                <a:latin typeface="Arial"/>
                <a:cs typeface="Arial"/>
              </a:rPr>
              <a:t>o</a:t>
            </a:r>
            <a:r>
              <a:rPr sz="900" b="1" spc="-15" dirty="0">
                <a:latin typeface="Arial"/>
                <a:cs typeface="Arial"/>
              </a:rPr>
              <a:t>r</a:t>
            </a:r>
            <a:r>
              <a:rPr sz="900" b="1" spc="-50" dirty="0">
                <a:latin typeface="Arial"/>
                <a:cs typeface="Arial"/>
              </a:rPr>
              <a:t>y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629065" y="3034842"/>
            <a:ext cx="128932" cy="9516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29070" y="3034844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31" y="95165"/>
                </a:lnTo>
                <a:lnTo>
                  <a:pt x="128931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57934" y="3034842"/>
            <a:ext cx="128932" cy="9516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57940" y="3034844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62" y="95165"/>
                </a:lnTo>
                <a:lnTo>
                  <a:pt x="128962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84487" y="3034842"/>
            <a:ext cx="128932" cy="9516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84509" y="3034844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31" y="95165"/>
                </a:lnTo>
                <a:lnTo>
                  <a:pt x="128931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13387" y="3034842"/>
            <a:ext cx="128932" cy="9516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13378" y="3034844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31" y="95165"/>
                </a:lnTo>
                <a:lnTo>
                  <a:pt x="128931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41738" y="3034842"/>
            <a:ext cx="128932" cy="9516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41750" y="3034844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62" y="95165"/>
                </a:lnTo>
                <a:lnTo>
                  <a:pt x="128962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70638" y="3034842"/>
            <a:ext cx="128932" cy="9516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70650" y="3034844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31" y="95165"/>
                </a:lnTo>
                <a:lnTo>
                  <a:pt x="128931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99294" y="3034842"/>
            <a:ext cx="128932" cy="9516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99333" y="3034844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31" y="95165"/>
                </a:lnTo>
                <a:lnTo>
                  <a:pt x="128931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47912" y="3034842"/>
            <a:ext cx="128932" cy="9516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47901" y="3034844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39" h="95250">
                <a:moveTo>
                  <a:pt x="0" y="95165"/>
                </a:moveTo>
                <a:lnTo>
                  <a:pt x="128931" y="95165"/>
                </a:lnTo>
                <a:lnTo>
                  <a:pt x="128931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374434" y="3034842"/>
            <a:ext cx="128932" cy="9516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74439" y="3034844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31" y="95165"/>
                </a:lnTo>
                <a:lnTo>
                  <a:pt x="128931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503334" y="3034842"/>
            <a:ext cx="128932" cy="9516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03340" y="3034844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31" y="95165"/>
                </a:lnTo>
                <a:lnTo>
                  <a:pt x="128931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29065" y="3129117"/>
            <a:ext cx="128932" cy="9516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629070" y="3129118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31" y="95165"/>
                </a:lnTo>
                <a:lnTo>
                  <a:pt x="128931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57934" y="3129117"/>
            <a:ext cx="128932" cy="9516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57940" y="3129118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62" y="95165"/>
                </a:lnTo>
                <a:lnTo>
                  <a:pt x="128962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884487" y="3129117"/>
            <a:ext cx="128932" cy="9516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884509" y="3129118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31" y="95165"/>
                </a:lnTo>
                <a:lnTo>
                  <a:pt x="128931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013387" y="3129117"/>
            <a:ext cx="128932" cy="9516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13378" y="3129118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31" y="95165"/>
                </a:lnTo>
                <a:lnTo>
                  <a:pt x="128931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141738" y="3129117"/>
            <a:ext cx="128932" cy="9516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141750" y="3129118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62" y="95165"/>
                </a:lnTo>
                <a:lnTo>
                  <a:pt x="128962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270638" y="3129117"/>
            <a:ext cx="128932" cy="9516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70650" y="3129118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31" y="95165"/>
                </a:lnTo>
                <a:lnTo>
                  <a:pt x="128931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399294" y="3129117"/>
            <a:ext cx="128932" cy="9516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399333" y="3129118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31" y="95165"/>
                </a:lnTo>
                <a:lnTo>
                  <a:pt x="128931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247912" y="3129117"/>
            <a:ext cx="128932" cy="9516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247901" y="3129118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39" h="95250">
                <a:moveTo>
                  <a:pt x="0" y="95165"/>
                </a:moveTo>
                <a:lnTo>
                  <a:pt x="128931" y="95165"/>
                </a:lnTo>
                <a:lnTo>
                  <a:pt x="128931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374434" y="3129117"/>
            <a:ext cx="128932" cy="9516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374439" y="3129118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31" y="95165"/>
                </a:lnTo>
                <a:lnTo>
                  <a:pt x="128931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503334" y="3129117"/>
            <a:ext cx="128932" cy="9516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503340" y="3129118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31" y="95165"/>
                </a:lnTo>
                <a:lnTo>
                  <a:pt x="128931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629065" y="3220462"/>
            <a:ext cx="128932" cy="9516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629070" y="3220461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31" y="95168"/>
                </a:lnTo>
                <a:lnTo>
                  <a:pt x="128931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757934" y="3220462"/>
            <a:ext cx="128932" cy="9516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57940" y="3220461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62" y="95168"/>
                </a:lnTo>
                <a:lnTo>
                  <a:pt x="128962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884487" y="3220462"/>
            <a:ext cx="128932" cy="9516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884509" y="3220461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31" y="95168"/>
                </a:lnTo>
                <a:lnTo>
                  <a:pt x="128931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013387" y="3220462"/>
            <a:ext cx="128932" cy="9516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013378" y="3220461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31" y="95168"/>
                </a:lnTo>
                <a:lnTo>
                  <a:pt x="128931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141738" y="3220462"/>
            <a:ext cx="128932" cy="9516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141750" y="3220461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62" y="95168"/>
                </a:lnTo>
                <a:lnTo>
                  <a:pt x="128962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270638" y="3220462"/>
            <a:ext cx="128932" cy="9516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270650" y="3220461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31" y="95168"/>
                </a:lnTo>
                <a:lnTo>
                  <a:pt x="128931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399294" y="3220462"/>
            <a:ext cx="128932" cy="9516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399333" y="3220461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31" y="95168"/>
                </a:lnTo>
                <a:lnTo>
                  <a:pt x="128931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247912" y="3220462"/>
            <a:ext cx="128932" cy="9516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247901" y="3220461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39" h="95250">
                <a:moveTo>
                  <a:pt x="0" y="95168"/>
                </a:moveTo>
                <a:lnTo>
                  <a:pt x="128931" y="95168"/>
                </a:lnTo>
                <a:lnTo>
                  <a:pt x="128931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374434" y="3220462"/>
            <a:ext cx="128932" cy="9516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374439" y="3220461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31" y="95168"/>
                </a:lnTo>
                <a:lnTo>
                  <a:pt x="128931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503334" y="3220462"/>
            <a:ext cx="128932" cy="9516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503340" y="3220461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31" y="95168"/>
                </a:lnTo>
                <a:lnTo>
                  <a:pt x="128931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629065" y="3314664"/>
            <a:ext cx="128932" cy="9516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629070" y="3314664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31" y="95168"/>
                </a:lnTo>
                <a:lnTo>
                  <a:pt x="128931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757934" y="3314664"/>
            <a:ext cx="128932" cy="9516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757940" y="3314664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62" y="95168"/>
                </a:lnTo>
                <a:lnTo>
                  <a:pt x="128962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884487" y="3314664"/>
            <a:ext cx="128932" cy="9516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884509" y="3314664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31" y="95168"/>
                </a:lnTo>
                <a:lnTo>
                  <a:pt x="128931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013387" y="3314664"/>
            <a:ext cx="128932" cy="9516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013378" y="3314664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31" y="95168"/>
                </a:lnTo>
                <a:lnTo>
                  <a:pt x="128931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141738" y="3314664"/>
            <a:ext cx="128932" cy="9516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141750" y="3314664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62" y="95168"/>
                </a:lnTo>
                <a:lnTo>
                  <a:pt x="128962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270638" y="3314664"/>
            <a:ext cx="128932" cy="9516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270650" y="3314664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31" y="95168"/>
                </a:lnTo>
                <a:lnTo>
                  <a:pt x="128931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399294" y="3314664"/>
            <a:ext cx="128932" cy="9516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399333" y="3314664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31" y="95168"/>
                </a:lnTo>
                <a:lnTo>
                  <a:pt x="128931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247912" y="3314664"/>
            <a:ext cx="128932" cy="9516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247901" y="3314664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39" h="95250">
                <a:moveTo>
                  <a:pt x="0" y="95168"/>
                </a:moveTo>
                <a:lnTo>
                  <a:pt x="128931" y="95168"/>
                </a:lnTo>
                <a:lnTo>
                  <a:pt x="128931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374434" y="3314664"/>
            <a:ext cx="128932" cy="9516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374439" y="3314664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31" y="95168"/>
                </a:lnTo>
                <a:lnTo>
                  <a:pt x="128931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503334" y="3314664"/>
            <a:ext cx="128932" cy="9516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503340" y="3314664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31" y="95168"/>
                </a:lnTo>
                <a:lnTo>
                  <a:pt x="128931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629065" y="3409832"/>
            <a:ext cx="128932" cy="9516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629070" y="3409832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31" y="95165"/>
                </a:lnTo>
                <a:lnTo>
                  <a:pt x="128931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757934" y="3409832"/>
            <a:ext cx="128932" cy="9516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757940" y="3409832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62" y="95165"/>
                </a:lnTo>
                <a:lnTo>
                  <a:pt x="128962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884487" y="3409832"/>
            <a:ext cx="128932" cy="9516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884509" y="3409832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31" y="95165"/>
                </a:lnTo>
                <a:lnTo>
                  <a:pt x="128931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013387" y="3409832"/>
            <a:ext cx="128932" cy="9516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013378" y="3409832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31" y="95165"/>
                </a:lnTo>
                <a:lnTo>
                  <a:pt x="128931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141738" y="3409832"/>
            <a:ext cx="128932" cy="9516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141750" y="3409832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62" y="95165"/>
                </a:lnTo>
                <a:lnTo>
                  <a:pt x="128962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270638" y="3409832"/>
            <a:ext cx="128932" cy="9516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270650" y="3409832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31" y="95165"/>
                </a:lnTo>
                <a:lnTo>
                  <a:pt x="128931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399294" y="3409832"/>
            <a:ext cx="128932" cy="9516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399333" y="3409832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31" y="95165"/>
                </a:lnTo>
                <a:lnTo>
                  <a:pt x="128931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247912" y="3409832"/>
            <a:ext cx="128932" cy="9516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247901" y="3409832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39" h="95250">
                <a:moveTo>
                  <a:pt x="0" y="95165"/>
                </a:moveTo>
                <a:lnTo>
                  <a:pt x="128931" y="95165"/>
                </a:lnTo>
                <a:lnTo>
                  <a:pt x="128931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374434" y="3409832"/>
            <a:ext cx="128932" cy="9516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374439" y="3409832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31" y="95165"/>
                </a:lnTo>
                <a:lnTo>
                  <a:pt x="128931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503334" y="3409832"/>
            <a:ext cx="128932" cy="9516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503340" y="3409832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31" y="95165"/>
                </a:lnTo>
                <a:lnTo>
                  <a:pt x="128931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629065" y="3504070"/>
            <a:ext cx="128932" cy="9516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629070" y="3504068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31" y="95168"/>
                </a:lnTo>
                <a:lnTo>
                  <a:pt x="128931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757934" y="3504070"/>
            <a:ext cx="128932" cy="9516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757940" y="3504068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62" y="95168"/>
                </a:lnTo>
                <a:lnTo>
                  <a:pt x="128962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884487" y="3504070"/>
            <a:ext cx="128932" cy="9516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884509" y="3504068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31" y="95168"/>
                </a:lnTo>
                <a:lnTo>
                  <a:pt x="128931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013387" y="3504070"/>
            <a:ext cx="128932" cy="9516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013378" y="3504068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31" y="95168"/>
                </a:lnTo>
                <a:lnTo>
                  <a:pt x="128931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141738" y="3504070"/>
            <a:ext cx="128932" cy="9516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141750" y="3504068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62" y="95168"/>
                </a:lnTo>
                <a:lnTo>
                  <a:pt x="128962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270638" y="3504070"/>
            <a:ext cx="128932" cy="9516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270650" y="3504068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31" y="95168"/>
                </a:lnTo>
                <a:lnTo>
                  <a:pt x="128931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399294" y="3504070"/>
            <a:ext cx="128932" cy="9516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399333" y="3504068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31" y="95168"/>
                </a:lnTo>
                <a:lnTo>
                  <a:pt x="128931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247912" y="3504070"/>
            <a:ext cx="128932" cy="9516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247901" y="3504068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39" h="95250">
                <a:moveTo>
                  <a:pt x="0" y="95168"/>
                </a:moveTo>
                <a:lnTo>
                  <a:pt x="128931" y="95168"/>
                </a:lnTo>
                <a:lnTo>
                  <a:pt x="128931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374434" y="3504070"/>
            <a:ext cx="128932" cy="9516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374439" y="3504068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31" y="95168"/>
                </a:lnTo>
                <a:lnTo>
                  <a:pt x="128931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503334" y="3504070"/>
            <a:ext cx="128932" cy="9516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503340" y="3504068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31" y="95168"/>
                </a:lnTo>
                <a:lnTo>
                  <a:pt x="128931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629065" y="3592090"/>
            <a:ext cx="128932" cy="9516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629070" y="3592091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31" y="95168"/>
                </a:lnTo>
                <a:lnTo>
                  <a:pt x="128931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757934" y="3592090"/>
            <a:ext cx="128932" cy="95166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757940" y="3592091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62" y="95168"/>
                </a:lnTo>
                <a:lnTo>
                  <a:pt x="128962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884487" y="3592090"/>
            <a:ext cx="128932" cy="9516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884509" y="3592091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31" y="95168"/>
                </a:lnTo>
                <a:lnTo>
                  <a:pt x="128931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013387" y="3592090"/>
            <a:ext cx="128932" cy="95166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013378" y="3592091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31" y="95168"/>
                </a:lnTo>
                <a:lnTo>
                  <a:pt x="128931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141738" y="3592090"/>
            <a:ext cx="128932" cy="95166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141750" y="3592091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62" y="95168"/>
                </a:lnTo>
                <a:lnTo>
                  <a:pt x="128962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270638" y="3592090"/>
            <a:ext cx="128932" cy="9516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270650" y="3592091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31" y="95168"/>
                </a:lnTo>
                <a:lnTo>
                  <a:pt x="128931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399294" y="3592090"/>
            <a:ext cx="128932" cy="95166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399333" y="3592091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31" y="95168"/>
                </a:lnTo>
                <a:lnTo>
                  <a:pt x="128931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247912" y="3592090"/>
            <a:ext cx="128932" cy="9516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247901" y="3592091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39" h="95250">
                <a:moveTo>
                  <a:pt x="0" y="95168"/>
                </a:moveTo>
                <a:lnTo>
                  <a:pt x="128931" y="95168"/>
                </a:lnTo>
                <a:lnTo>
                  <a:pt x="128931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374434" y="3592090"/>
            <a:ext cx="128932" cy="9516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374439" y="3592091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31" y="95168"/>
                </a:lnTo>
                <a:lnTo>
                  <a:pt x="128931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503334" y="3592090"/>
            <a:ext cx="128932" cy="95166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503340" y="3592091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31" y="95168"/>
                </a:lnTo>
                <a:lnTo>
                  <a:pt x="128931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629065" y="3686328"/>
            <a:ext cx="128932" cy="95166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629070" y="3686329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31" y="95168"/>
                </a:lnTo>
                <a:lnTo>
                  <a:pt x="128931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757934" y="3686328"/>
            <a:ext cx="128932" cy="95166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757940" y="3686329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62" y="95168"/>
                </a:lnTo>
                <a:lnTo>
                  <a:pt x="128962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884487" y="3686328"/>
            <a:ext cx="128932" cy="95166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884509" y="3686329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31" y="95168"/>
                </a:lnTo>
                <a:lnTo>
                  <a:pt x="128931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013387" y="3686328"/>
            <a:ext cx="128932" cy="95166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013378" y="3686329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31" y="95168"/>
                </a:lnTo>
                <a:lnTo>
                  <a:pt x="128931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141738" y="3686328"/>
            <a:ext cx="128932" cy="9516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141750" y="3686329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62" y="95168"/>
                </a:lnTo>
                <a:lnTo>
                  <a:pt x="128962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270638" y="3686328"/>
            <a:ext cx="128932" cy="95166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270650" y="3686329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31" y="95168"/>
                </a:lnTo>
                <a:lnTo>
                  <a:pt x="128931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399294" y="3686328"/>
            <a:ext cx="128932" cy="9516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399333" y="3686329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31" y="95168"/>
                </a:lnTo>
                <a:lnTo>
                  <a:pt x="128931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247912" y="3686328"/>
            <a:ext cx="128932" cy="95166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247901" y="3686329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39" h="95250">
                <a:moveTo>
                  <a:pt x="0" y="95168"/>
                </a:moveTo>
                <a:lnTo>
                  <a:pt x="128931" y="95168"/>
                </a:lnTo>
                <a:lnTo>
                  <a:pt x="128931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374434" y="3686328"/>
            <a:ext cx="128932" cy="95166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374439" y="3686329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31" y="95168"/>
                </a:lnTo>
                <a:lnTo>
                  <a:pt x="128931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503334" y="3686328"/>
            <a:ext cx="128932" cy="95166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503340" y="3686329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31" y="95168"/>
                </a:lnTo>
                <a:lnTo>
                  <a:pt x="128931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629065" y="3777686"/>
            <a:ext cx="128932" cy="95166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629070" y="3777687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31" y="95165"/>
                </a:lnTo>
                <a:lnTo>
                  <a:pt x="128931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757934" y="3777686"/>
            <a:ext cx="128932" cy="95166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757940" y="3777687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62" y="95165"/>
                </a:lnTo>
                <a:lnTo>
                  <a:pt x="128962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884487" y="3777686"/>
            <a:ext cx="128932" cy="95166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884509" y="3777687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31" y="95165"/>
                </a:lnTo>
                <a:lnTo>
                  <a:pt x="128931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013387" y="3777686"/>
            <a:ext cx="128932" cy="95166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013378" y="3777687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31" y="95165"/>
                </a:lnTo>
                <a:lnTo>
                  <a:pt x="128931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141738" y="3777686"/>
            <a:ext cx="128932" cy="95166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141750" y="3777687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62" y="95165"/>
                </a:lnTo>
                <a:lnTo>
                  <a:pt x="128962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7270638" y="3777686"/>
            <a:ext cx="128932" cy="95166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7270650" y="3777687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31" y="95165"/>
                </a:lnTo>
                <a:lnTo>
                  <a:pt x="128931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399294" y="3777686"/>
            <a:ext cx="128932" cy="95166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399333" y="3777687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31" y="95165"/>
                </a:lnTo>
                <a:lnTo>
                  <a:pt x="128931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247912" y="3777686"/>
            <a:ext cx="128932" cy="95166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247901" y="3777687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39" h="95250">
                <a:moveTo>
                  <a:pt x="0" y="95165"/>
                </a:moveTo>
                <a:lnTo>
                  <a:pt x="128931" y="95165"/>
                </a:lnTo>
                <a:lnTo>
                  <a:pt x="128931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374434" y="3777686"/>
            <a:ext cx="128932" cy="95166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374439" y="3777687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31" y="95165"/>
                </a:lnTo>
                <a:lnTo>
                  <a:pt x="128931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503334" y="3777686"/>
            <a:ext cx="128932" cy="95166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503340" y="3777687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31" y="95165"/>
                </a:lnTo>
                <a:lnTo>
                  <a:pt x="128931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629065" y="3871924"/>
            <a:ext cx="128932" cy="95166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629070" y="3871923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31" y="95168"/>
                </a:lnTo>
                <a:lnTo>
                  <a:pt x="128931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757934" y="3871924"/>
            <a:ext cx="128932" cy="95166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757940" y="3871923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62" y="95168"/>
                </a:lnTo>
                <a:lnTo>
                  <a:pt x="128962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884487" y="3871924"/>
            <a:ext cx="128932" cy="95166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884509" y="3871923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31" y="95168"/>
                </a:lnTo>
                <a:lnTo>
                  <a:pt x="128931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013387" y="3871924"/>
            <a:ext cx="128932" cy="95166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013378" y="3871923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31" y="95168"/>
                </a:lnTo>
                <a:lnTo>
                  <a:pt x="128931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7141738" y="3871924"/>
            <a:ext cx="128932" cy="95166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141750" y="3871923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62" y="95168"/>
                </a:lnTo>
                <a:lnTo>
                  <a:pt x="128962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7270638" y="3871924"/>
            <a:ext cx="128932" cy="95166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7270650" y="3871923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31" y="95168"/>
                </a:lnTo>
                <a:lnTo>
                  <a:pt x="128931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7399294" y="3871924"/>
            <a:ext cx="128932" cy="95166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7399333" y="3871923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31" y="95168"/>
                </a:lnTo>
                <a:lnTo>
                  <a:pt x="128931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247912" y="3871924"/>
            <a:ext cx="128932" cy="95166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247901" y="3871923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39" h="95250">
                <a:moveTo>
                  <a:pt x="0" y="95168"/>
                </a:moveTo>
                <a:lnTo>
                  <a:pt x="128931" y="95168"/>
                </a:lnTo>
                <a:lnTo>
                  <a:pt x="128931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374434" y="3871924"/>
            <a:ext cx="128932" cy="95166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6374439" y="3871923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31" y="95168"/>
                </a:lnTo>
                <a:lnTo>
                  <a:pt x="128931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503334" y="3871924"/>
            <a:ext cx="128932" cy="95166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503340" y="3871923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8"/>
                </a:moveTo>
                <a:lnTo>
                  <a:pt x="128931" y="95168"/>
                </a:lnTo>
                <a:lnTo>
                  <a:pt x="128931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629065" y="3967091"/>
            <a:ext cx="128932" cy="95166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629070" y="3967091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31" y="95165"/>
                </a:lnTo>
                <a:lnTo>
                  <a:pt x="128931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757934" y="3967091"/>
            <a:ext cx="128932" cy="95166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757940" y="3967091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62" y="95165"/>
                </a:lnTo>
                <a:lnTo>
                  <a:pt x="128962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884487" y="3967091"/>
            <a:ext cx="128932" cy="95166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884509" y="3967091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31" y="95165"/>
                </a:lnTo>
                <a:lnTo>
                  <a:pt x="128931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7013387" y="3967091"/>
            <a:ext cx="128932" cy="95166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013378" y="3967091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31" y="95165"/>
                </a:lnTo>
                <a:lnTo>
                  <a:pt x="128931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141738" y="3967091"/>
            <a:ext cx="128932" cy="95166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141750" y="3967091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62" y="95165"/>
                </a:lnTo>
                <a:lnTo>
                  <a:pt x="128962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270638" y="3967091"/>
            <a:ext cx="128932" cy="95166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7270650" y="3967091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31" y="95165"/>
                </a:lnTo>
                <a:lnTo>
                  <a:pt x="128931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7399294" y="3967091"/>
            <a:ext cx="128932" cy="95166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7399333" y="3967091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31" y="95165"/>
                </a:lnTo>
                <a:lnTo>
                  <a:pt x="128931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247912" y="3967091"/>
            <a:ext cx="128932" cy="95166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247901" y="3967091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39" h="95250">
                <a:moveTo>
                  <a:pt x="0" y="95165"/>
                </a:moveTo>
                <a:lnTo>
                  <a:pt x="128931" y="95165"/>
                </a:lnTo>
                <a:lnTo>
                  <a:pt x="128931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374434" y="3967091"/>
            <a:ext cx="128932" cy="95166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374439" y="3967091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31" y="95165"/>
                </a:lnTo>
                <a:lnTo>
                  <a:pt x="128931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503334" y="3967091"/>
            <a:ext cx="128932" cy="95166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503340" y="3967091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31" y="95165"/>
                </a:lnTo>
                <a:lnTo>
                  <a:pt x="128931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629065" y="4061330"/>
            <a:ext cx="128932" cy="95166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629070" y="4061330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31" y="95165"/>
                </a:lnTo>
                <a:lnTo>
                  <a:pt x="128931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757934" y="4061330"/>
            <a:ext cx="128932" cy="95166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6757940" y="4061330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62" y="95165"/>
                </a:lnTo>
                <a:lnTo>
                  <a:pt x="128962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6884487" y="4061330"/>
            <a:ext cx="128932" cy="95166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6884509" y="4061330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31" y="95165"/>
                </a:lnTo>
                <a:lnTo>
                  <a:pt x="128931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7013387" y="4061330"/>
            <a:ext cx="128932" cy="95166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7013378" y="4061330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31" y="95165"/>
                </a:lnTo>
                <a:lnTo>
                  <a:pt x="128931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7141738" y="4061330"/>
            <a:ext cx="128932" cy="95166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7141750" y="4061330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62" y="95165"/>
                </a:lnTo>
                <a:lnTo>
                  <a:pt x="128962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7270638" y="4061330"/>
            <a:ext cx="128932" cy="95166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7270650" y="4061330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31" y="95165"/>
                </a:lnTo>
                <a:lnTo>
                  <a:pt x="128931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7399294" y="4061330"/>
            <a:ext cx="128932" cy="95166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7399333" y="4061330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31" y="95165"/>
                </a:lnTo>
                <a:lnTo>
                  <a:pt x="128931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247912" y="4061330"/>
            <a:ext cx="128932" cy="95166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247901" y="4061330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39" h="95250">
                <a:moveTo>
                  <a:pt x="0" y="95165"/>
                </a:moveTo>
                <a:lnTo>
                  <a:pt x="128931" y="95165"/>
                </a:lnTo>
                <a:lnTo>
                  <a:pt x="128931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374434" y="4061330"/>
            <a:ext cx="128932" cy="95166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6374439" y="4061330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31" y="95165"/>
                </a:lnTo>
                <a:lnTo>
                  <a:pt x="128931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6503334" y="4061330"/>
            <a:ext cx="128932" cy="95166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6503340" y="4061330"/>
            <a:ext cx="129539" cy="95250"/>
          </a:xfrm>
          <a:custGeom>
            <a:avLst/>
            <a:gdLst/>
            <a:ahLst/>
            <a:cxnLst/>
            <a:rect l="l" t="t" r="r" b="b"/>
            <a:pathLst>
              <a:path w="129540" h="95250">
                <a:moveTo>
                  <a:pt x="0" y="95165"/>
                </a:moveTo>
                <a:lnTo>
                  <a:pt x="128931" y="95165"/>
                </a:lnTo>
                <a:lnTo>
                  <a:pt x="128931" y="0"/>
                </a:lnTo>
                <a:lnTo>
                  <a:pt x="0" y="0"/>
                </a:lnTo>
                <a:lnTo>
                  <a:pt x="0" y="951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6104706" y="2785694"/>
            <a:ext cx="591185" cy="580390"/>
          </a:xfrm>
          <a:custGeom>
            <a:avLst/>
            <a:gdLst/>
            <a:ahLst/>
            <a:cxnLst/>
            <a:rect l="l" t="t" r="r" b="b"/>
            <a:pathLst>
              <a:path w="591184" h="580389">
                <a:moveTo>
                  <a:pt x="0" y="0"/>
                </a:moveTo>
                <a:lnTo>
                  <a:pt x="591051" y="580296"/>
                </a:lnTo>
              </a:path>
            </a:pathLst>
          </a:custGeom>
          <a:ln w="9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6066861" y="2748509"/>
            <a:ext cx="76200" cy="73660"/>
          </a:xfrm>
          <a:custGeom>
            <a:avLst/>
            <a:gdLst/>
            <a:ahLst/>
            <a:cxnLst/>
            <a:rect l="l" t="t" r="r" b="b"/>
            <a:pathLst>
              <a:path w="76200" h="73660">
                <a:moveTo>
                  <a:pt x="0" y="0"/>
                </a:moveTo>
                <a:lnTo>
                  <a:pt x="24536" y="73200"/>
                </a:lnTo>
                <a:lnTo>
                  <a:pt x="27138" y="66817"/>
                </a:lnTo>
                <a:lnTo>
                  <a:pt x="33619" y="55505"/>
                </a:lnTo>
                <a:lnTo>
                  <a:pt x="41912" y="45492"/>
                </a:lnTo>
                <a:lnTo>
                  <a:pt x="51810" y="36963"/>
                </a:lnTo>
                <a:lnTo>
                  <a:pt x="63105" y="30101"/>
                </a:lnTo>
                <a:lnTo>
                  <a:pt x="75590" y="250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7208655" y="2797992"/>
            <a:ext cx="372745" cy="1116965"/>
          </a:xfrm>
          <a:custGeom>
            <a:avLst/>
            <a:gdLst/>
            <a:ahLst/>
            <a:cxnLst/>
            <a:rect l="l" t="t" r="r" b="b"/>
            <a:pathLst>
              <a:path w="372745" h="1116964">
                <a:moveTo>
                  <a:pt x="0" y="1116961"/>
                </a:moveTo>
                <a:lnTo>
                  <a:pt x="372126" y="0"/>
                </a:lnTo>
              </a:path>
            </a:pathLst>
          </a:custGeom>
          <a:ln w="101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7551803" y="2748415"/>
            <a:ext cx="57785" cy="76200"/>
          </a:xfrm>
          <a:custGeom>
            <a:avLst/>
            <a:gdLst/>
            <a:ahLst/>
            <a:cxnLst/>
            <a:rect l="l" t="t" r="r" b="b"/>
            <a:pathLst>
              <a:path w="57784" h="76200">
                <a:moveTo>
                  <a:pt x="45489" y="0"/>
                </a:moveTo>
                <a:lnTo>
                  <a:pt x="0" y="54060"/>
                </a:lnTo>
                <a:lnTo>
                  <a:pt x="12723" y="54748"/>
                </a:lnTo>
                <a:lnTo>
                  <a:pt x="25084" y="57354"/>
                </a:lnTo>
                <a:lnTo>
                  <a:pt x="36852" y="61802"/>
                </a:lnTo>
                <a:lnTo>
                  <a:pt x="47794" y="68018"/>
                </a:lnTo>
                <a:lnTo>
                  <a:pt x="57681" y="75925"/>
                </a:lnTo>
                <a:lnTo>
                  <a:pt x="454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6820463" y="2772133"/>
            <a:ext cx="1003300" cy="495300"/>
          </a:xfrm>
          <a:custGeom>
            <a:avLst/>
            <a:gdLst/>
            <a:ahLst/>
            <a:cxnLst/>
            <a:rect l="l" t="t" r="r" b="b"/>
            <a:pathLst>
              <a:path w="1003300" h="495300">
                <a:moveTo>
                  <a:pt x="0" y="494990"/>
                </a:moveTo>
                <a:lnTo>
                  <a:pt x="1003172" y="0"/>
                </a:lnTo>
              </a:path>
            </a:pathLst>
          </a:custGeom>
          <a:ln w="98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7791846" y="2748415"/>
            <a:ext cx="80010" cy="62230"/>
          </a:xfrm>
          <a:custGeom>
            <a:avLst/>
            <a:gdLst/>
            <a:ahLst/>
            <a:cxnLst/>
            <a:rect l="l" t="t" r="r" b="b"/>
            <a:pathLst>
              <a:path w="80009" h="62230">
                <a:moveTo>
                  <a:pt x="79857" y="0"/>
                </a:moveTo>
                <a:lnTo>
                  <a:pt x="0" y="774"/>
                </a:lnTo>
                <a:lnTo>
                  <a:pt x="4945" y="4566"/>
                </a:lnTo>
                <a:lnTo>
                  <a:pt x="14444" y="13928"/>
                </a:lnTo>
                <a:lnTo>
                  <a:pt x="22091" y="24598"/>
                </a:lnTo>
                <a:lnTo>
                  <a:pt x="27752" y="36328"/>
                </a:lnTo>
                <a:lnTo>
                  <a:pt x="31294" y="48869"/>
                </a:lnTo>
                <a:lnTo>
                  <a:pt x="32583" y="61971"/>
                </a:lnTo>
                <a:lnTo>
                  <a:pt x="798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6569312" y="2788719"/>
            <a:ext cx="641350" cy="753110"/>
          </a:xfrm>
          <a:custGeom>
            <a:avLst/>
            <a:gdLst/>
            <a:ahLst/>
            <a:cxnLst/>
            <a:rect l="l" t="t" r="r" b="b"/>
            <a:pathLst>
              <a:path w="641350" h="753110">
                <a:moveTo>
                  <a:pt x="0" y="752938"/>
                </a:moveTo>
                <a:lnTo>
                  <a:pt x="640958" y="0"/>
                </a:lnTo>
              </a:path>
            </a:pathLst>
          </a:custGeom>
          <a:ln w="99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7178671" y="2748415"/>
            <a:ext cx="66040" cy="75565"/>
          </a:xfrm>
          <a:custGeom>
            <a:avLst/>
            <a:gdLst/>
            <a:ahLst/>
            <a:cxnLst/>
            <a:rect l="l" t="t" r="r" b="b"/>
            <a:pathLst>
              <a:path w="66040" h="75564">
                <a:moveTo>
                  <a:pt x="65875" y="0"/>
                </a:moveTo>
                <a:lnTo>
                  <a:pt x="0" y="33303"/>
                </a:lnTo>
                <a:lnTo>
                  <a:pt x="12338" y="38296"/>
                </a:lnTo>
                <a:lnTo>
                  <a:pt x="23546" y="45127"/>
                </a:lnTo>
                <a:lnTo>
                  <a:pt x="33407" y="53625"/>
                </a:lnTo>
                <a:lnTo>
                  <a:pt x="41706" y="63623"/>
                </a:lnTo>
                <a:lnTo>
                  <a:pt x="48227" y="74950"/>
                </a:lnTo>
                <a:lnTo>
                  <a:pt x="65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5812536" y="2780716"/>
            <a:ext cx="1133475" cy="859790"/>
          </a:xfrm>
          <a:custGeom>
            <a:avLst/>
            <a:gdLst/>
            <a:ahLst/>
            <a:cxnLst/>
            <a:rect l="l" t="t" r="r" b="b"/>
            <a:pathLst>
              <a:path w="1133475" h="859789">
                <a:moveTo>
                  <a:pt x="1133470" y="859752"/>
                </a:moveTo>
                <a:lnTo>
                  <a:pt x="0" y="0"/>
                </a:lnTo>
              </a:path>
            </a:pathLst>
          </a:custGeom>
          <a:ln w="9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5770077" y="2748509"/>
            <a:ext cx="78740" cy="69850"/>
          </a:xfrm>
          <a:custGeom>
            <a:avLst/>
            <a:gdLst/>
            <a:ahLst/>
            <a:cxnLst/>
            <a:rect l="l" t="t" r="r" b="b"/>
            <a:pathLst>
              <a:path w="78739" h="69850">
                <a:moveTo>
                  <a:pt x="0" y="0"/>
                </a:moveTo>
                <a:lnTo>
                  <a:pt x="33954" y="69579"/>
                </a:lnTo>
                <a:lnTo>
                  <a:pt x="35604" y="63259"/>
                </a:lnTo>
                <a:lnTo>
                  <a:pt x="40524" y="51167"/>
                </a:lnTo>
                <a:lnTo>
                  <a:pt x="47423" y="40137"/>
                </a:lnTo>
                <a:lnTo>
                  <a:pt x="56123" y="30388"/>
                </a:lnTo>
                <a:lnTo>
                  <a:pt x="66445" y="22138"/>
                </a:lnTo>
                <a:lnTo>
                  <a:pt x="78211" y="156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6695757" y="2800529"/>
            <a:ext cx="0" cy="1016000"/>
          </a:xfrm>
          <a:custGeom>
            <a:avLst/>
            <a:gdLst/>
            <a:ahLst/>
            <a:cxnLst/>
            <a:rect l="l" t="t" r="r" b="b"/>
            <a:pathLst>
              <a:path h="1016000">
                <a:moveTo>
                  <a:pt x="0" y="1015601"/>
                </a:moveTo>
                <a:lnTo>
                  <a:pt x="0" y="0"/>
                </a:lnTo>
              </a:path>
            </a:pathLst>
          </a:custGeom>
          <a:ln w="101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6670261" y="2748509"/>
            <a:ext cx="61594" cy="69215"/>
          </a:xfrm>
          <a:custGeom>
            <a:avLst/>
            <a:gdLst/>
            <a:ahLst/>
            <a:cxnLst/>
            <a:rect l="l" t="t" r="r" b="b"/>
            <a:pathLst>
              <a:path w="61595" h="69214">
                <a:moveTo>
                  <a:pt x="57000" y="60661"/>
                </a:moveTo>
                <a:lnTo>
                  <a:pt x="24643" y="60661"/>
                </a:lnTo>
                <a:lnTo>
                  <a:pt x="37117" y="61477"/>
                </a:lnTo>
                <a:lnTo>
                  <a:pt x="49377" y="64160"/>
                </a:lnTo>
                <a:lnTo>
                  <a:pt x="61185" y="68711"/>
                </a:lnTo>
                <a:lnTo>
                  <a:pt x="57000" y="60661"/>
                </a:lnTo>
                <a:close/>
              </a:path>
              <a:path w="61595" h="69214">
                <a:moveTo>
                  <a:pt x="25463" y="0"/>
                </a:moveTo>
                <a:lnTo>
                  <a:pt x="0" y="64630"/>
                </a:lnTo>
                <a:lnTo>
                  <a:pt x="12191" y="61712"/>
                </a:lnTo>
                <a:lnTo>
                  <a:pt x="24643" y="60661"/>
                </a:lnTo>
                <a:lnTo>
                  <a:pt x="57000" y="60661"/>
                </a:lnTo>
                <a:lnTo>
                  <a:pt x="254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6419219" y="2786480"/>
            <a:ext cx="652780" cy="667385"/>
          </a:xfrm>
          <a:custGeom>
            <a:avLst/>
            <a:gdLst/>
            <a:ahLst/>
            <a:cxnLst/>
            <a:rect l="l" t="t" r="r" b="b"/>
            <a:pathLst>
              <a:path w="652779" h="667385">
                <a:moveTo>
                  <a:pt x="652425" y="667333"/>
                </a:moveTo>
                <a:lnTo>
                  <a:pt x="0" y="0"/>
                </a:lnTo>
              </a:path>
            </a:pathLst>
          </a:custGeom>
          <a:ln w="99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6382146" y="2748509"/>
            <a:ext cx="74930" cy="67310"/>
          </a:xfrm>
          <a:custGeom>
            <a:avLst/>
            <a:gdLst/>
            <a:ahLst/>
            <a:cxnLst/>
            <a:rect l="l" t="t" r="r" b="b"/>
            <a:pathLst>
              <a:path w="74929" h="67310">
                <a:moveTo>
                  <a:pt x="0" y="0"/>
                </a:moveTo>
                <a:lnTo>
                  <a:pt x="25612" y="67301"/>
                </a:lnTo>
                <a:lnTo>
                  <a:pt x="32353" y="56152"/>
                </a:lnTo>
                <a:lnTo>
                  <a:pt x="40856" y="46312"/>
                </a:lnTo>
                <a:lnTo>
                  <a:pt x="50917" y="37971"/>
                </a:lnTo>
                <a:lnTo>
                  <a:pt x="62330" y="31320"/>
                </a:lnTo>
                <a:lnTo>
                  <a:pt x="74889" y="265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7019997" y="2799456"/>
            <a:ext cx="193675" cy="925830"/>
          </a:xfrm>
          <a:custGeom>
            <a:avLst/>
            <a:gdLst/>
            <a:ahLst/>
            <a:cxnLst/>
            <a:rect l="l" t="t" r="r" b="b"/>
            <a:pathLst>
              <a:path w="193675" h="925829">
                <a:moveTo>
                  <a:pt x="193194" y="925436"/>
                </a:moveTo>
                <a:lnTo>
                  <a:pt x="0" y="0"/>
                </a:lnTo>
              </a:path>
            </a:pathLst>
          </a:custGeom>
          <a:ln w="10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6988302" y="2748415"/>
            <a:ext cx="70485" cy="74295"/>
          </a:xfrm>
          <a:custGeom>
            <a:avLst/>
            <a:gdLst/>
            <a:ahLst/>
            <a:cxnLst/>
            <a:rect l="l" t="t" r="r" b="b"/>
            <a:pathLst>
              <a:path w="70484" h="74294">
                <a:moveTo>
                  <a:pt x="21000" y="0"/>
                </a:moveTo>
                <a:lnTo>
                  <a:pt x="0" y="74163"/>
                </a:lnTo>
                <a:lnTo>
                  <a:pt x="9472" y="68048"/>
                </a:lnTo>
                <a:lnTo>
                  <a:pt x="20829" y="62892"/>
                </a:lnTo>
                <a:lnTo>
                  <a:pt x="32801" y="59529"/>
                </a:lnTo>
                <a:lnTo>
                  <a:pt x="45161" y="58000"/>
                </a:lnTo>
                <a:lnTo>
                  <a:pt x="68024" y="58000"/>
                </a:lnTo>
                <a:lnTo>
                  <a:pt x="21000" y="0"/>
                </a:lnTo>
                <a:close/>
              </a:path>
              <a:path w="70484" h="74294">
                <a:moveTo>
                  <a:pt x="68024" y="58000"/>
                </a:moveTo>
                <a:lnTo>
                  <a:pt x="45161" y="58000"/>
                </a:lnTo>
                <a:lnTo>
                  <a:pt x="57681" y="58345"/>
                </a:lnTo>
                <a:lnTo>
                  <a:pt x="70134" y="60603"/>
                </a:lnTo>
                <a:lnTo>
                  <a:pt x="68024" y="5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6566521" y="3779598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0" y="0"/>
                </a:moveTo>
                <a:lnTo>
                  <a:pt x="2537" y="0"/>
                </a:lnTo>
              </a:path>
            </a:pathLst>
          </a:custGeom>
          <a:ln w="37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</a:t>
            </a:r>
            <a:r>
              <a:rPr spc="-5" dirty="0"/>
              <a:t>EV</a:t>
            </a:r>
            <a:r>
              <a:rPr dirty="0"/>
              <a:t>A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5" dirty="0"/>
              <a:t>nc</a:t>
            </a:r>
            <a:r>
              <a:rPr dirty="0"/>
              <a:t>.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i</a:t>
            </a:r>
            <a:r>
              <a:rPr spc="5" dirty="0"/>
              <a:t>g</a:t>
            </a:r>
            <a:r>
              <a:rPr spc="-5" dirty="0"/>
              <a:t>ht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5" dirty="0"/>
              <a:t>ese</a:t>
            </a:r>
            <a:r>
              <a:rPr dirty="0"/>
              <a:t>r</a:t>
            </a:r>
            <a:r>
              <a:rPr spc="-15" dirty="0"/>
              <a:t>v</a:t>
            </a:r>
            <a:r>
              <a:rPr spc="-5" dirty="0"/>
              <a:t>ed</a:t>
            </a:r>
          </a:p>
        </p:txBody>
      </p:sp>
      <p:sp>
        <p:nvSpPr>
          <p:cNvPr id="290" name="object 29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5607773" y="2581551"/>
          <a:ext cx="2459990" cy="169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526"/>
                <a:gridCol w="306510"/>
                <a:gridCol w="306526"/>
                <a:gridCol w="306526"/>
                <a:gridCol w="306526"/>
                <a:gridCol w="306542"/>
                <a:gridCol w="306526"/>
                <a:gridCol w="306557"/>
              </a:tblGrid>
              <a:tr h="1644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50" dirty="0">
                          <a:latin typeface="Arial"/>
                          <a:cs typeface="Arial"/>
                        </a:rPr>
                        <a:t>b7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25">
                      <a:solidFill>
                        <a:srgbClr val="000000"/>
                      </a:solidFill>
                      <a:prstDash val="solid"/>
                    </a:lnL>
                    <a:lnR w="4925">
                      <a:solidFill>
                        <a:srgbClr val="000000"/>
                      </a:solidFill>
                      <a:prstDash val="solid"/>
                    </a:lnR>
                    <a:lnT w="4925">
                      <a:solidFill>
                        <a:srgbClr val="000000"/>
                      </a:solidFill>
                      <a:prstDash val="solid"/>
                    </a:lnT>
                    <a:lnB w="49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50" spc="-5" dirty="0">
                          <a:latin typeface="Arial"/>
                          <a:cs typeface="Arial"/>
                        </a:rPr>
                        <a:t>b6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25">
                      <a:solidFill>
                        <a:srgbClr val="000000"/>
                      </a:solidFill>
                      <a:prstDash val="solid"/>
                    </a:lnL>
                    <a:lnR w="4925">
                      <a:solidFill>
                        <a:srgbClr val="000000"/>
                      </a:solidFill>
                      <a:prstDash val="solid"/>
                    </a:lnR>
                    <a:lnT w="4925">
                      <a:solidFill>
                        <a:srgbClr val="000000"/>
                      </a:solidFill>
                      <a:prstDash val="solid"/>
                    </a:lnT>
                    <a:lnB w="49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50" spc="-5" dirty="0">
                          <a:latin typeface="Arial"/>
                          <a:cs typeface="Arial"/>
                        </a:rPr>
                        <a:t>b5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25">
                      <a:solidFill>
                        <a:srgbClr val="000000"/>
                      </a:solidFill>
                      <a:prstDash val="solid"/>
                    </a:lnL>
                    <a:lnR w="4925">
                      <a:solidFill>
                        <a:srgbClr val="000000"/>
                      </a:solidFill>
                      <a:prstDash val="solid"/>
                    </a:lnR>
                    <a:lnT w="4925">
                      <a:solidFill>
                        <a:srgbClr val="000000"/>
                      </a:solidFill>
                      <a:prstDash val="solid"/>
                    </a:lnT>
                    <a:lnB w="49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50" dirty="0">
                          <a:latin typeface="Arial"/>
                          <a:cs typeface="Arial"/>
                        </a:rPr>
                        <a:t>b4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25">
                      <a:solidFill>
                        <a:srgbClr val="000000"/>
                      </a:solidFill>
                      <a:prstDash val="solid"/>
                    </a:lnL>
                    <a:lnR w="4925">
                      <a:solidFill>
                        <a:srgbClr val="000000"/>
                      </a:solidFill>
                      <a:prstDash val="solid"/>
                    </a:lnR>
                    <a:lnT w="4925">
                      <a:solidFill>
                        <a:srgbClr val="000000"/>
                      </a:solidFill>
                      <a:prstDash val="solid"/>
                    </a:lnT>
                    <a:lnB w="49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50" spc="-5" dirty="0">
                          <a:latin typeface="Arial"/>
                          <a:cs typeface="Arial"/>
                        </a:rPr>
                        <a:t>b3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25">
                      <a:solidFill>
                        <a:srgbClr val="000000"/>
                      </a:solidFill>
                      <a:prstDash val="solid"/>
                    </a:lnL>
                    <a:lnR w="4925">
                      <a:solidFill>
                        <a:srgbClr val="000000"/>
                      </a:solidFill>
                      <a:prstDash val="solid"/>
                    </a:lnR>
                    <a:lnT w="4925">
                      <a:solidFill>
                        <a:srgbClr val="000000"/>
                      </a:solidFill>
                      <a:prstDash val="solid"/>
                    </a:lnT>
                    <a:lnB w="49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50" dirty="0">
                          <a:latin typeface="Arial"/>
                          <a:cs typeface="Arial"/>
                        </a:rPr>
                        <a:t>b2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25">
                      <a:solidFill>
                        <a:srgbClr val="000000"/>
                      </a:solidFill>
                      <a:prstDash val="solid"/>
                    </a:lnL>
                    <a:lnR w="4925">
                      <a:solidFill>
                        <a:srgbClr val="000000"/>
                      </a:solidFill>
                      <a:prstDash val="solid"/>
                    </a:lnR>
                    <a:lnT w="4925">
                      <a:solidFill>
                        <a:srgbClr val="000000"/>
                      </a:solidFill>
                      <a:prstDash val="solid"/>
                    </a:lnT>
                    <a:lnB w="49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50" spc="-5" dirty="0">
                          <a:latin typeface="Arial"/>
                          <a:cs typeface="Arial"/>
                        </a:rPr>
                        <a:t>b1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25">
                      <a:solidFill>
                        <a:srgbClr val="000000"/>
                      </a:solidFill>
                      <a:prstDash val="solid"/>
                    </a:lnL>
                    <a:lnR w="4925">
                      <a:solidFill>
                        <a:srgbClr val="000000"/>
                      </a:solidFill>
                      <a:prstDash val="solid"/>
                    </a:lnR>
                    <a:lnT w="4925">
                      <a:solidFill>
                        <a:srgbClr val="000000"/>
                      </a:solidFill>
                      <a:prstDash val="solid"/>
                    </a:lnT>
                    <a:lnB w="49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50" dirty="0">
                          <a:latin typeface="Arial"/>
                          <a:cs typeface="Arial"/>
                        </a:rPr>
                        <a:t>b0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25">
                      <a:solidFill>
                        <a:srgbClr val="000000"/>
                      </a:solidFill>
                      <a:prstDash val="solid"/>
                    </a:lnL>
                    <a:lnR w="4925">
                      <a:solidFill>
                        <a:srgbClr val="000000"/>
                      </a:solidFill>
                      <a:prstDash val="solid"/>
                    </a:lnR>
                    <a:lnT w="4925">
                      <a:solidFill>
                        <a:srgbClr val="000000"/>
                      </a:solidFill>
                      <a:prstDash val="solid"/>
                    </a:lnT>
                    <a:lnB w="49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80888" y="608330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206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06857" y="504190"/>
            <a:ext cx="0" cy="78740"/>
          </a:xfrm>
          <a:custGeom>
            <a:avLst/>
            <a:gdLst/>
            <a:ahLst/>
            <a:cxnLst/>
            <a:rect l="l" t="t" r="r" b="b"/>
            <a:pathLst>
              <a:path h="78740">
                <a:moveTo>
                  <a:pt x="0" y="0"/>
                </a:moveTo>
                <a:lnTo>
                  <a:pt x="0" y="78739"/>
                </a:lnTo>
              </a:path>
            </a:pathLst>
          </a:custGeom>
          <a:ln w="53207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80888" y="478790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206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80888" y="425450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>
                <a:moveTo>
                  <a:pt x="0" y="0"/>
                </a:moveTo>
                <a:lnTo>
                  <a:pt x="51937" y="0"/>
                </a:lnTo>
              </a:path>
            </a:pathLst>
          </a:custGeom>
          <a:ln w="5714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80888" y="371475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3340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5995" y="345430"/>
            <a:ext cx="217170" cy="288925"/>
          </a:xfrm>
          <a:custGeom>
            <a:avLst/>
            <a:gdLst/>
            <a:ahLst/>
            <a:cxnLst/>
            <a:rect l="l" t="t" r="r" b="b"/>
            <a:pathLst>
              <a:path w="217170" h="288925">
                <a:moveTo>
                  <a:pt x="146987" y="0"/>
                </a:moveTo>
                <a:lnTo>
                  <a:pt x="104206" y="5543"/>
                </a:lnTo>
                <a:lnTo>
                  <a:pt x="66074" y="21618"/>
                </a:lnTo>
                <a:lnTo>
                  <a:pt x="34730" y="47390"/>
                </a:lnTo>
                <a:lnTo>
                  <a:pt x="12311" y="82024"/>
                </a:lnTo>
                <a:lnTo>
                  <a:pt x="956" y="124685"/>
                </a:lnTo>
                <a:lnTo>
                  <a:pt x="0" y="140545"/>
                </a:lnTo>
                <a:lnTo>
                  <a:pt x="653" y="156236"/>
                </a:lnTo>
                <a:lnTo>
                  <a:pt x="10140" y="199284"/>
                </a:lnTo>
                <a:lnTo>
                  <a:pt x="29995" y="235313"/>
                </a:lnTo>
                <a:lnTo>
                  <a:pt x="59037" y="263064"/>
                </a:lnTo>
                <a:lnTo>
                  <a:pt x="96084" y="281277"/>
                </a:lnTo>
                <a:lnTo>
                  <a:pt x="139955" y="288692"/>
                </a:lnTo>
                <a:lnTo>
                  <a:pt x="216913" y="288797"/>
                </a:lnTo>
                <a:lnTo>
                  <a:pt x="216913" y="238017"/>
                </a:lnTo>
                <a:lnTo>
                  <a:pt x="146987" y="238017"/>
                </a:lnTo>
                <a:lnTo>
                  <a:pt x="131955" y="237018"/>
                </a:lnTo>
                <a:lnTo>
                  <a:pt x="92591" y="222804"/>
                </a:lnTo>
                <a:lnTo>
                  <a:pt x="64674" y="193795"/>
                </a:lnTo>
                <a:lnTo>
                  <a:pt x="51865" y="152598"/>
                </a:lnTo>
                <a:lnTo>
                  <a:pt x="52796" y="135638"/>
                </a:lnTo>
                <a:lnTo>
                  <a:pt x="66933" y="93323"/>
                </a:lnTo>
                <a:lnTo>
                  <a:pt x="94862" y="64861"/>
                </a:lnTo>
                <a:lnTo>
                  <a:pt x="132433" y="51541"/>
                </a:lnTo>
                <a:lnTo>
                  <a:pt x="216833" y="50688"/>
                </a:lnTo>
                <a:lnTo>
                  <a:pt x="216912" y="775"/>
                </a:lnTo>
                <a:lnTo>
                  <a:pt x="146987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55507" y="345429"/>
            <a:ext cx="258445" cy="288925"/>
          </a:xfrm>
          <a:custGeom>
            <a:avLst/>
            <a:gdLst/>
            <a:ahLst/>
            <a:cxnLst/>
            <a:rect l="l" t="t" r="r" b="b"/>
            <a:pathLst>
              <a:path w="258445" h="288925">
                <a:moveTo>
                  <a:pt x="56022" y="0"/>
                </a:moveTo>
                <a:lnTo>
                  <a:pt x="0" y="0"/>
                </a:lnTo>
                <a:lnTo>
                  <a:pt x="101589" y="288797"/>
                </a:lnTo>
                <a:lnTo>
                  <a:pt x="154442" y="288797"/>
                </a:lnTo>
                <a:lnTo>
                  <a:pt x="184456" y="205252"/>
                </a:lnTo>
                <a:lnTo>
                  <a:pt x="128015" y="205252"/>
                </a:lnTo>
                <a:lnTo>
                  <a:pt x="56022" y="0"/>
                </a:lnTo>
                <a:close/>
              </a:path>
              <a:path w="258445" h="288925">
                <a:moveTo>
                  <a:pt x="258196" y="0"/>
                </a:moveTo>
                <a:lnTo>
                  <a:pt x="202051" y="0"/>
                </a:lnTo>
                <a:lnTo>
                  <a:pt x="128015" y="205252"/>
                </a:lnTo>
                <a:lnTo>
                  <a:pt x="184456" y="205252"/>
                </a:lnTo>
                <a:lnTo>
                  <a:pt x="258196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59723" y="345429"/>
            <a:ext cx="277495" cy="288925"/>
          </a:xfrm>
          <a:custGeom>
            <a:avLst/>
            <a:gdLst/>
            <a:ahLst/>
            <a:cxnLst/>
            <a:rect l="l" t="t" r="r" b="b"/>
            <a:pathLst>
              <a:path w="277495" h="288925">
                <a:moveTo>
                  <a:pt x="166115" y="0"/>
                </a:moveTo>
                <a:lnTo>
                  <a:pt x="111008" y="0"/>
                </a:lnTo>
                <a:lnTo>
                  <a:pt x="0" y="288797"/>
                </a:lnTo>
                <a:lnTo>
                  <a:pt x="57149" y="288797"/>
                </a:lnTo>
                <a:lnTo>
                  <a:pt x="79247" y="229483"/>
                </a:lnTo>
                <a:lnTo>
                  <a:pt x="254325" y="229483"/>
                </a:lnTo>
                <a:lnTo>
                  <a:pt x="234407" y="177667"/>
                </a:lnTo>
                <a:lnTo>
                  <a:pt x="99456" y="177667"/>
                </a:lnTo>
                <a:lnTo>
                  <a:pt x="138562" y="76199"/>
                </a:lnTo>
                <a:lnTo>
                  <a:pt x="195405" y="76199"/>
                </a:lnTo>
                <a:lnTo>
                  <a:pt x="166115" y="0"/>
                </a:lnTo>
                <a:close/>
              </a:path>
              <a:path w="277495" h="288925">
                <a:moveTo>
                  <a:pt x="254325" y="229483"/>
                </a:moveTo>
                <a:lnTo>
                  <a:pt x="197754" y="229483"/>
                </a:lnTo>
                <a:lnTo>
                  <a:pt x="219974" y="288797"/>
                </a:lnTo>
                <a:lnTo>
                  <a:pt x="277124" y="288797"/>
                </a:lnTo>
                <a:lnTo>
                  <a:pt x="254325" y="229483"/>
                </a:lnTo>
                <a:close/>
              </a:path>
              <a:path w="277495" h="288925">
                <a:moveTo>
                  <a:pt x="195405" y="76199"/>
                </a:moveTo>
                <a:lnTo>
                  <a:pt x="138562" y="76199"/>
                </a:lnTo>
                <a:lnTo>
                  <a:pt x="177667" y="177667"/>
                </a:lnTo>
                <a:lnTo>
                  <a:pt x="234407" y="177667"/>
                </a:lnTo>
                <a:lnTo>
                  <a:pt x="195405" y="76199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25425" y="272399"/>
            <a:ext cx="120014" cy="156845"/>
          </a:xfrm>
          <a:custGeom>
            <a:avLst/>
            <a:gdLst/>
            <a:ahLst/>
            <a:cxnLst/>
            <a:rect l="l" t="t" r="r" b="b"/>
            <a:pathLst>
              <a:path w="120015" h="156845">
                <a:moveTo>
                  <a:pt x="119454" y="0"/>
                </a:moveTo>
                <a:lnTo>
                  <a:pt x="0" y="161"/>
                </a:lnTo>
                <a:lnTo>
                  <a:pt x="1028" y="3056"/>
                </a:lnTo>
                <a:lnTo>
                  <a:pt x="3234" y="9213"/>
                </a:lnTo>
                <a:lnTo>
                  <a:pt x="20875" y="56975"/>
                </a:lnTo>
                <a:lnTo>
                  <a:pt x="39229" y="103809"/>
                </a:lnTo>
                <a:lnTo>
                  <a:pt x="57542" y="145852"/>
                </a:lnTo>
                <a:lnTo>
                  <a:pt x="62948" y="156589"/>
                </a:lnTo>
                <a:lnTo>
                  <a:pt x="78041" y="115017"/>
                </a:lnTo>
                <a:lnTo>
                  <a:pt x="119454" y="0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75311" y="344700"/>
            <a:ext cx="42545" cy="48895"/>
          </a:xfrm>
          <a:custGeom>
            <a:avLst/>
            <a:gdLst/>
            <a:ahLst/>
            <a:cxnLst/>
            <a:rect l="l" t="t" r="r" b="b"/>
            <a:pathLst>
              <a:path w="42545" h="48895">
                <a:moveTo>
                  <a:pt x="17668" y="0"/>
                </a:moveTo>
                <a:lnTo>
                  <a:pt x="7775" y="5085"/>
                </a:lnTo>
                <a:lnTo>
                  <a:pt x="1336" y="16240"/>
                </a:lnTo>
                <a:lnTo>
                  <a:pt x="0" y="33741"/>
                </a:lnTo>
                <a:lnTo>
                  <a:pt x="8697" y="44301"/>
                </a:lnTo>
                <a:lnTo>
                  <a:pt x="21912" y="48369"/>
                </a:lnTo>
                <a:lnTo>
                  <a:pt x="27847" y="47556"/>
                </a:lnTo>
                <a:lnTo>
                  <a:pt x="34177" y="43482"/>
                </a:lnTo>
                <a:lnTo>
                  <a:pt x="16534" y="43482"/>
                </a:lnTo>
                <a:lnTo>
                  <a:pt x="6491" y="35623"/>
                </a:lnTo>
                <a:lnTo>
                  <a:pt x="2705" y="20702"/>
                </a:lnTo>
                <a:lnTo>
                  <a:pt x="9204" y="8469"/>
                </a:lnTo>
                <a:lnTo>
                  <a:pt x="21912" y="3655"/>
                </a:lnTo>
                <a:lnTo>
                  <a:pt x="33417" y="3655"/>
                </a:lnTo>
                <a:lnTo>
                  <a:pt x="32859" y="3138"/>
                </a:lnTo>
                <a:lnTo>
                  <a:pt x="17668" y="0"/>
                </a:lnTo>
                <a:close/>
              </a:path>
              <a:path w="42545" h="48895">
                <a:moveTo>
                  <a:pt x="33417" y="3655"/>
                </a:moveTo>
                <a:lnTo>
                  <a:pt x="21912" y="3655"/>
                </a:lnTo>
                <a:lnTo>
                  <a:pt x="29658" y="5430"/>
                </a:lnTo>
                <a:lnTo>
                  <a:pt x="37755" y="14324"/>
                </a:lnTo>
                <a:lnTo>
                  <a:pt x="40074" y="30966"/>
                </a:lnTo>
                <a:lnTo>
                  <a:pt x="31894" y="40352"/>
                </a:lnTo>
                <a:lnTo>
                  <a:pt x="16534" y="43482"/>
                </a:lnTo>
                <a:lnTo>
                  <a:pt x="34177" y="43482"/>
                </a:lnTo>
                <a:lnTo>
                  <a:pt x="36748" y="41828"/>
                </a:lnTo>
                <a:lnTo>
                  <a:pt x="42139" y="30169"/>
                </a:lnTo>
                <a:lnTo>
                  <a:pt x="42499" y="12053"/>
                </a:lnTo>
                <a:lnTo>
                  <a:pt x="33417" y="3655"/>
                </a:lnTo>
                <a:close/>
              </a:path>
              <a:path w="42545" h="48895">
                <a:moveTo>
                  <a:pt x="28252" y="10391"/>
                </a:moveTo>
                <a:lnTo>
                  <a:pt x="13895" y="10398"/>
                </a:lnTo>
                <a:lnTo>
                  <a:pt x="13895" y="37579"/>
                </a:lnTo>
                <a:lnTo>
                  <a:pt x="18742" y="37579"/>
                </a:lnTo>
                <a:lnTo>
                  <a:pt x="18742" y="25631"/>
                </a:lnTo>
                <a:lnTo>
                  <a:pt x="28648" y="25631"/>
                </a:lnTo>
                <a:lnTo>
                  <a:pt x="31056" y="22339"/>
                </a:lnTo>
                <a:lnTo>
                  <a:pt x="18742" y="22339"/>
                </a:lnTo>
                <a:lnTo>
                  <a:pt x="18742" y="14079"/>
                </a:lnTo>
                <a:lnTo>
                  <a:pt x="31056" y="14079"/>
                </a:lnTo>
                <a:lnTo>
                  <a:pt x="31056" y="13561"/>
                </a:lnTo>
                <a:lnTo>
                  <a:pt x="28252" y="10391"/>
                </a:lnTo>
                <a:close/>
              </a:path>
              <a:path w="42545" h="48895">
                <a:moveTo>
                  <a:pt x="24320" y="25631"/>
                </a:moveTo>
                <a:lnTo>
                  <a:pt x="19504" y="25631"/>
                </a:lnTo>
                <a:lnTo>
                  <a:pt x="20266" y="26393"/>
                </a:lnTo>
                <a:lnTo>
                  <a:pt x="21912" y="27917"/>
                </a:lnTo>
                <a:lnTo>
                  <a:pt x="23039" y="29959"/>
                </a:lnTo>
                <a:lnTo>
                  <a:pt x="25082" y="33129"/>
                </a:lnTo>
                <a:lnTo>
                  <a:pt x="26971" y="37579"/>
                </a:lnTo>
                <a:lnTo>
                  <a:pt x="32580" y="37579"/>
                </a:lnTo>
                <a:lnTo>
                  <a:pt x="28648" y="30721"/>
                </a:lnTo>
                <a:lnTo>
                  <a:pt x="26971" y="28801"/>
                </a:lnTo>
                <a:lnTo>
                  <a:pt x="25447" y="25996"/>
                </a:lnTo>
                <a:lnTo>
                  <a:pt x="24320" y="25631"/>
                </a:lnTo>
                <a:close/>
              </a:path>
              <a:path w="42545" h="48895">
                <a:moveTo>
                  <a:pt x="31056" y="14079"/>
                </a:moveTo>
                <a:lnTo>
                  <a:pt x="25082" y="14079"/>
                </a:lnTo>
                <a:lnTo>
                  <a:pt x="26606" y="15206"/>
                </a:lnTo>
                <a:lnTo>
                  <a:pt x="26606" y="19535"/>
                </a:lnTo>
                <a:lnTo>
                  <a:pt x="25844" y="20419"/>
                </a:lnTo>
                <a:lnTo>
                  <a:pt x="25082" y="21181"/>
                </a:lnTo>
                <a:lnTo>
                  <a:pt x="24320" y="22339"/>
                </a:lnTo>
                <a:lnTo>
                  <a:pt x="31056" y="22339"/>
                </a:lnTo>
                <a:lnTo>
                  <a:pt x="31056" y="14079"/>
                </a:lnTo>
                <a:close/>
              </a:path>
            </a:pathLst>
          </a:custGeom>
          <a:solidFill>
            <a:srgbClr val="003F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">
              <a:lnSpc>
                <a:spcPct val="100000"/>
              </a:lnSpc>
            </a:pPr>
            <a:r>
              <a:rPr spc="-20" dirty="0"/>
              <a:t>Histogra</a:t>
            </a:r>
            <a:r>
              <a:rPr spc="-25" dirty="0"/>
              <a:t>m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spc="-35" dirty="0"/>
              <a:t>o</a:t>
            </a:r>
            <a:r>
              <a:rPr spc="-20" dirty="0"/>
              <a:t>wer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30" dirty="0"/>
              <a:t>A</a:t>
            </a:r>
            <a:r>
              <a:rPr spc="-35" dirty="0"/>
              <a:t>n</a:t>
            </a:r>
            <a:r>
              <a:rPr spc="-20" dirty="0"/>
              <a:t>al</a:t>
            </a:r>
            <a:r>
              <a:rPr spc="-45" dirty="0"/>
              <a:t>y</a:t>
            </a:r>
            <a:r>
              <a:rPr spc="-20" dirty="0"/>
              <a:t>sis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49138" y="1022325"/>
            <a:ext cx="417195" cy="28797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5" dirty="0">
                <a:solidFill>
                  <a:srgbClr val="072C61"/>
                </a:solidFill>
                <a:latin typeface="Arial"/>
                <a:cs typeface="Arial"/>
              </a:rPr>
              <a:t>CE</a:t>
            </a:r>
            <a:r>
              <a:rPr sz="1400" spc="-110" dirty="0">
                <a:solidFill>
                  <a:srgbClr val="072C61"/>
                </a:solidFill>
                <a:latin typeface="Arial"/>
                <a:cs typeface="Arial"/>
              </a:rPr>
              <a:t>V</a:t>
            </a:r>
            <a:r>
              <a:rPr sz="1400" spc="-5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-</a:t>
            </a:r>
            <a:r>
              <a:rPr sz="1400" spc="10" dirty="0">
                <a:solidFill>
                  <a:srgbClr val="072C61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M4</a:t>
            </a:r>
            <a:r>
              <a:rPr sz="1400" spc="2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Po</a:t>
            </a:r>
            <a:r>
              <a:rPr sz="1400" spc="-15" dirty="0">
                <a:solidFill>
                  <a:srgbClr val="072C61"/>
                </a:solidFill>
                <a:latin typeface="Arial"/>
                <a:cs typeface="Arial"/>
              </a:rPr>
              <a:t>w</a:t>
            </a:r>
            <a:r>
              <a:rPr sz="1400" spc="-5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1400" spc="4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72C61"/>
                </a:solidFill>
                <a:latin typeface="Arial"/>
                <a:cs typeface="Arial"/>
              </a:rPr>
              <a:t>Con</a:t>
            </a:r>
            <a:r>
              <a:rPr sz="1400" spc="5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072C61"/>
                </a:solidFill>
                <a:latin typeface="Arial"/>
                <a:cs typeface="Arial"/>
              </a:rPr>
              <a:t>ump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072C61"/>
                </a:solidFill>
                <a:latin typeface="Arial"/>
                <a:cs typeface="Arial"/>
              </a:rPr>
              <a:t>io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40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72C61"/>
                </a:solidFill>
                <a:latin typeface="Arial"/>
                <a:cs typeface="Arial"/>
              </a:rPr>
              <a:t>per</a:t>
            </a:r>
            <a:r>
              <a:rPr sz="1400" spc="-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Blo</a:t>
            </a:r>
            <a:r>
              <a:rPr sz="1400" spc="10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k</a:t>
            </a:r>
            <a:r>
              <a:rPr sz="1400" spc="2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72C61"/>
                </a:solidFill>
                <a:latin typeface="Arial"/>
                <a:cs typeface="Arial"/>
              </a:rPr>
              <a:t>Runnin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g</a:t>
            </a:r>
            <a:r>
              <a:rPr sz="1400" spc="1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72C61"/>
                </a:solidFill>
                <a:latin typeface="Arial"/>
                <a:cs typeface="Arial"/>
              </a:rPr>
              <a:t>Hi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st</a:t>
            </a:r>
            <a:r>
              <a:rPr sz="1400" spc="-5" dirty="0">
                <a:solidFill>
                  <a:srgbClr val="072C61"/>
                </a:solidFill>
                <a:latin typeface="Arial"/>
                <a:cs typeface="Arial"/>
              </a:rPr>
              <a:t>ogr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1168" y="4003547"/>
            <a:ext cx="8793480" cy="94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2023" y="4079747"/>
            <a:ext cx="8872728" cy="8610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27325" y="4030290"/>
            <a:ext cx="8686800" cy="837565"/>
          </a:xfrm>
          <a:prstGeom prst="rect">
            <a:avLst/>
          </a:prstGeom>
          <a:solidFill>
            <a:srgbClr val="072C61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Spe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cial</a:t>
            </a:r>
            <a:r>
              <a:rPr sz="18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stogra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8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sum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8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po</a:t>
            </a:r>
            <a:r>
              <a:rPr sz="1800" b="1" spc="1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per</a:t>
            </a:r>
            <a:r>
              <a:rPr sz="18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cl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rne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100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8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fa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ter</a:t>
            </a:r>
            <a:r>
              <a:rPr sz="18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Wingdings"/>
                <a:cs typeface="Wingdings"/>
              </a:rPr>
              <a:t></a:t>
            </a:r>
            <a:r>
              <a:rPr sz="18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~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50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8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bett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po</a:t>
            </a:r>
            <a:r>
              <a:rPr sz="1800" b="1" spc="1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efficie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ncy</a:t>
            </a:r>
            <a:r>
              <a:rPr sz="18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8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alcu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atio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38527" y="854964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4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6095">
            <a:solidFill>
              <a:srgbClr val="BBB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38527" y="1107948"/>
            <a:ext cx="0" cy="867410"/>
          </a:xfrm>
          <a:custGeom>
            <a:avLst/>
            <a:gdLst/>
            <a:ahLst/>
            <a:cxnLst/>
            <a:rect l="l" t="t" r="r" b="b"/>
            <a:pathLst>
              <a:path h="867410">
                <a:moveTo>
                  <a:pt x="0" y="0"/>
                </a:moveTo>
                <a:lnTo>
                  <a:pt x="0" y="867155"/>
                </a:lnTo>
              </a:path>
            </a:pathLst>
          </a:custGeom>
          <a:ln w="6095">
            <a:solidFill>
              <a:srgbClr val="BBB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38527" y="2264664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407"/>
                </a:lnTo>
              </a:path>
            </a:pathLst>
          </a:custGeom>
          <a:ln w="6095">
            <a:solidFill>
              <a:srgbClr val="BBB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38527" y="2770632"/>
            <a:ext cx="0" cy="722630"/>
          </a:xfrm>
          <a:custGeom>
            <a:avLst/>
            <a:gdLst/>
            <a:ahLst/>
            <a:cxnLst/>
            <a:rect l="l" t="t" r="r" b="b"/>
            <a:pathLst>
              <a:path h="722629">
                <a:moveTo>
                  <a:pt x="0" y="0"/>
                </a:moveTo>
                <a:lnTo>
                  <a:pt x="0" y="722375"/>
                </a:lnTo>
              </a:path>
            </a:pathLst>
          </a:custGeom>
          <a:ln w="6095">
            <a:solidFill>
              <a:srgbClr val="BBB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38527" y="3782567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6095">
            <a:solidFill>
              <a:srgbClr val="BBB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98191" y="85496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6095">
            <a:solidFill>
              <a:srgbClr val="BBB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98191" y="2264664"/>
            <a:ext cx="0" cy="1228725"/>
          </a:xfrm>
          <a:custGeom>
            <a:avLst/>
            <a:gdLst/>
            <a:ahLst/>
            <a:cxnLst/>
            <a:rect l="l" t="t" r="r" b="b"/>
            <a:pathLst>
              <a:path h="1228725">
                <a:moveTo>
                  <a:pt x="0" y="0"/>
                </a:moveTo>
                <a:lnTo>
                  <a:pt x="0" y="1228343"/>
                </a:lnTo>
              </a:path>
            </a:pathLst>
          </a:custGeom>
          <a:ln w="6095">
            <a:solidFill>
              <a:srgbClr val="BBB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98191" y="3782567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6095">
            <a:solidFill>
              <a:srgbClr val="BBB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57855" y="85496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6095">
            <a:solidFill>
              <a:srgbClr val="BBB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57855" y="2264664"/>
            <a:ext cx="0" cy="1228725"/>
          </a:xfrm>
          <a:custGeom>
            <a:avLst/>
            <a:gdLst/>
            <a:ahLst/>
            <a:cxnLst/>
            <a:rect l="l" t="t" r="r" b="b"/>
            <a:pathLst>
              <a:path h="1228725">
                <a:moveTo>
                  <a:pt x="0" y="0"/>
                </a:moveTo>
                <a:lnTo>
                  <a:pt x="0" y="1228343"/>
                </a:lnTo>
              </a:path>
            </a:pathLst>
          </a:custGeom>
          <a:ln w="6095">
            <a:solidFill>
              <a:srgbClr val="BBB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57855" y="3637788"/>
            <a:ext cx="0" cy="253365"/>
          </a:xfrm>
          <a:custGeom>
            <a:avLst/>
            <a:gdLst/>
            <a:ahLst/>
            <a:cxnLst/>
            <a:rect l="l" t="t" r="r" b="b"/>
            <a:pathLst>
              <a:path h="253364">
                <a:moveTo>
                  <a:pt x="0" y="0"/>
                </a:moveTo>
                <a:lnTo>
                  <a:pt x="0" y="252983"/>
                </a:lnTo>
              </a:path>
            </a:pathLst>
          </a:custGeom>
          <a:ln w="6095">
            <a:solidFill>
              <a:srgbClr val="BBB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15995" y="85496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6095">
            <a:solidFill>
              <a:srgbClr val="BBB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15995" y="2264664"/>
            <a:ext cx="0" cy="1228725"/>
          </a:xfrm>
          <a:custGeom>
            <a:avLst/>
            <a:gdLst/>
            <a:ahLst/>
            <a:cxnLst/>
            <a:rect l="l" t="t" r="r" b="b"/>
            <a:pathLst>
              <a:path h="1228725">
                <a:moveTo>
                  <a:pt x="0" y="0"/>
                </a:moveTo>
                <a:lnTo>
                  <a:pt x="0" y="1228343"/>
                </a:lnTo>
              </a:path>
            </a:pathLst>
          </a:custGeom>
          <a:ln w="6095">
            <a:solidFill>
              <a:srgbClr val="BBB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15995" y="3637788"/>
            <a:ext cx="0" cy="253365"/>
          </a:xfrm>
          <a:custGeom>
            <a:avLst/>
            <a:gdLst/>
            <a:ahLst/>
            <a:cxnLst/>
            <a:rect l="l" t="t" r="r" b="b"/>
            <a:pathLst>
              <a:path h="253364">
                <a:moveTo>
                  <a:pt x="0" y="0"/>
                </a:moveTo>
                <a:lnTo>
                  <a:pt x="0" y="252983"/>
                </a:lnTo>
              </a:path>
            </a:pathLst>
          </a:custGeom>
          <a:ln w="6095">
            <a:solidFill>
              <a:srgbClr val="BBB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35323" y="85496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6095">
            <a:solidFill>
              <a:srgbClr val="BBB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35323" y="2119883"/>
            <a:ext cx="0" cy="1771014"/>
          </a:xfrm>
          <a:custGeom>
            <a:avLst/>
            <a:gdLst/>
            <a:ahLst/>
            <a:cxnLst/>
            <a:rect l="l" t="t" r="r" b="b"/>
            <a:pathLst>
              <a:path h="1771014">
                <a:moveTo>
                  <a:pt x="0" y="0"/>
                </a:moveTo>
                <a:lnTo>
                  <a:pt x="0" y="1770887"/>
                </a:lnTo>
              </a:path>
            </a:pathLst>
          </a:custGeom>
          <a:ln w="6095">
            <a:solidFill>
              <a:srgbClr val="BBB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93464" y="85496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6095">
            <a:solidFill>
              <a:srgbClr val="BBB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93464" y="2119883"/>
            <a:ext cx="0" cy="1771014"/>
          </a:xfrm>
          <a:custGeom>
            <a:avLst/>
            <a:gdLst/>
            <a:ahLst/>
            <a:cxnLst/>
            <a:rect l="l" t="t" r="r" b="b"/>
            <a:pathLst>
              <a:path h="1771014">
                <a:moveTo>
                  <a:pt x="0" y="0"/>
                </a:moveTo>
                <a:lnTo>
                  <a:pt x="0" y="1770887"/>
                </a:lnTo>
              </a:path>
            </a:pathLst>
          </a:custGeom>
          <a:ln w="6095">
            <a:solidFill>
              <a:srgbClr val="BBB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53127" y="85496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6095">
            <a:solidFill>
              <a:srgbClr val="BBB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53127" y="2119883"/>
            <a:ext cx="0" cy="1771014"/>
          </a:xfrm>
          <a:custGeom>
            <a:avLst/>
            <a:gdLst/>
            <a:ahLst/>
            <a:cxnLst/>
            <a:rect l="l" t="t" r="r" b="b"/>
            <a:pathLst>
              <a:path h="1771014">
                <a:moveTo>
                  <a:pt x="0" y="0"/>
                </a:moveTo>
                <a:lnTo>
                  <a:pt x="0" y="1770887"/>
                </a:lnTo>
              </a:path>
            </a:pathLst>
          </a:custGeom>
          <a:ln w="6095">
            <a:solidFill>
              <a:srgbClr val="BBB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12791" y="85496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6095">
            <a:solidFill>
              <a:srgbClr val="BBB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12791" y="2119883"/>
            <a:ext cx="0" cy="1771014"/>
          </a:xfrm>
          <a:custGeom>
            <a:avLst/>
            <a:gdLst/>
            <a:ahLst/>
            <a:cxnLst/>
            <a:rect l="l" t="t" r="r" b="b"/>
            <a:pathLst>
              <a:path h="1771014">
                <a:moveTo>
                  <a:pt x="0" y="0"/>
                </a:moveTo>
                <a:lnTo>
                  <a:pt x="0" y="1770887"/>
                </a:lnTo>
              </a:path>
            </a:pathLst>
          </a:custGeom>
          <a:ln w="6095">
            <a:solidFill>
              <a:srgbClr val="BBB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30595" y="85496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6095">
            <a:solidFill>
              <a:srgbClr val="BBB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30595" y="2119883"/>
            <a:ext cx="0" cy="1771014"/>
          </a:xfrm>
          <a:custGeom>
            <a:avLst/>
            <a:gdLst/>
            <a:ahLst/>
            <a:cxnLst/>
            <a:rect l="l" t="t" r="r" b="b"/>
            <a:pathLst>
              <a:path h="1771014">
                <a:moveTo>
                  <a:pt x="0" y="0"/>
                </a:moveTo>
                <a:lnTo>
                  <a:pt x="0" y="1770887"/>
                </a:lnTo>
              </a:path>
            </a:pathLst>
          </a:custGeom>
          <a:ln w="6095">
            <a:solidFill>
              <a:srgbClr val="BBB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90259" y="854964"/>
            <a:ext cx="0" cy="3035935"/>
          </a:xfrm>
          <a:custGeom>
            <a:avLst/>
            <a:gdLst/>
            <a:ahLst/>
            <a:cxnLst/>
            <a:rect l="l" t="t" r="r" b="b"/>
            <a:pathLst>
              <a:path h="3035935">
                <a:moveTo>
                  <a:pt x="0" y="0"/>
                </a:moveTo>
                <a:lnTo>
                  <a:pt x="0" y="3035807"/>
                </a:lnTo>
              </a:path>
            </a:pathLst>
          </a:custGeom>
          <a:ln w="6095">
            <a:solidFill>
              <a:srgbClr val="BBB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75659" y="85496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75659" y="2264664"/>
            <a:ext cx="0" cy="1228725"/>
          </a:xfrm>
          <a:custGeom>
            <a:avLst/>
            <a:gdLst/>
            <a:ahLst/>
            <a:cxnLst/>
            <a:rect l="l" t="t" r="r" b="b"/>
            <a:pathLst>
              <a:path h="1228725">
                <a:moveTo>
                  <a:pt x="0" y="0"/>
                </a:moveTo>
                <a:lnTo>
                  <a:pt x="0" y="1228343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75659" y="3637788"/>
            <a:ext cx="0" cy="253365"/>
          </a:xfrm>
          <a:custGeom>
            <a:avLst/>
            <a:gdLst/>
            <a:ahLst/>
            <a:cxnLst/>
            <a:rect l="l" t="t" r="r" b="b"/>
            <a:pathLst>
              <a:path h="253364">
                <a:moveTo>
                  <a:pt x="0" y="0"/>
                </a:moveTo>
                <a:lnTo>
                  <a:pt x="0" y="252983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70932" y="85496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70932" y="2119883"/>
            <a:ext cx="0" cy="1771014"/>
          </a:xfrm>
          <a:custGeom>
            <a:avLst/>
            <a:gdLst/>
            <a:ahLst/>
            <a:cxnLst/>
            <a:rect l="l" t="t" r="r" b="b"/>
            <a:pathLst>
              <a:path h="1771014">
                <a:moveTo>
                  <a:pt x="0" y="0"/>
                </a:moveTo>
                <a:lnTo>
                  <a:pt x="0" y="1770887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80387" y="3637788"/>
            <a:ext cx="919480" cy="144780"/>
          </a:xfrm>
          <a:custGeom>
            <a:avLst/>
            <a:gdLst/>
            <a:ahLst/>
            <a:cxnLst/>
            <a:rect l="l" t="t" r="r" b="b"/>
            <a:pathLst>
              <a:path w="919480" h="144779">
                <a:moveTo>
                  <a:pt x="918971" y="0"/>
                </a:moveTo>
                <a:lnTo>
                  <a:pt x="0" y="0"/>
                </a:lnTo>
                <a:lnTo>
                  <a:pt x="0" y="144779"/>
                </a:lnTo>
                <a:lnTo>
                  <a:pt x="918971" y="144779"/>
                </a:lnTo>
                <a:lnTo>
                  <a:pt x="918971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80387" y="3131820"/>
            <a:ext cx="326390" cy="144780"/>
          </a:xfrm>
          <a:custGeom>
            <a:avLst/>
            <a:gdLst/>
            <a:ahLst/>
            <a:cxnLst/>
            <a:rect l="l" t="t" r="r" b="b"/>
            <a:pathLst>
              <a:path w="326389" h="144779">
                <a:moveTo>
                  <a:pt x="326135" y="0"/>
                </a:moveTo>
                <a:lnTo>
                  <a:pt x="0" y="0"/>
                </a:lnTo>
                <a:lnTo>
                  <a:pt x="0" y="144779"/>
                </a:lnTo>
                <a:lnTo>
                  <a:pt x="326135" y="144779"/>
                </a:lnTo>
                <a:lnTo>
                  <a:pt x="326135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80387" y="2625852"/>
            <a:ext cx="599440" cy="144780"/>
          </a:xfrm>
          <a:custGeom>
            <a:avLst/>
            <a:gdLst/>
            <a:ahLst/>
            <a:cxnLst/>
            <a:rect l="l" t="t" r="r" b="b"/>
            <a:pathLst>
              <a:path w="599439" h="144780">
                <a:moveTo>
                  <a:pt x="598931" y="0"/>
                </a:moveTo>
                <a:lnTo>
                  <a:pt x="0" y="0"/>
                </a:lnTo>
                <a:lnTo>
                  <a:pt x="0" y="144779"/>
                </a:lnTo>
                <a:lnTo>
                  <a:pt x="598931" y="144779"/>
                </a:lnTo>
                <a:lnTo>
                  <a:pt x="598931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80387" y="2119883"/>
            <a:ext cx="1847214" cy="144780"/>
          </a:xfrm>
          <a:custGeom>
            <a:avLst/>
            <a:gdLst/>
            <a:ahLst/>
            <a:cxnLst/>
            <a:rect l="l" t="t" r="r" b="b"/>
            <a:pathLst>
              <a:path w="1847214" h="144780">
                <a:moveTo>
                  <a:pt x="1847087" y="0"/>
                </a:moveTo>
                <a:lnTo>
                  <a:pt x="0" y="0"/>
                </a:lnTo>
                <a:lnTo>
                  <a:pt x="0" y="144779"/>
                </a:lnTo>
                <a:lnTo>
                  <a:pt x="1847087" y="144779"/>
                </a:lnTo>
                <a:lnTo>
                  <a:pt x="1847087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80387" y="1613916"/>
            <a:ext cx="62865" cy="144780"/>
          </a:xfrm>
          <a:custGeom>
            <a:avLst/>
            <a:gdLst/>
            <a:ahLst/>
            <a:cxnLst/>
            <a:rect l="l" t="t" r="r" b="b"/>
            <a:pathLst>
              <a:path w="62864" h="144780">
                <a:moveTo>
                  <a:pt x="62483" y="0"/>
                </a:moveTo>
                <a:lnTo>
                  <a:pt x="0" y="0"/>
                </a:lnTo>
                <a:lnTo>
                  <a:pt x="0" y="144779"/>
                </a:lnTo>
                <a:lnTo>
                  <a:pt x="62483" y="144779"/>
                </a:lnTo>
                <a:lnTo>
                  <a:pt x="62483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80387" y="1107948"/>
            <a:ext cx="358140" cy="144780"/>
          </a:xfrm>
          <a:custGeom>
            <a:avLst/>
            <a:gdLst/>
            <a:ahLst/>
            <a:cxnLst/>
            <a:rect l="l" t="t" r="r" b="b"/>
            <a:pathLst>
              <a:path w="358139" h="144780">
                <a:moveTo>
                  <a:pt x="358139" y="0"/>
                </a:moveTo>
                <a:lnTo>
                  <a:pt x="0" y="0"/>
                </a:lnTo>
                <a:lnTo>
                  <a:pt x="0" y="144779"/>
                </a:lnTo>
                <a:lnTo>
                  <a:pt x="358139" y="144779"/>
                </a:lnTo>
                <a:lnTo>
                  <a:pt x="358139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80387" y="3493008"/>
            <a:ext cx="2022475" cy="144780"/>
          </a:xfrm>
          <a:custGeom>
            <a:avLst/>
            <a:gdLst/>
            <a:ahLst/>
            <a:cxnLst/>
            <a:rect l="l" t="t" r="r" b="b"/>
            <a:pathLst>
              <a:path w="2022475" h="144779">
                <a:moveTo>
                  <a:pt x="2022347" y="0"/>
                </a:moveTo>
                <a:lnTo>
                  <a:pt x="0" y="0"/>
                </a:lnTo>
                <a:lnTo>
                  <a:pt x="0" y="144779"/>
                </a:lnTo>
                <a:lnTo>
                  <a:pt x="2022347" y="144779"/>
                </a:lnTo>
                <a:lnTo>
                  <a:pt x="2022347" y="0"/>
                </a:lnTo>
                <a:close/>
              </a:path>
            </a:pathLst>
          </a:custGeom>
          <a:solidFill>
            <a:srgbClr val="6884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80387" y="2987039"/>
            <a:ext cx="358140" cy="144780"/>
          </a:xfrm>
          <a:custGeom>
            <a:avLst/>
            <a:gdLst/>
            <a:ahLst/>
            <a:cxnLst/>
            <a:rect l="l" t="t" r="r" b="b"/>
            <a:pathLst>
              <a:path w="358139" h="144780">
                <a:moveTo>
                  <a:pt x="358139" y="0"/>
                </a:moveTo>
                <a:lnTo>
                  <a:pt x="0" y="0"/>
                </a:lnTo>
                <a:lnTo>
                  <a:pt x="0" y="144779"/>
                </a:lnTo>
                <a:lnTo>
                  <a:pt x="358139" y="144779"/>
                </a:lnTo>
                <a:lnTo>
                  <a:pt x="358139" y="0"/>
                </a:lnTo>
                <a:close/>
              </a:path>
            </a:pathLst>
          </a:custGeom>
          <a:solidFill>
            <a:srgbClr val="6884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80387" y="2481072"/>
            <a:ext cx="658495" cy="144780"/>
          </a:xfrm>
          <a:custGeom>
            <a:avLst/>
            <a:gdLst/>
            <a:ahLst/>
            <a:cxnLst/>
            <a:rect l="l" t="t" r="r" b="b"/>
            <a:pathLst>
              <a:path w="658494" h="144780">
                <a:moveTo>
                  <a:pt x="658367" y="0"/>
                </a:moveTo>
                <a:lnTo>
                  <a:pt x="0" y="0"/>
                </a:lnTo>
                <a:lnTo>
                  <a:pt x="0" y="144779"/>
                </a:lnTo>
                <a:lnTo>
                  <a:pt x="658367" y="144779"/>
                </a:lnTo>
                <a:lnTo>
                  <a:pt x="658367" y="0"/>
                </a:lnTo>
                <a:close/>
              </a:path>
            </a:pathLst>
          </a:custGeom>
          <a:solidFill>
            <a:srgbClr val="6884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80387" y="1975104"/>
            <a:ext cx="4064635" cy="144780"/>
          </a:xfrm>
          <a:custGeom>
            <a:avLst/>
            <a:gdLst/>
            <a:ahLst/>
            <a:cxnLst/>
            <a:rect l="l" t="t" r="r" b="b"/>
            <a:pathLst>
              <a:path w="4064635" h="144780">
                <a:moveTo>
                  <a:pt x="4064507" y="0"/>
                </a:moveTo>
                <a:lnTo>
                  <a:pt x="0" y="0"/>
                </a:lnTo>
                <a:lnTo>
                  <a:pt x="0" y="144779"/>
                </a:lnTo>
                <a:lnTo>
                  <a:pt x="4064507" y="144779"/>
                </a:lnTo>
                <a:lnTo>
                  <a:pt x="4064507" y="0"/>
                </a:lnTo>
                <a:close/>
              </a:path>
            </a:pathLst>
          </a:custGeom>
          <a:solidFill>
            <a:srgbClr val="6884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580387" y="1469136"/>
            <a:ext cx="139065" cy="144780"/>
          </a:xfrm>
          <a:custGeom>
            <a:avLst/>
            <a:gdLst/>
            <a:ahLst/>
            <a:cxnLst/>
            <a:rect l="l" t="t" r="r" b="b"/>
            <a:pathLst>
              <a:path w="139064" h="144780">
                <a:moveTo>
                  <a:pt x="138683" y="0"/>
                </a:moveTo>
                <a:lnTo>
                  <a:pt x="0" y="0"/>
                </a:lnTo>
                <a:lnTo>
                  <a:pt x="0" y="144779"/>
                </a:lnTo>
                <a:lnTo>
                  <a:pt x="138683" y="144779"/>
                </a:lnTo>
                <a:lnTo>
                  <a:pt x="138683" y="0"/>
                </a:lnTo>
                <a:close/>
              </a:path>
            </a:pathLst>
          </a:custGeom>
          <a:solidFill>
            <a:srgbClr val="6884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80387" y="963168"/>
            <a:ext cx="538480" cy="144780"/>
          </a:xfrm>
          <a:custGeom>
            <a:avLst/>
            <a:gdLst/>
            <a:ahLst/>
            <a:cxnLst/>
            <a:rect l="l" t="t" r="r" b="b"/>
            <a:pathLst>
              <a:path w="538480" h="144780">
                <a:moveTo>
                  <a:pt x="537971" y="0"/>
                </a:moveTo>
                <a:lnTo>
                  <a:pt x="0" y="0"/>
                </a:lnTo>
                <a:lnTo>
                  <a:pt x="0" y="144779"/>
                </a:lnTo>
                <a:lnTo>
                  <a:pt x="537971" y="144779"/>
                </a:lnTo>
                <a:lnTo>
                  <a:pt x="537971" y="0"/>
                </a:lnTo>
                <a:close/>
              </a:path>
            </a:pathLst>
          </a:custGeom>
          <a:solidFill>
            <a:srgbClr val="6884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80387" y="854964"/>
            <a:ext cx="0" cy="3035935"/>
          </a:xfrm>
          <a:custGeom>
            <a:avLst/>
            <a:gdLst/>
            <a:ahLst/>
            <a:cxnLst/>
            <a:rect l="l" t="t" r="r" b="b"/>
            <a:pathLst>
              <a:path h="3035935">
                <a:moveTo>
                  <a:pt x="0" y="3035807"/>
                </a:moveTo>
                <a:lnTo>
                  <a:pt x="0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10283" y="3890772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510283" y="3384803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10283" y="2878836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510283" y="2372868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10283" y="1866900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10283" y="1360932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510283" y="854964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874268" y="3513635"/>
            <a:ext cx="52133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Core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21868" y="3007286"/>
            <a:ext cx="6737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072C61"/>
                </a:solidFill>
                <a:latin typeface="Arial"/>
                <a:cs typeface="Arial"/>
              </a:rPr>
              <a:t>PMSS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83768" y="2501070"/>
            <a:ext cx="71247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PMEM</a:t>
            </a:r>
            <a:endParaRPr sz="18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09367" y="1995099"/>
            <a:ext cx="6858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DMSS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71267" y="1488883"/>
            <a:ext cx="72390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M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EM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83768" y="982912"/>
            <a:ext cx="7118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Others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768083" y="937260"/>
            <a:ext cx="114300" cy="116205"/>
          </a:xfrm>
          <a:custGeom>
            <a:avLst/>
            <a:gdLst/>
            <a:ahLst/>
            <a:cxnLst/>
            <a:rect l="l" t="t" r="r" b="b"/>
            <a:pathLst>
              <a:path w="114300" h="116205">
                <a:moveTo>
                  <a:pt x="0" y="115823"/>
                </a:moveTo>
                <a:lnTo>
                  <a:pt x="114299" y="115823"/>
                </a:lnTo>
                <a:lnTo>
                  <a:pt x="114299" y="0"/>
                </a:lnTo>
                <a:lnTo>
                  <a:pt x="0" y="0"/>
                </a:lnTo>
                <a:lnTo>
                  <a:pt x="0" y="115823"/>
                </a:lnTo>
                <a:close/>
              </a:path>
            </a:pathLst>
          </a:custGeom>
          <a:solidFill>
            <a:srgbClr val="6884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6923283" y="870382"/>
            <a:ext cx="1511935" cy="779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5800"/>
              </a:lnSpc>
            </a:pP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Usin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g</a:t>
            </a:r>
            <a:r>
              <a:rPr sz="1800" spc="4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800" spc="5" dirty="0">
                <a:solidFill>
                  <a:srgbClr val="072C61"/>
                </a:solidFill>
                <a:latin typeface="Arial"/>
                <a:cs typeface="Arial"/>
              </a:rPr>
              <a:t>p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ec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800" spc="5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Histogr</a:t>
            </a:r>
            <a:r>
              <a:rPr sz="1800" spc="5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m</a:t>
            </a:r>
            <a:r>
              <a:rPr sz="1800" spc="4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72C61"/>
                </a:solidFill>
                <a:latin typeface="Arial"/>
                <a:cs typeface="Arial"/>
              </a:rPr>
              <a:t>H</a:t>
            </a:r>
            <a:r>
              <a:rPr sz="1800" spc="-20" dirty="0">
                <a:solidFill>
                  <a:srgbClr val="072C61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u</a:t>
            </a:r>
            <a:r>
              <a:rPr sz="1800" spc="5" dirty="0">
                <a:solidFill>
                  <a:srgbClr val="072C61"/>
                </a:solidFill>
                <a:latin typeface="Arial"/>
                <a:cs typeface="Arial"/>
              </a:rPr>
              <a:t>p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port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768083" y="2439924"/>
            <a:ext cx="114300" cy="116205"/>
          </a:xfrm>
          <a:custGeom>
            <a:avLst/>
            <a:gdLst/>
            <a:ahLst/>
            <a:cxnLst/>
            <a:rect l="l" t="t" r="r" b="b"/>
            <a:pathLst>
              <a:path w="114300" h="116205">
                <a:moveTo>
                  <a:pt x="0" y="115823"/>
                </a:moveTo>
                <a:lnTo>
                  <a:pt x="114299" y="115823"/>
                </a:lnTo>
                <a:lnTo>
                  <a:pt x="114299" y="0"/>
                </a:lnTo>
                <a:lnTo>
                  <a:pt x="0" y="0"/>
                </a:lnTo>
                <a:lnTo>
                  <a:pt x="0" y="115823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6923283" y="2373435"/>
            <a:ext cx="1790700" cy="157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5900"/>
              </a:lnSpc>
            </a:pP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With</a:t>
            </a:r>
            <a:r>
              <a:rPr sz="1800" spc="-15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ut</a:t>
            </a:r>
            <a:r>
              <a:rPr sz="180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His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g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ram</a:t>
            </a:r>
            <a:r>
              <a:rPr sz="180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ecial</a:t>
            </a:r>
            <a:r>
              <a:rPr sz="1800" spc="5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H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ort</a:t>
            </a:r>
            <a:r>
              <a:rPr sz="180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(c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nv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800" spc="5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SP</a:t>
            </a:r>
            <a:r>
              <a:rPr sz="1800" spc="5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/</a:t>
            </a:r>
            <a:r>
              <a:rPr sz="180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U</a:t>
            </a:r>
            <a:r>
              <a:rPr sz="1800" spc="4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Approac</a:t>
            </a:r>
            <a:r>
              <a:rPr sz="1800" spc="-15" dirty="0">
                <a:solidFill>
                  <a:srgbClr val="072C61"/>
                </a:solidFill>
                <a:latin typeface="Arial"/>
                <a:cs typeface="Arial"/>
              </a:rPr>
              <a:t>h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</a:t>
            </a:r>
            <a:r>
              <a:rPr spc="-5" dirty="0"/>
              <a:t>EV</a:t>
            </a:r>
            <a:r>
              <a:rPr dirty="0"/>
              <a:t>A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5" dirty="0"/>
              <a:t>nc</a:t>
            </a:r>
            <a:r>
              <a:rPr dirty="0"/>
              <a:t>.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i</a:t>
            </a:r>
            <a:r>
              <a:rPr spc="5" dirty="0"/>
              <a:t>g</a:t>
            </a:r>
            <a:r>
              <a:rPr spc="-5" dirty="0"/>
              <a:t>ht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5" dirty="0"/>
              <a:t>ese</a:t>
            </a:r>
            <a:r>
              <a:rPr dirty="0"/>
              <a:t>r</a:t>
            </a:r>
            <a:r>
              <a:rPr spc="-15" dirty="0"/>
              <a:t>v</a:t>
            </a:r>
            <a:r>
              <a:rPr spc="-5" dirty="0"/>
              <a:t>ed</a:t>
            </a:r>
          </a:p>
        </p:txBody>
      </p:sp>
      <p:sp>
        <p:nvSpPr>
          <p:cNvPr id="78" name="object 7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80888" y="608330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206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06857" y="504190"/>
            <a:ext cx="0" cy="78740"/>
          </a:xfrm>
          <a:custGeom>
            <a:avLst/>
            <a:gdLst/>
            <a:ahLst/>
            <a:cxnLst/>
            <a:rect l="l" t="t" r="r" b="b"/>
            <a:pathLst>
              <a:path h="78740">
                <a:moveTo>
                  <a:pt x="0" y="0"/>
                </a:moveTo>
                <a:lnTo>
                  <a:pt x="0" y="78739"/>
                </a:lnTo>
              </a:path>
            </a:pathLst>
          </a:custGeom>
          <a:ln w="53207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80888" y="478790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206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80888" y="425450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>
                <a:moveTo>
                  <a:pt x="0" y="0"/>
                </a:moveTo>
                <a:lnTo>
                  <a:pt x="51937" y="0"/>
                </a:lnTo>
              </a:path>
            </a:pathLst>
          </a:custGeom>
          <a:ln w="5714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80888" y="371475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3340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5995" y="345430"/>
            <a:ext cx="217170" cy="288925"/>
          </a:xfrm>
          <a:custGeom>
            <a:avLst/>
            <a:gdLst/>
            <a:ahLst/>
            <a:cxnLst/>
            <a:rect l="l" t="t" r="r" b="b"/>
            <a:pathLst>
              <a:path w="217170" h="288925">
                <a:moveTo>
                  <a:pt x="146987" y="0"/>
                </a:moveTo>
                <a:lnTo>
                  <a:pt x="104206" y="5543"/>
                </a:lnTo>
                <a:lnTo>
                  <a:pt x="66074" y="21618"/>
                </a:lnTo>
                <a:lnTo>
                  <a:pt x="34730" y="47390"/>
                </a:lnTo>
                <a:lnTo>
                  <a:pt x="12311" y="82024"/>
                </a:lnTo>
                <a:lnTo>
                  <a:pt x="956" y="124685"/>
                </a:lnTo>
                <a:lnTo>
                  <a:pt x="0" y="140545"/>
                </a:lnTo>
                <a:lnTo>
                  <a:pt x="653" y="156236"/>
                </a:lnTo>
                <a:lnTo>
                  <a:pt x="10140" y="199284"/>
                </a:lnTo>
                <a:lnTo>
                  <a:pt x="29995" y="235313"/>
                </a:lnTo>
                <a:lnTo>
                  <a:pt x="59037" y="263064"/>
                </a:lnTo>
                <a:lnTo>
                  <a:pt x="96084" y="281277"/>
                </a:lnTo>
                <a:lnTo>
                  <a:pt x="139955" y="288692"/>
                </a:lnTo>
                <a:lnTo>
                  <a:pt x="216913" y="288797"/>
                </a:lnTo>
                <a:lnTo>
                  <a:pt x="216913" y="238017"/>
                </a:lnTo>
                <a:lnTo>
                  <a:pt x="146987" y="238017"/>
                </a:lnTo>
                <a:lnTo>
                  <a:pt x="131955" y="237018"/>
                </a:lnTo>
                <a:lnTo>
                  <a:pt x="92591" y="222804"/>
                </a:lnTo>
                <a:lnTo>
                  <a:pt x="64674" y="193795"/>
                </a:lnTo>
                <a:lnTo>
                  <a:pt x="51865" y="152598"/>
                </a:lnTo>
                <a:lnTo>
                  <a:pt x="52796" y="135638"/>
                </a:lnTo>
                <a:lnTo>
                  <a:pt x="66933" y="93323"/>
                </a:lnTo>
                <a:lnTo>
                  <a:pt x="94862" y="64861"/>
                </a:lnTo>
                <a:lnTo>
                  <a:pt x="132433" y="51541"/>
                </a:lnTo>
                <a:lnTo>
                  <a:pt x="216833" y="50688"/>
                </a:lnTo>
                <a:lnTo>
                  <a:pt x="216912" y="775"/>
                </a:lnTo>
                <a:lnTo>
                  <a:pt x="146987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55507" y="345429"/>
            <a:ext cx="258445" cy="288925"/>
          </a:xfrm>
          <a:custGeom>
            <a:avLst/>
            <a:gdLst/>
            <a:ahLst/>
            <a:cxnLst/>
            <a:rect l="l" t="t" r="r" b="b"/>
            <a:pathLst>
              <a:path w="258445" h="288925">
                <a:moveTo>
                  <a:pt x="56022" y="0"/>
                </a:moveTo>
                <a:lnTo>
                  <a:pt x="0" y="0"/>
                </a:lnTo>
                <a:lnTo>
                  <a:pt x="101589" y="288797"/>
                </a:lnTo>
                <a:lnTo>
                  <a:pt x="154442" y="288797"/>
                </a:lnTo>
                <a:lnTo>
                  <a:pt x="184456" y="205252"/>
                </a:lnTo>
                <a:lnTo>
                  <a:pt x="128015" y="205252"/>
                </a:lnTo>
                <a:lnTo>
                  <a:pt x="56022" y="0"/>
                </a:lnTo>
                <a:close/>
              </a:path>
              <a:path w="258445" h="288925">
                <a:moveTo>
                  <a:pt x="258196" y="0"/>
                </a:moveTo>
                <a:lnTo>
                  <a:pt x="202051" y="0"/>
                </a:lnTo>
                <a:lnTo>
                  <a:pt x="128015" y="205252"/>
                </a:lnTo>
                <a:lnTo>
                  <a:pt x="184456" y="205252"/>
                </a:lnTo>
                <a:lnTo>
                  <a:pt x="258196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59723" y="345429"/>
            <a:ext cx="277495" cy="288925"/>
          </a:xfrm>
          <a:custGeom>
            <a:avLst/>
            <a:gdLst/>
            <a:ahLst/>
            <a:cxnLst/>
            <a:rect l="l" t="t" r="r" b="b"/>
            <a:pathLst>
              <a:path w="277495" h="288925">
                <a:moveTo>
                  <a:pt x="166115" y="0"/>
                </a:moveTo>
                <a:lnTo>
                  <a:pt x="111008" y="0"/>
                </a:lnTo>
                <a:lnTo>
                  <a:pt x="0" y="288797"/>
                </a:lnTo>
                <a:lnTo>
                  <a:pt x="57149" y="288797"/>
                </a:lnTo>
                <a:lnTo>
                  <a:pt x="79247" y="229483"/>
                </a:lnTo>
                <a:lnTo>
                  <a:pt x="254325" y="229483"/>
                </a:lnTo>
                <a:lnTo>
                  <a:pt x="234407" y="177667"/>
                </a:lnTo>
                <a:lnTo>
                  <a:pt x="99456" y="177667"/>
                </a:lnTo>
                <a:lnTo>
                  <a:pt x="138562" y="76199"/>
                </a:lnTo>
                <a:lnTo>
                  <a:pt x="195405" y="76199"/>
                </a:lnTo>
                <a:lnTo>
                  <a:pt x="166115" y="0"/>
                </a:lnTo>
                <a:close/>
              </a:path>
              <a:path w="277495" h="288925">
                <a:moveTo>
                  <a:pt x="254325" y="229483"/>
                </a:moveTo>
                <a:lnTo>
                  <a:pt x="197754" y="229483"/>
                </a:lnTo>
                <a:lnTo>
                  <a:pt x="219974" y="288797"/>
                </a:lnTo>
                <a:lnTo>
                  <a:pt x="277124" y="288797"/>
                </a:lnTo>
                <a:lnTo>
                  <a:pt x="254325" y="229483"/>
                </a:lnTo>
                <a:close/>
              </a:path>
              <a:path w="277495" h="288925">
                <a:moveTo>
                  <a:pt x="195405" y="76199"/>
                </a:moveTo>
                <a:lnTo>
                  <a:pt x="138562" y="76199"/>
                </a:lnTo>
                <a:lnTo>
                  <a:pt x="177667" y="177667"/>
                </a:lnTo>
                <a:lnTo>
                  <a:pt x="234407" y="177667"/>
                </a:lnTo>
                <a:lnTo>
                  <a:pt x="195405" y="76199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25425" y="272399"/>
            <a:ext cx="120014" cy="156845"/>
          </a:xfrm>
          <a:custGeom>
            <a:avLst/>
            <a:gdLst/>
            <a:ahLst/>
            <a:cxnLst/>
            <a:rect l="l" t="t" r="r" b="b"/>
            <a:pathLst>
              <a:path w="120015" h="156845">
                <a:moveTo>
                  <a:pt x="119454" y="0"/>
                </a:moveTo>
                <a:lnTo>
                  <a:pt x="0" y="161"/>
                </a:lnTo>
                <a:lnTo>
                  <a:pt x="1028" y="3056"/>
                </a:lnTo>
                <a:lnTo>
                  <a:pt x="3234" y="9213"/>
                </a:lnTo>
                <a:lnTo>
                  <a:pt x="20875" y="56975"/>
                </a:lnTo>
                <a:lnTo>
                  <a:pt x="39229" y="103809"/>
                </a:lnTo>
                <a:lnTo>
                  <a:pt x="57542" y="145852"/>
                </a:lnTo>
                <a:lnTo>
                  <a:pt x="62948" y="156589"/>
                </a:lnTo>
                <a:lnTo>
                  <a:pt x="78041" y="115017"/>
                </a:lnTo>
                <a:lnTo>
                  <a:pt x="119454" y="0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75311" y="344700"/>
            <a:ext cx="42545" cy="48895"/>
          </a:xfrm>
          <a:custGeom>
            <a:avLst/>
            <a:gdLst/>
            <a:ahLst/>
            <a:cxnLst/>
            <a:rect l="l" t="t" r="r" b="b"/>
            <a:pathLst>
              <a:path w="42545" h="48895">
                <a:moveTo>
                  <a:pt x="17668" y="0"/>
                </a:moveTo>
                <a:lnTo>
                  <a:pt x="7775" y="5085"/>
                </a:lnTo>
                <a:lnTo>
                  <a:pt x="1336" y="16240"/>
                </a:lnTo>
                <a:lnTo>
                  <a:pt x="0" y="33741"/>
                </a:lnTo>
                <a:lnTo>
                  <a:pt x="8697" y="44301"/>
                </a:lnTo>
                <a:lnTo>
                  <a:pt x="21912" y="48369"/>
                </a:lnTo>
                <a:lnTo>
                  <a:pt x="27847" y="47556"/>
                </a:lnTo>
                <a:lnTo>
                  <a:pt x="34177" y="43482"/>
                </a:lnTo>
                <a:lnTo>
                  <a:pt x="16534" y="43482"/>
                </a:lnTo>
                <a:lnTo>
                  <a:pt x="6491" y="35623"/>
                </a:lnTo>
                <a:lnTo>
                  <a:pt x="2705" y="20702"/>
                </a:lnTo>
                <a:lnTo>
                  <a:pt x="9204" y="8469"/>
                </a:lnTo>
                <a:lnTo>
                  <a:pt x="21912" y="3655"/>
                </a:lnTo>
                <a:lnTo>
                  <a:pt x="33417" y="3655"/>
                </a:lnTo>
                <a:lnTo>
                  <a:pt x="32859" y="3138"/>
                </a:lnTo>
                <a:lnTo>
                  <a:pt x="17668" y="0"/>
                </a:lnTo>
                <a:close/>
              </a:path>
              <a:path w="42545" h="48895">
                <a:moveTo>
                  <a:pt x="33417" y="3655"/>
                </a:moveTo>
                <a:lnTo>
                  <a:pt x="21912" y="3655"/>
                </a:lnTo>
                <a:lnTo>
                  <a:pt x="29658" y="5430"/>
                </a:lnTo>
                <a:lnTo>
                  <a:pt x="37755" y="14324"/>
                </a:lnTo>
                <a:lnTo>
                  <a:pt x="40074" y="30966"/>
                </a:lnTo>
                <a:lnTo>
                  <a:pt x="31894" y="40352"/>
                </a:lnTo>
                <a:lnTo>
                  <a:pt x="16534" y="43482"/>
                </a:lnTo>
                <a:lnTo>
                  <a:pt x="34177" y="43482"/>
                </a:lnTo>
                <a:lnTo>
                  <a:pt x="36748" y="41828"/>
                </a:lnTo>
                <a:lnTo>
                  <a:pt x="42139" y="30169"/>
                </a:lnTo>
                <a:lnTo>
                  <a:pt x="42499" y="12053"/>
                </a:lnTo>
                <a:lnTo>
                  <a:pt x="33417" y="3655"/>
                </a:lnTo>
                <a:close/>
              </a:path>
              <a:path w="42545" h="48895">
                <a:moveTo>
                  <a:pt x="28252" y="10391"/>
                </a:moveTo>
                <a:lnTo>
                  <a:pt x="13895" y="10398"/>
                </a:lnTo>
                <a:lnTo>
                  <a:pt x="13895" y="37579"/>
                </a:lnTo>
                <a:lnTo>
                  <a:pt x="18742" y="37579"/>
                </a:lnTo>
                <a:lnTo>
                  <a:pt x="18742" y="25631"/>
                </a:lnTo>
                <a:lnTo>
                  <a:pt x="28648" y="25631"/>
                </a:lnTo>
                <a:lnTo>
                  <a:pt x="31056" y="22339"/>
                </a:lnTo>
                <a:lnTo>
                  <a:pt x="18742" y="22339"/>
                </a:lnTo>
                <a:lnTo>
                  <a:pt x="18742" y="14079"/>
                </a:lnTo>
                <a:lnTo>
                  <a:pt x="31056" y="14079"/>
                </a:lnTo>
                <a:lnTo>
                  <a:pt x="31056" y="13561"/>
                </a:lnTo>
                <a:lnTo>
                  <a:pt x="28252" y="10391"/>
                </a:lnTo>
                <a:close/>
              </a:path>
              <a:path w="42545" h="48895">
                <a:moveTo>
                  <a:pt x="24320" y="25631"/>
                </a:moveTo>
                <a:lnTo>
                  <a:pt x="19504" y="25631"/>
                </a:lnTo>
                <a:lnTo>
                  <a:pt x="20266" y="26393"/>
                </a:lnTo>
                <a:lnTo>
                  <a:pt x="21912" y="27917"/>
                </a:lnTo>
                <a:lnTo>
                  <a:pt x="23039" y="29959"/>
                </a:lnTo>
                <a:lnTo>
                  <a:pt x="25082" y="33129"/>
                </a:lnTo>
                <a:lnTo>
                  <a:pt x="26971" y="37579"/>
                </a:lnTo>
                <a:lnTo>
                  <a:pt x="32580" y="37579"/>
                </a:lnTo>
                <a:lnTo>
                  <a:pt x="28648" y="30721"/>
                </a:lnTo>
                <a:lnTo>
                  <a:pt x="26971" y="28801"/>
                </a:lnTo>
                <a:lnTo>
                  <a:pt x="25447" y="25996"/>
                </a:lnTo>
                <a:lnTo>
                  <a:pt x="24320" y="25631"/>
                </a:lnTo>
                <a:close/>
              </a:path>
              <a:path w="42545" h="48895">
                <a:moveTo>
                  <a:pt x="31056" y="14079"/>
                </a:moveTo>
                <a:lnTo>
                  <a:pt x="25082" y="14079"/>
                </a:lnTo>
                <a:lnTo>
                  <a:pt x="26606" y="15206"/>
                </a:lnTo>
                <a:lnTo>
                  <a:pt x="26606" y="19535"/>
                </a:lnTo>
                <a:lnTo>
                  <a:pt x="25844" y="20419"/>
                </a:lnTo>
                <a:lnTo>
                  <a:pt x="25082" y="21181"/>
                </a:lnTo>
                <a:lnTo>
                  <a:pt x="24320" y="22339"/>
                </a:lnTo>
                <a:lnTo>
                  <a:pt x="31056" y="22339"/>
                </a:lnTo>
                <a:lnTo>
                  <a:pt x="31056" y="14079"/>
                </a:lnTo>
                <a:close/>
              </a:path>
            </a:pathLst>
          </a:custGeom>
          <a:solidFill>
            <a:srgbClr val="003F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7041" y="990478"/>
            <a:ext cx="152400" cy="178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7041" y="1417198"/>
            <a:ext cx="152400" cy="178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6873" y="2038984"/>
            <a:ext cx="114300" cy="1478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6873" y="2348356"/>
            <a:ext cx="114300" cy="1478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6873" y="2659252"/>
            <a:ext cx="114300" cy="1478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14271" y="961156"/>
            <a:ext cx="7984490" cy="1889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CE</a:t>
            </a:r>
            <a:r>
              <a:rPr sz="2000" spc="-155" dirty="0">
                <a:solidFill>
                  <a:srgbClr val="072C61"/>
                </a:solidFill>
                <a:latin typeface="Arial"/>
                <a:cs typeface="Arial"/>
              </a:rPr>
              <a:t>V</a:t>
            </a:r>
            <a:r>
              <a:rPr sz="2000" spc="-1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-</a:t>
            </a:r>
            <a:r>
              <a:rPr sz="2000" spc="-10" dirty="0">
                <a:solidFill>
                  <a:srgbClr val="CDD903"/>
                </a:solidFill>
                <a:latin typeface="Arial"/>
                <a:cs typeface="Arial"/>
              </a:rPr>
              <a:t>X</a:t>
            </a:r>
            <a:r>
              <a:rPr sz="2000" spc="-5" dirty="0">
                <a:solidFill>
                  <a:srgbClr val="CDD903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CDD903"/>
                </a:solidFill>
                <a:latin typeface="Arial"/>
                <a:cs typeface="Arial"/>
              </a:rPr>
              <a:t>4</a:t>
            </a:r>
            <a:r>
              <a:rPr sz="2000" spc="50" dirty="0">
                <a:solidFill>
                  <a:srgbClr val="CDD90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pro</a:t>
            </a:r>
            <a:r>
              <a:rPr sz="2000" spc="5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esse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2D</a:t>
            </a:r>
            <a:r>
              <a:rPr sz="2000" spc="4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dat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2000" spc="3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2000" spc="-45" dirty="0">
                <a:solidFill>
                  <a:srgbClr val="072C61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f</a:t>
            </a:r>
            <a:r>
              <a:rPr sz="2000" spc="-10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ciently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160"/>
              </a:lnSpc>
              <a:spcBef>
                <a:spcPts val="1230"/>
              </a:spcBef>
            </a:pPr>
            <a:r>
              <a:rPr sz="2000" spc="-220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072C61"/>
                </a:solidFill>
                <a:latin typeface="Arial"/>
                <a:cs typeface="Arial"/>
              </a:rPr>
              <a:t>k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2000" spc="3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advantag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2000" spc="3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f</a:t>
            </a:r>
            <a:r>
              <a:rPr sz="2000" spc="3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pixe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2000" spc="4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overla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p</a:t>
            </a:r>
            <a:r>
              <a:rPr sz="2000" spc="4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072C61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ag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2000" spc="4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2000" spc="5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sing</a:t>
            </a:r>
            <a:r>
              <a:rPr sz="200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y</a:t>
            </a:r>
            <a:r>
              <a:rPr sz="2000" spc="4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re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u</a:t>
            </a:r>
            <a:r>
              <a:rPr sz="2000" spc="5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g</a:t>
            </a:r>
            <a:r>
              <a:rPr sz="2000" spc="3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me</a:t>
            </a:r>
            <a:r>
              <a:rPr sz="200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dat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2000" spc="4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to</a:t>
            </a:r>
            <a:r>
              <a:rPr sz="2000" spc="3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odu</a:t>
            </a:r>
            <a:r>
              <a:rPr sz="2000" spc="10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2000" spc="1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mult</a:t>
            </a:r>
            <a:r>
              <a:rPr sz="2000" spc="-10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pl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outputs</a:t>
            </a:r>
            <a:endParaRPr sz="2000">
              <a:latin typeface="Arial"/>
              <a:cs typeface="Arial"/>
            </a:endParaRPr>
          </a:p>
          <a:p>
            <a:pPr marL="192405">
              <a:lnSpc>
                <a:spcPct val="100000"/>
              </a:lnSpc>
              <a:spcBef>
                <a:spcPts val="265"/>
              </a:spcBef>
            </a:pP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ign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ifi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can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tly</a:t>
            </a:r>
            <a:r>
              <a:rPr sz="1800" spc="7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800" spc="-15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cr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ea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800" spc="6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ss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in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g</a:t>
            </a:r>
            <a:r>
              <a:rPr sz="1800" spc="7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apab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ity</a:t>
            </a:r>
            <a:endParaRPr sz="1800">
              <a:latin typeface="Arial"/>
              <a:cs typeface="Arial"/>
            </a:endParaRPr>
          </a:p>
          <a:p>
            <a:pPr marL="192405" marR="290830">
              <a:lnSpc>
                <a:spcPts val="2450"/>
              </a:lnSpc>
              <a:spcBef>
                <a:spcPts val="114"/>
              </a:spcBef>
            </a:pP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ves</a:t>
            </a:r>
            <a:r>
              <a:rPr sz="1800" spc="5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spc="-15" dirty="0">
                <a:solidFill>
                  <a:srgbClr val="072C61"/>
                </a:solidFill>
                <a:latin typeface="Arial"/>
                <a:cs typeface="Arial"/>
              </a:rPr>
              <a:t>x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ter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800" spc="6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mem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ry</a:t>
            </a:r>
            <a:r>
              <a:rPr sz="1800" spc="6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b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1800" spc="-40" dirty="0">
                <a:solidFill>
                  <a:srgbClr val="072C61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dth</a:t>
            </a:r>
            <a:r>
              <a:rPr sz="1800" spc="11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1800" spc="5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fre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800" spc="5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800" spc="-20" dirty="0">
                <a:solidFill>
                  <a:srgbClr val="072C61"/>
                </a:solidFill>
                <a:latin typeface="Arial"/>
                <a:cs typeface="Arial"/>
              </a:rPr>
              <a:t>y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stem</a:t>
            </a:r>
            <a:r>
              <a:rPr sz="1800" spc="7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b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ses</a:t>
            </a:r>
            <a:r>
              <a:rPr sz="1800" spc="5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for</a:t>
            </a:r>
            <a:r>
              <a:rPr sz="1800" spc="4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ot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h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1800" spc="5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tasks</a:t>
            </a:r>
            <a:r>
              <a:rPr sz="1800" spc="-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ces</a:t>
            </a:r>
            <a:r>
              <a:rPr sz="1800" spc="5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800" spc="-40" dirty="0">
                <a:solidFill>
                  <a:srgbClr val="072C61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1800" spc="9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co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sum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5"/>
              </a:lnSpc>
            </a:pPr>
            <a:r>
              <a:rPr sz="2500" spc="-15" dirty="0"/>
              <a:t>Sliding-</a:t>
            </a:r>
            <a:r>
              <a:rPr sz="2500" spc="-55" dirty="0"/>
              <a:t>W</a:t>
            </a:r>
            <a:r>
              <a:rPr sz="2500" spc="-15" dirty="0"/>
              <a:t>indow</a:t>
            </a:r>
            <a:r>
              <a:rPr sz="2500" spc="105" dirty="0">
                <a:latin typeface="Times New Roman"/>
                <a:cs typeface="Times New Roman"/>
              </a:rPr>
              <a:t> </a:t>
            </a:r>
            <a:r>
              <a:rPr sz="2500" spc="-20" dirty="0"/>
              <a:t>Dat</a:t>
            </a:r>
            <a:r>
              <a:rPr sz="2500" spc="-15" dirty="0"/>
              <a:t>a</a:t>
            </a:r>
            <a:r>
              <a:rPr sz="2500" spc="70" dirty="0">
                <a:latin typeface="Times New Roman"/>
                <a:cs typeface="Times New Roman"/>
              </a:rPr>
              <a:t> </a:t>
            </a:r>
            <a:r>
              <a:rPr sz="2500" spc="-15" dirty="0"/>
              <a:t>Proces</a:t>
            </a:r>
            <a:r>
              <a:rPr sz="2500" spc="-10" dirty="0"/>
              <a:t>s</a:t>
            </a:r>
            <a:r>
              <a:rPr sz="2500" spc="-15" dirty="0"/>
              <a:t>ing</a:t>
            </a:r>
            <a:r>
              <a:rPr sz="2500" spc="65" dirty="0">
                <a:latin typeface="Times New Roman"/>
                <a:cs typeface="Times New Roman"/>
              </a:rPr>
              <a:t> </a:t>
            </a:r>
            <a:r>
              <a:rPr sz="2500" spc="-20" dirty="0"/>
              <a:t>Mechanism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256653" y="3109240"/>
            <a:ext cx="4238000" cy="14954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401708" y="4601062"/>
            <a:ext cx="4042410" cy="254000"/>
          </a:xfrm>
          <a:prstGeom prst="rect">
            <a:avLst/>
          </a:prstGeom>
          <a:solidFill>
            <a:srgbClr val="072C61"/>
          </a:solidFill>
        </p:spPr>
        <p:txBody>
          <a:bodyPr vert="horz" wrap="square" lIns="0" tIns="0" rIns="0" bIns="0" rtlCol="0">
            <a:spAutoFit/>
          </a:bodyPr>
          <a:lstStyle/>
          <a:p>
            <a:pPr marL="100330">
              <a:lnSpc>
                <a:spcPct val="100000"/>
              </a:lnSpc>
            </a:pP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05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r>
              <a:rPr sz="105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sz="105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05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512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-b</a:t>
            </a:r>
            <a:r>
              <a:rPr sz="105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ban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dth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05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050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05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176</a:t>
            </a:r>
            <a:r>
              <a:rPr sz="105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5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5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actua</a:t>
            </a:r>
            <a:r>
              <a:rPr sz="1050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ly</a:t>
            </a:r>
            <a:r>
              <a:rPr sz="105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oad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</a:t>
            </a:r>
            <a:r>
              <a:rPr spc="-5" dirty="0"/>
              <a:t>EV</a:t>
            </a:r>
            <a:r>
              <a:rPr dirty="0"/>
              <a:t>A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5" dirty="0"/>
              <a:t>nc</a:t>
            </a:r>
            <a:r>
              <a:rPr dirty="0"/>
              <a:t>.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i</a:t>
            </a:r>
            <a:r>
              <a:rPr spc="5" dirty="0"/>
              <a:t>g</a:t>
            </a:r>
            <a:r>
              <a:rPr spc="-5" dirty="0"/>
              <a:t>ht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5" dirty="0"/>
              <a:t>ese</a:t>
            </a:r>
            <a:r>
              <a:rPr dirty="0"/>
              <a:t>r</a:t>
            </a:r>
            <a:r>
              <a:rPr spc="-15" dirty="0"/>
              <a:t>v</a:t>
            </a:r>
            <a:r>
              <a:rPr spc="-5" dirty="0"/>
              <a:t>ed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929198" y="3051243"/>
          <a:ext cx="2415540" cy="181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320"/>
                <a:gridCol w="785942"/>
                <a:gridCol w="421090"/>
                <a:gridCol w="904183"/>
              </a:tblGrid>
              <a:tr h="697284">
                <a:tc>
                  <a:txBody>
                    <a:bodyPr/>
                    <a:lstStyle/>
                    <a:p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099">
                      <a:solidFill>
                        <a:srgbClr val="6F2F9F"/>
                      </a:solidFill>
                      <a:prstDash val="solid"/>
                    </a:lnL>
                    <a:lnR w="38099">
                      <a:solidFill>
                        <a:srgbClr val="1C71EF"/>
                      </a:solidFill>
                      <a:prstDash val="solid"/>
                    </a:lnR>
                    <a:lnT w="38099">
                      <a:solidFill>
                        <a:srgbClr val="6F2F9F"/>
                      </a:solidFill>
                      <a:prstDash val="solid"/>
                    </a:lnT>
                    <a:lnB w="38099">
                      <a:solidFill>
                        <a:srgbClr val="6F2F9F"/>
                      </a:solidFill>
                      <a:prstDash val="solid"/>
                    </a:lnB>
                    <a:solidFill>
                      <a:srgbClr val="CDD903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euse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099">
                      <a:solidFill>
                        <a:srgbClr val="1C71EF"/>
                      </a:solidFill>
                      <a:prstDash val="solid"/>
                    </a:lnL>
                    <a:lnR w="38099">
                      <a:solidFill>
                        <a:srgbClr val="6F2F9F"/>
                      </a:solidFill>
                      <a:prstDash val="solid"/>
                    </a:lnR>
                    <a:lnT w="38099">
                      <a:solidFill>
                        <a:srgbClr val="1C71EF"/>
                      </a:solidFill>
                      <a:prstDash val="solid"/>
                    </a:lnT>
                    <a:lnB w="38099">
                      <a:solidFill>
                        <a:srgbClr val="1C71EF"/>
                      </a:solidFill>
                      <a:prstDash val="solid"/>
                    </a:lnB>
                    <a:solidFill>
                      <a:srgbClr val="072C61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099">
                      <a:solidFill>
                        <a:srgbClr val="6F2F9F"/>
                      </a:solidFill>
                      <a:prstDash val="solid"/>
                    </a:lnL>
                    <a:lnR w="38099">
                      <a:solidFill>
                        <a:srgbClr val="1C71EF"/>
                      </a:solidFill>
                      <a:prstDash val="solid"/>
                    </a:lnR>
                    <a:lnT w="38099">
                      <a:solidFill>
                        <a:srgbClr val="1C71EF"/>
                      </a:solidFill>
                      <a:prstDash val="solid"/>
                    </a:lnT>
                    <a:lnB w="38099">
                      <a:solidFill>
                        <a:srgbClr val="1C71EF"/>
                      </a:solidFill>
                      <a:prstDash val="solid"/>
                    </a:lnB>
                    <a:solidFill>
                      <a:srgbClr val="CDD903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099">
                      <a:solidFill>
                        <a:srgbClr val="1C71EF"/>
                      </a:solidFill>
                      <a:prstDash val="solid"/>
                    </a:lnL>
                    <a:lnR w="12700">
                      <a:solidFill>
                        <a:srgbClr val="031D46"/>
                      </a:solidFill>
                      <a:prstDash val="solid"/>
                    </a:lnR>
                    <a:lnT w="12700">
                      <a:solidFill>
                        <a:srgbClr val="031D46"/>
                      </a:solidFill>
                      <a:prstDash val="solid"/>
                    </a:lnT>
                    <a:solidFill>
                      <a:srgbClr val="CDD903"/>
                    </a:solidFill>
                  </a:tcPr>
                </a:tc>
              </a:tr>
              <a:tr h="1095077">
                <a:tc gridSpan="4">
                  <a:txBody>
                    <a:bodyPr/>
                    <a:lstStyle/>
                    <a:p>
                      <a:pPr marL="58166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10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5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50" dirty="0">
                          <a:solidFill>
                            <a:srgbClr val="072C6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Ima</a:t>
                      </a:r>
                      <a:r>
                        <a:rPr sz="1800" spc="-10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31D46"/>
                      </a:solidFill>
                      <a:prstDash val="solid"/>
                    </a:lnL>
                    <a:lnR w="12700">
                      <a:solidFill>
                        <a:srgbClr val="031D46"/>
                      </a:solidFill>
                      <a:prstDash val="solid"/>
                    </a:lnR>
                    <a:lnT w="38099" cap="flat" cmpd="sng" algn="ctr">
                      <a:solidFill>
                        <a:srgbClr val="6F2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31D46"/>
                      </a:solidFill>
                      <a:prstDash val="solid"/>
                    </a:lnB>
                    <a:solidFill>
                      <a:srgbClr val="CDD90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80888" y="608330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206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06857" y="504190"/>
            <a:ext cx="0" cy="78740"/>
          </a:xfrm>
          <a:custGeom>
            <a:avLst/>
            <a:gdLst/>
            <a:ahLst/>
            <a:cxnLst/>
            <a:rect l="l" t="t" r="r" b="b"/>
            <a:pathLst>
              <a:path h="78740">
                <a:moveTo>
                  <a:pt x="0" y="0"/>
                </a:moveTo>
                <a:lnTo>
                  <a:pt x="0" y="78739"/>
                </a:lnTo>
              </a:path>
            </a:pathLst>
          </a:custGeom>
          <a:ln w="53207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80888" y="478790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206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80888" y="425450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>
                <a:moveTo>
                  <a:pt x="0" y="0"/>
                </a:moveTo>
                <a:lnTo>
                  <a:pt x="51937" y="0"/>
                </a:lnTo>
              </a:path>
            </a:pathLst>
          </a:custGeom>
          <a:ln w="5714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80888" y="371475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3340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5995" y="345430"/>
            <a:ext cx="217170" cy="288925"/>
          </a:xfrm>
          <a:custGeom>
            <a:avLst/>
            <a:gdLst/>
            <a:ahLst/>
            <a:cxnLst/>
            <a:rect l="l" t="t" r="r" b="b"/>
            <a:pathLst>
              <a:path w="217170" h="288925">
                <a:moveTo>
                  <a:pt x="146987" y="0"/>
                </a:moveTo>
                <a:lnTo>
                  <a:pt x="104206" y="5543"/>
                </a:lnTo>
                <a:lnTo>
                  <a:pt x="66074" y="21618"/>
                </a:lnTo>
                <a:lnTo>
                  <a:pt x="34730" y="47390"/>
                </a:lnTo>
                <a:lnTo>
                  <a:pt x="12311" y="82024"/>
                </a:lnTo>
                <a:lnTo>
                  <a:pt x="956" y="124685"/>
                </a:lnTo>
                <a:lnTo>
                  <a:pt x="0" y="140545"/>
                </a:lnTo>
                <a:lnTo>
                  <a:pt x="653" y="156236"/>
                </a:lnTo>
                <a:lnTo>
                  <a:pt x="10140" y="199284"/>
                </a:lnTo>
                <a:lnTo>
                  <a:pt x="29995" y="235313"/>
                </a:lnTo>
                <a:lnTo>
                  <a:pt x="59037" y="263064"/>
                </a:lnTo>
                <a:lnTo>
                  <a:pt x="96084" y="281277"/>
                </a:lnTo>
                <a:lnTo>
                  <a:pt x="139955" y="288692"/>
                </a:lnTo>
                <a:lnTo>
                  <a:pt x="216913" y="288797"/>
                </a:lnTo>
                <a:lnTo>
                  <a:pt x="216913" y="238017"/>
                </a:lnTo>
                <a:lnTo>
                  <a:pt x="146987" y="238017"/>
                </a:lnTo>
                <a:lnTo>
                  <a:pt x="131955" y="237018"/>
                </a:lnTo>
                <a:lnTo>
                  <a:pt x="92591" y="222804"/>
                </a:lnTo>
                <a:lnTo>
                  <a:pt x="64674" y="193795"/>
                </a:lnTo>
                <a:lnTo>
                  <a:pt x="51865" y="152598"/>
                </a:lnTo>
                <a:lnTo>
                  <a:pt x="52796" y="135638"/>
                </a:lnTo>
                <a:lnTo>
                  <a:pt x="66933" y="93323"/>
                </a:lnTo>
                <a:lnTo>
                  <a:pt x="94862" y="64861"/>
                </a:lnTo>
                <a:lnTo>
                  <a:pt x="132433" y="51541"/>
                </a:lnTo>
                <a:lnTo>
                  <a:pt x="216833" y="50688"/>
                </a:lnTo>
                <a:lnTo>
                  <a:pt x="216912" y="775"/>
                </a:lnTo>
                <a:lnTo>
                  <a:pt x="146987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55507" y="345429"/>
            <a:ext cx="258445" cy="288925"/>
          </a:xfrm>
          <a:custGeom>
            <a:avLst/>
            <a:gdLst/>
            <a:ahLst/>
            <a:cxnLst/>
            <a:rect l="l" t="t" r="r" b="b"/>
            <a:pathLst>
              <a:path w="258445" h="288925">
                <a:moveTo>
                  <a:pt x="56022" y="0"/>
                </a:moveTo>
                <a:lnTo>
                  <a:pt x="0" y="0"/>
                </a:lnTo>
                <a:lnTo>
                  <a:pt x="101589" y="288797"/>
                </a:lnTo>
                <a:lnTo>
                  <a:pt x="154442" y="288797"/>
                </a:lnTo>
                <a:lnTo>
                  <a:pt x="184456" y="205252"/>
                </a:lnTo>
                <a:lnTo>
                  <a:pt x="128015" y="205252"/>
                </a:lnTo>
                <a:lnTo>
                  <a:pt x="56022" y="0"/>
                </a:lnTo>
                <a:close/>
              </a:path>
              <a:path w="258445" h="288925">
                <a:moveTo>
                  <a:pt x="258196" y="0"/>
                </a:moveTo>
                <a:lnTo>
                  <a:pt x="202051" y="0"/>
                </a:lnTo>
                <a:lnTo>
                  <a:pt x="128015" y="205252"/>
                </a:lnTo>
                <a:lnTo>
                  <a:pt x="184456" y="205252"/>
                </a:lnTo>
                <a:lnTo>
                  <a:pt x="258196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59723" y="345429"/>
            <a:ext cx="277495" cy="288925"/>
          </a:xfrm>
          <a:custGeom>
            <a:avLst/>
            <a:gdLst/>
            <a:ahLst/>
            <a:cxnLst/>
            <a:rect l="l" t="t" r="r" b="b"/>
            <a:pathLst>
              <a:path w="277495" h="288925">
                <a:moveTo>
                  <a:pt x="166115" y="0"/>
                </a:moveTo>
                <a:lnTo>
                  <a:pt x="111008" y="0"/>
                </a:lnTo>
                <a:lnTo>
                  <a:pt x="0" y="288797"/>
                </a:lnTo>
                <a:lnTo>
                  <a:pt x="57149" y="288797"/>
                </a:lnTo>
                <a:lnTo>
                  <a:pt x="79247" y="229483"/>
                </a:lnTo>
                <a:lnTo>
                  <a:pt x="254325" y="229483"/>
                </a:lnTo>
                <a:lnTo>
                  <a:pt x="234407" y="177667"/>
                </a:lnTo>
                <a:lnTo>
                  <a:pt x="99456" y="177667"/>
                </a:lnTo>
                <a:lnTo>
                  <a:pt x="138562" y="76199"/>
                </a:lnTo>
                <a:lnTo>
                  <a:pt x="195405" y="76199"/>
                </a:lnTo>
                <a:lnTo>
                  <a:pt x="166115" y="0"/>
                </a:lnTo>
                <a:close/>
              </a:path>
              <a:path w="277495" h="288925">
                <a:moveTo>
                  <a:pt x="254325" y="229483"/>
                </a:moveTo>
                <a:lnTo>
                  <a:pt x="197754" y="229483"/>
                </a:lnTo>
                <a:lnTo>
                  <a:pt x="219974" y="288797"/>
                </a:lnTo>
                <a:lnTo>
                  <a:pt x="277124" y="288797"/>
                </a:lnTo>
                <a:lnTo>
                  <a:pt x="254325" y="229483"/>
                </a:lnTo>
                <a:close/>
              </a:path>
              <a:path w="277495" h="288925">
                <a:moveTo>
                  <a:pt x="195405" y="76199"/>
                </a:moveTo>
                <a:lnTo>
                  <a:pt x="138562" y="76199"/>
                </a:lnTo>
                <a:lnTo>
                  <a:pt x="177667" y="177667"/>
                </a:lnTo>
                <a:lnTo>
                  <a:pt x="234407" y="177667"/>
                </a:lnTo>
                <a:lnTo>
                  <a:pt x="195405" y="76199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25425" y="272399"/>
            <a:ext cx="120014" cy="156845"/>
          </a:xfrm>
          <a:custGeom>
            <a:avLst/>
            <a:gdLst/>
            <a:ahLst/>
            <a:cxnLst/>
            <a:rect l="l" t="t" r="r" b="b"/>
            <a:pathLst>
              <a:path w="120015" h="156845">
                <a:moveTo>
                  <a:pt x="119454" y="0"/>
                </a:moveTo>
                <a:lnTo>
                  <a:pt x="0" y="161"/>
                </a:lnTo>
                <a:lnTo>
                  <a:pt x="1028" y="3056"/>
                </a:lnTo>
                <a:lnTo>
                  <a:pt x="3234" y="9213"/>
                </a:lnTo>
                <a:lnTo>
                  <a:pt x="20875" y="56975"/>
                </a:lnTo>
                <a:lnTo>
                  <a:pt x="39229" y="103809"/>
                </a:lnTo>
                <a:lnTo>
                  <a:pt x="57542" y="145852"/>
                </a:lnTo>
                <a:lnTo>
                  <a:pt x="62948" y="156589"/>
                </a:lnTo>
                <a:lnTo>
                  <a:pt x="78041" y="115017"/>
                </a:lnTo>
                <a:lnTo>
                  <a:pt x="119454" y="0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75311" y="344700"/>
            <a:ext cx="42545" cy="48895"/>
          </a:xfrm>
          <a:custGeom>
            <a:avLst/>
            <a:gdLst/>
            <a:ahLst/>
            <a:cxnLst/>
            <a:rect l="l" t="t" r="r" b="b"/>
            <a:pathLst>
              <a:path w="42545" h="48895">
                <a:moveTo>
                  <a:pt x="17668" y="0"/>
                </a:moveTo>
                <a:lnTo>
                  <a:pt x="7775" y="5085"/>
                </a:lnTo>
                <a:lnTo>
                  <a:pt x="1336" y="16240"/>
                </a:lnTo>
                <a:lnTo>
                  <a:pt x="0" y="33741"/>
                </a:lnTo>
                <a:lnTo>
                  <a:pt x="8697" y="44301"/>
                </a:lnTo>
                <a:lnTo>
                  <a:pt x="21912" y="48369"/>
                </a:lnTo>
                <a:lnTo>
                  <a:pt x="27847" y="47556"/>
                </a:lnTo>
                <a:lnTo>
                  <a:pt x="34177" y="43482"/>
                </a:lnTo>
                <a:lnTo>
                  <a:pt x="16534" y="43482"/>
                </a:lnTo>
                <a:lnTo>
                  <a:pt x="6491" y="35623"/>
                </a:lnTo>
                <a:lnTo>
                  <a:pt x="2705" y="20702"/>
                </a:lnTo>
                <a:lnTo>
                  <a:pt x="9204" y="8469"/>
                </a:lnTo>
                <a:lnTo>
                  <a:pt x="21912" y="3655"/>
                </a:lnTo>
                <a:lnTo>
                  <a:pt x="33417" y="3655"/>
                </a:lnTo>
                <a:lnTo>
                  <a:pt x="32859" y="3138"/>
                </a:lnTo>
                <a:lnTo>
                  <a:pt x="17668" y="0"/>
                </a:lnTo>
                <a:close/>
              </a:path>
              <a:path w="42545" h="48895">
                <a:moveTo>
                  <a:pt x="33417" y="3655"/>
                </a:moveTo>
                <a:lnTo>
                  <a:pt x="21912" y="3655"/>
                </a:lnTo>
                <a:lnTo>
                  <a:pt x="29658" y="5430"/>
                </a:lnTo>
                <a:lnTo>
                  <a:pt x="37755" y="14324"/>
                </a:lnTo>
                <a:lnTo>
                  <a:pt x="40074" y="30966"/>
                </a:lnTo>
                <a:lnTo>
                  <a:pt x="31894" y="40352"/>
                </a:lnTo>
                <a:lnTo>
                  <a:pt x="16534" y="43482"/>
                </a:lnTo>
                <a:lnTo>
                  <a:pt x="34177" y="43482"/>
                </a:lnTo>
                <a:lnTo>
                  <a:pt x="36748" y="41828"/>
                </a:lnTo>
                <a:lnTo>
                  <a:pt x="42139" y="30169"/>
                </a:lnTo>
                <a:lnTo>
                  <a:pt x="42499" y="12053"/>
                </a:lnTo>
                <a:lnTo>
                  <a:pt x="33417" y="3655"/>
                </a:lnTo>
                <a:close/>
              </a:path>
              <a:path w="42545" h="48895">
                <a:moveTo>
                  <a:pt x="28252" y="10391"/>
                </a:moveTo>
                <a:lnTo>
                  <a:pt x="13895" y="10398"/>
                </a:lnTo>
                <a:lnTo>
                  <a:pt x="13895" y="37579"/>
                </a:lnTo>
                <a:lnTo>
                  <a:pt x="18742" y="37579"/>
                </a:lnTo>
                <a:lnTo>
                  <a:pt x="18742" y="25631"/>
                </a:lnTo>
                <a:lnTo>
                  <a:pt x="28648" y="25631"/>
                </a:lnTo>
                <a:lnTo>
                  <a:pt x="31056" y="22339"/>
                </a:lnTo>
                <a:lnTo>
                  <a:pt x="18742" y="22339"/>
                </a:lnTo>
                <a:lnTo>
                  <a:pt x="18742" y="14079"/>
                </a:lnTo>
                <a:lnTo>
                  <a:pt x="31056" y="14079"/>
                </a:lnTo>
                <a:lnTo>
                  <a:pt x="31056" y="13561"/>
                </a:lnTo>
                <a:lnTo>
                  <a:pt x="28252" y="10391"/>
                </a:lnTo>
                <a:close/>
              </a:path>
              <a:path w="42545" h="48895">
                <a:moveTo>
                  <a:pt x="24320" y="25631"/>
                </a:moveTo>
                <a:lnTo>
                  <a:pt x="19504" y="25631"/>
                </a:lnTo>
                <a:lnTo>
                  <a:pt x="20266" y="26393"/>
                </a:lnTo>
                <a:lnTo>
                  <a:pt x="21912" y="27917"/>
                </a:lnTo>
                <a:lnTo>
                  <a:pt x="23039" y="29959"/>
                </a:lnTo>
                <a:lnTo>
                  <a:pt x="25082" y="33129"/>
                </a:lnTo>
                <a:lnTo>
                  <a:pt x="26971" y="37579"/>
                </a:lnTo>
                <a:lnTo>
                  <a:pt x="32580" y="37579"/>
                </a:lnTo>
                <a:lnTo>
                  <a:pt x="28648" y="30721"/>
                </a:lnTo>
                <a:lnTo>
                  <a:pt x="26971" y="28801"/>
                </a:lnTo>
                <a:lnTo>
                  <a:pt x="25447" y="25996"/>
                </a:lnTo>
                <a:lnTo>
                  <a:pt x="24320" y="25631"/>
                </a:lnTo>
                <a:close/>
              </a:path>
              <a:path w="42545" h="48895">
                <a:moveTo>
                  <a:pt x="31056" y="14079"/>
                </a:moveTo>
                <a:lnTo>
                  <a:pt x="25082" y="14079"/>
                </a:lnTo>
                <a:lnTo>
                  <a:pt x="26606" y="15206"/>
                </a:lnTo>
                <a:lnTo>
                  <a:pt x="26606" y="19535"/>
                </a:lnTo>
                <a:lnTo>
                  <a:pt x="25844" y="20419"/>
                </a:lnTo>
                <a:lnTo>
                  <a:pt x="25082" y="21181"/>
                </a:lnTo>
                <a:lnTo>
                  <a:pt x="24320" y="22339"/>
                </a:lnTo>
                <a:lnTo>
                  <a:pt x="31056" y="22339"/>
                </a:lnTo>
                <a:lnTo>
                  <a:pt x="31056" y="14079"/>
                </a:lnTo>
                <a:close/>
              </a:path>
            </a:pathLst>
          </a:custGeom>
          <a:solidFill>
            <a:srgbClr val="003F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29"/>
              </a:lnSpc>
            </a:pPr>
            <a:r>
              <a:rPr spc="-15" dirty="0"/>
              <a:t>In</a:t>
            </a:r>
            <a:r>
              <a:rPr spc="-30" dirty="0"/>
              <a:t>p</a:t>
            </a:r>
            <a:r>
              <a:rPr spc="-15" dirty="0"/>
              <a:t>ut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20" dirty="0"/>
              <a:t>Data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25" dirty="0"/>
              <a:t>Reus</a:t>
            </a:r>
            <a:r>
              <a:rPr spc="-20" dirty="0"/>
              <a:t>e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20" dirty="0"/>
              <a:t>Example</a:t>
            </a:r>
          </a:p>
        </p:txBody>
      </p:sp>
      <p:sp>
        <p:nvSpPr>
          <p:cNvPr id="13" name="object 13"/>
          <p:cNvSpPr/>
          <p:nvPr/>
        </p:nvSpPr>
        <p:spPr>
          <a:xfrm>
            <a:off x="387870" y="2073722"/>
            <a:ext cx="4070350" cy="745490"/>
          </a:xfrm>
          <a:custGeom>
            <a:avLst/>
            <a:gdLst/>
            <a:ahLst/>
            <a:cxnLst/>
            <a:rect l="l" t="t" r="r" b="b"/>
            <a:pathLst>
              <a:path w="4070350" h="745489">
                <a:moveTo>
                  <a:pt x="0" y="745117"/>
                </a:moveTo>
                <a:lnTo>
                  <a:pt x="4070055" y="745117"/>
                </a:lnTo>
                <a:lnTo>
                  <a:pt x="4070055" y="0"/>
                </a:lnTo>
                <a:lnTo>
                  <a:pt x="0" y="0"/>
                </a:lnTo>
                <a:lnTo>
                  <a:pt x="0" y="745117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7212" y="2382414"/>
            <a:ext cx="408940" cy="390525"/>
          </a:xfrm>
          <a:custGeom>
            <a:avLst/>
            <a:gdLst/>
            <a:ahLst/>
            <a:cxnLst/>
            <a:rect l="l" t="t" r="r" b="b"/>
            <a:pathLst>
              <a:path w="408940" h="390525">
                <a:moveTo>
                  <a:pt x="0" y="390336"/>
                </a:moveTo>
                <a:lnTo>
                  <a:pt x="408944" y="390336"/>
                </a:lnTo>
                <a:lnTo>
                  <a:pt x="408944" y="0"/>
                </a:lnTo>
                <a:lnTo>
                  <a:pt x="0" y="0"/>
                </a:lnTo>
                <a:lnTo>
                  <a:pt x="0" y="390336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69907" y="2382414"/>
            <a:ext cx="408940" cy="390525"/>
          </a:xfrm>
          <a:custGeom>
            <a:avLst/>
            <a:gdLst/>
            <a:ahLst/>
            <a:cxnLst/>
            <a:rect l="l" t="t" r="r" b="b"/>
            <a:pathLst>
              <a:path w="408940" h="390525">
                <a:moveTo>
                  <a:pt x="0" y="390336"/>
                </a:moveTo>
                <a:lnTo>
                  <a:pt x="408931" y="390336"/>
                </a:lnTo>
                <a:lnTo>
                  <a:pt x="408931" y="0"/>
                </a:lnTo>
                <a:lnTo>
                  <a:pt x="0" y="0"/>
                </a:lnTo>
                <a:lnTo>
                  <a:pt x="0" y="390336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72601" y="2382414"/>
            <a:ext cx="408940" cy="390525"/>
          </a:xfrm>
          <a:custGeom>
            <a:avLst/>
            <a:gdLst/>
            <a:ahLst/>
            <a:cxnLst/>
            <a:rect l="l" t="t" r="r" b="b"/>
            <a:pathLst>
              <a:path w="408939" h="390525">
                <a:moveTo>
                  <a:pt x="0" y="390336"/>
                </a:moveTo>
                <a:lnTo>
                  <a:pt x="408944" y="390336"/>
                </a:lnTo>
                <a:lnTo>
                  <a:pt x="408944" y="0"/>
                </a:lnTo>
                <a:lnTo>
                  <a:pt x="0" y="0"/>
                </a:lnTo>
                <a:lnTo>
                  <a:pt x="0" y="390336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75283" y="2382414"/>
            <a:ext cx="408940" cy="390525"/>
          </a:xfrm>
          <a:custGeom>
            <a:avLst/>
            <a:gdLst/>
            <a:ahLst/>
            <a:cxnLst/>
            <a:rect l="l" t="t" r="r" b="b"/>
            <a:pathLst>
              <a:path w="408939" h="390525">
                <a:moveTo>
                  <a:pt x="0" y="390336"/>
                </a:moveTo>
                <a:lnTo>
                  <a:pt x="408931" y="390336"/>
                </a:lnTo>
                <a:lnTo>
                  <a:pt x="408931" y="0"/>
                </a:lnTo>
                <a:lnTo>
                  <a:pt x="0" y="0"/>
                </a:lnTo>
                <a:lnTo>
                  <a:pt x="0" y="390336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77987" y="2382414"/>
            <a:ext cx="408940" cy="390525"/>
          </a:xfrm>
          <a:custGeom>
            <a:avLst/>
            <a:gdLst/>
            <a:ahLst/>
            <a:cxnLst/>
            <a:rect l="l" t="t" r="r" b="b"/>
            <a:pathLst>
              <a:path w="408939" h="390525">
                <a:moveTo>
                  <a:pt x="0" y="390336"/>
                </a:moveTo>
                <a:lnTo>
                  <a:pt x="408931" y="390336"/>
                </a:lnTo>
                <a:lnTo>
                  <a:pt x="408931" y="0"/>
                </a:lnTo>
                <a:lnTo>
                  <a:pt x="0" y="0"/>
                </a:lnTo>
                <a:lnTo>
                  <a:pt x="0" y="390336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408764" y="2443267"/>
            <a:ext cx="32956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890" algn="r">
              <a:lnSpc>
                <a:spcPct val="100000"/>
              </a:lnSpc>
            </a:pPr>
            <a:r>
              <a:rPr sz="1000" b="1" spc="5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80657" y="2382414"/>
            <a:ext cx="408940" cy="390525"/>
          </a:xfrm>
          <a:custGeom>
            <a:avLst/>
            <a:gdLst/>
            <a:ahLst/>
            <a:cxnLst/>
            <a:rect l="l" t="t" r="r" b="b"/>
            <a:pathLst>
              <a:path w="408939" h="390525">
                <a:moveTo>
                  <a:pt x="0" y="390336"/>
                </a:moveTo>
                <a:lnTo>
                  <a:pt x="408931" y="390336"/>
                </a:lnTo>
                <a:lnTo>
                  <a:pt x="408931" y="0"/>
                </a:lnTo>
                <a:lnTo>
                  <a:pt x="0" y="0"/>
                </a:lnTo>
                <a:lnTo>
                  <a:pt x="0" y="390336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938866" y="2443267"/>
            <a:ext cx="32956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7010">
              <a:lnSpc>
                <a:spcPct val="100000"/>
              </a:lnSpc>
            </a:pPr>
            <a:r>
              <a:rPr sz="1000" b="1" spc="5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483437" y="2382414"/>
            <a:ext cx="408940" cy="390525"/>
          </a:xfrm>
          <a:custGeom>
            <a:avLst/>
            <a:gdLst/>
            <a:ahLst/>
            <a:cxnLst/>
            <a:rect l="l" t="t" r="r" b="b"/>
            <a:pathLst>
              <a:path w="408939" h="390525">
                <a:moveTo>
                  <a:pt x="0" y="390336"/>
                </a:moveTo>
                <a:lnTo>
                  <a:pt x="408931" y="390336"/>
                </a:lnTo>
                <a:lnTo>
                  <a:pt x="408931" y="0"/>
                </a:lnTo>
                <a:lnTo>
                  <a:pt x="0" y="0"/>
                </a:lnTo>
                <a:lnTo>
                  <a:pt x="0" y="390336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612519" y="2428670"/>
            <a:ext cx="33020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ct val="100000"/>
              </a:lnSpc>
            </a:pPr>
            <a:r>
              <a:rPr sz="1000" b="1" spc="5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86143" y="2382414"/>
            <a:ext cx="408940" cy="390525"/>
          </a:xfrm>
          <a:custGeom>
            <a:avLst/>
            <a:gdLst/>
            <a:ahLst/>
            <a:cxnLst/>
            <a:rect l="l" t="t" r="r" b="b"/>
            <a:pathLst>
              <a:path w="408939" h="390525">
                <a:moveTo>
                  <a:pt x="0" y="390336"/>
                </a:moveTo>
                <a:lnTo>
                  <a:pt x="408931" y="390336"/>
                </a:lnTo>
                <a:lnTo>
                  <a:pt x="408931" y="0"/>
                </a:lnTo>
                <a:lnTo>
                  <a:pt x="0" y="0"/>
                </a:lnTo>
                <a:lnTo>
                  <a:pt x="0" y="390336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965996" y="2428670"/>
            <a:ext cx="33020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ct val="100000"/>
              </a:lnSpc>
            </a:pPr>
            <a:r>
              <a:rPr sz="1000" b="1" spc="5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505644" y="2073722"/>
            <a:ext cx="4070350" cy="745490"/>
          </a:xfrm>
          <a:custGeom>
            <a:avLst/>
            <a:gdLst/>
            <a:ahLst/>
            <a:cxnLst/>
            <a:rect l="l" t="t" r="r" b="b"/>
            <a:pathLst>
              <a:path w="4070350" h="745489">
                <a:moveTo>
                  <a:pt x="0" y="745117"/>
                </a:moveTo>
                <a:lnTo>
                  <a:pt x="4070055" y="745117"/>
                </a:lnTo>
                <a:lnTo>
                  <a:pt x="4070055" y="0"/>
                </a:lnTo>
                <a:lnTo>
                  <a:pt x="0" y="0"/>
                </a:lnTo>
                <a:lnTo>
                  <a:pt x="0" y="745117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84862" y="2382414"/>
            <a:ext cx="408940" cy="390525"/>
          </a:xfrm>
          <a:custGeom>
            <a:avLst/>
            <a:gdLst/>
            <a:ahLst/>
            <a:cxnLst/>
            <a:rect l="l" t="t" r="r" b="b"/>
            <a:pathLst>
              <a:path w="408939" h="390525">
                <a:moveTo>
                  <a:pt x="0" y="390336"/>
                </a:moveTo>
                <a:lnTo>
                  <a:pt x="408931" y="390336"/>
                </a:lnTo>
                <a:lnTo>
                  <a:pt x="408931" y="0"/>
                </a:lnTo>
                <a:lnTo>
                  <a:pt x="0" y="0"/>
                </a:lnTo>
                <a:lnTo>
                  <a:pt x="0" y="390336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590897" y="2423967"/>
            <a:ext cx="32956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385">
              <a:lnSpc>
                <a:spcPct val="100000"/>
              </a:lnSpc>
            </a:pPr>
            <a:r>
              <a:rPr sz="1000" b="1" spc="5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087568" y="2382414"/>
            <a:ext cx="408940" cy="390525"/>
          </a:xfrm>
          <a:custGeom>
            <a:avLst/>
            <a:gdLst/>
            <a:ahLst/>
            <a:cxnLst/>
            <a:rect l="l" t="t" r="r" b="b"/>
            <a:pathLst>
              <a:path w="408939" h="390525">
                <a:moveTo>
                  <a:pt x="0" y="390336"/>
                </a:moveTo>
                <a:lnTo>
                  <a:pt x="408931" y="390336"/>
                </a:lnTo>
                <a:lnTo>
                  <a:pt x="408931" y="0"/>
                </a:lnTo>
                <a:lnTo>
                  <a:pt x="0" y="0"/>
                </a:lnTo>
                <a:lnTo>
                  <a:pt x="0" y="390336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212537" y="2428670"/>
            <a:ext cx="32956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005">
              <a:lnSpc>
                <a:spcPct val="100000"/>
              </a:lnSpc>
            </a:pPr>
            <a:r>
              <a:rPr sz="1000" b="1" spc="5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88308" y="2334541"/>
            <a:ext cx="4055110" cy="511175"/>
          </a:xfrm>
          <a:custGeom>
            <a:avLst/>
            <a:gdLst/>
            <a:ahLst/>
            <a:cxnLst/>
            <a:rect l="l" t="t" r="r" b="b"/>
            <a:pathLst>
              <a:path w="4055110" h="511175">
                <a:moveTo>
                  <a:pt x="0" y="510670"/>
                </a:moveTo>
                <a:lnTo>
                  <a:pt x="4054710" y="510670"/>
                </a:lnTo>
                <a:lnTo>
                  <a:pt x="4054710" y="0"/>
                </a:lnTo>
                <a:lnTo>
                  <a:pt x="0" y="0"/>
                </a:lnTo>
                <a:lnTo>
                  <a:pt x="0" y="510670"/>
                </a:lnTo>
              </a:path>
            </a:pathLst>
          </a:custGeom>
          <a:ln w="41575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7083" y="2443267"/>
            <a:ext cx="283210" cy="307340"/>
          </a:xfrm>
          <a:custGeom>
            <a:avLst/>
            <a:gdLst/>
            <a:ahLst/>
            <a:cxnLst/>
            <a:rect l="l" t="t" r="r" b="b"/>
            <a:pathLst>
              <a:path w="283209" h="307339">
                <a:moveTo>
                  <a:pt x="0" y="306884"/>
                </a:moveTo>
                <a:lnTo>
                  <a:pt x="282878" y="306884"/>
                </a:lnTo>
                <a:lnTo>
                  <a:pt x="282878" y="0"/>
                </a:lnTo>
                <a:lnTo>
                  <a:pt x="0" y="0"/>
                </a:lnTo>
                <a:lnTo>
                  <a:pt x="0" y="306884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69515" y="2443267"/>
            <a:ext cx="23495" cy="307340"/>
          </a:xfrm>
          <a:custGeom>
            <a:avLst/>
            <a:gdLst/>
            <a:ahLst/>
            <a:cxnLst/>
            <a:rect l="l" t="t" r="r" b="b"/>
            <a:pathLst>
              <a:path w="23494" h="307339">
                <a:moveTo>
                  <a:pt x="0" y="306884"/>
                </a:moveTo>
                <a:lnTo>
                  <a:pt x="23490" y="306884"/>
                </a:lnTo>
                <a:lnTo>
                  <a:pt x="23490" y="0"/>
                </a:lnTo>
                <a:lnTo>
                  <a:pt x="0" y="0"/>
                </a:lnTo>
                <a:lnTo>
                  <a:pt x="0" y="306884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7041" y="1009650"/>
            <a:ext cx="152400" cy="178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14271" y="980326"/>
            <a:ext cx="7867015" cy="1263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The</a:t>
            </a:r>
            <a:r>
              <a:rPr sz="2000" spc="4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vector</a:t>
            </a:r>
            <a:r>
              <a:rPr sz="2000" spc="3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stru</a:t>
            </a:r>
            <a:r>
              <a:rPr sz="2000" spc="5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tion</a:t>
            </a:r>
            <a:r>
              <a:rPr sz="2000" spc="2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pe</a:t>
            </a:r>
            <a:r>
              <a:rPr sz="2000" spc="5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for</a:t>
            </a:r>
            <a:r>
              <a:rPr sz="2000" spc="-15" dirty="0">
                <a:solidFill>
                  <a:srgbClr val="072C61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2000" spc="2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the</a:t>
            </a:r>
            <a:r>
              <a:rPr sz="2000" spc="3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ithme</a:t>
            </a:r>
            <a:r>
              <a:rPr sz="2000" spc="-10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2000" spc="2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ope</a:t>
            </a:r>
            <a:r>
              <a:rPr sz="2000" spc="5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atio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2000" spc="2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mult</a:t>
            </a:r>
            <a:r>
              <a:rPr sz="2000" spc="-10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pl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2000" spc="7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ti</a:t>
            </a:r>
            <a:r>
              <a:rPr sz="2000" spc="-10" dirty="0">
                <a:solidFill>
                  <a:srgbClr val="072C61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es</a:t>
            </a:r>
            <a:r>
              <a:rPr sz="2000" spc="-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2000" spc="5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paralle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2000" spc="4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(p</a:t>
            </a:r>
            <a:r>
              <a:rPr sz="2000" spc="5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odu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g</a:t>
            </a:r>
            <a:r>
              <a:rPr sz="2000" spc="2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mul</a:t>
            </a:r>
            <a:r>
              <a:rPr sz="2000" spc="-15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ipl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2000" spc="5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re</a:t>
            </a:r>
            <a:r>
              <a:rPr sz="2000" spc="5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ul</a:t>
            </a:r>
            <a:r>
              <a:rPr sz="2000" spc="-10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2000" spc="5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072C61"/>
                </a:solidFill>
                <a:latin typeface="Arial"/>
                <a:cs typeface="Arial"/>
              </a:rPr>
              <a:t>)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.</a:t>
            </a:r>
            <a:r>
              <a:rPr sz="2000" spc="-3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The</a:t>
            </a:r>
            <a:r>
              <a:rPr sz="2000" spc="3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ne</a:t>
            </a:r>
            <a:r>
              <a:rPr sz="2000" spc="-10" dirty="0">
                <a:solidFill>
                  <a:srgbClr val="072C61"/>
                </a:solidFill>
                <a:latin typeface="Arial"/>
                <a:cs typeface="Arial"/>
              </a:rPr>
              <a:t>x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2000" spc="4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sliding-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window</a:t>
            </a:r>
            <a:r>
              <a:rPr sz="2000" spc="-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ope</a:t>
            </a:r>
            <a:r>
              <a:rPr sz="2000" spc="5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atio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2000" spc="2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2000" spc="4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2000" spc="-40" dirty="0">
                <a:solidFill>
                  <a:srgbClr val="072C61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fset</a:t>
            </a:r>
            <a:r>
              <a:rPr sz="2000" spc="2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y</a:t>
            </a:r>
            <a:r>
              <a:rPr sz="2000" spc="5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step</a:t>
            </a:r>
            <a:r>
              <a:rPr sz="2000" spc="3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from</a:t>
            </a:r>
            <a:r>
              <a:rPr sz="2000" spc="2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the</a:t>
            </a:r>
            <a:r>
              <a:rPr sz="2000" spc="3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eviou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2000" spc="3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ope</a:t>
            </a:r>
            <a:r>
              <a:rPr sz="2000" spc="5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atio</a:t>
            </a:r>
            <a:r>
              <a:rPr sz="2000" spc="5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650">
              <a:latin typeface="Times New Roman"/>
              <a:cs typeface="Times New Roman"/>
            </a:endParaRPr>
          </a:p>
          <a:p>
            <a:pPr marL="1158875">
              <a:lnSpc>
                <a:spcPts val="1195"/>
              </a:lnSpc>
              <a:tabLst>
                <a:tab pos="5276215" algn="l"/>
              </a:tabLst>
            </a:pPr>
            <a:r>
              <a:rPr sz="1000" b="1" spc="45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10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b="1" spc="5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0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b="1" spc="50" dirty="0">
                <a:solidFill>
                  <a:srgbClr val="FFFFFF"/>
                </a:solidFill>
                <a:latin typeface="Arial"/>
                <a:cs typeface="Arial"/>
              </a:rPr>
              <a:t>Vector</a:t>
            </a:r>
            <a:r>
              <a:rPr sz="10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b="1" spc="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000" b="1" spc="45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10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b="1" spc="5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0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b="1" spc="60" dirty="0">
                <a:solidFill>
                  <a:srgbClr val="FFFFFF"/>
                </a:solidFill>
                <a:latin typeface="Arial"/>
                <a:cs typeface="Arial"/>
              </a:rPr>
              <a:t>Ve</a:t>
            </a:r>
            <a:r>
              <a:rPr sz="1000" b="1" spc="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000" b="1" spc="40" dirty="0">
                <a:solidFill>
                  <a:srgbClr val="FFFFFF"/>
                </a:solidFill>
                <a:latin typeface="Arial"/>
                <a:cs typeface="Arial"/>
              </a:rPr>
              <a:t>tor</a:t>
            </a:r>
            <a:r>
              <a:rPr sz="10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b="1" spc="7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39962" y="2443267"/>
            <a:ext cx="329565" cy="307340"/>
          </a:xfrm>
          <a:custGeom>
            <a:avLst/>
            <a:gdLst/>
            <a:ahLst/>
            <a:cxnLst/>
            <a:rect l="l" t="t" r="r" b="b"/>
            <a:pathLst>
              <a:path w="329565" h="307339">
                <a:moveTo>
                  <a:pt x="0" y="306884"/>
                </a:moveTo>
                <a:lnTo>
                  <a:pt x="329552" y="306884"/>
                </a:lnTo>
                <a:lnTo>
                  <a:pt x="329552" y="0"/>
                </a:lnTo>
                <a:lnTo>
                  <a:pt x="0" y="0"/>
                </a:lnTo>
                <a:lnTo>
                  <a:pt x="0" y="306884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93006" y="2443267"/>
            <a:ext cx="309880" cy="307340"/>
          </a:xfrm>
          <a:custGeom>
            <a:avLst/>
            <a:gdLst/>
            <a:ahLst/>
            <a:cxnLst/>
            <a:rect l="l" t="t" r="r" b="b"/>
            <a:pathLst>
              <a:path w="309880" h="307339">
                <a:moveTo>
                  <a:pt x="0" y="306884"/>
                </a:moveTo>
                <a:lnTo>
                  <a:pt x="309634" y="306884"/>
                </a:lnTo>
                <a:lnTo>
                  <a:pt x="309634" y="0"/>
                </a:lnTo>
                <a:lnTo>
                  <a:pt x="0" y="0"/>
                </a:lnTo>
                <a:lnTo>
                  <a:pt x="0" y="306884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32193" y="2443267"/>
            <a:ext cx="23495" cy="307340"/>
          </a:xfrm>
          <a:custGeom>
            <a:avLst/>
            <a:gdLst/>
            <a:ahLst/>
            <a:cxnLst/>
            <a:rect l="l" t="t" r="r" b="b"/>
            <a:pathLst>
              <a:path w="23494" h="307339">
                <a:moveTo>
                  <a:pt x="0" y="306884"/>
                </a:moveTo>
                <a:lnTo>
                  <a:pt x="23503" y="306884"/>
                </a:lnTo>
                <a:lnTo>
                  <a:pt x="23503" y="0"/>
                </a:lnTo>
                <a:lnTo>
                  <a:pt x="0" y="0"/>
                </a:lnTo>
                <a:lnTo>
                  <a:pt x="0" y="306884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702640" y="2443267"/>
            <a:ext cx="32956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275">
              <a:lnSpc>
                <a:spcPct val="100000"/>
              </a:lnSpc>
            </a:pPr>
            <a:r>
              <a:rPr sz="1000" b="1" spc="6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055696" y="2443267"/>
            <a:ext cx="32956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275">
              <a:lnSpc>
                <a:spcPct val="100000"/>
              </a:lnSpc>
            </a:pPr>
            <a:r>
              <a:rPr sz="1000" b="1" spc="6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702640" y="2443267"/>
            <a:ext cx="329565" cy="307340"/>
          </a:xfrm>
          <a:custGeom>
            <a:avLst/>
            <a:gdLst/>
            <a:ahLst/>
            <a:cxnLst/>
            <a:rect l="l" t="t" r="r" b="b"/>
            <a:pathLst>
              <a:path w="329564" h="307339">
                <a:moveTo>
                  <a:pt x="0" y="306884"/>
                </a:moveTo>
                <a:lnTo>
                  <a:pt x="329552" y="306884"/>
                </a:lnTo>
                <a:lnTo>
                  <a:pt x="329552" y="0"/>
                </a:lnTo>
                <a:lnTo>
                  <a:pt x="0" y="0"/>
                </a:lnTo>
                <a:lnTo>
                  <a:pt x="0" y="306884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055696" y="2443267"/>
            <a:ext cx="177165" cy="307340"/>
          </a:xfrm>
          <a:custGeom>
            <a:avLst/>
            <a:gdLst/>
            <a:ahLst/>
            <a:cxnLst/>
            <a:rect l="l" t="t" r="r" b="b"/>
            <a:pathLst>
              <a:path w="177164" h="307339">
                <a:moveTo>
                  <a:pt x="0" y="306884"/>
                </a:moveTo>
                <a:lnTo>
                  <a:pt x="177046" y="306884"/>
                </a:lnTo>
                <a:lnTo>
                  <a:pt x="177046" y="0"/>
                </a:lnTo>
                <a:lnTo>
                  <a:pt x="0" y="0"/>
                </a:lnTo>
                <a:lnTo>
                  <a:pt x="0" y="306884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62294" y="2443267"/>
            <a:ext cx="23495" cy="307340"/>
          </a:xfrm>
          <a:custGeom>
            <a:avLst/>
            <a:gdLst/>
            <a:ahLst/>
            <a:cxnLst/>
            <a:rect l="l" t="t" r="r" b="b"/>
            <a:pathLst>
              <a:path w="23494" h="307339">
                <a:moveTo>
                  <a:pt x="0" y="306884"/>
                </a:moveTo>
                <a:lnTo>
                  <a:pt x="23503" y="306884"/>
                </a:lnTo>
                <a:lnTo>
                  <a:pt x="23503" y="0"/>
                </a:lnTo>
                <a:lnTo>
                  <a:pt x="0" y="0"/>
                </a:lnTo>
                <a:lnTo>
                  <a:pt x="0" y="306884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180883" y="2443267"/>
            <a:ext cx="432434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352425" algn="l"/>
              </a:tabLst>
            </a:pPr>
            <a:r>
              <a:rPr sz="1000" b="1" spc="6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0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000" b="1" spc="6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915350" y="2735555"/>
            <a:ext cx="24130" cy="14604"/>
          </a:xfrm>
          <a:custGeom>
            <a:avLst/>
            <a:gdLst/>
            <a:ahLst/>
            <a:cxnLst/>
            <a:rect l="l" t="t" r="r" b="b"/>
            <a:pathLst>
              <a:path w="24130" h="14605">
                <a:moveTo>
                  <a:pt x="0" y="14596"/>
                </a:moveTo>
                <a:lnTo>
                  <a:pt x="23515" y="14596"/>
                </a:lnTo>
                <a:lnTo>
                  <a:pt x="23515" y="0"/>
                </a:lnTo>
                <a:lnTo>
                  <a:pt x="0" y="0"/>
                </a:lnTo>
                <a:lnTo>
                  <a:pt x="0" y="14596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585798" y="2443267"/>
            <a:ext cx="38100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sz="1000" b="1" spc="6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232742" y="2443267"/>
            <a:ext cx="329565" cy="307340"/>
          </a:xfrm>
          <a:custGeom>
            <a:avLst/>
            <a:gdLst/>
            <a:ahLst/>
            <a:cxnLst/>
            <a:rect l="l" t="t" r="r" b="b"/>
            <a:pathLst>
              <a:path w="329564" h="307339">
                <a:moveTo>
                  <a:pt x="0" y="306884"/>
                </a:moveTo>
                <a:lnTo>
                  <a:pt x="329552" y="306884"/>
                </a:lnTo>
                <a:lnTo>
                  <a:pt x="329552" y="0"/>
                </a:lnTo>
                <a:lnTo>
                  <a:pt x="0" y="0"/>
                </a:lnTo>
                <a:lnTo>
                  <a:pt x="0" y="306884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585798" y="2443267"/>
            <a:ext cx="329565" cy="307340"/>
          </a:xfrm>
          <a:custGeom>
            <a:avLst/>
            <a:gdLst/>
            <a:ahLst/>
            <a:cxnLst/>
            <a:rect l="l" t="t" r="r" b="b"/>
            <a:pathLst>
              <a:path w="329564" h="307339">
                <a:moveTo>
                  <a:pt x="0" y="306884"/>
                </a:moveTo>
                <a:lnTo>
                  <a:pt x="329552" y="306884"/>
                </a:lnTo>
                <a:lnTo>
                  <a:pt x="329552" y="0"/>
                </a:lnTo>
                <a:lnTo>
                  <a:pt x="0" y="0"/>
                </a:lnTo>
                <a:lnTo>
                  <a:pt x="0" y="306884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938866" y="2443267"/>
            <a:ext cx="329565" cy="307340"/>
          </a:xfrm>
          <a:custGeom>
            <a:avLst/>
            <a:gdLst/>
            <a:ahLst/>
            <a:cxnLst/>
            <a:rect l="l" t="t" r="r" b="b"/>
            <a:pathLst>
              <a:path w="329564" h="307339">
                <a:moveTo>
                  <a:pt x="0" y="306884"/>
                </a:moveTo>
                <a:lnTo>
                  <a:pt x="329552" y="306884"/>
                </a:lnTo>
                <a:lnTo>
                  <a:pt x="329552" y="0"/>
                </a:lnTo>
                <a:lnTo>
                  <a:pt x="0" y="0"/>
                </a:lnTo>
                <a:lnTo>
                  <a:pt x="0" y="306884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905624" y="2428670"/>
            <a:ext cx="33020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115">
              <a:lnSpc>
                <a:spcPct val="100000"/>
              </a:lnSpc>
            </a:pPr>
            <a:r>
              <a:rPr sz="1000" b="1" spc="6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291931" y="2443267"/>
            <a:ext cx="329565" cy="307340"/>
          </a:xfrm>
          <a:custGeom>
            <a:avLst/>
            <a:gdLst/>
            <a:ahLst/>
            <a:cxnLst/>
            <a:rect l="l" t="t" r="r" b="b"/>
            <a:pathLst>
              <a:path w="329564" h="307339">
                <a:moveTo>
                  <a:pt x="0" y="306884"/>
                </a:moveTo>
                <a:lnTo>
                  <a:pt x="329552" y="306884"/>
                </a:lnTo>
                <a:lnTo>
                  <a:pt x="329552" y="0"/>
                </a:lnTo>
                <a:lnTo>
                  <a:pt x="0" y="0"/>
                </a:lnTo>
                <a:lnTo>
                  <a:pt x="0" y="306884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259073" y="2428670"/>
            <a:ext cx="33020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480">
              <a:lnSpc>
                <a:spcPct val="100000"/>
              </a:lnSpc>
            </a:pPr>
            <a:r>
              <a:rPr sz="1000" b="1" spc="6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905624" y="2428670"/>
            <a:ext cx="330200" cy="307340"/>
          </a:xfrm>
          <a:custGeom>
            <a:avLst/>
            <a:gdLst/>
            <a:ahLst/>
            <a:cxnLst/>
            <a:rect l="l" t="t" r="r" b="b"/>
            <a:pathLst>
              <a:path w="330200" h="307339">
                <a:moveTo>
                  <a:pt x="0" y="306884"/>
                </a:moveTo>
                <a:lnTo>
                  <a:pt x="329921" y="306884"/>
                </a:lnTo>
                <a:lnTo>
                  <a:pt x="329921" y="0"/>
                </a:lnTo>
                <a:lnTo>
                  <a:pt x="0" y="0"/>
                </a:lnTo>
                <a:lnTo>
                  <a:pt x="0" y="306884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20057" y="2497810"/>
            <a:ext cx="2503170" cy="17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1620" algn="l"/>
                <a:tab pos="544830" algn="l"/>
                <a:tab pos="897890" algn="l"/>
                <a:tab pos="1207135" algn="l"/>
                <a:tab pos="1737360" algn="l"/>
                <a:tab pos="2090420" algn="l"/>
                <a:tab pos="2410460" algn="l"/>
              </a:tabLst>
            </a:pPr>
            <a:r>
              <a:rPr sz="1500" b="1" spc="82" baseline="833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500" b="1" spc="82" baseline="8333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000" b="1" spc="6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000" b="1" spc="6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000" b="1" spc="6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000" b="1" spc="6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000" b="1" spc="6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0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000" b="1" spc="6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0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500" b="1" spc="97" baseline="555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500" baseline="5555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110389" y="2443267"/>
            <a:ext cx="33020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ct val="100000"/>
              </a:lnSpc>
            </a:pPr>
            <a:r>
              <a:rPr sz="1000" b="1" spc="5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463695" y="2443267"/>
            <a:ext cx="33020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990">
              <a:lnSpc>
                <a:spcPct val="100000"/>
              </a:lnSpc>
            </a:pPr>
            <a:r>
              <a:rPr sz="1000" b="1" spc="5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099142" y="2443267"/>
            <a:ext cx="32956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ct val="100000"/>
              </a:lnSpc>
            </a:pPr>
            <a:r>
              <a:rPr sz="1000" b="1" spc="5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259073" y="2428670"/>
            <a:ext cx="273050" cy="307340"/>
          </a:xfrm>
          <a:custGeom>
            <a:avLst/>
            <a:gdLst/>
            <a:ahLst/>
            <a:cxnLst/>
            <a:rect l="l" t="t" r="r" b="b"/>
            <a:pathLst>
              <a:path w="273050" h="307339">
                <a:moveTo>
                  <a:pt x="0" y="306884"/>
                </a:moveTo>
                <a:lnTo>
                  <a:pt x="272643" y="306884"/>
                </a:lnTo>
                <a:lnTo>
                  <a:pt x="272643" y="0"/>
                </a:lnTo>
                <a:lnTo>
                  <a:pt x="0" y="0"/>
                </a:lnTo>
                <a:lnTo>
                  <a:pt x="0" y="306884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61270" y="2428670"/>
            <a:ext cx="23495" cy="307340"/>
          </a:xfrm>
          <a:custGeom>
            <a:avLst/>
            <a:gdLst/>
            <a:ahLst/>
            <a:cxnLst/>
            <a:rect l="l" t="t" r="r" b="b"/>
            <a:pathLst>
              <a:path w="23495" h="307339">
                <a:moveTo>
                  <a:pt x="0" y="306884"/>
                </a:moveTo>
                <a:lnTo>
                  <a:pt x="23466" y="306884"/>
                </a:lnTo>
                <a:lnTo>
                  <a:pt x="23466" y="0"/>
                </a:lnTo>
                <a:lnTo>
                  <a:pt x="0" y="0"/>
                </a:lnTo>
                <a:lnTo>
                  <a:pt x="0" y="306884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3531717" y="2423967"/>
            <a:ext cx="32956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ct val="100000"/>
              </a:lnSpc>
            </a:pPr>
            <a:r>
              <a:rPr sz="1000" b="1" spc="6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884736" y="2423967"/>
            <a:ext cx="32956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6375">
              <a:lnSpc>
                <a:spcPct val="100000"/>
              </a:lnSpc>
            </a:pPr>
            <a:r>
              <a:rPr sz="1000" b="1" spc="6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531717" y="2423967"/>
            <a:ext cx="329565" cy="5080"/>
          </a:xfrm>
          <a:custGeom>
            <a:avLst/>
            <a:gdLst/>
            <a:ahLst/>
            <a:cxnLst/>
            <a:rect l="l" t="t" r="r" b="b"/>
            <a:pathLst>
              <a:path w="329564" h="5080">
                <a:moveTo>
                  <a:pt x="0" y="4703"/>
                </a:moveTo>
                <a:lnTo>
                  <a:pt x="329552" y="4703"/>
                </a:lnTo>
                <a:lnTo>
                  <a:pt x="329552" y="0"/>
                </a:lnTo>
                <a:lnTo>
                  <a:pt x="0" y="0"/>
                </a:lnTo>
                <a:lnTo>
                  <a:pt x="0" y="4703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3531717" y="2428670"/>
            <a:ext cx="32956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0" b="1" spc="6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884736" y="2423967"/>
            <a:ext cx="329565" cy="5080"/>
          </a:xfrm>
          <a:custGeom>
            <a:avLst/>
            <a:gdLst/>
            <a:ahLst/>
            <a:cxnLst/>
            <a:rect l="l" t="t" r="r" b="b"/>
            <a:pathLst>
              <a:path w="329564" h="5080">
                <a:moveTo>
                  <a:pt x="0" y="4703"/>
                </a:moveTo>
                <a:lnTo>
                  <a:pt x="329552" y="4703"/>
                </a:lnTo>
                <a:lnTo>
                  <a:pt x="329552" y="0"/>
                </a:lnTo>
                <a:lnTo>
                  <a:pt x="0" y="0"/>
                </a:lnTo>
                <a:lnTo>
                  <a:pt x="0" y="4703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884736" y="2428670"/>
            <a:ext cx="32956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0" b="1" spc="6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237817" y="2423967"/>
            <a:ext cx="329565" cy="5080"/>
          </a:xfrm>
          <a:custGeom>
            <a:avLst/>
            <a:gdLst/>
            <a:ahLst/>
            <a:cxnLst/>
            <a:rect l="l" t="t" r="r" b="b"/>
            <a:pathLst>
              <a:path w="329564" h="5080">
                <a:moveTo>
                  <a:pt x="0" y="4703"/>
                </a:moveTo>
                <a:lnTo>
                  <a:pt x="329552" y="4703"/>
                </a:lnTo>
                <a:lnTo>
                  <a:pt x="329552" y="0"/>
                </a:lnTo>
                <a:lnTo>
                  <a:pt x="0" y="0"/>
                </a:lnTo>
                <a:lnTo>
                  <a:pt x="0" y="4703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4237817" y="2428670"/>
            <a:ext cx="32956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0" b="1" spc="6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590897" y="2423967"/>
            <a:ext cx="329565" cy="5080"/>
          </a:xfrm>
          <a:custGeom>
            <a:avLst/>
            <a:gdLst/>
            <a:ahLst/>
            <a:cxnLst/>
            <a:rect l="l" t="t" r="r" b="b"/>
            <a:pathLst>
              <a:path w="329564" h="5080">
                <a:moveTo>
                  <a:pt x="0" y="4703"/>
                </a:moveTo>
                <a:lnTo>
                  <a:pt x="329552" y="4703"/>
                </a:lnTo>
                <a:lnTo>
                  <a:pt x="329552" y="0"/>
                </a:lnTo>
                <a:lnTo>
                  <a:pt x="0" y="0"/>
                </a:lnTo>
                <a:lnTo>
                  <a:pt x="0" y="4703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4590897" y="2428670"/>
            <a:ext cx="32956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0" b="1" spc="6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531717" y="2428670"/>
            <a:ext cx="329565" cy="307340"/>
          </a:xfrm>
          <a:custGeom>
            <a:avLst/>
            <a:gdLst/>
            <a:ahLst/>
            <a:cxnLst/>
            <a:rect l="l" t="t" r="r" b="b"/>
            <a:pathLst>
              <a:path w="329564" h="307339">
                <a:moveTo>
                  <a:pt x="0" y="306884"/>
                </a:moveTo>
                <a:lnTo>
                  <a:pt x="329552" y="306884"/>
                </a:lnTo>
                <a:lnTo>
                  <a:pt x="329552" y="0"/>
                </a:lnTo>
                <a:lnTo>
                  <a:pt x="0" y="0"/>
                </a:lnTo>
                <a:lnTo>
                  <a:pt x="0" y="306884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884736" y="2428670"/>
            <a:ext cx="269240" cy="307340"/>
          </a:xfrm>
          <a:custGeom>
            <a:avLst/>
            <a:gdLst/>
            <a:ahLst/>
            <a:cxnLst/>
            <a:rect l="l" t="t" r="r" b="b"/>
            <a:pathLst>
              <a:path w="269239" h="307339">
                <a:moveTo>
                  <a:pt x="0" y="306884"/>
                </a:moveTo>
                <a:lnTo>
                  <a:pt x="268620" y="306884"/>
                </a:lnTo>
                <a:lnTo>
                  <a:pt x="268620" y="0"/>
                </a:lnTo>
                <a:lnTo>
                  <a:pt x="0" y="0"/>
                </a:lnTo>
                <a:lnTo>
                  <a:pt x="0" y="306884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482910" y="2428670"/>
            <a:ext cx="23495" cy="307340"/>
          </a:xfrm>
          <a:custGeom>
            <a:avLst/>
            <a:gdLst/>
            <a:ahLst/>
            <a:cxnLst/>
            <a:rect l="l" t="t" r="r" b="b"/>
            <a:pathLst>
              <a:path w="23495" h="307339">
                <a:moveTo>
                  <a:pt x="0" y="306884"/>
                </a:moveTo>
                <a:lnTo>
                  <a:pt x="23497" y="306884"/>
                </a:lnTo>
                <a:lnTo>
                  <a:pt x="23497" y="0"/>
                </a:lnTo>
                <a:lnTo>
                  <a:pt x="0" y="0"/>
                </a:lnTo>
                <a:lnTo>
                  <a:pt x="0" y="306884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3371700" y="2382414"/>
            <a:ext cx="514159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5115" algn="l"/>
                <a:tab pos="638175" algn="l"/>
                <a:tab pos="906780" algn="l"/>
                <a:tab pos="1259840" algn="l"/>
                <a:tab pos="1612900" algn="l"/>
                <a:tab pos="1925955" algn="l"/>
                <a:tab pos="2344420" algn="l"/>
                <a:tab pos="2847340" algn="l"/>
                <a:tab pos="3350260" algn="l"/>
                <a:tab pos="3852545" algn="l"/>
                <a:tab pos="4355465" algn="l"/>
                <a:tab pos="4858385" algn="l"/>
              </a:tabLst>
            </a:pPr>
            <a:r>
              <a:rPr sz="1000" b="1" spc="6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000" b="1" spc="6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10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000" b="1" spc="6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10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000" b="1" spc="6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10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000" b="1" spc="6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0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000" b="1" spc="6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0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000" b="1" spc="6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10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500" b="1" spc="82" baseline="2777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1500" b="1" spc="82" baseline="2777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500" b="1" spc="82" baseline="2777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r>
              <a:rPr sz="1500" b="1" spc="82" baseline="2777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500" b="1" spc="82" baseline="2777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r>
              <a:rPr sz="1500" b="1" spc="82" baseline="2777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500" b="1" spc="82" baseline="2777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r>
              <a:rPr sz="1500" b="1" spc="82" baseline="2777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500" b="1" spc="82" baseline="2777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r>
              <a:rPr sz="1500" b="1" spc="82" baseline="2777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500" b="1" spc="82" baseline="2777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500" baseline="2777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039962" y="2443267"/>
            <a:ext cx="32956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>
              <a:lnSpc>
                <a:spcPct val="100000"/>
              </a:lnSpc>
            </a:pPr>
            <a:r>
              <a:rPr sz="1000" b="1" spc="6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393006" y="2443267"/>
            <a:ext cx="32956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>
              <a:lnSpc>
                <a:spcPct val="100000"/>
              </a:lnSpc>
            </a:pPr>
            <a:r>
              <a:rPr sz="1000" b="1" spc="6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746086" y="2443267"/>
            <a:ext cx="32956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>
              <a:lnSpc>
                <a:spcPct val="100000"/>
              </a:lnSpc>
            </a:pPr>
            <a:r>
              <a:rPr sz="1000" b="1" spc="6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153356" y="2428670"/>
            <a:ext cx="32956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550">
              <a:lnSpc>
                <a:spcPct val="100000"/>
              </a:lnSpc>
            </a:pPr>
            <a:r>
              <a:rPr sz="1000" b="1" spc="6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835959" y="2428670"/>
            <a:ext cx="24130" cy="307340"/>
          </a:xfrm>
          <a:custGeom>
            <a:avLst/>
            <a:gdLst/>
            <a:ahLst/>
            <a:cxnLst/>
            <a:rect l="l" t="t" r="r" b="b"/>
            <a:pathLst>
              <a:path w="24129" h="307339">
                <a:moveTo>
                  <a:pt x="0" y="306884"/>
                </a:moveTo>
                <a:lnTo>
                  <a:pt x="23527" y="306884"/>
                </a:lnTo>
                <a:lnTo>
                  <a:pt x="23527" y="0"/>
                </a:lnTo>
                <a:lnTo>
                  <a:pt x="0" y="0"/>
                </a:lnTo>
                <a:lnTo>
                  <a:pt x="0" y="306884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4506407" y="2428670"/>
            <a:ext cx="32956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550">
              <a:lnSpc>
                <a:spcPct val="100000"/>
              </a:lnSpc>
            </a:pPr>
            <a:r>
              <a:rPr sz="1000" b="1" spc="6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153356" y="2428670"/>
            <a:ext cx="329565" cy="307340"/>
          </a:xfrm>
          <a:custGeom>
            <a:avLst/>
            <a:gdLst/>
            <a:ahLst/>
            <a:cxnLst/>
            <a:rect l="l" t="t" r="r" b="b"/>
            <a:pathLst>
              <a:path w="329564" h="307339">
                <a:moveTo>
                  <a:pt x="0" y="306884"/>
                </a:moveTo>
                <a:lnTo>
                  <a:pt x="329552" y="306884"/>
                </a:lnTo>
                <a:lnTo>
                  <a:pt x="329552" y="0"/>
                </a:lnTo>
                <a:lnTo>
                  <a:pt x="0" y="0"/>
                </a:lnTo>
                <a:lnTo>
                  <a:pt x="0" y="306884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506407" y="2428670"/>
            <a:ext cx="329565" cy="307340"/>
          </a:xfrm>
          <a:custGeom>
            <a:avLst/>
            <a:gdLst/>
            <a:ahLst/>
            <a:cxnLst/>
            <a:rect l="l" t="t" r="r" b="b"/>
            <a:pathLst>
              <a:path w="329564" h="307339">
                <a:moveTo>
                  <a:pt x="0" y="306884"/>
                </a:moveTo>
                <a:lnTo>
                  <a:pt x="329552" y="306884"/>
                </a:lnTo>
                <a:lnTo>
                  <a:pt x="329552" y="0"/>
                </a:lnTo>
                <a:lnTo>
                  <a:pt x="0" y="0"/>
                </a:lnTo>
                <a:lnTo>
                  <a:pt x="0" y="306884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859487" y="2428670"/>
            <a:ext cx="329565" cy="307340"/>
          </a:xfrm>
          <a:custGeom>
            <a:avLst/>
            <a:gdLst/>
            <a:ahLst/>
            <a:cxnLst/>
            <a:rect l="l" t="t" r="r" b="b"/>
            <a:pathLst>
              <a:path w="329564" h="307339">
                <a:moveTo>
                  <a:pt x="0" y="306884"/>
                </a:moveTo>
                <a:lnTo>
                  <a:pt x="329552" y="306884"/>
                </a:lnTo>
                <a:lnTo>
                  <a:pt x="329552" y="0"/>
                </a:lnTo>
                <a:lnTo>
                  <a:pt x="0" y="0"/>
                </a:lnTo>
                <a:lnTo>
                  <a:pt x="0" y="306884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212537" y="2428670"/>
            <a:ext cx="329565" cy="307340"/>
          </a:xfrm>
          <a:custGeom>
            <a:avLst/>
            <a:gdLst/>
            <a:ahLst/>
            <a:cxnLst/>
            <a:rect l="l" t="t" r="r" b="b"/>
            <a:pathLst>
              <a:path w="329564" h="307339">
                <a:moveTo>
                  <a:pt x="0" y="306884"/>
                </a:moveTo>
                <a:lnTo>
                  <a:pt x="329552" y="306884"/>
                </a:lnTo>
                <a:lnTo>
                  <a:pt x="329552" y="0"/>
                </a:lnTo>
                <a:lnTo>
                  <a:pt x="0" y="0"/>
                </a:lnTo>
                <a:lnTo>
                  <a:pt x="0" y="306884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</a:t>
            </a:r>
            <a:r>
              <a:rPr spc="-5" dirty="0"/>
              <a:t>EV</a:t>
            </a:r>
            <a:r>
              <a:rPr dirty="0"/>
              <a:t>A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5" dirty="0"/>
              <a:t>nc</a:t>
            </a:r>
            <a:r>
              <a:rPr dirty="0"/>
              <a:t>.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i</a:t>
            </a:r>
            <a:r>
              <a:rPr spc="5" dirty="0"/>
              <a:t>g</a:t>
            </a:r>
            <a:r>
              <a:rPr spc="-5" dirty="0"/>
              <a:t>ht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5" dirty="0"/>
              <a:t>ese</a:t>
            </a:r>
            <a:r>
              <a:rPr dirty="0"/>
              <a:t>r</a:t>
            </a:r>
            <a:r>
              <a:rPr spc="-15" dirty="0"/>
              <a:t>v</a:t>
            </a:r>
            <a:r>
              <a:rPr spc="-5" dirty="0"/>
              <a:t>ed</a:t>
            </a:r>
          </a:p>
        </p:txBody>
      </p:sp>
      <p:sp>
        <p:nvSpPr>
          <p:cNvPr id="86" name="object 8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graphicFrame>
        <p:nvGraphicFramePr>
          <p:cNvPr id="74" name="object 74"/>
          <p:cNvGraphicFramePr>
            <a:graphicFrameLocks noGrp="1"/>
          </p:cNvGraphicFramePr>
          <p:nvPr/>
        </p:nvGraphicFramePr>
        <p:xfrm>
          <a:off x="1529596" y="3475502"/>
          <a:ext cx="5920740" cy="1359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822"/>
                <a:gridCol w="250222"/>
                <a:gridCol w="178179"/>
                <a:gridCol w="270513"/>
                <a:gridCol w="337815"/>
                <a:gridCol w="473922"/>
                <a:gridCol w="257671"/>
                <a:gridCol w="183669"/>
                <a:gridCol w="257554"/>
                <a:gridCol w="337815"/>
                <a:gridCol w="498890"/>
                <a:gridCol w="250647"/>
                <a:gridCol w="178619"/>
                <a:gridCol w="269623"/>
                <a:gridCol w="337818"/>
                <a:gridCol w="462738"/>
                <a:gridCol w="262652"/>
                <a:gridCol w="178270"/>
                <a:gridCol w="257983"/>
                <a:gridCol w="337818"/>
              </a:tblGrid>
              <a:tr h="317544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1250" b="1" dirty="0">
                          <a:latin typeface="Arial"/>
                          <a:cs typeface="Arial"/>
                        </a:rPr>
                        <a:t>X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sz="1250" b="1" dirty="0">
                          <a:latin typeface="Arial"/>
                          <a:cs typeface="Arial"/>
                        </a:rPr>
                        <a:t>X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</a:pPr>
                      <a:r>
                        <a:rPr sz="1250" b="1" dirty="0">
                          <a:latin typeface="Arial"/>
                          <a:cs typeface="Arial"/>
                        </a:rPr>
                        <a:t>X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50" b="1" dirty="0">
                          <a:latin typeface="Arial"/>
                          <a:cs typeface="Arial"/>
                        </a:rPr>
                        <a:t>X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</a:pPr>
                      <a:r>
                        <a:rPr sz="1250" b="1" dirty="0">
                          <a:latin typeface="Arial"/>
                          <a:cs typeface="Arial"/>
                        </a:rPr>
                        <a:t>X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</a:pPr>
                      <a:r>
                        <a:rPr sz="1250" b="1" dirty="0">
                          <a:latin typeface="Arial"/>
                          <a:cs typeface="Arial"/>
                        </a:rPr>
                        <a:t>X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</a:pPr>
                      <a:r>
                        <a:rPr sz="1250" b="1" dirty="0">
                          <a:latin typeface="Arial"/>
                          <a:cs typeface="Arial"/>
                        </a:rPr>
                        <a:t>X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250" b="1" dirty="0">
                          <a:latin typeface="Arial"/>
                          <a:cs typeface="Arial"/>
                        </a:rPr>
                        <a:t>X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</a:pPr>
                      <a:r>
                        <a:rPr sz="1250" b="1" dirty="0">
                          <a:latin typeface="Arial"/>
                          <a:cs typeface="Arial"/>
                        </a:rPr>
                        <a:t>X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50" b="1" dirty="0">
                          <a:latin typeface="Arial"/>
                          <a:cs typeface="Arial"/>
                        </a:rPr>
                        <a:t>X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</a:pPr>
                      <a:r>
                        <a:rPr sz="1250" b="1" dirty="0">
                          <a:latin typeface="Arial"/>
                          <a:cs typeface="Arial"/>
                        </a:rPr>
                        <a:t>X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250" b="1" dirty="0">
                          <a:latin typeface="Arial"/>
                          <a:cs typeface="Arial"/>
                        </a:rPr>
                        <a:t>X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</a:pPr>
                      <a:r>
                        <a:rPr sz="1250" b="1" dirty="0">
                          <a:latin typeface="Arial"/>
                          <a:cs typeface="Arial"/>
                        </a:rPr>
                        <a:t>X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sz="1250" b="1" dirty="0">
                          <a:latin typeface="Arial"/>
                          <a:cs typeface="Arial"/>
                        </a:rPr>
                        <a:t>X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</a:pPr>
                      <a:r>
                        <a:rPr sz="1250" b="1" dirty="0">
                          <a:latin typeface="Arial"/>
                          <a:cs typeface="Arial"/>
                        </a:rPr>
                        <a:t>X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50" b="1" dirty="0">
                          <a:latin typeface="Arial"/>
                          <a:cs typeface="Arial"/>
                        </a:rPr>
                        <a:t>X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29302"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DD903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DD903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DD903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DD903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DD903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DD903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DD903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DD903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DD903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DD903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DD903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DD903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DD903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DD903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DD903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DD903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DD903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DD903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DD903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DD903"/>
                    </a:solidFill>
                  </a:tcPr>
                </a:tc>
              </a:tr>
              <a:tr h="383331"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</a:pPr>
                      <a:r>
                        <a:rPr sz="1650" b="1" dirty="0">
                          <a:latin typeface="Arial"/>
                          <a:cs typeface="Arial"/>
                        </a:rPr>
                        <a:t>+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</a:pPr>
                      <a:r>
                        <a:rPr sz="1650" b="1" dirty="0">
                          <a:latin typeface="Arial"/>
                          <a:cs typeface="Arial"/>
                        </a:rPr>
                        <a:t>+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</a:pPr>
                      <a:r>
                        <a:rPr sz="1650" b="1" dirty="0">
                          <a:latin typeface="Arial"/>
                          <a:cs typeface="Arial"/>
                        </a:rPr>
                        <a:t>+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1650" b="1" dirty="0">
                          <a:latin typeface="Arial"/>
                          <a:cs typeface="Arial"/>
                        </a:rPr>
                        <a:t>+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29315">
                <a:tc>
                  <a:txBody>
                    <a:bodyPr/>
                    <a:lstStyle/>
                    <a:p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80888" y="608330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206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06857" y="504190"/>
            <a:ext cx="0" cy="78740"/>
          </a:xfrm>
          <a:custGeom>
            <a:avLst/>
            <a:gdLst/>
            <a:ahLst/>
            <a:cxnLst/>
            <a:rect l="l" t="t" r="r" b="b"/>
            <a:pathLst>
              <a:path h="78740">
                <a:moveTo>
                  <a:pt x="0" y="0"/>
                </a:moveTo>
                <a:lnTo>
                  <a:pt x="0" y="78739"/>
                </a:lnTo>
              </a:path>
            </a:pathLst>
          </a:custGeom>
          <a:ln w="53207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80888" y="478790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206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80888" y="425450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>
                <a:moveTo>
                  <a:pt x="0" y="0"/>
                </a:moveTo>
                <a:lnTo>
                  <a:pt x="51937" y="0"/>
                </a:lnTo>
              </a:path>
            </a:pathLst>
          </a:custGeom>
          <a:ln w="5714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80888" y="371475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3340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5995" y="345430"/>
            <a:ext cx="217170" cy="288925"/>
          </a:xfrm>
          <a:custGeom>
            <a:avLst/>
            <a:gdLst/>
            <a:ahLst/>
            <a:cxnLst/>
            <a:rect l="l" t="t" r="r" b="b"/>
            <a:pathLst>
              <a:path w="217170" h="288925">
                <a:moveTo>
                  <a:pt x="146987" y="0"/>
                </a:moveTo>
                <a:lnTo>
                  <a:pt x="104206" y="5543"/>
                </a:lnTo>
                <a:lnTo>
                  <a:pt x="66074" y="21618"/>
                </a:lnTo>
                <a:lnTo>
                  <a:pt x="34730" y="47390"/>
                </a:lnTo>
                <a:lnTo>
                  <a:pt x="12311" y="82024"/>
                </a:lnTo>
                <a:lnTo>
                  <a:pt x="956" y="124685"/>
                </a:lnTo>
                <a:lnTo>
                  <a:pt x="0" y="140545"/>
                </a:lnTo>
                <a:lnTo>
                  <a:pt x="653" y="156236"/>
                </a:lnTo>
                <a:lnTo>
                  <a:pt x="10140" y="199284"/>
                </a:lnTo>
                <a:lnTo>
                  <a:pt x="29995" y="235313"/>
                </a:lnTo>
                <a:lnTo>
                  <a:pt x="59037" y="263064"/>
                </a:lnTo>
                <a:lnTo>
                  <a:pt x="96084" y="281277"/>
                </a:lnTo>
                <a:lnTo>
                  <a:pt x="139955" y="288692"/>
                </a:lnTo>
                <a:lnTo>
                  <a:pt x="216913" y="288797"/>
                </a:lnTo>
                <a:lnTo>
                  <a:pt x="216913" y="238017"/>
                </a:lnTo>
                <a:lnTo>
                  <a:pt x="146987" y="238017"/>
                </a:lnTo>
                <a:lnTo>
                  <a:pt x="131955" y="237018"/>
                </a:lnTo>
                <a:lnTo>
                  <a:pt x="92591" y="222804"/>
                </a:lnTo>
                <a:lnTo>
                  <a:pt x="64674" y="193795"/>
                </a:lnTo>
                <a:lnTo>
                  <a:pt x="51865" y="152598"/>
                </a:lnTo>
                <a:lnTo>
                  <a:pt x="52796" y="135638"/>
                </a:lnTo>
                <a:lnTo>
                  <a:pt x="66933" y="93323"/>
                </a:lnTo>
                <a:lnTo>
                  <a:pt x="94862" y="64861"/>
                </a:lnTo>
                <a:lnTo>
                  <a:pt x="132433" y="51541"/>
                </a:lnTo>
                <a:lnTo>
                  <a:pt x="216833" y="50688"/>
                </a:lnTo>
                <a:lnTo>
                  <a:pt x="216912" y="775"/>
                </a:lnTo>
                <a:lnTo>
                  <a:pt x="146987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55507" y="345429"/>
            <a:ext cx="258445" cy="288925"/>
          </a:xfrm>
          <a:custGeom>
            <a:avLst/>
            <a:gdLst/>
            <a:ahLst/>
            <a:cxnLst/>
            <a:rect l="l" t="t" r="r" b="b"/>
            <a:pathLst>
              <a:path w="258445" h="288925">
                <a:moveTo>
                  <a:pt x="56022" y="0"/>
                </a:moveTo>
                <a:lnTo>
                  <a:pt x="0" y="0"/>
                </a:lnTo>
                <a:lnTo>
                  <a:pt x="101589" y="288797"/>
                </a:lnTo>
                <a:lnTo>
                  <a:pt x="154442" y="288797"/>
                </a:lnTo>
                <a:lnTo>
                  <a:pt x="184456" y="205252"/>
                </a:lnTo>
                <a:lnTo>
                  <a:pt x="128015" y="205252"/>
                </a:lnTo>
                <a:lnTo>
                  <a:pt x="56022" y="0"/>
                </a:lnTo>
                <a:close/>
              </a:path>
              <a:path w="258445" h="288925">
                <a:moveTo>
                  <a:pt x="258196" y="0"/>
                </a:moveTo>
                <a:lnTo>
                  <a:pt x="202051" y="0"/>
                </a:lnTo>
                <a:lnTo>
                  <a:pt x="128015" y="205252"/>
                </a:lnTo>
                <a:lnTo>
                  <a:pt x="184456" y="205252"/>
                </a:lnTo>
                <a:lnTo>
                  <a:pt x="258196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59723" y="345429"/>
            <a:ext cx="277495" cy="288925"/>
          </a:xfrm>
          <a:custGeom>
            <a:avLst/>
            <a:gdLst/>
            <a:ahLst/>
            <a:cxnLst/>
            <a:rect l="l" t="t" r="r" b="b"/>
            <a:pathLst>
              <a:path w="277495" h="288925">
                <a:moveTo>
                  <a:pt x="166115" y="0"/>
                </a:moveTo>
                <a:lnTo>
                  <a:pt x="111008" y="0"/>
                </a:lnTo>
                <a:lnTo>
                  <a:pt x="0" y="288797"/>
                </a:lnTo>
                <a:lnTo>
                  <a:pt x="57149" y="288797"/>
                </a:lnTo>
                <a:lnTo>
                  <a:pt x="79247" y="229483"/>
                </a:lnTo>
                <a:lnTo>
                  <a:pt x="254325" y="229483"/>
                </a:lnTo>
                <a:lnTo>
                  <a:pt x="234407" y="177667"/>
                </a:lnTo>
                <a:lnTo>
                  <a:pt x="99456" y="177667"/>
                </a:lnTo>
                <a:lnTo>
                  <a:pt x="138562" y="76199"/>
                </a:lnTo>
                <a:lnTo>
                  <a:pt x="195405" y="76199"/>
                </a:lnTo>
                <a:lnTo>
                  <a:pt x="166115" y="0"/>
                </a:lnTo>
                <a:close/>
              </a:path>
              <a:path w="277495" h="288925">
                <a:moveTo>
                  <a:pt x="254325" y="229483"/>
                </a:moveTo>
                <a:lnTo>
                  <a:pt x="197754" y="229483"/>
                </a:lnTo>
                <a:lnTo>
                  <a:pt x="219974" y="288797"/>
                </a:lnTo>
                <a:lnTo>
                  <a:pt x="277124" y="288797"/>
                </a:lnTo>
                <a:lnTo>
                  <a:pt x="254325" y="229483"/>
                </a:lnTo>
                <a:close/>
              </a:path>
              <a:path w="277495" h="288925">
                <a:moveTo>
                  <a:pt x="195405" y="76199"/>
                </a:moveTo>
                <a:lnTo>
                  <a:pt x="138562" y="76199"/>
                </a:lnTo>
                <a:lnTo>
                  <a:pt x="177667" y="177667"/>
                </a:lnTo>
                <a:lnTo>
                  <a:pt x="234407" y="177667"/>
                </a:lnTo>
                <a:lnTo>
                  <a:pt x="195405" y="76199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25425" y="272399"/>
            <a:ext cx="120014" cy="156845"/>
          </a:xfrm>
          <a:custGeom>
            <a:avLst/>
            <a:gdLst/>
            <a:ahLst/>
            <a:cxnLst/>
            <a:rect l="l" t="t" r="r" b="b"/>
            <a:pathLst>
              <a:path w="120015" h="156845">
                <a:moveTo>
                  <a:pt x="119454" y="0"/>
                </a:moveTo>
                <a:lnTo>
                  <a:pt x="0" y="161"/>
                </a:lnTo>
                <a:lnTo>
                  <a:pt x="1028" y="3056"/>
                </a:lnTo>
                <a:lnTo>
                  <a:pt x="3234" y="9213"/>
                </a:lnTo>
                <a:lnTo>
                  <a:pt x="20875" y="56975"/>
                </a:lnTo>
                <a:lnTo>
                  <a:pt x="39229" y="103809"/>
                </a:lnTo>
                <a:lnTo>
                  <a:pt x="57542" y="145852"/>
                </a:lnTo>
                <a:lnTo>
                  <a:pt x="62948" y="156589"/>
                </a:lnTo>
                <a:lnTo>
                  <a:pt x="78041" y="115017"/>
                </a:lnTo>
                <a:lnTo>
                  <a:pt x="119454" y="0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75311" y="344700"/>
            <a:ext cx="42545" cy="48895"/>
          </a:xfrm>
          <a:custGeom>
            <a:avLst/>
            <a:gdLst/>
            <a:ahLst/>
            <a:cxnLst/>
            <a:rect l="l" t="t" r="r" b="b"/>
            <a:pathLst>
              <a:path w="42545" h="48895">
                <a:moveTo>
                  <a:pt x="17668" y="0"/>
                </a:moveTo>
                <a:lnTo>
                  <a:pt x="7775" y="5085"/>
                </a:lnTo>
                <a:lnTo>
                  <a:pt x="1336" y="16240"/>
                </a:lnTo>
                <a:lnTo>
                  <a:pt x="0" y="33741"/>
                </a:lnTo>
                <a:lnTo>
                  <a:pt x="8697" y="44301"/>
                </a:lnTo>
                <a:lnTo>
                  <a:pt x="21912" y="48369"/>
                </a:lnTo>
                <a:lnTo>
                  <a:pt x="27847" y="47556"/>
                </a:lnTo>
                <a:lnTo>
                  <a:pt x="34177" y="43482"/>
                </a:lnTo>
                <a:lnTo>
                  <a:pt x="16534" y="43482"/>
                </a:lnTo>
                <a:lnTo>
                  <a:pt x="6491" y="35623"/>
                </a:lnTo>
                <a:lnTo>
                  <a:pt x="2705" y="20702"/>
                </a:lnTo>
                <a:lnTo>
                  <a:pt x="9204" y="8469"/>
                </a:lnTo>
                <a:lnTo>
                  <a:pt x="21912" y="3655"/>
                </a:lnTo>
                <a:lnTo>
                  <a:pt x="33417" y="3655"/>
                </a:lnTo>
                <a:lnTo>
                  <a:pt x="32859" y="3138"/>
                </a:lnTo>
                <a:lnTo>
                  <a:pt x="17668" y="0"/>
                </a:lnTo>
                <a:close/>
              </a:path>
              <a:path w="42545" h="48895">
                <a:moveTo>
                  <a:pt x="33417" y="3655"/>
                </a:moveTo>
                <a:lnTo>
                  <a:pt x="21912" y="3655"/>
                </a:lnTo>
                <a:lnTo>
                  <a:pt x="29658" y="5430"/>
                </a:lnTo>
                <a:lnTo>
                  <a:pt x="37755" y="14324"/>
                </a:lnTo>
                <a:lnTo>
                  <a:pt x="40074" y="30966"/>
                </a:lnTo>
                <a:lnTo>
                  <a:pt x="31894" y="40352"/>
                </a:lnTo>
                <a:lnTo>
                  <a:pt x="16534" y="43482"/>
                </a:lnTo>
                <a:lnTo>
                  <a:pt x="34177" y="43482"/>
                </a:lnTo>
                <a:lnTo>
                  <a:pt x="36748" y="41828"/>
                </a:lnTo>
                <a:lnTo>
                  <a:pt x="42139" y="30169"/>
                </a:lnTo>
                <a:lnTo>
                  <a:pt x="42499" y="12053"/>
                </a:lnTo>
                <a:lnTo>
                  <a:pt x="33417" y="3655"/>
                </a:lnTo>
                <a:close/>
              </a:path>
              <a:path w="42545" h="48895">
                <a:moveTo>
                  <a:pt x="28252" y="10391"/>
                </a:moveTo>
                <a:lnTo>
                  <a:pt x="13895" y="10398"/>
                </a:lnTo>
                <a:lnTo>
                  <a:pt x="13895" y="37579"/>
                </a:lnTo>
                <a:lnTo>
                  <a:pt x="18742" y="37579"/>
                </a:lnTo>
                <a:lnTo>
                  <a:pt x="18742" y="25631"/>
                </a:lnTo>
                <a:lnTo>
                  <a:pt x="28648" y="25631"/>
                </a:lnTo>
                <a:lnTo>
                  <a:pt x="31056" y="22339"/>
                </a:lnTo>
                <a:lnTo>
                  <a:pt x="18742" y="22339"/>
                </a:lnTo>
                <a:lnTo>
                  <a:pt x="18742" y="14079"/>
                </a:lnTo>
                <a:lnTo>
                  <a:pt x="31056" y="14079"/>
                </a:lnTo>
                <a:lnTo>
                  <a:pt x="31056" y="13561"/>
                </a:lnTo>
                <a:lnTo>
                  <a:pt x="28252" y="10391"/>
                </a:lnTo>
                <a:close/>
              </a:path>
              <a:path w="42545" h="48895">
                <a:moveTo>
                  <a:pt x="24320" y="25631"/>
                </a:moveTo>
                <a:lnTo>
                  <a:pt x="19504" y="25631"/>
                </a:lnTo>
                <a:lnTo>
                  <a:pt x="20266" y="26393"/>
                </a:lnTo>
                <a:lnTo>
                  <a:pt x="21912" y="27917"/>
                </a:lnTo>
                <a:lnTo>
                  <a:pt x="23039" y="29959"/>
                </a:lnTo>
                <a:lnTo>
                  <a:pt x="25082" y="33129"/>
                </a:lnTo>
                <a:lnTo>
                  <a:pt x="26971" y="37579"/>
                </a:lnTo>
                <a:lnTo>
                  <a:pt x="32580" y="37579"/>
                </a:lnTo>
                <a:lnTo>
                  <a:pt x="28648" y="30721"/>
                </a:lnTo>
                <a:lnTo>
                  <a:pt x="26971" y="28801"/>
                </a:lnTo>
                <a:lnTo>
                  <a:pt x="25447" y="25996"/>
                </a:lnTo>
                <a:lnTo>
                  <a:pt x="24320" y="25631"/>
                </a:lnTo>
                <a:close/>
              </a:path>
              <a:path w="42545" h="48895">
                <a:moveTo>
                  <a:pt x="31056" y="14079"/>
                </a:moveTo>
                <a:lnTo>
                  <a:pt x="25082" y="14079"/>
                </a:lnTo>
                <a:lnTo>
                  <a:pt x="26606" y="15206"/>
                </a:lnTo>
                <a:lnTo>
                  <a:pt x="26606" y="19535"/>
                </a:lnTo>
                <a:lnTo>
                  <a:pt x="25844" y="20419"/>
                </a:lnTo>
                <a:lnTo>
                  <a:pt x="25082" y="21181"/>
                </a:lnTo>
                <a:lnTo>
                  <a:pt x="24320" y="22339"/>
                </a:lnTo>
                <a:lnTo>
                  <a:pt x="31056" y="22339"/>
                </a:lnTo>
                <a:lnTo>
                  <a:pt x="31056" y="14079"/>
                </a:lnTo>
                <a:close/>
              </a:path>
            </a:pathLst>
          </a:custGeom>
          <a:solidFill>
            <a:srgbClr val="003F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29"/>
              </a:lnSpc>
            </a:pPr>
            <a:r>
              <a:rPr spc="-15" dirty="0"/>
              <a:t>Slidi</a:t>
            </a:r>
            <a:r>
              <a:rPr spc="-30" dirty="0"/>
              <a:t>ng</a:t>
            </a:r>
            <a:r>
              <a:rPr spc="-10" dirty="0"/>
              <a:t>-</a:t>
            </a:r>
            <a:r>
              <a:rPr spc="-55" dirty="0"/>
              <a:t>W</a:t>
            </a:r>
            <a:r>
              <a:rPr spc="-15" dirty="0"/>
              <a:t>in</a:t>
            </a:r>
            <a:r>
              <a:rPr spc="-30" dirty="0"/>
              <a:t>d</a:t>
            </a:r>
            <a:r>
              <a:rPr spc="-20" dirty="0"/>
              <a:t>ow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15" dirty="0"/>
              <a:t>Patte</a:t>
            </a:r>
            <a:r>
              <a:rPr spc="-20" dirty="0"/>
              <a:t>rn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20" dirty="0"/>
              <a:t>Mechanism</a:t>
            </a:r>
          </a:p>
        </p:txBody>
      </p:sp>
      <p:sp>
        <p:nvSpPr>
          <p:cNvPr id="13" name="object 13"/>
          <p:cNvSpPr/>
          <p:nvPr/>
        </p:nvSpPr>
        <p:spPr>
          <a:xfrm>
            <a:off x="447041" y="1009650"/>
            <a:ext cx="152400" cy="178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7041" y="1771650"/>
            <a:ext cx="152400" cy="178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041" y="2533650"/>
            <a:ext cx="152400" cy="17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19">
              <a:lnSpc>
                <a:spcPct val="100000"/>
              </a:lnSpc>
            </a:pPr>
            <a:r>
              <a:rPr dirty="0"/>
              <a:t>Sl</a:t>
            </a:r>
            <a:r>
              <a:rPr spc="-10" dirty="0"/>
              <a:t>i</a:t>
            </a:r>
            <a:r>
              <a:rPr spc="-5" dirty="0"/>
              <a:t>din</a:t>
            </a:r>
            <a:r>
              <a:rPr dirty="0"/>
              <a:t>g-</a:t>
            </a:r>
            <a:r>
              <a:rPr spc="-5" dirty="0"/>
              <a:t>win</a:t>
            </a:r>
            <a:r>
              <a:rPr spc="5" dirty="0"/>
              <a:t>d</a:t>
            </a:r>
            <a:r>
              <a:rPr spc="-5" dirty="0"/>
              <a:t>o</a:t>
            </a:r>
            <a:r>
              <a:rPr dirty="0"/>
              <a:t>w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5" dirty="0"/>
              <a:t>patte</a:t>
            </a:r>
            <a:r>
              <a:rPr dirty="0"/>
              <a:t>rn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(i.e.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dirty="0"/>
              <a:t>sliding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5" dirty="0"/>
              <a:t>pat</a:t>
            </a:r>
            <a:r>
              <a:rPr spc="-10" dirty="0"/>
              <a:t>t</a:t>
            </a:r>
            <a:r>
              <a:rPr spc="-5" dirty="0"/>
              <a:t>e</a:t>
            </a:r>
            <a:r>
              <a:rPr dirty="0"/>
              <a:t>r</a:t>
            </a:r>
            <a:r>
              <a:rPr spc="-5" dirty="0"/>
              <a:t>n</a:t>
            </a:r>
            <a:r>
              <a:rPr dirty="0"/>
              <a:t>)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/>
              <a:t>e</a:t>
            </a:r>
            <a:r>
              <a:rPr spc="-40" dirty="0"/>
              <a:t>f</a:t>
            </a:r>
            <a:r>
              <a:rPr dirty="0"/>
              <a:t>ficiently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5" dirty="0"/>
              <a:t>handle</a:t>
            </a:r>
            <a:r>
              <a:rPr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5" dirty="0"/>
              <a:t>p</a:t>
            </a:r>
            <a:r>
              <a:rPr spc="-5" dirty="0"/>
              <a:t>a</a:t>
            </a:r>
            <a:r>
              <a:rPr dirty="0"/>
              <a:t>rse</a:t>
            </a:r>
          </a:p>
          <a:p>
            <a:pPr marL="58419">
              <a:lnSpc>
                <a:spcPct val="100000"/>
              </a:lnSpc>
            </a:pPr>
            <a:r>
              <a:rPr dirty="0"/>
              <a:t>f</a:t>
            </a:r>
            <a:r>
              <a:rPr spc="-10" dirty="0"/>
              <a:t>i</a:t>
            </a:r>
            <a:r>
              <a:rPr spc="-5" dirty="0"/>
              <a:t>l</a:t>
            </a:r>
            <a:r>
              <a:rPr spc="-10" dirty="0"/>
              <a:t>t</a:t>
            </a:r>
            <a:r>
              <a:rPr spc="-5" dirty="0"/>
              <a:t>ers</a:t>
            </a:r>
          </a:p>
          <a:p>
            <a:pPr marL="58419" marR="5080">
              <a:lnSpc>
                <a:spcPct val="100000"/>
              </a:lnSpc>
              <a:spcBef>
                <a:spcPts val="1200"/>
              </a:spcBef>
            </a:pPr>
            <a:r>
              <a:rPr dirty="0"/>
              <a:t>Spar</a:t>
            </a:r>
            <a:r>
              <a:rPr spc="5" dirty="0"/>
              <a:t>s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fi</a:t>
            </a:r>
            <a:r>
              <a:rPr spc="-10" dirty="0"/>
              <a:t>l</a:t>
            </a:r>
            <a:r>
              <a:rPr dirty="0"/>
              <a:t>ters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dirty="0"/>
              <a:t>re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" dirty="0"/>
              <a:t>define</a:t>
            </a:r>
            <a:r>
              <a:rPr dirty="0"/>
              <a:t>d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dirty="0"/>
              <a:t>fi</a:t>
            </a:r>
            <a:r>
              <a:rPr spc="-10" dirty="0"/>
              <a:t>l</a:t>
            </a:r>
            <a:r>
              <a:rPr dirty="0"/>
              <a:t>ters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that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5" dirty="0"/>
              <a:t>o</a:t>
            </a:r>
            <a:r>
              <a:rPr spc="-5" dirty="0"/>
              <a:t>ntai</a:t>
            </a:r>
            <a:r>
              <a:rPr dirty="0"/>
              <a:t>n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5" dirty="0"/>
              <a:t>o</a:t>
            </a:r>
            <a:r>
              <a:rPr dirty="0"/>
              <a:t>me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5" dirty="0"/>
              <a:t>o</a:t>
            </a:r>
            <a:r>
              <a:rPr spc="-5" dirty="0"/>
              <a:t>e</a:t>
            </a:r>
            <a:r>
              <a:rPr spc="-40" dirty="0"/>
              <a:t>f</a:t>
            </a:r>
            <a:r>
              <a:rPr dirty="0"/>
              <a:t>ficients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/>
              <a:t>equ</a:t>
            </a:r>
            <a:r>
              <a:rPr spc="5" dirty="0"/>
              <a:t>a</a:t>
            </a:r>
            <a:r>
              <a:rPr dirty="0"/>
              <a:t>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dirty="0"/>
              <a:t>z</a:t>
            </a:r>
            <a:r>
              <a:rPr spc="5" dirty="0"/>
              <a:t>e</a:t>
            </a:r>
            <a:r>
              <a:rPr dirty="0"/>
              <a:t>ro</a:t>
            </a:r>
          </a:p>
          <a:p>
            <a:pPr marL="58419">
              <a:lnSpc>
                <a:spcPct val="100000"/>
              </a:lnSpc>
              <a:spcBef>
                <a:spcPts val="1200"/>
              </a:spcBef>
            </a:pPr>
            <a:r>
              <a:rPr dirty="0"/>
              <a:t>Ins</a:t>
            </a:r>
            <a:r>
              <a:rPr spc="-10" dirty="0"/>
              <a:t>t</a:t>
            </a:r>
            <a:r>
              <a:rPr spc="-5" dirty="0"/>
              <a:t>ea</a:t>
            </a:r>
            <a:r>
              <a:rPr dirty="0"/>
              <a:t>d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" dirty="0"/>
              <a:t>o</a:t>
            </a:r>
            <a:r>
              <a:rPr dirty="0"/>
              <a:t>f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mul</a:t>
            </a:r>
            <a:r>
              <a:rPr spc="-15" dirty="0"/>
              <a:t>t</a:t>
            </a:r>
            <a:r>
              <a:rPr spc="-5" dirty="0"/>
              <a:t>ipl</a:t>
            </a:r>
            <a:r>
              <a:rPr spc="-10" dirty="0"/>
              <a:t>y</a:t>
            </a:r>
            <a:r>
              <a:rPr spc="-5" dirty="0"/>
              <a:t>in</a:t>
            </a:r>
            <a:r>
              <a:rPr dirty="0"/>
              <a:t>g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/>
              <a:t>inpu</a:t>
            </a:r>
            <a:r>
              <a:rPr dirty="0"/>
              <a:t>t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dat</a:t>
            </a:r>
            <a:r>
              <a:rPr dirty="0"/>
              <a:t>a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dirty="0"/>
              <a:t>ze</a:t>
            </a:r>
            <a:r>
              <a:rPr spc="5" dirty="0"/>
              <a:t>r</a:t>
            </a:r>
            <a:r>
              <a:rPr spc="-5" dirty="0"/>
              <a:t>o</a:t>
            </a:r>
            <a:r>
              <a:rPr dirty="0"/>
              <a:t>,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sliding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5" dirty="0"/>
              <a:t>pat</a:t>
            </a:r>
            <a:r>
              <a:rPr spc="-10" dirty="0"/>
              <a:t>t</a:t>
            </a:r>
            <a:r>
              <a:rPr spc="-5" dirty="0"/>
              <a:t>er</a:t>
            </a:r>
            <a:r>
              <a:rPr dirty="0"/>
              <a:t>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5" dirty="0"/>
              <a:t>k</a:t>
            </a:r>
            <a:r>
              <a:rPr spc="-5" dirty="0"/>
              <a:t>ips</a:t>
            </a:r>
          </a:p>
          <a:p>
            <a:pPr marL="58419">
              <a:lnSpc>
                <a:spcPts val="2380"/>
              </a:lnSpc>
            </a:pPr>
            <a:r>
              <a:rPr dirty="0"/>
              <a:t>z</a:t>
            </a:r>
            <a:r>
              <a:rPr spc="5" dirty="0"/>
              <a:t>e</a:t>
            </a:r>
            <a:r>
              <a:rPr dirty="0"/>
              <a:t>ro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5" dirty="0"/>
              <a:t>o</a:t>
            </a:r>
            <a:r>
              <a:rPr spc="-5" dirty="0"/>
              <a:t>e</a:t>
            </a:r>
            <a:r>
              <a:rPr spc="-40" dirty="0"/>
              <a:t>f</a:t>
            </a:r>
            <a:r>
              <a:rPr dirty="0"/>
              <a:t>ficients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/>
              <a:t>an</a:t>
            </a:r>
            <a:r>
              <a:rPr dirty="0"/>
              <a:t>d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5" dirty="0"/>
              <a:t>improve</a:t>
            </a:r>
            <a:r>
              <a:rPr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e</a:t>
            </a:r>
            <a:r>
              <a:rPr spc="-40" dirty="0"/>
              <a:t>f</a:t>
            </a:r>
            <a:r>
              <a:rPr dirty="0"/>
              <a:t>ficiency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/>
              <a:t>(a</a:t>
            </a:r>
            <a:r>
              <a:rPr spc="-5" dirty="0"/>
              <a:t>n</a:t>
            </a:r>
            <a:r>
              <a:rPr dirty="0"/>
              <a:t>d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k</a:t>
            </a:r>
            <a:r>
              <a:rPr spc="5" dirty="0"/>
              <a:t>e</a:t>
            </a:r>
            <a:r>
              <a:rPr spc="-5" dirty="0"/>
              <a:t>ep</a:t>
            </a:r>
            <a:r>
              <a:rPr dirty="0"/>
              <a:t>s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5" dirty="0"/>
              <a:t>po</a:t>
            </a:r>
            <a:r>
              <a:rPr spc="5" dirty="0"/>
              <a:t>w</a:t>
            </a:r>
            <a:r>
              <a:rPr spc="-5" dirty="0"/>
              <a:t>e</a:t>
            </a:r>
            <a:r>
              <a:rPr dirty="0"/>
              <a:t>r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low)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</a:t>
            </a:r>
            <a:r>
              <a:rPr spc="-5" dirty="0"/>
              <a:t>EV</a:t>
            </a:r>
            <a:r>
              <a:rPr dirty="0"/>
              <a:t>A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5" dirty="0"/>
              <a:t>nc</a:t>
            </a:r>
            <a:r>
              <a:rPr dirty="0"/>
              <a:t>.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i</a:t>
            </a:r>
            <a:r>
              <a:rPr spc="5" dirty="0"/>
              <a:t>g</a:t>
            </a:r>
            <a:r>
              <a:rPr spc="-5" dirty="0"/>
              <a:t>ht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5" dirty="0"/>
              <a:t>ese</a:t>
            </a:r>
            <a:r>
              <a:rPr dirty="0"/>
              <a:t>r</a:t>
            </a:r>
            <a:r>
              <a:rPr spc="-15" dirty="0"/>
              <a:t>v</a:t>
            </a:r>
            <a:r>
              <a:rPr spc="-5" dirty="0"/>
              <a:t>ed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80888" y="608330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206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06857" y="504190"/>
            <a:ext cx="0" cy="78740"/>
          </a:xfrm>
          <a:custGeom>
            <a:avLst/>
            <a:gdLst/>
            <a:ahLst/>
            <a:cxnLst/>
            <a:rect l="l" t="t" r="r" b="b"/>
            <a:pathLst>
              <a:path h="78740">
                <a:moveTo>
                  <a:pt x="0" y="0"/>
                </a:moveTo>
                <a:lnTo>
                  <a:pt x="0" y="78739"/>
                </a:lnTo>
              </a:path>
            </a:pathLst>
          </a:custGeom>
          <a:ln w="53207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80888" y="478790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206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80888" y="425450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>
                <a:moveTo>
                  <a:pt x="0" y="0"/>
                </a:moveTo>
                <a:lnTo>
                  <a:pt x="51937" y="0"/>
                </a:lnTo>
              </a:path>
            </a:pathLst>
          </a:custGeom>
          <a:ln w="5714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80888" y="371475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3340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5995" y="345430"/>
            <a:ext cx="217170" cy="288925"/>
          </a:xfrm>
          <a:custGeom>
            <a:avLst/>
            <a:gdLst/>
            <a:ahLst/>
            <a:cxnLst/>
            <a:rect l="l" t="t" r="r" b="b"/>
            <a:pathLst>
              <a:path w="217170" h="288925">
                <a:moveTo>
                  <a:pt x="146987" y="0"/>
                </a:moveTo>
                <a:lnTo>
                  <a:pt x="104206" y="5543"/>
                </a:lnTo>
                <a:lnTo>
                  <a:pt x="66074" y="21618"/>
                </a:lnTo>
                <a:lnTo>
                  <a:pt x="34730" y="47390"/>
                </a:lnTo>
                <a:lnTo>
                  <a:pt x="12311" y="82024"/>
                </a:lnTo>
                <a:lnTo>
                  <a:pt x="956" y="124685"/>
                </a:lnTo>
                <a:lnTo>
                  <a:pt x="0" y="140545"/>
                </a:lnTo>
                <a:lnTo>
                  <a:pt x="653" y="156236"/>
                </a:lnTo>
                <a:lnTo>
                  <a:pt x="10140" y="199284"/>
                </a:lnTo>
                <a:lnTo>
                  <a:pt x="29995" y="235313"/>
                </a:lnTo>
                <a:lnTo>
                  <a:pt x="59037" y="263064"/>
                </a:lnTo>
                <a:lnTo>
                  <a:pt x="96084" y="281277"/>
                </a:lnTo>
                <a:lnTo>
                  <a:pt x="139955" y="288692"/>
                </a:lnTo>
                <a:lnTo>
                  <a:pt x="216913" y="288797"/>
                </a:lnTo>
                <a:lnTo>
                  <a:pt x="216913" y="238017"/>
                </a:lnTo>
                <a:lnTo>
                  <a:pt x="146987" y="238017"/>
                </a:lnTo>
                <a:lnTo>
                  <a:pt x="131955" y="237018"/>
                </a:lnTo>
                <a:lnTo>
                  <a:pt x="92591" y="222804"/>
                </a:lnTo>
                <a:lnTo>
                  <a:pt x="64674" y="193795"/>
                </a:lnTo>
                <a:lnTo>
                  <a:pt x="51865" y="152598"/>
                </a:lnTo>
                <a:lnTo>
                  <a:pt x="52796" y="135638"/>
                </a:lnTo>
                <a:lnTo>
                  <a:pt x="66933" y="93323"/>
                </a:lnTo>
                <a:lnTo>
                  <a:pt x="94862" y="64861"/>
                </a:lnTo>
                <a:lnTo>
                  <a:pt x="132433" y="51541"/>
                </a:lnTo>
                <a:lnTo>
                  <a:pt x="216833" y="50688"/>
                </a:lnTo>
                <a:lnTo>
                  <a:pt x="216912" y="775"/>
                </a:lnTo>
                <a:lnTo>
                  <a:pt x="146987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55507" y="345429"/>
            <a:ext cx="258445" cy="288925"/>
          </a:xfrm>
          <a:custGeom>
            <a:avLst/>
            <a:gdLst/>
            <a:ahLst/>
            <a:cxnLst/>
            <a:rect l="l" t="t" r="r" b="b"/>
            <a:pathLst>
              <a:path w="258445" h="288925">
                <a:moveTo>
                  <a:pt x="56022" y="0"/>
                </a:moveTo>
                <a:lnTo>
                  <a:pt x="0" y="0"/>
                </a:lnTo>
                <a:lnTo>
                  <a:pt x="101589" y="288797"/>
                </a:lnTo>
                <a:lnTo>
                  <a:pt x="154442" y="288797"/>
                </a:lnTo>
                <a:lnTo>
                  <a:pt x="184456" y="205252"/>
                </a:lnTo>
                <a:lnTo>
                  <a:pt x="128015" y="205252"/>
                </a:lnTo>
                <a:lnTo>
                  <a:pt x="56022" y="0"/>
                </a:lnTo>
                <a:close/>
              </a:path>
              <a:path w="258445" h="288925">
                <a:moveTo>
                  <a:pt x="258196" y="0"/>
                </a:moveTo>
                <a:lnTo>
                  <a:pt x="202051" y="0"/>
                </a:lnTo>
                <a:lnTo>
                  <a:pt x="128015" y="205252"/>
                </a:lnTo>
                <a:lnTo>
                  <a:pt x="184456" y="205252"/>
                </a:lnTo>
                <a:lnTo>
                  <a:pt x="258196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59723" y="345429"/>
            <a:ext cx="277495" cy="288925"/>
          </a:xfrm>
          <a:custGeom>
            <a:avLst/>
            <a:gdLst/>
            <a:ahLst/>
            <a:cxnLst/>
            <a:rect l="l" t="t" r="r" b="b"/>
            <a:pathLst>
              <a:path w="277495" h="288925">
                <a:moveTo>
                  <a:pt x="166115" y="0"/>
                </a:moveTo>
                <a:lnTo>
                  <a:pt x="111008" y="0"/>
                </a:lnTo>
                <a:lnTo>
                  <a:pt x="0" y="288797"/>
                </a:lnTo>
                <a:lnTo>
                  <a:pt x="57149" y="288797"/>
                </a:lnTo>
                <a:lnTo>
                  <a:pt x="79247" y="229483"/>
                </a:lnTo>
                <a:lnTo>
                  <a:pt x="254325" y="229483"/>
                </a:lnTo>
                <a:lnTo>
                  <a:pt x="234407" y="177667"/>
                </a:lnTo>
                <a:lnTo>
                  <a:pt x="99456" y="177667"/>
                </a:lnTo>
                <a:lnTo>
                  <a:pt x="138562" y="76199"/>
                </a:lnTo>
                <a:lnTo>
                  <a:pt x="195405" y="76199"/>
                </a:lnTo>
                <a:lnTo>
                  <a:pt x="166115" y="0"/>
                </a:lnTo>
                <a:close/>
              </a:path>
              <a:path w="277495" h="288925">
                <a:moveTo>
                  <a:pt x="254325" y="229483"/>
                </a:moveTo>
                <a:lnTo>
                  <a:pt x="197754" y="229483"/>
                </a:lnTo>
                <a:lnTo>
                  <a:pt x="219974" y="288797"/>
                </a:lnTo>
                <a:lnTo>
                  <a:pt x="277124" y="288797"/>
                </a:lnTo>
                <a:lnTo>
                  <a:pt x="254325" y="229483"/>
                </a:lnTo>
                <a:close/>
              </a:path>
              <a:path w="277495" h="288925">
                <a:moveTo>
                  <a:pt x="195405" y="76199"/>
                </a:moveTo>
                <a:lnTo>
                  <a:pt x="138562" y="76199"/>
                </a:lnTo>
                <a:lnTo>
                  <a:pt x="177667" y="177667"/>
                </a:lnTo>
                <a:lnTo>
                  <a:pt x="234407" y="177667"/>
                </a:lnTo>
                <a:lnTo>
                  <a:pt x="195405" y="76199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25425" y="272399"/>
            <a:ext cx="120014" cy="156845"/>
          </a:xfrm>
          <a:custGeom>
            <a:avLst/>
            <a:gdLst/>
            <a:ahLst/>
            <a:cxnLst/>
            <a:rect l="l" t="t" r="r" b="b"/>
            <a:pathLst>
              <a:path w="120015" h="156845">
                <a:moveTo>
                  <a:pt x="119454" y="0"/>
                </a:moveTo>
                <a:lnTo>
                  <a:pt x="0" y="161"/>
                </a:lnTo>
                <a:lnTo>
                  <a:pt x="1028" y="3056"/>
                </a:lnTo>
                <a:lnTo>
                  <a:pt x="3234" y="9213"/>
                </a:lnTo>
                <a:lnTo>
                  <a:pt x="20875" y="56975"/>
                </a:lnTo>
                <a:lnTo>
                  <a:pt x="39229" y="103809"/>
                </a:lnTo>
                <a:lnTo>
                  <a:pt x="57542" y="145852"/>
                </a:lnTo>
                <a:lnTo>
                  <a:pt x="62948" y="156589"/>
                </a:lnTo>
                <a:lnTo>
                  <a:pt x="78041" y="115017"/>
                </a:lnTo>
                <a:lnTo>
                  <a:pt x="119454" y="0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75311" y="344700"/>
            <a:ext cx="42545" cy="48895"/>
          </a:xfrm>
          <a:custGeom>
            <a:avLst/>
            <a:gdLst/>
            <a:ahLst/>
            <a:cxnLst/>
            <a:rect l="l" t="t" r="r" b="b"/>
            <a:pathLst>
              <a:path w="42545" h="48895">
                <a:moveTo>
                  <a:pt x="17668" y="0"/>
                </a:moveTo>
                <a:lnTo>
                  <a:pt x="7775" y="5085"/>
                </a:lnTo>
                <a:lnTo>
                  <a:pt x="1336" y="16240"/>
                </a:lnTo>
                <a:lnTo>
                  <a:pt x="0" y="33741"/>
                </a:lnTo>
                <a:lnTo>
                  <a:pt x="8697" y="44301"/>
                </a:lnTo>
                <a:lnTo>
                  <a:pt x="21912" y="48369"/>
                </a:lnTo>
                <a:lnTo>
                  <a:pt x="27847" y="47556"/>
                </a:lnTo>
                <a:lnTo>
                  <a:pt x="34177" y="43482"/>
                </a:lnTo>
                <a:lnTo>
                  <a:pt x="16534" y="43482"/>
                </a:lnTo>
                <a:lnTo>
                  <a:pt x="6491" y="35623"/>
                </a:lnTo>
                <a:lnTo>
                  <a:pt x="2705" y="20702"/>
                </a:lnTo>
                <a:lnTo>
                  <a:pt x="9204" y="8469"/>
                </a:lnTo>
                <a:lnTo>
                  <a:pt x="21912" y="3655"/>
                </a:lnTo>
                <a:lnTo>
                  <a:pt x="33417" y="3655"/>
                </a:lnTo>
                <a:lnTo>
                  <a:pt x="32859" y="3138"/>
                </a:lnTo>
                <a:lnTo>
                  <a:pt x="17668" y="0"/>
                </a:lnTo>
                <a:close/>
              </a:path>
              <a:path w="42545" h="48895">
                <a:moveTo>
                  <a:pt x="33417" y="3655"/>
                </a:moveTo>
                <a:lnTo>
                  <a:pt x="21912" y="3655"/>
                </a:lnTo>
                <a:lnTo>
                  <a:pt x="29658" y="5430"/>
                </a:lnTo>
                <a:lnTo>
                  <a:pt x="37755" y="14324"/>
                </a:lnTo>
                <a:lnTo>
                  <a:pt x="40074" y="30966"/>
                </a:lnTo>
                <a:lnTo>
                  <a:pt x="31894" y="40352"/>
                </a:lnTo>
                <a:lnTo>
                  <a:pt x="16534" y="43482"/>
                </a:lnTo>
                <a:lnTo>
                  <a:pt x="34177" y="43482"/>
                </a:lnTo>
                <a:lnTo>
                  <a:pt x="36748" y="41828"/>
                </a:lnTo>
                <a:lnTo>
                  <a:pt x="42139" y="30169"/>
                </a:lnTo>
                <a:lnTo>
                  <a:pt x="42499" y="12053"/>
                </a:lnTo>
                <a:lnTo>
                  <a:pt x="33417" y="3655"/>
                </a:lnTo>
                <a:close/>
              </a:path>
              <a:path w="42545" h="48895">
                <a:moveTo>
                  <a:pt x="28252" y="10391"/>
                </a:moveTo>
                <a:lnTo>
                  <a:pt x="13895" y="10398"/>
                </a:lnTo>
                <a:lnTo>
                  <a:pt x="13895" y="37579"/>
                </a:lnTo>
                <a:lnTo>
                  <a:pt x="18742" y="37579"/>
                </a:lnTo>
                <a:lnTo>
                  <a:pt x="18742" y="25631"/>
                </a:lnTo>
                <a:lnTo>
                  <a:pt x="28648" y="25631"/>
                </a:lnTo>
                <a:lnTo>
                  <a:pt x="31056" y="22339"/>
                </a:lnTo>
                <a:lnTo>
                  <a:pt x="18742" y="22339"/>
                </a:lnTo>
                <a:lnTo>
                  <a:pt x="18742" y="14079"/>
                </a:lnTo>
                <a:lnTo>
                  <a:pt x="31056" y="14079"/>
                </a:lnTo>
                <a:lnTo>
                  <a:pt x="31056" y="13561"/>
                </a:lnTo>
                <a:lnTo>
                  <a:pt x="28252" y="10391"/>
                </a:lnTo>
                <a:close/>
              </a:path>
              <a:path w="42545" h="48895">
                <a:moveTo>
                  <a:pt x="24320" y="25631"/>
                </a:moveTo>
                <a:lnTo>
                  <a:pt x="19504" y="25631"/>
                </a:lnTo>
                <a:lnTo>
                  <a:pt x="20266" y="26393"/>
                </a:lnTo>
                <a:lnTo>
                  <a:pt x="21912" y="27917"/>
                </a:lnTo>
                <a:lnTo>
                  <a:pt x="23039" y="29959"/>
                </a:lnTo>
                <a:lnTo>
                  <a:pt x="25082" y="33129"/>
                </a:lnTo>
                <a:lnTo>
                  <a:pt x="26971" y="37579"/>
                </a:lnTo>
                <a:lnTo>
                  <a:pt x="32580" y="37579"/>
                </a:lnTo>
                <a:lnTo>
                  <a:pt x="28648" y="30721"/>
                </a:lnTo>
                <a:lnTo>
                  <a:pt x="26971" y="28801"/>
                </a:lnTo>
                <a:lnTo>
                  <a:pt x="25447" y="25996"/>
                </a:lnTo>
                <a:lnTo>
                  <a:pt x="24320" y="25631"/>
                </a:lnTo>
                <a:close/>
              </a:path>
              <a:path w="42545" h="48895">
                <a:moveTo>
                  <a:pt x="31056" y="14079"/>
                </a:moveTo>
                <a:lnTo>
                  <a:pt x="25082" y="14079"/>
                </a:lnTo>
                <a:lnTo>
                  <a:pt x="26606" y="15206"/>
                </a:lnTo>
                <a:lnTo>
                  <a:pt x="26606" y="19535"/>
                </a:lnTo>
                <a:lnTo>
                  <a:pt x="25844" y="20419"/>
                </a:lnTo>
                <a:lnTo>
                  <a:pt x="25082" y="21181"/>
                </a:lnTo>
                <a:lnTo>
                  <a:pt x="24320" y="22339"/>
                </a:lnTo>
                <a:lnTo>
                  <a:pt x="31056" y="22339"/>
                </a:lnTo>
                <a:lnTo>
                  <a:pt x="31056" y="14079"/>
                </a:lnTo>
                <a:close/>
              </a:path>
            </a:pathLst>
          </a:custGeom>
          <a:solidFill>
            <a:srgbClr val="003F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29"/>
              </a:lnSpc>
            </a:pPr>
            <a:r>
              <a:rPr spc="-15" dirty="0"/>
              <a:t>Slidi</a:t>
            </a:r>
            <a:r>
              <a:rPr spc="-30" dirty="0"/>
              <a:t>ng</a:t>
            </a:r>
            <a:r>
              <a:rPr spc="-10" dirty="0"/>
              <a:t>-</a:t>
            </a:r>
            <a:r>
              <a:rPr spc="-55" dirty="0"/>
              <a:t>W</a:t>
            </a:r>
            <a:r>
              <a:rPr spc="-15" dirty="0"/>
              <a:t>in</a:t>
            </a:r>
            <a:r>
              <a:rPr spc="-30" dirty="0"/>
              <a:t>d</a:t>
            </a:r>
            <a:r>
              <a:rPr spc="-20" dirty="0"/>
              <a:t>ow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5" dirty="0"/>
              <a:t>Patte</a:t>
            </a:r>
            <a:r>
              <a:rPr spc="-20" dirty="0"/>
              <a:t>rn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0" dirty="0"/>
              <a:t>Example</a:t>
            </a:r>
          </a:p>
        </p:txBody>
      </p:sp>
      <p:sp>
        <p:nvSpPr>
          <p:cNvPr id="13" name="object 13"/>
          <p:cNvSpPr/>
          <p:nvPr/>
        </p:nvSpPr>
        <p:spPr>
          <a:xfrm>
            <a:off x="447041" y="1009650"/>
            <a:ext cx="152400" cy="178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6873" y="1384553"/>
            <a:ext cx="114300" cy="1478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041" y="1805177"/>
            <a:ext cx="152400" cy="178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7041" y="2262377"/>
            <a:ext cx="152400" cy="17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65504" y="3269443"/>
            <a:ext cx="347980" cy="327660"/>
          </a:xfrm>
          <a:custGeom>
            <a:avLst/>
            <a:gdLst/>
            <a:ahLst/>
            <a:cxnLst/>
            <a:rect l="l" t="t" r="r" b="b"/>
            <a:pathLst>
              <a:path w="347980" h="327660">
                <a:moveTo>
                  <a:pt x="0" y="0"/>
                </a:moveTo>
                <a:lnTo>
                  <a:pt x="0" y="327172"/>
                </a:lnTo>
                <a:lnTo>
                  <a:pt x="347889" y="327172"/>
                </a:lnTo>
                <a:lnTo>
                  <a:pt x="347889" y="0"/>
                </a:lnTo>
                <a:lnTo>
                  <a:pt x="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21593" y="3269443"/>
            <a:ext cx="360680" cy="327660"/>
          </a:xfrm>
          <a:custGeom>
            <a:avLst/>
            <a:gdLst/>
            <a:ahLst/>
            <a:cxnLst/>
            <a:rect l="l" t="t" r="r" b="b"/>
            <a:pathLst>
              <a:path w="360679" h="327660">
                <a:moveTo>
                  <a:pt x="0" y="327172"/>
                </a:moveTo>
                <a:lnTo>
                  <a:pt x="360081" y="327172"/>
                </a:lnTo>
                <a:lnTo>
                  <a:pt x="360081" y="0"/>
                </a:lnTo>
                <a:lnTo>
                  <a:pt x="0" y="0"/>
                </a:lnTo>
                <a:lnTo>
                  <a:pt x="0" y="327172"/>
                </a:lnTo>
                <a:close/>
              </a:path>
            </a:pathLst>
          </a:custGeom>
          <a:solidFill>
            <a:srgbClr val="00A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65925" y="3269443"/>
            <a:ext cx="1740535" cy="327660"/>
          </a:xfrm>
          <a:custGeom>
            <a:avLst/>
            <a:gdLst/>
            <a:ahLst/>
            <a:cxnLst/>
            <a:rect l="l" t="t" r="r" b="b"/>
            <a:pathLst>
              <a:path w="1740535" h="327660">
                <a:moveTo>
                  <a:pt x="0" y="327172"/>
                </a:moveTo>
                <a:lnTo>
                  <a:pt x="1739966" y="327172"/>
                </a:lnTo>
                <a:lnTo>
                  <a:pt x="1739966" y="0"/>
                </a:lnTo>
                <a:lnTo>
                  <a:pt x="0" y="0"/>
                </a:lnTo>
                <a:lnTo>
                  <a:pt x="0" y="3271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90362" y="3269443"/>
            <a:ext cx="1394460" cy="327660"/>
          </a:xfrm>
          <a:custGeom>
            <a:avLst/>
            <a:gdLst/>
            <a:ahLst/>
            <a:cxnLst/>
            <a:rect l="l" t="t" r="r" b="b"/>
            <a:pathLst>
              <a:path w="1394459" h="327660">
                <a:moveTo>
                  <a:pt x="0" y="327172"/>
                </a:moveTo>
                <a:lnTo>
                  <a:pt x="1394472" y="327172"/>
                </a:lnTo>
                <a:lnTo>
                  <a:pt x="1394472" y="0"/>
                </a:lnTo>
                <a:lnTo>
                  <a:pt x="0" y="0"/>
                </a:lnTo>
                <a:lnTo>
                  <a:pt x="0" y="32717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65504" y="3582018"/>
            <a:ext cx="347980" cy="327660"/>
          </a:xfrm>
          <a:custGeom>
            <a:avLst/>
            <a:gdLst/>
            <a:ahLst/>
            <a:cxnLst/>
            <a:rect l="l" t="t" r="r" b="b"/>
            <a:pathLst>
              <a:path w="347980" h="327660">
                <a:moveTo>
                  <a:pt x="0" y="0"/>
                </a:moveTo>
                <a:lnTo>
                  <a:pt x="0" y="327184"/>
                </a:lnTo>
                <a:lnTo>
                  <a:pt x="347889" y="327184"/>
                </a:lnTo>
                <a:lnTo>
                  <a:pt x="347889" y="0"/>
                </a:lnTo>
                <a:lnTo>
                  <a:pt x="0" y="0"/>
                </a:lnTo>
                <a:close/>
              </a:path>
            </a:pathLst>
          </a:custGeom>
          <a:solidFill>
            <a:srgbClr val="AC98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97760" y="3582018"/>
            <a:ext cx="360680" cy="327660"/>
          </a:xfrm>
          <a:custGeom>
            <a:avLst/>
            <a:gdLst/>
            <a:ahLst/>
            <a:cxnLst/>
            <a:rect l="l" t="t" r="r" b="b"/>
            <a:pathLst>
              <a:path w="360680" h="327660">
                <a:moveTo>
                  <a:pt x="0" y="327184"/>
                </a:moveTo>
                <a:lnTo>
                  <a:pt x="360093" y="327184"/>
                </a:lnTo>
                <a:lnTo>
                  <a:pt x="360093" y="0"/>
                </a:lnTo>
                <a:lnTo>
                  <a:pt x="0" y="0"/>
                </a:lnTo>
                <a:lnTo>
                  <a:pt x="0" y="327184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42220" y="3582018"/>
            <a:ext cx="360680" cy="327660"/>
          </a:xfrm>
          <a:custGeom>
            <a:avLst/>
            <a:gdLst/>
            <a:ahLst/>
            <a:cxnLst/>
            <a:rect l="l" t="t" r="r" b="b"/>
            <a:pathLst>
              <a:path w="360680" h="327660">
                <a:moveTo>
                  <a:pt x="0" y="327184"/>
                </a:moveTo>
                <a:lnTo>
                  <a:pt x="360605" y="327184"/>
                </a:lnTo>
                <a:lnTo>
                  <a:pt x="360605" y="0"/>
                </a:lnTo>
                <a:lnTo>
                  <a:pt x="0" y="0"/>
                </a:lnTo>
                <a:lnTo>
                  <a:pt x="0" y="327184"/>
                </a:lnTo>
                <a:close/>
              </a:path>
            </a:pathLst>
          </a:custGeom>
          <a:solidFill>
            <a:srgbClr val="AC98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76620" y="3582018"/>
            <a:ext cx="360680" cy="327660"/>
          </a:xfrm>
          <a:custGeom>
            <a:avLst/>
            <a:gdLst/>
            <a:ahLst/>
            <a:cxnLst/>
            <a:rect l="l" t="t" r="r" b="b"/>
            <a:pathLst>
              <a:path w="360679" h="327660">
                <a:moveTo>
                  <a:pt x="0" y="327184"/>
                </a:moveTo>
                <a:lnTo>
                  <a:pt x="360605" y="327184"/>
                </a:lnTo>
                <a:lnTo>
                  <a:pt x="360605" y="0"/>
                </a:lnTo>
                <a:lnTo>
                  <a:pt x="0" y="0"/>
                </a:lnTo>
                <a:lnTo>
                  <a:pt x="0" y="3271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21593" y="3582018"/>
            <a:ext cx="1050290" cy="327660"/>
          </a:xfrm>
          <a:custGeom>
            <a:avLst/>
            <a:gdLst/>
            <a:ahLst/>
            <a:cxnLst/>
            <a:rect l="l" t="t" r="r" b="b"/>
            <a:pathLst>
              <a:path w="1050289" h="327660">
                <a:moveTo>
                  <a:pt x="0" y="327184"/>
                </a:moveTo>
                <a:lnTo>
                  <a:pt x="1050023" y="327184"/>
                </a:lnTo>
                <a:lnTo>
                  <a:pt x="1050023" y="0"/>
                </a:lnTo>
                <a:lnTo>
                  <a:pt x="0" y="0"/>
                </a:lnTo>
                <a:lnTo>
                  <a:pt x="0" y="327184"/>
                </a:lnTo>
                <a:close/>
              </a:path>
            </a:pathLst>
          </a:custGeom>
          <a:solidFill>
            <a:srgbClr val="00A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56053" y="3582018"/>
            <a:ext cx="1050290" cy="327660"/>
          </a:xfrm>
          <a:custGeom>
            <a:avLst/>
            <a:gdLst/>
            <a:ahLst/>
            <a:cxnLst/>
            <a:rect l="l" t="t" r="r" b="b"/>
            <a:pathLst>
              <a:path w="1050289" h="327660">
                <a:moveTo>
                  <a:pt x="0" y="327184"/>
                </a:moveTo>
                <a:lnTo>
                  <a:pt x="1050023" y="327184"/>
                </a:lnTo>
                <a:lnTo>
                  <a:pt x="1050023" y="0"/>
                </a:lnTo>
                <a:lnTo>
                  <a:pt x="0" y="0"/>
                </a:lnTo>
                <a:lnTo>
                  <a:pt x="0" y="3271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90362" y="3582018"/>
            <a:ext cx="1394460" cy="327660"/>
          </a:xfrm>
          <a:custGeom>
            <a:avLst/>
            <a:gdLst/>
            <a:ahLst/>
            <a:cxnLst/>
            <a:rect l="l" t="t" r="r" b="b"/>
            <a:pathLst>
              <a:path w="1394459" h="327660">
                <a:moveTo>
                  <a:pt x="0" y="327184"/>
                </a:moveTo>
                <a:lnTo>
                  <a:pt x="1394472" y="327184"/>
                </a:lnTo>
                <a:lnTo>
                  <a:pt x="1394472" y="0"/>
                </a:lnTo>
                <a:lnTo>
                  <a:pt x="0" y="0"/>
                </a:lnTo>
                <a:lnTo>
                  <a:pt x="0" y="32718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97760" y="3895082"/>
            <a:ext cx="360680" cy="327025"/>
          </a:xfrm>
          <a:custGeom>
            <a:avLst/>
            <a:gdLst/>
            <a:ahLst/>
            <a:cxnLst/>
            <a:rect l="l" t="t" r="r" b="b"/>
            <a:pathLst>
              <a:path w="360680" h="327025">
                <a:moveTo>
                  <a:pt x="0" y="326696"/>
                </a:moveTo>
                <a:lnTo>
                  <a:pt x="360093" y="326696"/>
                </a:lnTo>
                <a:lnTo>
                  <a:pt x="360093" y="0"/>
                </a:lnTo>
                <a:lnTo>
                  <a:pt x="0" y="0"/>
                </a:lnTo>
                <a:lnTo>
                  <a:pt x="0" y="326696"/>
                </a:lnTo>
                <a:close/>
              </a:path>
            </a:pathLst>
          </a:custGeom>
          <a:solidFill>
            <a:srgbClr val="AC98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42220" y="3895082"/>
            <a:ext cx="360680" cy="327025"/>
          </a:xfrm>
          <a:custGeom>
            <a:avLst/>
            <a:gdLst/>
            <a:ahLst/>
            <a:cxnLst/>
            <a:rect l="l" t="t" r="r" b="b"/>
            <a:pathLst>
              <a:path w="360680" h="327025">
                <a:moveTo>
                  <a:pt x="0" y="326696"/>
                </a:moveTo>
                <a:lnTo>
                  <a:pt x="360605" y="326696"/>
                </a:lnTo>
                <a:lnTo>
                  <a:pt x="360605" y="0"/>
                </a:lnTo>
                <a:lnTo>
                  <a:pt x="0" y="0"/>
                </a:lnTo>
                <a:lnTo>
                  <a:pt x="0" y="326696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87190" y="3895082"/>
            <a:ext cx="360680" cy="327025"/>
          </a:xfrm>
          <a:custGeom>
            <a:avLst/>
            <a:gdLst/>
            <a:ahLst/>
            <a:cxnLst/>
            <a:rect l="l" t="t" r="r" b="b"/>
            <a:pathLst>
              <a:path w="360680" h="327025">
                <a:moveTo>
                  <a:pt x="0" y="326696"/>
                </a:moveTo>
                <a:lnTo>
                  <a:pt x="360593" y="326696"/>
                </a:lnTo>
                <a:lnTo>
                  <a:pt x="360593" y="0"/>
                </a:lnTo>
                <a:lnTo>
                  <a:pt x="0" y="0"/>
                </a:lnTo>
                <a:lnTo>
                  <a:pt x="0" y="326696"/>
                </a:lnTo>
                <a:close/>
              </a:path>
            </a:pathLst>
          </a:custGeom>
          <a:solidFill>
            <a:srgbClr val="AC98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76620" y="3895082"/>
            <a:ext cx="705485" cy="327025"/>
          </a:xfrm>
          <a:custGeom>
            <a:avLst/>
            <a:gdLst/>
            <a:ahLst/>
            <a:cxnLst/>
            <a:rect l="l" t="t" r="r" b="b"/>
            <a:pathLst>
              <a:path w="705485" h="327025">
                <a:moveTo>
                  <a:pt x="0" y="326696"/>
                </a:moveTo>
                <a:lnTo>
                  <a:pt x="705051" y="326696"/>
                </a:lnTo>
                <a:lnTo>
                  <a:pt x="705051" y="0"/>
                </a:lnTo>
                <a:lnTo>
                  <a:pt x="0" y="0"/>
                </a:lnTo>
                <a:lnTo>
                  <a:pt x="0" y="326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65925" y="3895082"/>
            <a:ext cx="1050290" cy="327025"/>
          </a:xfrm>
          <a:custGeom>
            <a:avLst/>
            <a:gdLst/>
            <a:ahLst/>
            <a:cxnLst/>
            <a:rect l="l" t="t" r="r" b="b"/>
            <a:pathLst>
              <a:path w="1050289" h="327025">
                <a:moveTo>
                  <a:pt x="0" y="326696"/>
                </a:moveTo>
                <a:lnTo>
                  <a:pt x="1050023" y="326696"/>
                </a:lnTo>
                <a:lnTo>
                  <a:pt x="1050023" y="0"/>
                </a:lnTo>
                <a:lnTo>
                  <a:pt x="0" y="0"/>
                </a:lnTo>
                <a:lnTo>
                  <a:pt x="0" y="326696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00417" y="3895082"/>
            <a:ext cx="706120" cy="327025"/>
          </a:xfrm>
          <a:custGeom>
            <a:avLst/>
            <a:gdLst/>
            <a:ahLst/>
            <a:cxnLst/>
            <a:rect l="l" t="t" r="r" b="b"/>
            <a:pathLst>
              <a:path w="706120" h="327025">
                <a:moveTo>
                  <a:pt x="0" y="326696"/>
                </a:moveTo>
                <a:lnTo>
                  <a:pt x="705575" y="326696"/>
                </a:lnTo>
                <a:lnTo>
                  <a:pt x="705575" y="0"/>
                </a:lnTo>
                <a:lnTo>
                  <a:pt x="0" y="0"/>
                </a:lnTo>
                <a:lnTo>
                  <a:pt x="0" y="326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34908" y="3895082"/>
            <a:ext cx="1395095" cy="327025"/>
          </a:xfrm>
          <a:custGeom>
            <a:avLst/>
            <a:gdLst/>
            <a:ahLst/>
            <a:cxnLst/>
            <a:rect l="l" t="t" r="r" b="b"/>
            <a:pathLst>
              <a:path w="1395095" h="327025">
                <a:moveTo>
                  <a:pt x="0" y="326696"/>
                </a:moveTo>
                <a:lnTo>
                  <a:pt x="1394996" y="326696"/>
                </a:lnTo>
                <a:lnTo>
                  <a:pt x="1394996" y="0"/>
                </a:lnTo>
                <a:lnTo>
                  <a:pt x="0" y="0"/>
                </a:lnTo>
                <a:lnTo>
                  <a:pt x="0" y="326696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14189" y="3895082"/>
            <a:ext cx="424180" cy="327025"/>
          </a:xfrm>
          <a:custGeom>
            <a:avLst/>
            <a:gdLst/>
            <a:ahLst/>
            <a:cxnLst/>
            <a:rect l="l" t="t" r="r" b="b"/>
            <a:pathLst>
              <a:path w="424179" h="327025">
                <a:moveTo>
                  <a:pt x="0" y="326696"/>
                </a:moveTo>
                <a:lnTo>
                  <a:pt x="424099" y="326696"/>
                </a:lnTo>
                <a:lnTo>
                  <a:pt x="424099" y="0"/>
                </a:lnTo>
                <a:lnTo>
                  <a:pt x="0" y="0"/>
                </a:lnTo>
                <a:lnTo>
                  <a:pt x="0" y="326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42220" y="4207654"/>
            <a:ext cx="360680" cy="327025"/>
          </a:xfrm>
          <a:custGeom>
            <a:avLst/>
            <a:gdLst/>
            <a:ahLst/>
            <a:cxnLst/>
            <a:rect l="l" t="t" r="r" b="b"/>
            <a:pathLst>
              <a:path w="360680" h="327025">
                <a:moveTo>
                  <a:pt x="0" y="326709"/>
                </a:moveTo>
                <a:lnTo>
                  <a:pt x="360605" y="326709"/>
                </a:lnTo>
                <a:lnTo>
                  <a:pt x="360605" y="0"/>
                </a:lnTo>
                <a:lnTo>
                  <a:pt x="0" y="0"/>
                </a:lnTo>
                <a:lnTo>
                  <a:pt x="0" y="326709"/>
                </a:lnTo>
                <a:close/>
              </a:path>
            </a:pathLst>
          </a:custGeom>
          <a:solidFill>
            <a:srgbClr val="AC98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87190" y="4207654"/>
            <a:ext cx="360680" cy="327025"/>
          </a:xfrm>
          <a:custGeom>
            <a:avLst/>
            <a:gdLst/>
            <a:ahLst/>
            <a:cxnLst/>
            <a:rect l="l" t="t" r="r" b="b"/>
            <a:pathLst>
              <a:path w="360680" h="327025">
                <a:moveTo>
                  <a:pt x="0" y="326709"/>
                </a:moveTo>
                <a:lnTo>
                  <a:pt x="360593" y="326709"/>
                </a:lnTo>
                <a:lnTo>
                  <a:pt x="360593" y="0"/>
                </a:lnTo>
                <a:lnTo>
                  <a:pt x="0" y="0"/>
                </a:lnTo>
                <a:lnTo>
                  <a:pt x="0" y="326709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32150" y="4207654"/>
            <a:ext cx="360680" cy="327025"/>
          </a:xfrm>
          <a:custGeom>
            <a:avLst/>
            <a:gdLst/>
            <a:ahLst/>
            <a:cxnLst/>
            <a:rect l="l" t="t" r="r" b="b"/>
            <a:pathLst>
              <a:path w="360680" h="327025">
                <a:moveTo>
                  <a:pt x="0" y="326709"/>
                </a:moveTo>
                <a:lnTo>
                  <a:pt x="360093" y="326709"/>
                </a:lnTo>
                <a:lnTo>
                  <a:pt x="360093" y="0"/>
                </a:lnTo>
                <a:lnTo>
                  <a:pt x="0" y="0"/>
                </a:lnTo>
                <a:lnTo>
                  <a:pt x="0" y="326709"/>
                </a:lnTo>
                <a:close/>
              </a:path>
            </a:pathLst>
          </a:custGeom>
          <a:solidFill>
            <a:srgbClr val="AC98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76620" y="4207654"/>
            <a:ext cx="1050290" cy="327025"/>
          </a:xfrm>
          <a:custGeom>
            <a:avLst/>
            <a:gdLst/>
            <a:ahLst/>
            <a:cxnLst/>
            <a:rect l="l" t="t" r="r" b="b"/>
            <a:pathLst>
              <a:path w="1050289" h="327025">
                <a:moveTo>
                  <a:pt x="0" y="326709"/>
                </a:moveTo>
                <a:lnTo>
                  <a:pt x="1050023" y="326709"/>
                </a:lnTo>
                <a:lnTo>
                  <a:pt x="1050023" y="0"/>
                </a:lnTo>
                <a:lnTo>
                  <a:pt x="0" y="0"/>
                </a:lnTo>
                <a:lnTo>
                  <a:pt x="0" y="3267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11111" y="4207654"/>
            <a:ext cx="360680" cy="327025"/>
          </a:xfrm>
          <a:custGeom>
            <a:avLst/>
            <a:gdLst/>
            <a:ahLst/>
            <a:cxnLst/>
            <a:rect l="l" t="t" r="r" b="b"/>
            <a:pathLst>
              <a:path w="360679" h="327025">
                <a:moveTo>
                  <a:pt x="0" y="326709"/>
                </a:moveTo>
                <a:lnTo>
                  <a:pt x="360605" y="326709"/>
                </a:lnTo>
                <a:lnTo>
                  <a:pt x="360605" y="0"/>
                </a:lnTo>
                <a:lnTo>
                  <a:pt x="0" y="0"/>
                </a:lnTo>
                <a:lnTo>
                  <a:pt x="0" y="32670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56053" y="4207654"/>
            <a:ext cx="705485" cy="327025"/>
          </a:xfrm>
          <a:custGeom>
            <a:avLst/>
            <a:gdLst/>
            <a:ahLst/>
            <a:cxnLst/>
            <a:rect l="l" t="t" r="r" b="b"/>
            <a:pathLst>
              <a:path w="705485" h="327025">
                <a:moveTo>
                  <a:pt x="0" y="326709"/>
                </a:moveTo>
                <a:lnTo>
                  <a:pt x="705051" y="326709"/>
                </a:lnTo>
                <a:lnTo>
                  <a:pt x="705051" y="0"/>
                </a:lnTo>
                <a:lnTo>
                  <a:pt x="0" y="0"/>
                </a:lnTo>
                <a:lnTo>
                  <a:pt x="0" y="32670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45389" y="4207654"/>
            <a:ext cx="360680" cy="327025"/>
          </a:xfrm>
          <a:custGeom>
            <a:avLst/>
            <a:gdLst/>
            <a:ahLst/>
            <a:cxnLst/>
            <a:rect l="l" t="t" r="r" b="b"/>
            <a:pathLst>
              <a:path w="360679" h="327025">
                <a:moveTo>
                  <a:pt x="0" y="326709"/>
                </a:moveTo>
                <a:lnTo>
                  <a:pt x="360605" y="326709"/>
                </a:lnTo>
                <a:lnTo>
                  <a:pt x="360605" y="0"/>
                </a:lnTo>
                <a:lnTo>
                  <a:pt x="0" y="0"/>
                </a:lnTo>
                <a:lnTo>
                  <a:pt x="0" y="3267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34908" y="4207654"/>
            <a:ext cx="1395095" cy="327025"/>
          </a:xfrm>
          <a:custGeom>
            <a:avLst/>
            <a:gdLst/>
            <a:ahLst/>
            <a:cxnLst/>
            <a:rect l="l" t="t" r="r" b="b"/>
            <a:pathLst>
              <a:path w="1395095" h="327025">
                <a:moveTo>
                  <a:pt x="0" y="326709"/>
                </a:moveTo>
                <a:lnTo>
                  <a:pt x="1394996" y="326709"/>
                </a:lnTo>
                <a:lnTo>
                  <a:pt x="1394996" y="0"/>
                </a:lnTo>
                <a:lnTo>
                  <a:pt x="0" y="0"/>
                </a:lnTo>
                <a:lnTo>
                  <a:pt x="0" y="32670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14189" y="4207654"/>
            <a:ext cx="424180" cy="327025"/>
          </a:xfrm>
          <a:custGeom>
            <a:avLst/>
            <a:gdLst/>
            <a:ahLst/>
            <a:cxnLst/>
            <a:rect l="l" t="t" r="r" b="b"/>
            <a:pathLst>
              <a:path w="424179" h="327025">
                <a:moveTo>
                  <a:pt x="0" y="326709"/>
                </a:moveTo>
                <a:lnTo>
                  <a:pt x="424099" y="326709"/>
                </a:lnTo>
                <a:lnTo>
                  <a:pt x="424099" y="0"/>
                </a:lnTo>
                <a:lnTo>
                  <a:pt x="0" y="0"/>
                </a:lnTo>
                <a:lnTo>
                  <a:pt x="0" y="3267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32150" y="4520242"/>
            <a:ext cx="360680" cy="325120"/>
          </a:xfrm>
          <a:custGeom>
            <a:avLst/>
            <a:gdLst/>
            <a:ahLst/>
            <a:cxnLst/>
            <a:rect l="l" t="t" r="r" b="b"/>
            <a:pathLst>
              <a:path w="360680" h="325120">
                <a:moveTo>
                  <a:pt x="0" y="324553"/>
                </a:moveTo>
                <a:lnTo>
                  <a:pt x="360093" y="324553"/>
                </a:lnTo>
                <a:lnTo>
                  <a:pt x="360093" y="0"/>
                </a:lnTo>
                <a:lnTo>
                  <a:pt x="0" y="0"/>
                </a:lnTo>
                <a:lnTo>
                  <a:pt x="0" y="324553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76620" y="4520242"/>
            <a:ext cx="1739900" cy="325120"/>
          </a:xfrm>
          <a:custGeom>
            <a:avLst/>
            <a:gdLst/>
            <a:ahLst/>
            <a:cxnLst/>
            <a:rect l="l" t="t" r="r" b="b"/>
            <a:pathLst>
              <a:path w="1739900" h="325120">
                <a:moveTo>
                  <a:pt x="0" y="324553"/>
                </a:moveTo>
                <a:lnTo>
                  <a:pt x="1739444" y="324553"/>
                </a:lnTo>
                <a:lnTo>
                  <a:pt x="1739444" y="0"/>
                </a:lnTo>
                <a:lnTo>
                  <a:pt x="0" y="0"/>
                </a:lnTo>
                <a:lnTo>
                  <a:pt x="0" y="3245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800417" y="4520242"/>
            <a:ext cx="360680" cy="325120"/>
          </a:xfrm>
          <a:custGeom>
            <a:avLst/>
            <a:gdLst/>
            <a:ahLst/>
            <a:cxnLst/>
            <a:rect l="l" t="t" r="r" b="b"/>
            <a:pathLst>
              <a:path w="360679" h="325120">
                <a:moveTo>
                  <a:pt x="0" y="324553"/>
                </a:moveTo>
                <a:lnTo>
                  <a:pt x="360605" y="324553"/>
                </a:lnTo>
                <a:lnTo>
                  <a:pt x="360605" y="0"/>
                </a:lnTo>
                <a:lnTo>
                  <a:pt x="0" y="0"/>
                </a:lnTo>
                <a:lnTo>
                  <a:pt x="0" y="32455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45389" y="4520242"/>
            <a:ext cx="360680" cy="325120"/>
          </a:xfrm>
          <a:custGeom>
            <a:avLst/>
            <a:gdLst/>
            <a:ahLst/>
            <a:cxnLst/>
            <a:rect l="l" t="t" r="r" b="b"/>
            <a:pathLst>
              <a:path w="360679" h="325120">
                <a:moveTo>
                  <a:pt x="0" y="324553"/>
                </a:moveTo>
                <a:lnTo>
                  <a:pt x="360605" y="324553"/>
                </a:lnTo>
                <a:lnTo>
                  <a:pt x="360605" y="0"/>
                </a:lnTo>
                <a:lnTo>
                  <a:pt x="0" y="0"/>
                </a:lnTo>
                <a:lnTo>
                  <a:pt x="0" y="3245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34908" y="4520242"/>
            <a:ext cx="1395095" cy="325120"/>
          </a:xfrm>
          <a:custGeom>
            <a:avLst/>
            <a:gdLst/>
            <a:ahLst/>
            <a:cxnLst/>
            <a:rect l="l" t="t" r="r" b="b"/>
            <a:pathLst>
              <a:path w="1395095" h="325120">
                <a:moveTo>
                  <a:pt x="0" y="324553"/>
                </a:moveTo>
                <a:lnTo>
                  <a:pt x="1394996" y="324553"/>
                </a:lnTo>
                <a:lnTo>
                  <a:pt x="1394996" y="0"/>
                </a:lnTo>
                <a:lnTo>
                  <a:pt x="0" y="0"/>
                </a:lnTo>
                <a:lnTo>
                  <a:pt x="0" y="32455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14189" y="4520242"/>
            <a:ext cx="424180" cy="325120"/>
          </a:xfrm>
          <a:custGeom>
            <a:avLst/>
            <a:gdLst/>
            <a:ahLst/>
            <a:cxnLst/>
            <a:rect l="l" t="t" r="r" b="b"/>
            <a:pathLst>
              <a:path w="424179" h="325120">
                <a:moveTo>
                  <a:pt x="0" y="324553"/>
                </a:moveTo>
                <a:lnTo>
                  <a:pt x="424099" y="324553"/>
                </a:lnTo>
                <a:lnTo>
                  <a:pt x="424099" y="0"/>
                </a:lnTo>
                <a:lnTo>
                  <a:pt x="0" y="0"/>
                </a:lnTo>
                <a:lnTo>
                  <a:pt x="0" y="3245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65504" y="4838806"/>
            <a:ext cx="6273165" cy="0"/>
          </a:xfrm>
          <a:custGeom>
            <a:avLst/>
            <a:gdLst/>
            <a:ahLst/>
            <a:cxnLst/>
            <a:rect l="l" t="t" r="r" b="b"/>
            <a:pathLst>
              <a:path w="6273165">
                <a:moveTo>
                  <a:pt x="0" y="0"/>
                </a:moveTo>
                <a:lnTo>
                  <a:pt x="6272784" y="0"/>
                </a:lnTo>
              </a:path>
            </a:pathLst>
          </a:custGeom>
          <a:ln w="1324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14271" y="980326"/>
            <a:ext cx="7287259" cy="3847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072C61"/>
                </a:solidFill>
                <a:latin typeface="Arial"/>
                <a:cs typeface="Arial"/>
              </a:rPr>
              <a:t>x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ampl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belo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w</a:t>
            </a:r>
            <a:r>
              <a:rPr sz="2000" spc="4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de</a:t>
            </a:r>
            <a:r>
              <a:rPr sz="2000" spc="5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ibe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spar</a:t>
            </a:r>
            <a:r>
              <a:rPr sz="2000" spc="5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2000" spc="1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fi</a:t>
            </a:r>
            <a:r>
              <a:rPr sz="2000" spc="-10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ter</a:t>
            </a:r>
            <a:endParaRPr sz="2000">
              <a:latin typeface="Arial"/>
              <a:cs typeface="Arial"/>
            </a:endParaRPr>
          </a:p>
          <a:p>
            <a:pPr marL="192405">
              <a:lnSpc>
                <a:spcPct val="100000"/>
              </a:lnSpc>
              <a:spcBef>
                <a:spcPts val="515"/>
              </a:spcBef>
            </a:pP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~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45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%</a:t>
            </a:r>
            <a:r>
              <a:rPr sz="1800" spc="4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n-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z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ro</a:t>
            </a:r>
            <a:r>
              <a:rPr sz="1800" spc="6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oe</a:t>
            </a:r>
            <a:r>
              <a:rPr sz="1800" spc="-35" dirty="0">
                <a:solidFill>
                  <a:srgbClr val="072C61"/>
                </a:solidFill>
                <a:latin typeface="Arial"/>
                <a:cs typeface="Arial"/>
              </a:rPr>
              <a:t>f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fic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ien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ts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Achieves</a:t>
            </a:r>
            <a:r>
              <a:rPr sz="2000" spc="4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92%</a:t>
            </a:r>
            <a:r>
              <a:rPr sz="2000" spc="3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mult</a:t>
            </a:r>
            <a:r>
              <a:rPr sz="2000" spc="-10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plie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2000" spc="6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u</a:t>
            </a:r>
            <a:r>
              <a:rPr sz="2000" spc="-10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ilization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,</a:t>
            </a:r>
            <a:r>
              <a:rPr sz="2000" spc="4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mpleting</a:t>
            </a:r>
            <a:r>
              <a:rPr sz="2000" spc="2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fi</a:t>
            </a:r>
            <a:r>
              <a:rPr sz="2000" spc="-10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ter</a:t>
            </a:r>
            <a:r>
              <a:rPr sz="2000" spc="5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3</a:t>
            </a:r>
            <a:r>
              <a:rPr sz="2000" spc="4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cycles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i="1" dirty="0">
                <a:solidFill>
                  <a:srgbClr val="072C61"/>
                </a:solidFill>
                <a:latin typeface="Arial"/>
                <a:cs typeface="Arial"/>
              </a:rPr>
              <a:t>“Standard”</a:t>
            </a:r>
            <a:r>
              <a:rPr sz="2000" i="1" spc="-45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implementation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:</a:t>
            </a:r>
            <a:r>
              <a:rPr sz="2000" spc="2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72C61"/>
                </a:solidFill>
                <a:latin typeface="Arial"/>
                <a:cs typeface="Arial"/>
              </a:rPr>
              <a:t>~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55%</a:t>
            </a:r>
            <a:r>
              <a:rPr sz="2000" spc="2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mult</a:t>
            </a:r>
            <a:r>
              <a:rPr sz="2000" spc="-10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plie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2000" spc="6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u</a:t>
            </a:r>
            <a:r>
              <a:rPr sz="2000" spc="-10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ilizatio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2000" spc="4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5</a:t>
            </a:r>
            <a:r>
              <a:rPr sz="2000" spc="5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cycles</a:t>
            </a:r>
            <a:endParaRPr sz="2000">
              <a:latin typeface="Arial"/>
              <a:cs typeface="Arial"/>
            </a:endParaRPr>
          </a:p>
          <a:p>
            <a:pPr marR="793750" algn="r">
              <a:lnSpc>
                <a:spcPct val="100000"/>
              </a:lnSpc>
              <a:spcBef>
                <a:spcPts val="1680"/>
              </a:spcBef>
              <a:tabLst>
                <a:tab pos="1958975" algn="l"/>
                <a:tab pos="3964940" algn="l"/>
              </a:tabLst>
            </a:pPr>
            <a:r>
              <a:rPr sz="1650" spc="-245" dirty="0">
                <a:latin typeface="Arial"/>
                <a:cs typeface="Arial"/>
              </a:rPr>
              <a:t>S</a:t>
            </a:r>
            <a:r>
              <a:rPr sz="1650" spc="65" dirty="0">
                <a:latin typeface="Arial"/>
                <a:cs typeface="Arial"/>
              </a:rPr>
              <a:t>p</a:t>
            </a:r>
            <a:r>
              <a:rPr sz="1650" spc="-55" dirty="0">
                <a:latin typeface="Arial"/>
                <a:cs typeface="Arial"/>
              </a:rPr>
              <a:t>a</a:t>
            </a:r>
            <a:r>
              <a:rPr sz="1650" spc="55" dirty="0">
                <a:latin typeface="Arial"/>
                <a:cs typeface="Arial"/>
              </a:rPr>
              <a:t>r</a:t>
            </a:r>
            <a:r>
              <a:rPr sz="1650" spc="-95" dirty="0">
                <a:latin typeface="Arial"/>
                <a:cs typeface="Arial"/>
              </a:rPr>
              <a:t>s</a:t>
            </a:r>
            <a:r>
              <a:rPr sz="1650" dirty="0">
                <a:latin typeface="Arial"/>
                <a:cs typeface="Arial"/>
              </a:rPr>
              <a:t>e</a:t>
            </a:r>
            <a:r>
              <a:rPr sz="1650" spc="15" dirty="0">
                <a:latin typeface="Times New Roman"/>
                <a:cs typeface="Times New Roman"/>
              </a:rPr>
              <a:t> </a:t>
            </a:r>
            <a:r>
              <a:rPr sz="1650" spc="-155" dirty="0">
                <a:latin typeface="Arial"/>
                <a:cs typeface="Arial"/>
              </a:rPr>
              <a:t>F</a:t>
            </a:r>
            <a:r>
              <a:rPr sz="1650" spc="114" dirty="0">
                <a:latin typeface="Arial"/>
                <a:cs typeface="Arial"/>
              </a:rPr>
              <a:t>il</a:t>
            </a:r>
            <a:r>
              <a:rPr sz="1650" spc="150" dirty="0">
                <a:latin typeface="Arial"/>
                <a:cs typeface="Arial"/>
              </a:rPr>
              <a:t>t</a:t>
            </a:r>
            <a:r>
              <a:rPr sz="1650" spc="60" dirty="0">
                <a:latin typeface="Arial"/>
                <a:cs typeface="Arial"/>
              </a:rPr>
              <a:t>e</a:t>
            </a:r>
            <a:r>
              <a:rPr sz="1650" spc="90" dirty="0">
                <a:latin typeface="Arial"/>
                <a:cs typeface="Arial"/>
              </a:rPr>
              <a:t>r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-245" dirty="0">
                <a:latin typeface="Arial"/>
                <a:cs typeface="Arial"/>
              </a:rPr>
              <a:t>S</a:t>
            </a:r>
            <a:r>
              <a:rPr sz="1650" spc="114" dirty="0">
                <a:latin typeface="Arial"/>
                <a:cs typeface="Arial"/>
              </a:rPr>
              <a:t>li</a:t>
            </a:r>
            <a:r>
              <a:rPr sz="1650" spc="65" dirty="0">
                <a:latin typeface="Arial"/>
                <a:cs typeface="Arial"/>
              </a:rPr>
              <a:t>d</a:t>
            </a:r>
            <a:r>
              <a:rPr sz="1650" spc="114" dirty="0">
                <a:latin typeface="Arial"/>
                <a:cs typeface="Arial"/>
              </a:rPr>
              <a:t>i</a:t>
            </a:r>
            <a:r>
              <a:rPr sz="1650" spc="65" dirty="0">
                <a:latin typeface="Arial"/>
                <a:cs typeface="Arial"/>
              </a:rPr>
              <a:t>n</a:t>
            </a:r>
            <a:r>
              <a:rPr sz="1650" spc="-50" dirty="0">
                <a:latin typeface="Arial"/>
                <a:cs typeface="Arial"/>
              </a:rPr>
              <a:t>g</a:t>
            </a:r>
            <a:r>
              <a:rPr sz="1650" spc="-55" dirty="0">
                <a:latin typeface="Times New Roman"/>
                <a:cs typeface="Times New Roman"/>
              </a:rPr>
              <a:t> </a:t>
            </a:r>
            <a:r>
              <a:rPr sz="1650" spc="-120" dirty="0">
                <a:latin typeface="Arial"/>
                <a:cs typeface="Arial"/>
              </a:rPr>
              <a:t>P</a:t>
            </a:r>
            <a:r>
              <a:rPr sz="1650" spc="-55" dirty="0">
                <a:latin typeface="Arial"/>
                <a:cs typeface="Arial"/>
              </a:rPr>
              <a:t>a</a:t>
            </a:r>
            <a:r>
              <a:rPr sz="1650" spc="150" dirty="0">
                <a:latin typeface="Arial"/>
                <a:cs typeface="Arial"/>
              </a:rPr>
              <a:t>tt</a:t>
            </a:r>
            <a:r>
              <a:rPr sz="1650" spc="60" dirty="0">
                <a:latin typeface="Arial"/>
                <a:cs typeface="Arial"/>
              </a:rPr>
              <a:t>e</a:t>
            </a:r>
            <a:r>
              <a:rPr sz="1650" spc="55" dirty="0">
                <a:latin typeface="Arial"/>
                <a:cs typeface="Arial"/>
              </a:rPr>
              <a:t>rn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-245" dirty="0">
                <a:latin typeface="Arial"/>
                <a:cs typeface="Arial"/>
              </a:rPr>
              <a:t>S</a:t>
            </a:r>
            <a:r>
              <a:rPr sz="1650" spc="114" dirty="0">
                <a:latin typeface="Arial"/>
                <a:cs typeface="Arial"/>
              </a:rPr>
              <a:t>li</a:t>
            </a:r>
            <a:r>
              <a:rPr sz="1650" spc="65" dirty="0">
                <a:latin typeface="Arial"/>
                <a:cs typeface="Arial"/>
              </a:rPr>
              <a:t>d</a:t>
            </a:r>
            <a:r>
              <a:rPr sz="1650" spc="114" dirty="0">
                <a:latin typeface="Arial"/>
                <a:cs typeface="Arial"/>
              </a:rPr>
              <a:t>i</a:t>
            </a:r>
            <a:r>
              <a:rPr sz="1650" spc="65" dirty="0">
                <a:latin typeface="Arial"/>
                <a:cs typeface="Arial"/>
              </a:rPr>
              <a:t>n</a:t>
            </a:r>
            <a:r>
              <a:rPr sz="1650" spc="-50" dirty="0">
                <a:latin typeface="Arial"/>
                <a:cs typeface="Arial"/>
              </a:rPr>
              <a:t>g</a:t>
            </a:r>
            <a:r>
              <a:rPr sz="1650" spc="-55" dirty="0">
                <a:latin typeface="Times New Roman"/>
                <a:cs typeface="Times New Roman"/>
              </a:rPr>
              <a:t> </a:t>
            </a:r>
            <a:r>
              <a:rPr sz="1650" spc="40" dirty="0">
                <a:latin typeface="Arial"/>
                <a:cs typeface="Arial"/>
              </a:rPr>
              <a:t>W</a:t>
            </a:r>
            <a:r>
              <a:rPr sz="1650" spc="114" dirty="0">
                <a:latin typeface="Arial"/>
                <a:cs typeface="Arial"/>
              </a:rPr>
              <a:t>i</a:t>
            </a:r>
            <a:r>
              <a:rPr sz="1650" spc="65" dirty="0">
                <a:latin typeface="Arial"/>
                <a:cs typeface="Arial"/>
              </a:rPr>
              <a:t>nd</a:t>
            </a:r>
            <a:r>
              <a:rPr sz="1650" spc="60" dirty="0">
                <a:latin typeface="Arial"/>
                <a:cs typeface="Arial"/>
              </a:rPr>
              <a:t>o</a:t>
            </a:r>
            <a:r>
              <a:rPr sz="1650" spc="130" dirty="0">
                <a:latin typeface="Arial"/>
                <a:cs typeface="Arial"/>
              </a:rPr>
              <a:t>w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2350">
              <a:latin typeface="Times New Roman"/>
              <a:cs typeface="Times New Roman"/>
            </a:endParaRPr>
          </a:p>
          <a:p>
            <a:pPr marR="1123950" algn="r">
              <a:lnSpc>
                <a:spcPct val="100000"/>
              </a:lnSpc>
              <a:tabLst>
                <a:tab pos="344170" algn="l"/>
                <a:tab pos="688975" algn="l"/>
              </a:tabLst>
            </a:pPr>
            <a:r>
              <a:rPr sz="1650" spc="15" dirty="0">
                <a:latin typeface="Arial"/>
                <a:cs typeface="Arial"/>
              </a:rPr>
              <a:t>0</a:t>
            </a:r>
            <a:r>
              <a:rPr sz="1650" spc="15" dirty="0">
                <a:latin typeface="Times New Roman"/>
                <a:cs typeface="Times New Roman"/>
              </a:rPr>
              <a:t>	</a:t>
            </a:r>
            <a:r>
              <a:rPr sz="1650" spc="15" dirty="0">
                <a:latin typeface="Arial"/>
                <a:cs typeface="Arial"/>
              </a:rPr>
              <a:t>0</a:t>
            </a:r>
            <a:r>
              <a:rPr sz="1650" spc="15" dirty="0">
                <a:latin typeface="Times New Roman"/>
                <a:cs typeface="Times New Roman"/>
              </a:rPr>
              <a:t>	</a:t>
            </a:r>
            <a:r>
              <a:rPr sz="1650" spc="15" dirty="0">
                <a:latin typeface="Arial"/>
                <a:cs typeface="Arial"/>
              </a:rPr>
              <a:t>0</a:t>
            </a:r>
            <a:endParaRPr sz="1650">
              <a:latin typeface="Arial"/>
              <a:cs typeface="Arial"/>
            </a:endParaRPr>
          </a:p>
          <a:p>
            <a:pPr marR="1123950" algn="r">
              <a:lnSpc>
                <a:spcPct val="100000"/>
              </a:lnSpc>
              <a:spcBef>
                <a:spcPts val="484"/>
              </a:spcBef>
            </a:pPr>
            <a:r>
              <a:rPr sz="1650" spc="15" dirty="0">
                <a:latin typeface="Arial"/>
                <a:cs typeface="Arial"/>
              </a:rPr>
              <a:t>0</a:t>
            </a:r>
            <a:endParaRPr sz="1650">
              <a:latin typeface="Arial"/>
              <a:cs typeface="Arial"/>
            </a:endParaRPr>
          </a:p>
          <a:p>
            <a:pPr marR="779145" algn="r">
              <a:lnSpc>
                <a:spcPct val="100000"/>
              </a:lnSpc>
              <a:spcBef>
                <a:spcPts val="480"/>
              </a:spcBef>
            </a:pPr>
            <a:r>
              <a:rPr sz="1650" spc="15" dirty="0">
                <a:latin typeface="Arial"/>
                <a:cs typeface="Arial"/>
              </a:rPr>
              <a:t>0</a:t>
            </a:r>
            <a:endParaRPr sz="1650">
              <a:latin typeface="Arial"/>
              <a:cs typeface="Arial"/>
            </a:endParaRPr>
          </a:p>
          <a:p>
            <a:pPr marR="1813560" algn="r">
              <a:lnSpc>
                <a:spcPct val="100000"/>
              </a:lnSpc>
              <a:spcBef>
                <a:spcPts val="480"/>
              </a:spcBef>
            </a:pPr>
            <a:r>
              <a:rPr sz="1650" spc="15" dirty="0">
                <a:latin typeface="Arial"/>
                <a:cs typeface="Arial"/>
              </a:rPr>
              <a:t>0</a:t>
            </a:r>
            <a:endParaRPr sz="1650">
              <a:latin typeface="Arial"/>
              <a:cs typeface="Arial"/>
            </a:endParaRPr>
          </a:p>
          <a:p>
            <a:pPr marR="1123950" algn="r">
              <a:lnSpc>
                <a:spcPct val="100000"/>
              </a:lnSpc>
              <a:spcBef>
                <a:spcPts val="480"/>
              </a:spcBef>
              <a:tabLst>
                <a:tab pos="344170" algn="l"/>
                <a:tab pos="688975" algn="l"/>
              </a:tabLst>
            </a:pPr>
            <a:r>
              <a:rPr sz="1650" spc="15" dirty="0">
                <a:latin typeface="Arial"/>
                <a:cs typeface="Arial"/>
              </a:rPr>
              <a:t>0</a:t>
            </a:r>
            <a:r>
              <a:rPr sz="1650" spc="15" dirty="0">
                <a:latin typeface="Times New Roman"/>
                <a:cs typeface="Times New Roman"/>
              </a:rPr>
              <a:t>	</a:t>
            </a:r>
            <a:r>
              <a:rPr sz="1650" spc="15" dirty="0">
                <a:latin typeface="Arial"/>
                <a:cs typeface="Arial"/>
              </a:rPr>
              <a:t>0</a:t>
            </a:r>
            <a:r>
              <a:rPr sz="1650" spc="15" dirty="0">
                <a:latin typeface="Times New Roman"/>
                <a:cs typeface="Times New Roman"/>
              </a:rPr>
              <a:t>	</a:t>
            </a:r>
            <a:r>
              <a:rPr sz="1650" spc="15" dirty="0">
                <a:latin typeface="Arial"/>
                <a:cs typeface="Arial"/>
              </a:rPr>
              <a:t>0</a:t>
            </a:r>
            <a:endParaRPr sz="165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368433" y="3269443"/>
            <a:ext cx="1724025" cy="0"/>
          </a:xfrm>
          <a:custGeom>
            <a:avLst/>
            <a:gdLst/>
            <a:ahLst/>
            <a:cxnLst/>
            <a:rect l="l" t="t" r="r" b="b"/>
            <a:pathLst>
              <a:path w="1724025">
                <a:moveTo>
                  <a:pt x="0" y="0"/>
                </a:moveTo>
                <a:lnTo>
                  <a:pt x="1723811" y="0"/>
                </a:lnTo>
              </a:path>
            </a:pathLst>
          </a:custGeom>
          <a:ln w="295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37229" y="3269443"/>
            <a:ext cx="1724025" cy="0"/>
          </a:xfrm>
          <a:custGeom>
            <a:avLst/>
            <a:gdLst/>
            <a:ahLst/>
            <a:cxnLst/>
            <a:rect l="l" t="t" r="r" b="b"/>
            <a:pathLst>
              <a:path w="1724025">
                <a:moveTo>
                  <a:pt x="0" y="0"/>
                </a:moveTo>
                <a:lnTo>
                  <a:pt x="1723811" y="0"/>
                </a:lnTo>
              </a:path>
            </a:pathLst>
          </a:custGeom>
          <a:ln w="295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505998" y="3269443"/>
            <a:ext cx="1724025" cy="0"/>
          </a:xfrm>
          <a:custGeom>
            <a:avLst/>
            <a:gdLst/>
            <a:ahLst/>
            <a:cxnLst/>
            <a:rect l="l" t="t" r="r" b="b"/>
            <a:pathLst>
              <a:path w="1724025">
                <a:moveTo>
                  <a:pt x="0" y="0"/>
                </a:moveTo>
                <a:lnTo>
                  <a:pt x="1723811" y="0"/>
                </a:lnTo>
              </a:path>
            </a:pathLst>
          </a:custGeom>
          <a:ln w="295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68433" y="3582256"/>
            <a:ext cx="1724025" cy="0"/>
          </a:xfrm>
          <a:custGeom>
            <a:avLst/>
            <a:gdLst/>
            <a:ahLst/>
            <a:cxnLst/>
            <a:rect l="l" t="t" r="r" b="b"/>
            <a:pathLst>
              <a:path w="1724025">
                <a:moveTo>
                  <a:pt x="0" y="0"/>
                </a:moveTo>
                <a:lnTo>
                  <a:pt x="1723811" y="0"/>
                </a:lnTo>
              </a:path>
            </a:pathLst>
          </a:custGeom>
          <a:ln w="29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437229" y="3582256"/>
            <a:ext cx="1034415" cy="0"/>
          </a:xfrm>
          <a:custGeom>
            <a:avLst/>
            <a:gdLst/>
            <a:ahLst/>
            <a:cxnLst/>
            <a:rect l="l" t="t" r="r" b="b"/>
            <a:pathLst>
              <a:path w="1034414">
                <a:moveTo>
                  <a:pt x="0" y="0"/>
                </a:moveTo>
                <a:lnTo>
                  <a:pt x="1034390" y="0"/>
                </a:lnTo>
              </a:path>
            </a:pathLst>
          </a:custGeom>
          <a:ln w="29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505998" y="3582256"/>
            <a:ext cx="1379220" cy="0"/>
          </a:xfrm>
          <a:custGeom>
            <a:avLst/>
            <a:gdLst/>
            <a:ahLst/>
            <a:cxnLst/>
            <a:rect l="l" t="t" r="r" b="b"/>
            <a:pathLst>
              <a:path w="1379220">
                <a:moveTo>
                  <a:pt x="0" y="0"/>
                </a:moveTo>
                <a:lnTo>
                  <a:pt x="1378838" y="0"/>
                </a:lnTo>
              </a:path>
            </a:pathLst>
          </a:custGeom>
          <a:ln w="29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68433" y="3894844"/>
            <a:ext cx="1724025" cy="0"/>
          </a:xfrm>
          <a:custGeom>
            <a:avLst/>
            <a:gdLst/>
            <a:ahLst/>
            <a:cxnLst/>
            <a:rect l="l" t="t" r="r" b="b"/>
            <a:pathLst>
              <a:path w="1724025">
                <a:moveTo>
                  <a:pt x="0" y="0"/>
                </a:moveTo>
                <a:lnTo>
                  <a:pt x="1723811" y="0"/>
                </a:lnTo>
              </a:path>
            </a:pathLst>
          </a:custGeom>
          <a:ln w="29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437229" y="3894844"/>
            <a:ext cx="1379220" cy="0"/>
          </a:xfrm>
          <a:custGeom>
            <a:avLst/>
            <a:gdLst/>
            <a:ahLst/>
            <a:cxnLst/>
            <a:rect l="l" t="t" r="r" b="b"/>
            <a:pathLst>
              <a:path w="1379220">
                <a:moveTo>
                  <a:pt x="0" y="0"/>
                </a:moveTo>
                <a:lnTo>
                  <a:pt x="1378838" y="0"/>
                </a:lnTo>
              </a:path>
            </a:pathLst>
          </a:custGeom>
          <a:ln w="29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69213" y="3283564"/>
            <a:ext cx="0" cy="626110"/>
          </a:xfrm>
          <a:custGeom>
            <a:avLst/>
            <a:gdLst/>
            <a:ahLst/>
            <a:cxnLst/>
            <a:rect l="l" t="t" r="r" b="b"/>
            <a:pathLst>
              <a:path h="626110">
                <a:moveTo>
                  <a:pt x="0" y="0"/>
                </a:moveTo>
                <a:lnTo>
                  <a:pt x="0" y="625638"/>
                </a:lnTo>
              </a:path>
            </a:pathLst>
          </a:custGeom>
          <a:ln w="32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05998" y="3894844"/>
            <a:ext cx="1724025" cy="0"/>
          </a:xfrm>
          <a:custGeom>
            <a:avLst/>
            <a:gdLst/>
            <a:ahLst/>
            <a:cxnLst/>
            <a:rect l="l" t="t" r="r" b="b"/>
            <a:pathLst>
              <a:path w="1724025">
                <a:moveTo>
                  <a:pt x="0" y="0"/>
                </a:moveTo>
                <a:lnTo>
                  <a:pt x="1723811" y="0"/>
                </a:lnTo>
              </a:path>
            </a:pathLst>
          </a:custGeom>
          <a:ln w="29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368433" y="4207657"/>
            <a:ext cx="1724025" cy="0"/>
          </a:xfrm>
          <a:custGeom>
            <a:avLst/>
            <a:gdLst/>
            <a:ahLst/>
            <a:cxnLst/>
            <a:rect l="l" t="t" r="r" b="b"/>
            <a:pathLst>
              <a:path w="1724025">
                <a:moveTo>
                  <a:pt x="0" y="0"/>
                </a:moveTo>
                <a:lnTo>
                  <a:pt x="1723811" y="0"/>
                </a:lnTo>
              </a:path>
            </a:pathLst>
          </a:custGeom>
          <a:ln w="295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765922" y="3283564"/>
            <a:ext cx="0" cy="938530"/>
          </a:xfrm>
          <a:custGeom>
            <a:avLst/>
            <a:gdLst/>
            <a:ahLst/>
            <a:cxnLst/>
            <a:rect l="l" t="t" r="r" b="b"/>
            <a:pathLst>
              <a:path h="938529">
                <a:moveTo>
                  <a:pt x="0" y="0"/>
                </a:moveTo>
                <a:lnTo>
                  <a:pt x="0" y="938214"/>
                </a:lnTo>
              </a:path>
            </a:pathLst>
          </a:custGeom>
          <a:ln w="32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781562" y="4207657"/>
            <a:ext cx="1379855" cy="0"/>
          </a:xfrm>
          <a:custGeom>
            <a:avLst/>
            <a:gdLst/>
            <a:ahLst/>
            <a:cxnLst/>
            <a:rect l="l" t="t" r="r" b="b"/>
            <a:pathLst>
              <a:path w="1379854">
                <a:moveTo>
                  <a:pt x="0" y="0"/>
                </a:moveTo>
                <a:lnTo>
                  <a:pt x="1379363" y="0"/>
                </a:lnTo>
              </a:path>
            </a:pathLst>
          </a:custGeom>
          <a:ln w="295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850544" y="4207657"/>
            <a:ext cx="1379855" cy="0"/>
          </a:xfrm>
          <a:custGeom>
            <a:avLst/>
            <a:gdLst/>
            <a:ahLst/>
            <a:cxnLst/>
            <a:rect l="l" t="t" r="r" b="b"/>
            <a:pathLst>
              <a:path w="1379854">
                <a:moveTo>
                  <a:pt x="0" y="0"/>
                </a:moveTo>
                <a:lnTo>
                  <a:pt x="1379363" y="0"/>
                </a:lnTo>
              </a:path>
            </a:pathLst>
          </a:custGeom>
          <a:ln w="295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368433" y="4520242"/>
            <a:ext cx="1724025" cy="0"/>
          </a:xfrm>
          <a:custGeom>
            <a:avLst/>
            <a:gdLst/>
            <a:ahLst/>
            <a:cxnLst/>
            <a:rect l="l" t="t" r="r" b="b"/>
            <a:pathLst>
              <a:path w="1724025">
                <a:moveTo>
                  <a:pt x="0" y="0"/>
                </a:moveTo>
                <a:lnTo>
                  <a:pt x="1723811" y="0"/>
                </a:lnTo>
              </a:path>
            </a:pathLst>
          </a:custGeom>
          <a:ln w="295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111108" y="3596615"/>
            <a:ext cx="0" cy="937894"/>
          </a:xfrm>
          <a:custGeom>
            <a:avLst/>
            <a:gdLst/>
            <a:ahLst/>
            <a:cxnLst/>
            <a:rect l="l" t="t" r="r" b="b"/>
            <a:pathLst>
              <a:path h="937895">
                <a:moveTo>
                  <a:pt x="0" y="0"/>
                </a:moveTo>
                <a:lnTo>
                  <a:pt x="0" y="937747"/>
                </a:lnTo>
              </a:path>
            </a:pathLst>
          </a:custGeom>
          <a:ln w="32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456081" y="3596615"/>
            <a:ext cx="0" cy="937894"/>
          </a:xfrm>
          <a:custGeom>
            <a:avLst/>
            <a:gdLst/>
            <a:ahLst/>
            <a:cxnLst/>
            <a:rect l="l" t="t" r="r" b="b"/>
            <a:pathLst>
              <a:path h="937895">
                <a:moveTo>
                  <a:pt x="0" y="0"/>
                </a:moveTo>
                <a:lnTo>
                  <a:pt x="0" y="937747"/>
                </a:lnTo>
              </a:path>
            </a:pathLst>
          </a:custGeom>
          <a:ln w="32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126717" y="4520242"/>
            <a:ext cx="1034415" cy="0"/>
          </a:xfrm>
          <a:custGeom>
            <a:avLst/>
            <a:gdLst/>
            <a:ahLst/>
            <a:cxnLst/>
            <a:rect l="l" t="t" r="r" b="b"/>
            <a:pathLst>
              <a:path w="1034414">
                <a:moveTo>
                  <a:pt x="0" y="0"/>
                </a:moveTo>
                <a:lnTo>
                  <a:pt x="1034390" y="0"/>
                </a:lnTo>
              </a:path>
            </a:pathLst>
          </a:custGeom>
          <a:ln w="295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850544" y="4520242"/>
            <a:ext cx="1379855" cy="0"/>
          </a:xfrm>
          <a:custGeom>
            <a:avLst/>
            <a:gdLst/>
            <a:ahLst/>
            <a:cxnLst/>
            <a:rect l="l" t="t" r="r" b="b"/>
            <a:pathLst>
              <a:path w="1379854">
                <a:moveTo>
                  <a:pt x="0" y="0"/>
                </a:moveTo>
                <a:lnTo>
                  <a:pt x="1379363" y="0"/>
                </a:lnTo>
              </a:path>
            </a:pathLst>
          </a:custGeom>
          <a:ln w="295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359348" y="3255323"/>
            <a:ext cx="0" cy="1590040"/>
          </a:xfrm>
          <a:custGeom>
            <a:avLst/>
            <a:gdLst/>
            <a:ahLst/>
            <a:cxnLst/>
            <a:rect l="l" t="t" r="r" b="b"/>
            <a:pathLst>
              <a:path h="1590039">
                <a:moveTo>
                  <a:pt x="0" y="0"/>
                </a:moveTo>
                <a:lnTo>
                  <a:pt x="0" y="1589473"/>
                </a:lnTo>
              </a:path>
            </a:pathLst>
          </a:custGeom>
          <a:ln w="194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697760" y="3283577"/>
            <a:ext cx="0" cy="1561465"/>
          </a:xfrm>
          <a:custGeom>
            <a:avLst/>
            <a:gdLst/>
            <a:ahLst/>
            <a:cxnLst/>
            <a:rect l="l" t="t" r="r" b="b"/>
            <a:pathLst>
              <a:path h="1561464">
                <a:moveTo>
                  <a:pt x="0" y="0"/>
                </a:moveTo>
                <a:lnTo>
                  <a:pt x="0" y="1561218"/>
                </a:lnTo>
              </a:path>
            </a:pathLst>
          </a:custGeom>
          <a:ln w="32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042220" y="3283577"/>
            <a:ext cx="0" cy="1561465"/>
          </a:xfrm>
          <a:custGeom>
            <a:avLst/>
            <a:gdLst/>
            <a:ahLst/>
            <a:cxnLst/>
            <a:rect l="l" t="t" r="r" b="b"/>
            <a:pathLst>
              <a:path h="1561464">
                <a:moveTo>
                  <a:pt x="0" y="0"/>
                </a:moveTo>
                <a:lnTo>
                  <a:pt x="0" y="1561218"/>
                </a:lnTo>
              </a:path>
            </a:pathLst>
          </a:custGeom>
          <a:ln w="32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387190" y="3283577"/>
            <a:ext cx="0" cy="1561465"/>
          </a:xfrm>
          <a:custGeom>
            <a:avLst/>
            <a:gdLst/>
            <a:ahLst/>
            <a:cxnLst/>
            <a:rect l="l" t="t" r="r" b="b"/>
            <a:pathLst>
              <a:path h="1561464">
                <a:moveTo>
                  <a:pt x="0" y="0"/>
                </a:moveTo>
                <a:lnTo>
                  <a:pt x="0" y="1561218"/>
                </a:lnTo>
              </a:path>
            </a:pathLst>
          </a:custGeom>
          <a:ln w="32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731894" y="3283577"/>
            <a:ext cx="0" cy="1561465"/>
          </a:xfrm>
          <a:custGeom>
            <a:avLst/>
            <a:gdLst/>
            <a:ahLst/>
            <a:cxnLst/>
            <a:rect l="l" t="t" r="r" b="b"/>
            <a:pathLst>
              <a:path h="1561464">
                <a:moveTo>
                  <a:pt x="0" y="0"/>
                </a:moveTo>
                <a:lnTo>
                  <a:pt x="0" y="1561218"/>
                </a:lnTo>
              </a:path>
            </a:pathLst>
          </a:custGeom>
          <a:ln w="33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368433" y="4831752"/>
            <a:ext cx="1724025" cy="0"/>
          </a:xfrm>
          <a:custGeom>
            <a:avLst/>
            <a:gdLst/>
            <a:ahLst/>
            <a:cxnLst/>
            <a:rect l="l" t="t" r="r" b="b"/>
            <a:pathLst>
              <a:path w="1724025">
                <a:moveTo>
                  <a:pt x="0" y="0"/>
                </a:moveTo>
                <a:lnTo>
                  <a:pt x="1723811" y="0"/>
                </a:lnTo>
              </a:path>
            </a:pathLst>
          </a:custGeom>
          <a:ln w="273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076617" y="3283577"/>
            <a:ext cx="0" cy="1561465"/>
          </a:xfrm>
          <a:custGeom>
            <a:avLst/>
            <a:gdLst/>
            <a:ahLst/>
            <a:cxnLst/>
            <a:rect l="l" t="t" r="r" b="b"/>
            <a:pathLst>
              <a:path h="1561464">
                <a:moveTo>
                  <a:pt x="0" y="0"/>
                </a:moveTo>
                <a:lnTo>
                  <a:pt x="0" y="1561218"/>
                </a:lnTo>
              </a:path>
            </a:pathLst>
          </a:custGeom>
          <a:ln w="32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421589" y="3255323"/>
            <a:ext cx="0" cy="1590040"/>
          </a:xfrm>
          <a:custGeom>
            <a:avLst/>
            <a:gdLst/>
            <a:ahLst/>
            <a:cxnLst/>
            <a:rect l="l" t="t" r="r" b="b"/>
            <a:pathLst>
              <a:path h="1590039">
                <a:moveTo>
                  <a:pt x="0" y="0"/>
                </a:moveTo>
                <a:lnTo>
                  <a:pt x="0" y="1589473"/>
                </a:lnTo>
              </a:path>
            </a:pathLst>
          </a:custGeom>
          <a:ln w="32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800413" y="3909204"/>
            <a:ext cx="0" cy="935990"/>
          </a:xfrm>
          <a:custGeom>
            <a:avLst/>
            <a:gdLst/>
            <a:ahLst/>
            <a:cxnLst/>
            <a:rect l="l" t="t" r="r" b="b"/>
            <a:pathLst>
              <a:path h="935989">
                <a:moveTo>
                  <a:pt x="0" y="0"/>
                </a:moveTo>
                <a:lnTo>
                  <a:pt x="0" y="935591"/>
                </a:lnTo>
              </a:path>
            </a:pathLst>
          </a:custGeom>
          <a:ln w="32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437229" y="4831752"/>
            <a:ext cx="1724025" cy="0"/>
          </a:xfrm>
          <a:custGeom>
            <a:avLst/>
            <a:gdLst/>
            <a:ahLst/>
            <a:cxnLst/>
            <a:rect l="l" t="t" r="r" b="b"/>
            <a:pathLst>
              <a:path w="1724025">
                <a:moveTo>
                  <a:pt x="0" y="0"/>
                </a:moveTo>
                <a:lnTo>
                  <a:pt x="1723811" y="0"/>
                </a:lnTo>
              </a:path>
            </a:pathLst>
          </a:custGeom>
          <a:ln w="273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145386" y="3283577"/>
            <a:ext cx="0" cy="1561465"/>
          </a:xfrm>
          <a:custGeom>
            <a:avLst/>
            <a:gdLst/>
            <a:ahLst/>
            <a:cxnLst/>
            <a:rect l="l" t="t" r="r" b="b"/>
            <a:pathLst>
              <a:path h="1561464">
                <a:moveTo>
                  <a:pt x="0" y="0"/>
                </a:moveTo>
                <a:lnTo>
                  <a:pt x="0" y="1561218"/>
                </a:lnTo>
              </a:path>
            </a:pathLst>
          </a:custGeom>
          <a:ln w="32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490218" y="3255323"/>
            <a:ext cx="0" cy="1590040"/>
          </a:xfrm>
          <a:custGeom>
            <a:avLst/>
            <a:gdLst/>
            <a:ahLst/>
            <a:cxnLst/>
            <a:rect l="l" t="t" r="r" b="b"/>
            <a:pathLst>
              <a:path h="1590039">
                <a:moveTo>
                  <a:pt x="0" y="0"/>
                </a:moveTo>
                <a:lnTo>
                  <a:pt x="0" y="1589473"/>
                </a:lnTo>
              </a:path>
            </a:pathLst>
          </a:custGeom>
          <a:ln w="33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834904" y="3909204"/>
            <a:ext cx="0" cy="935990"/>
          </a:xfrm>
          <a:custGeom>
            <a:avLst/>
            <a:gdLst/>
            <a:ahLst/>
            <a:cxnLst/>
            <a:rect l="l" t="t" r="r" b="b"/>
            <a:pathLst>
              <a:path h="935989">
                <a:moveTo>
                  <a:pt x="0" y="0"/>
                </a:moveTo>
                <a:lnTo>
                  <a:pt x="0" y="935591"/>
                </a:lnTo>
              </a:path>
            </a:pathLst>
          </a:custGeom>
          <a:ln w="32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505998" y="4831752"/>
            <a:ext cx="1724025" cy="0"/>
          </a:xfrm>
          <a:custGeom>
            <a:avLst/>
            <a:gdLst/>
            <a:ahLst/>
            <a:cxnLst/>
            <a:rect l="l" t="t" r="r" b="b"/>
            <a:pathLst>
              <a:path w="1724025">
                <a:moveTo>
                  <a:pt x="0" y="0"/>
                </a:moveTo>
                <a:lnTo>
                  <a:pt x="1723811" y="0"/>
                </a:lnTo>
              </a:path>
            </a:pathLst>
          </a:custGeom>
          <a:ln w="273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214186" y="3283577"/>
            <a:ext cx="0" cy="1561465"/>
          </a:xfrm>
          <a:custGeom>
            <a:avLst/>
            <a:gdLst/>
            <a:ahLst/>
            <a:cxnLst/>
            <a:rect l="l" t="t" r="r" b="b"/>
            <a:pathLst>
              <a:path h="1561464">
                <a:moveTo>
                  <a:pt x="0" y="0"/>
                </a:moveTo>
                <a:lnTo>
                  <a:pt x="0" y="1561218"/>
                </a:lnTo>
              </a:path>
            </a:pathLst>
          </a:custGeom>
          <a:ln w="32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</a:t>
            </a:r>
            <a:r>
              <a:rPr spc="-5" dirty="0"/>
              <a:t>EV</a:t>
            </a:r>
            <a:r>
              <a:rPr dirty="0"/>
              <a:t>A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5" dirty="0"/>
              <a:t>nc</a:t>
            </a:r>
            <a:r>
              <a:rPr dirty="0"/>
              <a:t>.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i</a:t>
            </a:r>
            <a:r>
              <a:rPr spc="5" dirty="0"/>
              <a:t>g</a:t>
            </a:r>
            <a:r>
              <a:rPr spc="-5" dirty="0"/>
              <a:t>ht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5" dirty="0"/>
              <a:t>ese</a:t>
            </a:r>
            <a:r>
              <a:rPr dirty="0"/>
              <a:t>r</a:t>
            </a:r>
            <a:r>
              <a:rPr spc="-15" dirty="0"/>
              <a:t>v</a:t>
            </a:r>
            <a:r>
              <a:rPr spc="-5" dirty="0"/>
              <a:t>ed</a:t>
            </a:r>
          </a:p>
        </p:txBody>
      </p:sp>
      <p:sp>
        <p:nvSpPr>
          <p:cNvPr id="88" name="object 8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80888" y="608330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206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06857" y="504190"/>
            <a:ext cx="0" cy="78740"/>
          </a:xfrm>
          <a:custGeom>
            <a:avLst/>
            <a:gdLst/>
            <a:ahLst/>
            <a:cxnLst/>
            <a:rect l="l" t="t" r="r" b="b"/>
            <a:pathLst>
              <a:path h="78740">
                <a:moveTo>
                  <a:pt x="0" y="0"/>
                </a:moveTo>
                <a:lnTo>
                  <a:pt x="0" y="78739"/>
                </a:lnTo>
              </a:path>
            </a:pathLst>
          </a:custGeom>
          <a:ln w="53207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80888" y="478790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206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80888" y="425450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>
                <a:moveTo>
                  <a:pt x="0" y="0"/>
                </a:moveTo>
                <a:lnTo>
                  <a:pt x="51937" y="0"/>
                </a:lnTo>
              </a:path>
            </a:pathLst>
          </a:custGeom>
          <a:ln w="5714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80888" y="371475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3340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5995" y="345430"/>
            <a:ext cx="217170" cy="288925"/>
          </a:xfrm>
          <a:custGeom>
            <a:avLst/>
            <a:gdLst/>
            <a:ahLst/>
            <a:cxnLst/>
            <a:rect l="l" t="t" r="r" b="b"/>
            <a:pathLst>
              <a:path w="217170" h="288925">
                <a:moveTo>
                  <a:pt x="146987" y="0"/>
                </a:moveTo>
                <a:lnTo>
                  <a:pt x="104206" y="5543"/>
                </a:lnTo>
                <a:lnTo>
                  <a:pt x="66074" y="21618"/>
                </a:lnTo>
                <a:lnTo>
                  <a:pt x="34730" y="47390"/>
                </a:lnTo>
                <a:lnTo>
                  <a:pt x="12311" y="82024"/>
                </a:lnTo>
                <a:lnTo>
                  <a:pt x="956" y="124685"/>
                </a:lnTo>
                <a:lnTo>
                  <a:pt x="0" y="140545"/>
                </a:lnTo>
                <a:lnTo>
                  <a:pt x="653" y="156236"/>
                </a:lnTo>
                <a:lnTo>
                  <a:pt x="10140" y="199284"/>
                </a:lnTo>
                <a:lnTo>
                  <a:pt x="29995" y="235313"/>
                </a:lnTo>
                <a:lnTo>
                  <a:pt x="59037" y="263064"/>
                </a:lnTo>
                <a:lnTo>
                  <a:pt x="96084" y="281277"/>
                </a:lnTo>
                <a:lnTo>
                  <a:pt x="139955" y="288692"/>
                </a:lnTo>
                <a:lnTo>
                  <a:pt x="216913" y="288797"/>
                </a:lnTo>
                <a:lnTo>
                  <a:pt x="216913" y="238017"/>
                </a:lnTo>
                <a:lnTo>
                  <a:pt x="146987" y="238017"/>
                </a:lnTo>
                <a:lnTo>
                  <a:pt x="131955" y="237018"/>
                </a:lnTo>
                <a:lnTo>
                  <a:pt x="92591" y="222804"/>
                </a:lnTo>
                <a:lnTo>
                  <a:pt x="64674" y="193795"/>
                </a:lnTo>
                <a:lnTo>
                  <a:pt x="51865" y="152598"/>
                </a:lnTo>
                <a:lnTo>
                  <a:pt x="52796" y="135638"/>
                </a:lnTo>
                <a:lnTo>
                  <a:pt x="66933" y="93323"/>
                </a:lnTo>
                <a:lnTo>
                  <a:pt x="94862" y="64861"/>
                </a:lnTo>
                <a:lnTo>
                  <a:pt x="132433" y="51541"/>
                </a:lnTo>
                <a:lnTo>
                  <a:pt x="216833" y="50688"/>
                </a:lnTo>
                <a:lnTo>
                  <a:pt x="216912" y="775"/>
                </a:lnTo>
                <a:lnTo>
                  <a:pt x="146987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55507" y="345429"/>
            <a:ext cx="258445" cy="288925"/>
          </a:xfrm>
          <a:custGeom>
            <a:avLst/>
            <a:gdLst/>
            <a:ahLst/>
            <a:cxnLst/>
            <a:rect l="l" t="t" r="r" b="b"/>
            <a:pathLst>
              <a:path w="258445" h="288925">
                <a:moveTo>
                  <a:pt x="56022" y="0"/>
                </a:moveTo>
                <a:lnTo>
                  <a:pt x="0" y="0"/>
                </a:lnTo>
                <a:lnTo>
                  <a:pt x="101589" y="288797"/>
                </a:lnTo>
                <a:lnTo>
                  <a:pt x="154442" y="288797"/>
                </a:lnTo>
                <a:lnTo>
                  <a:pt x="184456" y="205252"/>
                </a:lnTo>
                <a:lnTo>
                  <a:pt x="128015" y="205252"/>
                </a:lnTo>
                <a:lnTo>
                  <a:pt x="56022" y="0"/>
                </a:lnTo>
                <a:close/>
              </a:path>
              <a:path w="258445" h="288925">
                <a:moveTo>
                  <a:pt x="258196" y="0"/>
                </a:moveTo>
                <a:lnTo>
                  <a:pt x="202051" y="0"/>
                </a:lnTo>
                <a:lnTo>
                  <a:pt x="128015" y="205252"/>
                </a:lnTo>
                <a:lnTo>
                  <a:pt x="184456" y="205252"/>
                </a:lnTo>
                <a:lnTo>
                  <a:pt x="258196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59723" y="345429"/>
            <a:ext cx="277495" cy="288925"/>
          </a:xfrm>
          <a:custGeom>
            <a:avLst/>
            <a:gdLst/>
            <a:ahLst/>
            <a:cxnLst/>
            <a:rect l="l" t="t" r="r" b="b"/>
            <a:pathLst>
              <a:path w="277495" h="288925">
                <a:moveTo>
                  <a:pt x="166115" y="0"/>
                </a:moveTo>
                <a:lnTo>
                  <a:pt x="111008" y="0"/>
                </a:lnTo>
                <a:lnTo>
                  <a:pt x="0" y="288797"/>
                </a:lnTo>
                <a:lnTo>
                  <a:pt x="57149" y="288797"/>
                </a:lnTo>
                <a:lnTo>
                  <a:pt x="79247" y="229483"/>
                </a:lnTo>
                <a:lnTo>
                  <a:pt x="254325" y="229483"/>
                </a:lnTo>
                <a:lnTo>
                  <a:pt x="234407" y="177667"/>
                </a:lnTo>
                <a:lnTo>
                  <a:pt x="99456" y="177667"/>
                </a:lnTo>
                <a:lnTo>
                  <a:pt x="138562" y="76199"/>
                </a:lnTo>
                <a:lnTo>
                  <a:pt x="195405" y="76199"/>
                </a:lnTo>
                <a:lnTo>
                  <a:pt x="166115" y="0"/>
                </a:lnTo>
                <a:close/>
              </a:path>
              <a:path w="277495" h="288925">
                <a:moveTo>
                  <a:pt x="254325" y="229483"/>
                </a:moveTo>
                <a:lnTo>
                  <a:pt x="197754" y="229483"/>
                </a:lnTo>
                <a:lnTo>
                  <a:pt x="219974" y="288797"/>
                </a:lnTo>
                <a:lnTo>
                  <a:pt x="277124" y="288797"/>
                </a:lnTo>
                <a:lnTo>
                  <a:pt x="254325" y="229483"/>
                </a:lnTo>
                <a:close/>
              </a:path>
              <a:path w="277495" h="288925">
                <a:moveTo>
                  <a:pt x="195405" y="76199"/>
                </a:moveTo>
                <a:lnTo>
                  <a:pt x="138562" y="76199"/>
                </a:lnTo>
                <a:lnTo>
                  <a:pt x="177667" y="177667"/>
                </a:lnTo>
                <a:lnTo>
                  <a:pt x="234407" y="177667"/>
                </a:lnTo>
                <a:lnTo>
                  <a:pt x="195405" y="76199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25425" y="272399"/>
            <a:ext cx="120014" cy="156845"/>
          </a:xfrm>
          <a:custGeom>
            <a:avLst/>
            <a:gdLst/>
            <a:ahLst/>
            <a:cxnLst/>
            <a:rect l="l" t="t" r="r" b="b"/>
            <a:pathLst>
              <a:path w="120015" h="156845">
                <a:moveTo>
                  <a:pt x="119454" y="0"/>
                </a:moveTo>
                <a:lnTo>
                  <a:pt x="0" y="161"/>
                </a:lnTo>
                <a:lnTo>
                  <a:pt x="1028" y="3056"/>
                </a:lnTo>
                <a:lnTo>
                  <a:pt x="3234" y="9213"/>
                </a:lnTo>
                <a:lnTo>
                  <a:pt x="20875" y="56975"/>
                </a:lnTo>
                <a:lnTo>
                  <a:pt x="39229" y="103809"/>
                </a:lnTo>
                <a:lnTo>
                  <a:pt x="57542" y="145852"/>
                </a:lnTo>
                <a:lnTo>
                  <a:pt x="62948" y="156589"/>
                </a:lnTo>
                <a:lnTo>
                  <a:pt x="78041" y="115017"/>
                </a:lnTo>
                <a:lnTo>
                  <a:pt x="119454" y="0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75311" y="344700"/>
            <a:ext cx="42545" cy="48895"/>
          </a:xfrm>
          <a:custGeom>
            <a:avLst/>
            <a:gdLst/>
            <a:ahLst/>
            <a:cxnLst/>
            <a:rect l="l" t="t" r="r" b="b"/>
            <a:pathLst>
              <a:path w="42545" h="48895">
                <a:moveTo>
                  <a:pt x="17668" y="0"/>
                </a:moveTo>
                <a:lnTo>
                  <a:pt x="7775" y="5085"/>
                </a:lnTo>
                <a:lnTo>
                  <a:pt x="1336" y="16240"/>
                </a:lnTo>
                <a:lnTo>
                  <a:pt x="0" y="33741"/>
                </a:lnTo>
                <a:lnTo>
                  <a:pt x="8697" y="44301"/>
                </a:lnTo>
                <a:lnTo>
                  <a:pt x="21912" y="48369"/>
                </a:lnTo>
                <a:lnTo>
                  <a:pt x="27847" y="47556"/>
                </a:lnTo>
                <a:lnTo>
                  <a:pt x="34177" y="43482"/>
                </a:lnTo>
                <a:lnTo>
                  <a:pt x="16534" y="43482"/>
                </a:lnTo>
                <a:lnTo>
                  <a:pt x="6491" y="35623"/>
                </a:lnTo>
                <a:lnTo>
                  <a:pt x="2705" y="20702"/>
                </a:lnTo>
                <a:lnTo>
                  <a:pt x="9204" y="8469"/>
                </a:lnTo>
                <a:lnTo>
                  <a:pt x="21912" y="3655"/>
                </a:lnTo>
                <a:lnTo>
                  <a:pt x="33417" y="3655"/>
                </a:lnTo>
                <a:lnTo>
                  <a:pt x="32859" y="3138"/>
                </a:lnTo>
                <a:lnTo>
                  <a:pt x="17668" y="0"/>
                </a:lnTo>
                <a:close/>
              </a:path>
              <a:path w="42545" h="48895">
                <a:moveTo>
                  <a:pt x="33417" y="3655"/>
                </a:moveTo>
                <a:lnTo>
                  <a:pt x="21912" y="3655"/>
                </a:lnTo>
                <a:lnTo>
                  <a:pt x="29658" y="5430"/>
                </a:lnTo>
                <a:lnTo>
                  <a:pt x="37755" y="14324"/>
                </a:lnTo>
                <a:lnTo>
                  <a:pt x="40074" y="30966"/>
                </a:lnTo>
                <a:lnTo>
                  <a:pt x="31894" y="40352"/>
                </a:lnTo>
                <a:lnTo>
                  <a:pt x="16534" y="43482"/>
                </a:lnTo>
                <a:lnTo>
                  <a:pt x="34177" y="43482"/>
                </a:lnTo>
                <a:lnTo>
                  <a:pt x="36748" y="41828"/>
                </a:lnTo>
                <a:lnTo>
                  <a:pt x="42139" y="30169"/>
                </a:lnTo>
                <a:lnTo>
                  <a:pt x="42499" y="12053"/>
                </a:lnTo>
                <a:lnTo>
                  <a:pt x="33417" y="3655"/>
                </a:lnTo>
                <a:close/>
              </a:path>
              <a:path w="42545" h="48895">
                <a:moveTo>
                  <a:pt x="28252" y="10391"/>
                </a:moveTo>
                <a:lnTo>
                  <a:pt x="13895" y="10398"/>
                </a:lnTo>
                <a:lnTo>
                  <a:pt x="13895" y="37579"/>
                </a:lnTo>
                <a:lnTo>
                  <a:pt x="18742" y="37579"/>
                </a:lnTo>
                <a:lnTo>
                  <a:pt x="18742" y="25631"/>
                </a:lnTo>
                <a:lnTo>
                  <a:pt x="28648" y="25631"/>
                </a:lnTo>
                <a:lnTo>
                  <a:pt x="31056" y="22339"/>
                </a:lnTo>
                <a:lnTo>
                  <a:pt x="18742" y="22339"/>
                </a:lnTo>
                <a:lnTo>
                  <a:pt x="18742" y="14079"/>
                </a:lnTo>
                <a:lnTo>
                  <a:pt x="31056" y="14079"/>
                </a:lnTo>
                <a:lnTo>
                  <a:pt x="31056" y="13561"/>
                </a:lnTo>
                <a:lnTo>
                  <a:pt x="28252" y="10391"/>
                </a:lnTo>
                <a:close/>
              </a:path>
              <a:path w="42545" h="48895">
                <a:moveTo>
                  <a:pt x="24320" y="25631"/>
                </a:moveTo>
                <a:lnTo>
                  <a:pt x="19504" y="25631"/>
                </a:lnTo>
                <a:lnTo>
                  <a:pt x="20266" y="26393"/>
                </a:lnTo>
                <a:lnTo>
                  <a:pt x="21912" y="27917"/>
                </a:lnTo>
                <a:lnTo>
                  <a:pt x="23039" y="29959"/>
                </a:lnTo>
                <a:lnTo>
                  <a:pt x="25082" y="33129"/>
                </a:lnTo>
                <a:lnTo>
                  <a:pt x="26971" y="37579"/>
                </a:lnTo>
                <a:lnTo>
                  <a:pt x="32580" y="37579"/>
                </a:lnTo>
                <a:lnTo>
                  <a:pt x="28648" y="30721"/>
                </a:lnTo>
                <a:lnTo>
                  <a:pt x="26971" y="28801"/>
                </a:lnTo>
                <a:lnTo>
                  <a:pt x="25447" y="25996"/>
                </a:lnTo>
                <a:lnTo>
                  <a:pt x="24320" y="25631"/>
                </a:lnTo>
                <a:close/>
              </a:path>
              <a:path w="42545" h="48895">
                <a:moveTo>
                  <a:pt x="31056" y="14079"/>
                </a:moveTo>
                <a:lnTo>
                  <a:pt x="25082" y="14079"/>
                </a:lnTo>
                <a:lnTo>
                  <a:pt x="26606" y="15206"/>
                </a:lnTo>
                <a:lnTo>
                  <a:pt x="26606" y="19535"/>
                </a:lnTo>
                <a:lnTo>
                  <a:pt x="25844" y="20419"/>
                </a:lnTo>
                <a:lnTo>
                  <a:pt x="25082" y="21181"/>
                </a:lnTo>
                <a:lnTo>
                  <a:pt x="24320" y="22339"/>
                </a:lnTo>
                <a:lnTo>
                  <a:pt x="31056" y="22339"/>
                </a:lnTo>
                <a:lnTo>
                  <a:pt x="31056" y="14079"/>
                </a:lnTo>
                <a:close/>
              </a:path>
            </a:pathLst>
          </a:custGeom>
          <a:solidFill>
            <a:srgbClr val="003F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Slidi</a:t>
            </a:r>
            <a:r>
              <a:rPr spc="-30" dirty="0"/>
              <a:t>ng</a:t>
            </a:r>
            <a:r>
              <a:rPr spc="-10" dirty="0"/>
              <a:t>-</a:t>
            </a:r>
            <a:r>
              <a:rPr spc="-55" dirty="0"/>
              <a:t>W</a:t>
            </a:r>
            <a:r>
              <a:rPr spc="-15" dirty="0"/>
              <a:t>in</a:t>
            </a:r>
            <a:r>
              <a:rPr spc="-30" dirty="0"/>
              <a:t>d</a:t>
            </a:r>
            <a:r>
              <a:rPr spc="-20" dirty="0"/>
              <a:t>ow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15" dirty="0"/>
              <a:t>Patte</a:t>
            </a:r>
            <a:r>
              <a:rPr spc="-20" dirty="0"/>
              <a:t>rn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spc="-35" dirty="0"/>
              <a:t>o</a:t>
            </a:r>
            <a:r>
              <a:rPr spc="-20" dirty="0"/>
              <a:t>wer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20" dirty="0"/>
              <a:t>Savings</a:t>
            </a:r>
          </a:p>
        </p:txBody>
      </p:sp>
      <p:sp>
        <p:nvSpPr>
          <p:cNvPr id="14" name="object 14"/>
          <p:cNvSpPr/>
          <p:nvPr/>
        </p:nvSpPr>
        <p:spPr>
          <a:xfrm>
            <a:off x="8380476" y="3803903"/>
            <a:ext cx="326390" cy="0"/>
          </a:xfrm>
          <a:custGeom>
            <a:avLst/>
            <a:gdLst/>
            <a:ahLst/>
            <a:cxnLst/>
            <a:rect l="l" t="t" r="r" b="b"/>
            <a:pathLst>
              <a:path w="326390">
                <a:moveTo>
                  <a:pt x="0" y="0"/>
                </a:moveTo>
                <a:lnTo>
                  <a:pt x="326135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62571" y="3803903"/>
            <a:ext cx="650875" cy="0"/>
          </a:xfrm>
          <a:custGeom>
            <a:avLst/>
            <a:gdLst/>
            <a:ahLst/>
            <a:cxnLst/>
            <a:rect l="l" t="t" r="r" b="b"/>
            <a:pathLst>
              <a:path w="650875">
                <a:moveTo>
                  <a:pt x="0" y="0"/>
                </a:moveTo>
                <a:lnTo>
                  <a:pt x="650747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43144" y="3803903"/>
            <a:ext cx="650875" cy="0"/>
          </a:xfrm>
          <a:custGeom>
            <a:avLst/>
            <a:gdLst/>
            <a:ahLst/>
            <a:cxnLst/>
            <a:rect l="l" t="t" r="r" b="b"/>
            <a:pathLst>
              <a:path w="650875">
                <a:moveTo>
                  <a:pt x="0" y="0"/>
                </a:moveTo>
                <a:lnTo>
                  <a:pt x="650747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851" y="3803903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>
                <a:moveTo>
                  <a:pt x="0" y="0"/>
                </a:moveTo>
                <a:lnTo>
                  <a:pt x="326135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80476" y="3421379"/>
            <a:ext cx="326390" cy="0"/>
          </a:xfrm>
          <a:custGeom>
            <a:avLst/>
            <a:gdLst/>
            <a:ahLst/>
            <a:cxnLst/>
            <a:rect l="l" t="t" r="r" b="b"/>
            <a:pathLst>
              <a:path w="326390">
                <a:moveTo>
                  <a:pt x="0" y="0"/>
                </a:moveTo>
                <a:lnTo>
                  <a:pt x="326135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62571" y="3421379"/>
            <a:ext cx="650875" cy="0"/>
          </a:xfrm>
          <a:custGeom>
            <a:avLst/>
            <a:gdLst/>
            <a:ahLst/>
            <a:cxnLst/>
            <a:rect l="l" t="t" r="r" b="b"/>
            <a:pathLst>
              <a:path w="650875">
                <a:moveTo>
                  <a:pt x="0" y="0"/>
                </a:moveTo>
                <a:lnTo>
                  <a:pt x="650747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43144" y="3421379"/>
            <a:ext cx="650875" cy="0"/>
          </a:xfrm>
          <a:custGeom>
            <a:avLst/>
            <a:gdLst/>
            <a:ahLst/>
            <a:cxnLst/>
            <a:rect l="l" t="t" r="r" b="b"/>
            <a:pathLst>
              <a:path w="650875">
                <a:moveTo>
                  <a:pt x="0" y="0"/>
                </a:moveTo>
                <a:lnTo>
                  <a:pt x="650747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49851" y="3421379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>
                <a:moveTo>
                  <a:pt x="0" y="0"/>
                </a:moveTo>
                <a:lnTo>
                  <a:pt x="326135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80476" y="3038855"/>
            <a:ext cx="326390" cy="0"/>
          </a:xfrm>
          <a:custGeom>
            <a:avLst/>
            <a:gdLst/>
            <a:ahLst/>
            <a:cxnLst/>
            <a:rect l="l" t="t" r="r" b="b"/>
            <a:pathLst>
              <a:path w="326390">
                <a:moveTo>
                  <a:pt x="0" y="0"/>
                </a:moveTo>
                <a:lnTo>
                  <a:pt x="326135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62571" y="3038855"/>
            <a:ext cx="650875" cy="0"/>
          </a:xfrm>
          <a:custGeom>
            <a:avLst/>
            <a:gdLst/>
            <a:ahLst/>
            <a:cxnLst/>
            <a:rect l="l" t="t" r="r" b="b"/>
            <a:pathLst>
              <a:path w="650875">
                <a:moveTo>
                  <a:pt x="0" y="0"/>
                </a:moveTo>
                <a:lnTo>
                  <a:pt x="650747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43144" y="3038855"/>
            <a:ext cx="650875" cy="0"/>
          </a:xfrm>
          <a:custGeom>
            <a:avLst/>
            <a:gdLst/>
            <a:ahLst/>
            <a:cxnLst/>
            <a:rect l="l" t="t" r="r" b="b"/>
            <a:pathLst>
              <a:path w="650875">
                <a:moveTo>
                  <a:pt x="0" y="0"/>
                </a:moveTo>
                <a:lnTo>
                  <a:pt x="650747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49851" y="3038855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>
                <a:moveTo>
                  <a:pt x="0" y="0"/>
                </a:moveTo>
                <a:lnTo>
                  <a:pt x="326135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80476" y="2656332"/>
            <a:ext cx="326390" cy="0"/>
          </a:xfrm>
          <a:custGeom>
            <a:avLst/>
            <a:gdLst/>
            <a:ahLst/>
            <a:cxnLst/>
            <a:rect l="l" t="t" r="r" b="b"/>
            <a:pathLst>
              <a:path w="326390">
                <a:moveTo>
                  <a:pt x="0" y="0"/>
                </a:moveTo>
                <a:lnTo>
                  <a:pt x="326135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62571" y="2656332"/>
            <a:ext cx="650875" cy="0"/>
          </a:xfrm>
          <a:custGeom>
            <a:avLst/>
            <a:gdLst/>
            <a:ahLst/>
            <a:cxnLst/>
            <a:rect l="l" t="t" r="r" b="b"/>
            <a:pathLst>
              <a:path w="650875">
                <a:moveTo>
                  <a:pt x="0" y="0"/>
                </a:moveTo>
                <a:lnTo>
                  <a:pt x="650747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43144" y="2656332"/>
            <a:ext cx="650875" cy="0"/>
          </a:xfrm>
          <a:custGeom>
            <a:avLst/>
            <a:gdLst/>
            <a:ahLst/>
            <a:cxnLst/>
            <a:rect l="l" t="t" r="r" b="b"/>
            <a:pathLst>
              <a:path w="650875">
                <a:moveTo>
                  <a:pt x="0" y="0"/>
                </a:moveTo>
                <a:lnTo>
                  <a:pt x="650747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49851" y="2656332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>
                <a:moveTo>
                  <a:pt x="0" y="0"/>
                </a:moveTo>
                <a:lnTo>
                  <a:pt x="326135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380476" y="2273808"/>
            <a:ext cx="326390" cy="0"/>
          </a:xfrm>
          <a:custGeom>
            <a:avLst/>
            <a:gdLst/>
            <a:ahLst/>
            <a:cxnLst/>
            <a:rect l="l" t="t" r="r" b="b"/>
            <a:pathLst>
              <a:path w="326390">
                <a:moveTo>
                  <a:pt x="0" y="0"/>
                </a:moveTo>
                <a:lnTo>
                  <a:pt x="326135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62571" y="2273808"/>
            <a:ext cx="650875" cy="0"/>
          </a:xfrm>
          <a:custGeom>
            <a:avLst/>
            <a:gdLst/>
            <a:ahLst/>
            <a:cxnLst/>
            <a:rect l="l" t="t" r="r" b="b"/>
            <a:pathLst>
              <a:path w="650875">
                <a:moveTo>
                  <a:pt x="0" y="0"/>
                </a:moveTo>
                <a:lnTo>
                  <a:pt x="650747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43144" y="2273808"/>
            <a:ext cx="650875" cy="0"/>
          </a:xfrm>
          <a:custGeom>
            <a:avLst/>
            <a:gdLst/>
            <a:ahLst/>
            <a:cxnLst/>
            <a:rect l="l" t="t" r="r" b="b"/>
            <a:pathLst>
              <a:path w="650875">
                <a:moveTo>
                  <a:pt x="0" y="0"/>
                </a:moveTo>
                <a:lnTo>
                  <a:pt x="650747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49851" y="2273808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>
                <a:moveTo>
                  <a:pt x="0" y="0"/>
                </a:moveTo>
                <a:lnTo>
                  <a:pt x="326135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62571" y="1891283"/>
            <a:ext cx="1844039" cy="0"/>
          </a:xfrm>
          <a:custGeom>
            <a:avLst/>
            <a:gdLst/>
            <a:ahLst/>
            <a:cxnLst/>
            <a:rect l="l" t="t" r="r" b="b"/>
            <a:pathLst>
              <a:path w="1844040">
                <a:moveTo>
                  <a:pt x="0" y="0"/>
                </a:moveTo>
                <a:lnTo>
                  <a:pt x="1844039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08803" y="1891283"/>
            <a:ext cx="1085215" cy="0"/>
          </a:xfrm>
          <a:custGeom>
            <a:avLst/>
            <a:gdLst/>
            <a:ahLst/>
            <a:cxnLst/>
            <a:rect l="l" t="t" r="r" b="b"/>
            <a:pathLst>
              <a:path w="1085214">
                <a:moveTo>
                  <a:pt x="0" y="0"/>
                </a:moveTo>
                <a:lnTo>
                  <a:pt x="1085087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49851" y="1891283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>
                <a:moveTo>
                  <a:pt x="0" y="0"/>
                </a:moveTo>
                <a:lnTo>
                  <a:pt x="326135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08803" y="1508760"/>
            <a:ext cx="3797935" cy="0"/>
          </a:xfrm>
          <a:custGeom>
            <a:avLst/>
            <a:gdLst/>
            <a:ahLst/>
            <a:cxnLst/>
            <a:rect l="l" t="t" r="r" b="b"/>
            <a:pathLst>
              <a:path w="3797934">
                <a:moveTo>
                  <a:pt x="0" y="0"/>
                </a:moveTo>
                <a:lnTo>
                  <a:pt x="3797807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49851" y="1508760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>
                <a:moveTo>
                  <a:pt x="0" y="0"/>
                </a:moveTo>
                <a:lnTo>
                  <a:pt x="326135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49851" y="1126236"/>
            <a:ext cx="4556760" cy="0"/>
          </a:xfrm>
          <a:custGeom>
            <a:avLst/>
            <a:gdLst/>
            <a:ahLst/>
            <a:cxnLst/>
            <a:rect l="l" t="t" r="r" b="b"/>
            <a:pathLst>
              <a:path w="4556759">
                <a:moveTo>
                  <a:pt x="0" y="0"/>
                </a:moveTo>
                <a:lnTo>
                  <a:pt x="4556759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75988" y="1126236"/>
            <a:ext cx="433070" cy="3060700"/>
          </a:xfrm>
          <a:custGeom>
            <a:avLst/>
            <a:gdLst/>
            <a:ahLst/>
            <a:cxnLst/>
            <a:rect l="l" t="t" r="r" b="b"/>
            <a:pathLst>
              <a:path w="433070" h="3060700">
                <a:moveTo>
                  <a:pt x="432815" y="0"/>
                </a:moveTo>
                <a:lnTo>
                  <a:pt x="0" y="0"/>
                </a:lnTo>
                <a:lnTo>
                  <a:pt x="0" y="3060191"/>
                </a:lnTo>
                <a:lnTo>
                  <a:pt x="432815" y="3060191"/>
                </a:lnTo>
                <a:lnTo>
                  <a:pt x="432815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93891" y="1642872"/>
            <a:ext cx="434340" cy="2543810"/>
          </a:xfrm>
          <a:custGeom>
            <a:avLst/>
            <a:gdLst/>
            <a:ahLst/>
            <a:cxnLst/>
            <a:rect l="l" t="t" r="r" b="b"/>
            <a:pathLst>
              <a:path w="434339" h="2543810">
                <a:moveTo>
                  <a:pt x="434339" y="0"/>
                </a:moveTo>
                <a:lnTo>
                  <a:pt x="0" y="0"/>
                </a:lnTo>
                <a:lnTo>
                  <a:pt x="0" y="2543555"/>
                </a:lnTo>
                <a:lnTo>
                  <a:pt x="434339" y="2543555"/>
                </a:lnTo>
                <a:lnTo>
                  <a:pt x="434339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13319" y="2001012"/>
            <a:ext cx="434340" cy="2185670"/>
          </a:xfrm>
          <a:custGeom>
            <a:avLst/>
            <a:gdLst/>
            <a:ahLst/>
            <a:cxnLst/>
            <a:rect l="l" t="t" r="r" b="b"/>
            <a:pathLst>
              <a:path w="434340" h="2185670">
                <a:moveTo>
                  <a:pt x="434339" y="0"/>
                </a:moveTo>
                <a:lnTo>
                  <a:pt x="0" y="0"/>
                </a:lnTo>
                <a:lnTo>
                  <a:pt x="0" y="2185415"/>
                </a:lnTo>
                <a:lnTo>
                  <a:pt x="434339" y="2185415"/>
                </a:lnTo>
                <a:lnTo>
                  <a:pt x="434339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08803" y="2037588"/>
            <a:ext cx="434340" cy="2148840"/>
          </a:xfrm>
          <a:custGeom>
            <a:avLst/>
            <a:gdLst/>
            <a:ahLst/>
            <a:cxnLst/>
            <a:rect l="l" t="t" r="r" b="b"/>
            <a:pathLst>
              <a:path w="434339" h="2148840">
                <a:moveTo>
                  <a:pt x="434339" y="0"/>
                </a:moveTo>
                <a:lnTo>
                  <a:pt x="0" y="0"/>
                </a:lnTo>
                <a:lnTo>
                  <a:pt x="0" y="2148839"/>
                </a:lnTo>
                <a:lnTo>
                  <a:pt x="434339" y="2148839"/>
                </a:lnTo>
                <a:lnTo>
                  <a:pt x="434339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28232" y="1636776"/>
            <a:ext cx="434340" cy="2550160"/>
          </a:xfrm>
          <a:custGeom>
            <a:avLst/>
            <a:gdLst/>
            <a:ahLst/>
            <a:cxnLst/>
            <a:rect l="l" t="t" r="r" b="b"/>
            <a:pathLst>
              <a:path w="434340" h="2550160">
                <a:moveTo>
                  <a:pt x="434339" y="0"/>
                </a:moveTo>
                <a:lnTo>
                  <a:pt x="0" y="0"/>
                </a:lnTo>
                <a:lnTo>
                  <a:pt x="0" y="2549651"/>
                </a:lnTo>
                <a:lnTo>
                  <a:pt x="434339" y="2549651"/>
                </a:lnTo>
                <a:lnTo>
                  <a:pt x="434339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947659" y="2151888"/>
            <a:ext cx="433070" cy="2034539"/>
          </a:xfrm>
          <a:custGeom>
            <a:avLst/>
            <a:gdLst/>
            <a:ahLst/>
            <a:cxnLst/>
            <a:rect l="l" t="t" r="r" b="b"/>
            <a:pathLst>
              <a:path w="433070" h="2034539">
                <a:moveTo>
                  <a:pt x="432815" y="0"/>
                </a:moveTo>
                <a:lnTo>
                  <a:pt x="0" y="0"/>
                </a:lnTo>
                <a:lnTo>
                  <a:pt x="0" y="2034539"/>
                </a:lnTo>
                <a:lnTo>
                  <a:pt x="432815" y="2034539"/>
                </a:lnTo>
                <a:lnTo>
                  <a:pt x="432815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149851" y="4186428"/>
            <a:ext cx="4556760" cy="0"/>
          </a:xfrm>
          <a:custGeom>
            <a:avLst/>
            <a:gdLst/>
            <a:ahLst/>
            <a:cxnLst/>
            <a:rect l="l" t="t" r="r" b="b"/>
            <a:pathLst>
              <a:path w="4556759">
                <a:moveTo>
                  <a:pt x="0" y="0"/>
                </a:moveTo>
                <a:lnTo>
                  <a:pt x="4556759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49851" y="4186428"/>
            <a:ext cx="0" cy="68580"/>
          </a:xfrm>
          <a:custGeom>
            <a:avLst/>
            <a:gdLst/>
            <a:ahLst/>
            <a:cxnLst/>
            <a:rect l="l" t="t" r="r" b="b"/>
            <a:pathLst>
              <a:path h="68579">
                <a:moveTo>
                  <a:pt x="0" y="0"/>
                </a:moveTo>
                <a:lnTo>
                  <a:pt x="0" y="68579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669279" y="4186428"/>
            <a:ext cx="0" cy="68580"/>
          </a:xfrm>
          <a:custGeom>
            <a:avLst/>
            <a:gdLst/>
            <a:ahLst/>
            <a:cxnLst/>
            <a:rect l="l" t="t" r="r" b="b"/>
            <a:pathLst>
              <a:path h="68579">
                <a:moveTo>
                  <a:pt x="0" y="0"/>
                </a:moveTo>
                <a:lnTo>
                  <a:pt x="0" y="68579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187183" y="4186428"/>
            <a:ext cx="0" cy="68580"/>
          </a:xfrm>
          <a:custGeom>
            <a:avLst/>
            <a:gdLst/>
            <a:ahLst/>
            <a:cxnLst/>
            <a:rect l="l" t="t" r="r" b="b"/>
            <a:pathLst>
              <a:path h="68579">
                <a:moveTo>
                  <a:pt x="0" y="0"/>
                </a:moveTo>
                <a:lnTo>
                  <a:pt x="0" y="68579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06611" y="4186428"/>
            <a:ext cx="0" cy="68580"/>
          </a:xfrm>
          <a:custGeom>
            <a:avLst/>
            <a:gdLst/>
            <a:ahLst/>
            <a:cxnLst/>
            <a:rect l="l" t="t" r="r" b="b"/>
            <a:pathLst>
              <a:path h="68579">
                <a:moveTo>
                  <a:pt x="0" y="0"/>
                </a:moveTo>
                <a:lnTo>
                  <a:pt x="0" y="68579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294127" y="4335044"/>
            <a:ext cx="1232535" cy="518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0" marR="5080" indent="-419100">
              <a:lnSpc>
                <a:spcPts val="2080"/>
              </a:lnSpc>
            </a:pP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Conv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tion</a:t>
            </a:r>
            <a:r>
              <a:rPr sz="180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5x5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908675" y="4335044"/>
            <a:ext cx="1042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800" spc="5" dirty="0">
                <a:solidFill>
                  <a:srgbClr val="072C61"/>
                </a:solidFill>
                <a:latin typeface="Arial"/>
                <a:cs typeface="Arial"/>
              </a:rPr>
              <a:t>b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800" spc="5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3x3</a:t>
            </a:r>
            <a:endParaRPr sz="1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294256" y="4335044"/>
            <a:ext cx="13093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Av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1800" spc="5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g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spc="4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72C61"/>
                </a:solidFill>
                <a:latin typeface="Arial"/>
                <a:cs typeface="Arial"/>
              </a:rPr>
              <a:t>7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x7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955547" y="3621023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69" h="90170">
                <a:moveTo>
                  <a:pt x="0" y="89915"/>
                </a:moveTo>
                <a:lnTo>
                  <a:pt x="89915" y="89915"/>
                </a:lnTo>
                <a:lnTo>
                  <a:pt x="89915" y="0"/>
                </a:lnTo>
                <a:lnTo>
                  <a:pt x="0" y="0"/>
                </a:lnTo>
                <a:lnTo>
                  <a:pt x="0" y="89915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55547" y="3893820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69" h="90170">
                <a:moveTo>
                  <a:pt x="0" y="89915"/>
                </a:moveTo>
                <a:lnTo>
                  <a:pt x="89915" y="89915"/>
                </a:lnTo>
                <a:lnTo>
                  <a:pt x="89915" y="0"/>
                </a:lnTo>
                <a:lnTo>
                  <a:pt x="0" y="0"/>
                </a:lnTo>
                <a:lnTo>
                  <a:pt x="0" y="89915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072995" y="3567215"/>
            <a:ext cx="232600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7800"/>
              </a:lnSpc>
            </a:pPr>
            <a:r>
              <a:rPr sz="1400" spc="-10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EVA-</a:t>
            </a:r>
            <a:r>
              <a:rPr sz="1400" spc="-15" dirty="0">
                <a:solidFill>
                  <a:srgbClr val="072C61"/>
                </a:solidFill>
                <a:latin typeface="Arial"/>
                <a:cs typeface="Arial"/>
              </a:rPr>
              <a:t>X</a:t>
            </a:r>
            <a:r>
              <a:rPr sz="1400" spc="5" dirty="0">
                <a:solidFill>
                  <a:srgbClr val="072C61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4</a:t>
            </a:r>
            <a:r>
              <a:rPr sz="1400" spc="3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72C61"/>
                </a:solidFill>
                <a:latin typeface="Arial"/>
                <a:cs typeface="Arial"/>
              </a:rPr>
              <a:t>"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Sliding</a:t>
            </a:r>
            <a:r>
              <a:rPr sz="1400" spc="3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72C61"/>
                </a:solidFill>
                <a:latin typeface="Arial"/>
                <a:cs typeface="Arial"/>
              </a:rPr>
              <a:t>W</a:t>
            </a:r>
            <a:r>
              <a:rPr sz="1400" spc="-5" dirty="0">
                <a:solidFill>
                  <a:srgbClr val="072C61"/>
                </a:solidFill>
                <a:latin typeface="Arial"/>
                <a:cs typeface="Arial"/>
              </a:rPr>
              <a:t>indo</a:t>
            </a:r>
            <a:r>
              <a:rPr sz="1400" spc="-10" dirty="0">
                <a:solidFill>
                  <a:srgbClr val="072C61"/>
                </a:solidFill>
                <a:latin typeface="Arial"/>
                <a:cs typeface="Arial"/>
              </a:rPr>
              <a:t>w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"</a:t>
            </a:r>
            <a:r>
              <a:rPr sz="140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EVA-</a:t>
            </a:r>
            <a:r>
              <a:rPr sz="1400" spc="-15" dirty="0">
                <a:solidFill>
                  <a:srgbClr val="072C61"/>
                </a:solidFill>
                <a:latin typeface="Arial"/>
                <a:cs typeface="Arial"/>
              </a:rPr>
              <a:t>X</a:t>
            </a:r>
            <a:r>
              <a:rPr sz="1400" spc="5" dirty="0">
                <a:solidFill>
                  <a:srgbClr val="072C61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4</a:t>
            </a:r>
            <a:r>
              <a:rPr sz="1400" spc="3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72C61"/>
                </a:solidFill>
                <a:latin typeface="Arial"/>
                <a:cs typeface="Arial"/>
              </a:rPr>
              <a:t>"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Sliding</a:t>
            </a:r>
            <a:r>
              <a:rPr sz="1400" spc="3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Pa</a:t>
            </a:r>
            <a:r>
              <a:rPr sz="1400" spc="-10" dirty="0">
                <a:solidFill>
                  <a:srgbClr val="072C61"/>
                </a:solidFill>
                <a:latin typeface="Arial"/>
                <a:cs typeface="Arial"/>
              </a:rPr>
              <a:t>tt</a:t>
            </a:r>
            <a:r>
              <a:rPr sz="1400" spc="-5" dirty="0">
                <a:solidFill>
                  <a:srgbClr val="072C61"/>
                </a:solidFill>
                <a:latin typeface="Arial"/>
                <a:cs typeface="Arial"/>
              </a:rPr>
              <a:t>ern"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087873" y="756818"/>
            <a:ext cx="3173095" cy="344170"/>
          </a:xfrm>
          <a:custGeom>
            <a:avLst/>
            <a:gdLst/>
            <a:ahLst/>
            <a:cxnLst/>
            <a:rect l="l" t="t" r="r" b="b"/>
            <a:pathLst>
              <a:path w="3173095" h="344169">
                <a:moveTo>
                  <a:pt x="0" y="343875"/>
                </a:moveTo>
                <a:lnTo>
                  <a:pt x="3173089" y="343875"/>
                </a:lnTo>
                <a:lnTo>
                  <a:pt x="3173089" y="0"/>
                </a:lnTo>
                <a:lnTo>
                  <a:pt x="0" y="0"/>
                </a:lnTo>
                <a:lnTo>
                  <a:pt x="0" y="343875"/>
                </a:lnTo>
                <a:close/>
              </a:path>
            </a:pathLst>
          </a:custGeom>
          <a:solidFill>
            <a:srgbClr val="999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5190494" y="816407"/>
            <a:ext cx="29686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tive</a:t>
            </a:r>
            <a:r>
              <a:rPr sz="18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ns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mpti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</a:t>
            </a:r>
            <a:r>
              <a:rPr spc="-5" dirty="0"/>
              <a:t>EV</a:t>
            </a:r>
            <a:r>
              <a:rPr dirty="0"/>
              <a:t>A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5" dirty="0"/>
              <a:t>nc</a:t>
            </a:r>
            <a:r>
              <a:rPr dirty="0"/>
              <a:t>.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i</a:t>
            </a:r>
            <a:r>
              <a:rPr spc="5" dirty="0"/>
              <a:t>g</a:t>
            </a:r>
            <a:r>
              <a:rPr spc="-5" dirty="0"/>
              <a:t>ht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5" dirty="0"/>
              <a:t>ese</a:t>
            </a:r>
            <a:r>
              <a:rPr dirty="0"/>
              <a:t>r</a:t>
            </a:r>
            <a:r>
              <a:rPr spc="-15" dirty="0"/>
              <a:t>v</a:t>
            </a:r>
            <a:r>
              <a:rPr spc="-5" dirty="0"/>
              <a:t>ed</a:t>
            </a: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46348" y="1057158"/>
          <a:ext cx="3510915" cy="1748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0903"/>
                <a:gridCol w="1135379"/>
                <a:gridCol w="1135373"/>
              </a:tblGrid>
              <a:tr h="738621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72C61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112395" indent="135255" algn="just">
                        <a:lnSpc>
                          <a:spcPct val="99400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ng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Wi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ndow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Ut</a:t>
                      </a:r>
                      <a:r>
                        <a:rPr sz="16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liz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</a:t>
                      </a:r>
                      <a:r>
                        <a:rPr sz="16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72C61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112395" indent="135255" algn="just">
                        <a:lnSpc>
                          <a:spcPct val="99400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ng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Pattern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Ut</a:t>
                      </a:r>
                      <a:r>
                        <a:rPr sz="16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liz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</a:t>
                      </a:r>
                      <a:r>
                        <a:rPr sz="16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72C61"/>
                    </a:solidFill>
                  </a:tcPr>
                </a:tc>
              </a:tr>
              <a:tr h="494918">
                <a:tc>
                  <a:txBody>
                    <a:bodyPr/>
                    <a:lstStyle/>
                    <a:p>
                      <a:pPr marL="3175" marR="125095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ut</a:t>
                      </a:r>
                      <a:r>
                        <a:rPr sz="16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5x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62.5%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5877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89%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7F7F7F"/>
                    </a:solidFill>
                  </a:tcPr>
                </a:tc>
              </a:tr>
              <a:tr h="250947">
                <a:tc>
                  <a:txBody>
                    <a:bodyPr/>
                    <a:lstStyle/>
                    <a:p>
                      <a:pPr marL="3175">
                        <a:lnSpc>
                          <a:spcPts val="1789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Sobel</a:t>
                      </a:r>
                      <a:r>
                        <a:rPr sz="1600" spc="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3x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58140">
                        <a:lnSpc>
                          <a:spcPts val="1789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75%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58775">
                        <a:lnSpc>
                          <a:spcPts val="1789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75%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7F7F7F"/>
                    </a:solidFill>
                  </a:tcPr>
                </a:tc>
              </a:tr>
              <a:tr h="250960">
                <a:tc>
                  <a:txBody>
                    <a:bodyPr/>
                    <a:lstStyle/>
                    <a:p>
                      <a:pPr marL="3175">
                        <a:lnSpc>
                          <a:spcPts val="1889"/>
                        </a:lnSpc>
                      </a:pPr>
                      <a:r>
                        <a:rPr sz="16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erag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6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1889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87.5%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58775">
                        <a:lnSpc>
                          <a:spcPts val="1889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94%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15" dirty="0"/>
              <a:t>Sliding</a:t>
            </a:r>
            <a:r>
              <a:rPr sz="2500" spc="80" dirty="0">
                <a:latin typeface="Times New Roman"/>
                <a:cs typeface="Times New Roman"/>
              </a:rPr>
              <a:t> </a:t>
            </a:r>
            <a:r>
              <a:rPr sz="2500" spc="-55" dirty="0"/>
              <a:t>W</a:t>
            </a:r>
            <a:r>
              <a:rPr sz="2500" spc="-15" dirty="0"/>
              <a:t>indo</a:t>
            </a:r>
            <a:r>
              <a:rPr sz="2500" spc="-100" dirty="0"/>
              <a:t>w</a:t>
            </a:r>
            <a:r>
              <a:rPr sz="2500" spc="-10" dirty="0"/>
              <a:t>,</a:t>
            </a:r>
            <a:r>
              <a:rPr sz="2500" spc="80" dirty="0">
                <a:latin typeface="Times New Roman"/>
                <a:cs typeface="Times New Roman"/>
              </a:rPr>
              <a:t> </a:t>
            </a:r>
            <a:r>
              <a:rPr sz="2500" spc="-15" dirty="0"/>
              <a:t>Sliding</a:t>
            </a:r>
            <a:r>
              <a:rPr sz="2500" spc="80" dirty="0">
                <a:latin typeface="Times New Roman"/>
                <a:cs typeface="Times New Roman"/>
              </a:rPr>
              <a:t> </a:t>
            </a:r>
            <a:r>
              <a:rPr sz="2500" spc="-15" dirty="0"/>
              <a:t>Pattern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-20" dirty="0"/>
              <a:t>Po</a:t>
            </a:r>
            <a:r>
              <a:rPr sz="2500" dirty="0"/>
              <a:t>w</a:t>
            </a:r>
            <a:r>
              <a:rPr sz="2500" spc="-20" dirty="0"/>
              <a:t>e</a:t>
            </a:r>
            <a:r>
              <a:rPr sz="2500" spc="-10" dirty="0"/>
              <a:t>r</a:t>
            </a:r>
            <a:r>
              <a:rPr sz="2500" spc="60" dirty="0">
                <a:latin typeface="Times New Roman"/>
                <a:cs typeface="Times New Roman"/>
              </a:rPr>
              <a:t> </a:t>
            </a:r>
            <a:r>
              <a:rPr sz="2500" spc="-15" dirty="0"/>
              <a:t>Sav</a:t>
            </a:r>
            <a:r>
              <a:rPr sz="2500" spc="-5" dirty="0"/>
              <a:t>i</a:t>
            </a:r>
            <a:r>
              <a:rPr sz="2500" spc="-15" dirty="0"/>
              <a:t>ngs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3483" y="3846576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4">
                <a:moveTo>
                  <a:pt x="0" y="0"/>
                </a:moveTo>
                <a:lnTo>
                  <a:pt x="643127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97140" y="3846576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>
                <a:moveTo>
                  <a:pt x="0" y="0"/>
                </a:moveTo>
                <a:lnTo>
                  <a:pt x="233171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45579" y="3846576"/>
            <a:ext cx="817244" cy="0"/>
          </a:xfrm>
          <a:custGeom>
            <a:avLst/>
            <a:gdLst/>
            <a:ahLst/>
            <a:cxnLst/>
            <a:rect l="l" t="t" r="r" b="b"/>
            <a:pathLst>
              <a:path w="817245">
                <a:moveTo>
                  <a:pt x="0" y="0"/>
                </a:moveTo>
                <a:lnTo>
                  <a:pt x="816863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26151" y="3846576"/>
            <a:ext cx="818515" cy="0"/>
          </a:xfrm>
          <a:custGeom>
            <a:avLst/>
            <a:gdLst/>
            <a:ahLst/>
            <a:cxnLst/>
            <a:rect l="l" t="t" r="r" b="b"/>
            <a:pathLst>
              <a:path w="818514">
                <a:moveTo>
                  <a:pt x="0" y="0"/>
                </a:moveTo>
                <a:lnTo>
                  <a:pt x="818387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49851" y="3846576"/>
            <a:ext cx="175260" cy="0"/>
          </a:xfrm>
          <a:custGeom>
            <a:avLst/>
            <a:gdLst/>
            <a:ahLst/>
            <a:cxnLst/>
            <a:rect l="l" t="t" r="r" b="b"/>
            <a:pathLst>
              <a:path w="175260">
                <a:moveTo>
                  <a:pt x="0" y="0"/>
                </a:moveTo>
                <a:lnTo>
                  <a:pt x="175259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97140" y="3506723"/>
            <a:ext cx="1109980" cy="0"/>
          </a:xfrm>
          <a:custGeom>
            <a:avLst/>
            <a:gdLst/>
            <a:ahLst/>
            <a:cxnLst/>
            <a:rect l="l" t="t" r="r" b="b"/>
            <a:pathLst>
              <a:path w="1109979">
                <a:moveTo>
                  <a:pt x="0" y="0"/>
                </a:moveTo>
                <a:lnTo>
                  <a:pt x="1109471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45579" y="3506723"/>
            <a:ext cx="817244" cy="0"/>
          </a:xfrm>
          <a:custGeom>
            <a:avLst/>
            <a:gdLst/>
            <a:ahLst/>
            <a:cxnLst/>
            <a:rect l="l" t="t" r="r" b="b"/>
            <a:pathLst>
              <a:path w="817245">
                <a:moveTo>
                  <a:pt x="0" y="0"/>
                </a:moveTo>
                <a:lnTo>
                  <a:pt x="816863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77711" y="3506723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>
                <a:moveTo>
                  <a:pt x="0" y="0"/>
                </a:moveTo>
                <a:lnTo>
                  <a:pt x="233171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58283" y="3506723"/>
            <a:ext cx="1286510" cy="0"/>
          </a:xfrm>
          <a:custGeom>
            <a:avLst/>
            <a:gdLst/>
            <a:ahLst/>
            <a:cxnLst/>
            <a:rect l="l" t="t" r="r" b="b"/>
            <a:pathLst>
              <a:path w="1286510">
                <a:moveTo>
                  <a:pt x="0" y="0"/>
                </a:moveTo>
                <a:lnTo>
                  <a:pt x="1286255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49851" y="3506723"/>
            <a:ext cx="175260" cy="0"/>
          </a:xfrm>
          <a:custGeom>
            <a:avLst/>
            <a:gdLst/>
            <a:ahLst/>
            <a:cxnLst/>
            <a:rect l="l" t="t" r="r" b="b"/>
            <a:pathLst>
              <a:path w="175260">
                <a:moveTo>
                  <a:pt x="0" y="0"/>
                </a:moveTo>
                <a:lnTo>
                  <a:pt x="175259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97140" y="3166872"/>
            <a:ext cx="1109980" cy="0"/>
          </a:xfrm>
          <a:custGeom>
            <a:avLst/>
            <a:gdLst/>
            <a:ahLst/>
            <a:cxnLst/>
            <a:rect l="l" t="t" r="r" b="b"/>
            <a:pathLst>
              <a:path w="1109979">
                <a:moveTo>
                  <a:pt x="0" y="0"/>
                </a:moveTo>
                <a:lnTo>
                  <a:pt x="1109471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77711" y="3166872"/>
            <a:ext cx="1285240" cy="0"/>
          </a:xfrm>
          <a:custGeom>
            <a:avLst/>
            <a:gdLst/>
            <a:ahLst/>
            <a:cxnLst/>
            <a:rect l="l" t="t" r="r" b="b"/>
            <a:pathLst>
              <a:path w="1285240">
                <a:moveTo>
                  <a:pt x="0" y="0"/>
                </a:moveTo>
                <a:lnTo>
                  <a:pt x="1284731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58283" y="3166872"/>
            <a:ext cx="1286510" cy="0"/>
          </a:xfrm>
          <a:custGeom>
            <a:avLst/>
            <a:gdLst/>
            <a:ahLst/>
            <a:cxnLst/>
            <a:rect l="l" t="t" r="r" b="b"/>
            <a:pathLst>
              <a:path w="1286510">
                <a:moveTo>
                  <a:pt x="0" y="0"/>
                </a:moveTo>
                <a:lnTo>
                  <a:pt x="1286255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49851" y="3166872"/>
            <a:ext cx="175260" cy="0"/>
          </a:xfrm>
          <a:custGeom>
            <a:avLst/>
            <a:gdLst/>
            <a:ahLst/>
            <a:cxnLst/>
            <a:rect l="l" t="t" r="r" b="b"/>
            <a:pathLst>
              <a:path w="175260">
                <a:moveTo>
                  <a:pt x="0" y="0"/>
                </a:moveTo>
                <a:lnTo>
                  <a:pt x="175259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97140" y="2825496"/>
            <a:ext cx="1109980" cy="0"/>
          </a:xfrm>
          <a:custGeom>
            <a:avLst/>
            <a:gdLst/>
            <a:ahLst/>
            <a:cxnLst/>
            <a:rect l="l" t="t" r="r" b="b"/>
            <a:pathLst>
              <a:path w="1109979">
                <a:moveTo>
                  <a:pt x="0" y="0"/>
                </a:moveTo>
                <a:lnTo>
                  <a:pt x="1109471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77711" y="2825496"/>
            <a:ext cx="1285240" cy="0"/>
          </a:xfrm>
          <a:custGeom>
            <a:avLst/>
            <a:gdLst/>
            <a:ahLst/>
            <a:cxnLst/>
            <a:rect l="l" t="t" r="r" b="b"/>
            <a:pathLst>
              <a:path w="1285240">
                <a:moveTo>
                  <a:pt x="0" y="0"/>
                </a:moveTo>
                <a:lnTo>
                  <a:pt x="1284731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58283" y="2825496"/>
            <a:ext cx="1286510" cy="0"/>
          </a:xfrm>
          <a:custGeom>
            <a:avLst/>
            <a:gdLst/>
            <a:ahLst/>
            <a:cxnLst/>
            <a:rect l="l" t="t" r="r" b="b"/>
            <a:pathLst>
              <a:path w="1286510">
                <a:moveTo>
                  <a:pt x="0" y="0"/>
                </a:moveTo>
                <a:lnTo>
                  <a:pt x="1286255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49851" y="2825496"/>
            <a:ext cx="175260" cy="0"/>
          </a:xfrm>
          <a:custGeom>
            <a:avLst/>
            <a:gdLst/>
            <a:ahLst/>
            <a:cxnLst/>
            <a:rect l="l" t="t" r="r" b="b"/>
            <a:pathLst>
              <a:path w="175260">
                <a:moveTo>
                  <a:pt x="0" y="0"/>
                </a:moveTo>
                <a:lnTo>
                  <a:pt x="175259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97140" y="2485644"/>
            <a:ext cx="1109980" cy="0"/>
          </a:xfrm>
          <a:custGeom>
            <a:avLst/>
            <a:gdLst/>
            <a:ahLst/>
            <a:cxnLst/>
            <a:rect l="l" t="t" r="r" b="b"/>
            <a:pathLst>
              <a:path w="1109979">
                <a:moveTo>
                  <a:pt x="0" y="0"/>
                </a:moveTo>
                <a:lnTo>
                  <a:pt x="1109471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77711" y="2485644"/>
            <a:ext cx="1285240" cy="0"/>
          </a:xfrm>
          <a:custGeom>
            <a:avLst/>
            <a:gdLst/>
            <a:ahLst/>
            <a:cxnLst/>
            <a:rect l="l" t="t" r="r" b="b"/>
            <a:pathLst>
              <a:path w="1285240">
                <a:moveTo>
                  <a:pt x="0" y="0"/>
                </a:moveTo>
                <a:lnTo>
                  <a:pt x="1284731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58283" y="2485644"/>
            <a:ext cx="1286510" cy="0"/>
          </a:xfrm>
          <a:custGeom>
            <a:avLst/>
            <a:gdLst/>
            <a:ahLst/>
            <a:cxnLst/>
            <a:rect l="l" t="t" r="r" b="b"/>
            <a:pathLst>
              <a:path w="1286510">
                <a:moveTo>
                  <a:pt x="0" y="0"/>
                </a:moveTo>
                <a:lnTo>
                  <a:pt x="1286255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49851" y="2485644"/>
            <a:ext cx="175260" cy="0"/>
          </a:xfrm>
          <a:custGeom>
            <a:avLst/>
            <a:gdLst/>
            <a:ahLst/>
            <a:cxnLst/>
            <a:rect l="l" t="t" r="r" b="b"/>
            <a:pathLst>
              <a:path w="175260">
                <a:moveTo>
                  <a:pt x="0" y="0"/>
                </a:moveTo>
                <a:lnTo>
                  <a:pt x="175259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97140" y="2145792"/>
            <a:ext cx="1109980" cy="0"/>
          </a:xfrm>
          <a:custGeom>
            <a:avLst/>
            <a:gdLst/>
            <a:ahLst/>
            <a:cxnLst/>
            <a:rect l="l" t="t" r="r" b="b"/>
            <a:pathLst>
              <a:path w="1109979">
                <a:moveTo>
                  <a:pt x="0" y="0"/>
                </a:moveTo>
                <a:lnTo>
                  <a:pt x="1109471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77711" y="2145792"/>
            <a:ext cx="1285240" cy="0"/>
          </a:xfrm>
          <a:custGeom>
            <a:avLst/>
            <a:gdLst/>
            <a:ahLst/>
            <a:cxnLst/>
            <a:rect l="l" t="t" r="r" b="b"/>
            <a:pathLst>
              <a:path w="1285240">
                <a:moveTo>
                  <a:pt x="0" y="0"/>
                </a:moveTo>
                <a:lnTo>
                  <a:pt x="1284731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58283" y="2145792"/>
            <a:ext cx="1286510" cy="0"/>
          </a:xfrm>
          <a:custGeom>
            <a:avLst/>
            <a:gdLst/>
            <a:ahLst/>
            <a:cxnLst/>
            <a:rect l="l" t="t" r="r" b="b"/>
            <a:pathLst>
              <a:path w="1286510">
                <a:moveTo>
                  <a:pt x="0" y="0"/>
                </a:moveTo>
                <a:lnTo>
                  <a:pt x="1286255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49851" y="2145792"/>
            <a:ext cx="175260" cy="0"/>
          </a:xfrm>
          <a:custGeom>
            <a:avLst/>
            <a:gdLst/>
            <a:ahLst/>
            <a:cxnLst/>
            <a:rect l="l" t="t" r="r" b="b"/>
            <a:pathLst>
              <a:path w="175260">
                <a:moveTo>
                  <a:pt x="0" y="0"/>
                </a:moveTo>
                <a:lnTo>
                  <a:pt x="175259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77711" y="1805940"/>
            <a:ext cx="2628900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899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58283" y="1805940"/>
            <a:ext cx="1286510" cy="0"/>
          </a:xfrm>
          <a:custGeom>
            <a:avLst/>
            <a:gdLst/>
            <a:ahLst/>
            <a:cxnLst/>
            <a:rect l="l" t="t" r="r" b="b"/>
            <a:pathLst>
              <a:path w="1286510">
                <a:moveTo>
                  <a:pt x="0" y="0"/>
                </a:moveTo>
                <a:lnTo>
                  <a:pt x="1286255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49851" y="1805940"/>
            <a:ext cx="175260" cy="0"/>
          </a:xfrm>
          <a:custGeom>
            <a:avLst/>
            <a:gdLst/>
            <a:ahLst/>
            <a:cxnLst/>
            <a:rect l="l" t="t" r="r" b="b"/>
            <a:pathLst>
              <a:path w="175260">
                <a:moveTo>
                  <a:pt x="0" y="0"/>
                </a:moveTo>
                <a:lnTo>
                  <a:pt x="175259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77711" y="1466088"/>
            <a:ext cx="2628900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899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49851" y="1466088"/>
            <a:ext cx="1694814" cy="0"/>
          </a:xfrm>
          <a:custGeom>
            <a:avLst/>
            <a:gdLst/>
            <a:ahLst/>
            <a:cxnLst/>
            <a:rect l="l" t="t" r="r" b="b"/>
            <a:pathLst>
              <a:path w="1694814">
                <a:moveTo>
                  <a:pt x="0" y="0"/>
                </a:moveTo>
                <a:lnTo>
                  <a:pt x="1694687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49851" y="1126236"/>
            <a:ext cx="4556760" cy="0"/>
          </a:xfrm>
          <a:custGeom>
            <a:avLst/>
            <a:gdLst/>
            <a:ahLst/>
            <a:cxnLst/>
            <a:rect l="l" t="t" r="r" b="b"/>
            <a:pathLst>
              <a:path w="4556759">
                <a:moveTo>
                  <a:pt x="0" y="0"/>
                </a:moveTo>
                <a:lnTo>
                  <a:pt x="4556759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25111" y="1741932"/>
            <a:ext cx="233679" cy="2444750"/>
          </a:xfrm>
          <a:custGeom>
            <a:avLst/>
            <a:gdLst/>
            <a:ahLst/>
            <a:cxnLst/>
            <a:rect l="l" t="t" r="r" b="b"/>
            <a:pathLst>
              <a:path w="233679" h="2444750">
                <a:moveTo>
                  <a:pt x="233171" y="0"/>
                </a:moveTo>
                <a:lnTo>
                  <a:pt x="0" y="0"/>
                </a:lnTo>
                <a:lnTo>
                  <a:pt x="0" y="2444495"/>
                </a:lnTo>
                <a:lnTo>
                  <a:pt x="233171" y="2444495"/>
                </a:lnTo>
                <a:lnTo>
                  <a:pt x="233171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44539" y="1284732"/>
            <a:ext cx="233679" cy="2901950"/>
          </a:xfrm>
          <a:custGeom>
            <a:avLst/>
            <a:gdLst/>
            <a:ahLst/>
            <a:cxnLst/>
            <a:rect l="l" t="t" r="r" b="b"/>
            <a:pathLst>
              <a:path w="233679" h="2901950">
                <a:moveTo>
                  <a:pt x="233171" y="0"/>
                </a:moveTo>
                <a:lnTo>
                  <a:pt x="0" y="0"/>
                </a:lnTo>
                <a:lnTo>
                  <a:pt x="0" y="2901695"/>
                </a:lnTo>
                <a:lnTo>
                  <a:pt x="233171" y="2901695"/>
                </a:lnTo>
                <a:lnTo>
                  <a:pt x="233171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62443" y="1871472"/>
            <a:ext cx="234950" cy="2315210"/>
          </a:xfrm>
          <a:custGeom>
            <a:avLst/>
            <a:gdLst/>
            <a:ahLst/>
            <a:cxnLst/>
            <a:rect l="l" t="t" r="r" b="b"/>
            <a:pathLst>
              <a:path w="234950" h="2315210">
                <a:moveTo>
                  <a:pt x="234695" y="0"/>
                </a:moveTo>
                <a:lnTo>
                  <a:pt x="0" y="0"/>
                </a:lnTo>
                <a:lnTo>
                  <a:pt x="0" y="2314955"/>
                </a:lnTo>
                <a:lnTo>
                  <a:pt x="234695" y="2314955"/>
                </a:lnTo>
                <a:lnTo>
                  <a:pt x="234695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58283" y="3744467"/>
            <a:ext cx="234950" cy="441959"/>
          </a:xfrm>
          <a:custGeom>
            <a:avLst/>
            <a:gdLst/>
            <a:ahLst/>
            <a:cxnLst/>
            <a:rect l="l" t="t" r="r" b="b"/>
            <a:pathLst>
              <a:path w="234950" h="441960">
                <a:moveTo>
                  <a:pt x="234695" y="0"/>
                </a:moveTo>
                <a:lnTo>
                  <a:pt x="0" y="0"/>
                </a:lnTo>
                <a:lnTo>
                  <a:pt x="0" y="441959"/>
                </a:lnTo>
                <a:lnTo>
                  <a:pt x="234695" y="441959"/>
                </a:lnTo>
                <a:lnTo>
                  <a:pt x="234695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77711" y="3811523"/>
            <a:ext cx="233679" cy="375285"/>
          </a:xfrm>
          <a:custGeom>
            <a:avLst/>
            <a:gdLst/>
            <a:ahLst/>
            <a:cxnLst/>
            <a:rect l="l" t="t" r="r" b="b"/>
            <a:pathLst>
              <a:path w="233679" h="375285">
                <a:moveTo>
                  <a:pt x="233171" y="0"/>
                </a:moveTo>
                <a:lnTo>
                  <a:pt x="0" y="0"/>
                </a:lnTo>
                <a:lnTo>
                  <a:pt x="0" y="374903"/>
                </a:lnTo>
                <a:lnTo>
                  <a:pt x="233171" y="374903"/>
                </a:lnTo>
                <a:lnTo>
                  <a:pt x="233171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597140" y="3948684"/>
            <a:ext cx="233679" cy="238125"/>
          </a:xfrm>
          <a:custGeom>
            <a:avLst/>
            <a:gdLst/>
            <a:ahLst/>
            <a:cxnLst/>
            <a:rect l="l" t="t" r="r" b="b"/>
            <a:pathLst>
              <a:path w="233679" h="238125">
                <a:moveTo>
                  <a:pt x="233171" y="0"/>
                </a:moveTo>
                <a:lnTo>
                  <a:pt x="0" y="0"/>
                </a:lnTo>
                <a:lnTo>
                  <a:pt x="0" y="237743"/>
                </a:lnTo>
                <a:lnTo>
                  <a:pt x="233171" y="237743"/>
                </a:lnTo>
                <a:lnTo>
                  <a:pt x="233171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92979" y="3575303"/>
            <a:ext cx="233679" cy="611505"/>
          </a:xfrm>
          <a:custGeom>
            <a:avLst/>
            <a:gdLst/>
            <a:ahLst/>
            <a:cxnLst/>
            <a:rect l="l" t="t" r="r" b="b"/>
            <a:pathLst>
              <a:path w="233679" h="611504">
                <a:moveTo>
                  <a:pt x="233171" y="0"/>
                </a:moveTo>
                <a:lnTo>
                  <a:pt x="0" y="0"/>
                </a:lnTo>
                <a:lnTo>
                  <a:pt x="0" y="611123"/>
                </a:lnTo>
                <a:lnTo>
                  <a:pt x="233171" y="611123"/>
                </a:lnTo>
                <a:lnTo>
                  <a:pt x="233171" y="0"/>
                </a:lnTo>
                <a:close/>
              </a:path>
            </a:pathLst>
          </a:custGeom>
          <a:solidFill>
            <a:srgbClr val="67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310883" y="3461003"/>
            <a:ext cx="234950" cy="725805"/>
          </a:xfrm>
          <a:custGeom>
            <a:avLst/>
            <a:gdLst/>
            <a:ahLst/>
            <a:cxnLst/>
            <a:rect l="l" t="t" r="r" b="b"/>
            <a:pathLst>
              <a:path w="234950" h="725804">
                <a:moveTo>
                  <a:pt x="234695" y="0"/>
                </a:moveTo>
                <a:lnTo>
                  <a:pt x="0" y="0"/>
                </a:lnTo>
                <a:lnTo>
                  <a:pt x="0" y="725423"/>
                </a:lnTo>
                <a:lnTo>
                  <a:pt x="234695" y="725423"/>
                </a:lnTo>
                <a:lnTo>
                  <a:pt x="234695" y="0"/>
                </a:lnTo>
                <a:close/>
              </a:path>
            </a:pathLst>
          </a:custGeom>
          <a:solidFill>
            <a:srgbClr val="67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830311" y="3607308"/>
            <a:ext cx="233679" cy="579120"/>
          </a:xfrm>
          <a:custGeom>
            <a:avLst/>
            <a:gdLst/>
            <a:ahLst/>
            <a:cxnLst/>
            <a:rect l="l" t="t" r="r" b="b"/>
            <a:pathLst>
              <a:path w="233679" h="579120">
                <a:moveTo>
                  <a:pt x="233171" y="0"/>
                </a:moveTo>
                <a:lnTo>
                  <a:pt x="0" y="0"/>
                </a:lnTo>
                <a:lnTo>
                  <a:pt x="0" y="579119"/>
                </a:lnTo>
                <a:lnTo>
                  <a:pt x="233171" y="579119"/>
                </a:lnTo>
                <a:lnTo>
                  <a:pt x="233171" y="0"/>
                </a:lnTo>
                <a:close/>
              </a:path>
            </a:pathLst>
          </a:custGeom>
          <a:solidFill>
            <a:srgbClr val="67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26151" y="4158996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>
                <a:moveTo>
                  <a:pt x="0" y="0"/>
                </a:moveTo>
                <a:lnTo>
                  <a:pt x="233171" y="0"/>
                </a:lnTo>
              </a:path>
            </a:pathLst>
          </a:custGeom>
          <a:ln w="56133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545579" y="4163567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>
                <a:moveTo>
                  <a:pt x="0" y="0"/>
                </a:moveTo>
                <a:lnTo>
                  <a:pt x="233171" y="0"/>
                </a:lnTo>
              </a:path>
            </a:pathLst>
          </a:custGeom>
          <a:ln w="4698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63483" y="4166615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695" y="0"/>
                </a:lnTo>
              </a:path>
            </a:pathLst>
          </a:custGeom>
          <a:ln w="40893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59323" y="4167378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695" y="0"/>
                </a:lnTo>
              </a:path>
            </a:pathLst>
          </a:custGeom>
          <a:ln w="39369">
            <a:solidFill>
              <a:srgbClr val="004D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778752" y="4163567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>
                <a:moveTo>
                  <a:pt x="0" y="0"/>
                </a:moveTo>
                <a:lnTo>
                  <a:pt x="233171" y="0"/>
                </a:lnTo>
              </a:path>
            </a:pathLst>
          </a:custGeom>
          <a:ln w="46989">
            <a:solidFill>
              <a:srgbClr val="004D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298179" y="4168140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>
                <a:moveTo>
                  <a:pt x="0" y="0"/>
                </a:moveTo>
                <a:lnTo>
                  <a:pt x="233171" y="0"/>
                </a:lnTo>
              </a:path>
            </a:pathLst>
          </a:custGeom>
          <a:ln w="37845">
            <a:solidFill>
              <a:srgbClr val="004D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49851" y="4186428"/>
            <a:ext cx="4556760" cy="0"/>
          </a:xfrm>
          <a:custGeom>
            <a:avLst/>
            <a:gdLst/>
            <a:ahLst/>
            <a:cxnLst/>
            <a:rect l="l" t="t" r="r" b="b"/>
            <a:pathLst>
              <a:path w="4556759">
                <a:moveTo>
                  <a:pt x="0" y="0"/>
                </a:moveTo>
                <a:lnTo>
                  <a:pt x="4556759" y="0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49851" y="4186428"/>
            <a:ext cx="0" cy="68580"/>
          </a:xfrm>
          <a:custGeom>
            <a:avLst/>
            <a:gdLst/>
            <a:ahLst/>
            <a:cxnLst/>
            <a:rect l="l" t="t" r="r" b="b"/>
            <a:pathLst>
              <a:path h="68579">
                <a:moveTo>
                  <a:pt x="0" y="0"/>
                </a:moveTo>
                <a:lnTo>
                  <a:pt x="0" y="68579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669279" y="4186428"/>
            <a:ext cx="0" cy="68580"/>
          </a:xfrm>
          <a:custGeom>
            <a:avLst/>
            <a:gdLst/>
            <a:ahLst/>
            <a:cxnLst/>
            <a:rect l="l" t="t" r="r" b="b"/>
            <a:pathLst>
              <a:path h="68579">
                <a:moveTo>
                  <a:pt x="0" y="0"/>
                </a:moveTo>
                <a:lnTo>
                  <a:pt x="0" y="68579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187183" y="4186428"/>
            <a:ext cx="0" cy="68580"/>
          </a:xfrm>
          <a:custGeom>
            <a:avLst/>
            <a:gdLst/>
            <a:ahLst/>
            <a:cxnLst/>
            <a:rect l="l" t="t" r="r" b="b"/>
            <a:pathLst>
              <a:path h="68579">
                <a:moveTo>
                  <a:pt x="0" y="0"/>
                </a:moveTo>
                <a:lnTo>
                  <a:pt x="0" y="68579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706611" y="4186428"/>
            <a:ext cx="0" cy="68580"/>
          </a:xfrm>
          <a:custGeom>
            <a:avLst/>
            <a:gdLst/>
            <a:ahLst/>
            <a:cxnLst/>
            <a:rect l="l" t="t" r="r" b="b"/>
            <a:pathLst>
              <a:path h="68579">
                <a:moveTo>
                  <a:pt x="0" y="0"/>
                </a:moveTo>
                <a:lnTo>
                  <a:pt x="0" y="68579"/>
                </a:lnTo>
              </a:path>
            </a:pathLst>
          </a:custGeom>
          <a:ln w="6095">
            <a:solidFill>
              <a:srgbClr val="888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294127" y="4335044"/>
            <a:ext cx="12325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Conv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908675" y="4335044"/>
            <a:ext cx="1042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800" spc="5" dirty="0">
                <a:solidFill>
                  <a:srgbClr val="072C61"/>
                </a:solidFill>
                <a:latin typeface="Arial"/>
                <a:cs typeface="Arial"/>
              </a:rPr>
              <a:t>b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800" spc="5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3x3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294256" y="4335044"/>
            <a:ext cx="13093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Av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1800" spc="5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g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spc="4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72C61"/>
                </a:solidFill>
                <a:latin typeface="Arial"/>
                <a:cs typeface="Arial"/>
              </a:rPr>
              <a:t>7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x7</a:t>
            </a:r>
            <a:endParaRPr sz="18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955547" y="3617976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69" h="90170">
                <a:moveTo>
                  <a:pt x="0" y="89915"/>
                </a:moveTo>
                <a:lnTo>
                  <a:pt x="89915" y="89915"/>
                </a:lnTo>
                <a:lnTo>
                  <a:pt x="89915" y="0"/>
                </a:lnTo>
                <a:lnTo>
                  <a:pt x="0" y="0"/>
                </a:lnTo>
                <a:lnTo>
                  <a:pt x="0" y="89915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55547" y="3884676"/>
            <a:ext cx="90170" cy="88900"/>
          </a:xfrm>
          <a:custGeom>
            <a:avLst/>
            <a:gdLst/>
            <a:ahLst/>
            <a:cxnLst/>
            <a:rect l="l" t="t" r="r" b="b"/>
            <a:pathLst>
              <a:path w="90169" h="88900">
                <a:moveTo>
                  <a:pt x="0" y="88391"/>
                </a:moveTo>
                <a:lnTo>
                  <a:pt x="89915" y="88391"/>
                </a:lnTo>
                <a:lnTo>
                  <a:pt x="89915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55547" y="4149852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69" h="90170">
                <a:moveTo>
                  <a:pt x="0" y="89915"/>
                </a:moveTo>
                <a:lnTo>
                  <a:pt x="89915" y="89915"/>
                </a:lnTo>
                <a:lnTo>
                  <a:pt x="89915" y="0"/>
                </a:lnTo>
                <a:lnTo>
                  <a:pt x="0" y="0"/>
                </a:lnTo>
                <a:lnTo>
                  <a:pt x="0" y="89915"/>
                </a:lnTo>
                <a:close/>
              </a:path>
            </a:pathLst>
          </a:custGeom>
          <a:solidFill>
            <a:srgbClr val="67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55547" y="4416552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69" h="90170">
                <a:moveTo>
                  <a:pt x="0" y="89915"/>
                </a:moveTo>
                <a:lnTo>
                  <a:pt x="89915" y="89915"/>
                </a:lnTo>
                <a:lnTo>
                  <a:pt x="89915" y="0"/>
                </a:lnTo>
                <a:lnTo>
                  <a:pt x="0" y="0"/>
                </a:lnTo>
                <a:lnTo>
                  <a:pt x="0" y="8991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072995" y="3563785"/>
            <a:ext cx="2326005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918335">
              <a:lnSpc>
                <a:spcPct val="125000"/>
              </a:lnSpc>
            </a:pPr>
            <a:r>
              <a:rPr sz="1400" spc="-10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PU</a:t>
            </a:r>
            <a:r>
              <a:rPr sz="140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GPU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24900"/>
              </a:lnSpc>
            </a:pPr>
            <a:r>
              <a:rPr sz="1400" spc="-10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EVA-</a:t>
            </a:r>
            <a:r>
              <a:rPr sz="1400" spc="-15" dirty="0">
                <a:solidFill>
                  <a:srgbClr val="072C61"/>
                </a:solidFill>
                <a:latin typeface="Arial"/>
                <a:cs typeface="Arial"/>
              </a:rPr>
              <a:t>X</a:t>
            </a:r>
            <a:r>
              <a:rPr sz="1400" spc="5" dirty="0">
                <a:solidFill>
                  <a:srgbClr val="072C61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4</a:t>
            </a:r>
            <a:r>
              <a:rPr sz="1400" spc="3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400" spc="-10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1400" spc="-5" dirty="0">
                <a:solidFill>
                  <a:srgbClr val="072C61"/>
                </a:solidFill>
                <a:latin typeface="Arial"/>
                <a:cs typeface="Arial"/>
              </a:rPr>
              <a:t>ala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1400" spc="3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Only</a:t>
            </a:r>
            <a:r>
              <a:rPr sz="140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EVA-</a:t>
            </a:r>
            <a:r>
              <a:rPr sz="1400" spc="-15" dirty="0">
                <a:solidFill>
                  <a:srgbClr val="072C61"/>
                </a:solidFill>
                <a:latin typeface="Arial"/>
                <a:cs typeface="Arial"/>
              </a:rPr>
              <a:t>X</a:t>
            </a:r>
            <a:r>
              <a:rPr sz="1400" spc="5" dirty="0">
                <a:solidFill>
                  <a:srgbClr val="072C61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4</a:t>
            </a:r>
            <a:r>
              <a:rPr sz="1400" spc="3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72C61"/>
                </a:solidFill>
                <a:latin typeface="Arial"/>
                <a:cs typeface="Arial"/>
              </a:rPr>
              <a:t>"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Sliding</a:t>
            </a:r>
            <a:r>
              <a:rPr sz="1400" spc="3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72C61"/>
                </a:solidFill>
                <a:latin typeface="Arial"/>
                <a:cs typeface="Arial"/>
              </a:rPr>
              <a:t>W</a:t>
            </a:r>
            <a:r>
              <a:rPr sz="1400" spc="-5" dirty="0">
                <a:solidFill>
                  <a:srgbClr val="072C61"/>
                </a:solidFill>
                <a:latin typeface="Arial"/>
                <a:cs typeface="Arial"/>
              </a:rPr>
              <a:t>indo</a:t>
            </a:r>
            <a:r>
              <a:rPr sz="1400" spc="-10" dirty="0">
                <a:solidFill>
                  <a:srgbClr val="072C61"/>
                </a:solidFill>
                <a:latin typeface="Arial"/>
                <a:cs typeface="Arial"/>
              </a:rPr>
              <a:t>w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"</a:t>
            </a:r>
            <a:endParaRPr sz="14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955547" y="4683252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69" h="90170">
                <a:moveTo>
                  <a:pt x="0" y="89915"/>
                </a:moveTo>
                <a:lnTo>
                  <a:pt x="89915" y="89915"/>
                </a:lnTo>
                <a:lnTo>
                  <a:pt x="89915" y="0"/>
                </a:lnTo>
                <a:lnTo>
                  <a:pt x="0" y="0"/>
                </a:lnTo>
                <a:lnTo>
                  <a:pt x="0" y="89915"/>
                </a:lnTo>
                <a:close/>
              </a:path>
            </a:pathLst>
          </a:custGeom>
          <a:solidFill>
            <a:srgbClr val="004D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3504440" y="1039458"/>
            <a:ext cx="360680" cy="2256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700" algn="just">
              <a:lnSpc>
                <a:spcPct val="130700"/>
              </a:lnSpc>
            </a:pPr>
            <a:r>
              <a:rPr sz="1600" spc="-10" dirty="0">
                <a:solidFill>
                  <a:srgbClr val="072C61"/>
                </a:solidFill>
                <a:latin typeface="Arial"/>
                <a:cs typeface="Arial"/>
              </a:rPr>
              <a:t>90x</a:t>
            </a:r>
            <a:r>
              <a:rPr sz="1600" spc="-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72C61"/>
                </a:solidFill>
                <a:latin typeface="Arial"/>
                <a:cs typeface="Arial"/>
              </a:rPr>
              <a:t>80x</a:t>
            </a:r>
            <a:r>
              <a:rPr sz="1600" spc="-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72C61"/>
                </a:solidFill>
                <a:latin typeface="Arial"/>
                <a:cs typeface="Arial"/>
              </a:rPr>
              <a:t>70x</a:t>
            </a:r>
            <a:endParaRPr sz="16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745"/>
              </a:spcBef>
            </a:pPr>
            <a:r>
              <a:rPr sz="1600" spc="-10" dirty="0">
                <a:solidFill>
                  <a:srgbClr val="072C61"/>
                </a:solidFill>
                <a:latin typeface="Arial"/>
                <a:cs typeface="Arial"/>
              </a:rPr>
              <a:t>60x</a:t>
            </a:r>
            <a:endParaRPr sz="1600">
              <a:latin typeface="Arial"/>
              <a:cs typeface="Arial"/>
            </a:endParaRPr>
          </a:p>
          <a:p>
            <a:pPr marL="12700" marR="5080" algn="just">
              <a:lnSpc>
                <a:spcPct val="142900"/>
              </a:lnSpc>
              <a:spcBef>
                <a:spcPts val="50"/>
              </a:spcBef>
            </a:pPr>
            <a:r>
              <a:rPr sz="1600" spc="-15" dirty="0">
                <a:solidFill>
                  <a:srgbClr val="072C61"/>
                </a:solidFill>
                <a:latin typeface="Arial"/>
                <a:cs typeface="Arial"/>
              </a:rPr>
              <a:t>50</a:t>
            </a:r>
            <a:r>
              <a:rPr sz="1600" spc="-10" dirty="0">
                <a:solidFill>
                  <a:srgbClr val="072C61"/>
                </a:solidFill>
                <a:latin typeface="Arial"/>
                <a:cs typeface="Arial"/>
              </a:rPr>
              <a:t>x</a:t>
            </a:r>
            <a:r>
              <a:rPr sz="1600" spc="-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72C61"/>
                </a:solidFill>
                <a:latin typeface="Arial"/>
                <a:cs typeface="Arial"/>
              </a:rPr>
              <a:t>40</a:t>
            </a:r>
            <a:r>
              <a:rPr sz="1600" spc="-10" dirty="0">
                <a:solidFill>
                  <a:srgbClr val="072C61"/>
                </a:solidFill>
                <a:latin typeface="Arial"/>
                <a:cs typeface="Arial"/>
              </a:rPr>
              <a:t>x</a:t>
            </a:r>
            <a:r>
              <a:rPr sz="1600" spc="-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72C61"/>
                </a:solidFill>
                <a:latin typeface="Arial"/>
                <a:cs typeface="Arial"/>
              </a:rPr>
              <a:t>30x</a:t>
            </a:r>
            <a:endParaRPr sz="16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563241" y="4599006"/>
            <a:ext cx="182626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2685">
              <a:lnSpc>
                <a:spcPct val="100000"/>
              </a:lnSpc>
            </a:pP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5x5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EV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nc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1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ht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ese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072995" y="4629760"/>
            <a:ext cx="226695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EV</a:t>
            </a:r>
            <a:r>
              <a:rPr sz="1400" spc="-1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-</a:t>
            </a:r>
            <a:r>
              <a:rPr sz="1400" spc="-15" dirty="0">
                <a:solidFill>
                  <a:srgbClr val="072C61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M4</a:t>
            </a:r>
            <a:r>
              <a:rPr sz="1400" spc="3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72C61"/>
                </a:solidFill>
                <a:latin typeface="Arial"/>
                <a:cs typeface="Arial"/>
              </a:rPr>
              <a:t>"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Sli</a:t>
            </a:r>
            <a:r>
              <a:rPr sz="1400" spc="-5" dirty="0">
                <a:solidFill>
                  <a:srgbClr val="072C61"/>
                </a:solidFill>
                <a:latin typeface="Arial"/>
                <a:cs typeface="Arial"/>
              </a:rPr>
              <a:t>din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g</a:t>
            </a:r>
            <a:r>
              <a:rPr sz="1400" spc="3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Pa</a:t>
            </a:r>
            <a:r>
              <a:rPr sz="1400" spc="-15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400" spc="-10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072C61"/>
                </a:solidFill>
                <a:latin typeface="Arial"/>
                <a:cs typeface="Arial"/>
              </a:rPr>
              <a:t>ern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"</a:t>
            </a:r>
            <a:endParaRPr sz="1400">
              <a:latin typeface="Arial"/>
              <a:cs typeface="Arial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5" name="object 65"/>
          <p:cNvSpPr txBox="1"/>
          <p:nvPr/>
        </p:nvSpPr>
        <p:spPr>
          <a:xfrm>
            <a:off x="3512314" y="3405974"/>
            <a:ext cx="352425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2000"/>
              </a:lnSpc>
            </a:pPr>
            <a:r>
              <a:rPr sz="1600" spc="-10" dirty="0">
                <a:solidFill>
                  <a:srgbClr val="072C61"/>
                </a:solidFill>
                <a:latin typeface="Arial"/>
                <a:cs typeface="Arial"/>
              </a:rPr>
              <a:t>20x</a:t>
            </a:r>
            <a:r>
              <a:rPr sz="1600" spc="-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72C61"/>
                </a:solidFill>
                <a:latin typeface="Arial"/>
                <a:cs typeface="Arial"/>
              </a:rPr>
              <a:t>10x</a:t>
            </a:r>
            <a:endParaRPr sz="16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087873" y="756818"/>
            <a:ext cx="3173095" cy="344170"/>
          </a:xfrm>
          <a:prstGeom prst="rect">
            <a:avLst/>
          </a:prstGeom>
          <a:solidFill>
            <a:srgbClr val="999A9C"/>
          </a:solidFill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tive</a:t>
            </a:r>
            <a:r>
              <a:rPr sz="18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ns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mpti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80888" y="608330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206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06857" y="504190"/>
            <a:ext cx="0" cy="78740"/>
          </a:xfrm>
          <a:custGeom>
            <a:avLst/>
            <a:gdLst/>
            <a:ahLst/>
            <a:cxnLst/>
            <a:rect l="l" t="t" r="r" b="b"/>
            <a:pathLst>
              <a:path h="78740">
                <a:moveTo>
                  <a:pt x="0" y="0"/>
                </a:moveTo>
                <a:lnTo>
                  <a:pt x="0" y="78739"/>
                </a:lnTo>
              </a:path>
            </a:pathLst>
          </a:custGeom>
          <a:ln w="53207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80888" y="478790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206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80888" y="425450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>
                <a:moveTo>
                  <a:pt x="0" y="0"/>
                </a:moveTo>
                <a:lnTo>
                  <a:pt x="51937" y="0"/>
                </a:lnTo>
              </a:path>
            </a:pathLst>
          </a:custGeom>
          <a:ln w="5714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80888" y="371475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3340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5995" y="345430"/>
            <a:ext cx="217170" cy="288925"/>
          </a:xfrm>
          <a:custGeom>
            <a:avLst/>
            <a:gdLst/>
            <a:ahLst/>
            <a:cxnLst/>
            <a:rect l="l" t="t" r="r" b="b"/>
            <a:pathLst>
              <a:path w="217170" h="288925">
                <a:moveTo>
                  <a:pt x="146987" y="0"/>
                </a:moveTo>
                <a:lnTo>
                  <a:pt x="104206" y="5543"/>
                </a:lnTo>
                <a:lnTo>
                  <a:pt x="66074" y="21618"/>
                </a:lnTo>
                <a:lnTo>
                  <a:pt x="34730" y="47390"/>
                </a:lnTo>
                <a:lnTo>
                  <a:pt x="12311" y="82024"/>
                </a:lnTo>
                <a:lnTo>
                  <a:pt x="956" y="124685"/>
                </a:lnTo>
                <a:lnTo>
                  <a:pt x="0" y="140545"/>
                </a:lnTo>
                <a:lnTo>
                  <a:pt x="653" y="156236"/>
                </a:lnTo>
                <a:lnTo>
                  <a:pt x="10140" y="199284"/>
                </a:lnTo>
                <a:lnTo>
                  <a:pt x="29995" y="235313"/>
                </a:lnTo>
                <a:lnTo>
                  <a:pt x="59037" y="263064"/>
                </a:lnTo>
                <a:lnTo>
                  <a:pt x="96084" y="281277"/>
                </a:lnTo>
                <a:lnTo>
                  <a:pt x="139955" y="288692"/>
                </a:lnTo>
                <a:lnTo>
                  <a:pt x="216913" y="288797"/>
                </a:lnTo>
                <a:lnTo>
                  <a:pt x="216913" y="238017"/>
                </a:lnTo>
                <a:lnTo>
                  <a:pt x="146987" y="238017"/>
                </a:lnTo>
                <a:lnTo>
                  <a:pt x="131955" y="237018"/>
                </a:lnTo>
                <a:lnTo>
                  <a:pt x="92591" y="222804"/>
                </a:lnTo>
                <a:lnTo>
                  <a:pt x="64674" y="193795"/>
                </a:lnTo>
                <a:lnTo>
                  <a:pt x="51865" y="152598"/>
                </a:lnTo>
                <a:lnTo>
                  <a:pt x="52796" y="135638"/>
                </a:lnTo>
                <a:lnTo>
                  <a:pt x="66933" y="93323"/>
                </a:lnTo>
                <a:lnTo>
                  <a:pt x="94862" y="64861"/>
                </a:lnTo>
                <a:lnTo>
                  <a:pt x="132433" y="51541"/>
                </a:lnTo>
                <a:lnTo>
                  <a:pt x="216833" y="50688"/>
                </a:lnTo>
                <a:lnTo>
                  <a:pt x="216912" y="775"/>
                </a:lnTo>
                <a:lnTo>
                  <a:pt x="146987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55507" y="345429"/>
            <a:ext cx="258445" cy="288925"/>
          </a:xfrm>
          <a:custGeom>
            <a:avLst/>
            <a:gdLst/>
            <a:ahLst/>
            <a:cxnLst/>
            <a:rect l="l" t="t" r="r" b="b"/>
            <a:pathLst>
              <a:path w="258445" h="288925">
                <a:moveTo>
                  <a:pt x="56022" y="0"/>
                </a:moveTo>
                <a:lnTo>
                  <a:pt x="0" y="0"/>
                </a:lnTo>
                <a:lnTo>
                  <a:pt x="101589" y="288797"/>
                </a:lnTo>
                <a:lnTo>
                  <a:pt x="154442" y="288797"/>
                </a:lnTo>
                <a:lnTo>
                  <a:pt x="184456" y="205252"/>
                </a:lnTo>
                <a:lnTo>
                  <a:pt x="128015" y="205252"/>
                </a:lnTo>
                <a:lnTo>
                  <a:pt x="56022" y="0"/>
                </a:lnTo>
                <a:close/>
              </a:path>
              <a:path w="258445" h="288925">
                <a:moveTo>
                  <a:pt x="258196" y="0"/>
                </a:moveTo>
                <a:lnTo>
                  <a:pt x="202051" y="0"/>
                </a:lnTo>
                <a:lnTo>
                  <a:pt x="128015" y="205252"/>
                </a:lnTo>
                <a:lnTo>
                  <a:pt x="184456" y="205252"/>
                </a:lnTo>
                <a:lnTo>
                  <a:pt x="258196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59723" y="345429"/>
            <a:ext cx="277495" cy="288925"/>
          </a:xfrm>
          <a:custGeom>
            <a:avLst/>
            <a:gdLst/>
            <a:ahLst/>
            <a:cxnLst/>
            <a:rect l="l" t="t" r="r" b="b"/>
            <a:pathLst>
              <a:path w="277495" h="288925">
                <a:moveTo>
                  <a:pt x="166115" y="0"/>
                </a:moveTo>
                <a:lnTo>
                  <a:pt x="111008" y="0"/>
                </a:lnTo>
                <a:lnTo>
                  <a:pt x="0" y="288797"/>
                </a:lnTo>
                <a:lnTo>
                  <a:pt x="57149" y="288797"/>
                </a:lnTo>
                <a:lnTo>
                  <a:pt x="79247" y="229483"/>
                </a:lnTo>
                <a:lnTo>
                  <a:pt x="254325" y="229483"/>
                </a:lnTo>
                <a:lnTo>
                  <a:pt x="234407" y="177667"/>
                </a:lnTo>
                <a:lnTo>
                  <a:pt x="99456" y="177667"/>
                </a:lnTo>
                <a:lnTo>
                  <a:pt x="138562" y="76199"/>
                </a:lnTo>
                <a:lnTo>
                  <a:pt x="195405" y="76199"/>
                </a:lnTo>
                <a:lnTo>
                  <a:pt x="166115" y="0"/>
                </a:lnTo>
                <a:close/>
              </a:path>
              <a:path w="277495" h="288925">
                <a:moveTo>
                  <a:pt x="254325" y="229483"/>
                </a:moveTo>
                <a:lnTo>
                  <a:pt x="197754" y="229483"/>
                </a:lnTo>
                <a:lnTo>
                  <a:pt x="219974" y="288797"/>
                </a:lnTo>
                <a:lnTo>
                  <a:pt x="277124" y="288797"/>
                </a:lnTo>
                <a:lnTo>
                  <a:pt x="254325" y="229483"/>
                </a:lnTo>
                <a:close/>
              </a:path>
              <a:path w="277495" h="288925">
                <a:moveTo>
                  <a:pt x="195405" y="76199"/>
                </a:moveTo>
                <a:lnTo>
                  <a:pt x="138562" y="76199"/>
                </a:lnTo>
                <a:lnTo>
                  <a:pt x="177667" y="177667"/>
                </a:lnTo>
                <a:lnTo>
                  <a:pt x="234407" y="177667"/>
                </a:lnTo>
                <a:lnTo>
                  <a:pt x="195405" y="76199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25425" y="272399"/>
            <a:ext cx="120014" cy="156845"/>
          </a:xfrm>
          <a:custGeom>
            <a:avLst/>
            <a:gdLst/>
            <a:ahLst/>
            <a:cxnLst/>
            <a:rect l="l" t="t" r="r" b="b"/>
            <a:pathLst>
              <a:path w="120015" h="156845">
                <a:moveTo>
                  <a:pt x="119454" y="0"/>
                </a:moveTo>
                <a:lnTo>
                  <a:pt x="0" y="161"/>
                </a:lnTo>
                <a:lnTo>
                  <a:pt x="1028" y="3056"/>
                </a:lnTo>
                <a:lnTo>
                  <a:pt x="3234" y="9213"/>
                </a:lnTo>
                <a:lnTo>
                  <a:pt x="20875" y="56975"/>
                </a:lnTo>
                <a:lnTo>
                  <a:pt x="39229" y="103809"/>
                </a:lnTo>
                <a:lnTo>
                  <a:pt x="57542" y="145852"/>
                </a:lnTo>
                <a:lnTo>
                  <a:pt x="62948" y="156589"/>
                </a:lnTo>
                <a:lnTo>
                  <a:pt x="78041" y="115017"/>
                </a:lnTo>
                <a:lnTo>
                  <a:pt x="119454" y="0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75311" y="344700"/>
            <a:ext cx="42545" cy="48895"/>
          </a:xfrm>
          <a:custGeom>
            <a:avLst/>
            <a:gdLst/>
            <a:ahLst/>
            <a:cxnLst/>
            <a:rect l="l" t="t" r="r" b="b"/>
            <a:pathLst>
              <a:path w="42545" h="48895">
                <a:moveTo>
                  <a:pt x="17668" y="0"/>
                </a:moveTo>
                <a:lnTo>
                  <a:pt x="7775" y="5085"/>
                </a:lnTo>
                <a:lnTo>
                  <a:pt x="1336" y="16240"/>
                </a:lnTo>
                <a:lnTo>
                  <a:pt x="0" y="33741"/>
                </a:lnTo>
                <a:lnTo>
                  <a:pt x="8697" y="44301"/>
                </a:lnTo>
                <a:lnTo>
                  <a:pt x="21912" y="48369"/>
                </a:lnTo>
                <a:lnTo>
                  <a:pt x="27847" y="47556"/>
                </a:lnTo>
                <a:lnTo>
                  <a:pt x="34177" y="43482"/>
                </a:lnTo>
                <a:lnTo>
                  <a:pt x="16534" y="43482"/>
                </a:lnTo>
                <a:lnTo>
                  <a:pt x="6491" y="35623"/>
                </a:lnTo>
                <a:lnTo>
                  <a:pt x="2705" y="20702"/>
                </a:lnTo>
                <a:lnTo>
                  <a:pt x="9204" y="8469"/>
                </a:lnTo>
                <a:lnTo>
                  <a:pt x="21912" y="3655"/>
                </a:lnTo>
                <a:lnTo>
                  <a:pt x="33417" y="3655"/>
                </a:lnTo>
                <a:lnTo>
                  <a:pt x="32859" y="3138"/>
                </a:lnTo>
                <a:lnTo>
                  <a:pt x="17668" y="0"/>
                </a:lnTo>
                <a:close/>
              </a:path>
              <a:path w="42545" h="48895">
                <a:moveTo>
                  <a:pt x="33417" y="3655"/>
                </a:moveTo>
                <a:lnTo>
                  <a:pt x="21912" y="3655"/>
                </a:lnTo>
                <a:lnTo>
                  <a:pt x="29658" y="5430"/>
                </a:lnTo>
                <a:lnTo>
                  <a:pt x="37755" y="14324"/>
                </a:lnTo>
                <a:lnTo>
                  <a:pt x="40074" y="30966"/>
                </a:lnTo>
                <a:lnTo>
                  <a:pt x="31894" y="40352"/>
                </a:lnTo>
                <a:lnTo>
                  <a:pt x="16534" y="43482"/>
                </a:lnTo>
                <a:lnTo>
                  <a:pt x="34177" y="43482"/>
                </a:lnTo>
                <a:lnTo>
                  <a:pt x="36748" y="41828"/>
                </a:lnTo>
                <a:lnTo>
                  <a:pt x="42139" y="30169"/>
                </a:lnTo>
                <a:lnTo>
                  <a:pt x="42499" y="12053"/>
                </a:lnTo>
                <a:lnTo>
                  <a:pt x="33417" y="3655"/>
                </a:lnTo>
                <a:close/>
              </a:path>
              <a:path w="42545" h="48895">
                <a:moveTo>
                  <a:pt x="28252" y="10391"/>
                </a:moveTo>
                <a:lnTo>
                  <a:pt x="13895" y="10398"/>
                </a:lnTo>
                <a:lnTo>
                  <a:pt x="13895" y="37579"/>
                </a:lnTo>
                <a:lnTo>
                  <a:pt x="18742" y="37579"/>
                </a:lnTo>
                <a:lnTo>
                  <a:pt x="18742" y="25631"/>
                </a:lnTo>
                <a:lnTo>
                  <a:pt x="28648" y="25631"/>
                </a:lnTo>
                <a:lnTo>
                  <a:pt x="31056" y="22339"/>
                </a:lnTo>
                <a:lnTo>
                  <a:pt x="18742" y="22339"/>
                </a:lnTo>
                <a:lnTo>
                  <a:pt x="18742" y="14079"/>
                </a:lnTo>
                <a:lnTo>
                  <a:pt x="31056" y="14079"/>
                </a:lnTo>
                <a:lnTo>
                  <a:pt x="31056" y="13561"/>
                </a:lnTo>
                <a:lnTo>
                  <a:pt x="28252" y="10391"/>
                </a:lnTo>
                <a:close/>
              </a:path>
              <a:path w="42545" h="48895">
                <a:moveTo>
                  <a:pt x="24320" y="25631"/>
                </a:moveTo>
                <a:lnTo>
                  <a:pt x="19504" y="25631"/>
                </a:lnTo>
                <a:lnTo>
                  <a:pt x="20266" y="26393"/>
                </a:lnTo>
                <a:lnTo>
                  <a:pt x="21912" y="27917"/>
                </a:lnTo>
                <a:lnTo>
                  <a:pt x="23039" y="29959"/>
                </a:lnTo>
                <a:lnTo>
                  <a:pt x="25082" y="33129"/>
                </a:lnTo>
                <a:lnTo>
                  <a:pt x="26971" y="37579"/>
                </a:lnTo>
                <a:lnTo>
                  <a:pt x="32580" y="37579"/>
                </a:lnTo>
                <a:lnTo>
                  <a:pt x="28648" y="30721"/>
                </a:lnTo>
                <a:lnTo>
                  <a:pt x="26971" y="28801"/>
                </a:lnTo>
                <a:lnTo>
                  <a:pt x="25447" y="25996"/>
                </a:lnTo>
                <a:lnTo>
                  <a:pt x="24320" y="25631"/>
                </a:lnTo>
                <a:close/>
              </a:path>
              <a:path w="42545" h="48895">
                <a:moveTo>
                  <a:pt x="31056" y="14079"/>
                </a:moveTo>
                <a:lnTo>
                  <a:pt x="25082" y="14079"/>
                </a:lnTo>
                <a:lnTo>
                  <a:pt x="26606" y="15206"/>
                </a:lnTo>
                <a:lnTo>
                  <a:pt x="26606" y="19535"/>
                </a:lnTo>
                <a:lnTo>
                  <a:pt x="25844" y="20419"/>
                </a:lnTo>
                <a:lnTo>
                  <a:pt x="25082" y="21181"/>
                </a:lnTo>
                <a:lnTo>
                  <a:pt x="24320" y="22339"/>
                </a:lnTo>
                <a:lnTo>
                  <a:pt x="31056" y="22339"/>
                </a:lnTo>
                <a:lnTo>
                  <a:pt x="31056" y="14079"/>
                </a:lnTo>
                <a:close/>
              </a:path>
            </a:pathLst>
          </a:custGeom>
          <a:solidFill>
            <a:srgbClr val="003F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29"/>
              </a:lnSpc>
            </a:pPr>
            <a:r>
              <a:rPr spc="-15" dirty="0"/>
              <a:t>Presentation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25" dirty="0"/>
              <a:t>O</a:t>
            </a:r>
            <a:r>
              <a:rPr spc="-35" dirty="0"/>
              <a:t>u</a:t>
            </a:r>
            <a:r>
              <a:rPr spc="-15" dirty="0"/>
              <a:t>tline</a:t>
            </a:r>
          </a:p>
        </p:txBody>
      </p:sp>
      <p:sp>
        <p:nvSpPr>
          <p:cNvPr id="13" name="object 13"/>
          <p:cNvSpPr/>
          <p:nvPr/>
        </p:nvSpPr>
        <p:spPr>
          <a:xfrm>
            <a:off x="447041" y="1009650"/>
            <a:ext cx="152400" cy="178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7041" y="1466850"/>
            <a:ext cx="152400" cy="178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041" y="1924050"/>
            <a:ext cx="152400" cy="17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7041" y="2381250"/>
            <a:ext cx="152400" cy="17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7041" y="2838450"/>
            <a:ext cx="152400" cy="17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19">
              <a:lnSpc>
                <a:spcPct val="100000"/>
              </a:lnSpc>
            </a:pPr>
            <a:r>
              <a:rPr dirty="0"/>
              <a:t>In</a:t>
            </a:r>
            <a:r>
              <a:rPr spc="-10" dirty="0"/>
              <a:t>t</a:t>
            </a:r>
            <a:r>
              <a:rPr dirty="0"/>
              <a:t>ro</a:t>
            </a:r>
            <a:r>
              <a:rPr spc="-5" dirty="0"/>
              <a:t>du</a:t>
            </a:r>
            <a:r>
              <a:rPr spc="5" dirty="0"/>
              <a:t>c</a:t>
            </a:r>
            <a:r>
              <a:rPr dirty="0"/>
              <a:t>tion</a:t>
            </a:r>
          </a:p>
          <a:p>
            <a:pPr marL="58419">
              <a:lnSpc>
                <a:spcPct val="100000"/>
              </a:lnSpc>
              <a:spcBef>
                <a:spcPts val="1200"/>
              </a:spcBef>
            </a:pPr>
            <a:r>
              <a:rPr dirty="0"/>
              <a:t>The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Nee</a:t>
            </a:r>
            <a:r>
              <a:rPr dirty="0"/>
              <a:t>d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for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10" dirty="0"/>
              <a:t>E</a:t>
            </a:r>
            <a:r>
              <a:rPr dirty="0"/>
              <a:t>mbedded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45" dirty="0"/>
              <a:t>V</a:t>
            </a:r>
            <a:r>
              <a:rPr spc="-5" dirty="0"/>
              <a:t>isio</a:t>
            </a:r>
            <a:r>
              <a:rPr dirty="0"/>
              <a:t>n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dirty="0"/>
              <a:t>&amp;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I</a:t>
            </a:r>
          </a:p>
          <a:p>
            <a:pPr marL="58419">
              <a:lnSpc>
                <a:spcPct val="100000"/>
              </a:lnSpc>
              <a:spcBef>
                <a:spcPts val="1200"/>
              </a:spcBef>
            </a:pPr>
            <a:r>
              <a:rPr spc="-40" dirty="0"/>
              <a:t>V</a:t>
            </a:r>
            <a:r>
              <a:rPr spc="-5" dirty="0"/>
              <a:t>isio</a:t>
            </a:r>
            <a:r>
              <a:rPr dirty="0"/>
              <a:t>n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dirty="0"/>
              <a:t>roc</a:t>
            </a:r>
            <a:r>
              <a:rPr spc="5" dirty="0"/>
              <a:t>e</a:t>
            </a:r>
            <a:r>
              <a:rPr dirty="0"/>
              <a:t>s</a:t>
            </a:r>
            <a:r>
              <a:rPr spc="10" dirty="0"/>
              <a:t>s</a:t>
            </a:r>
            <a:r>
              <a:rPr spc="-5" dirty="0"/>
              <a:t>or</a:t>
            </a:r>
          </a:p>
          <a:p>
            <a:pPr marL="58419">
              <a:lnSpc>
                <a:spcPct val="100000"/>
              </a:lnSpc>
              <a:spcBef>
                <a:spcPts val="1200"/>
              </a:spcBef>
            </a:pPr>
            <a:r>
              <a:rPr spc="-5" dirty="0"/>
              <a:t>Dee</a:t>
            </a:r>
            <a:r>
              <a:rPr dirty="0"/>
              <a:t>p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/>
              <a:t>Learnin</a:t>
            </a:r>
            <a:r>
              <a:rPr dirty="0"/>
              <a:t>g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5" dirty="0"/>
              <a:t>at</a:t>
            </a:r>
            <a:r>
              <a:rPr dirty="0"/>
              <a:t>h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/>
              <a:t>Lo</a:t>
            </a:r>
            <a:r>
              <a:rPr dirty="0"/>
              <a:t>w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5" dirty="0"/>
              <a:t>owe</a:t>
            </a:r>
            <a:r>
              <a:rPr dirty="0"/>
              <a:t>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I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/>
              <a:t>Devices</a:t>
            </a:r>
          </a:p>
          <a:p>
            <a:pPr marL="58419">
              <a:lnSpc>
                <a:spcPts val="2380"/>
              </a:lnSpc>
              <a:spcBef>
                <a:spcPts val="1200"/>
              </a:spcBef>
            </a:pPr>
            <a:r>
              <a:rPr dirty="0"/>
              <a:t>Summary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</a:t>
            </a:r>
            <a:r>
              <a:rPr spc="-5" dirty="0"/>
              <a:t>EV</a:t>
            </a:r>
            <a:r>
              <a:rPr dirty="0"/>
              <a:t>A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5" dirty="0"/>
              <a:t>nc</a:t>
            </a:r>
            <a:r>
              <a:rPr dirty="0"/>
              <a:t>.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i</a:t>
            </a:r>
            <a:r>
              <a:rPr spc="5" dirty="0"/>
              <a:t>g</a:t>
            </a:r>
            <a:r>
              <a:rPr spc="-5" dirty="0"/>
              <a:t>ht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5" dirty="0"/>
              <a:t>ese</a:t>
            </a:r>
            <a:r>
              <a:rPr dirty="0"/>
              <a:t>r</a:t>
            </a:r>
            <a:r>
              <a:rPr spc="-15" dirty="0"/>
              <a:t>v</a:t>
            </a:r>
            <a:r>
              <a:rPr spc="-5" dirty="0"/>
              <a:t>ed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80888" y="608330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206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06857" y="504190"/>
            <a:ext cx="0" cy="78740"/>
          </a:xfrm>
          <a:custGeom>
            <a:avLst/>
            <a:gdLst/>
            <a:ahLst/>
            <a:cxnLst/>
            <a:rect l="l" t="t" r="r" b="b"/>
            <a:pathLst>
              <a:path h="78740">
                <a:moveTo>
                  <a:pt x="0" y="0"/>
                </a:moveTo>
                <a:lnTo>
                  <a:pt x="0" y="78739"/>
                </a:lnTo>
              </a:path>
            </a:pathLst>
          </a:custGeom>
          <a:ln w="53207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80888" y="478790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206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80888" y="425450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>
                <a:moveTo>
                  <a:pt x="0" y="0"/>
                </a:moveTo>
                <a:lnTo>
                  <a:pt x="51937" y="0"/>
                </a:lnTo>
              </a:path>
            </a:pathLst>
          </a:custGeom>
          <a:ln w="5714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80888" y="371475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3340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5995" y="345430"/>
            <a:ext cx="217170" cy="288925"/>
          </a:xfrm>
          <a:custGeom>
            <a:avLst/>
            <a:gdLst/>
            <a:ahLst/>
            <a:cxnLst/>
            <a:rect l="l" t="t" r="r" b="b"/>
            <a:pathLst>
              <a:path w="217170" h="288925">
                <a:moveTo>
                  <a:pt x="146987" y="0"/>
                </a:moveTo>
                <a:lnTo>
                  <a:pt x="104206" y="5543"/>
                </a:lnTo>
                <a:lnTo>
                  <a:pt x="66074" y="21618"/>
                </a:lnTo>
                <a:lnTo>
                  <a:pt x="34730" y="47390"/>
                </a:lnTo>
                <a:lnTo>
                  <a:pt x="12311" y="82024"/>
                </a:lnTo>
                <a:lnTo>
                  <a:pt x="956" y="124685"/>
                </a:lnTo>
                <a:lnTo>
                  <a:pt x="0" y="140545"/>
                </a:lnTo>
                <a:lnTo>
                  <a:pt x="653" y="156236"/>
                </a:lnTo>
                <a:lnTo>
                  <a:pt x="10140" y="199284"/>
                </a:lnTo>
                <a:lnTo>
                  <a:pt x="29995" y="235313"/>
                </a:lnTo>
                <a:lnTo>
                  <a:pt x="59037" y="263064"/>
                </a:lnTo>
                <a:lnTo>
                  <a:pt x="96084" y="281277"/>
                </a:lnTo>
                <a:lnTo>
                  <a:pt x="139955" y="288692"/>
                </a:lnTo>
                <a:lnTo>
                  <a:pt x="216913" y="288797"/>
                </a:lnTo>
                <a:lnTo>
                  <a:pt x="216913" y="238017"/>
                </a:lnTo>
                <a:lnTo>
                  <a:pt x="146987" y="238017"/>
                </a:lnTo>
                <a:lnTo>
                  <a:pt x="131955" y="237018"/>
                </a:lnTo>
                <a:lnTo>
                  <a:pt x="92591" y="222804"/>
                </a:lnTo>
                <a:lnTo>
                  <a:pt x="64674" y="193795"/>
                </a:lnTo>
                <a:lnTo>
                  <a:pt x="51865" y="152598"/>
                </a:lnTo>
                <a:lnTo>
                  <a:pt x="52796" y="135638"/>
                </a:lnTo>
                <a:lnTo>
                  <a:pt x="66933" y="93323"/>
                </a:lnTo>
                <a:lnTo>
                  <a:pt x="94862" y="64861"/>
                </a:lnTo>
                <a:lnTo>
                  <a:pt x="132433" y="51541"/>
                </a:lnTo>
                <a:lnTo>
                  <a:pt x="216833" y="50688"/>
                </a:lnTo>
                <a:lnTo>
                  <a:pt x="216912" y="775"/>
                </a:lnTo>
                <a:lnTo>
                  <a:pt x="146987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55507" y="345429"/>
            <a:ext cx="258445" cy="288925"/>
          </a:xfrm>
          <a:custGeom>
            <a:avLst/>
            <a:gdLst/>
            <a:ahLst/>
            <a:cxnLst/>
            <a:rect l="l" t="t" r="r" b="b"/>
            <a:pathLst>
              <a:path w="258445" h="288925">
                <a:moveTo>
                  <a:pt x="56022" y="0"/>
                </a:moveTo>
                <a:lnTo>
                  <a:pt x="0" y="0"/>
                </a:lnTo>
                <a:lnTo>
                  <a:pt x="101589" y="288797"/>
                </a:lnTo>
                <a:lnTo>
                  <a:pt x="154442" y="288797"/>
                </a:lnTo>
                <a:lnTo>
                  <a:pt x="184456" y="205252"/>
                </a:lnTo>
                <a:lnTo>
                  <a:pt x="128015" y="205252"/>
                </a:lnTo>
                <a:lnTo>
                  <a:pt x="56022" y="0"/>
                </a:lnTo>
                <a:close/>
              </a:path>
              <a:path w="258445" h="288925">
                <a:moveTo>
                  <a:pt x="258196" y="0"/>
                </a:moveTo>
                <a:lnTo>
                  <a:pt x="202051" y="0"/>
                </a:lnTo>
                <a:lnTo>
                  <a:pt x="128015" y="205252"/>
                </a:lnTo>
                <a:lnTo>
                  <a:pt x="184456" y="205252"/>
                </a:lnTo>
                <a:lnTo>
                  <a:pt x="258196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59723" y="345429"/>
            <a:ext cx="277495" cy="288925"/>
          </a:xfrm>
          <a:custGeom>
            <a:avLst/>
            <a:gdLst/>
            <a:ahLst/>
            <a:cxnLst/>
            <a:rect l="l" t="t" r="r" b="b"/>
            <a:pathLst>
              <a:path w="277495" h="288925">
                <a:moveTo>
                  <a:pt x="166115" y="0"/>
                </a:moveTo>
                <a:lnTo>
                  <a:pt x="111008" y="0"/>
                </a:lnTo>
                <a:lnTo>
                  <a:pt x="0" y="288797"/>
                </a:lnTo>
                <a:lnTo>
                  <a:pt x="57149" y="288797"/>
                </a:lnTo>
                <a:lnTo>
                  <a:pt x="79247" y="229483"/>
                </a:lnTo>
                <a:lnTo>
                  <a:pt x="254325" y="229483"/>
                </a:lnTo>
                <a:lnTo>
                  <a:pt x="234407" y="177667"/>
                </a:lnTo>
                <a:lnTo>
                  <a:pt x="99456" y="177667"/>
                </a:lnTo>
                <a:lnTo>
                  <a:pt x="138562" y="76199"/>
                </a:lnTo>
                <a:lnTo>
                  <a:pt x="195405" y="76199"/>
                </a:lnTo>
                <a:lnTo>
                  <a:pt x="166115" y="0"/>
                </a:lnTo>
                <a:close/>
              </a:path>
              <a:path w="277495" h="288925">
                <a:moveTo>
                  <a:pt x="254325" y="229483"/>
                </a:moveTo>
                <a:lnTo>
                  <a:pt x="197754" y="229483"/>
                </a:lnTo>
                <a:lnTo>
                  <a:pt x="219974" y="288797"/>
                </a:lnTo>
                <a:lnTo>
                  <a:pt x="277124" y="288797"/>
                </a:lnTo>
                <a:lnTo>
                  <a:pt x="254325" y="229483"/>
                </a:lnTo>
                <a:close/>
              </a:path>
              <a:path w="277495" h="288925">
                <a:moveTo>
                  <a:pt x="195405" y="76199"/>
                </a:moveTo>
                <a:lnTo>
                  <a:pt x="138562" y="76199"/>
                </a:lnTo>
                <a:lnTo>
                  <a:pt x="177667" y="177667"/>
                </a:lnTo>
                <a:lnTo>
                  <a:pt x="234407" y="177667"/>
                </a:lnTo>
                <a:lnTo>
                  <a:pt x="195405" y="76199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25425" y="272399"/>
            <a:ext cx="120014" cy="156845"/>
          </a:xfrm>
          <a:custGeom>
            <a:avLst/>
            <a:gdLst/>
            <a:ahLst/>
            <a:cxnLst/>
            <a:rect l="l" t="t" r="r" b="b"/>
            <a:pathLst>
              <a:path w="120015" h="156845">
                <a:moveTo>
                  <a:pt x="119454" y="0"/>
                </a:moveTo>
                <a:lnTo>
                  <a:pt x="0" y="161"/>
                </a:lnTo>
                <a:lnTo>
                  <a:pt x="1028" y="3056"/>
                </a:lnTo>
                <a:lnTo>
                  <a:pt x="3234" y="9213"/>
                </a:lnTo>
                <a:lnTo>
                  <a:pt x="20875" y="56975"/>
                </a:lnTo>
                <a:lnTo>
                  <a:pt x="39229" y="103809"/>
                </a:lnTo>
                <a:lnTo>
                  <a:pt x="57542" y="145852"/>
                </a:lnTo>
                <a:lnTo>
                  <a:pt x="62948" y="156589"/>
                </a:lnTo>
                <a:lnTo>
                  <a:pt x="78041" y="115017"/>
                </a:lnTo>
                <a:lnTo>
                  <a:pt x="119454" y="0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75311" y="344700"/>
            <a:ext cx="42545" cy="48895"/>
          </a:xfrm>
          <a:custGeom>
            <a:avLst/>
            <a:gdLst/>
            <a:ahLst/>
            <a:cxnLst/>
            <a:rect l="l" t="t" r="r" b="b"/>
            <a:pathLst>
              <a:path w="42545" h="48895">
                <a:moveTo>
                  <a:pt x="17668" y="0"/>
                </a:moveTo>
                <a:lnTo>
                  <a:pt x="7775" y="5085"/>
                </a:lnTo>
                <a:lnTo>
                  <a:pt x="1336" y="16240"/>
                </a:lnTo>
                <a:lnTo>
                  <a:pt x="0" y="33741"/>
                </a:lnTo>
                <a:lnTo>
                  <a:pt x="8697" y="44301"/>
                </a:lnTo>
                <a:lnTo>
                  <a:pt x="21912" y="48369"/>
                </a:lnTo>
                <a:lnTo>
                  <a:pt x="27847" y="47556"/>
                </a:lnTo>
                <a:lnTo>
                  <a:pt x="34177" y="43482"/>
                </a:lnTo>
                <a:lnTo>
                  <a:pt x="16534" y="43482"/>
                </a:lnTo>
                <a:lnTo>
                  <a:pt x="6491" y="35623"/>
                </a:lnTo>
                <a:lnTo>
                  <a:pt x="2705" y="20702"/>
                </a:lnTo>
                <a:lnTo>
                  <a:pt x="9204" y="8469"/>
                </a:lnTo>
                <a:lnTo>
                  <a:pt x="21912" y="3655"/>
                </a:lnTo>
                <a:lnTo>
                  <a:pt x="33417" y="3655"/>
                </a:lnTo>
                <a:lnTo>
                  <a:pt x="32859" y="3138"/>
                </a:lnTo>
                <a:lnTo>
                  <a:pt x="17668" y="0"/>
                </a:lnTo>
                <a:close/>
              </a:path>
              <a:path w="42545" h="48895">
                <a:moveTo>
                  <a:pt x="33417" y="3655"/>
                </a:moveTo>
                <a:lnTo>
                  <a:pt x="21912" y="3655"/>
                </a:lnTo>
                <a:lnTo>
                  <a:pt x="29658" y="5430"/>
                </a:lnTo>
                <a:lnTo>
                  <a:pt x="37755" y="14324"/>
                </a:lnTo>
                <a:lnTo>
                  <a:pt x="40074" y="30966"/>
                </a:lnTo>
                <a:lnTo>
                  <a:pt x="31894" y="40352"/>
                </a:lnTo>
                <a:lnTo>
                  <a:pt x="16534" y="43482"/>
                </a:lnTo>
                <a:lnTo>
                  <a:pt x="34177" y="43482"/>
                </a:lnTo>
                <a:lnTo>
                  <a:pt x="36748" y="41828"/>
                </a:lnTo>
                <a:lnTo>
                  <a:pt x="42139" y="30169"/>
                </a:lnTo>
                <a:lnTo>
                  <a:pt x="42499" y="12053"/>
                </a:lnTo>
                <a:lnTo>
                  <a:pt x="33417" y="3655"/>
                </a:lnTo>
                <a:close/>
              </a:path>
              <a:path w="42545" h="48895">
                <a:moveTo>
                  <a:pt x="28252" y="10391"/>
                </a:moveTo>
                <a:lnTo>
                  <a:pt x="13895" y="10398"/>
                </a:lnTo>
                <a:lnTo>
                  <a:pt x="13895" y="37579"/>
                </a:lnTo>
                <a:lnTo>
                  <a:pt x="18742" y="37579"/>
                </a:lnTo>
                <a:lnTo>
                  <a:pt x="18742" y="25631"/>
                </a:lnTo>
                <a:lnTo>
                  <a:pt x="28648" y="25631"/>
                </a:lnTo>
                <a:lnTo>
                  <a:pt x="31056" y="22339"/>
                </a:lnTo>
                <a:lnTo>
                  <a:pt x="18742" y="22339"/>
                </a:lnTo>
                <a:lnTo>
                  <a:pt x="18742" y="14079"/>
                </a:lnTo>
                <a:lnTo>
                  <a:pt x="31056" y="14079"/>
                </a:lnTo>
                <a:lnTo>
                  <a:pt x="31056" y="13561"/>
                </a:lnTo>
                <a:lnTo>
                  <a:pt x="28252" y="10391"/>
                </a:lnTo>
                <a:close/>
              </a:path>
              <a:path w="42545" h="48895">
                <a:moveTo>
                  <a:pt x="24320" y="25631"/>
                </a:moveTo>
                <a:lnTo>
                  <a:pt x="19504" y="25631"/>
                </a:lnTo>
                <a:lnTo>
                  <a:pt x="20266" y="26393"/>
                </a:lnTo>
                <a:lnTo>
                  <a:pt x="21912" y="27917"/>
                </a:lnTo>
                <a:lnTo>
                  <a:pt x="23039" y="29959"/>
                </a:lnTo>
                <a:lnTo>
                  <a:pt x="25082" y="33129"/>
                </a:lnTo>
                <a:lnTo>
                  <a:pt x="26971" y="37579"/>
                </a:lnTo>
                <a:lnTo>
                  <a:pt x="32580" y="37579"/>
                </a:lnTo>
                <a:lnTo>
                  <a:pt x="28648" y="30721"/>
                </a:lnTo>
                <a:lnTo>
                  <a:pt x="26971" y="28801"/>
                </a:lnTo>
                <a:lnTo>
                  <a:pt x="25447" y="25996"/>
                </a:lnTo>
                <a:lnTo>
                  <a:pt x="24320" y="25631"/>
                </a:lnTo>
                <a:close/>
              </a:path>
              <a:path w="42545" h="48895">
                <a:moveTo>
                  <a:pt x="31056" y="14079"/>
                </a:moveTo>
                <a:lnTo>
                  <a:pt x="25082" y="14079"/>
                </a:lnTo>
                <a:lnTo>
                  <a:pt x="26606" y="15206"/>
                </a:lnTo>
                <a:lnTo>
                  <a:pt x="26606" y="19535"/>
                </a:lnTo>
                <a:lnTo>
                  <a:pt x="25844" y="20419"/>
                </a:lnTo>
                <a:lnTo>
                  <a:pt x="25082" y="21181"/>
                </a:lnTo>
                <a:lnTo>
                  <a:pt x="24320" y="22339"/>
                </a:lnTo>
                <a:lnTo>
                  <a:pt x="31056" y="22339"/>
                </a:lnTo>
                <a:lnTo>
                  <a:pt x="31056" y="14079"/>
                </a:lnTo>
                <a:close/>
              </a:path>
            </a:pathLst>
          </a:custGeom>
          <a:solidFill>
            <a:srgbClr val="003F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91415" y="1628775"/>
            <a:ext cx="2052583" cy="1520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29"/>
              </a:lnSpc>
            </a:pPr>
            <a:r>
              <a:rPr spc="-30" dirty="0"/>
              <a:t>C</a:t>
            </a:r>
            <a:r>
              <a:rPr spc="-35" dirty="0"/>
              <a:t>E</a:t>
            </a:r>
            <a:r>
              <a:rPr spc="-229" dirty="0"/>
              <a:t>V</a:t>
            </a:r>
            <a:r>
              <a:rPr spc="-25" dirty="0"/>
              <a:t>A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25" dirty="0"/>
              <a:t>Dee</a:t>
            </a:r>
            <a:r>
              <a:rPr spc="-20" dirty="0"/>
              <a:t>p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25" dirty="0"/>
              <a:t>Neura</a:t>
            </a:r>
            <a:r>
              <a:rPr spc="-10" dirty="0"/>
              <a:t>l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25" dirty="0"/>
              <a:t>Networ</a:t>
            </a:r>
            <a:r>
              <a:rPr spc="-20" dirty="0"/>
              <a:t>k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20" dirty="0"/>
              <a:t>(CD</a:t>
            </a:r>
            <a:r>
              <a:rPr spc="-35" dirty="0"/>
              <a:t>N</a:t>
            </a:r>
            <a:r>
              <a:rPr spc="-15" dirty="0"/>
              <a:t>N2)</a:t>
            </a:r>
          </a:p>
        </p:txBody>
      </p:sp>
      <p:sp>
        <p:nvSpPr>
          <p:cNvPr id="14" name="object 14"/>
          <p:cNvSpPr/>
          <p:nvPr/>
        </p:nvSpPr>
        <p:spPr>
          <a:xfrm>
            <a:off x="3331464" y="1025652"/>
            <a:ext cx="152400" cy="1783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11296" y="1373124"/>
            <a:ext cx="114300" cy="1478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11296" y="1682495"/>
            <a:ext cx="114300" cy="1478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11296" y="1993392"/>
            <a:ext cx="114300" cy="1478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11296" y="2304288"/>
            <a:ext cx="114300" cy="1478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11296" y="2613660"/>
            <a:ext cx="114300" cy="1478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11296" y="2924555"/>
            <a:ext cx="114300" cy="1478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11296" y="3482340"/>
            <a:ext cx="114300" cy="1478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11296" y="4038651"/>
            <a:ext cx="114300" cy="1478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499233" y="989410"/>
            <a:ext cx="4777105" cy="3240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2405" marR="1045844" indent="-180340">
              <a:lnSpc>
                <a:spcPct val="112599"/>
              </a:lnSpc>
            </a:pP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2</a:t>
            </a:r>
            <a:r>
              <a:rPr sz="1950" spc="15" baseline="25641" dirty="0">
                <a:solidFill>
                  <a:srgbClr val="072C61"/>
                </a:solidFill>
                <a:latin typeface="Arial"/>
                <a:cs typeface="Arial"/>
              </a:rPr>
              <a:t>nd</a:t>
            </a:r>
            <a:r>
              <a:rPr sz="1950" spc="15" baseline="25641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950" spc="-179" baseline="25641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ge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2000" spc="4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SW</a:t>
            </a:r>
            <a:r>
              <a:rPr sz="2000" spc="5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72C61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ramew</a:t>
            </a:r>
            <a:r>
              <a:rPr sz="2000" spc="5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rk</a:t>
            </a:r>
            <a:r>
              <a:rPr sz="2000" spc="2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072C61"/>
                </a:solidFill>
                <a:latin typeface="Arial"/>
                <a:cs typeface="Arial"/>
              </a:rPr>
              <a:t>u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ppo</a:t>
            </a:r>
            <a:r>
              <a:rPr sz="2000" spc="5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1800" spc="-15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800" spc="-35" dirty="0">
                <a:solidFill>
                  <a:srgbClr val="072C61"/>
                </a:solidFill>
                <a:latin typeface="Arial"/>
                <a:cs typeface="Arial"/>
              </a:rPr>
              <a:t>f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fe</a:t>
            </a:r>
            <a:r>
              <a:rPr sz="1800" spc="5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an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1800" spc="2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190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en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rFl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w</a:t>
            </a:r>
            <a:r>
              <a:rPr sz="1800" spc="5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Fram</a:t>
            </a:r>
            <a:r>
              <a:rPr sz="1800" spc="-15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spc="-45" dirty="0">
                <a:solidFill>
                  <a:srgbClr val="072C61"/>
                </a:solidFill>
                <a:latin typeface="Arial"/>
                <a:cs typeface="Arial"/>
              </a:rPr>
              <a:t>w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rks</a:t>
            </a:r>
            <a:r>
              <a:rPr sz="180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150" dirty="0">
                <a:solidFill>
                  <a:srgbClr val="072C61"/>
                </a:solidFill>
                <a:latin typeface="Arial"/>
                <a:cs typeface="Arial"/>
              </a:rPr>
              <a:t>V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ar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800" spc="6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800" spc="-40" dirty="0">
                <a:solidFill>
                  <a:srgbClr val="072C61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orks*</a:t>
            </a:r>
            <a:endParaRPr sz="1800">
              <a:latin typeface="Arial"/>
              <a:cs typeface="Arial"/>
            </a:endParaRPr>
          </a:p>
          <a:p>
            <a:pPr marL="192405" marR="2357120">
              <a:lnSpc>
                <a:spcPct val="113100"/>
              </a:lnSpc>
              <a:spcBef>
                <a:spcPts val="5"/>
              </a:spcBef>
            </a:pP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All</a:t>
            </a:r>
            <a:r>
              <a:rPr sz="1800" spc="4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800" spc="-40" dirty="0">
                <a:solidFill>
                  <a:srgbClr val="072C61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or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k</a:t>
            </a:r>
            <a:r>
              <a:rPr sz="1800" spc="9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to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p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g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All</a:t>
            </a:r>
            <a:r>
              <a:rPr sz="1800" spc="4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h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spc="4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le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g</a:t>
            </a:r>
            <a:r>
              <a:rPr sz="1800" spc="6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800" spc="-25" dirty="0">
                <a:solidFill>
                  <a:srgbClr val="072C61"/>
                </a:solidFill>
                <a:latin typeface="Arial"/>
                <a:cs typeface="Arial"/>
              </a:rPr>
              <a:t>y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ers</a:t>
            </a:r>
            <a:r>
              <a:rPr sz="1800" spc="-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135" dirty="0">
                <a:solidFill>
                  <a:srgbClr val="072C61"/>
                </a:solidFill>
                <a:latin typeface="Arial"/>
                <a:cs typeface="Arial"/>
              </a:rPr>
              <a:t>V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ri</a:t>
            </a:r>
            <a:r>
              <a:rPr sz="1800" spc="-15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b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spc="6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ROI</a:t>
            </a:r>
            <a:endParaRPr sz="1800">
              <a:latin typeface="Arial"/>
              <a:cs typeface="Arial"/>
            </a:endParaRPr>
          </a:p>
          <a:p>
            <a:pPr marL="192405" marR="335915">
              <a:lnSpc>
                <a:spcPts val="1939"/>
              </a:lnSpc>
              <a:spcBef>
                <a:spcPts val="535"/>
              </a:spcBef>
            </a:pP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“Pus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h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-b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”</a:t>
            </a:r>
            <a:r>
              <a:rPr sz="1800" spc="15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co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vers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800" spc="6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from</a:t>
            </a:r>
            <a:r>
              <a:rPr sz="1800" spc="3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pre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-trai</a:t>
            </a:r>
            <a:r>
              <a:rPr sz="1800" spc="-15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ed</a:t>
            </a:r>
            <a:r>
              <a:rPr sz="1800" spc="-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800" spc="-40" dirty="0">
                <a:solidFill>
                  <a:srgbClr val="072C61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ork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800" spc="9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to</a:t>
            </a:r>
            <a:r>
              <a:rPr sz="1800" spc="4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timiz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1800" spc="7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re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-time</a:t>
            </a:r>
            <a:endParaRPr sz="1800">
              <a:latin typeface="Arial"/>
              <a:cs typeface="Arial"/>
            </a:endParaRPr>
          </a:p>
          <a:p>
            <a:pPr marL="192405" marR="5080">
              <a:lnSpc>
                <a:spcPts val="1950"/>
              </a:lnSpc>
              <a:spcBef>
                <a:spcPts val="500"/>
              </a:spcBef>
            </a:pP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Acc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rat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800" spc="6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mac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h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spc="5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ar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g</a:t>
            </a:r>
            <a:r>
              <a:rPr sz="1800" spc="7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800" spc="-30" dirty="0">
                <a:solidFill>
                  <a:srgbClr val="072C61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me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800" spc="10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for</a:t>
            </a:r>
            <a:r>
              <a:rPr sz="1800" spc="-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em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b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1800" spc="7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800" spc="-25" dirty="0">
                <a:solidFill>
                  <a:srgbClr val="072C61"/>
                </a:solidFill>
                <a:latin typeface="Arial"/>
                <a:cs typeface="Arial"/>
              </a:rPr>
              <a:t>y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stems</a:t>
            </a:r>
            <a:endParaRPr sz="1800">
              <a:latin typeface="Arial"/>
              <a:cs typeface="Arial"/>
            </a:endParaRPr>
          </a:p>
          <a:p>
            <a:pPr marL="192405">
              <a:lnSpc>
                <a:spcPts val="2140"/>
              </a:lnSpc>
              <a:spcBef>
                <a:spcPts val="245"/>
              </a:spcBef>
            </a:pP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Optimiz</a:t>
            </a:r>
            <a:r>
              <a:rPr sz="1800" spc="-15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1800" spc="6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for</a:t>
            </a:r>
            <a:r>
              <a:rPr sz="1800" spc="4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CE</a:t>
            </a:r>
            <a:r>
              <a:rPr sz="1800" spc="-155" dirty="0">
                <a:solidFill>
                  <a:srgbClr val="072C61"/>
                </a:solidFill>
                <a:latin typeface="Arial"/>
                <a:cs typeface="Arial"/>
              </a:rPr>
              <a:t>V</a:t>
            </a:r>
            <a:r>
              <a:rPr sz="1800" spc="-15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-</a:t>
            </a:r>
            <a:r>
              <a:rPr sz="1800" spc="-15" dirty="0">
                <a:solidFill>
                  <a:srgbClr val="CDD903"/>
                </a:solidFill>
                <a:latin typeface="Arial"/>
                <a:cs typeface="Arial"/>
              </a:rPr>
              <a:t>X</a:t>
            </a:r>
            <a:r>
              <a:rPr sz="1800" dirty="0">
                <a:solidFill>
                  <a:srgbClr val="CDD903"/>
                </a:solidFill>
                <a:latin typeface="Arial"/>
                <a:cs typeface="Arial"/>
              </a:rPr>
              <a:t>M4</a:t>
            </a:r>
            <a:r>
              <a:rPr sz="1800" spc="70" dirty="0">
                <a:solidFill>
                  <a:srgbClr val="CDD90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vis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800" spc="5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DSP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930756" y="59055"/>
            <a:ext cx="771957" cy="8347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7556" y="633983"/>
            <a:ext cx="3153156" cy="45095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2756" y="829744"/>
            <a:ext cx="2565525" cy="3933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527554" y="4544618"/>
            <a:ext cx="4984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72C61"/>
                </a:solidFill>
                <a:latin typeface="Arial"/>
                <a:cs typeface="Arial"/>
              </a:rPr>
              <a:t>(*)</a:t>
            </a:r>
            <a:r>
              <a:rPr sz="1200" spc="2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200" dirty="0">
                <a:solidFill>
                  <a:srgbClr val="072C61"/>
                </a:solidFill>
                <a:latin typeface="Arial"/>
                <a:cs typeface="Arial"/>
              </a:rPr>
              <a:t>nclu</a:t>
            </a:r>
            <a:r>
              <a:rPr sz="1200" spc="5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072C61"/>
                </a:solidFill>
                <a:latin typeface="Arial"/>
                <a:cs typeface="Arial"/>
              </a:rPr>
              <a:t>in</a:t>
            </a:r>
            <a:r>
              <a:rPr sz="1200" dirty="0">
                <a:solidFill>
                  <a:srgbClr val="072C61"/>
                </a:solidFill>
                <a:latin typeface="Arial"/>
                <a:cs typeface="Arial"/>
              </a:rPr>
              <a:t>g</a:t>
            </a:r>
            <a:r>
              <a:rPr sz="1200" spc="-6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200" spc="-5" dirty="0">
                <a:solidFill>
                  <a:srgbClr val="072C61"/>
                </a:solidFill>
                <a:latin typeface="Arial"/>
                <a:cs typeface="Arial"/>
              </a:rPr>
              <a:t>le</a:t>
            </a:r>
            <a:r>
              <a:rPr sz="1200" spc="-10" dirty="0">
                <a:solidFill>
                  <a:srgbClr val="072C61"/>
                </a:solidFill>
                <a:latin typeface="Arial"/>
                <a:cs typeface="Arial"/>
              </a:rPr>
              <a:t>x</a:t>
            </a:r>
            <a:r>
              <a:rPr sz="1200" spc="-5" dirty="0">
                <a:solidFill>
                  <a:srgbClr val="072C61"/>
                </a:solidFill>
                <a:latin typeface="Arial"/>
                <a:cs typeface="Arial"/>
              </a:rPr>
              <a:t>Ne</a:t>
            </a:r>
            <a:r>
              <a:rPr sz="1200" spc="5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200" spc="-5" dirty="0">
                <a:solidFill>
                  <a:srgbClr val="072C61"/>
                </a:solidFill>
                <a:latin typeface="Arial"/>
                <a:cs typeface="Arial"/>
              </a:rPr>
              <a:t>,</a:t>
            </a:r>
            <a:r>
              <a:rPr sz="1200" spc="2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072C61"/>
                </a:solidFill>
                <a:latin typeface="Arial"/>
                <a:cs typeface="Arial"/>
              </a:rPr>
              <a:t>G</a:t>
            </a:r>
            <a:r>
              <a:rPr sz="1200" spc="-5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200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200" spc="-10" dirty="0">
                <a:solidFill>
                  <a:srgbClr val="072C61"/>
                </a:solidFill>
                <a:latin typeface="Arial"/>
                <a:cs typeface="Arial"/>
              </a:rPr>
              <a:t>g</a:t>
            </a:r>
            <a:r>
              <a:rPr sz="1200" dirty="0">
                <a:solidFill>
                  <a:srgbClr val="072C61"/>
                </a:solidFill>
                <a:latin typeface="Arial"/>
                <a:cs typeface="Arial"/>
              </a:rPr>
              <a:t>Le</a:t>
            </a:r>
            <a:r>
              <a:rPr sz="1200" spc="-5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200" spc="-1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200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200" spc="-5" dirty="0">
                <a:solidFill>
                  <a:srgbClr val="072C61"/>
                </a:solidFill>
                <a:latin typeface="Arial"/>
                <a:cs typeface="Arial"/>
              </a:rPr>
              <a:t>,</a:t>
            </a:r>
            <a:r>
              <a:rPr sz="1200" spc="1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72C61"/>
                </a:solidFill>
                <a:latin typeface="Arial"/>
                <a:cs typeface="Arial"/>
              </a:rPr>
              <a:t>ResN</a:t>
            </a:r>
            <a:r>
              <a:rPr sz="120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200" spc="-5" dirty="0">
                <a:solidFill>
                  <a:srgbClr val="072C61"/>
                </a:solidFill>
                <a:latin typeface="Arial"/>
                <a:cs typeface="Arial"/>
              </a:rPr>
              <a:t>t,</a:t>
            </a:r>
            <a:r>
              <a:rPr sz="1200" spc="1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200" spc="-10" dirty="0">
                <a:solidFill>
                  <a:srgbClr val="072C61"/>
                </a:solidFill>
                <a:latin typeface="Arial"/>
                <a:cs typeface="Arial"/>
              </a:rPr>
              <a:t>g</a:t>
            </a:r>
            <a:r>
              <a:rPr sz="1200" spc="-5" dirty="0">
                <a:solidFill>
                  <a:srgbClr val="072C61"/>
                </a:solidFill>
                <a:latin typeface="Arial"/>
                <a:cs typeface="Arial"/>
              </a:rPr>
              <a:t>Ne</a:t>
            </a:r>
            <a:r>
              <a:rPr sz="1200" spc="5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200" spc="-5" dirty="0">
                <a:solidFill>
                  <a:srgbClr val="072C61"/>
                </a:solidFill>
                <a:latin typeface="Arial"/>
                <a:cs typeface="Arial"/>
              </a:rPr>
              <a:t>,</a:t>
            </a:r>
            <a:r>
              <a:rPr sz="1200" spc="2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072C61"/>
                </a:solidFill>
                <a:latin typeface="Arial"/>
                <a:cs typeface="Arial"/>
              </a:rPr>
              <a:t>VGG,</a:t>
            </a:r>
            <a:r>
              <a:rPr sz="1200" spc="4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72C61"/>
                </a:solidFill>
                <a:latin typeface="Arial"/>
                <a:cs typeface="Arial"/>
              </a:rPr>
              <a:t>NI</a:t>
            </a:r>
            <a:r>
              <a:rPr sz="1200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200" spc="3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72C61"/>
                </a:solidFill>
                <a:latin typeface="Arial"/>
                <a:cs typeface="Arial"/>
              </a:rPr>
              <a:t>and</a:t>
            </a:r>
            <a:r>
              <a:rPr sz="1200" spc="1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072C61"/>
                </a:solidFill>
                <a:latin typeface="Arial"/>
                <a:cs typeface="Arial"/>
              </a:rPr>
              <a:t>th</a:t>
            </a:r>
            <a:r>
              <a:rPr sz="1200" dirty="0">
                <a:solidFill>
                  <a:srgbClr val="072C61"/>
                </a:solidFill>
                <a:latin typeface="Arial"/>
                <a:cs typeface="Arial"/>
              </a:rPr>
              <a:t>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</a:t>
            </a:r>
            <a:r>
              <a:rPr spc="-5" dirty="0"/>
              <a:t>EV</a:t>
            </a:r>
            <a:r>
              <a:rPr dirty="0"/>
              <a:t>A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5" dirty="0"/>
              <a:t>nc</a:t>
            </a:r>
            <a:r>
              <a:rPr dirty="0"/>
              <a:t>.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i</a:t>
            </a:r>
            <a:r>
              <a:rPr spc="5" dirty="0"/>
              <a:t>g</a:t>
            </a:r>
            <a:r>
              <a:rPr spc="-5" dirty="0"/>
              <a:t>ht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5" dirty="0"/>
              <a:t>ese</a:t>
            </a:r>
            <a:r>
              <a:rPr dirty="0"/>
              <a:t>r</a:t>
            </a:r>
            <a:r>
              <a:rPr spc="-15" dirty="0"/>
              <a:t>v</a:t>
            </a:r>
            <a:r>
              <a:rPr spc="-5" dirty="0"/>
              <a:t>ed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C</a:t>
            </a:r>
            <a:r>
              <a:rPr spc="-35" dirty="0"/>
              <a:t>E</a:t>
            </a:r>
            <a:r>
              <a:rPr spc="-229" dirty="0"/>
              <a:t>V</a:t>
            </a:r>
            <a:r>
              <a:rPr spc="-25" dirty="0"/>
              <a:t>A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25" dirty="0"/>
              <a:t>Networ</a:t>
            </a:r>
            <a:r>
              <a:rPr spc="-20" dirty="0"/>
              <a:t>k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15" dirty="0"/>
              <a:t>Generator</a:t>
            </a:r>
          </a:p>
        </p:txBody>
      </p:sp>
      <p:sp>
        <p:nvSpPr>
          <p:cNvPr id="3" name="object 3"/>
          <p:cNvSpPr/>
          <p:nvPr/>
        </p:nvSpPr>
        <p:spPr>
          <a:xfrm>
            <a:off x="3869128" y="1180442"/>
            <a:ext cx="1458595" cy="972819"/>
          </a:xfrm>
          <a:custGeom>
            <a:avLst/>
            <a:gdLst/>
            <a:ahLst/>
            <a:cxnLst/>
            <a:rect l="l" t="t" r="r" b="b"/>
            <a:pathLst>
              <a:path w="1458595" h="972819">
                <a:moveTo>
                  <a:pt x="930867" y="890015"/>
                </a:moveTo>
                <a:lnTo>
                  <a:pt x="562503" y="890015"/>
                </a:lnTo>
                <a:lnTo>
                  <a:pt x="570746" y="899159"/>
                </a:lnTo>
                <a:lnTo>
                  <a:pt x="579564" y="908303"/>
                </a:lnTo>
                <a:lnTo>
                  <a:pt x="588929" y="917447"/>
                </a:lnTo>
                <a:lnTo>
                  <a:pt x="598814" y="923543"/>
                </a:lnTo>
                <a:lnTo>
                  <a:pt x="609192" y="932687"/>
                </a:lnTo>
                <a:lnTo>
                  <a:pt x="643003" y="950975"/>
                </a:lnTo>
                <a:lnTo>
                  <a:pt x="667501" y="960119"/>
                </a:lnTo>
                <a:lnTo>
                  <a:pt x="680255" y="966215"/>
                </a:lnTo>
                <a:lnTo>
                  <a:pt x="716445" y="972311"/>
                </a:lnTo>
                <a:lnTo>
                  <a:pt x="770252" y="972311"/>
                </a:lnTo>
                <a:lnTo>
                  <a:pt x="821792" y="963167"/>
                </a:lnTo>
                <a:lnTo>
                  <a:pt x="869158" y="941831"/>
                </a:lnTo>
                <a:lnTo>
                  <a:pt x="910444" y="911351"/>
                </a:lnTo>
                <a:lnTo>
                  <a:pt x="922525" y="899159"/>
                </a:lnTo>
                <a:lnTo>
                  <a:pt x="930867" y="890015"/>
                </a:lnTo>
                <a:close/>
              </a:path>
              <a:path w="1458595" h="972819">
                <a:moveTo>
                  <a:pt x="391404" y="88391"/>
                </a:moveTo>
                <a:lnTo>
                  <a:pt x="327845" y="88391"/>
                </a:lnTo>
                <a:lnTo>
                  <a:pt x="291652" y="94487"/>
                </a:lnTo>
                <a:lnTo>
                  <a:pt x="242443" y="115823"/>
                </a:lnTo>
                <a:lnTo>
                  <a:pt x="200531" y="143255"/>
                </a:lnTo>
                <a:lnTo>
                  <a:pt x="167269" y="179831"/>
                </a:lnTo>
                <a:lnTo>
                  <a:pt x="150567" y="210311"/>
                </a:lnTo>
                <a:lnTo>
                  <a:pt x="144008" y="222503"/>
                </a:lnTo>
                <a:lnTo>
                  <a:pt x="138710" y="237743"/>
                </a:lnTo>
                <a:lnTo>
                  <a:pt x="134724" y="256031"/>
                </a:lnTo>
                <a:lnTo>
                  <a:pt x="132099" y="271271"/>
                </a:lnTo>
                <a:lnTo>
                  <a:pt x="130886" y="286511"/>
                </a:lnTo>
                <a:lnTo>
                  <a:pt x="131135" y="304799"/>
                </a:lnTo>
                <a:lnTo>
                  <a:pt x="132895" y="320039"/>
                </a:lnTo>
                <a:lnTo>
                  <a:pt x="128868" y="323087"/>
                </a:lnTo>
                <a:lnTo>
                  <a:pt x="102407" y="329183"/>
                </a:lnTo>
                <a:lnTo>
                  <a:pt x="89818" y="335279"/>
                </a:lnTo>
                <a:lnTo>
                  <a:pt x="77748" y="338327"/>
                </a:lnTo>
                <a:lnTo>
                  <a:pt x="66266" y="344423"/>
                </a:lnTo>
                <a:lnTo>
                  <a:pt x="55441" y="353567"/>
                </a:lnTo>
                <a:lnTo>
                  <a:pt x="45342" y="359663"/>
                </a:lnTo>
                <a:lnTo>
                  <a:pt x="36038" y="368807"/>
                </a:lnTo>
                <a:lnTo>
                  <a:pt x="27597" y="380999"/>
                </a:lnTo>
                <a:lnTo>
                  <a:pt x="20089" y="390143"/>
                </a:lnTo>
                <a:lnTo>
                  <a:pt x="13928" y="402335"/>
                </a:lnTo>
                <a:lnTo>
                  <a:pt x="8927" y="411479"/>
                </a:lnTo>
                <a:lnTo>
                  <a:pt x="5060" y="423671"/>
                </a:lnTo>
                <a:lnTo>
                  <a:pt x="2300" y="435863"/>
                </a:lnTo>
                <a:lnTo>
                  <a:pt x="622" y="445007"/>
                </a:lnTo>
                <a:lnTo>
                  <a:pt x="0" y="457199"/>
                </a:lnTo>
                <a:lnTo>
                  <a:pt x="406" y="469391"/>
                </a:lnTo>
                <a:lnTo>
                  <a:pt x="1816" y="481583"/>
                </a:lnTo>
                <a:lnTo>
                  <a:pt x="4203" y="493775"/>
                </a:lnTo>
                <a:lnTo>
                  <a:pt x="7542" y="502919"/>
                </a:lnTo>
                <a:lnTo>
                  <a:pt x="11806" y="515111"/>
                </a:lnTo>
                <a:lnTo>
                  <a:pt x="16968" y="524255"/>
                </a:lnTo>
                <a:lnTo>
                  <a:pt x="23004" y="536447"/>
                </a:lnTo>
                <a:lnTo>
                  <a:pt x="29887" y="545591"/>
                </a:lnTo>
                <a:lnTo>
                  <a:pt x="37591" y="554735"/>
                </a:lnTo>
                <a:lnTo>
                  <a:pt x="46090" y="563879"/>
                </a:lnTo>
                <a:lnTo>
                  <a:pt x="55358" y="573023"/>
                </a:lnTo>
                <a:lnTo>
                  <a:pt x="65368" y="579119"/>
                </a:lnTo>
                <a:lnTo>
                  <a:pt x="57707" y="591311"/>
                </a:lnTo>
                <a:lnTo>
                  <a:pt x="37445" y="633983"/>
                </a:lnTo>
                <a:lnTo>
                  <a:pt x="34008" y="661415"/>
                </a:lnTo>
                <a:lnTo>
                  <a:pt x="34079" y="673607"/>
                </a:lnTo>
                <a:lnTo>
                  <a:pt x="35388" y="688847"/>
                </a:lnTo>
                <a:lnTo>
                  <a:pt x="38584" y="701039"/>
                </a:lnTo>
                <a:lnTo>
                  <a:pt x="43043" y="713231"/>
                </a:lnTo>
                <a:lnTo>
                  <a:pt x="48693" y="722375"/>
                </a:lnTo>
                <a:lnTo>
                  <a:pt x="55460" y="734567"/>
                </a:lnTo>
                <a:lnTo>
                  <a:pt x="92236" y="771143"/>
                </a:lnTo>
                <a:lnTo>
                  <a:pt x="127960" y="789431"/>
                </a:lnTo>
                <a:lnTo>
                  <a:pt x="154554" y="795527"/>
                </a:lnTo>
                <a:lnTo>
                  <a:pt x="197147" y="795527"/>
                </a:lnTo>
                <a:lnTo>
                  <a:pt x="198061" y="798575"/>
                </a:lnTo>
                <a:lnTo>
                  <a:pt x="198945" y="798575"/>
                </a:lnTo>
                <a:lnTo>
                  <a:pt x="199951" y="801623"/>
                </a:lnTo>
                <a:lnTo>
                  <a:pt x="211685" y="816863"/>
                </a:lnTo>
                <a:lnTo>
                  <a:pt x="238660" y="847343"/>
                </a:lnTo>
                <a:lnTo>
                  <a:pt x="269729" y="871727"/>
                </a:lnTo>
                <a:lnTo>
                  <a:pt x="304191" y="890015"/>
                </a:lnTo>
                <a:lnTo>
                  <a:pt x="322476" y="896111"/>
                </a:lnTo>
                <a:lnTo>
                  <a:pt x="341345" y="905255"/>
                </a:lnTo>
                <a:lnTo>
                  <a:pt x="360713" y="908303"/>
                </a:lnTo>
                <a:lnTo>
                  <a:pt x="380491" y="914399"/>
                </a:lnTo>
                <a:lnTo>
                  <a:pt x="400591" y="917447"/>
                </a:lnTo>
                <a:lnTo>
                  <a:pt x="461953" y="917447"/>
                </a:lnTo>
                <a:lnTo>
                  <a:pt x="482469" y="914399"/>
                </a:lnTo>
                <a:lnTo>
                  <a:pt x="502869" y="908303"/>
                </a:lnTo>
                <a:lnTo>
                  <a:pt x="523067" y="905255"/>
                </a:lnTo>
                <a:lnTo>
                  <a:pt x="542974" y="896111"/>
                </a:lnTo>
                <a:lnTo>
                  <a:pt x="562503" y="890015"/>
                </a:lnTo>
                <a:lnTo>
                  <a:pt x="930867" y="890015"/>
                </a:lnTo>
                <a:lnTo>
                  <a:pt x="933648" y="886967"/>
                </a:lnTo>
                <a:lnTo>
                  <a:pt x="943743" y="874775"/>
                </a:lnTo>
                <a:lnTo>
                  <a:pt x="952738" y="859535"/>
                </a:lnTo>
                <a:lnTo>
                  <a:pt x="960564" y="844295"/>
                </a:lnTo>
                <a:lnTo>
                  <a:pt x="967149" y="829055"/>
                </a:lnTo>
                <a:lnTo>
                  <a:pt x="1168638" y="829055"/>
                </a:lnTo>
                <a:lnTo>
                  <a:pt x="1204011" y="801623"/>
                </a:lnTo>
                <a:lnTo>
                  <a:pt x="1232177" y="771143"/>
                </a:lnTo>
                <a:lnTo>
                  <a:pt x="1251776" y="734567"/>
                </a:lnTo>
                <a:lnTo>
                  <a:pt x="1261451" y="691895"/>
                </a:lnTo>
                <a:lnTo>
                  <a:pt x="1262236" y="676655"/>
                </a:lnTo>
                <a:lnTo>
                  <a:pt x="1275102" y="676655"/>
                </a:lnTo>
                <a:lnTo>
                  <a:pt x="1300261" y="670559"/>
                </a:lnTo>
                <a:lnTo>
                  <a:pt x="1312493" y="664463"/>
                </a:lnTo>
                <a:lnTo>
                  <a:pt x="1324454" y="661415"/>
                </a:lnTo>
                <a:lnTo>
                  <a:pt x="1358407" y="643127"/>
                </a:lnTo>
                <a:lnTo>
                  <a:pt x="1396556" y="612647"/>
                </a:lnTo>
                <a:lnTo>
                  <a:pt x="1428582" y="576071"/>
                </a:lnTo>
                <a:lnTo>
                  <a:pt x="1449148" y="530351"/>
                </a:lnTo>
                <a:lnTo>
                  <a:pt x="1457963" y="484631"/>
                </a:lnTo>
                <a:lnTo>
                  <a:pt x="1458240" y="466343"/>
                </a:lnTo>
                <a:lnTo>
                  <a:pt x="1457169" y="451103"/>
                </a:lnTo>
                <a:lnTo>
                  <a:pt x="1445757" y="405383"/>
                </a:lnTo>
                <a:lnTo>
                  <a:pt x="1421823" y="359663"/>
                </a:lnTo>
                <a:lnTo>
                  <a:pt x="1411013" y="344423"/>
                </a:lnTo>
                <a:lnTo>
                  <a:pt x="1414335" y="338327"/>
                </a:lnTo>
                <a:lnTo>
                  <a:pt x="1416987" y="332231"/>
                </a:lnTo>
                <a:lnTo>
                  <a:pt x="1419273" y="323087"/>
                </a:lnTo>
                <a:lnTo>
                  <a:pt x="1422564" y="310895"/>
                </a:lnTo>
                <a:lnTo>
                  <a:pt x="1424649" y="298703"/>
                </a:lnTo>
                <a:lnTo>
                  <a:pt x="1425560" y="283463"/>
                </a:lnTo>
                <a:lnTo>
                  <a:pt x="1425330" y="271271"/>
                </a:lnTo>
                <a:lnTo>
                  <a:pt x="1413643" y="222503"/>
                </a:lnTo>
                <a:lnTo>
                  <a:pt x="1401790" y="201167"/>
                </a:lnTo>
                <a:lnTo>
                  <a:pt x="1394474" y="188975"/>
                </a:lnTo>
                <a:lnTo>
                  <a:pt x="1386276" y="179831"/>
                </a:lnTo>
                <a:lnTo>
                  <a:pt x="1377226" y="167639"/>
                </a:lnTo>
                <a:lnTo>
                  <a:pt x="1367357" y="161543"/>
                </a:lnTo>
                <a:lnTo>
                  <a:pt x="1333163" y="137159"/>
                </a:lnTo>
                <a:lnTo>
                  <a:pt x="1292761" y="121919"/>
                </a:lnTo>
                <a:lnTo>
                  <a:pt x="1289561" y="109727"/>
                </a:lnTo>
                <a:lnTo>
                  <a:pt x="463721" y="109727"/>
                </a:lnTo>
                <a:lnTo>
                  <a:pt x="452214" y="103631"/>
                </a:lnTo>
                <a:lnTo>
                  <a:pt x="391404" y="88391"/>
                </a:lnTo>
                <a:close/>
              </a:path>
              <a:path w="1458595" h="972819">
                <a:moveTo>
                  <a:pt x="1168638" y="829055"/>
                </a:moveTo>
                <a:lnTo>
                  <a:pt x="967149" y="829055"/>
                </a:lnTo>
                <a:lnTo>
                  <a:pt x="978494" y="835151"/>
                </a:lnTo>
                <a:lnTo>
                  <a:pt x="990198" y="838199"/>
                </a:lnTo>
                <a:lnTo>
                  <a:pt x="1002221" y="844295"/>
                </a:lnTo>
                <a:lnTo>
                  <a:pt x="1027061" y="850391"/>
                </a:lnTo>
                <a:lnTo>
                  <a:pt x="1039798" y="850391"/>
                </a:lnTo>
                <a:lnTo>
                  <a:pt x="1052693" y="853439"/>
                </a:lnTo>
                <a:lnTo>
                  <a:pt x="1081705" y="853439"/>
                </a:lnTo>
                <a:lnTo>
                  <a:pt x="1127417" y="844295"/>
                </a:lnTo>
                <a:lnTo>
                  <a:pt x="1141723" y="841247"/>
                </a:lnTo>
                <a:lnTo>
                  <a:pt x="1155481" y="835151"/>
                </a:lnTo>
                <a:lnTo>
                  <a:pt x="1168638" y="829055"/>
                </a:lnTo>
                <a:close/>
              </a:path>
              <a:path w="1458595" h="972819">
                <a:moveTo>
                  <a:pt x="197147" y="795527"/>
                </a:moveTo>
                <a:lnTo>
                  <a:pt x="168464" y="795527"/>
                </a:lnTo>
                <a:lnTo>
                  <a:pt x="182686" y="798575"/>
                </a:lnTo>
                <a:lnTo>
                  <a:pt x="197147" y="795527"/>
                </a:lnTo>
                <a:close/>
              </a:path>
              <a:path w="1458595" h="972819">
                <a:moveTo>
                  <a:pt x="648038" y="27431"/>
                </a:moveTo>
                <a:lnTo>
                  <a:pt x="619938" y="27431"/>
                </a:lnTo>
                <a:lnTo>
                  <a:pt x="605963" y="30479"/>
                </a:lnTo>
                <a:lnTo>
                  <a:pt x="592112" y="30479"/>
                </a:lnTo>
                <a:lnTo>
                  <a:pt x="578440" y="33527"/>
                </a:lnTo>
                <a:lnTo>
                  <a:pt x="565002" y="39623"/>
                </a:lnTo>
                <a:lnTo>
                  <a:pt x="551854" y="42671"/>
                </a:lnTo>
                <a:lnTo>
                  <a:pt x="514699" y="60959"/>
                </a:lnTo>
                <a:lnTo>
                  <a:pt x="482139" y="88391"/>
                </a:lnTo>
                <a:lnTo>
                  <a:pt x="463721" y="109727"/>
                </a:lnTo>
                <a:lnTo>
                  <a:pt x="1289561" y="109727"/>
                </a:lnTo>
                <a:lnTo>
                  <a:pt x="1285235" y="97535"/>
                </a:lnTo>
                <a:lnTo>
                  <a:pt x="1279821" y="85343"/>
                </a:lnTo>
                <a:lnTo>
                  <a:pt x="1273359" y="76199"/>
                </a:lnTo>
                <a:lnTo>
                  <a:pt x="1267754" y="67055"/>
                </a:lnTo>
                <a:lnTo>
                  <a:pt x="749131" y="67055"/>
                </a:lnTo>
                <a:lnTo>
                  <a:pt x="738850" y="60959"/>
                </a:lnTo>
                <a:lnTo>
                  <a:pt x="727985" y="51815"/>
                </a:lnTo>
                <a:lnTo>
                  <a:pt x="716587" y="45719"/>
                </a:lnTo>
                <a:lnTo>
                  <a:pt x="703292" y="42671"/>
                </a:lnTo>
                <a:lnTo>
                  <a:pt x="689735" y="36575"/>
                </a:lnTo>
                <a:lnTo>
                  <a:pt x="648038" y="27431"/>
                </a:lnTo>
                <a:close/>
              </a:path>
              <a:path w="1458595" h="972819">
                <a:moveTo>
                  <a:pt x="366103" y="85343"/>
                </a:moveTo>
                <a:lnTo>
                  <a:pt x="353362" y="85343"/>
                </a:lnTo>
                <a:lnTo>
                  <a:pt x="340599" y="88391"/>
                </a:lnTo>
                <a:lnTo>
                  <a:pt x="378794" y="88391"/>
                </a:lnTo>
                <a:lnTo>
                  <a:pt x="366103" y="85343"/>
                </a:lnTo>
                <a:close/>
              </a:path>
              <a:path w="1458595" h="972819">
                <a:moveTo>
                  <a:pt x="898407" y="0"/>
                </a:moveTo>
                <a:lnTo>
                  <a:pt x="873846" y="0"/>
                </a:lnTo>
                <a:lnTo>
                  <a:pt x="849658" y="6095"/>
                </a:lnTo>
                <a:lnTo>
                  <a:pt x="804094" y="21335"/>
                </a:lnTo>
                <a:lnTo>
                  <a:pt x="774050" y="42671"/>
                </a:lnTo>
                <a:lnTo>
                  <a:pt x="765103" y="48767"/>
                </a:lnTo>
                <a:lnTo>
                  <a:pt x="756779" y="57911"/>
                </a:lnTo>
                <a:lnTo>
                  <a:pt x="749131" y="67055"/>
                </a:lnTo>
                <a:lnTo>
                  <a:pt x="1267754" y="67055"/>
                </a:lnTo>
                <a:lnTo>
                  <a:pt x="1265886" y="64007"/>
                </a:lnTo>
                <a:lnTo>
                  <a:pt x="1257442" y="54863"/>
                </a:lnTo>
                <a:lnTo>
                  <a:pt x="1248066" y="45719"/>
                </a:lnTo>
                <a:lnTo>
                  <a:pt x="1001229" y="45719"/>
                </a:lnTo>
                <a:lnTo>
                  <a:pt x="993036" y="39623"/>
                </a:lnTo>
                <a:lnTo>
                  <a:pt x="983745" y="30479"/>
                </a:lnTo>
                <a:lnTo>
                  <a:pt x="973122" y="24383"/>
                </a:lnTo>
                <a:lnTo>
                  <a:pt x="960937" y="18287"/>
                </a:lnTo>
                <a:lnTo>
                  <a:pt x="946956" y="12191"/>
                </a:lnTo>
                <a:lnTo>
                  <a:pt x="935023" y="6095"/>
                </a:lnTo>
                <a:lnTo>
                  <a:pt x="922918" y="3047"/>
                </a:lnTo>
                <a:lnTo>
                  <a:pt x="910696" y="3047"/>
                </a:lnTo>
                <a:lnTo>
                  <a:pt x="898407" y="0"/>
                </a:lnTo>
                <a:close/>
              </a:path>
              <a:path w="1458595" h="972819">
                <a:moveTo>
                  <a:pt x="1168431" y="3047"/>
                </a:moveTo>
                <a:lnTo>
                  <a:pt x="1092392" y="3047"/>
                </a:lnTo>
                <a:lnTo>
                  <a:pt x="1067623" y="9143"/>
                </a:lnTo>
                <a:lnTo>
                  <a:pt x="1055595" y="15239"/>
                </a:lnTo>
                <a:lnTo>
                  <a:pt x="1043878" y="18287"/>
                </a:lnTo>
                <a:lnTo>
                  <a:pt x="1032528" y="24383"/>
                </a:lnTo>
                <a:lnTo>
                  <a:pt x="1021600" y="30479"/>
                </a:lnTo>
                <a:lnTo>
                  <a:pt x="1011149" y="39623"/>
                </a:lnTo>
                <a:lnTo>
                  <a:pt x="1001229" y="45719"/>
                </a:lnTo>
                <a:lnTo>
                  <a:pt x="1248066" y="45719"/>
                </a:lnTo>
                <a:lnTo>
                  <a:pt x="1237795" y="36575"/>
                </a:lnTo>
                <a:lnTo>
                  <a:pt x="1227204" y="27431"/>
                </a:lnTo>
                <a:lnTo>
                  <a:pt x="1216151" y="21335"/>
                </a:lnTo>
                <a:lnTo>
                  <a:pt x="1204693" y="15239"/>
                </a:lnTo>
                <a:lnTo>
                  <a:pt x="1192883" y="12191"/>
                </a:lnTo>
                <a:lnTo>
                  <a:pt x="1180778" y="6095"/>
                </a:lnTo>
                <a:lnTo>
                  <a:pt x="1168431" y="3047"/>
                </a:lnTo>
                <a:close/>
              </a:path>
              <a:path w="1458595" h="972819">
                <a:moveTo>
                  <a:pt x="1143238" y="0"/>
                </a:moveTo>
                <a:lnTo>
                  <a:pt x="1117744" y="0"/>
                </a:lnTo>
                <a:lnTo>
                  <a:pt x="1105023" y="3047"/>
                </a:lnTo>
                <a:lnTo>
                  <a:pt x="1155900" y="3047"/>
                </a:lnTo>
                <a:lnTo>
                  <a:pt x="1143238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69128" y="1179294"/>
            <a:ext cx="1458595" cy="973455"/>
          </a:xfrm>
          <a:custGeom>
            <a:avLst/>
            <a:gdLst/>
            <a:ahLst/>
            <a:cxnLst/>
            <a:rect l="l" t="t" r="r" b="b"/>
            <a:pathLst>
              <a:path w="1458595" h="973455">
                <a:moveTo>
                  <a:pt x="132895" y="320839"/>
                </a:moveTo>
                <a:lnTo>
                  <a:pt x="131135" y="303923"/>
                </a:lnTo>
                <a:lnTo>
                  <a:pt x="130886" y="287202"/>
                </a:lnTo>
                <a:lnTo>
                  <a:pt x="132099" y="270736"/>
                </a:lnTo>
                <a:lnTo>
                  <a:pt x="144008" y="223468"/>
                </a:lnTo>
                <a:lnTo>
                  <a:pt x="167269" y="180653"/>
                </a:lnTo>
                <a:lnTo>
                  <a:pt x="200531" y="143910"/>
                </a:lnTo>
                <a:lnTo>
                  <a:pt x="242443" y="114855"/>
                </a:lnTo>
                <a:lnTo>
                  <a:pt x="291652" y="95107"/>
                </a:lnTo>
                <a:lnTo>
                  <a:pt x="340599" y="86669"/>
                </a:lnTo>
                <a:lnTo>
                  <a:pt x="353362" y="86080"/>
                </a:lnTo>
                <a:lnTo>
                  <a:pt x="366103" y="86142"/>
                </a:lnTo>
                <a:lnTo>
                  <a:pt x="416264" y="92783"/>
                </a:lnTo>
                <a:lnTo>
                  <a:pt x="463721" y="109421"/>
                </a:lnTo>
                <a:lnTo>
                  <a:pt x="472564" y="98531"/>
                </a:lnTo>
                <a:lnTo>
                  <a:pt x="503261" y="70077"/>
                </a:lnTo>
                <a:lnTo>
                  <a:pt x="539050" y="48393"/>
                </a:lnTo>
                <a:lnTo>
                  <a:pt x="578440" y="34052"/>
                </a:lnTo>
                <a:lnTo>
                  <a:pt x="619938" y="27628"/>
                </a:lnTo>
                <a:lnTo>
                  <a:pt x="633981" y="27344"/>
                </a:lnTo>
                <a:lnTo>
                  <a:pt x="648038" y="28026"/>
                </a:lnTo>
                <a:lnTo>
                  <a:pt x="689735" y="36068"/>
                </a:lnTo>
                <a:lnTo>
                  <a:pt x="727985" y="52602"/>
                </a:lnTo>
                <a:lnTo>
                  <a:pt x="749131" y="66775"/>
                </a:lnTo>
                <a:lnTo>
                  <a:pt x="756779" y="57710"/>
                </a:lnTo>
                <a:lnTo>
                  <a:pt x="793598" y="27329"/>
                </a:lnTo>
                <a:lnTo>
                  <a:pt x="837836" y="7610"/>
                </a:lnTo>
                <a:lnTo>
                  <a:pt x="886106" y="218"/>
                </a:lnTo>
                <a:lnTo>
                  <a:pt x="898407" y="491"/>
                </a:lnTo>
                <a:lnTo>
                  <a:pt x="946956" y="10847"/>
                </a:lnTo>
                <a:lnTo>
                  <a:pt x="983745" y="31469"/>
                </a:lnTo>
                <a:lnTo>
                  <a:pt x="1001229" y="46663"/>
                </a:lnTo>
                <a:lnTo>
                  <a:pt x="1011149" y="38603"/>
                </a:lnTo>
                <a:lnTo>
                  <a:pt x="1043878" y="18874"/>
                </a:lnTo>
                <a:lnTo>
                  <a:pt x="1079907" y="6017"/>
                </a:lnTo>
                <a:lnTo>
                  <a:pt x="1117744" y="284"/>
                </a:lnTo>
                <a:lnTo>
                  <a:pt x="1130501" y="0"/>
                </a:lnTo>
                <a:lnTo>
                  <a:pt x="1143238" y="544"/>
                </a:lnTo>
                <a:lnTo>
                  <a:pt x="1180778" y="7242"/>
                </a:lnTo>
                <a:lnTo>
                  <a:pt x="1216151" y="21735"/>
                </a:lnTo>
                <a:lnTo>
                  <a:pt x="1248066" y="44449"/>
                </a:lnTo>
                <a:lnTo>
                  <a:pt x="1273359" y="74333"/>
                </a:lnTo>
                <a:lnTo>
                  <a:pt x="1289561" y="109049"/>
                </a:lnTo>
                <a:lnTo>
                  <a:pt x="1292761" y="121403"/>
                </a:lnTo>
                <a:lnTo>
                  <a:pt x="1306864" y="125658"/>
                </a:lnTo>
                <a:lnTo>
                  <a:pt x="1345294" y="143741"/>
                </a:lnTo>
                <a:lnTo>
                  <a:pt x="1377226" y="168744"/>
                </a:lnTo>
                <a:lnTo>
                  <a:pt x="1401790" y="199300"/>
                </a:lnTo>
                <a:lnTo>
                  <a:pt x="1418115" y="234044"/>
                </a:lnTo>
                <a:lnTo>
                  <a:pt x="1425330" y="271612"/>
                </a:lnTo>
                <a:lnTo>
                  <a:pt x="1425560" y="284526"/>
                </a:lnTo>
                <a:lnTo>
                  <a:pt x="1424649" y="297552"/>
                </a:lnTo>
                <a:lnTo>
                  <a:pt x="1414335" y="338365"/>
                </a:lnTo>
                <a:lnTo>
                  <a:pt x="1411013" y="345345"/>
                </a:lnTo>
                <a:lnTo>
                  <a:pt x="1421823" y="359266"/>
                </a:lnTo>
                <a:lnTo>
                  <a:pt x="1445757" y="403825"/>
                </a:lnTo>
                <a:lnTo>
                  <a:pt x="1457169" y="451006"/>
                </a:lnTo>
                <a:lnTo>
                  <a:pt x="1458240" y="466965"/>
                </a:lnTo>
                <a:lnTo>
                  <a:pt x="1457963" y="482917"/>
                </a:lnTo>
                <a:lnTo>
                  <a:pt x="1449148" y="529974"/>
                </a:lnTo>
                <a:lnTo>
                  <a:pt x="1428582" y="574261"/>
                </a:lnTo>
                <a:lnTo>
                  <a:pt x="1396556" y="613758"/>
                </a:lnTo>
                <a:lnTo>
                  <a:pt x="1358407" y="643377"/>
                </a:lnTo>
                <a:lnTo>
                  <a:pt x="1324454" y="660729"/>
                </a:lnTo>
                <a:lnTo>
                  <a:pt x="1287787" y="672594"/>
                </a:lnTo>
                <a:lnTo>
                  <a:pt x="1262236" y="677296"/>
                </a:lnTo>
                <a:lnTo>
                  <a:pt x="1261451" y="691817"/>
                </a:lnTo>
                <a:lnTo>
                  <a:pt x="1251776" y="733200"/>
                </a:lnTo>
                <a:lnTo>
                  <a:pt x="1232177" y="770365"/>
                </a:lnTo>
                <a:lnTo>
                  <a:pt x="1204011" y="802095"/>
                </a:lnTo>
                <a:lnTo>
                  <a:pt x="1168638" y="827170"/>
                </a:lnTo>
                <a:lnTo>
                  <a:pt x="1127417" y="844373"/>
                </a:lnTo>
                <a:lnTo>
                  <a:pt x="1081705" y="852486"/>
                </a:lnTo>
                <a:lnTo>
                  <a:pt x="1065705" y="852959"/>
                </a:lnTo>
                <a:lnTo>
                  <a:pt x="1052693" y="852477"/>
                </a:lnTo>
                <a:lnTo>
                  <a:pt x="1014522" y="846385"/>
                </a:lnTo>
                <a:lnTo>
                  <a:pt x="978494" y="833540"/>
                </a:lnTo>
                <a:lnTo>
                  <a:pt x="967149" y="827806"/>
                </a:lnTo>
                <a:lnTo>
                  <a:pt x="960564" y="843649"/>
                </a:lnTo>
                <a:lnTo>
                  <a:pt x="933648" y="886671"/>
                </a:lnTo>
                <a:lnTo>
                  <a:pt x="897475" y="922158"/>
                </a:lnTo>
                <a:lnTo>
                  <a:pt x="853951" y="949115"/>
                </a:lnTo>
                <a:lnTo>
                  <a:pt x="804982" y="966547"/>
                </a:lnTo>
                <a:lnTo>
                  <a:pt x="752474" y="973459"/>
                </a:lnTo>
                <a:lnTo>
                  <a:pt x="734515" y="973254"/>
                </a:lnTo>
                <a:lnTo>
                  <a:pt x="680255" y="964592"/>
                </a:lnTo>
                <a:lnTo>
                  <a:pt x="643003" y="950901"/>
                </a:lnTo>
                <a:lnTo>
                  <a:pt x="609192" y="931625"/>
                </a:lnTo>
                <a:lnTo>
                  <a:pt x="579564" y="907275"/>
                </a:lnTo>
                <a:lnTo>
                  <a:pt x="562503" y="888477"/>
                </a:lnTo>
                <a:lnTo>
                  <a:pt x="542974" y="896809"/>
                </a:lnTo>
                <a:lnTo>
                  <a:pt x="502869" y="909184"/>
                </a:lnTo>
                <a:lnTo>
                  <a:pt x="461953" y="915943"/>
                </a:lnTo>
                <a:lnTo>
                  <a:pt x="441410" y="917256"/>
                </a:lnTo>
                <a:lnTo>
                  <a:pt x="420927" y="917211"/>
                </a:lnTo>
                <a:lnTo>
                  <a:pt x="380491" y="913110"/>
                </a:lnTo>
                <a:lnTo>
                  <a:pt x="341345" y="903766"/>
                </a:lnTo>
                <a:lnTo>
                  <a:pt x="304191" y="889301"/>
                </a:lnTo>
                <a:lnTo>
                  <a:pt x="269729" y="869839"/>
                </a:lnTo>
                <a:lnTo>
                  <a:pt x="238660" y="845505"/>
                </a:lnTo>
                <a:lnTo>
                  <a:pt x="211685" y="816421"/>
                </a:lnTo>
                <a:lnTo>
                  <a:pt x="197147" y="795809"/>
                </a:lnTo>
                <a:lnTo>
                  <a:pt x="182686" y="796713"/>
                </a:lnTo>
                <a:lnTo>
                  <a:pt x="141028" y="792008"/>
                </a:lnTo>
                <a:lnTo>
                  <a:pt x="103491" y="777279"/>
                </a:lnTo>
                <a:lnTo>
                  <a:pt x="72053" y="753946"/>
                </a:lnTo>
                <a:lnTo>
                  <a:pt x="48693" y="723430"/>
                </a:lnTo>
                <a:lnTo>
                  <a:pt x="35388" y="687149"/>
                </a:lnTo>
                <a:lnTo>
                  <a:pt x="34008" y="659527"/>
                </a:lnTo>
                <a:lnTo>
                  <a:pt x="35141" y="646495"/>
                </a:lnTo>
                <a:lnTo>
                  <a:pt x="51051" y="599900"/>
                </a:lnTo>
                <a:lnTo>
                  <a:pt x="65368" y="580125"/>
                </a:lnTo>
                <a:lnTo>
                  <a:pt x="55358" y="572304"/>
                </a:lnTo>
                <a:lnTo>
                  <a:pt x="23004" y="535343"/>
                </a:lnTo>
                <a:lnTo>
                  <a:pt x="4203" y="491992"/>
                </a:lnTo>
                <a:lnTo>
                  <a:pt x="0" y="457446"/>
                </a:lnTo>
                <a:lnTo>
                  <a:pt x="622" y="445843"/>
                </a:lnTo>
                <a:lnTo>
                  <a:pt x="13928" y="400490"/>
                </a:lnTo>
                <a:lnTo>
                  <a:pt x="36038" y="369405"/>
                </a:lnTo>
                <a:lnTo>
                  <a:pt x="66266" y="345173"/>
                </a:lnTo>
                <a:lnTo>
                  <a:pt x="102407" y="329362"/>
                </a:lnTo>
                <a:lnTo>
                  <a:pt x="128868" y="324039"/>
                </a:lnTo>
                <a:lnTo>
                  <a:pt x="132895" y="320839"/>
                </a:lnTo>
                <a:close/>
              </a:path>
            </a:pathLst>
          </a:custGeom>
          <a:ln w="28574">
            <a:solidFill>
              <a:srgbClr val="CDD9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54197" y="1753210"/>
            <a:ext cx="74930" cy="13335"/>
          </a:xfrm>
          <a:custGeom>
            <a:avLst/>
            <a:gdLst/>
            <a:ahLst/>
            <a:cxnLst/>
            <a:rect l="l" t="t" r="r" b="b"/>
            <a:pathLst>
              <a:path w="74929" h="13335">
                <a:moveTo>
                  <a:pt x="74618" y="12709"/>
                </a:moveTo>
                <a:lnTo>
                  <a:pt x="36319" y="10843"/>
                </a:lnTo>
                <a:lnTo>
                  <a:pt x="11772" y="4578"/>
                </a:lnTo>
                <a:lnTo>
                  <a:pt x="0" y="0"/>
                </a:lnTo>
              </a:path>
            </a:pathLst>
          </a:custGeom>
          <a:ln w="28574">
            <a:solidFill>
              <a:srgbClr val="CDD9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67016" y="1962272"/>
            <a:ext cx="37465" cy="8890"/>
          </a:xfrm>
          <a:custGeom>
            <a:avLst/>
            <a:gdLst/>
            <a:ahLst/>
            <a:cxnLst/>
            <a:rect l="l" t="t" r="r" b="b"/>
            <a:pathLst>
              <a:path w="37464" h="8889">
                <a:moveTo>
                  <a:pt x="37115" y="0"/>
                </a:moveTo>
                <a:lnTo>
                  <a:pt x="25047" y="3835"/>
                </a:lnTo>
                <a:lnTo>
                  <a:pt x="12651" y="6714"/>
                </a:lnTo>
                <a:lnTo>
                  <a:pt x="0" y="8601"/>
                </a:lnTo>
              </a:path>
            </a:pathLst>
          </a:custGeom>
          <a:ln w="28574">
            <a:solidFill>
              <a:srgbClr val="CDD9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06402" y="2023928"/>
            <a:ext cx="19685" cy="33020"/>
          </a:xfrm>
          <a:custGeom>
            <a:avLst/>
            <a:gdLst/>
            <a:ahLst/>
            <a:cxnLst/>
            <a:rect l="l" t="t" r="r" b="b"/>
            <a:pathLst>
              <a:path w="19685" h="33019">
                <a:moveTo>
                  <a:pt x="19689" y="32709"/>
                </a:moveTo>
                <a:lnTo>
                  <a:pt x="12417" y="22145"/>
                </a:lnTo>
                <a:lnTo>
                  <a:pt x="5844" y="11237"/>
                </a:lnTo>
                <a:lnTo>
                  <a:pt x="0" y="0"/>
                </a:lnTo>
              </a:path>
            </a:pathLst>
          </a:custGeom>
          <a:ln w="28574">
            <a:solidFill>
              <a:srgbClr val="CDD9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35001" y="1958980"/>
            <a:ext cx="7620" cy="37465"/>
          </a:xfrm>
          <a:custGeom>
            <a:avLst/>
            <a:gdLst/>
            <a:ahLst/>
            <a:cxnLst/>
            <a:rect l="l" t="t" r="r" b="b"/>
            <a:pathLst>
              <a:path w="7620" h="37464">
                <a:moveTo>
                  <a:pt x="7265" y="0"/>
                </a:moveTo>
                <a:lnTo>
                  <a:pt x="5657" y="12619"/>
                </a:lnTo>
                <a:lnTo>
                  <a:pt x="3247" y="25093"/>
                </a:lnTo>
                <a:lnTo>
                  <a:pt x="0" y="37400"/>
                </a:lnTo>
              </a:path>
            </a:pathLst>
          </a:custGeom>
          <a:ln w="28574">
            <a:solidFill>
              <a:srgbClr val="CDD9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0939" y="1693285"/>
            <a:ext cx="109855" cy="156210"/>
          </a:xfrm>
          <a:custGeom>
            <a:avLst/>
            <a:gdLst/>
            <a:ahLst/>
            <a:cxnLst/>
            <a:rect l="l" t="t" r="r" b="b"/>
            <a:pathLst>
              <a:path w="109854" h="156210">
                <a:moveTo>
                  <a:pt x="0" y="0"/>
                </a:moveTo>
                <a:lnTo>
                  <a:pt x="36583" y="21060"/>
                </a:lnTo>
                <a:lnTo>
                  <a:pt x="66653" y="48359"/>
                </a:lnTo>
                <a:lnTo>
                  <a:pt x="89390" y="80700"/>
                </a:lnTo>
                <a:lnTo>
                  <a:pt x="103972" y="116889"/>
                </a:lnTo>
                <a:lnTo>
                  <a:pt x="108756" y="142563"/>
                </a:lnTo>
                <a:lnTo>
                  <a:pt x="109576" y="155731"/>
                </a:lnTo>
              </a:path>
            </a:pathLst>
          </a:custGeom>
          <a:ln w="28574">
            <a:solidFill>
              <a:srgbClr val="CDD9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31653" y="1522232"/>
            <a:ext cx="48260" cy="59690"/>
          </a:xfrm>
          <a:custGeom>
            <a:avLst/>
            <a:gdLst/>
            <a:ahLst/>
            <a:cxnLst/>
            <a:rect l="l" t="t" r="r" b="b"/>
            <a:pathLst>
              <a:path w="48260" h="59690">
                <a:moveTo>
                  <a:pt x="47725" y="0"/>
                </a:moveTo>
                <a:lnTo>
                  <a:pt x="19196" y="41837"/>
                </a:lnTo>
                <a:lnTo>
                  <a:pt x="9983" y="50926"/>
                </a:lnTo>
                <a:lnTo>
                  <a:pt x="0" y="59386"/>
                </a:lnTo>
              </a:path>
            </a:pathLst>
          </a:custGeom>
          <a:ln w="28574">
            <a:solidFill>
              <a:srgbClr val="CDD9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62306" y="1298691"/>
            <a:ext cx="3175" cy="25400"/>
          </a:xfrm>
          <a:custGeom>
            <a:avLst/>
            <a:gdLst/>
            <a:ahLst/>
            <a:cxnLst/>
            <a:rect l="l" t="t" r="r" b="b"/>
            <a:pathLst>
              <a:path w="3175" h="25400">
                <a:moveTo>
                  <a:pt x="0" y="0"/>
                </a:moveTo>
                <a:lnTo>
                  <a:pt x="1921" y="12588"/>
                </a:lnTo>
                <a:lnTo>
                  <a:pt x="2654" y="25253"/>
                </a:lnTo>
              </a:path>
            </a:pathLst>
          </a:custGeom>
          <a:ln w="28574">
            <a:solidFill>
              <a:srgbClr val="CDD9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50769" y="1233717"/>
            <a:ext cx="20955" cy="32384"/>
          </a:xfrm>
          <a:custGeom>
            <a:avLst/>
            <a:gdLst/>
            <a:ahLst/>
            <a:cxnLst/>
            <a:rect l="l" t="t" r="r" b="b"/>
            <a:pathLst>
              <a:path w="20954" h="32384">
                <a:moveTo>
                  <a:pt x="0" y="31842"/>
                </a:moveTo>
                <a:lnTo>
                  <a:pt x="5987" y="20664"/>
                </a:lnTo>
                <a:lnTo>
                  <a:pt x="12958" y="10038"/>
                </a:lnTo>
                <a:lnTo>
                  <a:pt x="20877" y="0"/>
                </a:lnTo>
              </a:path>
            </a:pathLst>
          </a:custGeom>
          <a:ln w="28574">
            <a:solidFill>
              <a:srgbClr val="CDD9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16836" y="1258896"/>
            <a:ext cx="8890" cy="24130"/>
          </a:xfrm>
          <a:custGeom>
            <a:avLst/>
            <a:gdLst/>
            <a:ahLst/>
            <a:cxnLst/>
            <a:rect l="l" t="t" r="r" b="b"/>
            <a:pathLst>
              <a:path w="8889" h="24130">
                <a:moveTo>
                  <a:pt x="0" y="23915"/>
                </a:moveTo>
                <a:lnTo>
                  <a:pt x="3611" y="11763"/>
                </a:lnTo>
                <a:lnTo>
                  <a:pt x="8427" y="0"/>
                </a:lnTo>
              </a:path>
            </a:pathLst>
          </a:custGeom>
          <a:ln w="28574">
            <a:solidFill>
              <a:srgbClr val="CDD9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42515" y="1293479"/>
            <a:ext cx="42545" cy="29209"/>
          </a:xfrm>
          <a:custGeom>
            <a:avLst/>
            <a:gdLst/>
            <a:ahLst/>
            <a:cxnLst/>
            <a:rect l="l" t="t" r="r" b="b"/>
            <a:pathLst>
              <a:path w="42545" h="29209">
                <a:moveTo>
                  <a:pt x="0" y="0"/>
                </a:moveTo>
                <a:lnTo>
                  <a:pt x="11150" y="6312"/>
                </a:lnTo>
                <a:lnTo>
                  <a:pt x="21877" y="13234"/>
                </a:lnTo>
                <a:lnTo>
                  <a:pt x="32149" y="20721"/>
                </a:lnTo>
                <a:lnTo>
                  <a:pt x="41938" y="28729"/>
                </a:lnTo>
              </a:path>
            </a:pathLst>
          </a:custGeom>
          <a:ln w="28574">
            <a:solidFill>
              <a:srgbClr val="CDD9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03275" y="1507400"/>
            <a:ext cx="6985" cy="24765"/>
          </a:xfrm>
          <a:custGeom>
            <a:avLst/>
            <a:gdLst/>
            <a:ahLst/>
            <a:cxnLst/>
            <a:rect l="l" t="t" r="r" b="b"/>
            <a:pathLst>
              <a:path w="6985" h="24765">
                <a:moveTo>
                  <a:pt x="6490" y="24585"/>
                </a:moveTo>
                <a:lnTo>
                  <a:pt x="2816" y="12389"/>
                </a:lnTo>
                <a:lnTo>
                  <a:pt x="0" y="0"/>
                </a:lnTo>
              </a:path>
            </a:pathLst>
          </a:custGeom>
          <a:ln w="28574">
            <a:solidFill>
              <a:srgbClr val="CDD9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196591" y="1517091"/>
            <a:ext cx="807720" cy="361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200" spc="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-1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sor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Flow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22897" y="2030211"/>
            <a:ext cx="204470" cy="311785"/>
          </a:xfrm>
          <a:custGeom>
            <a:avLst/>
            <a:gdLst/>
            <a:ahLst/>
            <a:cxnLst/>
            <a:rect l="l" t="t" r="r" b="b"/>
            <a:pathLst>
              <a:path w="204470" h="311785">
                <a:moveTo>
                  <a:pt x="203850" y="209175"/>
                </a:moveTo>
                <a:lnTo>
                  <a:pt x="0" y="209175"/>
                </a:lnTo>
                <a:lnTo>
                  <a:pt x="101986" y="311164"/>
                </a:lnTo>
                <a:lnTo>
                  <a:pt x="203850" y="209175"/>
                </a:lnTo>
                <a:close/>
              </a:path>
              <a:path w="204470" h="311785">
                <a:moveTo>
                  <a:pt x="152918" y="0"/>
                </a:moveTo>
                <a:lnTo>
                  <a:pt x="50932" y="0"/>
                </a:lnTo>
                <a:lnTo>
                  <a:pt x="50932" y="209175"/>
                </a:lnTo>
                <a:lnTo>
                  <a:pt x="152918" y="209175"/>
                </a:lnTo>
                <a:lnTo>
                  <a:pt x="152918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22897" y="2030211"/>
            <a:ext cx="204470" cy="311785"/>
          </a:xfrm>
          <a:custGeom>
            <a:avLst/>
            <a:gdLst/>
            <a:ahLst/>
            <a:cxnLst/>
            <a:rect l="l" t="t" r="r" b="b"/>
            <a:pathLst>
              <a:path w="204470" h="311785">
                <a:moveTo>
                  <a:pt x="0" y="209175"/>
                </a:moveTo>
                <a:lnTo>
                  <a:pt x="50932" y="209175"/>
                </a:lnTo>
                <a:lnTo>
                  <a:pt x="50932" y="0"/>
                </a:lnTo>
                <a:lnTo>
                  <a:pt x="152918" y="0"/>
                </a:lnTo>
                <a:lnTo>
                  <a:pt x="152918" y="209175"/>
                </a:lnTo>
                <a:lnTo>
                  <a:pt x="203850" y="209175"/>
                </a:lnTo>
                <a:lnTo>
                  <a:pt x="101986" y="311164"/>
                </a:lnTo>
                <a:lnTo>
                  <a:pt x="0" y="209175"/>
                </a:lnTo>
                <a:close/>
              </a:path>
            </a:pathLst>
          </a:custGeom>
          <a:ln w="19049">
            <a:solidFill>
              <a:srgbClr val="CDD9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03325" y="1588251"/>
            <a:ext cx="489584" cy="204470"/>
          </a:xfrm>
          <a:custGeom>
            <a:avLst/>
            <a:gdLst/>
            <a:ahLst/>
            <a:cxnLst/>
            <a:rect l="l" t="t" r="r" b="b"/>
            <a:pathLst>
              <a:path w="489585" h="204469">
                <a:moveTo>
                  <a:pt x="387339" y="0"/>
                </a:moveTo>
                <a:lnTo>
                  <a:pt x="387339" y="50932"/>
                </a:lnTo>
                <a:lnTo>
                  <a:pt x="0" y="50932"/>
                </a:lnTo>
                <a:lnTo>
                  <a:pt x="0" y="152918"/>
                </a:lnTo>
                <a:lnTo>
                  <a:pt x="387339" y="152918"/>
                </a:lnTo>
                <a:lnTo>
                  <a:pt x="387339" y="203850"/>
                </a:lnTo>
                <a:lnTo>
                  <a:pt x="489203" y="101864"/>
                </a:lnTo>
                <a:lnTo>
                  <a:pt x="387339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03325" y="1588251"/>
            <a:ext cx="489584" cy="204470"/>
          </a:xfrm>
          <a:custGeom>
            <a:avLst/>
            <a:gdLst/>
            <a:ahLst/>
            <a:cxnLst/>
            <a:rect l="l" t="t" r="r" b="b"/>
            <a:pathLst>
              <a:path w="489585" h="204469">
                <a:moveTo>
                  <a:pt x="387339" y="203850"/>
                </a:moveTo>
                <a:lnTo>
                  <a:pt x="387339" y="152918"/>
                </a:lnTo>
                <a:lnTo>
                  <a:pt x="0" y="152918"/>
                </a:lnTo>
                <a:lnTo>
                  <a:pt x="0" y="50932"/>
                </a:lnTo>
                <a:lnTo>
                  <a:pt x="387339" y="50932"/>
                </a:lnTo>
                <a:lnTo>
                  <a:pt x="387339" y="0"/>
                </a:lnTo>
                <a:lnTo>
                  <a:pt x="489203" y="101864"/>
                </a:lnTo>
                <a:lnTo>
                  <a:pt x="387339" y="203850"/>
                </a:lnTo>
                <a:close/>
              </a:path>
            </a:pathLst>
          </a:custGeom>
          <a:ln w="19049">
            <a:solidFill>
              <a:srgbClr val="CDD9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07669" y="1588251"/>
            <a:ext cx="610235" cy="204470"/>
          </a:xfrm>
          <a:custGeom>
            <a:avLst/>
            <a:gdLst/>
            <a:ahLst/>
            <a:cxnLst/>
            <a:rect l="l" t="t" r="r" b="b"/>
            <a:pathLst>
              <a:path w="610235" h="204469">
                <a:moveTo>
                  <a:pt x="507735" y="0"/>
                </a:moveTo>
                <a:lnTo>
                  <a:pt x="507735" y="50932"/>
                </a:lnTo>
                <a:lnTo>
                  <a:pt x="0" y="50932"/>
                </a:lnTo>
                <a:lnTo>
                  <a:pt x="0" y="152918"/>
                </a:lnTo>
                <a:lnTo>
                  <a:pt x="507735" y="152918"/>
                </a:lnTo>
                <a:lnTo>
                  <a:pt x="507735" y="203850"/>
                </a:lnTo>
                <a:lnTo>
                  <a:pt x="609721" y="101864"/>
                </a:lnTo>
                <a:lnTo>
                  <a:pt x="507735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07669" y="1588251"/>
            <a:ext cx="610235" cy="204470"/>
          </a:xfrm>
          <a:custGeom>
            <a:avLst/>
            <a:gdLst/>
            <a:ahLst/>
            <a:cxnLst/>
            <a:rect l="l" t="t" r="r" b="b"/>
            <a:pathLst>
              <a:path w="610235" h="204469">
                <a:moveTo>
                  <a:pt x="507735" y="203850"/>
                </a:moveTo>
                <a:lnTo>
                  <a:pt x="507735" y="152918"/>
                </a:lnTo>
                <a:lnTo>
                  <a:pt x="0" y="152918"/>
                </a:lnTo>
                <a:lnTo>
                  <a:pt x="0" y="50932"/>
                </a:lnTo>
                <a:lnTo>
                  <a:pt x="507735" y="50932"/>
                </a:lnTo>
                <a:lnTo>
                  <a:pt x="507735" y="0"/>
                </a:lnTo>
                <a:lnTo>
                  <a:pt x="609721" y="101864"/>
                </a:lnTo>
                <a:lnTo>
                  <a:pt x="507735" y="203850"/>
                </a:lnTo>
                <a:close/>
              </a:path>
            </a:pathLst>
          </a:custGeom>
          <a:ln w="19049">
            <a:solidFill>
              <a:srgbClr val="CDD9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99791" y="3485070"/>
            <a:ext cx="1452500" cy="9665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99822" y="3860635"/>
            <a:ext cx="382270" cy="245110"/>
          </a:xfrm>
          <a:custGeom>
            <a:avLst/>
            <a:gdLst/>
            <a:ahLst/>
            <a:cxnLst/>
            <a:rect l="l" t="t" r="r" b="b"/>
            <a:pathLst>
              <a:path w="382270" h="245110">
                <a:moveTo>
                  <a:pt x="0" y="244709"/>
                </a:moveTo>
                <a:lnTo>
                  <a:pt x="381999" y="244709"/>
                </a:lnTo>
                <a:lnTo>
                  <a:pt x="381999" y="0"/>
                </a:lnTo>
                <a:lnTo>
                  <a:pt x="0" y="0"/>
                </a:lnTo>
                <a:lnTo>
                  <a:pt x="0" y="2447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27953" y="2387964"/>
            <a:ext cx="1593850" cy="2271395"/>
          </a:xfrm>
          <a:custGeom>
            <a:avLst/>
            <a:gdLst/>
            <a:ahLst/>
            <a:cxnLst/>
            <a:rect l="l" t="t" r="r" b="b"/>
            <a:pathLst>
              <a:path w="1593850" h="2271395">
                <a:moveTo>
                  <a:pt x="0" y="2271403"/>
                </a:moveTo>
                <a:lnTo>
                  <a:pt x="1593722" y="2271403"/>
                </a:lnTo>
                <a:lnTo>
                  <a:pt x="1593722" y="0"/>
                </a:lnTo>
                <a:lnTo>
                  <a:pt x="0" y="0"/>
                </a:lnTo>
                <a:lnTo>
                  <a:pt x="0" y="2271403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27953" y="2387964"/>
            <a:ext cx="1593850" cy="2271395"/>
          </a:xfrm>
          <a:custGeom>
            <a:avLst/>
            <a:gdLst/>
            <a:ahLst/>
            <a:cxnLst/>
            <a:rect l="l" t="t" r="r" b="b"/>
            <a:pathLst>
              <a:path w="1593850" h="2271395">
                <a:moveTo>
                  <a:pt x="0" y="2271403"/>
                </a:moveTo>
                <a:lnTo>
                  <a:pt x="1593722" y="2271403"/>
                </a:lnTo>
                <a:lnTo>
                  <a:pt x="1593722" y="0"/>
                </a:lnTo>
                <a:lnTo>
                  <a:pt x="0" y="0"/>
                </a:lnTo>
                <a:lnTo>
                  <a:pt x="0" y="2271403"/>
                </a:lnTo>
                <a:close/>
              </a:path>
            </a:pathLst>
          </a:custGeom>
          <a:ln w="28574">
            <a:solidFill>
              <a:srgbClr val="CDD9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998849" y="2588821"/>
            <a:ext cx="1053465" cy="80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CE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ork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Ge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435839" y="3406271"/>
            <a:ext cx="456565" cy="203835"/>
          </a:xfrm>
          <a:custGeom>
            <a:avLst/>
            <a:gdLst/>
            <a:ahLst/>
            <a:cxnLst/>
            <a:rect l="l" t="t" r="r" b="b"/>
            <a:pathLst>
              <a:path w="456565" h="203835">
                <a:moveTo>
                  <a:pt x="354086" y="0"/>
                </a:moveTo>
                <a:lnTo>
                  <a:pt x="354086" y="50922"/>
                </a:lnTo>
                <a:lnTo>
                  <a:pt x="0" y="50922"/>
                </a:lnTo>
                <a:lnTo>
                  <a:pt x="0" y="152899"/>
                </a:lnTo>
                <a:lnTo>
                  <a:pt x="354086" y="152899"/>
                </a:lnTo>
                <a:lnTo>
                  <a:pt x="354086" y="203834"/>
                </a:lnTo>
                <a:lnTo>
                  <a:pt x="455950" y="101976"/>
                </a:lnTo>
                <a:lnTo>
                  <a:pt x="354086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35839" y="3406271"/>
            <a:ext cx="456565" cy="203835"/>
          </a:xfrm>
          <a:custGeom>
            <a:avLst/>
            <a:gdLst/>
            <a:ahLst/>
            <a:cxnLst/>
            <a:rect l="l" t="t" r="r" b="b"/>
            <a:pathLst>
              <a:path w="456565" h="203835">
                <a:moveTo>
                  <a:pt x="354086" y="203834"/>
                </a:moveTo>
                <a:lnTo>
                  <a:pt x="354086" y="152899"/>
                </a:lnTo>
                <a:lnTo>
                  <a:pt x="0" y="152899"/>
                </a:lnTo>
                <a:lnTo>
                  <a:pt x="0" y="50922"/>
                </a:lnTo>
                <a:lnTo>
                  <a:pt x="354086" y="50922"/>
                </a:lnTo>
                <a:lnTo>
                  <a:pt x="354086" y="0"/>
                </a:lnTo>
                <a:lnTo>
                  <a:pt x="455950" y="101976"/>
                </a:lnTo>
                <a:lnTo>
                  <a:pt x="354086" y="203834"/>
                </a:lnTo>
                <a:close/>
              </a:path>
            </a:pathLst>
          </a:custGeom>
          <a:ln w="19049">
            <a:solidFill>
              <a:srgbClr val="CDD9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852035" y="2668704"/>
            <a:ext cx="1183640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72C61"/>
                </a:solidFill>
                <a:latin typeface="Arial"/>
                <a:cs typeface="Arial"/>
              </a:rPr>
              <a:t>CE</a:t>
            </a:r>
            <a:r>
              <a:rPr sz="1800" b="1" spc="-155" dirty="0">
                <a:solidFill>
                  <a:srgbClr val="072C61"/>
                </a:solidFill>
                <a:latin typeface="Arial"/>
                <a:cs typeface="Arial"/>
              </a:rPr>
              <a:t>V</a:t>
            </a:r>
            <a:r>
              <a:rPr sz="1800" b="1" spc="-5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72C61"/>
                </a:solidFill>
                <a:latin typeface="Arial"/>
                <a:cs typeface="Arial"/>
              </a:rPr>
              <a:t>-</a:t>
            </a:r>
            <a:r>
              <a:rPr sz="1800" b="1" spc="-5" dirty="0">
                <a:solidFill>
                  <a:srgbClr val="CDD903"/>
                </a:solidFill>
                <a:latin typeface="Arial"/>
                <a:cs typeface="Arial"/>
              </a:rPr>
              <a:t>X</a:t>
            </a:r>
            <a:r>
              <a:rPr sz="1800" b="1" dirty="0">
                <a:solidFill>
                  <a:srgbClr val="CDD903"/>
                </a:solidFill>
                <a:latin typeface="Arial"/>
                <a:cs typeface="Arial"/>
              </a:rPr>
              <a:t>M4</a:t>
            </a:r>
            <a:endParaRPr sz="1800">
              <a:latin typeface="Arial"/>
              <a:cs typeface="Arial"/>
            </a:endParaRPr>
          </a:p>
          <a:p>
            <a:pPr marL="175260" marR="102870" indent="-131445">
              <a:lnSpc>
                <a:spcPct val="100000"/>
              </a:lnSpc>
            </a:pP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Optimiz</a:t>
            </a:r>
            <a:r>
              <a:rPr sz="1800" spc="-15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800" spc="-40" dirty="0">
                <a:solidFill>
                  <a:srgbClr val="072C61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ork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011173" y="2824733"/>
            <a:ext cx="328295" cy="1551305"/>
          </a:xfrm>
          <a:custGeom>
            <a:avLst/>
            <a:gdLst/>
            <a:ahLst/>
            <a:cxnLst/>
            <a:rect l="l" t="t" r="r" b="b"/>
            <a:pathLst>
              <a:path w="328295" h="1551304">
                <a:moveTo>
                  <a:pt x="0" y="0"/>
                </a:moveTo>
                <a:lnTo>
                  <a:pt x="40153" y="799"/>
                </a:lnTo>
                <a:lnTo>
                  <a:pt x="93522" y="4707"/>
                </a:lnTo>
                <a:lnTo>
                  <a:pt x="135246" y="11304"/>
                </a:lnTo>
                <a:lnTo>
                  <a:pt x="168773" y="747521"/>
                </a:lnTo>
                <a:lnTo>
                  <a:pt x="169999" y="750916"/>
                </a:lnTo>
                <a:lnTo>
                  <a:pt x="208622" y="765617"/>
                </a:lnTo>
                <a:lnTo>
                  <a:pt x="252662" y="771769"/>
                </a:lnTo>
                <a:lnTo>
                  <a:pt x="307648" y="775141"/>
                </a:lnTo>
                <a:lnTo>
                  <a:pt x="327745" y="775536"/>
                </a:lnTo>
                <a:lnTo>
                  <a:pt x="308271" y="775776"/>
                </a:lnTo>
                <a:lnTo>
                  <a:pt x="253522" y="779006"/>
                </a:lnTo>
                <a:lnTo>
                  <a:pt x="208459" y="785425"/>
                </a:lnTo>
                <a:lnTo>
                  <a:pt x="169477" y="801179"/>
                </a:lnTo>
                <a:lnTo>
                  <a:pt x="168773" y="1523082"/>
                </a:lnTo>
                <a:lnTo>
                  <a:pt x="167548" y="1526494"/>
                </a:lnTo>
                <a:lnTo>
                  <a:pt x="128931" y="1541258"/>
                </a:lnTo>
                <a:lnTo>
                  <a:pt x="84883" y="1547427"/>
                </a:lnTo>
                <a:lnTo>
                  <a:pt x="29863" y="1550800"/>
                </a:lnTo>
                <a:lnTo>
                  <a:pt x="9748" y="1551193"/>
                </a:lnTo>
              </a:path>
            </a:pathLst>
          </a:custGeom>
          <a:ln w="1904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068811" y="1355089"/>
            <a:ext cx="2506345" cy="615950"/>
          </a:xfrm>
          <a:prstGeom prst="rect">
            <a:avLst/>
          </a:prstGeom>
          <a:solidFill>
            <a:srgbClr val="D9D9D9"/>
          </a:solidFill>
          <a:ln w="9524">
            <a:solidFill>
              <a:srgbClr val="004D8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800" b="1" dirty="0">
                <a:solidFill>
                  <a:srgbClr val="072C61"/>
                </a:solidFill>
                <a:latin typeface="Arial"/>
                <a:cs typeface="Arial"/>
              </a:rPr>
              <a:t>Pr</a:t>
            </a:r>
            <a:r>
              <a:rPr sz="1800" b="1" spc="-1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072C61"/>
                </a:solidFill>
                <a:latin typeface="Arial"/>
                <a:cs typeface="Arial"/>
              </a:rPr>
              <a:t>-</a:t>
            </a:r>
            <a:r>
              <a:rPr sz="1800" b="1" spc="-110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1800" b="1" spc="-1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800" b="1" spc="-10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800" b="1" spc="-15" dirty="0">
                <a:solidFill>
                  <a:srgbClr val="072C61"/>
                </a:solidFill>
                <a:latin typeface="Arial"/>
                <a:cs typeface="Arial"/>
              </a:rPr>
              <a:t>ed</a:t>
            </a:r>
            <a:r>
              <a:rPr sz="1800" b="1" spc="5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800" b="1" spc="-10" dirty="0">
                <a:solidFill>
                  <a:srgbClr val="072C61"/>
                </a:solidFill>
                <a:latin typeface="Arial"/>
                <a:cs typeface="Arial"/>
              </a:rPr>
              <a:t>et</a:t>
            </a:r>
            <a:r>
              <a:rPr sz="1800" b="1" spc="20" dirty="0">
                <a:solidFill>
                  <a:srgbClr val="072C61"/>
                </a:solidFill>
                <a:latin typeface="Arial"/>
                <a:cs typeface="Arial"/>
              </a:rPr>
              <a:t>w</a:t>
            </a:r>
            <a:r>
              <a:rPr sz="1800" b="1" dirty="0">
                <a:solidFill>
                  <a:srgbClr val="072C61"/>
                </a:solidFill>
                <a:latin typeface="Arial"/>
                <a:cs typeface="Arial"/>
              </a:rPr>
              <a:t>ork</a:t>
            </a:r>
            <a:endParaRPr sz="18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10"/>
              </a:spcBef>
            </a:pPr>
            <a:r>
              <a:rPr sz="1600" spc="-15" dirty="0">
                <a:solidFill>
                  <a:srgbClr val="072C61"/>
                </a:solidFill>
                <a:latin typeface="Arial"/>
                <a:cs typeface="Arial"/>
              </a:rPr>
              <a:t>(</a:t>
            </a:r>
            <a:r>
              <a:rPr sz="1600" i="1" spc="-15" dirty="0">
                <a:solidFill>
                  <a:srgbClr val="072C61"/>
                </a:solidFill>
                <a:latin typeface="Arial"/>
                <a:cs typeface="Arial"/>
              </a:rPr>
              <a:t>Deplo</a:t>
            </a:r>
            <a:r>
              <a:rPr sz="1600" i="1" spc="-125" dirty="0">
                <a:solidFill>
                  <a:srgbClr val="072C61"/>
                </a:solidFill>
                <a:latin typeface="Arial"/>
                <a:cs typeface="Arial"/>
              </a:rPr>
              <a:t>y</a:t>
            </a:r>
            <a:r>
              <a:rPr sz="1600" i="1" spc="-10" dirty="0">
                <a:solidFill>
                  <a:srgbClr val="072C61"/>
                </a:solidFill>
                <a:latin typeface="Arial"/>
                <a:cs typeface="Arial"/>
              </a:rPr>
              <a:t>.caffe</a:t>
            </a:r>
            <a:r>
              <a:rPr sz="1600" i="1" spc="-30" dirty="0">
                <a:solidFill>
                  <a:srgbClr val="072C61"/>
                </a:solidFill>
                <a:latin typeface="Arial"/>
                <a:cs typeface="Arial"/>
              </a:rPr>
              <a:t>m</a:t>
            </a:r>
            <a:r>
              <a:rPr sz="1600" i="1" spc="-15" dirty="0">
                <a:solidFill>
                  <a:srgbClr val="072C61"/>
                </a:solidFill>
                <a:latin typeface="Arial"/>
                <a:cs typeface="Arial"/>
              </a:rPr>
              <a:t>ode</a:t>
            </a:r>
            <a:r>
              <a:rPr sz="1600" i="1" spc="-5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072C61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6751" y="1366961"/>
            <a:ext cx="2506345" cy="584835"/>
          </a:xfrm>
          <a:prstGeom prst="rect">
            <a:avLst/>
          </a:prstGeom>
          <a:solidFill>
            <a:srgbClr val="D9D9D9"/>
          </a:solidFill>
          <a:ln w="9524">
            <a:solidFill>
              <a:srgbClr val="004D8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072C61"/>
                </a:solidFill>
                <a:latin typeface="Arial"/>
                <a:cs typeface="Arial"/>
              </a:rPr>
              <a:t>Im</a:t>
            </a:r>
            <a:r>
              <a:rPr sz="1800" b="1" spc="-1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800" b="1" spc="-15" dirty="0">
                <a:solidFill>
                  <a:srgbClr val="072C61"/>
                </a:solidFill>
                <a:latin typeface="Arial"/>
                <a:cs typeface="Arial"/>
              </a:rPr>
              <a:t>ge</a:t>
            </a:r>
            <a:r>
              <a:rPr sz="1800" b="1" spc="4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1800" b="1" spc="-1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72C61"/>
                </a:solidFill>
                <a:latin typeface="Arial"/>
                <a:cs typeface="Arial"/>
              </a:rPr>
              <a:t>taba</a:t>
            </a:r>
            <a:r>
              <a:rPr sz="1800" b="1" spc="-1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(</a:t>
            </a:r>
            <a:r>
              <a:rPr sz="1400" spc="-10" dirty="0">
                <a:solidFill>
                  <a:srgbClr val="072C61"/>
                </a:solidFill>
                <a:latin typeface="Arial"/>
                <a:cs typeface="Arial"/>
              </a:rPr>
              <a:t>F</a:t>
            </a:r>
            <a:r>
              <a:rPr sz="1400" spc="-5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1400" spc="-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400" spc="-55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raining)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516873" y="2253996"/>
            <a:ext cx="2014855" cy="1431290"/>
          </a:xfrm>
          <a:custGeom>
            <a:avLst/>
            <a:gdLst/>
            <a:ahLst/>
            <a:cxnLst/>
            <a:rect l="l" t="t" r="r" b="b"/>
            <a:pathLst>
              <a:path w="2014854" h="1431289">
                <a:moveTo>
                  <a:pt x="156971" y="1247774"/>
                </a:moveTo>
                <a:lnTo>
                  <a:pt x="0" y="1339214"/>
                </a:lnTo>
                <a:lnTo>
                  <a:pt x="156971" y="1430786"/>
                </a:lnTo>
                <a:lnTo>
                  <a:pt x="156971" y="1394328"/>
                </a:lnTo>
                <a:lnTo>
                  <a:pt x="1920007" y="1394328"/>
                </a:lnTo>
                <a:lnTo>
                  <a:pt x="2014484" y="1339214"/>
                </a:lnTo>
                <a:lnTo>
                  <a:pt x="1920075" y="1284219"/>
                </a:lnTo>
                <a:lnTo>
                  <a:pt x="156971" y="1284219"/>
                </a:lnTo>
                <a:lnTo>
                  <a:pt x="156971" y="1247774"/>
                </a:lnTo>
                <a:close/>
              </a:path>
              <a:path w="2014854" h="1431289">
                <a:moveTo>
                  <a:pt x="1920007" y="1394328"/>
                </a:moveTo>
                <a:lnTo>
                  <a:pt x="1857512" y="1394328"/>
                </a:lnTo>
                <a:lnTo>
                  <a:pt x="1857512" y="1430786"/>
                </a:lnTo>
                <a:lnTo>
                  <a:pt x="1920007" y="1394328"/>
                </a:lnTo>
                <a:close/>
              </a:path>
              <a:path w="2014854" h="1431289">
                <a:moveTo>
                  <a:pt x="1062227" y="156971"/>
                </a:moveTo>
                <a:lnTo>
                  <a:pt x="952134" y="156971"/>
                </a:lnTo>
                <a:lnTo>
                  <a:pt x="952134" y="1284219"/>
                </a:lnTo>
                <a:lnTo>
                  <a:pt x="1062227" y="1284219"/>
                </a:lnTo>
                <a:lnTo>
                  <a:pt x="1062227" y="156971"/>
                </a:lnTo>
                <a:close/>
              </a:path>
              <a:path w="2014854" h="1431289">
                <a:moveTo>
                  <a:pt x="1857512" y="1247774"/>
                </a:moveTo>
                <a:lnTo>
                  <a:pt x="1857512" y="1284219"/>
                </a:lnTo>
                <a:lnTo>
                  <a:pt x="1920075" y="1284219"/>
                </a:lnTo>
                <a:lnTo>
                  <a:pt x="1857512" y="1247774"/>
                </a:lnTo>
                <a:close/>
              </a:path>
              <a:path w="2014854" h="1431289">
                <a:moveTo>
                  <a:pt x="1007242" y="0"/>
                </a:moveTo>
                <a:lnTo>
                  <a:pt x="915680" y="156971"/>
                </a:lnTo>
                <a:lnTo>
                  <a:pt x="1098803" y="156971"/>
                </a:lnTo>
                <a:lnTo>
                  <a:pt x="1007242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16873" y="2253996"/>
            <a:ext cx="2014855" cy="1431290"/>
          </a:xfrm>
          <a:custGeom>
            <a:avLst/>
            <a:gdLst/>
            <a:ahLst/>
            <a:cxnLst/>
            <a:rect l="l" t="t" r="r" b="b"/>
            <a:pathLst>
              <a:path w="2014854" h="1431289">
                <a:moveTo>
                  <a:pt x="0" y="1339214"/>
                </a:moveTo>
                <a:lnTo>
                  <a:pt x="156971" y="1247774"/>
                </a:lnTo>
                <a:lnTo>
                  <a:pt x="156971" y="1284219"/>
                </a:lnTo>
                <a:lnTo>
                  <a:pt x="952134" y="1284219"/>
                </a:lnTo>
                <a:lnTo>
                  <a:pt x="952134" y="156971"/>
                </a:lnTo>
                <a:lnTo>
                  <a:pt x="915680" y="156971"/>
                </a:lnTo>
                <a:lnTo>
                  <a:pt x="1007242" y="0"/>
                </a:lnTo>
                <a:lnTo>
                  <a:pt x="1098803" y="156971"/>
                </a:lnTo>
                <a:lnTo>
                  <a:pt x="1062227" y="156971"/>
                </a:lnTo>
                <a:lnTo>
                  <a:pt x="1062227" y="1284219"/>
                </a:lnTo>
                <a:lnTo>
                  <a:pt x="1857512" y="1284219"/>
                </a:lnTo>
                <a:lnTo>
                  <a:pt x="1857512" y="1247774"/>
                </a:lnTo>
                <a:lnTo>
                  <a:pt x="2014484" y="1339214"/>
                </a:lnTo>
                <a:lnTo>
                  <a:pt x="1857512" y="1430786"/>
                </a:lnTo>
                <a:lnTo>
                  <a:pt x="1857512" y="1394328"/>
                </a:lnTo>
                <a:lnTo>
                  <a:pt x="156971" y="1394328"/>
                </a:lnTo>
                <a:lnTo>
                  <a:pt x="156971" y="1430786"/>
                </a:lnTo>
                <a:lnTo>
                  <a:pt x="0" y="1339214"/>
                </a:lnTo>
                <a:close/>
              </a:path>
            </a:pathLst>
          </a:custGeom>
          <a:ln w="19049">
            <a:solidFill>
              <a:srgbClr val="CDD9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85906" y="3415628"/>
            <a:ext cx="205104" cy="308610"/>
          </a:xfrm>
          <a:custGeom>
            <a:avLst/>
            <a:gdLst/>
            <a:ahLst/>
            <a:cxnLst/>
            <a:rect l="l" t="t" r="r" b="b"/>
            <a:pathLst>
              <a:path w="205104" h="308610">
                <a:moveTo>
                  <a:pt x="0" y="308265"/>
                </a:moveTo>
                <a:lnTo>
                  <a:pt x="204787" y="308265"/>
                </a:lnTo>
                <a:lnTo>
                  <a:pt x="204787" y="0"/>
                </a:lnTo>
                <a:lnTo>
                  <a:pt x="0" y="0"/>
                </a:lnTo>
                <a:lnTo>
                  <a:pt x="0" y="3082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00150" y="3541776"/>
            <a:ext cx="0" cy="98425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048"/>
                </a:lnTo>
              </a:path>
            </a:pathLst>
          </a:custGeom>
          <a:ln w="19049">
            <a:solidFill>
              <a:srgbClr val="CDD9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43955" y="3320796"/>
            <a:ext cx="1760220" cy="1552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67739" y="3544403"/>
            <a:ext cx="1114284" cy="907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53383" y="3530117"/>
            <a:ext cx="1143000" cy="935990"/>
          </a:xfrm>
          <a:custGeom>
            <a:avLst/>
            <a:gdLst/>
            <a:ahLst/>
            <a:cxnLst/>
            <a:rect l="l" t="t" r="r" b="b"/>
            <a:pathLst>
              <a:path w="1143000" h="935989">
                <a:moveTo>
                  <a:pt x="0" y="935784"/>
                </a:moveTo>
                <a:lnTo>
                  <a:pt x="1142868" y="935784"/>
                </a:lnTo>
                <a:lnTo>
                  <a:pt x="1142868" y="0"/>
                </a:lnTo>
                <a:lnTo>
                  <a:pt x="0" y="0"/>
                </a:lnTo>
                <a:lnTo>
                  <a:pt x="0" y="935784"/>
                </a:lnTo>
                <a:close/>
              </a:path>
            </a:pathLst>
          </a:custGeom>
          <a:ln w="28574">
            <a:solidFill>
              <a:srgbClr val="CDD9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30756" y="59055"/>
            <a:ext cx="771957" cy="8347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</a:t>
            </a:r>
            <a:r>
              <a:rPr spc="-5" dirty="0"/>
              <a:t>EV</a:t>
            </a:r>
            <a:r>
              <a:rPr dirty="0"/>
              <a:t>A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5" dirty="0"/>
              <a:t>nc</a:t>
            </a:r>
            <a:r>
              <a:rPr dirty="0"/>
              <a:t>.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i</a:t>
            </a:r>
            <a:r>
              <a:rPr spc="5" dirty="0"/>
              <a:t>g</a:t>
            </a:r>
            <a:r>
              <a:rPr spc="-5" dirty="0"/>
              <a:t>ht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5" dirty="0"/>
              <a:t>ese</a:t>
            </a:r>
            <a:r>
              <a:rPr dirty="0"/>
              <a:t>r</a:t>
            </a:r>
            <a:r>
              <a:rPr spc="-15" dirty="0"/>
              <a:t>v</a:t>
            </a:r>
            <a:r>
              <a:rPr spc="-5" dirty="0"/>
              <a:t>ed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385725" y="2476440"/>
          <a:ext cx="2520315" cy="2010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5836"/>
              </a:tblGrid>
              <a:tr h="6577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b="1" spc="-10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spc="35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800" b="1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ork</a:t>
                      </a:r>
                      <a:r>
                        <a:rPr sz="1800" b="1" spc="10" dirty="0">
                          <a:solidFill>
                            <a:srgbClr val="072C6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Structure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400" spc="-10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-5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eplo</a:t>
                      </a:r>
                      <a:r>
                        <a:rPr sz="1400" spc="-130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400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400" spc="-5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pro</a:t>
                      </a:r>
                      <a:r>
                        <a:rPr sz="1400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20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10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4D88"/>
                      </a:solidFill>
                      <a:prstDash val="solid"/>
                    </a:lnL>
                    <a:lnR w="9524">
                      <a:solidFill>
                        <a:srgbClr val="004D88"/>
                      </a:solidFill>
                      <a:prstDash val="solid"/>
                    </a:lnR>
                    <a:lnT w="9524">
                      <a:solidFill>
                        <a:srgbClr val="004D88"/>
                      </a:solidFill>
                      <a:prstDash val="solid"/>
                    </a:lnT>
                    <a:lnB w="19049">
                      <a:solidFill>
                        <a:srgbClr val="072C61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7057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Normalizatio</a:t>
                      </a:r>
                      <a:r>
                        <a:rPr sz="1600" b="1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90" dirty="0">
                          <a:solidFill>
                            <a:srgbClr val="072C6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Ima</a:t>
                      </a:r>
                      <a:r>
                        <a:rPr sz="1600" b="1" spc="-10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600" b="1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400" i="1" spc="-10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00" i="1" spc="-5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eplo</a:t>
                      </a:r>
                      <a:r>
                        <a:rPr sz="1400" i="1" spc="-105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400" i="1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400" i="1" spc="-5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bin</a:t>
                      </a:r>
                      <a:r>
                        <a:rPr sz="1400" i="1" spc="-15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i="1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i="1" spc="-10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400" i="1" spc="-5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i="1" spc="-15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i="1" spc="-5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i="1" spc="-10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i="1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4D88"/>
                      </a:solidFill>
                      <a:prstDash val="solid"/>
                    </a:lnL>
                    <a:lnR w="9524">
                      <a:solidFill>
                        <a:srgbClr val="004D88"/>
                      </a:solidFill>
                      <a:prstDash val="solid"/>
                    </a:lnR>
                    <a:lnT w="19049">
                      <a:solidFill>
                        <a:srgbClr val="072C61"/>
                      </a:solidFill>
                      <a:prstDash val="solid"/>
                    </a:lnT>
                    <a:lnB w="19049">
                      <a:solidFill>
                        <a:srgbClr val="072C61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637031"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600" b="1" spc="-5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Net</a:t>
                      </a:r>
                      <a:r>
                        <a:rPr sz="1600" b="1" spc="35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600" b="1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ork</a:t>
                      </a:r>
                      <a:r>
                        <a:rPr sz="1600" b="1" spc="30" dirty="0">
                          <a:solidFill>
                            <a:srgbClr val="072C6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La</a:t>
                      </a:r>
                      <a:r>
                        <a:rPr sz="1600" b="1" spc="-10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600" b="1" spc="-5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eling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680"/>
                        </a:lnSpc>
                      </a:pPr>
                      <a:r>
                        <a:rPr sz="1400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400" spc="-10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-5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eplo</a:t>
                      </a:r>
                      <a:r>
                        <a:rPr sz="1400" spc="-130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400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400" spc="-5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label</a:t>
                      </a:r>
                      <a:r>
                        <a:rPr sz="1400" spc="5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4D88"/>
                      </a:solidFill>
                      <a:prstDash val="solid"/>
                    </a:lnL>
                    <a:lnR w="9524">
                      <a:solidFill>
                        <a:srgbClr val="004D88"/>
                      </a:solidFill>
                      <a:prstDash val="solid"/>
                    </a:lnR>
                    <a:lnT w="19049">
                      <a:solidFill>
                        <a:srgbClr val="072C61"/>
                      </a:solidFill>
                      <a:prstDash val="solid"/>
                    </a:lnT>
                    <a:lnB w="9524">
                      <a:solidFill>
                        <a:srgbClr val="004D88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80888" y="608330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206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06857" y="504190"/>
            <a:ext cx="0" cy="78740"/>
          </a:xfrm>
          <a:custGeom>
            <a:avLst/>
            <a:gdLst/>
            <a:ahLst/>
            <a:cxnLst/>
            <a:rect l="l" t="t" r="r" b="b"/>
            <a:pathLst>
              <a:path h="78740">
                <a:moveTo>
                  <a:pt x="0" y="0"/>
                </a:moveTo>
                <a:lnTo>
                  <a:pt x="0" y="78739"/>
                </a:lnTo>
              </a:path>
            </a:pathLst>
          </a:custGeom>
          <a:ln w="53207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80888" y="478790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206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80888" y="425450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>
                <a:moveTo>
                  <a:pt x="0" y="0"/>
                </a:moveTo>
                <a:lnTo>
                  <a:pt x="51937" y="0"/>
                </a:lnTo>
              </a:path>
            </a:pathLst>
          </a:custGeom>
          <a:ln w="5714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80888" y="371475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3340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5995" y="345430"/>
            <a:ext cx="217170" cy="288925"/>
          </a:xfrm>
          <a:custGeom>
            <a:avLst/>
            <a:gdLst/>
            <a:ahLst/>
            <a:cxnLst/>
            <a:rect l="l" t="t" r="r" b="b"/>
            <a:pathLst>
              <a:path w="217170" h="288925">
                <a:moveTo>
                  <a:pt x="146987" y="0"/>
                </a:moveTo>
                <a:lnTo>
                  <a:pt x="104206" y="5543"/>
                </a:lnTo>
                <a:lnTo>
                  <a:pt x="66074" y="21618"/>
                </a:lnTo>
                <a:lnTo>
                  <a:pt x="34730" y="47390"/>
                </a:lnTo>
                <a:lnTo>
                  <a:pt x="12311" y="82024"/>
                </a:lnTo>
                <a:lnTo>
                  <a:pt x="956" y="124685"/>
                </a:lnTo>
                <a:lnTo>
                  <a:pt x="0" y="140545"/>
                </a:lnTo>
                <a:lnTo>
                  <a:pt x="653" y="156236"/>
                </a:lnTo>
                <a:lnTo>
                  <a:pt x="10140" y="199284"/>
                </a:lnTo>
                <a:lnTo>
                  <a:pt x="29995" y="235313"/>
                </a:lnTo>
                <a:lnTo>
                  <a:pt x="59037" y="263064"/>
                </a:lnTo>
                <a:lnTo>
                  <a:pt x="96084" y="281277"/>
                </a:lnTo>
                <a:lnTo>
                  <a:pt x="139955" y="288692"/>
                </a:lnTo>
                <a:lnTo>
                  <a:pt x="216913" y="288797"/>
                </a:lnTo>
                <a:lnTo>
                  <a:pt x="216913" y="238017"/>
                </a:lnTo>
                <a:lnTo>
                  <a:pt x="146987" y="238017"/>
                </a:lnTo>
                <a:lnTo>
                  <a:pt x="131955" y="237018"/>
                </a:lnTo>
                <a:lnTo>
                  <a:pt x="92591" y="222804"/>
                </a:lnTo>
                <a:lnTo>
                  <a:pt x="64674" y="193795"/>
                </a:lnTo>
                <a:lnTo>
                  <a:pt x="51865" y="152598"/>
                </a:lnTo>
                <a:lnTo>
                  <a:pt x="52796" y="135638"/>
                </a:lnTo>
                <a:lnTo>
                  <a:pt x="66933" y="93323"/>
                </a:lnTo>
                <a:lnTo>
                  <a:pt x="94862" y="64861"/>
                </a:lnTo>
                <a:lnTo>
                  <a:pt x="132433" y="51541"/>
                </a:lnTo>
                <a:lnTo>
                  <a:pt x="216833" y="50688"/>
                </a:lnTo>
                <a:lnTo>
                  <a:pt x="216912" y="775"/>
                </a:lnTo>
                <a:lnTo>
                  <a:pt x="146987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55507" y="345429"/>
            <a:ext cx="258445" cy="288925"/>
          </a:xfrm>
          <a:custGeom>
            <a:avLst/>
            <a:gdLst/>
            <a:ahLst/>
            <a:cxnLst/>
            <a:rect l="l" t="t" r="r" b="b"/>
            <a:pathLst>
              <a:path w="258445" h="288925">
                <a:moveTo>
                  <a:pt x="56022" y="0"/>
                </a:moveTo>
                <a:lnTo>
                  <a:pt x="0" y="0"/>
                </a:lnTo>
                <a:lnTo>
                  <a:pt x="101589" y="288797"/>
                </a:lnTo>
                <a:lnTo>
                  <a:pt x="154442" y="288797"/>
                </a:lnTo>
                <a:lnTo>
                  <a:pt x="184456" y="205252"/>
                </a:lnTo>
                <a:lnTo>
                  <a:pt x="128015" y="205252"/>
                </a:lnTo>
                <a:lnTo>
                  <a:pt x="56022" y="0"/>
                </a:lnTo>
                <a:close/>
              </a:path>
              <a:path w="258445" h="288925">
                <a:moveTo>
                  <a:pt x="258196" y="0"/>
                </a:moveTo>
                <a:lnTo>
                  <a:pt x="202051" y="0"/>
                </a:lnTo>
                <a:lnTo>
                  <a:pt x="128015" y="205252"/>
                </a:lnTo>
                <a:lnTo>
                  <a:pt x="184456" y="205252"/>
                </a:lnTo>
                <a:lnTo>
                  <a:pt x="258196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59723" y="345429"/>
            <a:ext cx="277495" cy="288925"/>
          </a:xfrm>
          <a:custGeom>
            <a:avLst/>
            <a:gdLst/>
            <a:ahLst/>
            <a:cxnLst/>
            <a:rect l="l" t="t" r="r" b="b"/>
            <a:pathLst>
              <a:path w="277495" h="288925">
                <a:moveTo>
                  <a:pt x="166115" y="0"/>
                </a:moveTo>
                <a:lnTo>
                  <a:pt x="111008" y="0"/>
                </a:lnTo>
                <a:lnTo>
                  <a:pt x="0" y="288797"/>
                </a:lnTo>
                <a:lnTo>
                  <a:pt x="57149" y="288797"/>
                </a:lnTo>
                <a:lnTo>
                  <a:pt x="79247" y="229483"/>
                </a:lnTo>
                <a:lnTo>
                  <a:pt x="254325" y="229483"/>
                </a:lnTo>
                <a:lnTo>
                  <a:pt x="234407" y="177667"/>
                </a:lnTo>
                <a:lnTo>
                  <a:pt x="99456" y="177667"/>
                </a:lnTo>
                <a:lnTo>
                  <a:pt x="138562" y="76199"/>
                </a:lnTo>
                <a:lnTo>
                  <a:pt x="195405" y="76199"/>
                </a:lnTo>
                <a:lnTo>
                  <a:pt x="166115" y="0"/>
                </a:lnTo>
                <a:close/>
              </a:path>
              <a:path w="277495" h="288925">
                <a:moveTo>
                  <a:pt x="254325" y="229483"/>
                </a:moveTo>
                <a:lnTo>
                  <a:pt x="197754" y="229483"/>
                </a:lnTo>
                <a:lnTo>
                  <a:pt x="219974" y="288797"/>
                </a:lnTo>
                <a:lnTo>
                  <a:pt x="277124" y="288797"/>
                </a:lnTo>
                <a:lnTo>
                  <a:pt x="254325" y="229483"/>
                </a:lnTo>
                <a:close/>
              </a:path>
              <a:path w="277495" h="288925">
                <a:moveTo>
                  <a:pt x="195405" y="76199"/>
                </a:moveTo>
                <a:lnTo>
                  <a:pt x="138562" y="76199"/>
                </a:lnTo>
                <a:lnTo>
                  <a:pt x="177667" y="177667"/>
                </a:lnTo>
                <a:lnTo>
                  <a:pt x="234407" y="177667"/>
                </a:lnTo>
                <a:lnTo>
                  <a:pt x="195405" y="76199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25425" y="272399"/>
            <a:ext cx="120014" cy="156845"/>
          </a:xfrm>
          <a:custGeom>
            <a:avLst/>
            <a:gdLst/>
            <a:ahLst/>
            <a:cxnLst/>
            <a:rect l="l" t="t" r="r" b="b"/>
            <a:pathLst>
              <a:path w="120015" h="156845">
                <a:moveTo>
                  <a:pt x="119454" y="0"/>
                </a:moveTo>
                <a:lnTo>
                  <a:pt x="0" y="161"/>
                </a:lnTo>
                <a:lnTo>
                  <a:pt x="1028" y="3056"/>
                </a:lnTo>
                <a:lnTo>
                  <a:pt x="3234" y="9213"/>
                </a:lnTo>
                <a:lnTo>
                  <a:pt x="20875" y="56975"/>
                </a:lnTo>
                <a:lnTo>
                  <a:pt x="39229" y="103809"/>
                </a:lnTo>
                <a:lnTo>
                  <a:pt x="57542" y="145852"/>
                </a:lnTo>
                <a:lnTo>
                  <a:pt x="62948" y="156589"/>
                </a:lnTo>
                <a:lnTo>
                  <a:pt x="78041" y="115017"/>
                </a:lnTo>
                <a:lnTo>
                  <a:pt x="119454" y="0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75311" y="344700"/>
            <a:ext cx="42545" cy="48895"/>
          </a:xfrm>
          <a:custGeom>
            <a:avLst/>
            <a:gdLst/>
            <a:ahLst/>
            <a:cxnLst/>
            <a:rect l="l" t="t" r="r" b="b"/>
            <a:pathLst>
              <a:path w="42545" h="48895">
                <a:moveTo>
                  <a:pt x="17668" y="0"/>
                </a:moveTo>
                <a:lnTo>
                  <a:pt x="7775" y="5085"/>
                </a:lnTo>
                <a:lnTo>
                  <a:pt x="1336" y="16240"/>
                </a:lnTo>
                <a:lnTo>
                  <a:pt x="0" y="33741"/>
                </a:lnTo>
                <a:lnTo>
                  <a:pt x="8697" y="44301"/>
                </a:lnTo>
                <a:lnTo>
                  <a:pt x="21912" y="48369"/>
                </a:lnTo>
                <a:lnTo>
                  <a:pt x="27847" y="47556"/>
                </a:lnTo>
                <a:lnTo>
                  <a:pt x="34177" y="43482"/>
                </a:lnTo>
                <a:lnTo>
                  <a:pt x="16534" y="43482"/>
                </a:lnTo>
                <a:lnTo>
                  <a:pt x="6491" y="35623"/>
                </a:lnTo>
                <a:lnTo>
                  <a:pt x="2705" y="20702"/>
                </a:lnTo>
                <a:lnTo>
                  <a:pt x="9204" y="8469"/>
                </a:lnTo>
                <a:lnTo>
                  <a:pt x="21912" y="3655"/>
                </a:lnTo>
                <a:lnTo>
                  <a:pt x="33417" y="3655"/>
                </a:lnTo>
                <a:lnTo>
                  <a:pt x="32859" y="3138"/>
                </a:lnTo>
                <a:lnTo>
                  <a:pt x="17668" y="0"/>
                </a:lnTo>
                <a:close/>
              </a:path>
              <a:path w="42545" h="48895">
                <a:moveTo>
                  <a:pt x="33417" y="3655"/>
                </a:moveTo>
                <a:lnTo>
                  <a:pt x="21912" y="3655"/>
                </a:lnTo>
                <a:lnTo>
                  <a:pt x="29658" y="5430"/>
                </a:lnTo>
                <a:lnTo>
                  <a:pt x="37755" y="14324"/>
                </a:lnTo>
                <a:lnTo>
                  <a:pt x="40074" y="30966"/>
                </a:lnTo>
                <a:lnTo>
                  <a:pt x="31894" y="40352"/>
                </a:lnTo>
                <a:lnTo>
                  <a:pt x="16534" y="43482"/>
                </a:lnTo>
                <a:lnTo>
                  <a:pt x="34177" y="43482"/>
                </a:lnTo>
                <a:lnTo>
                  <a:pt x="36748" y="41828"/>
                </a:lnTo>
                <a:lnTo>
                  <a:pt x="42139" y="30169"/>
                </a:lnTo>
                <a:lnTo>
                  <a:pt x="42499" y="12053"/>
                </a:lnTo>
                <a:lnTo>
                  <a:pt x="33417" y="3655"/>
                </a:lnTo>
                <a:close/>
              </a:path>
              <a:path w="42545" h="48895">
                <a:moveTo>
                  <a:pt x="28252" y="10391"/>
                </a:moveTo>
                <a:lnTo>
                  <a:pt x="13895" y="10398"/>
                </a:lnTo>
                <a:lnTo>
                  <a:pt x="13895" y="37579"/>
                </a:lnTo>
                <a:lnTo>
                  <a:pt x="18742" y="37579"/>
                </a:lnTo>
                <a:lnTo>
                  <a:pt x="18742" y="25631"/>
                </a:lnTo>
                <a:lnTo>
                  <a:pt x="28648" y="25631"/>
                </a:lnTo>
                <a:lnTo>
                  <a:pt x="31056" y="22339"/>
                </a:lnTo>
                <a:lnTo>
                  <a:pt x="18742" y="22339"/>
                </a:lnTo>
                <a:lnTo>
                  <a:pt x="18742" y="14079"/>
                </a:lnTo>
                <a:lnTo>
                  <a:pt x="31056" y="14079"/>
                </a:lnTo>
                <a:lnTo>
                  <a:pt x="31056" y="13561"/>
                </a:lnTo>
                <a:lnTo>
                  <a:pt x="28252" y="10391"/>
                </a:lnTo>
                <a:close/>
              </a:path>
              <a:path w="42545" h="48895">
                <a:moveTo>
                  <a:pt x="24320" y="25631"/>
                </a:moveTo>
                <a:lnTo>
                  <a:pt x="19504" y="25631"/>
                </a:lnTo>
                <a:lnTo>
                  <a:pt x="20266" y="26393"/>
                </a:lnTo>
                <a:lnTo>
                  <a:pt x="21912" y="27917"/>
                </a:lnTo>
                <a:lnTo>
                  <a:pt x="23039" y="29959"/>
                </a:lnTo>
                <a:lnTo>
                  <a:pt x="25082" y="33129"/>
                </a:lnTo>
                <a:lnTo>
                  <a:pt x="26971" y="37579"/>
                </a:lnTo>
                <a:lnTo>
                  <a:pt x="32580" y="37579"/>
                </a:lnTo>
                <a:lnTo>
                  <a:pt x="28648" y="30721"/>
                </a:lnTo>
                <a:lnTo>
                  <a:pt x="26971" y="28801"/>
                </a:lnTo>
                <a:lnTo>
                  <a:pt x="25447" y="25996"/>
                </a:lnTo>
                <a:lnTo>
                  <a:pt x="24320" y="25631"/>
                </a:lnTo>
                <a:close/>
              </a:path>
              <a:path w="42545" h="48895">
                <a:moveTo>
                  <a:pt x="31056" y="14079"/>
                </a:moveTo>
                <a:lnTo>
                  <a:pt x="25082" y="14079"/>
                </a:lnTo>
                <a:lnTo>
                  <a:pt x="26606" y="15206"/>
                </a:lnTo>
                <a:lnTo>
                  <a:pt x="26606" y="19535"/>
                </a:lnTo>
                <a:lnTo>
                  <a:pt x="25844" y="20419"/>
                </a:lnTo>
                <a:lnTo>
                  <a:pt x="25082" y="21181"/>
                </a:lnTo>
                <a:lnTo>
                  <a:pt x="24320" y="22339"/>
                </a:lnTo>
                <a:lnTo>
                  <a:pt x="31056" y="22339"/>
                </a:lnTo>
                <a:lnTo>
                  <a:pt x="31056" y="14079"/>
                </a:lnTo>
                <a:close/>
              </a:path>
            </a:pathLst>
          </a:custGeom>
          <a:solidFill>
            <a:srgbClr val="003F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03141" y="947845"/>
            <a:ext cx="4572000" cy="36605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30374" y="2671394"/>
            <a:ext cx="402997" cy="190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Rea</a:t>
            </a:r>
            <a:r>
              <a:rPr spc="-5" dirty="0"/>
              <a:t>l</a:t>
            </a:r>
            <a:r>
              <a:rPr spc="-10" dirty="0"/>
              <a:t>-</a:t>
            </a:r>
            <a:r>
              <a:rPr spc="-75" dirty="0"/>
              <a:t>T</a:t>
            </a:r>
            <a:r>
              <a:rPr spc="-20" dirty="0"/>
              <a:t>ime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30" dirty="0"/>
              <a:t>CDNN</a:t>
            </a:r>
            <a:r>
              <a:rPr spc="-20" dirty="0"/>
              <a:t>2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30" dirty="0"/>
              <a:t>A</a:t>
            </a:r>
            <a:r>
              <a:rPr spc="-35" dirty="0"/>
              <a:t>p</a:t>
            </a:r>
            <a:r>
              <a:rPr spc="-15" dirty="0"/>
              <a:t>plica</a:t>
            </a:r>
            <a:r>
              <a:rPr spc="-5" dirty="0"/>
              <a:t>t</a:t>
            </a:r>
            <a:r>
              <a:rPr spc="-15" dirty="0"/>
              <a:t>ion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15" dirty="0"/>
              <a:t>Fl</a:t>
            </a:r>
            <a:r>
              <a:rPr spc="-30" dirty="0"/>
              <a:t>o</a:t>
            </a:r>
            <a:r>
              <a:rPr spc="-25" dirty="0"/>
              <a:t>w</a:t>
            </a:r>
          </a:p>
        </p:txBody>
      </p:sp>
      <p:sp>
        <p:nvSpPr>
          <p:cNvPr id="15" name="object 15"/>
          <p:cNvSpPr/>
          <p:nvPr/>
        </p:nvSpPr>
        <p:spPr>
          <a:xfrm>
            <a:off x="6930756" y="59055"/>
            <a:ext cx="771957" cy="8347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83283" y="1061322"/>
            <a:ext cx="1412495" cy="34799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2159507"/>
            <a:ext cx="1720595" cy="14371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0594" y="2355314"/>
            <a:ext cx="1197748" cy="8480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417185" y="2697811"/>
            <a:ext cx="610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72C61"/>
                </a:solidFill>
                <a:latin typeface="Arial"/>
                <a:cs typeface="Arial"/>
              </a:rPr>
              <a:t>“Hors</a:t>
            </a:r>
            <a:r>
              <a:rPr sz="1200" b="1" spc="5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072C61"/>
                </a:solidFill>
                <a:latin typeface="Arial"/>
                <a:cs typeface="Arial"/>
              </a:rPr>
              <a:t>”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5290" y="2102007"/>
            <a:ext cx="102235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400" b="1" spc="-10" dirty="0">
                <a:solidFill>
                  <a:srgbClr val="072C61"/>
                </a:solidFill>
                <a:latin typeface="Arial"/>
                <a:cs typeface="Arial"/>
              </a:rPr>
              <a:t>npu</a:t>
            </a:r>
            <a:r>
              <a:rPr sz="1400" b="1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400" b="1" spc="2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400" b="1" spc="-5" dirty="0">
                <a:solidFill>
                  <a:srgbClr val="072C61"/>
                </a:solidFill>
                <a:latin typeface="Arial"/>
                <a:cs typeface="Arial"/>
              </a:rPr>
              <a:t>ma</a:t>
            </a:r>
            <a:r>
              <a:rPr sz="1400" b="1" spc="-10" dirty="0">
                <a:solidFill>
                  <a:srgbClr val="072C61"/>
                </a:solidFill>
                <a:latin typeface="Arial"/>
                <a:cs typeface="Arial"/>
              </a:rPr>
              <a:t>g</a:t>
            </a:r>
            <a:r>
              <a:rPr sz="1400" b="1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32176" y="2257044"/>
            <a:ext cx="1217676" cy="12161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27491" y="2452000"/>
            <a:ext cx="629018" cy="6290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280920" y="2175421"/>
            <a:ext cx="34290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72C61"/>
                </a:solidFill>
                <a:latin typeface="Arial"/>
                <a:cs typeface="Arial"/>
              </a:rPr>
              <a:t>ROI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</a:t>
            </a:r>
            <a:r>
              <a:rPr spc="-5" dirty="0"/>
              <a:t>EV</a:t>
            </a:r>
            <a:r>
              <a:rPr dirty="0"/>
              <a:t>A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5" dirty="0"/>
              <a:t>nc</a:t>
            </a:r>
            <a:r>
              <a:rPr dirty="0"/>
              <a:t>.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i</a:t>
            </a:r>
            <a:r>
              <a:rPr spc="5" dirty="0"/>
              <a:t>g</a:t>
            </a:r>
            <a:r>
              <a:rPr spc="-5" dirty="0"/>
              <a:t>ht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5" dirty="0"/>
              <a:t>ese</a:t>
            </a:r>
            <a:r>
              <a:rPr dirty="0"/>
              <a:t>r</a:t>
            </a:r>
            <a:r>
              <a:rPr spc="-15" dirty="0"/>
              <a:t>v</a:t>
            </a:r>
            <a:r>
              <a:rPr spc="-5" dirty="0"/>
              <a:t>ed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80888" y="608330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206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06857" y="504190"/>
            <a:ext cx="0" cy="78740"/>
          </a:xfrm>
          <a:custGeom>
            <a:avLst/>
            <a:gdLst/>
            <a:ahLst/>
            <a:cxnLst/>
            <a:rect l="l" t="t" r="r" b="b"/>
            <a:pathLst>
              <a:path h="78740">
                <a:moveTo>
                  <a:pt x="0" y="0"/>
                </a:moveTo>
                <a:lnTo>
                  <a:pt x="0" y="78739"/>
                </a:lnTo>
              </a:path>
            </a:pathLst>
          </a:custGeom>
          <a:ln w="53207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80888" y="478790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206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80888" y="425450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>
                <a:moveTo>
                  <a:pt x="0" y="0"/>
                </a:moveTo>
                <a:lnTo>
                  <a:pt x="51937" y="0"/>
                </a:lnTo>
              </a:path>
            </a:pathLst>
          </a:custGeom>
          <a:ln w="5714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80888" y="371475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3340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5995" y="345430"/>
            <a:ext cx="217170" cy="288925"/>
          </a:xfrm>
          <a:custGeom>
            <a:avLst/>
            <a:gdLst/>
            <a:ahLst/>
            <a:cxnLst/>
            <a:rect l="l" t="t" r="r" b="b"/>
            <a:pathLst>
              <a:path w="217170" h="288925">
                <a:moveTo>
                  <a:pt x="146987" y="0"/>
                </a:moveTo>
                <a:lnTo>
                  <a:pt x="104206" y="5543"/>
                </a:lnTo>
                <a:lnTo>
                  <a:pt x="66074" y="21618"/>
                </a:lnTo>
                <a:lnTo>
                  <a:pt x="34730" y="47390"/>
                </a:lnTo>
                <a:lnTo>
                  <a:pt x="12311" y="82024"/>
                </a:lnTo>
                <a:lnTo>
                  <a:pt x="956" y="124685"/>
                </a:lnTo>
                <a:lnTo>
                  <a:pt x="0" y="140545"/>
                </a:lnTo>
                <a:lnTo>
                  <a:pt x="653" y="156236"/>
                </a:lnTo>
                <a:lnTo>
                  <a:pt x="10140" y="199284"/>
                </a:lnTo>
                <a:lnTo>
                  <a:pt x="29995" y="235313"/>
                </a:lnTo>
                <a:lnTo>
                  <a:pt x="59037" y="263064"/>
                </a:lnTo>
                <a:lnTo>
                  <a:pt x="96084" y="281277"/>
                </a:lnTo>
                <a:lnTo>
                  <a:pt x="139955" y="288692"/>
                </a:lnTo>
                <a:lnTo>
                  <a:pt x="216913" y="288797"/>
                </a:lnTo>
                <a:lnTo>
                  <a:pt x="216913" y="238017"/>
                </a:lnTo>
                <a:lnTo>
                  <a:pt x="146987" y="238017"/>
                </a:lnTo>
                <a:lnTo>
                  <a:pt x="131955" y="237018"/>
                </a:lnTo>
                <a:lnTo>
                  <a:pt x="92591" y="222804"/>
                </a:lnTo>
                <a:lnTo>
                  <a:pt x="64674" y="193795"/>
                </a:lnTo>
                <a:lnTo>
                  <a:pt x="51865" y="152598"/>
                </a:lnTo>
                <a:lnTo>
                  <a:pt x="52796" y="135638"/>
                </a:lnTo>
                <a:lnTo>
                  <a:pt x="66933" y="93323"/>
                </a:lnTo>
                <a:lnTo>
                  <a:pt x="94862" y="64861"/>
                </a:lnTo>
                <a:lnTo>
                  <a:pt x="132433" y="51541"/>
                </a:lnTo>
                <a:lnTo>
                  <a:pt x="216833" y="50688"/>
                </a:lnTo>
                <a:lnTo>
                  <a:pt x="216912" y="775"/>
                </a:lnTo>
                <a:lnTo>
                  <a:pt x="146987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55507" y="345429"/>
            <a:ext cx="258445" cy="288925"/>
          </a:xfrm>
          <a:custGeom>
            <a:avLst/>
            <a:gdLst/>
            <a:ahLst/>
            <a:cxnLst/>
            <a:rect l="l" t="t" r="r" b="b"/>
            <a:pathLst>
              <a:path w="258445" h="288925">
                <a:moveTo>
                  <a:pt x="56022" y="0"/>
                </a:moveTo>
                <a:lnTo>
                  <a:pt x="0" y="0"/>
                </a:lnTo>
                <a:lnTo>
                  <a:pt x="101589" y="288797"/>
                </a:lnTo>
                <a:lnTo>
                  <a:pt x="154442" y="288797"/>
                </a:lnTo>
                <a:lnTo>
                  <a:pt x="184456" y="205252"/>
                </a:lnTo>
                <a:lnTo>
                  <a:pt x="128015" y="205252"/>
                </a:lnTo>
                <a:lnTo>
                  <a:pt x="56022" y="0"/>
                </a:lnTo>
                <a:close/>
              </a:path>
              <a:path w="258445" h="288925">
                <a:moveTo>
                  <a:pt x="258196" y="0"/>
                </a:moveTo>
                <a:lnTo>
                  <a:pt x="202051" y="0"/>
                </a:lnTo>
                <a:lnTo>
                  <a:pt x="128015" y="205252"/>
                </a:lnTo>
                <a:lnTo>
                  <a:pt x="184456" y="205252"/>
                </a:lnTo>
                <a:lnTo>
                  <a:pt x="258196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59723" y="345429"/>
            <a:ext cx="277495" cy="288925"/>
          </a:xfrm>
          <a:custGeom>
            <a:avLst/>
            <a:gdLst/>
            <a:ahLst/>
            <a:cxnLst/>
            <a:rect l="l" t="t" r="r" b="b"/>
            <a:pathLst>
              <a:path w="277495" h="288925">
                <a:moveTo>
                  <a:pt x="166115" y="0"/>
                </a:moveTo>
                <a:lnTo>
                  <a:pt x="111008" y="0"/>
                </a:lnTo>
                <a:lnTo>
                  <a:pt x="0" y="288797"/>
                </a:lnTo>
                <a:lnTo>
                  <a:pt x="57149" y="288797"/>
                </a:lnTo>
                <a:lnTo>
                  <a:pt x="79247" y="229483"/>
                </a:lnTo>
                <a:lnTo>
                  <a:pt x="254325" y="229483"/>
                </a:lnTo>
                <a:lnTo>
                  <a:pt x="234407" y="177667"/>
                </a:lnTo>
                <a:lnTo>
                  <a:pt x="99456" y="177667"/>
                </a:lnTo>
                <a:lnTo>
                  <a:pt x="138562" y="76199"/>
                </a:lnTo>
                <a:lnTo>
                  <a:pt x="195405" y="76199"/>
                </a:lnTo>
                <a:lnTo>
                  <a:pt x="166115" y="0"/>
                </a:lnTo>
                <a:close/>
              </a:path>
              <a:path w="277495" h="288925">
                <a:moveTo>
                  <a:pt x="254325" y="229483"/>
                </a:moveTo>
                <a:lnTo>
                  <a:pt x="197754" y="229483"/>
                </a:lnTo>
                <a:lnTo>
                  <a:pt x="219974" y="288797"/>
                </a:lnTo>
                <a:lnTo>
                  <a:pt x="277124" y="288797"/>
                </a:lnTo>
                <a:lnTo>
                  <a:pt x="254325" y="229483"/>
                </a:lnTo>
                <a:close/>
              </a:path>
              <a:path w="277495" h="288925">
                <a:moveTo>
                  <a:pt x="195405" y="76199"/>
                </a:moveTo>
                <a:lnTo>
                  <a:pt x="138562" y="76199"/>
                </a:lnTo>
                <a:lnTo>
                  <a:pt x="177667" y="177667"/>
                </a:lnTo>
                <a:lnTo>
                  <a:pt x="234407" y="177667"/>
                </a:lnTo>
                <a:lnTo>
                  <a:pt x="195405" y="76199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25425" y="272399"/>
            <a:ext cx="120014" cy="156845"/>
          </a:xfrm>
          <a:custGeom>
            <a:avLst/>
            <a:gdLst/>
            <a:ahLst/>
            <a:cxnLst/>
            <a:rect l="l" t="t" r="r" b="b"/>
            <a:pathLst>
              <a:path w="120015" h="156845">
                <a:moveTo>
                  <a:pt x="119454" y="0"/>
                </a:moveTo>
                <a:lnTo>
                  <a:pt x="0" y="161"/>
                </a:lnTo>
                <a:lnTo>
                  <a:pt x="1028" y="3056"/>
                </a:lnTo>
                <a:lnTo>
                  <a:pt x="3234" y="9213"/>
                </a:lnTo>
                <a:lnTo>
                  <a:pt x="20875" y="56975"/>
                </a:lnTo>
                <a:lnTo>
                  <a:pt x="39229" y="103809"/>
                </a:lnTo>
                <a:lnTo>
                  <a:pt x="57542" y="145852"/>
                </a:lnTo>
                <a:lnTo>
                  <a:pt x="62948" y="156589"/>
                </a:lnTo>
                <a:lnTo>
                  <a:pt x="78041" y="115017"/>
                </a:lnTo>
                <a:lnTo>
                  <a:pt x="119454" y="0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75311" y="344700"/>
            <a:ext cx="42545" cy="48895"/>
          </a:xfrm>
          <a:custGeom>
            <a:avLst/>
            <a:gdLst/>
            <a:ahLst/>
            <a:cxnLst/>
            <a:rect l="l" t="t" r="r" b="b"/>
            <a:pathLst>
              <a:path w="42545" h="48895">
                <a:moveTo>
                  <a:pt x="17668" y="0"/>
                </a:moveTo>
                <a:lnTo>
                  <a:pt x="7775" y="5085"/>
                </a:lnTo>
                <a:lnTo>
                  <a:pt x="1336" y="16240"/>
                </a:lnTo>
                <a:lnTo>
                  <a:pt x="0" y="33741"/>
                </a:lnTo>
                <a:lnTo>
                  <a:pt x="8697" y="44301"/>
                </a:lnTo>
                <a:lnTo>
                  <a:pt x="21912" y="48369"/>
                </a:lnTo>
                <a:lnTo>
                  <a:pt x="27847" y="47556"/>
                </a:lnTo>
                <a:lnTo>
                  <a:pt x="34177" y="43482"/>
                </a:lnTo>
                <a:lnTo>
                  <a:pt x="16534" y="43482"/>
                </a:lnTo>
                <a:lnTo>
                  <a:pt x="6491" y="35623"/>
                </a:lnTo>
                <a:lnTo>
                  <a:pt x="2705" y="20702"/>
                </a:lnTo>
                <a:lnTo>
                  <a:pt x="9204" y="8469"/>
                </a:lnTo>
                <a:lnTo>
                  <a:pt x="21912" y="3655"/>
                </a:lnTo>
                <a:lnTo>
                  <a:pt x="33417" y="3655"/>
                </a:lnTo>
                <a:lnTo>
                  <a:pt x="32859" y="3138"/>
                </a:lnTo>
                <a:lnTo>
                  <a:pt x="17668" y="0"/>
                </a:lnTo>
                <a:close/>
              </a:path>
              <a:path w="42545" h="48895">
                <a:moveTo>
                  <a:pt x="33417" y="3655"/>
                </a:moveTo>
                <a:lnTo>
                  <a:pt x="21912" y="3655"/>
                </a:lnTo>
                <a:lnTo>
                  <a:pt x="29658" y="5430"/>
                </a:lnTo>
                <a:lnTo>
                  <a:pt x="37755" y="14324"/>
                </a:lnTo>
                <a:lnTo>
                  <a:pt x="40074" y="30966"/>
                </a:lnTo>
                <a:lnTo>
                  <a:pt x="31894" y="40352"/>
                </a:lnTo>
                <a:lnTo>
                  <a:pt x="16534" y="43482"/>
                </a:lnTo>
                <a:lnTo>
                  <a:pt x="34177" y="43482"/>
                </a:lnTo>
                <a:lnTo>
                  <a:pt x="36748" y="41828"/>
                </a:lnTo>
                <a:lnTo>
                  <a:pt x="42139" y="30169"/>
                </a:lnTo>
                <a:lnTo>
                  <a:pt x="42499" y="12053"/>
                </a:lnTo>
                <a:lnTo>
                  <a:pt x="33417" y="3655"/>
                </a:lnTo>
                <a:close/>
              </a:path>
              <a:path w="42545" h="48895">
                <a:moveTo>
                  <a:pt x="28252" y="10391"/>
                </a:moveTo>
                <a:lnTo>
                  <a:pt x="13895" y="10398"/>
                </a:lnTo>
                <a:lnTo>
                  <a:pt x="13895" y="37579"/>
                </a:lnTo>
                <a:lnTo>
                  <a:pt x="18742" y="37579"/>
                </a:lnTo>
                <a:lnTo>
                  <a:pt x="18742" y="25631"/>
                </a:lnTo>
                <a:lnTo>
                  <a:pt x="28648" y="25631"/>
                </a:lnTo>
                <a:lnTo>
                  <a:pt x="31056" y="22339"/>
                </a:lnTo>
                <a:lnTo>
                  <a:pt x="18742" y="22339"/>
                </a:lnTo>
                <a:lnTo>
                  <a:pt x="18742" y="14079"/>
                </a:lnTo>
                <a:lnTo>
                  <a:pt x="31056" y="14079"/>
                </a:lnTo>
                <a:lnTo>
                  <a:pt x="31056" y="13561"/>
                </a:lnTo>
                <a:lnTo>
                  <a:pt x="28252" y="10391"/>
                </a:lnTo>
                <a:close/>
              </a:path>
              <a:path w="42545" h="48895">
                <a:moveTo>
                  <a:pt x="24320" y="25631"/>
                </a:moveTo>
                <a:lnTo>
                  <a:pt x="19504" y="25631"/>
                </a:lnTo>
                <a:lnTo>
                  <a:pt x="20266" y="26393"/>
                </a:lnTo>
                <a:lnTo>
                  <a:pt x="21912" y="27917"/>
                </a:lnTo>
                <a:lnTo>
                  <a:pt x="23039" y="29959"/>
                </a:lnTo>
                <a:lnTo>
                  <a:pt x="25082" y="33129"/>
                </a:lnTo>
                <a:lnTo>
                  <a:pt x="26971" y="37579"/>
                </a:lnTo>
                <a:lnTo>
                  <a:pt x="32580" y="37579"/>
                </a:lnTo>
                <a:lnTo>
                  <a:pt x="28648" y="30721"/>
                </a:lnTo>
                <a:lnTo>
                  <a:pt x="26971" y="28801"/>
                </a:lnTo>
                <a:lnTo>
                  <a:pt x="25447" y="25996"/>
                </a:lnTo>
                <a:lnTo>
                  <a:pt x="24320" y="25631"/>
                </a:lnTo>
                <a:close/>
              </a:path>
              <a:path w="42545" h="48895">
                <a:moveTo>
                  <a:pt x="31056" y="14079"/>
                </a:moveTo>
                <a:lnTo>
                  <a:pt x="25082" y="14079"/>
                </a:lnTo>
                <a:lnTo>
                  <a:pt x="26606" y="15206"/>
                </a:lnTo>
                <a:lnTo>
                  <a:pt x="26606" y="19535"/>
                </a:lnTo>
                <a:lnTo>
                  <a:pt x="25844" y="20419"/>
                </a:lnTo>
                <a:lnTo>
                  <a:pt x="25082" y="21181"/>
                </a:lnTo>
                <a:lnTo>
                  <a:pt x="24320" y="22339"/>
                </a:lnTo>
                <a:lnTo>
                  <a:pt x="31056" y="22339"/>
                </a:lnTo>
                <a:lnTo>
                  <a:pt x="31056" y="14079"/>
                </a:lnTo>
                <a:close/>
              </a:path>
            </a:pathLst>
          </a:custGeom>
          <a:solidFill>
            <a:srgbClr val="003F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Rea</a:t>
            </a:r>
            <a:r>
              <a:rPr spc="-5" dirty="0"/>
              <a:t>l</a:t>
            </a:r>
            <a:r>
              <a:rPr spc="-10" dirty="0"/>
              <a:t>-</a:t>
            </a:r>
            <a:r>
              <a:rPr spc="-75" dirty="0"/>
              <a:t>T</a:t>
            </a:r>
            <a:r>
              <a:rPr spc="-20" dirty="0"/>
              <a:t>ime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30" dirty="0"/>
              <a:t>C</a:t>
            </a:r>
            <a:r>
              <a:rPr spc="-35" dirty="0"/>
              <a:t>N</a:t>
            </a:r>
            <a:r>
              <a:rPr spc="-25" dirty="0"/>
              <a:t>N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25" dirty="0"/>
              <a:t>O</a:t>
            </a:r>
            <a:r>
              <a:rPr spc="-35" dirty="0"/>
              <a:t>b</a:t>
            </a:r>
            <a:r>
              <a:rPr spc="-15" dirty="0"/>
              <a:t>jec</a:t>
            </a:r>
            <a:r>
              <a:rPr spc="-10" dirty="0"/>
              <a:t>t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25" dirty="0"/>
              <a:t>Recog</a:t>
            </a:r>
            <a:r>
              <a:rPr spc="-35" dirty="0"/>
              <a:t>n</a:t>
            </a:r>
            <a:r>
              <a:rPr spc="-15" dirty="0"/>
              <a:t>ition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25" dirty="0"/>
              <a:t>Demo</a:t>
            </a:r>
          </a:p>
        </p:txBody>
      </p:sp>
      <p:sp>
        <p:nvSpPr>
          <p:cNvPr id="13" name="object 13"/>
          <p:cNvSpPr/>
          <p:nvPr/>
        </p:nvSpPr>
        <p:spPr>
          <a:xfrm>
            <a:off x="0" y="830580"/>
            <a:ext cx="4034028" cy="4312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5290" y="1025950"/>
            <a:ext cx="3475360" cy="3740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41841" y="2725674"/>
            <a:ext cx="124460" cy="571500"/>
          </a:xfrm>
          <a:custGeom>
            <a:avLst/>
            <a:gdLst/>
            <a:ahLst/>
            <a:cxnLst/>
            <a:rect l="l" t="t" r="r" b="b"/>
            <a:pathLst>
              <a:path w="124460" h="571500">
                <a:moveTo>
                  <a:pt x="82570" y="103119"/>
                </a:moveTo>
                <a:lnTo>
                  <a:pt x="41291" y="103119"/>
                </a:lnTo>
                <a:lnTo>
                  <a:pt x="41291" y="570987"/>
                </a:lnTo>
                <a:lnTo>
                  <a:pt x="82570" y="570987"/>
                </a:lnTo>
                <a:lnTo>
                  <a:pt x="82570" y="103119"/>
                </a:lnTo>
                <a:close/>
              </a:path>
              <a:path w="124460" h="571500">
                <a:moveTo>
                  <a:pt x="61996" y="0"/>
                </a:moveTo>
                <a:lnTo>
                  <a:pt x="0" y="123824"/>
                </a:lnTo>
                <a:lnTo>
                  <a:pt x="41291" y="123824"/>
                </a:lnTo>
                <a:lnTo>
                  <a:pt x="41291" y="103119"/>
                </a:lnTo>
                <a:lnTo>
                  <a:pt x="113499" y="103119"/>
                </a:lnTo>
                <a:lnTo>
                  <a:pt x="61996" y="0"/>
                </a:lnTo>
                <a:close/>
              </a:path>
              <a:path w="124460" h="571500">
                <a:moveTo>
                  <a:pt x="113499" y="103119"/>
                </a:moveTo>
                <a:lnTo>
                  <a:pt x="82570" y="103119"/>
                </a:lnTo>
                <a:lnTo>
                  <a:pt x="82570" y="123824"/>
                </a:lnTo>
                <a:lnTo>
                  <a:pt x="123840" y="123824"/>
                </a:lnTo>
                <a:lnTo>
                  <a:pt x="113499" y="103119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7041" y="2778697"/>
            <a:ext cx="952728" cy="9965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18781" y="3784722"/>
            <a:ext cx="969644" cy="498475"/>
          </a:xfrm>
          <a:prstGeom prst="rect">
            <a:avLst/>
          </a:prstGeom>
          <a:solidFill>
            <a:srgbClr val="072C61"/>
          </a:solidFill>
          <a:ln w="12700">
            <a:solidFill>
              <a:srgbClr val="031D4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95910" marR="118745" indent="-16764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eb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FHD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88045" y="3971949"/>
            <a:ext cx="295275" cy="123825"/>
          </a:xfrm>
          <a:custGeom>
            <a:avLst/>
            <a:gdLst/>
            <a:ahLst/>
            <a:cxnLst/>
            <a:rect l="l" t="t" r="r" b="b"/>
            <a:pathLst>
              <a:path w="295275" h="123825">
                <a:moveTo>
                  <a:pt x="171328" y="0"/>
                </a:moveTo>
                <a:lnTo>
                  <a:pt x="171328" y="123824"/>
                </a:lnTo>
                <a:lnTo>
                  <a:pt x="253893" y="82546"/>
                </a:lnTo>
                <a:lnTo>
                  <a:pt x="192023" y="82546"/>
                </a:lnTo>
                <a:lnTo>
                  <a:pt x="192023" y="41279"/>
                </a:lnTo>
                <a:lnTo>
                  <a:pt x="253898" y="41279"/>
                </a:lnTo>
                <a:lnTo>
                  <a:pt x="171328" y="0"/>
                </a:lnTo>
                <a:close/>
              </a:path>
              <a:path w="295275" h="123825">
                <a:moveTo>
                  <a:pt x="171328" y="41279"/>
                </a:moveTo>
                <a:lnTo>
                  <a:pt x="0" y="41279"/>
                </a:lnTo>
                <a:lnTo>
                  <a:pt x="0" y="82546"/>
                </a:lnTo>
                <a:lnTo>
                  <a:pt x="171328" y="82546"/>
                </a:lnTo>
                <a:lnTo>
                  <a:pt x="171328" y="41279"/>
                </a:lnTo>
                <a:close/>
              </a:path>
              <a:path w="295275" h="123825">
                <a:moveTo>
                  <a:pt x="253898" y="41279"/>
                </a:moveTo>
                <a:lnTo>
                  <a:pt x="192023" y="41279"/>
                </a:lnTo>
                <a:lnTo>
                  <a:pt x="192023" y="82546"/>
                </a:lnTo>
                <a:lnTo>
                  <a:pt x="253893" y="82546"/>
                </a:lnTo>
                <a:lnTo>
                  <a:pt x="295168" y="61910"/>
                </a:lnTo>
                <a:lnTo>
                  <a:pt x="253898" y="41279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7042" y="1943340"/>
            <a:ext cx="914400" cy="776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182364" y="2016796"/>
            <a:ext cx="38354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solidFill>
                  <a:srgbClr val="CDD903"/>
                </a:solidFill>
                <a:latin typeface="Arial"/>
                <a:cs typeface="Arial"/>
              </a:rPr>
              <a:t>D</a:t>
            </a:r>
            <a:r>
              <a:rPr sz="1050" b="1" spc="-5" dirty="0">
                <a:solidFill>
                  <a:srgbClr val="CDD903"/>
                </a:solidFill>
                <a:latin typeface="Arial"/>
                <a:cs typeface="Arial"/>
              </a:rPr>
              <a:t>aisy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00668" y="2838718"/>
            <a:ext cx="687488" cy="5841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83183" y="3341979"/>
            <a:ext cx="1131682" cy="1222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79913" y="3469017"/>
            <a:ext cx="1370204" cy="10546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803399" y="2288235"/>
            <a:ext cx="5251450" cy="877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37840">
              <a:lnSpc>
                <a:spcPct val="100000"/>
              </a:lnSpc>
            </a:pPr>
            <a:r>
              <a:rPr sz="1200" spc="-5" dirty="0">
                <a:solidFill>
                  <a:srgbClr val="072C61"/>
                </a:solidFill>
                <a:latin typeface="Arial"/>
                <a:cs typeface="Arial"/>
              </a:rPr>
              <a:t>Co</a:t>
            </a:r>
            <a:r>
              <a:rPr sz="1200" spc="5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200" spc="-15" dirty="0">
                <a:solidFill>
                  <a:srgbClr val="072C61"/>
                </a:solidFill>
                <a:latin typeface="Arial"/>
                <a:cs typeface="Arial"/>
              </a:rPr>
              <a:t>v</a:t>
            </a:r>
            <a:r>
              <a:rPr sz="120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200" spc="-5" dirty="0">
                <a:solidFill>
                  <a:srgbClr val="072C61"/>
                </a:solidFill>
                <a:latin typeface="Arial"/>
                <a:cs typeface="Arial"/>
              </a:rPr>
              <a:t>rt</a:t>
            </a:r>
            <a:r>
              <a:rPr sz="1200" spc="2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72C61"/>
                </a:solidFill>
                <a:latin typeface="Arial"/>
                <a:cs typeface="Arial"/>
              </a:rPr>
              <a:t>net</a:t>
            </a:r>
            <a:r>
              <a:rPr sz="1200" spc="-15" dirty="0">
                <a:solidFill>
                  <a:srgbClr val="072C61"/>
                </a:solidFill>
                <a:latin typeface="Arial"/>
                <a:cs typeface="Arial"/>
              </a:rPr>
              <a:t>w</a:t>
            </a:r>
            <a:r>
              <a:rPr sz="1200" dirty="0">
                <a:solidFill>
                  <a:srgbClr val="072C61"/>
                </a:solidFill>
                <a:latin typeface="Arial"/>
                <a:cs typeface="Arial"/>
              </a:rPr>
              <a:t>ork</a:t>
            </a:r>
            <a:r>
              <a:rPr sz="1200" spc="2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200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200" spc="2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72C61"/>
                </a:solidFill>
                <a:latin typeface="Arial"/>
                <a:cs typeface="Arial"/>
              </a:rPr>
              <a:t>under</a:t>
            </a:r>
            <a:r>
              <a:rPr sz="1200" spc="2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72C61"/>
                </a:solidFill>
                <a:latin typeface="Arial"/>
                <a:cs typeface="Arial"/>
              </a:rPr>
              <a:t>10</a:t>
            </a:r>
            <a:r>
              <a:rPr sz="1200" spc="5" dirty="0">
                <a:solidFill>
                  <a:srgbClr val="072C61"/>
                </a:solidFill>
                <a:latin typeface="Arial"/>
                <a:cs typeface="Arial"/>
              </a:rPr>
              <a:t>m</a:t>
            </a:r>
            <a:r>
              <a:rPr sz="1200" spc="-5" dirty="0">
                <a:solidFill>
                  <a:srgbClr val="072C61"/>
                </a:solidFill>
                <a:latin typeface="Arial"/>
                <a:cs typeface="Arial"/>
              </a:rPr>
              <a:t>in!</a:t>
            </a:r>
            <a:endParaRPr sz="1200">
              <a:latin typeface="Arial"/>
              <a:cs typeface="Arial"/>
            </a:endParaRPr>
          </a:p>
          <a:p>
            <a:pPr marL="12700" marR="4813300" indent="68580">
              <a:lnSpc>
                <a:spcPct val="100000"/>
              </a:lnSpc>
              <a:spcBef>
                <a:spcPts val="440"/>
              </a:spcBef>
            </a:pPr>
            <a:r>
              <a:rPr sz="1000" spc="-10" dirty="0">
                <a:solidFill>
                  <a:srgbClr val="072C61"/>
                </a:solidFill>
                <a:latin typeface="Arial"/>
                <a:cs typeface="Arial"/>
              </a:rPr>
              <a:t>Input</a:t>
            </a:r>
            <a:r>
              <a:rPr sz="1000" spc="-1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000" spc="5" dirty="0">
                <a:solidFill>
                  <a:srgbClr val="072C61"/>
                </a:solidFill>
                <a:latin typeface="Arial"/>
                <a:cs typeface="Arial"/>
              </a:rPr>
              <a:t>m</a:t>
            </a:r>
            <a:r>
              <a:rPr sz="1000" spc="-15" dirty="0">
                <a:solidFill>
                  <a:srgbClr val="072C61"/>
                </a:solidFill>
                <a:latin typeface="Arial"/>
                <a:cs typeface="Arial"/>
              </a:rPr>
              <a:t>ages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850">
              <a:latin typeface="Times New Roman"/>
              <a:cs typeface="Times New Roman"/>
            </a:endParaRPr>
          </a:p>
          <a:p>
            <a:pPr marL="152400" algn="ctr">
              <a:lnSpc>
                <a:spcPct val="100000"/>
              </a:lnSpc>
            </a:pPr>
            <a:r>
              <a:rPr sz="1400" spc="-10" dirty="0">
                <a:solidFill>
                  <a:srgbClr val="072C61"/>
                </a:solidFill>
                <a:latin typeface="Arial"/>
                <a:cs typeface="Arial"/>
              </a:rPr>
              <a:t>HDMI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32765" y="4566094"/>
            <a:ext cx="1317625" cy="289560"/>
          </a:xfrm>
          <a:prstGeom prst="rect">
            <a:avLst/>
          </a:prstGeom>
          <a:solidFill>
            <a:srgbClr val="CDD903"/>
          </a:solidFill>
        </p:spPr>
        <p:txBody>
          <a:bodyPr vert="horz" wrap="square" lIns="0" tIns="0" rIns="0" bIns="0" rtlCol="0">
            <a:spAutoFit/>
          </a:bodyPr>
          <a:lstStyle/>
          <a:p>
            <a:pPr marL="202565">
              <a:lnSpc>
                <a:spcPct val="100000"/>
              </a:lnSpc>
            </a:pPr>
            <a:r>
              <a:rPr sz="1400" spc="10" dirty="0">
                <a:solidFill>
                  <a:srgbClr val="072C61"/>
                </a:solidFill>
                <a:latin typeface="Arial"/>
                <a:cs typeface="Arial"/>
              </a:rPr>
              <a:t>X</a:t>
            </a:r>
            <a:r>
              <a:rPr sz="1400" spc="-5" dirty="0">
                <a:solidFill>
                  <a:srgbClr val="072C61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4</a:t>
            </a:r>
            <a:r>
              <a:rPr sz="1400" spc="12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72C61"/>
                </a:solidFill>
                <a:latin typeface="Arial"/>
                <a:cs typeface="Arial"/>
              </a:rPr>
              <a:t>F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PGA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83214" y="4571619"/>
            <a:ext cx="1062990" cy="289560"/>
          </a:xfrm>
          <a:prstGeom prst="rect">
            <a:avLst/>
          </a:prstGeom>
          <a:solidFill>
            <a:srgbClr val="072C61"/>
          </a:solidFill>
        </p:spPr>
        <p:txBody>
          <a:bodyPr vert="horz" wrap="square" lIns="0" tIns="0" rIns="0" bIns="0" rtlCol="0">
            <a:spAutoFit/>
          </a:bodyPr>
          <a:lstStyle/>
          <a:p>
            <a:pPr marL="30226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88236" y="3855339"/>
            <a:ext cx="599440" cy="342900"/>
          </a:xfrm>
          <a:custGeom>
            <a:avLst/>
            <a:gdLst/>
            <a:ahLst/>
            <a:cxnLst/>
            <a:rect l="l" t="t" r="r" b="b"/>
            <a:pathLst>
              <a:path w="599440" h="342900">
                <a:moveTo>
                  <a:pt x="171175" y="0"/>
                </a:moveTo>
                <a:lnTo>
                  <a:pt x="0" y="171224"/>
                </a:lnTo>
                <a:lnTo>
                  <a:pt x="171175" y="342412"/>
                </a:lnTo>
                <a:lnTo>
                  <a:pt x="171175" y="256818"/>
                </a:lnTo>
                <a:lnTo>
                  <a:pt x="513648" y="256818"/>
                </a:lnTo>
                <a:lnTo>
                  <a:pt x="599175" y="171224"/>
                </a:lnTo>
                <a:lnTo>
                  <a:pt x="513679" y="85642"/>
                </a:lnTo>
                <a:lnTo>
                  <a:pt x="171175" y="85642"/>
                </a:lnTo>
                <a:lnTo>
                  <a:pt x="171175" y="0"/>
                </a:lnTo>
                <a:close/>
              </a:path>
              <a:path w="599440" h="342900">
                <a:moveTo>
                  <a:pt x="513648" y="256818"/>
                </a:moveTo>
                <a:lnTo>
                  <a:pt x="428122" y="256818"/>
                </a:lnTo>
                <a:lnTo>
                  <a:pt x="428122" y="342412"/>
                </a:lnTo>
                <a:lnTo>
                  <a:pt x="513648" y="256818"/>
                </a:lnTo>
                <a:close/>
              </a:path>
              <a:path w="599440" h="342900">
                <a:moveTo>
                  <a:pt x="428122" y="0"/>
                </a:moveTo>
                <a:lnTo>
                  <a:pt x="428122" y="85642"/>
                </a:lnTo>
                <a:lnTo>
                  <a:pt x="513679" y="85642"/>
                </a:lnTo>
                <a:lnTo>
                  <a:pt x="428122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061713" y="3970281"/>
            <a:ext cx="252729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Ie</a:t>
            </a:r>
            <a:endParaRPr sz="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836151" y="1084966"/>
            <a:ext cx="126491" cy="1600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36151" y="1511686"/>
            <a:ext cx="126491" cy="1600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003932" y="1045896"/>
            <a:ext cx="4572635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u="heavy" spc="-5" dirty="0">
                <a:solidFill>
                  <a:srgbClr val="5B77A0"/>
                </a:solidFill>
                <a:latin typeface="Arial"/>
                <a:cs typeface="Arial"/>
                <a:hlinkClick r:id="rId11"/>
              </a:rPr>
              <a:t>L</a:t>
            </a:r>
            <a:r>
              <a:rPr sz="1800" u="heavy" spc="-10" dirty="0">
                <a:solidFill>
                  <a:srgbClr val="5B77A0"/>
                </a:solidFill>
                <a:latin typeface="Arial"/>
                <a:cs typeface="Arial"/>
                <a:hlinkClick r:id="rId11"/>
              </a:rPr>
              <a:t>i</a:t>
            </a:r>
            <a:r>
              <a:rPr sz="1800" u="heavy" dirty="0">
                <a:solidFill>
                  <a:srgbClr val="5B77A0"/>
                </a:solidFill>
                <a:latin typeface="Arial"/>
                <a:cs typeface="Arial"/>
                <a:hlinkClick r:id="rId11"/>
              </a:rPr>
              <a:t>ve</a:t>
            </a:r>
            <a:r>
              <a:rPr sz="1800" u="heavy" spc="-105" dirty="0">
                <a:solidFill>
                  <a:srgbClr val="5B77A0"/>
                </a:solidFill>
                <a:latin typeface="Arial"/>
                <a:cs typeface="Arial"/>
                <a:hlinkClick r:id="rId11"/>
              </a:rPr>
              <a:t> </a:t>
            </a:r>
            <a:r>
              <a:rPr sz="1800" u="heavy" dirty="0">
                <a:solidFill>
                  <a:srgbClr val="5B77A0"/>
                </a:solidFill>
                <a:latin typeface="Arial"/>
                <a:cs typeface="Arial"/>
                <a:hlinkClick r:id="rId11"/>
              </a:rPr>
              <a:t>Al</a:t>
            </a:r>
            <a:r>
              <a:rPr sz="1800" u="heavy" spc="-10" dirty="0">
                <a:solidFill>
                  <a:srgbClr val="5B77A0"/>
                </a:solidFill>
                <a:latin typeface="Arial"/>
                <a:cs typeface="Arial"/>
                <a:hlinkClick r:id="rId11"/>
              </a:rPr>
              <a:t>e</a:t>
            </a:r>
            <a:r>
              <a:rPr sz="1800" u="heavy" spc="-15" dirty="0">
                <a:solidFill>
                  <a:srgbClr val="5B77A0"/>
                </a:solidFill>
                <a:latin typeface="Arial"/>
                <a:cs typeface="Arial"/>
                <a:hlinkClick r:id="rId11"/>
              </a:rPr>
              <a:t>x</a:t>
            </a:r>
            <a:r>
              <a:rPr sz="1800" u="heavy" spc="-5" dirty="0">
                <a:solidFill>
                  <a:srgbClr val="5B77A0"/>
                </a:solidFill>
                <a:latin typeface="Arial"/>
                <a:cs typeface="Arial"/>
                <a:hlinkClick r:id="rId11"/>
              </a:rPr>
              <a:t>n</a:t>
            </a:r>
            <a:r>
              <a:rPr sz="1800" u="heavy" spc="-10" dirty="0">
                <a:solidFill>
                  <a:srgbClr val="5B77A0"/>
                </a:solidFill>
                <a:latin typeface="Arial"/>
                <a:cs typeface="Arial"/>
                <a:hlinkClick r:id="rId11"/>
              </a:rPr>
              <a:t>e</a:t>
            </a:r>
            <a:r>
              <a:rPr sz="1800" u="heavy" spc="-5" dirty="0">
                <a:solidFill>
                  <a:srgbClr val="5B77A0"/>
                </a:solidFill>
                <a:latin typeface="Arial"/>
                <a:cs typeface="Arial"/>
                <a:hlinkClick r:id="rId11"/>
              </a:rPr>
              <a:t>t</a:t>
            </a:r>
            <a:r>
              <a:rPr sz="1800" u="heavy" spc="25" dirty="0">
                <a:solidFill>
                  <a:srgbClr val="5B77A0"/>
                </a:solidFill>
                <a:latin typeface="Arial"/>
                <a:cs typeface="Arial"/>
                <a:hlinkClick r:id="rId11"/>
              </a:rPr>
              <a:t> </a:t>
            </a:r>
            <a:r>
              <a:rPr sz="1800" u="heavy" spc="-5" dirty="0">
                <a:solidFill>
                  <a:srgbClr val="5B77A0"/>
                </a:solidFill>
                <a:latin typeface="Arial"/>
                <a:cs typeface="Arial"/>
                <a:hlinkClick r:id="rId11"/>
              </a:rPr>
              <a:t>o</a:t>
            </a:r>
            <a:r>
              <a:rPr sz="1800" u="heavy" spc="-10" dirty="0">
                <a:solidFill>
                  <a:srgbClr val="5B77A0"/>
                </a:solidFill>
                <a:latin typeface="Arial"/>
                <a:cs typeface="Arial"/>
                <a:hlinkClick r:id="rId11"/>
              </a:rPr>
              <a:t>b</a:t>
            </a:r>
            <a:r>
              <a:rPr sz="1800" u="heavy" spc="-5" dirty="0">
                <a:solidFill>
                  <a:srgbClr val="5B77A0"/>
                </a:solidFill>
                <a:latin typeface="Arial"/>
                <a:cs typeface="Arial"/>
                <a:hlinkClick r:id="rId11"/>
              </a:rPr>
              <a:t>j</a:t>
            </a:r>
            <a:r>
              <a:rPr sz="1800" u="heavy" spc="-10" dirty="0">
                <a:solidFill>
                  <a:srgbClr val="5B77A0"/>
                </a:solidFill>
                <a:latin typeface="Arial"/>
                <a:cs typeface="Arial"/>
                <a:hlinkClick r:id="rId11"/>
              </a:rPr>
              <a:t>ect</a:t>
            </a:r>
            <a:r>
              <a:rPr sz="1800" u="heavy" spc="5" dirty="0">
                <a:solidFill>
                  <a:srgbClr val="5B77A0"/>
                </a:solidFill>
                <a:latin typeface="Arial"/>
                <a:cs typeface="Arial"/>
                <a:hlinkClick r:id="rId11"/>
              </a:rPr>
              <a:t> </a:t>
            </a:r>
            <a:r>
              <a:rPr sz="1800" u="heavy" dirty="0">
                <a:solidFill>
                  <a:srgbClr val="5B77A0"/>
                </a:solidFill>
                <a:latin typeface="Arial"/>
                <a:cs typeface="Arial"/>
                <a:hlinkClick r:id="rId11"/>
              </a:rPr>
              <a:t>rec</a:t>
            </a:r>
            <a:r>
              <a:rPr sz="1800" u="heavy" spc="-10" dirty="0">
                <a:solidFill>
                  <a:srgbClr val="5B77A0"/>
                </a:solidFill>
                <a:latin typeface="Arial"/>
                <a:cs typeface="Arial"/>
                <a:hlinkClick r:id="rId11"/>
              </a:rPr>
              <a:t>o</a:t>
            </a:r>
            <a:r>
              <a:rPr sz="1800" u="heavy" spc="-5" dirty="0">
                <a:solidFill>
                  <a:srgbClr val="5B77A0"/>
                </a:solidFill>
                <a:latin typeface="Arial"/>
                <a:cs typeface="Arial"/>
                <a:hlinkClick r:id="rId11"/>
              </a:rPr>
              <a:t>g</a:t>
            </a:r>
            <a:r>
              <a:rPr sz="1800" u="heavy" spc="-10" dirty="0">
                <a:solidFill>
                  <a:srgbClr val="5B77A0"/>
                </a:solidFill>
                <a:latin typeface="Arial"/>
                <a:cs typeface="Arial"/>
                <a:hlinkClick r:id="rId11"/>
              </a:rPr>
              <a:t>n</a:t>
            </a:r>
            <a:r>
              <a:rPr sz="1800" u="heavy" spc="-5" dirty="0">
                <a:solidFill>
                  <a:srgbClr val="5B77A0"/>
                </a:solidFill>
                <a:latin typeface="Arial"/>
                <a:cs typeface="Arial"/>
                <a:hlinkClick r:id="rId11"/>
              </a:rPr>
              <a:t>iti</a:t>
            </a:r>
            <a:r>
              <a:rPr sz="1800" u="heavy" spc="-10" dirty="0">
                <a:solidFill>
                  <a:srgbClr val="5B77A0"/>
                </a:solidFill>
                <a:latin typeface="Arial"/>
                <a:cs typeface="Arial"/>
                <a:hlinkClick r:id="rId11"/>
              </a:rPr>
              <a:t>o</a:t>
            </a:r>
            <a:r>
              <a:rPr sz="1800" u="heavy" dirty="0">
                <a:solidFill>
                  <a:srgbClr val="5B77A0"/>
                </a:solidFill>
                <a:latin typeface="Arial"/>
                <a:cs typeface="Arial"/>
                <a:hlinkClick r:id="rId11"/>
              </a:rPr>
              <a:t>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b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800" spc="6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u="heavy" dirty="0">
                <a:solidFill>
                  <a:srgbClr val="072C61"/>
                </a:solidFill>
                <a:latin typeface="Arial"/>
                <a:cs typeface="Arial"/>
              </a:rPr>
              <a:t>mi</a:t>
            </a:r>
            <a:r>
              <a:rPr sz="1800" u="heavy" spc="-10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800" u="heavy" spc="-5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800" u="heavy" spc="-10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800" u="heavy" dirty="0">
                <a:solidFill>
                  <a:srgbClr val="072C61"/>
                </a:solidFill>
                <a:latin typeface="Arial"/>
                <a:cs typeface="Arial"/>
              </a:rPr>
              <a:t>-</a:t>
            </a:r>
            <a:r>
              <a:rPr sz="1800" u="heavy" spc="-40" dirty="0">
                <a:solidFill>
                  <a:srgbClr val="072C61"/>
                </a:solidFill>
                <a:latin typeface="Arial"/>
                <a:cs typeface="Arial"/>
              </a:rPr>
              <a:t>w</a:t>
            </a:r>
            <a:r>
              <a:rPr sz="1800" u="heavy" spc="-15" dirty="0">
                <a:solidFill>
                  <a:srgbClr val="072C61"/>
                </a:solidFill>
                <a:latin typeface="Arial"/>
                <a:cs typeface="Arial"/>
              </a:rPr>
              <a:t>at</a:t>
            </a:r>
            <a:r>
              <a:rPr sz="1800" u="heavy" spc="-5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800" spc="10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pr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ucts</a:t>
            </a:r>
            <a:r>
              <a:rPr sz="1800" spc="6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vs.</a:t>
            </a:r>
            <a:r>
              <a:rPr sz="1800" spc="4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u="heavy" spc="-40" dirty="0">
                <a:solidFill>
                  <a:srgbClr val="072C61"/>
                </a:solidFill>
                <a:latin typeface="Arial"/>
                <a:cs typeface="Arial"/>
              </a:rPr>
              <a:t>w</a:t>
            </a:r>
            <a:r>
              <a:rPr sz="1800" u="heavy" spc="-15" dirty="0">
                <a:solidFill>
                  <a:srgbClr val="072C61"/>
                </a:solidFill>
                <a:latin typeface="Arial"/>
                <a:cs typeface="Arial"/>
              </a:rPr>
              <a:t>att</a:t>
            </a:r>
            <a:r>
              <a:rPr sz="1800" u="heavy" spc="-1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800" spc="9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800" spc="4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G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794357" y="1930539"/>
            <a:ext cx="499896" cy="37438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81209" y="1933182"/>
            <a:ext cx="1505585" cy="277495"/>
          </a:xfrm>
          <a:custGeom>
            <a:avLst/>
            <a:gdLst/>
            <a:ahLst/>
            <a:cxnLst/>
            <a:rect l="l" t="t" r="r" b="b"/>
            <a:pathLst>
              <a:path w="1505584" h="277494">
                <a:moveTo>
                  <a:pt x="0" y="276998"/>
                </a:moveTo>
                <a:lnTo>
                  <a:pt x="1505580" y="276998"/>
                </a:lnTo>
                <a:lnTo>
                  <a:pt x="1505580" y="0"/>
                </a:lnTo>
                <a:lnTo>
                  <a:pt x="0" y="0"/>
                </a:lnTo>
                <a:lnTo>
                  <a:pt x="0" y="2769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261104" y="1991062"/>
            <a:ext cx="129476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u="sng" spc="-5" dirty="0">
                <a:solidFill>
                  <a:srgbClr val="5B77A0"/>
                </a:solidFill>
                <a:latin typeface="Arial"/>
                <a:cs typeface="Arial"/>
                <a:hlinkClick r:id="rId13"/>
              </a:rPr>
              <a:t>Li</a:t>
            </a:r>
            <a:r>
              <a:rPr sz="1200" u="sng" spc="-15" dirty="0">
                <a:solidFill>
                  <a:srgbClr val="5B77A0"/>
                </a:solidFill>
                <a:latin typeface="Arial"/>
                <a:cs typeface="Arial"/>
                <a:hlinkClick r:id="rId13"/>
              </a:rPr>
              <a:t>v</a:t>
            </a:r>
            <a:r>
              <a:rPr sz="1200" u="sng" dirty="0">
                <a:solidFill>
                  <a:srgbClr val="5B77A0"/>
                </a:solidFill>
                <a:latin typeface="Arial"/>
                <a:cs typeface="Arial"/>
                <a:hlinkClick r:id="rId13"/>
              </a:rPr>
              <a:t>e</a:t>
            </a:r>
            <a:r>
              <a:rPr sz="1200" u="sng" spc="-10" dirty="0">
                <a:solidFill>
                  <a:srgbClr val="5B77A0"/>
                </a:solidFill>
                <a:latin typeface="Arial"/>
                <a:cs typeface="Arial"/>
                <a:hlinkClick r:id="rId13"/>
              </a:rPr>
              <a:t> </a:t>
            </a:r>
            <a:r>
              <a:rPr sz="1200" u="sng" spc="-5" dirty="0">
                <a:solidFill>
                  <a:srgbClr val="5B77A0"/>
                </a:solidFill>
                <a:latin typeface="Arial"/>
                <a:cs typeface="Arial"/>
                <a:hlinkClick r:id="rId13"/>
              </a:rPr>
              <a:t>CDNN</a:t>
            </a:r>
            <a:r>
              <a:rPr sz="1200" u="sng" dirty="0">
                <a:solidFill>
                  <a:srgbClr val="5B77A0"/>
                </a:solidFill>
                <a:latin typeface="Arial"/>
                <a:cs typeface="Arial"/>
                <a:hlinkClick r:id="rId13"/>
              </a:rPr>
              <a:t>2</a:t>
            </a:r>
            <a:r>
              <a:rPr sz="1200" u="sng" spc="-10" dirty="0">
                <a:solidFill>
                  <a:srgbClr val="5B77A0"/>
                </a:solidFill>
                <a:latin typeface="Arial"/>
                <a:cs typeface="Arial"/>
                <a:hlinkClick r:id="rId13"/>
              </a:rPr>
              <a:t> </a:t>
            </a:r>
            <a:r>
              <a:rPr sz="1200" u="sng" spc="-5" dirty="0">
                <a:solidFill>
                  <a:srgbClr val="5B77A0"/>
                </a:solidFill>
                <a:latin typeface="Arial"/>
                <a:cs typeface="Arial"/>
                <a:hlinkClick r:id="rId13"/>
              </a:rPr>
              <a:t>d</a:t>
            </a:r>
            <a:r>
              <a:rPr sz="1200" u="sng" spc="5" dirty="0">
                <a:solidFill>
                  <a:srgbClr val="5B77A0"/>
                </a:solidFill>
                <a:latin typeface="Arial"/>
                <a:cs typeface="Arial"/>
                <a:hlinkClick r:id="rId13"/>
              </a:rPr>
              <a:t>e</a:t>
            </a:r>
            <a:r>
              <a:rPr sz="1200" u="sng" dirty="0">
                <a:solidFill>
                  <a:srgbClr val="5B77A0"/>
                </a:solidFill>
                <a:latin typeface="Arial"/>
                <a:cs typeface="Arial"/>
                <a:hlinkClick r:id="rId13"/>
              </a:rPr>
              <a:t>mo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748912" y="2230112"/>
            <a:ext cx="2395220" cy="277495"/>
          </a:xfrm>
          <a:custGeom>
            <a:avLst/>
            <a:gdLst/>
            <a:ahLst/>
            <a:cxnLst/>
            <a:rect l="l" t="t" r="r" b="b"/>
            <a:pathLst>
              <a:path w="2395220" h="277494">
                <a:moveTo>
                  <a:pt x="0" y="276998"/>
                </a:moveTo>
                <a:lnTo>
                  <a:pt x="2395088" y="276998"/>
                </a:lnTo>
                <a:lnTo>
                  <a:pt x="2395088" y="0"/>
                </a:lnTo>
                <a:lnTo>
                  <a:pt x="0" y="0"/>
                </a:lnTo>
                <a:lnTo>
                  <a:pt x="0" y="276998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</a:t>
            </a:r>
            <a:r>
              <a:rPr spc="-5" dirty="0"/>
              <a:t>EV</a:t>
            </a:r>
            <a:r>
              <a:rPr dirty="0"/>
              <a:t>A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5" dirty="0"/>
              <a:t>nc</a:t>
            </a:r>
            <a:r>
              <a:rPr dirty="0"/>
              <a:t>.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i</a:t>
            </a:r>
            <a:r>
              <a:rPr spc="5" dirty="0"/>
              <a:t>g</a:t>
            </a:r>
            <a:r>
              <a:rPr spc="-5" dirty="0"/>
              <a:t>ht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5" dirty="0"/>
              <a:t>ese</a:t>
            </a:r>
            <a:r>
              <a:rPr dirty="0"/>
              <a:t>r</a:t>
            </a:r>
            <a:r>
              <a:rPr spc="-15" dirty="0"/>
              <a:t>v</a:t>
            </a:r>
            <a:r>
              <a:rPr spc="-5" dirty="0"/>
              <a:t>ed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0152" y="801566"/>
            <a:ext cx="4119245" cy="4021454"/>
          </a:xfrm>
          <a:custGeom>
            <a:avLst/>
            <a:gdLst/>
            <a:ahLst/>
            <a:cxnLst/>
            <a:rect l="l" t="t" r="r" b="b"/>
            <a:pathLst>
              <a:path w="4119245" h="4021454">
                <a:moveTo>
                  <a:pt x="0" y="4020951"/>
                </a:moveTo>
                <a:lnTo>
                  <a:pt x="4119249" y="4020951"/>
                </a:lnTo>
                <a:lnTo>
                  <a:pt x="4119249" y="0"/>
                </a:lnTo>
                <a:lnTo>
                  <a:pt x="0" y="0"/>
                </a:lnTo>
                <a:lnTo>
                  <a:pt x="0" y="4020951"/>
                </a:lnTo>
                <a:close/>
              </a:path>
            </a:pathLst>
          </a:custGeom>
          <a:solidFill>
            <a:srgbClr val="6884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50152" y="801566"/>
            <a:ext cx="4119245" cy="4021454"/>
          </a:xfrm>
          <a:custGeom>
            <a:avLst/>
            <a:gdLst/>
            <a:ahLst/>
            <a:cxnLst/>
            <a:rect l="l" t="t" r="r" b="b"/>
            <a:pathLst>
              <a:path w="4119245" h="4021454">
                <a:moveTo>
                  <a:pt x="0" y="4020951"/>
                </a:moveTo>
                <a:lnTo>
                  <a:pt x="4119249" y="4020951"/>
                </a:lnTo>
                <a:lnTo>
                  <a:pt x="4119249" y="0"/>
                </a:lnTo>
                <a:lnTo>
                  <a:pt x="0" y="0"/>
                </a:lnTo>
                <a:lnTo>
                  <a:pt x="0" y="4020951"/>
                </a:lnTo>
                <a:close/>
              </a:path>
            </a:pathLst>
          </a:custGeom>
          <a:ln w="12700">
            <a:solidFill>
              <a:srgbClr val="031D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97199" y="871017"/>
            <a:ext cx="12280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isio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SoC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60" dirty="0"/>
              <a:t>V</a:t>
            </a:r>
            <a:r>
              <a:rPr sz="2400" dirty="0"/>
              <a:t>ision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/>
              <a:t>&amp;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/>
              <a:t>D</a:t>
            </a:r>
            <a:r>
              <a:rPr sz="2400" spc="-5" dirty="0"/>
              <a:t>e</a:t>
            </a:r>
            <a:r>
              <a:rPr sz="2400" spc="-10" dirty="0"/>
              <a:t>e</a:t>
            </a:r>
            <a:r>
              <a:rPr sz="2400" dirty="0"/>
              <a:t>p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/>
              <a:t>L</a:t>
            </a:r>
            <a:r>
              <a:rPr sz="2400" spc="-10" dirty="0"/>
              <a:t>e</a:t>
            </a:r>
            <a:r>
              <a:rPr sz="2400" spc="-5" dirty="0"/>
              <a:t>arnin</a:t>
            </a:r>
            <a:r>
              <a:rPr sz="2400" dirty="0"/>
              <a:t>g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/>
              <a:t>S</a:t>
            </a:r>
            <a:r>
              <a:rPr sz="2400" spc="-10" dirty="0"/>
              <a:t>o</a:t>
            </a:r>
            <a:r>
              <a:rPr sz="2400" dirty="0"/>
              <a:t>C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/>
              <a:t>E</a:t>
            </a:r>
            <a:r>
              <a:rPr sz="2400" spc="-10" dirty="0"/>
              <a:t>x</a:t>
            </a:r>
            <a:r>
              <a:rPr sz="2400" spc="-5" dirty="0"/>
              <a:t>am</a:t>
            </a:r>
            <a:r>
              <a:rPr sz="2400" spc="-10" dirty="0"/>
              <a:t>p</a:t>
            </a:r>
            <a:r>
              <a:rPr sz="2400" dirty="0"/>
              <a:t>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06483" y="4132838"/>
            <a:ext cx="666115" cy="504825"/>
          </a:xfrm>
          <a:prstGeom prst="rect">
            <a:avLst/>
          </a:prstGeom>
          <a:solidFill>
            <a:srgbClr val="FFFFFF"/>
          </a:solidFill>
          <a:ln w="12700">
            <a:solidFill>
              <a:srgbClr val="031D4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4620">
              <a:lnSpc>
                <a:spcPct val="100000"/>
              </a:lnSpc>
            </a:pPr>
            <a:r>
              <a:rPr sz="1400" spc="-10" dirty="0">
                <a:solidFill>
                  <a:srgbClr val="072C61"/>
                </a:solidFill>
                <a:latin typeface="Arial"/>
                <a:cs typeface="Arial"/>
              </a:rPr>
              <a:t>DDR</a:t>
            </a:r>
            <a:endParaRPr sz="1400">
              <a:latin typeface="Arial"/>
              <a:cs typeface="Arial"/>
            </a:endParaRPr>
          </a:p>
          <a:p>
            <a:pPr marL="113030">
              <a:lnSpc>
                <a:spcPct val="100000"/>
              </a:lnSpc>
            </a:pPr>
            <a:r>
              <a:rPr sz="1400" spc="-10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1400" spc="-5" dirty="0">
                <a:solidFill>
                  <a:srgbClr val="072C61"/>
                </a:solidFill>
                <a:latin typeface="Arial"/>
                <a:cs typeface="Arial"/>
              </a:rPr>
              <a:t>on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27319" y="1212774"/>
            <a:ext cx="297180" cy="3493770"/>
          </a:xfrm>
          <a:prstGeom prst="rect">
            <a:avLst/>
          </a:prstGeom>
          <a:solidFill>
            <a:srgbClr val="FFFFFF"/>
          </a:solidFill>
          <a:ln w="12700">
            <a:solidFill>
              <a:srgbClr val="031D4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 marR="73660" algn="just">
              <a:lnSpc>
                <a:spcPct val="100000"/>
              </a:lnSpc>
            </a:pP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72489" y="1239377"/>
            <a:ext cx="1219200" cy="685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31D4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8425">
              <a:lnSpc>
                <a:spcPct val="100000"/>
              </a:lnSpc>
            </a:pP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Enc</a:t>
            </a:r>
            <a:r>
              <a:rPr sz="1400" spc="-5" dirty="0">
                <a:solidFill>
                  <a:srgbClr val="072C61"/>
                </a:solidFill>
                <a:latin typeface="Arial"/>
                <a:cs typeface="Arial"/>
              </a:rPr>
              <a:t>ode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1400" spc="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72C61"/>
                </a:solidFill>
                <a:latin typeface="Arial"/>
                <a:cs typeface="Arial"/>
              </a:rPr>
              <a:t>H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W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72489" y="2154804"/>
            <a:ext cx="1219200" cy="685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31D4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7655">
              <a:lnSpc>
                <a:spcPct val="100000"/>
              </a:lnSpc>
            </a:pP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ISP</a:t>
            </a:r>
            <a:r>
              <a:rPr sz="1400" spc="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72C61"/>
                </a:solidFill>
                <a:latin typeface="Arial"/>
                <a:cs typeface="Arial"/>
              </a:rPr>
              <a:t>H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W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36813" y="4355591"/>
            <a:ext cx="332740" cy="76200"/>
          </a:xfrm>
          <a:custGeom>
            <a:avLst/>
            <a:gdLst/>
            <a:ahLst/>
            <a:cxnLst/>
            <a:rect l="l" t="t" r="r" b="b"/>
            <a:pathLst>
              <a:path w="332739" h="76200">
                <a:moveTo>
                  <a:pt x="76199" y="0"/>
                </a:moveTo>
                <a:lnTo>
                  <a:pt x="0" y="38099"/>
                </a:lnTo>
                <a:lnTo>
                  <a:pt x="76199" y="76199"/>
                </a:lnTo>
                <a:lnTo>
                  <a:pt x="76199" y="41278"/>
                </a:lnTo>
                <a:lnTo>
                  <a:pt x="63520" y="41278"/>
                </a:lnTo>
                <a:lnTo>
                  <a:pt x="63520" y="34920"/>
                </a:lnTo>
                <a:lnTo>
                  <a:pt x="76199" y="34920"/>
                </a:lnTo>
                <a:lnTo>
                  <a:pt x="76199" y="0"/>
                </a:lnTo>
                <a:close/>
              </a:path>
              <a:path w="332739" h="76200">
                <a:moveTo>
                  <a:pt x="256550" y="0"/>
                </a:moveTo>
                <a:lnTo>
                  <a:pt x="256550" y="76199"/>
                </a:lnTo>
                <a:lnTo>
                  <a:pt x="326392" y="41278"/>
                </a:lnTo>
                <a:lnTo>
                  <a:pt x="269260" y="41278"/>
                </a:lnTo>
                <a:lnTo>
                  <a:pt x="269260" y="34920"/>
                </a:lnTo>
                <a:lnTo>
                  <a:pt x="326392" y="34920"/>
                </a:lnTo>
                <a:lnTo>
                  <a:pt x="256550" y="0"/>
                </a:lnTo>
                <a:close/>
              </a:path>
              <a:path w="332739" h="76200">
                <a:moveTo>
                  <a:pt x="76199" y="34920"/>
                </a:moveTo>
                <a:lnTo>
                  <a:pt x="63520" y="34920"/>
                </a:lnTo>
                <a:lnTo>
                  <a:pt x="63520" y="41278"/>
                </a:lnTo>
                <a:lnTo>
                  <a:pt x="76199" y="41278"/>
                </a:lnTo>
                <a:lnTo>
                  <a:pt x="76199" y="34920"/>
                </a:lnTo>
                <a:close/>
              </a:path>
              <a:path w="332739" h="76200">
                <a:moveTo>
                  <a:pt x="256550" y="34920"/>
                </a:moveTo>
                <a:lnTo>
                  <a:pt x="76199" y="34920"/>
                </a:lnTo>
                <a:lnTo>
                  <a:pt x="76199" y="41278"/>
                </a:lnTo>
                <a:lnTo>
                  <a:pt x="256550" y="41278"/>
                </a:lnTo>
                <a:lnTo>
                  <a:pt x="256550" y="34920"/>
                </a:lnTo>
                <a:close/>
              </a:path>
              <a:path w="332739" h="76200">
                <a:moveTo>
                  <a:pt x="326392" y="34920"/>
                </a:moveTo>
                <a:lnTo>
                  <a:pt x="269260" y="34920"/>
                </a:lnTo>
                <a:lnTo>
                  <a:pt x="269260" y="41278"/>
                </a:lnTo>
                <a:lnTo>
                  <a:pt x="326392" y="41278"/>
                </a:lnTo>
                <a:lnTo>
                  <a:pt x="332750" y="38099"/>
                </a:lnTo>
                <a:lnTo>
                  <a:pt x="326392" y="3492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23097" y="3452372"/>
            <a:ext cx="366395" cy="76200"/>
          </a:xfrm>
          <a:custGeom>
            <a:avLst/>
            <a:gdLst/>
            <a:ahLst/>
            <a:cxnLst/>
            <a:rect l="l" t="t" r="r" b="b"/>
            <a:pathLst>
              <a:path w="366395" h="76200">
                <a:moveTo>
                  <a:pt x="76199" y="0"/>
                </a:moveTo>
                <a:lnTo>
                  <a:pt x="0" y="38099"/>
                </a:lnTo>
                <a:lnTo>
                  <a:pt x="76199" y="76199"/>
                </a:lnTo>
                <a:lnTo>
                  <a:pt x="76199" y="41266"/>
                </a:lnTo>
                <a:lnTo>
                  <a:pt x="63520" y="41266"/>
                </a:lnTo>
                <a:lnTo>
                  <a:pt x="63520" y="34920"/>
                </a:lnTo>
                <a:lnTo>
                  <a:pt x="76199" y="34920"/>
                </a:lnTo>
                <a:lnTo>
                  <a:pt x="76199" y="0"/>
                </a:lnTo>
                <a:close/>
              </a:path>
              <a:path w="366395" h="76200">
                <a:moveTo>
                  <a:pt x="289834" y="0"/>
                </a:moveTo>
                <a:lnTo>
                  <a:pt x="289834" y="76199"/>
                </a:lnTo>
                <a:lnTo>
                  <a:pt x="359700" y="41266"/>
                </a:lnTo>
                <a:lnTo>
                  <a:pt x="302538" y="41266"/>
                </a:lnTo>
                <a:lnTo>
                  <a:pt x="302538" y="34920"/>
                </a:lnTo>
                <a:lnTo>
                  <a:pt x="359676" y="34920"/>
                </a:lnTo>
                <a:lnTo>
                  <a:pt x="289834" y="0"/>
                </a:lnTo>
                <a:close/>
              </a:path>
              <a:path w="366395" h="76200">
                <a:moveTo>
                  <a:pt x="76199" y="34920"/>
                </a:moveTo>
                <a:lnTo>
                  <a:pt x="63520" y="34920"/>
                </a:lnTo>
                <a:lnTo>
                  <a:pt x="63520" y="41266"/>
                </a:lnTo>
                <a:lnTo>
                  <a:pt x="76199" y="41266"/>
                </a:lnTo>
                <a:lnTo>
                  <a:pt x="76199" y="34920"/>
                </a:lnTo>
                <a:close/>
              </a:path>
              <a:path w="366395" h="76200">
                <a:moveTo>
                  <a:pt x="289834" y="34920"/>
                </a:moveTo>
                <a:lnTo>
                  <a:pt x="76199" y="34920"/>
                </a:lnTo>
                <a:lnTo>
                  <a:pt x="76199" y="41266"/>
                </a:lnTo>
                <a:lnTo>
                  <a:pt x="289834" y="41266"/>
                </a:lnTo>
                <a:lnTo>
                  <a:pt x="289834" y="34920"/>
                </a:lnTo>
                <a:close/>
              </a:path>
              <a:path w="366395" h="76200">
                <a:moveTo>
                  <a:pt x="359676" y="34920"/>
                </a:moveTo>
                <a:lnTo>
                  <a:pt x="302538" y="34920"/>
                </a:lnTo>
                <a:lnTo>
                  <a:pt x="302538" y="41266"/>
                </a:lnTo>
                <a:lnTo>
                  <a:pt x="359700" y="41266"/>
                </a:lnTo>
                <a:lnTo>
                  <a:pt x="366034" y="38099"/>
                </a:lnTo>
                <a:lnTo>
                  <a:pt x="359676" y="3492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12825" y="2440305"/>
            <a:ext cx="366395" cy="76200"/>
          </a:xfrm>
          <a:custGeom>
            <a:avLst/>
            <a:gdLst/>
            <a:ahLst/>
            <a:cxnLst/>
            <a:rect l="l" t="t" r="r" b="b"/>
            <a:pathLst>
              <a:path w="366395" h="76200">
                <a:moveTo>
                  <a:pt x="76199" y="0"/>
                </a:moveTo>
                <a:lnTo>
                  <a:pt x="0" y="38099"/>
                </a:lnTo>
                <a:lnTo>
                  <a:pt x="76199" y="76199"/>
                </a:lnTo>
                <a:lnTo>
                  <a:pt x="76199" y="41278"/>
                </a:lnTo>
                <a:lnTo>
                  <a:pt x="63489" y="41278"/>
                </a:lnTo>
                <a:lnTo>
                  <a:pt x="63489" y="34920"/>
                </a:lnTo>
                <a:lnTo>
                  <a:pt x="76199" y="34920"/>
                </a:lnTo>
                <a:lnTo>
                  <a:pt x="76199" y="0"/>
                </a:lnTo>
                <a:close/>
              </a:path>
              <a:path w="366395" h="76200">
                <a:moveTo>
                  <a:pt x="289803" y="0"/>
                </a:moveTo>
                <a:lnTo>
                  <a:pt x="289803" y="76199"/>
                </a:lnTo>
                <a:lnTo>
                  <a:pt x="359646" y="41278"/>
                </a:lnTo>
                <a:lnTo>
                  <a:pt x="302507" y="41278"/>
                </a:lnTo>
                <a:lnTo>
                  <a:pt x="302507" y="34920"/>
                </a:lnTo>
                <a:lnTo>
                  <a:pt x="359645" y="34920"/>
                </a:lnTo>
                <a:lnTo>
                  <a:pt x="289803" y="0"/>
                </a:lnTo>
                <a:close/>
              </a:path>
              <a:path w="366395" h="76200">
                <a:moveTo>
                  <a:pt x="76199" y="34920"/>
                </a:moveTo>
                <a:lnTo>
                  <a:pt x="63489" y="34920"/>
                </a:lnTo>
                <a:lnTo>
                  <a:pt x="63489" y="41278"/>
                </a:lnTo>
                <a:lnTo>
                  <a:pt x="76199" y="41278"/>
                </a:lnTo>
                <a:lnTo>
                  <a:pt x="76199" y="34920"/>
                </a:lnTo>
                <a:close/>
              </a:path>
              <a:path w="366395" h="76200">
                <a:moveTo>
                  <a:pt x="289803" y="34920"/>
                </a:moveTo>
                <a:lnTo>
                  <a:pt x="76199" y="34920"/>
                </a:lnTo>
                <a:lnTo>
                  <a:pt x="76199" y="41278"/>
                </a:lnTo>
                <a:lnTo>
                  <a:pt x="289803" y="41278"/>
                </a:lnTo>
                <a:lnTo>
                  <a:pt x="289803" y="34920"/>
                </a:lnTo>
                <a:close/>
              </a:path>
              <a:path w="366395" h="76200">
                <a:moveTo>
                  <a:pt x="359645" y="34920"/>
                </a:moveTo>
                <a:lnTo>
                  <a:pt x="302507" y="34920"/>
                </a:lnTo>
                <a:lnTo>
                  <a:pt x="302507" y="41278"/>
                </a:lnTo>
                <a:lnTo>
                  <a:pt x="359646" y="41278"/>
                </a:lnTo>
                <a:lnTo>
                  <a:pt x="366003" y="38099"/>
                </a:lnTo>
                <a:lnTo>
                  <a:pt x="359645" y="3492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39739" y="1588130"/>
            <a:ext cx="332740" cy="76200"/>
          </a:xfrm>
          <a:custGeom>
            <a:avLst/>
            <a:gdLst/>
            <a:ahLst/>
            <a:cxnLst/>
            <a:rect l="l" t="t" r="r" b="b"/>
            <a:pathLst>
              <a:path w="332739" h="76200">
                <a:moveTo>
                  <a:pt x="76199" y="0"/>
                </a:moveTo>
                <a:lnTo>
                  <a:pt x="0" y="38099"/>
                </a:lnTo>
                <a:lnTo>
                  <a:pt x="76199" y="76199"/>
                </a:lnTo>
                <a:lnTo>
                  <a:pt x="76199" y="41276"/>
                </a:lnTo>
                <a:lnTo>
                  <a:pt x="63489" y="41276"/>
                </a:lnTo>
                <a:lnTo>
                  <a:pt x="63489" y="34930"/>
                </a:lnTo>
                <a:lnTo>
                  <a:pt x="76199" y="34930"/>
                </a:lnTo>
                <a:lnTo>
                  <a:pt x="76199" y="0"/>
                </a:lnTo>
                <a:close/>
              </a:path>
              <a:path w="332739" h="76200">
                <a:moveTo>
                  <a:pt x="256550" y="0"/>
                </a:moveTo>
                <a:lnTo>
                  <a:pt x="256550" y="76199"/>
                </a:lnTo>
                <a:lnTo>
                  <a:pt x="326397" y="41276"/>
                </a:lnTo>
                <a:lnTo>
                  <a:pt x="269229" y="41276"/>
                </a:lnTo>
                <a:lnTo>
                  <a:pt x="269229" y="34930"/>
                </a:lnTo>
                <a:lnTo>
                  <a:pt x="326410" y="34930"/>
                </a:lnTo>
                <a:lnTo>
                  <a:pt x="256550" y="0"/>
                </a:lnTo>
                <a:close/>
              </a:path>
              <a:path w="332739" h="76200">
                <a:moveTo>
                  <a:pt x="76199" y="34930"/>
                </a:moveTo>
                <a:lnTo>
                  <a:pt x="63489" y="34930"/>
                </a:lnTo>
                <a:lnTo>
                  <a:pt x="63489" y="41276"/>
                </a:lnTo>
                <a:lnTo>
                  <a:pt x="76199" y="41276"/>
                </a:lnTo>
                <a:lnTo>
                  <a:pt x="76199" y="34930"/>
                </a:lnTo>
                <a:close/>
              </a:path>
              <a:path w="332739" h="76200">
                <a:moveTo>
                  <a:pt x="256550" y="34930"/>
                </a:moveTo>
                <a:lnTo>
                  <a:pt x="76199" y="34930"/>
                </a:lnTo>
                <a:lnTo>
                  <a:pt x="76199" y="41276"/>
                </a:lnTo>
                <a:lnTo>
                  <a:pt x="256550" y="41276"/>
                </a:lnTo>
                <a:lnTo>
                  <a:pt x="256550" y="34930"/>
                </a:lnTo>
                <a:close/>
              </a:path>
              <a:path w="332739" h="76200">
                <a:moveTo>
                  <a:pt x="326410" y="34930"/>
                </a:moveTo>
                <a:lnTo>
                  <a:pt x="269229" y="34930"/>
                </a:lnTo>
                <a:lnTo>
                  <a:pt x="269229" y="41276"/>
                </a:lnTo>
                <a:lnTo>
                  <a:pt x="326397" y="41276"/>
                </a:lnTo>
                <a:lnTo>
                  <a:pt x="332750" y="38099"/>
                </a:lnTo>
                <a:lnTo>
                  <a:pt x="326410" y="3493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81250" y="4349176"/>
            <a:ext cx="332740" cy="76200"/>
          </a:xfrm>
          <a:custGeom>
            <a:avLst/>
            <a:gdLst/>
            <a:ahLst/>
            <a:cxnLst/>
            <a:rect l="l" t="t" r="r" b="b"/>
            <a:pathLst>
              <a:path w="332739" h="76200">
                <a:moveTo>
                  <a:pt x="76199" y="0"/>
                </a:moveTo>
                <a:lnTo>
                  <a:pt x="0" y="38099"/>
                </a:lnTo>
                <a:lnTo>
                  <a:pt x="76199" y="76199"/>
                </a:lnTo>
                <a:lnTo>
                  <a:pt x="76199" y="41276"/>
                </a:lnTo>
                <a:lnTo>
                  <a:pt x="63489" y="41276"/>
                </a:lnTo>
                <a:lnTo>
                  <a:pt x="63489" y="34930"/>
                </a:lnTo>
                <a:lnTo>
                  <a:pt x="76199" y="34930"/>
                </a:lnTo>
                <a:lnTo>
                  <a:pt x="76199" y="0"/>
                </a:lnTo>
                <a:close/>
              </a:path>
              <a:path w="332739" h="76200">
                <a:moveTo>
                  <a:pt x="256550" y="0"/>
                </a:moveTo>
                <a:lnTo>
                  <a:pt x="256550" y="76199"/>
                </a:lnTo>
                <a:lnTo>
                  <a:pt x="326397" y="41276"/>
                </a:lnTo>
                <a:lnTo>
                  <a:pt x="269229" y="41276"/>
                </a:lnTo>
                <a:lnTo>
                  <a:pt x="269229" y="34930"/>
                </a:lnTo>
                <a:lnTo>
                  <a:pt x="326410" y="34930"/>
                </a:lnTo>
                <a:lnTo>
                  <a:pt x="256550" y="0"/>
                </a:lnTo>
                <a:close/>
              </a:path>
              <a:path w="332739" h="76200">
                <a:moveTo>
                  <a:pt x="76199" y="34930"/>
                </a:moveTo>
                <a:lnTo>
                  <a:pt x="63489" y="34930"/>
                </a:lnTo>
                <a:lnTo>
                  <a:pt x="63489" y="41276"/>
                </a:lnTo>
                <a:lnTo>
                  <a:pt x="76199" y="41276"/>
                </a:lnTo>
                <a:lnTo>
                  <a:pt x="76199" y="34930"/>
                </a:lnTo>
                <a:close/>
              </a:path>
              <a:path w="332739" h="76200">
                <a:moveTo>
                  <a:pt x="256550" y="34930"/>
                </a:moveTo>
                <a:lnTo>
                  <a:pt x="76199" y="34930"/>
                </a:lnTo>
                <a:lnTo>
                  <a:pt x="76199" y="41276"/>
                </a:lnTo>
                <a:lnTo>
                  <a:pt x="256550" y="41276"/>
                </a:lnTo>
                <a:lnTo>
                  <a:pt x="256550" y="34930"/>
                </a:lnTo>
                <a:close/>
              </a:path>
              <a:path w="332739" h="76200">
                <a:moveTo>
                  <a:pt x="326410" y="34930"/>
                </a:moveTo>
                <a:lnTo>
                  <a:pt x="269229" y="34930"/>
                </a:lnTo>
                <a:lnTo>
                  <a:pt x="269229" y="41276"/>
                </a:lnTo>
                <a:lnTo>
                  <a:pt x="326397" y="41276"/>
                </a:lnTo>
                <a:lnTo>
                  <a:pt x="332750" y="38099"/>
                </a:lnTo>
                <a:lnTo>
                  <a:pt x="326410" y="3493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249155" y="2287749"/>
            <a:ext cx="666115" cy="923290"/>
          </a:xfrm>
          <a:prstGeom prst="rect">
            <a:avLst/>
          </a:prstGeom>
          <a:solidFill>
            <a:srgbClr val="FFFFFF"/>
          </a:solidFill>
          <a:ln w="12700">
            <a:solidFill>
              <a:srgbClr val="031D4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3815" marR="36195" algn="ctr">
              <a:lnSpc>
                <a:spcPct val="100000"/>
              </a:lnSpc>
            </a:pP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Sens</a:t>
            </a:r>
            <a:r>
              <a:rPr sz="1400" spc="-5" dirty="0">
                <a:solidFill>
                  <a:srgbClr val="072C61"/>
                </a:solidFill>
                <a:latin typeface="Arial"/>
                <a:cs typeface="Arial"/>
              </a:rPr>
              <a:t>or</a:t>
            </a:r>
            <a:r>
              <a:rPr sz="1400" spc="-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72C61"/>
                </a:solidFill>
                <a:latin typeface="Arial"/>
                <a:cs typeface="Arial"/>
              </a:rPr>
              <a:t>I/F</a:t>
            </a:r>
            <a:r>
              <a:rPr sz="1400" spc="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(</a:t>
            </a:r>
            <a:r>
              <a:rPr sz="1400" spc="-10" dirty="0">
                <a:solidFill>
                  <a:srgbClr val="072C61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IPI)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76734" y="2287773"/>
            <a:ext cx="708660" cy="1343660"/>
          </a:xfrm>
          <a:prstGeom prst="rect">
            <a:avLst/>
          </a:prstGeom>
          <a:solidFill>
            <a:srgbClr val="FFFFFF"/>
          </a:solidFill>
          <a:ln w="12700">
            <a:solidFill>
              <a:srgbClr val="031D4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5410" marR="97155" indent="138430">
              <a:lnSpc>
                <a:spcPct val="100000"/>
              </a:lnSpc>
            </a:pP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I/F</a:t>
            </a:r>
            <a:r>
              <a:rPr sz="140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(</a:t>
            </a:r>
            <a:r>
              <a:rPr sz="1400" spc="-10" dirty="0">
                <a:solidFill>
                  <a:srgbClr val="072C61"/>
                </a:solidFill>
                <a:latin typeface="Arial"/>
                <a:cs typeface="Arial"/>
              </a:rPr>
              <a:t>U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SB)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979785" y="2504063"/>
            <a:ext cx="332740" cy="76200"/>
          </a:xfrm>
          <a:custGeom>
            <a:avLst/>
            <a:gdLst/>
            <a:ahLst/>
            <a:cxnLst/>
            <a:rect l="l" t="t" r="r" b="b"/>
            <a:pathLst>
              <a:path w="332740" h="76200">
                <a:moveTo>
                  <a:pt x="76199" y="0"/>
                </a:moveTo>
                <a:lnTo>
                  <a:pt x="0" y="38099"/>
                </a:lnTo>
                <a:lnTo>
                  <a:pt x="76199" y="76199"/>
                </a:lnTo>
                <a:lnTo>
                  <a:pt x="76199" y="41266"/>
                </a:lnTo>
                <a:lnTo>
                  <a:pt x="63520" y="41266"/>
                </a:lnTo>
                <a:lnTo>
                  <a:pt x="63520" y="34920"/>
                </a:lnTo>
                <a:lnTo>
                  <a:pt x="76199" y="34920"/>
                </a:lnTo>
                <a:lnTo>
                  <a:pt x="76199" y="0"/>
                </a:lnTo>
                <a:close/>
              </a:path>
              <a:path w="332740" h="76200">
                <a:moveTo>
                  <a:pt x="256550" y="0"/>
                </a:moveTo>
                <a:lnTo>
                  <a:pt x="256550" y="76199"/>
                </a:lnTo>
                <a:lnTo>
                  <a:pt x="326416" y="41266"/>
                </a:lnTo>
                <a:lnTo>
                  <a:pt x="269260" y="41266"/>
                </a:lnTo>
                <a:lnTo>
                  <a:pt x="269260" y="34920"/>
                </a:lnTo>
                <a:lnTo>
                  <a:pt x="326392" y="34920"/>
                </a:lnTo>
                <a:lnTo>
                  <a:pt x="256550" y="0"/>
                </a:lnTo>
                <a:close/>
              </a:path>
              <a:path w="332740" h="76200">
                <a:moveTo>
                  <a:pt x="76199" y="34920"/>
                </a:moveTo>
                <a:lnTo>
                  <a:pt x="63520" y="34920"/>
                </a:lnTo>
                <a:lnTo>
                  <a:pt x="63520" y="41266"/>
                </a:lnTo>
                <a:lnTo>
                  <a:pt x="76199" y="41266"/>
                </a:lnTo>
                <a:lnTo>
                  <a:pt x="76199" y="34920"/>
                </a:lnTo>
                <a:close/>
              </a:path>
              <a:path w="332740" h="76200">
                <a:moveTo>
                  <a:pt x="256550" y="34920"/>
                </a:moveTo>
                <a:lnTo>
                  <a:pt x="76199" y="34920"/>
                </a:lnTo>
                <a:lnTo>
                  <a:pt x="76199" y="41266"/>
                </a:lnTo>
                <a:lnTo>
                  <a:pt x="256550" y="41266"/>
                </a:lnTo>
                <a:lnTo>
                  <a:pt x="256550" y="34920"/>
                </a:lnTo>
                <a:close/>
              </a:path>
              <a:path w="332740" h="76200">
                <a:moveTo>
                  <a:pt x="326392" y="34920"/>
                </a:moveTo>
                <a:lnTo>
                  <a:pt x="269260" y="34920"/>
                </a:lnTo>
                <a:lnTo>
                  <a:pt x="269260" y="41266"/>
                </a:lnTo>
                <a:lnTo>
                  <a:pt x="326416" y="41266"/>
                </a:lnTo>
                <a:lnTo>
                  <a:pt x="332750" y="38099"/>
                </a:lnTo>
                <a:lnTo>
                  <a:pt x="326392" y="3492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12163" y="2381250"/>
            <a:ext cx="437515" cy="76200"/>
          </a:xfrm>
          <a:custGeom>
            <a:avLst/>
            <a:gdLst/>
            <a:ahLst/>
            <a:cxnLst/>
            <a:rect l="l" t="t" r="r" b="b"/>
            <a:pathLst>
              <a:path w="437514" h="76200">
                <a:moveTo>
                  <a:pt x="360791" y="0"/>
                </a:moveTo>
                <a:lnTo>
                  <a:pt x="360791" y="76199"/>
                </a:lnTo>
                <a:lnTo>
                  <a:pt x="430633" y="41278"/>
                </a:lnTo>
                <a:lnTo>
                  <a:pt x="373511" y="41278"/>
                </a:lnTo>
                <a:lnTo>
                  <a:pt x="373511" y="34920"/>
                </a:lnTo>
                <a:lnTo>
                  <a:pt x="430633" y="34920"/>
                </a:lnTo>
                <a:lnTo>
                  <a:pt x="360791" y="0"/>
                </a:lnTo>
                <a:close/>
              </a:path>
              <a:path w="437514" h="76200">
                <a:moveTo>
                  <a:pt x="360791" y="34920"/>
                </a:moveTo>
                <a:lnTo>
                  <a:pt x="0" y="34920"/>
                </a:lnTo>
                <a:lnTo>
                  <a:pt x="0" y="41278"/>
                </a:lnTo>
                <a:lnTo>
                  <a:pt x="360791" y="41278"/>
                </a:lnTo>
                <a:lnTo>
                  <a:pt x="360791" y="34920"/>
                </a:lnTo>
                <a:close/>
              </a:path>
              <a:path w="437514" h="76200">
                <a:moveTo>
                  <a:pt x="430633" y="34920"/>
                </a:moveTo>
                <a:lnTo>
                  <a:pt x="373511" y="34920"/>
                </a:lnTo>
                <a:lnTo>
                  <a:pt x="373511" y="41278"/>
                </a:lnTo>
                <a:lnTo>
                  <a:pt x="430633" y="41278"/>
                </a:lnTo>
                <a:lnTo>
                  <a:pt x="436991" y="38099"/>
                </a:lnTo>
                <a:lnTo>
                  <a:pt x="430633" y="3492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56091" y="2171700"/>
            <a:ext cx="502157" cy="495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47222" y="2708279"/>
            <a:ext cx="502145" cy="4958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22587" y="2950976"/>
            <a:ext cx="437515" cy="76200"/>
          </a:xfrm>
          <a:custGeom>
            <a:avLst/>
            <a:gdLst/>
            <a:ahLst/>
            <a:cxnLst/>
            <a:rect l="l" t="t" r="r" b="b"/>
            <a:pathLst>
              <a:path w="437514" h="76200">
                <a:moveTo>
                  <a:pt x="360791" y="0"/>
                </a:moveTo>
                <a:lnTo>
                  <a:pt x="360791" y="76199"/>
                </a:lnTo>
                <a:lnTo>
                  <a:pt x="430657" y="41266"/>
                </a:lnTo>
                <a:lnTo>
                  <a:pt x="373511" y="41266"/>
                </a:lnTo>
                <a:lnTo>
                  <a:pt x="373511" y="34920"/>
                </a:lnTo>
                <a:lnTo>
                  <a:pt x="430633" y="34920"/>
                </a:lnTo>
                <a:lnTo>
                  <a:pt x="360791" y="0"/>
                </a:lnTo>
                <a:close/>
              </a:path>
              <a:path w="437514" h="76200">
                <a:moveTo>
                  <a:pt x="360791" y="34920"/>
                </a:moveTo>
                <a:lnTo>
                  <a:pt x="0" y="34920"/>
                </a:lnTo>
                <a:lnTo>
                  <a:pt x="0" y="41266"/>
                </a:lnTo>
                <a:lnTo>
                  <a:pt x="360791" y="41266"/>
                </a:lnTo>
                <a:lnTo>
                  <a:pt x="360791" y="34920"/>
                </a:lnTo>
                <a:close/>
              </a:path>
              <a:path w="437514" h="76200">
                <a:moveTo>
                  <a:pt x="430633" y="34920"/>
                </a:moveTo>
                <a:lnTo>
                  <a:pt x="373511" y="34920"/>
                </a:lnTo>
                <a:lnTo>
                  <a:pt x="373511" y="41266"/>
                </a:lnTo>
                <a:lnTo>
                  <a:pt x="430657" y="41266"/>
                </a:lnTo>
                <a:lnTo>
                  <a:pt x="436991" y="38099"/>
                </a:lnTo>
                <a:lnTo>
                  <a:pt x="430633" y="3492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07401" y="2655439"/>
            <a:ext cx="332740" cy="76200"/>
          </a:xfrm>
          <a:custGeom>
            <a:avLst/>
            <a:gdLst/>
            <a:ahLst/>
            <a:cxnLst/>
            <a:rect l="l" t="t" r="r" b="b"/>
            <a:pathLst>
              <a:path w="332739" h="76200">
                <a:moveTo>
                  <a:pt x="76199" y="0"/>
                </a:moveTo>
                <a:lnTo>
                  <a:pt x="0" y="38099"/>
                </a:lnTo>
                <a:lnTo>
                  <a:pt x="76199" y="76199"/>
                </a:lnTo>
                <a:lnTo>
                  <a:pt x="76199" y="41279"/>
                </a:lnTo>
                <a:lnTo>
                  <a:pt x="63520" y="41279"/>
                </a:lnTo>
                <a:lnTo>
                  <a:pt x="63520" y="34933"/>
                </a:lnTo>
                <a:lnTo>
                  <a:pt x="76199" y="34933"/>
                </a:lnTo>
                <a:lnTo>
                  <a:pt x="76199" y="0"/>
                </a:lnTo>
                <a:close/>
              </a:path>
              <a:path w="332739" h="76200">
                <a:moveTo>
                  <a:pt x="256550" y="0"/>
                </a:moveTo>
                <a:lnTo>
                  <a:pt x="256550" y="76199"/>
                </a:lnTo>
                <a:lnTo>
                  <a:pt x="326391" y="41279"/>
                </a:lnTo>
                <a:lnTo>
                  <a:pt x="269260" y="41279"/>
                </a:lnTo>
                <a:lnTo>
                  <a:pt x="269260" y="34933"/>
                </a:lnTo>
                <a:lnTo>
                  <a:pt x="326416" y="34933"/>
                </a:lnTo>
                <a:lnTo>
                  <a:pt x="256550" y="0"/>
                </a:lnTo>
                <a:close/>
              </a:path>
              <a:path w="332739" h="76200">
                <a:moveTo>
                  <a:pt x="76199" y="34933"/>
                </a:moveTo>
                <a:lnTo>
                  <a:pt x="63520" y="34933"/>
                </a:lnTo>
                <a:lnTo>
                  <a:pt x="63520" y="41279"/>
                </a:lnTo>
                <a:lnTo>
                  <a:pt x="76199" y="41279"/>
                </a:lnTo>
                <a:lnTo>
                  <a:pt x="76199" y="34933"/>
                </a:lnTo>
                <a:close/>
              </a:path>
              <a:path w="332739" h="76200">
                <a:moveTo>
                  <a:pt x="256550" y="34933"/>
                </a:moveTo>
                <a:lnTo>
                  <a:pt x="76199" y="34933"/>
                </a:lnTo>
                <a:lnTo>
                  <a:pt x="76199" y="41279"/>
                </a:lnTo>
                <a:lnTo>
                  <a:pt x="256550" y="41279"/>
                </a:lnTo>
                <a:lnTo>
                  <a:pt x="256550" y="34933"/>
                </a:lnTo>
                <a:close/>
              </a:path>
              <a:path w="332739" h="76200">
                <a:moveTo>
                  <a:pt x="326416" y="34933"/>
                </a:moveTo>
                <a:lnTo>
                  <a:pt x="269260" y="34933"/>
                </a:lnTo>
                <a:lnTo>
                  <a:pt x="269260" y="41279"/>
                </a:lnTo>
                <a:lnTo>
                  <a:pt x="326391" y="41279"/>
                </a:lnTo>
                <a:lnTo>
                  <a:pt x="332750" y="38099"/>
                </a:lnTo>
                <a:lnTo>
                  <a:pt x="326416" y="34933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79785" y="3348990"/>
            <a:ext cx="332740" cy="76200"/>
          </a:xfrm>
          <a:custGeom>
            <a:avLst/>
            <a:gdLst/>
            <a:ahLst/>
            <a:cxnLst/>
            <a:rect l="l" t="t" r="r" b="b"/>
            <a:pathLst>
              <a:path w="332740" h="76200">
                <a:moveTo>
                  <a:pt x="76199" y="0"/>
                </a:moveTo>
                <a:lnTo>
                  <a:pt x="0" y="38099"/>
                </a:lnTo>
                <a:lnTo>
                  <a:pt x="76199" y="76199"/>
                </a:lnTo>
                <a:lnTo>
                  <a:pt x="76199" y="41278"/>
                </a:lnTo>
                <a:lnTo>
                  <a:pt x="63520" y="41278"/>
                </a:lnTo>
                <a:lnTo>
                  <a:pt x="63520" y="34920"/>
                </a:lnTo>
                <a:lnTo>
                  <a:pt x="76199" y="34920"/>
                </a:lnTo>
                <a:lnTo>
                  <a:pt x="76199" y="0"/>
                </a:lnTo>
                <a:close/>
              </a:path>
              <a:path w="332740" h="76200">
                <a:moveTo>
                  <a:pt x="256550" y="0"/>
                </a:moveTo>
                <a:lnTo>
                  <a:pt x="256550" y="76199"/>
                </a:lnTo>
                <a:lnTo>
                  <a:pt x="326392" y="41278"/>
                </a:lnTo>
                <a:lnTo>
                  <a:pt x="269260" y="41278"/>
                </a:lnTo>
                <a:lnTo>
                  <a:pt x="269260" y="34920"/>
                </a:lnTo>
                <a:lnTo>
                  <a:pt x="326392" y="34920"/>
                </a:lnTo>
                <a:lnTo>
                  <a:pt x="256550" y="0"/>
                </a:lnTo>
                <a:close/>
              </a:path>
              <a:path w="332740" h="76200">
                <a:moveTo>
                  <a:pt x="76199" y="34920"/>
                </a:moveTo>
                <a:lnTo>
                  <a:pt x="63520" y="34920"/>
                </a:lnTo>
                <a:lnTo>
                  <a:pt x="63520" y="41278"/>
                </a:lnTo>
                <a:lnTo>
                  <a:pt x="76199" y="41278"/>
                </a:lnTo>
                <a:lnTo>
                  <a:pt x="76199" y="34920"/>
                </a:lnTo>
                <a:close/>
              </a:path>
              <a:path w="332740" h="76200">
                <a:moveTo>
                  <a:pt x="256550" y="34920"/>
                </a:moveTo>
                <a:lnTo>
                  <a:pt x="76199" y="34920"/>
                </a:lnTo>
                <a:lnTo>
                  <a:pt x="76199" y="41278"/>
                </a:lnTo>
                <a:lnTo>
                  <a:pt x="256550" y="41278"/>
                </a:lnTo>
                <a:lnTo>
                  <a:pt x="256550" y="34920"/>
                </a:lnTo>
                <a:close/>
              </a:path>
              <a:path w="332740" h="76200">
                <a:moveTo>
                  <a:pt x="326392" y="34920"/>
                </a:moveTo>
                <a:lnTo>
                  <a:pt x="269260" y="34920"/>
                </a:lnTo>
                <a:lnTo>
                  <a:pt x="269260" y="41278"/>
                </a:lnTo>
                <a:lnTo>
                  <a:pt x="326392" y="41278"/>
                </a:lnTo>
                <a:lnTo>
                  <a:pt x="332750" y="38099"/>
                </a:lnTo>
                <a:lnTo>
                  <a:pt x="326392" y="3492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85119" y="2949452"/>
            <a:ext cx="332740" cy="76200"/>
          </a:xfrm>
          <a:custGeom>
            <a:avLst/>
            <a:gdLst/>
            <a:ahLst/>
            <a:cxnLst/>
            <a:rect l="l" t="t" r="r" b="b"/>
            <a:pathLst>
              <a:path w="332740" h="76200">
                <a:moveTo>
                  <a:pt x="76199" y="0"/>
                </a:moveTo>
                <a:lnTo>
                  <a:pt x="0" y="38099"/>
                </a:lnTo>
                <a:lnTo>
                  <a:pt x="76199" y="76199"/>
                </a:lnTo>
                <a:lnTo>
                  <a:pt x="76199" y="41266"/>
                </a:lnTo>
                <a:lnTo>
                  <a:pt x="63520" y="41266"/>
                </a:lnTo>
                <a:lnTo>
                  <a:pt x="63520" y="34920"/>
                </a:lnTo>
                <a:lnTo>
                  <a:pt x="76199" y="34920"/>
                </a:lnTo>
                <a:lnTo>
                  <a:pt x="76199" y="0"/>
                </a:lnTo>
                <a:close/>
              </a:path>
              <a:path w="332740" h="76200">
                <a:moveTo>
                  <a:pt x="256550" y="0"/>
                </a:moveTo>
                <a:lnTo>
                  <a:pt x="256550" y="76199"/>
                </a:lnTo>
                <a:lnTo>
                  <a:pt x="326416" y="41266"/>
                </a:lnTo>
                <a:lnTo>
                  <a:pt x="269260" y="41266"/>
                </a:lnTo>
                <a:lnTo>
                  <a:pt x="269260" y="34920"/>
                </a:lnTo>
                <a:lnTo>
                  <a:pt x="326392" y="34920"/>
                </a:lnTo>
                <a:lnTo>
                  <a:pt x="256550" y="0"/>
                </a:lnTo>
                <a:close/>
              </a:path>
              <a:path w="332740" h="76200">
                <a:moveTo>
                  <a:pt x="76199" y="34920"/>
                </a:moveTo>
                <a:lnTo>
                  <a:pt x="63520" y="34920"/>
                </a:lnTo>
                <a:lnTo>
                  <a:pt x="63520" y="41266"/>
                </a:lnTo>
                <a:lnTo>
                  <a:pt x="76199" y="41266"/>
                </a:lnTo>
                <a:lnTo>
                  <a:pt x="76199" y="34920"/>
                </a:lnTo>
                <a:close/>
              </a:path>
              <a:path w="332740" h="76200">
                <a:moveTo>
                  <a:pt x="256550" y="34920"/>
                </a:moveTo>
                <a:lnTo>
                  <a:pt x="76199" y="34920"/>
                </a:lnTo>
                <a:lnTo>
                  <a:pt x="76199" y="41266"/>
                </a:lnTo>
                <a:lnTo>
                  <a:pt x="256550" y="41266"/>
                </a:lnTo>
                <a:lnTo>
                  <a:pt x="256550" y="34920"/>
                </a:lnTo>
                <a:close/>
              </a:path>
              <a:path w="332740" h="76200">
                <a:moveTo>
                  <a:pt x="326392" y="34920"/>
                </a:moveTo>
                <a:lnTo>
                  <a:pt x="269260" y="34920"/>
                </a:lnTo>
                <a:lnTo>
                  <a:pt x="269260" y="41266"/>
                </a:lnTo>
                <a:lnTo>
                  <a:pt x="326416" y="41266"/>
                </a:lnTo>
                <a:lnTo>
                  <a:pt x="332750" y="38099"/>
                </a:lnTo>
                <a:lnTo>
                  <a:pt x="326392" y="3492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73763" y="4349176"/>
            <a:ext cx="332740" cy="76200"/>
          </a:xfrm>
          <a:custGeom>
            <a:avLst/>
            <a:gdLst/>
            <a:ahLst/>
            <a:cxnLst/>
            <a:rect l="l" t="t" r="r" b="b"/>
            <a:pathLst>
              <a:path w="332739" h="76200">
                <a:moveTo>
                  <a:pt x="76199" y="0"/>
                </a:moveTo>
                <a:lnTo>
                  <a:pt x="0" y="38099"/>
                </a:lnTo>
                <a:lnTo>
                  <a:pt x="76199" y="76199"/>
                </a:lnTo>
                <a:lnTo>
                  <a:pt x="76199" y="41276"/>
                </a:lnTo>
                <a:lnTo>
                  <a:pt x="63489" y="41276"/>
                </a:lnTo>
                <a:lnTo>
                  <a:pt x="63489" y="34930"/>
                </a:lnTo>
                <a:lnTo>
                  <a:pt x="76199" y="34930"/>
                </a:lnTo>
                <a:lnTo>
                  <a:pt x="76199" y="0"/>
                </a:lnTo>
                <a:close/>
              </a:path>
              <a:path w="332739" h="76200">
                <a:moveTo>
                  <a:pt x="256519" y="0"/>
                </a:moveTo>
                <a:lnTo>
                  <a:pt x="256519" y="76199"/>
                </a:lnTo>
                <a:lnTo>
                  <a:pt x="326367" y="41276"/>
                </a:lnTo>
                <a:lnTo>
                  <a:pt x="269229" y="41276"/>
                </a:lnTo>
                <a:lnTo>
                  <a:pt x="269229" y="34930"/>
                </a:lnTo>
                <a:lnTo>
                  <a:pt x="326379" y="34930"/>
                </a:lnTo>
                <a:lnTo>
                  <a:pt x="256519" y="0"/>
                </a:lnTo>
                <a:close/>
              </a:path>
              <a:path w="332739" h="76200">
                <a:moveTo>
                  <a:pt x="76199" y="34930"/>
                </a:moveTo>
                <a:lnTo>
                  <a:pt x="63489" y="34930"/>
                </a:lnTo>
                <a:lnTo>
                  <a:pt x="63489" y="41276"/>
                </a:lnTo>
                <a:lnTo>
                  <a:pt x="76199" y="41276"/>
                </a:lnTo>
                <a:lnTo>
                  <a:pt x="76199" y="34930"/>
                </a:lnTo>
                <a:close/>
              </a:path>
              <a:path w="332739" h="76200">
                <a:moveTo>
                  <a:pt x="256519" y="34930"/>
                </a:moveTo>
                <a:lnTo>
                  <a:pt x="76199" y="34930"/>
                </a:lnTo>
                <a:lnTo>
                  <a:pt x="76199" y="41276"/>
                </a:lnTo>
                <a:lnTo>
                  <a:pt x="256519" y="41276"/>
                </a:lnTo>
                <a:lnTo>
                  <a:pt x="256519" y="34930"/>
                </a:lnTo>
                <a:close/>
              </a:path>
              <a:path w="332739" h="76200">
                <a:moveTo>
                  <a:pt x="326379" y="34930"/>
                </a:moveTo>
                <a:lnTo>
                  <a:pt x="269229" y="34930"/>
                </a:lnTo>
                <a:lnTo>
                  <a:pt x="269229" y="41276"/>
                </a:lnTo>
                <a:lnTo>
                  <a:pt x="326367" y="41276"/>
                </a:lnTo>
                <a:lnTo>
                  <a:pt x="332719" y="38099"/>
                </a:lnTo>
                <a:lnTo>
                  <a:pt x="326379" y="3493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8563" y="1191524"/>
            <a:ext cx="152400" cy="1783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8563" y="2441194"/>
            <a:ext cx="152400" cy="1783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8563" y="3690875"/>
            <a:ext cx="152400" cy="1783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57127" y="1106183"/>
            <a:ext cx="3021330" cy="3604895"/>
          </a:xfrm>
          <a:prstGeom prst="rect">
            <a:avLst/>
          </a:prstGeom>
          <a:ln w="9524">
            <a:solidFill>
              <a:srgbClr val="6884A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6065" marR="137795">
              <a:lnSpc>
                <a:spcPct val="90000"/>
              </a:lnSpc>
            </a:pPr>
            <a:r>
              <a:rPr sz="2000" spc="-110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ypical</a:t>
            </a:r>
            <a:r>
              <a:rPr sz="2000" spc="5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SoC</a:t>
            </a:r>
            <a:r>
              <a:rPr sz="2000" spc="5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for</a:t>
            </a:r>
            <a:r>
              <a:rPr sz="200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re</a:t>
            </a:r>
            <a:r>
              <a:rPr sz="2000" spc="5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ordin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g</a:t>
            </a:r>
            <a:r>
              <a:rPr sz="2000" spc="2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de</a:t>
            </a:r>
            <a:r>
              <a:rPr sz="2000" spc="-10" dirty="0">
                <a:solidFill>
                  <a:srgbClr val="072C61"/>
                </a:solidFill>
                <a:latin typeface="Arial"/>
                <a:cs typeface="Arial"/>
              </a:rPr>
              <a:t>v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ice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2000" spc="3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su</a:t>
            </a:r>
            <a:r>
              <a:rPr sz="2000" spc="5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2000" spc="4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tion</a:t>
            </a:r>
            <a:r>
              <a:rPr sz="2000" spc="2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/</a:t>
            </a:r>
            <a:r>
              <a:rPr sz="2000" spc="4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da</a:t>
            </a:r>
            <a:r>
              <a:rPr sz="2000" spc="5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h</a:t>
            </a:r>
            <a:r>
              <a:rPr sz="2000" spc="2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/</a:t>
            </a:r>
            <a:r>
              <a:rPr sz="200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072C61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rveillance</a:t>
            </a:r>
            <a:r>
              <a:rPr sz="2000" spc="2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meras</a:t>
            </a:r>
            <a:endParaRPr sz="2000">
              <a:latin typeface="Arial"/>
              <a:cs typeface="Arial"/>
            </a:endParaRPr>
          </a:p>
          <a:p>
            <a:pPr marL="266065" marR="434975">
              <a:lnSpc>
                <a:spcPts val="2160"/>
              </a:lnSpc>
              <a:spcBef>
                <a:spcPts val="1235"/>
              </a:spcBef>
            </a:pP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Enables</a:t>
            </a:r>
            <a:r>
              <a:rPr sz="2000" spc="4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DD903"/>
                </a:solidFill>
                <a:latin typeface="Arial"/>
                <a:cs typeface="Arial"/>
              </a:rPr>
              <a:t>OEM</a:t>
            </a:r>
            <a:r>
              <a:rPr sz="2000" dirty="0">
                <a:solidFill>
                  <a:srgbClr val="CDD90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DD903"/>
                </a:solidFill>
                <a:latin typeface="Arial"/>
                <a:cs typeface="Arial"/>
              </a:rPr>
              <a:t>di</a:t>
            </a:r>
            <a:r>
              <a:rPr sz="2000" spc="-40" dirty="0">
                <a:solidFill>
                  <a:srgbClr val="CDD903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CDD903"/>
                </a:solidFill>
                <a:latin typeface="Arial"/>
                <a:cs typeface="Arial"/>
              </a:rPr>
              <a:t>ferentiation</a:t>
            </a:r>
            <a:r>
              <a:rPr sz="2000" spc="15" dirty="0">
                <a:solidFill>
                  <a:srgbClr val="CDD90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by</a:t>
            </a:r>
            <a:r>
              <a:rPr sz="2000" spc="-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addi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ng</a:t>
            </a:r>
            <a:r>
              <a:rPr sz="2000" spc="4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high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es</a:t>
            </a:r>
            <a:r>
              <a:rPr sz="2000" spc="5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-end</a:t>
            </a:r>
            <a:r>
              <a:rPr sz="200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mera</a:t>
            </a:r>
            <a:r>
              <a:rPr sz="2000" spc="1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fea</a:t>
            </a:r>
            <a:r>
              <a:rPr sz="2000" spc="-10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es</a:t>
            </a:r>
            <a:endParaRPr sz="2000">
              <a:latin typeface="Arial"/>
              <a:cs typeface="Arial"/>
            </a:endParaRPr>
          </a:p>
          <a:p>
            <a:pPr marL="266065" marR="434975" algn="just">
              <a:lnSpc>
                <a:spcPts val="2160"/>
              </a:lnSpc>
              <a:spcBef>
                <a:spcPts val="1200"/>
              </a:spcBef>
            </a:pP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Ultr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2000" spc="4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lo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w</a:t>
            </a:r>
            <a:r>
              <a:rPr sz="2000" spc="5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power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:</a:t>
            </a:r>
            <a:r>
              <a:rPr sz="2000" spc="2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Full</a:t>
            </a:r>
            <a:r>
              <a:rPr sz="200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v</a:t>
            </a:r>
            <a:r>
              <a:rPr sz="2000" spc="-10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sion</a:t>
            </a:r>
            <a:r>
              <a:rPr sz="2000" spc="5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system</a:t>
            </a:r>
            <a:r>
              <a:rPr sz="2000" spc="2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below</a:t>
            </a:r>
            <a:r>
              <a:rPr sz="2000" spc="-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1w</a:t>
            </a:r>
            <a:r>
              <a:rPr sz="2000" spc="5" dirty="0">
                <a:solidFill>
                  <a:srgbClr val="072C61"/>
                </a:solidFill>
                <a:latin typeface="Arial"/>
                <a:cs typeface="Arial"/>
              </a:rPr>
              <a:t>@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28nm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</a:t>
            </a:r>
            <a:r>
              <a:rPr spc="-5" dirty="0"/>
              <a:t>EV</a:t>
            </a:r>
            <a:r>
              <a:rPr dirty="0"/>
              <a:t>A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5" dirty="0"/>
              <a:t>nc</a:t>
            </a:r>
            <a:r>
              <a:rPr dirty="0"/>
              <a:t>.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i</a:t>
            </a:r>
            <a:r>
              <a:rPr spc="5" dirty="0"/>
              <a:t>g</a:t>
            </a:r>
            <a:r>
              <a:rPr spc="-5" dirty="0"/>
              <a:t>ht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5" dirty="0"/>
              <a:t>ese</a:t>
            </a:r>
            <a:r>
              <a:rPr dirty="0"/>
              <a:t>r</a:t>
            </a:r>
            <a:r>
              <a:rPr spc="-15" dirty="0"/>
              <a:t>v</a:t>
            </a:r>
            <a:r>
              <a:rPr spc="-5" dirty="0"/>
              <a:t>ed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864737" y="3945464"/>
          <a:ext cx="1316355" cy="766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23"/>
                <a:gridCol w="1141475"/>
                <a:gridCol w="77723"/>
              </a:tblGrid>
              <a:tr h="67568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31D46"/>
                      </a:solidFill>
                      <a:prstDash val="solid"/>
                    </a:lnR>
                    <a:lnB w="12700">
                      <a:solidFill>
                        <a:srgbClr val="031D46"/>
                      </a:solidFill>
                      <a:prstDash val="solid"/>
                    </a:lnB>
                    <a:solidFill>
                      <a:srgbClr val="6884AE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31D46"/>
                      </a:solidFill>
                      <a:prstDash val="solid"/>
                    </a:lnL>
                    <a:lnT w="12700">
                      <a:solidFill>
                        <a:srgbClr val="031D46"/>
                      </a:solidFill>
                      <a:prstDash val="solid"/>
                    </a:lnT>
                    <a:lnB w="12700">
                      <a:solidFill>
                        <a:srgbClr val="031D46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31D46"/>
                      </a:solidFill>
                      <a:prstDash val="solid"/>
                    </a:lnR>
                    <a:lnT w="12700">
                      <a:solidFill>
                        <a:srgbClr val="031D46"/>
                      </a:solidFill>
                      <a:prstDash val="solid"/>
                    </a:lnT>
                    <a:solidFill>
                      <a:srgbClr val="FFC000"/>
                    </a:solidFill>
                  </a:tcPr>
                </a:tc>
              </a:tr>
              <a:tr h="618231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31D46"/>
                      </a:solidFill>
                      <a:prstDash val="solid"/>
                    </a:lnL>
                    <a:lnR w="12700">
                      <a:solidFill>
                        <a:srgbClr val="031D46"/>
                      </a:solidFill>
                      <a:prstDash val="solid"/>
                    </a:lnR>
                    <a:lnT w="12700">
                      <a:solidFill>
                        <a:srgbClr val="031D46"/>
                      </a:solidFill>
                      <a:prstDash val="soli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110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spc="-45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400" b="1" spc="-5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1400" b="1" spc="20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@</a:t>
                      </a:r>
                      <a:r>
                        <a:rPr sz="1400" b="1" spc="30" dirty="0">
                          <a:solidFill>
                            <a:srgbClr val="072C6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80</a:t>
                      </a:r>
                      <a:r>
                        <a:rPr sz="1400" b="1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400" b="1" spc="20" dirty="0">
                          <a:solidFill>
                            <a:srgbClr val="072C6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15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spc="-10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400" b="1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31D46"/>
                      </a:solidFill>
                      <a:prstDash val="solid"/>
                    </a:lnL>
                    <a:lnR w="12700">
                      <a:solidFill>
                        <a:srgbClr val="031D46"/>
                      </a:solidFill>
                      <a:prstDash val="solid"/>
                    </a:lnR>
                    <a:lnT w="12700">
                      <a:solidFill>
                        <a:srgbClr val="031D46"/>
                      </a:solidFill>
                      <a:prstDash val="solid"/>
                    </a:lnT>
                    <a:lnB w="12700">
                      <a:solidFill>
                        <a:srgbClr val="031D46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31D46"/>
                      </a:solidFill>
                      <a:prstDash val="solid"/>
                    </a:lnL>
                    <a:lnR w="12700">
                      <a:solidFill>
                        <a:srgbClr val="031D46"/>
                      </a:solidFill>
                      <a:prstDash val="solid"/>
                    </a:lnR>
                    <a:lnB w="12700">
                      <a:solidFill>
                        <a:srgbClr val="031D46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67568"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31D46"/>
                      </a:solidFill>
                      <a:prstDash val="solid"/>
                    </a:lnL>
                    <a:lnB w="12700">
                      <a:solidFill>
                        <a:srgbClr val="031D46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31D46"/>
                      </a:solidFill>
                      <a:prstDash val="solid"/>
                    </a:lnR>
                    <a:lnT w="12700">
                      <a:solidFill>
                        <a:srgbClr val="031D46"/>
                      </a:solidFill>
                      <a:prstDash val="solid"/>
                    </a:lnT>
                    <a:lnB w="12700">
                      <a:solidFill>
                        <a:srgbClr val="031D46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31D46"/>
                      </a:solidFill>
                      <a:prstDash val="solid"/>
                    </a:lnL>
                    <a:lnT w="12700">
                      <a:solidFill>
                        <a:srgbClr val="031D46"/>
                      </a:solidFill>
                      <a:prstDash val="solid"/>
                    </a:lnT>
                    <a:solidFill>
                      <a:srgbClr val="6884A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864737" y="3050282"/>
          <a:ext cx="1317625" cy="772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7"/>
                <a:gridCol w="1139951"/>
                <a:gridCol w="79247"/>
              </a:tblGrid>
              <a:tr h="73283"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31D46"/>
                      </a:solidFill>
                      <a:prstDash val="solid"/>
                    </a:lnR>
                    <a:lnB w="12700">
                      <a:solidFill>
                        <a:srgbClr val="031D46"/>
                      </a:solidFill>
                      <a:prstDash val="solid"/>
                    </a:lnB>
                    <a:solidFill>
                      <a:srgbClr val="6884AE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31D46"/>
                      </a:solidFill>
                      <a:prstDash val="solid"/>
                    </a:lnL>
                    <a:lnT w="12700">
                      <a:solidFill>
                        <a:srgbClr val="031D46"/>
                      </a:solidFill>
                      <a:prstDash val="solid"/>
                    </a:lnT>
                    <a:lnB w="12700">
                      <a:solidFill>
                        <a:srgbClr val="031D46"/>
                      </a:solidFill>
                      <a:prstDash val="solid"/>
                    </a:lnB>
                    <a:solidFill>
                      <a:srgbClr val="CDD903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31D46"/>
                      </a:solidFill>
                      <a:prstDash val="solid"/>
                    </a:lnR>
                    <a:lnT w="12700">
                      <a:solidFill>
                        <a:srgbClr val="031D46"/>
                      </a:solidFill>
                      <a:prstDash val="solid"/>
                    </a:lnT>
                    <a:solidFill>
                      <a:srgbClr val="CDD903"/>
                    </a:solidFill>
                  </a:tcPr>
                </a:tc>
              </a:tr>
              <a:tr h="612516"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31D46"/>
                      </a:solidFill>
                      <a:prstDash val="solid"/>
                    </a:lnL>
                    <a:lnR w="12700">
                      <a:solidFill>
                        <a:srgbClr val="031D46"/>
                      </a:solidFill>
                      <a:prstDash val="solid"/>
                    </a:lnR>
                    <a:lnT w="12700">
                      <a:solidFill>
                        <a:srgbClr val="031D46"/>
                      </a:solidFill>
                      <a:prstDash val="solid"/>
                    </a:lnT>
                    <a:solidFill>
                      <a:srgbClr val="CDD903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ctr">
                        <a:lnSpc>
                          <a:spcPct val="100000"/>
                        </a:lnSpc>
                      </a:pPr>
                      <a:r>
                        <a:rPr sz="1400" spc="-10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400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PU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R="71755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@</a:t>
                      </a:r>
                      <a:r>
                        <a:rPr sz="1400" spc="35" dirty="0">
                          <a:solidFill>
                            <a:srgbClr val="072C6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400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400" spc="-10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400" dirty="0">
                          <a:solidFill>
                            <a:srgbClr val="072C61"/>
                          </a:solidFill>
                          <a:latin typeface="Arial"/>
                          <a:cs typeface="Arial"/>
                        </a:rPr>
                        <a:t>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31D46"/>
                      </a:solidFill>
                      <a:prstDash val="solid"/>
                    </a:lnL>
                    <a:lnR w="12700">
                      <a:solidFill>
                        <a:srgbClr val="031D46"/>
                      </a:solidFill>
                      <a:prstDash val="solid"/>
                    </a:lnR>
                    <a:lnT w="12700">
                      <a:solidFill>
                        <a:srgbClr val="031D46"/>
                      </a:solidFill>
                      <a:prstDash val="solid"/>
                    </a:lnT>
                    <a:lnB w="12700">
                      <a:solidFill>
                        <a:srgbClr val="031D46"/>
                      </a:solidFill>
                      <a:prstDash val="solid"/>
                    </a:lnB>
                    <a:solidFill>
                      <a:srgbClr val="CDD903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31D46"/>
                      </a:solidFill>
                      <a:prstDash val="solid"/>
                    </a:lnL>
                    <a:lnR w="12700">
                      <a:solidFill>
                        <a:srgbClr val="031D46"/>
                      </a:solidFill>
                      <a:prstDash val="solid"/>
                    </a:lnR>
                    <a:lnB w="12700">
                      <a:solidFill>
                        <a:srgbClr val="031D46"/>
                      </a:solidFill>
                      <a:prstDash val="solid"/>
                    </a:lnB>
                    <a:solidFill>
                      <a:srgbClr val="CDD903"/>
                    </a:solidFill>
                  </a:tcPr>
                </a:tc>
              </a:tr>
              <a:tr h="73283"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31D46"/>
                      </a:solidFill>
                      <a:prstDash val="solid"/>
                    </a:lnL>
                    <a:lnB w="12700">
                      <a:solidFill>
                        <a:srgbClr val="031D46"/>
                      </a:solidFill>
                      <a:prstDash val="solid"/>
                    </a:lnB>
                    <a:solidFill>
                      <a:srgbClr val="CDD903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31D46"/>
                      </a:solidFill>
                      <a:prstDash val="solid"/>
                    </a:lnR>
                    <a:lnT w="12700">
                      <a:solidFill>
                        <a:srgbClr val="031D46"/>
                      </a:solidFill>
                      <a:prstDash val="solid"/>
                    </a:lnT>
                    <a:lnB w="12700">
                      <a:solidFill>
                        <a:srgbClr val="031D46"/>
                      </a:solidFill>
                      <a:prstDash val="solid"/>
                    </a:lnB>
                    <a:solidFill>
                      <a:srgbClr val="CDD903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31D46"/>
                      </a:solidFill>
                      <a:prstDash val="solid"/>
                    </a:lnL>
                    <a:lnT w="12700">
                      <a:solidFill>
                        <a:srgbClr val="031D46"/>
                      </a:solidFill>
                      <a:prstDash val="solid"/>
                    </a:lnT>
                    <a:solidFill>
                      <a:srgbClr val="6884A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80888" y="608330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206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06857" y="504190"/>
            <a:ext cx="0" cy="78740"/>
          </a:xfrm>
          <a:custGeom>
            <a:avLst/>
            <a:gdLst/>
            <a:ahLst/>
            <a:cxnLst/>
            <a:rect l="l" t="t" r="r" b="b"/>
            <a:pathLst>
              <a:path h="78740">
                <a:moveTo>
                  <a:pt x="0" y="0"/>
                </a:moveTo>
                <a:lnTo>
                  <a:pt x="0" y="78739"/>
                </a:lnTo>
              </a:path>
            </a:pathLst>
          </a:custGeom>
          <a:ln w="53207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80888" y="478790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206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80888" y="425450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>
                <a:moveTo>
                  <a:pt x="0" y="0"/>
                </a:moveTo>
                <a:lnTo>
                  <a:pt x="51937" y="0"/>
                </a:lnTo>
              </a:path>
            </a:pathLst>
          </a:custGeom>
          <a:ln w="5714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80888" y="371475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3340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5995" y="345430"/>
            <a:ext cx="217170" cy="288925"/>
          </a:xfrm>
          <a:custGeom>
            <a:avLst/>
            <a:gdLst/>
            <a:ahLst/>
            <a:cxnLst/>
            <a:rect l="l" t="t" r="r" b="b"/>
            <a:pathLst>
              <a:path w="217170" h="288925">
                <a:moveTo>
                  <a:pt x="146987" y="0"/>
                </a:moveTo>
                <a:lnTo>
                  <a:pt x="104206" y="5543"/>
                </a:lnTo>
                <a:lnTo>
                  <a:pt x="66074" y="21618"/>
                </a:lnTo>
                <a:lnTo>
                  <a:pt x="34730" y="47390"/>
                </a:lnTo>
                <a:lnTo>
                  <a:pt x="12311" y="82024"/>
                </a:lnTo>
                <a:lnTo>
                  <a:pt x="956" y="124685"/>
                </a:lnTo>
                <a:lnTo>
                  <a:pt x="0" y="140545"/>
                </a:lnTo>
                <a:lnTo>
                  <a:pt x="653" y="156236"/>
                </a:lnTo>
                <a:lnTo>
                  <a:pt x="10140" y="199284"/>
                </a:lnTo>
                <a:lnTo>
                  <a:pt x="29995" y="235313"/>
                </a:lnTo>
                <a:lnTo>
                  <a:pt x="59037" y="263064"/>
                </a:lnTo>
                <a:lnTo>
                  <a:pt x="96084" y="281277"/>
                </a:lnTo>
                <a:lnTo>
                  <a:pt x="139955" y="288692"/>
                </a:lnTo>
                <a:lnTo>
                  <a:pt x="216913" y="288797"/>
                </a:lnTo>
                <a:lnTo>
                  <a:pt x="216913" y="238017"/>
                </a:lnTo>
                <a:lnTo>
                  <a:pt x="146987" y="238017"/>
                </a:lnTo>
                <a:lnTo>
                  <a:pt x="131955" y="237018"/>
                </a:lnTo>
                <a:lnTo>
                  <a:pt x="92591" y="222804"/>
                </a:lnTo>
                <a:lnTo>
                  <a:pt x="64674" y="193795"/>
                </a:lnTo>
                <a:lnTo>
                  <a:pt x="51865" y="152598"/>
                </a:lnTo>
                <a:lnTo>
                  <a:pt x="52796" y="135638"/>
                </a:lnTo>
                <a:lnTo>
                  <a:pt x="66933" y="93323"/>
                </a:lnTo>
                <a:lnTo>
                  <a:pt x="94862" y="64861"/>
                </a:lnTo>
                <a:lnTo>
                  <a:pt x="132433" y="51541"/>
                </a:lnTo>
                <a:lnTo>
                  <a:pt x="216833" y="50688"/>
                </a:lnTo>
                <a:lnTo>
                  <a:pt x="216912" y="775"/>
                </a:lnTo>
                <a:lnTo>
                  <a:pt x="146987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55507" y="345429"/>
            <a:ext cx="258445" cy="288925"/>
          </a:xfrm>
          <a:custGeom>
            <a:avLst/>
            <a:gdLst/>
            <a:ahLst/>
            <a:cxnLst/>
            <a:rect l="l" t="t" r="r" b="b"/>
            <a:pathLst>
              <a:path w="258445" h="288925">
                <a:moveTo>
                  <a:pt x="56022" y="0"/>
                </a:moveTo>
                <a:lnTo>
                  <a:pt x="0" y="0"/>
                </a:lnTo>
                <a:lnTo>
                  <a:pt x="101589" y="288797"/>
                </a:lnTo>
                <a:lnTo>
                  <a:pt x="154442" y="288797"/>
                </a:lnTo>
                <a:lnTo>
                  <a:pt x="184456" y="205252"/>
                </a:lnTo>
                <a:lnTo>
                  <a:pt x="128015" y="205252"/>
                </a:lnTo>
                <a:lnTo>
                  <a:pt x="56022" y="0"/>
                </a:lnTo>
                <a:close/>
              </a:path>
              <a:path w="258445" h="288925">
                <a:moveTo>
                  <a:pt x="258196" y="0"/>
                </a:moveTo>
                <a:lnTo>
                  <a:pt x="202051" y="0"/>
                </a:lnTo>
                <a:lnTo>
                  <a:pt x="128015" y="205252"/>
                </a:lnTo>
                <a:lnTo>
                  <a:pt x="184456" y="205252"/>
                </a:lnTo>
                <a:lnTo>
                  <a:pt x="258196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59723" y="345429"/>
            <a:ext cx="277495" cy="288925"/>
          </a:xfrm>
          <a:custGeom>
            <a:avLst/>
            <a:gdLst/>
            <a:ahLst/>
            <a:cxnLst/>
            <a:rect l="l" t="t" r="r" b="b"/>
            <a:pathLst>
              <a:path w="277495" h="288925">
                <a:moveTo>
                  <a:pt x="166115" y="0"/>
                </a:moveTo>
                <a:lnTo>
                  <a:pt x="111008" y="0"/>
                </a:lnTo>
                <a:lnTo>
                  <a:pt x="0" y="288797"/>
                </a:lnTo>
                <a:lnTo>
                  <a:pt x="57149" y="288797"/>
                </a:lnTo>
                <a:lnTo>
                  <a:pt x="79247" y="229483"/>
                </a:lnTo>
                <a:lnTo>
                  <a:pt x="254325" y="229483"/>
                </a:lnTo>
                <a:lnTo>
                  <a:pt x="234407" y="177667"/>
                </a:lnTo>
                <a:lnTo>
                  <a:pt x="99456" y="177667"/>
                </a:lnTo>
                <a:lnTo>
                  <a:pt x="138562" y="76199"/>
                </a:lnTo>
                <a:lnTo>
                  <a:pt x="195405" y="76199"/>
                </a:lnTo>
                <a:lnTo>
                  <a:pt x="166115" y="0"/>
                </a:lnTo>
                <a:close/>
              </a:path>
              <a:path w="277495" h="288925">
                <a:moveTo>
                  <a:pt x="254325" y="229483"/>
                </a:moveTo>
                <a:lnTo>
                  <a:pt x="197754" y="229483"/>
                </a:lnTo>
                <a:lnTo>
                  <a:pt x="219974" y="288797"/>
                </a:lnTo>
                <a:lnTo>
                  <a:pt x="277124" y="288797"/>
                </a:lnTo>
                <a:lnTo>
                  <a:pt x="254325" y="229483"/>
                </a:lnTo>
                <a:close/>
              </a:path>
              <a:path w="277495" h="288925">
                <a:moveTo>
                  <a:pt x="195405" y="76199"/>
                </a:moveTo>
                <a:lnTo>
                  <a:pt x="138562" y="76199"/>
                </a:lnTo>
                <a:lnTo>
                  <a:pt x="177667" y="177667"/>
                </a:lnTo>
                <a:lnTo>
                  <a:pt x="234407" y="177667"/>
                </a:lnTo>
                <a:lnTo>
                  <a:pt x="195405" y="76199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25425" y="272399"/>
            <a:ext cx="120014" cy="156845"/>
          </a:xfrm>
          <a:custGeom>
            <a:avLst/>
            <a:gdLst/>
            <a:ahLst/>
            <a:cxnLst/>
            <a:rect l="l" t="t" r="r" b="b"/>
            <a:pathLst>
              <a:path w="120015" h="156845">
                <a:moveTo>
                  <a:pt x="119454" y="0"/>
                </a:moveTo>
                <a:lnTo>
                  <a:pt x="0" y="161"/>
                </a:lnTo>
                <a:lnTo>
                  <a:pt x="1028" y="3056"/>
                </a:lnTo>
                <a:lnTo>
                  <a:pt x="3234" y="9213"/>
                </a:lnTo>
                <a:lnTo>
                  <a:pt x="20875" y="56975"/>
                </a:lnTo>
                <a:lnTo>
                  <a:pt x="39229" y="103809"/>
                </a:lnTo>
                <a:lnTo>
                  <a:pt x="57542" y="145852"/>
                </a:lnTo>
                <a:lnTo>
                  <a:pt x="62948" y="156589"/>
                </a:lnTo>
                <a:lnTo>
                  <a:pt x="78041" y="115017"/>
                </a:lnTo>
                <a:lnTo>
                  <a:pt x="119454" y="0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75311" y="344700"/>
            <a:ext cx="42545" cy="48895"/>
          </a:xfrm>
          <a:custGeom>
            <a:avLst/>
            <a:gdLst/>
            <a:ahLst/>
            <a:cxnLst/>
            <a:rect l="l" t="t" r="r" b="b"/>
            <a:pathLst>
              <a:path w="42545" h="48895">
                <a:moveTo>
                  <a:pt x="17668" y="0"/>
                </a:moveTo>
                <a:lnTo>
                  <a:pt x="7775" y="5085"/>
                </a:lnTo>
                <a:lnTo>
                  <a:pt x="1336" y="16240"/>
                </a:lnTo>
                <a:lnTo>
                  <a:pt x="0" y="33741"/>
                </a:lnTo>
                <a:lnTo>
                  <a:pt x="8697" y="44301"/>
                </a:lnTo>
                <a:lnTo>
                  <a:pt x="21912" y="48369"/>
                </a:lnTo>
                <a:lnTo>
                  <a:pt x="27847" y="47556"/>
                </a:lnTo>
                <a:lnTo>
                  <a:pt x="34177" y="43482"/>
                </a:lnTo>
                <a:lnTo>
                  <a:pt x="16534" y="43482"/>
                </a:lnTo>
                <a:lnTo>
                  <a:pt x="6491" y="35623"/>
                </a:lnTo>
                <a:lnTo>
                  <a:pt x="2705" y="20702"/>
                </a:lnTo>
                <a:lnTo>
                  <a:pt x="9204" y="8469"/>
                </a:lnTo>
                <a:lnTo>
                  <a:pt x="21912" y="3655"/>
                </a:lnTo>
                <a:lnTo>
                  <a:pt x="33417" y="3655"/>
                </a:lnTo>
                <a:lnTo>
                  <a:pt x="32859" y="3138"/>
                </a:lnTo>
                <a:lnTo>
                  <a:pt x="17668" y="0"/>
                </a:lnTo>
                <a:close/>
              </a:path>
              <a:path w="42545" h="48895">
                <a:moveTo>
                  <a:pt x="33417" y="3655"/>
                </a:moveTo>
                <a:lnTo>
                  <a:pt x="21912" y="3655"/>
                </a:lnTo>
                <a:lnTo>
                  <a:pt x="29658" y="5430"/>
                </a:lnTo>
                <a:lnTo>
                  <a:pt x="37755" y="14324"/>
                </a:lnTo>
                <a:lnTo>
                  <a:pt x="40074" y="30966"/>
                </a:lnTo>
                <a:lnTo>
                  <a:pt x="31894" y="40352"/>
                </a:lnTo>
                <a:lnTo>
                  <a:pt x="16534" y="43482"/>
                </a:lnTo>
                <a:lnTo>
                  <a:pt x="34177" y="43482"/>
                </a:lnTo>
                <a:lnTo>
                  <a:pt x="36748" y="41828"/>
                </a:lnTo>
                <a:lnTo>
                  <a:pt x="42139" y="30169"/>
                </a:lnTo>
                <a:lnTo>
                  <a:pt x="42499" y="12053"/>
                </a:lnTo>
                <a:lnTo>
                  <a:pt x="33417" y="3655"/>
                </a:lnTo>
                <a:close/>
              </a:path>
              <a:path w="42545" h="48895">
                <a:moveTo>
                  <a:pt x="28252" y="10391"/>
                </a:moveTo>
                <a:lnTo>
                  <a:pt x="13895" y="10398"/>
                </a:lnTo>
                <a:lnTo>
                  <a:pt x="13895" y="37579"/>
                </a:lnTo>
                <a:lnTo>
                  <a:pt x="18742" y="37579"/>
                </a:lnTo>
                <a:lnTo>
                  <a:pt x="18742" y="25631"/>
                </a:lnTo>
                <a:lnTo>
                  <a:pt x="28648" y="25631"/>
                </a:lnTo>
                <a:lnTo>
                  <a:pt x="31056" y="22339"/>
                </a:lnTo>
                <a:lnTo>
                  <a:pt x="18742" y="22339"/>
                </a:lnTo>
                <a:lnTo>
                  <a:pt x="18742" y="14079"/>
                </a:lnTo>
                <a:lnTo>
                  <a:pt x="31056" y="14079"/>
                </a:lnTo>
                <a:lnTo>
                  <a:pt x="31056" y="13561"/>
                </a:lnTo>
                <a:lnTo>
                  <a:pt x="28252" y="10391"/>
                </a:lnTo>
                <a:close/>
              </a:path>
              <a:path w="42545" h="48895">
                <a:moveTo>
                  <a:pt x="24320" y="25631"/>
                </a:moveTo>
                <a:lnTo>
                  <a:pt x="19504" y="25631"/>
                </a:lnTo>
                <a:lnTo>
                  <a:pt x="20266" y="26393"/>
                </a:lnTo>
                <a:lnTo>
                  <a:pt x="21912" y="27917"/>
                </a:lnTo>
                <a:lnTo>
                  <a:pt x="23039" y="29959"/>
                </a:lnTo>
                <a:lnTo>
                  <a:pt x="25082" y="33129"/>
                </a:lnTo>
                <a:lnTo>
                  <a:pt x="26971" y="37579"/>
                </a:lnTo>
                <a:lnTo>
                  <a:pt x="32580" y="37579"/>
                </a:lnTo>
                <a:lnTo>
                  <a:pt x="28648" y="30721"/>
                </a:lnTo>
                <a:lnTo>
                  <a:pt x="26971" y="28801"/>
                </a:lnTo>
                <a:lnTo>
                  <a:pt x="25447" y="25996"/>
                </a:lnTo>
                <a:lnTo>
                  <a:pt x="24320" y="25631"/>
                </a:lnTo>
                <a:close/>
              </a:path>
              <a:path w="42545" h="48895">
                <a:moveTo>
                  <a:pt x="31056" y="14079"/>
                </a:moveTo>
                <a:lnTo>
                  <a:pt x="25082" y="14079"/>
                </a:lnTo>
                <a:lnTo>
                  <a:pt x="26606" y="15206"/>
                </a:lnTo>
                <a:lnTo>
                  <a:pt x="26606" y="19535"/>
                </a:lnTo>
                <a:lnTo>
                  <a:pt x="25844" y="20419"/>
                </a:lnTo>
                <a:lnTo>
                  <a:pt x="25082" y="21181"/>
                </a:lnTo>
                <a:lnTo>
                  <a:pt x="24320" y="22339"/>
                </a:lnTo>
                <a:lnTo>
                  <a:pt x="31056" y="22339"/>
                </a:lnTo>
                <a:lnTo>
                  <a:pt x="31056" y="14079"/>
                </a:lnTo>
                <a:close/>
              </a:path>
            </a:pathLst>
          </a:custGeom>
          <a:solidFill>
            <a:srgbClr val="003F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82980" y="662885"/>
            <a:ext cx="6621780" cy="4159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/>
              <a:t>Brit</a:t>
            </a:r>
            <a:r>
              <a:rPr sz="2400" dirty="0"/>
              <a:t>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/>
              <a:t>S</a:t>
            </a:r>
            <a:r>
              <a:rPr sz="2400" spc="-10" dirty="0"/>
              <a:t>e</a:t>
            </a:r>
            <a:r>
              <a:rPr sz="2400" spc="-5" dirty="0"/>
              <a:t>m</a:t>
            </a:r>
            <a:r>
              <a:rPr sz="2400" dirty="0"/>
              <a:t>i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60" dirty="0"/>
              <a:t>V</a:t>
            </a:r>
            <a:r>
              <a:rPr sz="2400" dirty="0"/>
              <a:t>ision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/>
              <a:t>&amp;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/>
              <a:t>D</a:t>
            </a:r>
            <a:r>
              <a:rPr sz="2400" spc="-5" dirty="0"/>
              <a:t>e</a:t>
            </a:r>
            <a:r>
              <a:rPr sz="2400" spc="-10" dirty="0"/>
              <a:t>e</a:t>
            </a:r>
            <a:r>
              <a:rPr sz="2400" dirty="0"/>
              <a:t>p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/>
              <a:t>L</a:t>
            </a:r>
            <a:r>
              <a:rPr sz="2400" spc="-10" dirty="0"/>
              <a:t>e</a:t>
            </a:r>
            <a:r>
              <a:rPr sz="2400" spc="-5" dirty="0"/>
              <a:t>arnin</a:t>
            </a:r>
            <a:r>
              <a:rPr sz="2400" dirty="0"/>
              <a:t>g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/>
              <a:t>S</a:t>
            </a:r>
            <a:r>
              <a:rPr sz="2400" spc="-10" dirty="0"/>
              <a:t>o</a:t>
            </a:r>
            <a:r>
              <a:rPr sz="2400" dirty="0"/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</a:t>
            </a:r>
            <a:r>
              <a:rPr spc="-5" dirty="0"/>
              <a:t>EV</a:t>
            </a:r>
            <a:r>
              <a:rPr dirty="0"/>
              <a:t>A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5" dirty="0"/>
              <a:t>nc</a:t>
            </a:r>
            <a:r>
              <a:rPr dirty="0"/>
              <a:t>.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i</a:t>
            </a:r>
            <a:r>
              <a:rPr spc="5" dirty="0"/>
              <a:t>g</a:t>
            </a:r>
            <a:r>
              <a:rPr spc="-5" dirty="0"/>
              <a:t>ht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5" dirty="0"/>
              <a:t>ese</a:t>
            </a:r>
            <a:r>
              <a:rPr dirty="0"/>
              <a:t>r</a:t>
            </a:r>
            <a:r>
              <a:rPr spc="-15" dirty="0"/>
              <a:t>v</a:t>
            </a:r>
            <a:r>
              <a:rPr spc="-5" dirty="0"/>
              <a:t>ed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197715" y="1420999"/>
            <a:ext cx="1226185" cy="2185035"/>
          </a:xfrm>
          <a:prstGeom prst="rect">
            <a:avLst/>
          </a:prstGeom>
          <a:ln w="9524">
            <a:solidFill>
              <a:srgbClr val="6884A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 marR="86995">
              <a:lnSpc>
                <a:spcPct val="100000"/>
              </a:lnSpc>
            </a:pP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Hig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h-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end</a:t>
            </a:r>
            <a:r>
              <a:rPr sz="2000" spc="-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v</a:t>
            </a:r>
            <a:r>
              <a:rPr sz="2000" spc="-10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sion</a:t>
            </a:r>
            <a:r>
              <a:rPr sz="200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system,</a:t>
            </a:r>
            <a:endParaRPr sz="2000">
              <a:latin typeface="Arial"/>
              <a:cs typeface="Arial"/>
            </a:endParaRPr>
          </a:p>
          <a:p>
            <a:pPr marL="86360" marR="93980">
              <a:lnSpc>
                <a:spcPct val="100000"/>
              </a:lnSpc>
              <a:spcBef>
                <a:spcPts val="1200"/>
              </a:spcBef>
            </a:pPr>
            <a:r>
              <a:rPr sz="2000" spc="-4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vailable</a:t>
            </a:r>
            <a:r>
              <a:rPr sz="200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Early</a:t>
            </a:r>
            <a:r>
              <a:rPr sz="200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2017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80888" y="608330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206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06857" y="504190"/>
            <a:ext cx="0" cy="78740"/>
          </a:xfrm>
          <a:custGeom>
            <a:avLst/>
            <a:gdLst/>
            <a:ahLst/>
            <a:cxnLst/>
            <a:rect l="l" t="t" r="r" b="b"/>
            <a:pathLst>
              <a:path h="78740">
                <a:moveTo>
                  <a:pt x="0" y="0"/>
                </a:moveTo>
                <a:lnTo>
                  <a:pt x="0" y="78739"/>
                </a:lnTo>
              </a:path>
            </a:pathLst>
          </a:custGeom>
          <a:ln w="53207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80888" y="478790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206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80888" y="425450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>
                <a:moveTo>
                  <a:pt x="0" y="0"/>
                </a:moveTo>
                <a:lnTo>
                  <a:pt x="51937" y="0"/>
                </a:lnTo>
              </a:path>
            </a:pathLst>
          </a:custGeom>
          <a:ln w="5714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80888" y="371475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3340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5995" y="345430"/>
            <a:ext cx="217170" cy="288925"/>
          </a:xfrm>
          <a:custGeom>
            <a:avLst/>
            <a:gdLst/>
            <a:ahLst/>
            <a:cxnLst/>
            <a:rect l="l" t="t" r="r" b="b"/>
            <a:pathLst>
              <a:path w="217170" h="288925">
                <a:moveTo>
                  <a:pt x="146987" y="0"/>
                </a:moveTo>
                <a:lnTo>
                  <a:pt x="104206" y="5543"/>
                </a:lnTo>
                <a:lnTo>
                  <a:pt x="66074" y="21618"/>
                </a:lnTo>
                <a:lnTo>
                  <a:pt x="34730" y="47390"/>
                </a:lnTo>
                <a:lnTo>
                  <a:pt x="12311" y="82024"/>
                </a:lnTo>
                <a:lnTo>
                  <a:pt x="956" y="124685"/>
                </a:lnTo>
                <a:lnTo>
                  <a:pt x="0" y="140545"/>
                </a:lnTo>
                <a:lnTo>
                  <a:pt x="653" y="156236"/>
                </a:lnTo>
                <a:lnTo>
                  <a:pt x="10140" y="199284"/>
                </a:lnTo>
                <a:lnTo>
                  <a:pt x="29995" y="235313"/>
                </a:lnTo>
                <a:lnTo>
                  <a:pt x="59037" y="263064"/>
                </a:lnTo>
                <a:lnTo>
                  <a:pt x="96084" y="281277"/>
                </a:lnTo>
                <a:lnTo>
                  <a:pt x="139955" y="288692"/>
                </a:lnTo>
                <a:lnTo>
                  <a:pt x="216913" y="288797"/>
                </a:lnTo>
                <a:lnTo>
                  <a:pt x="216913" y="238017"/>
                </a:lnTo>
                <a:lnTo>
                  <a:pt x="146987" y="238017"/>
                </a:lnTo>
                <a:lnTo>
                  <a:pt x="131955" y="237018"/>
                </a:lnTo>
                <a:lnTo>
                  <a:pt x="92591" y="222804"/>
                </a:lnTo>
                <a:lnTo>
                  <a:pt x="64674" y="193795"/>
                </a:lnTo>
                <a:lnTo>
                  <a:pt x="51865" y="152598"/>
                </a:lnTo>
                <a:lnTo>
                  <a:pt x="52796" y="135638"/>
                </a:lnTo>
                <a:lnTo>
                  <a:pt x="66933" y="93323"/>
                </a:lnTo>
                <a:lnTo>
                  <a:pt x="94862" y="64861"/>
                </a:lnTo>
                <a:lnTo>
                  <a:pt x="132433" y="51541"/>
                </a:lnTo>
                <a:lnTo>
                  <a:pt x="216833" y="50688"/>
                </a:lnTo>
                <a:lnTo>
                  <a:pt x="216912" y="775"/>
                </a:lnTo>
                <a:lnTo>
                  <a:pt x="146987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55507" y="345429"/>
            <a:ext cx="258445" cy="288925"/>
          </a:xfrm>
          <a:custGeom>
            <a:avLst/>
            <a:gdLst/>
            <a:ahLst/>
            <a:cxnLst/>
            <a:rect l="l" t="t" r="r" b="b"/>
            <a:pathLst>
              <a:path w="258445" h="288925">
                <a:moveTo>
                  <a:pt x="56022" y="0"/>
                </a:moveTo>
                <a:lnTo>
                  <a:pt x="0" y="0"/>
                </a:lnTo>
                <a:lnTo>
                  <a:pt x="101589" y="288797"/>
                </a:lnTo>
                <a:lnTo>
                  <a:pt x="154442" y="288797"/>
                </a:lnTo>
                <a:lnTo>
                  <a:pt x="184456" y="205252"/>
                </a:lnTo>
                <a:lnTo>
                  <a:pt x="128015" y="205252"/>
                </a:lnTo>
                <a:lnTo>
                  <a:pt x="56022" y="0"/>
                </a:lnTo>
                <a:close/>
              </a:path>
              <a:path w="258445" h="288925">
                <a:moveTo>
                  <a:pt x="258196" y="0"/>
                </a:moveTo>
                <a:lnTo>
                  <a:pt x="202051" y="0"/>
                </a:lnTo>
                <a:lnTo>
                  <a:pt x="128015" y="205252"/>
                </a:lnTo>
                <a:lnTo>
                  <a:pt x="184456" y="205252"/>
                </a:lnTo>
                <a:lnTo>
                  <a:pt x="258196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59723" y="345429"/>
            <a:ext cx="277495" cy="288925"/>
          </a:xfrm>
          <a:custGeom>
            <a:avLst/>
            <a:gdLst/>
            <a:ahLst/>
            <a:cxnLst/>
            <a:rect l="l" t="t" r="r" b="b"/>
            <a:pathLst>
              <a:path w="277495" h="288925">
                <a:moveTo>
                  <a:pt x="166115" y="0"/>
                </a:moveTo>
                <a:lnTo>
                  <a:pt x="111008" y="0"/>
                </a:lnTo>
                <a:lnTo>
                  <a:pt x="0" y="288797"/>
                </a:lnTo>
                <a:lnTo>
                  <a:pt x="57149" y="288797"/>
                </a:lnTo>
                <a:lnTo>
                  <a:pt x="79247" y="229483"/>
                </a:lnTo>
                <a:lnTo>
                  <a:pt x="254325" y="229483"/>
                </a:lnTo>
                <a:lnTo>
                  <a:pt x="234407" y="177667"/>
                </a:lnTo>
                <a:lnTo>
                  <a:pt x="99456" y="177667"/>
                </a:lnTo>
                <a:lnTo>
                  <a:pt x="138562" y="76199"/>
                </a:lnTo>
                <a:lnTo>
                  <a:pt x="195405" y="76199"/>
                </a:lnTo>
                <a:lnTo>
                  <a:pt x="166115" y="0"/>
                </a:lnTo>
                <a:close/>
              </a:path>
              <a:path w="277495" h="288925">
                <a:moveTo>
                  <a:pt x="254325" y="229483"/>
                </a:moveTo>
                <a:lnTo>
                  <a:pt x="197754" y="229483"/>
                </a:lnTo>
                <a:lnTo>
                  <a:pt x="219974" y="288797"/>
                </a:lnTo>
                <a:lnTo>
                  <a:pt x="277124" y="288797"/>
                </a:lnTo>
                <a:lnTo>
                  <a:pt x="254325" y="229483"/>
                </a:lnTo>
                <a:close/>
              </a:path>
              <a:path w="277495" h="288925">
                <a:moveTo>
                  <a:pt x="195405" y="76199"/>
                </a:moveTo>
                <a:lnTo>
                  <a:pt x="138562" y="76199"/>
                </a:lnTo>
                <a:lnTo>
                  <a:pt x="177667" y="177667"/>
                </a:lnTo>
                <a:lnTo>
                  <a:pt x="234407" y="177667"/>
                </a:lnTo>
                <a:lnTo>
                  <a:pt x="195405" y="76199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25425" y="272399"/>
            <a:ext cx="120014" cy="156845"/>
          </a:xfrm>
          <a:custGeom>
            <a:avLst/>
            <a:gdLst/>
            <a:ahLst/>
            <a:cxnLst/>
            <a:rect l="l" t="t" r="r" b="b"/>
            <a:pathLst>
              <a:path w="120015" h="156845">
                <a:moveTo>
                  <a:pt x="119454" y="0"/>
                </a:moveTo>
                <a:lnTo>
                  <a:pt x="0" y="161"/>
                </a:lnTo>
                <a:lnTo>
                  <a:pt x="1028" y="3056"/>
                </a:lnTo>
                <a:lnTo>
                  <a:pt x="3234" y="9213"/>
                </a:lnTo>
                <a:lnTo>
                  <a:pt x="20875" y="56975"/>
                </a:lnTo>
                <a:lnTo>
                  <a:pt x="39229" y="103809"/>
                </a:lnTo>
                <a:lnTo>
                  <a:pt x="57542" y="145852"/>
                </a:lnTo>
                <a:lnTo>
                  <a:pt x="62948" y="156589"/>
                </a:lnTo>
                <a:lnTo>
                  <a:pt x="78041" y="115017"/>
                </a:lnTo>
                <a:lnTo>
                  <a:pt x="119454" y="0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75311" y="344700"/>
            <a:ext cx="42545" cy="48895"/>
          </a:xfrm>
          <a:custGeom>
            <a:avLst/>
            <a:gdLst/>
            <a:ahLst/>
            <a:cxnLst/>
            <a:rect l="l" t="t" r="r" b="b"/>
            <a:pathLst>
              <a:path w="42545" h="48895">
                <a:moveTo>
                  <a:pt x="17668" y="0"/>
                </a:moveTo>
                <a:lnTo>
                  <a:pt x="7775" y="5085"/>
                </a:lnTo>
                <a:lnTo>
                  <a:pt x="1336" y="16240"/>
                </a:lnTo>
                <a:lnTo>
                  <a:pt x="0" y="33741"/>
                </a:lnTo>
                <a:lnTo>
                  <a:pt x="8697" y="44301"/>
                </a:lnTo>
                <a:lnTo>
                  <a:pt x="21912" y="48369"/>
                </a:lnTo>
                <a:lnTo>
                  <a:pt x="27847" y="47556"/>
                </a:lnTo>
                <a:lnTo>
                  <a:pt x="34177" y="43482"/>
                </a:lnTo>
                <a:lnTo>
                  <a:pt x="16534" y="43482"/>
                </a:lnTo>
                <a:lnTo>
                  <a:pt x="6491" y="35623"/>
                </a:lnTo>
                <a:lnTo>
                  <a:pt x="2705" y="20702"/>
                </a:lnTo>
                <a:lnTo>
                  <a:pt x="9204" y="8469"/>
                </a:lnTo>
                <a:lnTo>
                  <a:pt x="21912" y="3655"/>
                </a:lnTo>
                <a:lnTo>
                  <a:pt x="33417" y="3655"/>
                </a:lnTo>
                <a:lnTo>
                  <a:pt x="32859" y="3138"/>
                </a:lnTo>
                <a:lnTo>
                  <a:pt x="17668" y="0"/>
                </a:lnTo>
                <a:close/>
              </a:path>
              <a:path w="42545" h="48895">
                <a:moveTo>
                  <a:pt x="33417" y="3655"/>
                </a:moveTo>
                <a:lnTo>
                  <a:pt x="21912" y="3655"/>
                </a:lnTo>
                <a:lnTo>
                  <a:pt x="29658" y="5430"/>
                </a:lnTo>
                <a:lnTo>
                  <a:pt x="37755" y="14324"/>
                </a:lnTo>
                <a:lnTo>
                  <a:pt x="40074" y="30966"/>
                </a:lnTo>
                <a:lnTo>
                  <a:pt x="31894" y="40352"/>
                </a:lnTo>
                <a:lnTo>
                  <a:pt x="16534" y="43482"/>
                </a:lnTo>
                <a:lnTo>
                  <a:pt x="34177" y="43482"/>
                </a:lnTo>
                <a:lnTo>
                  <a:pt x="36748" y="41828"/>
                </a:lnTo>
                <a:lnTo>
                  <a:pt x="42139" y="30169"/>
                </a:lnTo>
                <a:lnTo>
                  <a:pt x="42499" y="12053"/>
                </a:lnTo>
                <a:lnTo>
                  <a:pt x="33417" y="3655"/>
                </a:lnTo>
                <a:close/>
              </a:path>
              <a:path w="42545" h="48895">
                <a:moveTo>
                  <a:pt x="28252" y="10391"/>
                </a:moveTo>
                <a:lnTo>
                  <a:pt x="13895" y="10398"/>
                </a:lnTo>
                <a:lnTo>
                  <a:pt x="13895" y="37579"/>
                </a:lnTo>
                <a:lnTo>
                  <a:pt x="18742" y="37579"/>
                </a:lnTo>
                <a:lnTo>
                  <a:pt x="18742" y="25631"/>
                </a:lnTo>
                <a:lnTo>
                  <a:pt x="28648" y="25631"/>
                </a:lnTo>
                <a:lnTo>
                  <a:pt x="31056" y="22339"/>
                </a:lnTo>
                <a:lnTo>
                  <a:pt x="18742" y="22339"/>
                </a:lnTo>
                <a:lnTo>
                  <a:pt x="18742" y="14079"/>
                </a:lnTo>
                <a:lnTo>
                  <a:pt x="31056" y="14079"/>
                </a:lnTo>
                <a:lnTo>
                  <a:pt x="31056" y="13561"/>
                </a:lnTo>
                <a:lnTo>
                  <a:pt x="28252" y="10391"/>
                </a:lnTo>
                <a:close/>
              </a:path>
              <a:path w="42545" h="48895">
                <a:moveTo>
                  <a:pt x="24320" y="25631"/>
                </a:moveTo>
                <a:lnTo>
                  <a:pt x="19504" y="25631"/>
                </a:lnTo>
                <a:lnTo>
                  <a:pt x="20266" y="26393"/>
                </a:lnTo>
                <a:lnTo>
                  <a:pt x="21912" y="27917"/>
                </a:lnTo>
                <a:lnTo>
                  <a:pt x="23039" y="29959"/>
                </a:lnTo>
                <a:lnTo>
                  <a:pt x="25082" y="33129"/>
                </a:lnTo>
                <a:lnTo>
                  <a:pt x="26971" y="37579"/>
                </a:lnTo>
                <a:lnTo>
                  <a:pt x="32580" y="37579"/>
                </a:lnTo>
                <a:lnTo>
                  <a:pt x="28648" y="30721"/>
                </a:lnTo>
                <a:lnTo>
                  <a:pt x="26971" y="28801"/>
                </a:lnTo>
                <a:lnTo>
                  <a:pt x="25447" y="25996"/>
                </a:lnTo>
                <a:lnTo>
                  <a:pt x="24320" y="25631"/>
                </a:lnTo>
                <a:close/>
              </a:path>
              <a:path w="42545" h="48895">
                <a:moveTo>
                  <a:pt x="31056" y="14079"/>
                </a:moveTo>
                <a:lnTo>
                  <a:pt x="25082" y="14079"/>
                </a:lnTo>
                <a:lnTo>
                  <a:pt x="26606" y="15206"/>
                </a:lnTo>
                <a:lnTo>
                  <a:pt x="26606" y="19535"/>
                </a:lnTo>
                <a:lnTo>
                  <a:pt x="25844" y="20419"/>
                </a:lnTo>
                <a:lnTo>
                  <a:pt x="25082" y="21181"/>
                </a:lnTo>
                <a:lnTo>
                  <a:pt x="24320" y="22339"/>
                </a:lnTo>
                <a:lnTo>
                  <a:pt x="31056" y="22339"/>
                </a:lnTo>
                <a:lnTo>
                  <a:pt x="31056" y="14079"/>
                </a:lnTo>
                <a:close/>
              </a:path>
            </a:pathLst>
          </a:custGeom>
          <a:solidFill>
            <a:srgbClr val="003F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20" dirty="0"/>
              <a:t>AR/</a:t>
            </a:r>
            <a:r>
              <a:rPr sz="2200" spc="-25" dirty="0"/>
              <a:t>V</a:t>
            </a:r>
            <a:r>
              <a:rPr sz="2200" spc="-20" dirty="0"/>
              <a:t>R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20" dirty="0"/>
              <a:t>Re</a:t>
            </a:r>
            <a:r>
              <a:rPr sz="2200" spc="-10" dirty="0"/>
              <a:t>f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15" dirty="0"/>
              <a:t>S</a:t>
            </a:r>
            <a:r>
              <a:rPr sz="2200" spc="-40" dirty="0"/>
              <a:t>y</a:t>
            </a:r>
            <a:r>
              <a:rPr sz="2200" spc="-20" dirty="0"/>
              <a:t>stem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-15" dirty="0"/>
              <a:t>Example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15" dirty="0"/>
              <a:t>using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spc="-10" dirty="0"/>
              <a:t>Inuitive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u="heavy" spc="-25" dirty="0"/>
              <a:t>NU</a:t>
            </a:r>
            <a:r>
              <a:rPr sz="2200" u="heavy" spc="-15" dirty="0"/>
              <a:t>4000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54540" y="844381"/>
            <a:ext cx="1989453" cy="789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57831" y="719203"/>
            <a:ext cx="5228203" cy="41281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198632" y="2831009"/>
            <a:ext cx="2244090" cy="336550"/>
          </a:xfrm>
          <a:prstGeom prst="rect">
            <a:avLst/>
          </a:prstGeom>
          <a:solidFill>
            <a:srgbClr val="FFC000"/>
          </a:solidFill>
          <a:ln w="12700">
            <a:solidFill>
              <a:srgbClr val="031D4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b="1" spc="-5" dirty="0">
                <a:solidFill>
                  <a:srgbClr val="072C61"/>
                </a:solidFill>
                <a:latin typeface="Arial"/>
                <a:cs typeface="Arial"/>
              </a:rPr>
              <a:t>CE</a:t>
            </a:r>
            <a:r>
              <a:rPr sz="1200" b="1" spc="-80" dirty="0">
                <a:solidFill>
                  <a:srgbClr val="072C61"/>
                </a:solidFill>
                <a:latin typeface="Arial"/>
                <a:cs typeface="Arial"/>
              </a:rPr>
              <a:t>V</a:t>
            </a:r>
            <a:r>
              <a:rPr sz="1200" b="1" spc="-4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200" b="1" spc="-5" dirty="0">
                <a:solidFill>
                  <a:srgbClr val="072C61"/>
                </a:solidFill>
                <a:latin typeface="Arial"/>
                <a:cs typeface="Arial"/>
              </a:rPr>
              <a:t>-</a:t>
            </a:r>
            <a:r>
              <a:rPr sz="1200" b="1" dirty="0">
                <a:solidFill>
                  <a:srgbClr val="072C61"/>
                </a:solidFill>
                <a:latin typeface="Arial"/>
                <a:cs typeface="Arial"/>
              </a:rPr>
              <a:t>X</a:t>
            </a:r>
            <a:r>
              <a:rPr sz="1200" b="1" spc="-5" dirty="0">
                <a:solidFill>
                  <a:srgbClr val="072C61"/>
                </a:solidFill>
                <a:latin typeface="Arial"/>
                <a:cs typeface="Arial"/>
              </a:rPr>
              <a:t>M</a:t>
            </a:r>
            <a:r>
              <a:rPr sz="1200" b="1" dirty="0">
                <a:solidFill>
                  <a:srgbClr val="072C61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305"/>
              </a:lnSpc>
            </a:pPr>
            <a:r>
              <a:rPr sz="1200" b="1" spc="-35" dirty="0">
                <a:solidFill>
                  <a:srgbClr val="072C61"/>
                </a:solidFill>
                <a:latin typeface="Arial"/>
                <a:cs typeface="Arial"/>
              </a:rPr>
              <a:t>V</a:t>
            </a:r>
            <a:r>
              <a:rPr sz="1200" b="1" spc="-5" dirty="0">
                <a:solidFill>
                  <a:srgbClr val="072C61"/>
                </a:solidFill>
                <a:latin typeface="Arial"/>
                <a:cs typeface="Arial"/>
              </a:rPr>
              <a:t>is</a:t>
            </a:r>
            <a:r>
              <a:rPr sz="1200" b="1" spc="-10" dirty="0">
                <a:solidFill>
                  <a:srgbClr val="072C61"/>
                </a:solidFill>
                <a:latin typeface="Arial"/>
                <a:cs typeface="Arial"/>
              </a:rPr>
              <a:t>ion</a:t>
            </a:r>
            <a:r>
              <a:rPr sz="1200" b="1" spc="3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072C61"/>
                </a:solidFill>
                <a:latin typeface="Arial"/>
                <a:cs typeface="Arial"/>
              </a:rPr>
              <a:t>P</a:t>
            </a:r>
            <a:r>
              <a:rPr sz="1200" b="1" spc="-5" dirty="0">
                <a:solidFill>
                  <a:srgbClr val="072C61"/>
                </a:solidFill>
                <a:latin typeface="Arial"/>
                <a:cs typeface="Arial"/>
              </a:rPr>
              <a:t>ro</a:t>
            </a:r>
            <a:r>
              <a:rPr sz="1200" b="1" dirty="0">
                <a:solidFill>
                  <a:srgbClr val="072C61"/>
                </a:solidFill>
                <a:latin typeface="Arial"/>
                <a:cs typeface="Arial"/>
              </a:rPr>
              <a:t>cessor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</a:t>
            </a:r>
            <a:r>
              <a:rPr spc="-5" dirty="0"/>
              <a:t>EV</a:t>
            </a:r>
            <a:r>
              <a:rPr dirty="0"/>
              <a:t>A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5" dirty="0"/>
              <a:t>nc</a:t>
            </a:r>
            <a:r>
              <a:rPr dirty="0"/>
              <a:t>.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i</a:t>
            </a:r>
            <a:r>
              <a:rPr spc="5" dirty="0"/>
              <a:t>g</a:t>
            </a:r>
            <a:r>
              <a:rPr spc="-5" dirty="0"/>
              <a:t>ht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5" dirty="0"/>
              <a:t>ese</a:t>
            </a:r>
            <a:r>
              <a:rPr dirty="0"/>
              <a:t>r</a:t>
            </a:r>
            <a:r>
              <a:rPr spc="-15" dirty="0"/>
              <a:t>v</a:t>
            </a:r>
            <a:r>
              <a:rPr spc="-5" dirty="0"/>
              <a:t>ed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197715" y="1420974"/>
            <a:ext cx="1760220" cy="2829560"/>
          </a:xfrm>
          <a:prstGeom prst="rect">
            <a:avLst/>
          </a:prstGeom>
          <a:ln w="9524">
            <a:solidFill>
              <a:srgbClr val="6884A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225" marR="66675">
              <a:lnSpc>
                <a:spcPct val="90000"/>
              </a:lnSpc>
            </a:pP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Hig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h-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end</a:t>
            </a:r>
            <a:r>
              <a:rPr sz="2000" spc="-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AR/</a:t>
            </a:r>
            <a:r>
              <a:rPr sz="2000" spc="-10" dirty="0">
                <a:solidFill>
                  <a:srgbClr val="072C61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2000" spc="5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system</a:t>
            </a:r>
            <a:r>
              <a:rPr sz="200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072C61"/>
                </a:solidFill>
                <a:latin typeface="Arial"/>
                <a:cs typeface="Arial"/>
              </a:rPr>
              <a:t>u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ppo</a:t>
            </a:r>
            <a:r>
              <a:rPr sz="2000" spc="5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ting</a:t>
            </a:r>
            <a:r>
              <a:rPr sz="200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dept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h</a:t>
            </a:r>
            <a:r>
              <a:rPr sz="2000" spc="3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2000" spc="5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ing,</a:t>
            </a:r>
            <a:r>
              <a:rPr sz="2000" spc="-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dee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p</a:t>
            </a:r>
            <a:r>
              <a:rPr sz="2000" spc="4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learning,</a:t>
            </a:r>
            <a:r>
              <a:rPr sz="2000" spc="-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SL</a:t>
            </a:r>
            <a:r>
              <a:rPr sz="2000" spc="-1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M</a:t>
            </a:r>
            <a:r>
              <a:rPr sz="2000" spc="5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and</a:t>
            </a:r>
            <a:r>
              <a:rPr sz="2000" spc="-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v</a:t>
            </a:r>
            <a:r>
              <a:rPr sz="2000" spc="-10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sio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,</a:t>
            </a:r>
            <a:r>
              <a:rPr sz="2000" spc="4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but</a:t>
            </a:r>
            <a:r>
              <a:rPr sz="2000" spc="-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072C61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2000" spc="-10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g</a:t>
            </a:r>
            <a:r>
              <a:rPr sz="2000" spc="3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po</a:t>
            </a:r>
            <a:r>
              <a:rPr sz="2000" spc="5" dirty="0">
                <a:solidFill>
                  <a:srgbClr val="072C61"/>
                </a:solidFill>
                <a:latin typeface="Arial"/>
                <a:cs typeface="Arial"/>
              </a:rPr>
              <a:t>w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er</a:t>
            </a:r>
            <a:r>
              <a:rPr sz="2000" spc="-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y</a:t>
            </a:r>
            <a:r>
              <a:rPr sz="2000" spc="5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2000" spc="3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72C61"/>
                </a:solidFill>
                <a:latin typeface="Arial"/>
                <a:cs typeface="Arial"/>
              </a:rPr>
              <a:t>fac</a:t>
            </a:r>
            <a:r>
              <a:rPr sz="2000" spc="-10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072C61"/>
                </a:solidFill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9605" y="4954670"/>
            <a:ext cx="15367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2F2F2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63241" y="4945869"/>
            <a:ext cx="182626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EV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nc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1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ht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ese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80888" y="608330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206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06857" y="504190"/>
            <a:ext cx="0" cy="78740"/>
          </a:xfrm>
          <a:custGeom>
            <a:avLst/>
            <a:gdLst/>
            <a:ahLst/>
            <a:cxnLst/>
            <a:rect l="l" t="t" r="r" b="b"/>
            <a:pathLst>
              <a:path h="78740">
                <a:moveTo>
                  <a:pt x="0" y="0"/>
                </a:moveTo>
                <a:lnTo>
                  <a:pt x="0" y="78739"/>
                </a:lnTo>
              </a:path>
            </a:pathLst>
          </a:custGeom>
          <a:ln w="53207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80888" y="478790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206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80888" y="425450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>
                <a:moveTo>
                  <a:pt x="0" y="0"/>
                </a:moveTo>
                <a:lnTo>
                  <a:pt x="51937" y="0"/>
                </a:lnTo>
              </a:path>
            </a:pathLst>
          </a:custGeom>
          <a:ln w="5714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80888" y="371475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3340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25995" y="345430"/>
            <a:ext cx="217170" cy="288925"/>
          </a:xfrm>
          <a:custGeom>
            <a:avLst/>
            <a:gdLst/>
            <a:ahLst/>
            <a:cxnLst/>
            <a:rect l="l" t="t" r="r" b="b"/>
            <a:pathLst>
              <a:path w="217170" h="288925">
                <a:moveTo>
                  <a:pt x="146987" y="0"/>
                </a:moveTo>
                <a:lnTo>
                  <a:pt x="104206" y="5543"/>
                </a:lnTo>
                <a:lnTo>
                  <a:pt x="66074" y="21618"/>
                </a:lnTo>
                <a:lnTo>
                  <a:pt x="34730" y="47390"/>
                </a:lnTo>
                <a:lnTo>
                  <a:pt x="12311" y="82024"/>
                </a:lnTo>
                <a:lnTo>
                  <a:pt x="956" y="124685"/>
                </a:lnTo>
                <a:lnTo>
                  <a:pt x="0" y="140545"/>
                </a:lnTo>
                <a:lnTo>
                  <a:pt x="653" y="156236"/>
                </a:lnTo>
                <a:lnTo>
                  <a:pt x="10140" y="199284"/>
                </a:lnTo>
                <a:lnTo>
                  <a:pt x="29995" y="235313"/>
                </a:lnTo>
                <a:lnTo>
                  <a:pt x="59037" y="263064"/>
                </a:lnTo>
                <a:lnTo>
                  <a:pt x="96084" y="281277"/>
                </a:lnTo>
                <a:lnTo>
                  <a:pt x="139955" y="288692"/>
                </a:lnTo>
                <a:lnTo>
                  <a:pt x="216913" y="288797"/>
                </a:lnTo>
                <a:lnTo>
                  <a:pt x="216913" y="238017"/>
                </a:lnTo>
                <a:lnTo>
                  <a:pt x="146987" y="238017"/>
                </a:lnTo>
                <a:lnTo>
                  <a:pt x="131955" y="237018"/>
                </a:lnTo>
                <a:lnTo>
                  <a:pt x="92591" y="222804"/>
                </a:lnTo>
                <a:lnTo>
                  <a:pt x="64674" y="193795"/>
                </a:lnTo>
                <a:lnTo>
                  <a:pt x="51865" y="152598"/>
                </a:lnTo>
                <a:lnTo>
                  <a:pt x="52796" y="135638"/>
                </a:lnTo>
                <a:lnTo>
                  <a:pt x="66933" y="93323"/>
                </a:lnTo>
                <a:lnTo>
                  <a:pt x="94862" y="64861"/>
                </a:lnTo>
                <a:lnTo>
                  <a:pt x="132433" y="51541"/>
                </a:lnTo>
                <a:lnTo>
                  <a:pt x="216833" y="50688"/>
                </a:lnTo>
                <a:lnTo>
                  <a:pt x="216912" y="775"/>
                </a:lnTo>
                <a:lnTo>
                  <a:pt x="146987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55507" y="345429"/>
            <a:ext cx="258445" cy="288925"/>
          </a:xfrm>
          <a:custGeom>
            <a:avLst/>
            <a:gdLst/>
            <a:ahLst/>
            <a:cxnLst/>
            <a:rect l="l" t="t" r="r" b="b"/>
            <a:pathLst>
              <a:path w="258445" h="288925">
                <a:moveTo>
                  <a:pt x="56022" y="0"/>
                </a:moveTo>
                <a:lnTo>
                  <a:pt x="0" y="0"/>
                </a:lnTo>
                <a:lnTo>
                  <a:pt x="101589" y="288797"/>
                </a:lnTo>
                <a:lnTo>
                  <a:pt x="154442" y="288797"/>
                </a:lnTo>
                <a:lnTo>
                  <a:pt x="184456" y="205252"/>
                </a:lnTo>
                <a:lnTo>
                  <a:pt x="128015" y="205252"/>
                </a:lnTo>
                <a:lnTo>
                  <a:pt x="56022" y="0"/>
                </a:lnTo>
                <a:close/>
              </a:path>
              <a:path w="258445" h="288925">
                <a:moveTo>
                  <a:pt x="258196" y="0"/>
                </a:moveTo>
                <a:lnTo>
                  <a:pt x="202051" y="0"/>
                </a:lnTo>
                <a:lnTo>
                  <a:pt x="128015" y="205252"/>
                </a:lnTo>
                <a:lnTo>
                  <a:pt x="184456" y="205252"/>
                </a:lnTo>
                <a:lnTo>
                  <a:pt x="258196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59723" y="345429"/>
            <a:ext cx="277495" cy="288925"/>
          </a:xfrm>
          <a:custGeom>
            <a:avLst/>
            <a:gdLst/>
            <a:ahLst/>
            <a:cxnLst/>
            <a:rect l="l" t="t" r="r" b="b"/>
            <a:pathLst>
              <a:path w="277495" h="288925">
                <a:moveTo>
                  <a:pt x="166115" y="0"/>
                </a:moveTo>
                <a:lnTo>
                  <a:pt x="111008" y="0"/>
                </a:lnTo>
                <a:lnTo>
                  <a:pt x="0" y="288797"/>
                </a:lnTo>
                <a:lnTo>
                  <a:pt x="57149" y="288797"/>
                </a:lnTo>
                <a:lnTo>
                  <a:pt x="79247" y="229483"/>
                </a:lnTo>
                <a:lnTo>
                  <a:pt x="254325" y="229483"/>
                </a:lnTo>
                <a:lnTo>
                  <a:pt x="234407" y="177667"/>
                </a:lnTo>
                <a:lnTo>
                  <a:pt x="99456" y="177667"/>
                </a:lnTo>
                <a:lnTo>
                  <a:pt x="138562" y="76199"/>
                </a:lnTo>
                <a:lnTo>
                  <a:pt x="195405" y="76199"/>
                </a:lnTo>
                <a:lnTo>
                  <a:pt x="166115" y="0"/>
                </a:lnTo>
                <a:close/>
              </a:path>
              <a:path w="277495" h="288925">
                <a:moveTo>
                  <a:pt x="254325" y="229483"/>
                </a:moveTo>
                <a:lnTo>
                  <a:pt x="197754" y="229483"/>
                </a:lnTo>
                <a:lnTo>
                  <a:pt x="219974" y="288797"/>
                </a:lnTo>
                <a:lnTo>
                  <a:pt x="277124" y="288797"/>
                </a:lnTo>
                <a:lnTo>
                  <a:pt x="254325" y="229483"/>
                </a:lnTo>
                <a:close/>
              </a:path>
              <a:path w="277495" h="288925">
                <a:moveTo>
                  <a:pt x="195405" y="76199"/>
                </a:moveTo>
                <a:lnTo>
                  <a:pt x="138562" y="76199"/>
                </a:lnTo>
                <a:lnTo>
                  <a:pt x="177667" y="177667"/>
                </a:lnTo>
                <a:lnTo>
                  <a:pt x="234407" y="177667"/>
                </a:lnTo>
                <a:lnTo>
                  <a:pt x="195405" y="76199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5425" y="272399"/>
            <a:ext cx="120014" cy="156845"/>
          </a:xfrm>
          <a:custGeom>
            <a:avLst/>
            <a:gdLst/>
            <a:ahLst/>
            <a:cxnLst/>
            <a:rect l="l" t="t" r="r" b="b"/>
            <a:pathLst>
              <a:path w="120015" h="156845">
                <a:moveTo>
                  <a:pt x="119454" y="0"/>
                </a:moveTo>
                <a:lnTo>
                  <a:pt x="0" y="161"/>
                </a:lnTo>
                <a:lnTo>
                  <a:pt x="1028" y="3056"/>
                </a:lnTo>
                <a:lnTo>
                  <a:pt x="3234" y="9213"/>
                </a:lnTo>
                <a:lnTo>
                  <a:pt x="20875" y="56975"/>
                </a:lnTo>
                <a:lnTo>
                  <a:pt x="39229" y="103809"/>
                </a:lnTo>
                <a:lnTo>
                  <a:pt x="57542" y="145852"/>
                </a:lnTo>
                <a:lnTo>
                  <a:pt x="62948" y="156589"/>
                </a:lnTo>
                <a:lnTo>
                  <a:pt x="78041" y="115017"/>
                </a:lnTo>
                <a:lnTo>
                  <a:pt x="119454" y="0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75311" y="344700"/>
            <a:ext cx="42545" cy="48895"/>
          </a:xfrm>
          <a:custGeom>
            <a:avLst/>
            <a:gdLst/>
            <a:ahLst/>
            <a:cxnLst/>
            <a:rect l="l" t="t" r="r" b="b"/>
            <a:pathLst>
              <a:path w="42545" h="48895">
                <a:moveTo>
                  <a:pt x="17668" y="0"/>
                </a:moveTo>
                <a:lnTo>
                  <a:pt x="7775" y="5085"/>
                </a:lnTo>
                <a:lnTo>
                  <a:pt x="1336" y="16240"/>
                </a:lnTo>
                <a:lnTo>
                  <a:pt x="0" y="33741"/>
                </a:lnTo>
                <a:lnTo>
                  <a:pt x="8697" y="44301"/>
                </a:lnTo>
                <a:lnTo>
                  <a:pt x="21912" y="48369"/>
                </a:lnTo>
                <a:lnTo>
                  <a:pt x="27847" y="47556"/>
                </a:lnTo>
                <a:lnTo>
                  <a:pt x="34177" y="43482"/>
                </a:lnTo>
                <a:lnTo>
                  <a:pt x="16534" y="43482"/>
                </a:lnTo>
                <a:lnTo>
                  <a:pt x="6491" y="35623"/>
                </a:lnTo>
                <a:lnTo>
                  <a:pt x="2705" y="20702"/>
                </a:lnTo>
                <a:lnTo>
                  <a:pt x="9204" y="8469"/>
                </a:lnTo>
                <a:lnTo>
                  <a:pt x="21912" y="3655"/>
                </a:lnTo>
                <a:lnTo>
                  <a:pt x="33417" y="3655"/>
                </a:lnTo>
                <a:lnTo>
                  <a:pt x="32859" y="3138"/>
                </a:lnTo>
                <a:lnTo>
                  <a:pt x="17668" y="0"/>
                </a:lnTo>
                <a:close/>
              </a:path>
              <a:path w="42545" h="48895">
                <a:moveTo>
                  <a:pt x="33417" y="3655"/>
                </a:moveTo>
                <a:lnTo>
                  <a:pt x="21912" y="3655"/>
                </a:lnTo>
                <a:lnTo>
                  <a:pt x="29658" y="5430"/>
                </a:lnTo>
                <a:lnTo>
                  <a:pt x="37755" y="14324"/>
                </a:lnTo>
                <a:lnTo>
                  <a:pt x="40074" y="30966"/>
                </a:lnTo>
                <a:lnTo>
                  <a:pt x="31894" y="40352"/>
                </a:lnTo>
                <a:lnTo>
                  <a:pt x="16534" y="43482"/>
                </a:lnTo>
                <a:lnTo>
                  <a:pt x="34177" y="43482"/>
                </a:lnTo>
                <a:lnTo>
                  <a:pt x="36748" y="41828"/>
                </a:lnTo>
                <a:lnTo>
                  <a:pt x="42139" y="30169"/>
                </a:lnTo>
                <a:lnTo>
                  <a:pt x="42499" y="12053"/>
                </a:lnTo>
                <a:lnTo>
                  <a:pt x="33417" y="3655"/>
                </a:lnTo>
                <a:close/>
              </a:path>
              <a:path w="42545" h="48895">
                <a:moveTo>
                  <a:pt x="28252" y="10391"/>
                </a:moveTo>
                <a:lnTo>
                  <a:pt x="13895" y="10398"/>
                </a:lnTo>
                <a:lnTo>
                  <a:pt x="13895" y="37579"/>
                </a:lnTo>
                <a:lnTo>
                  <a:pt x="18742" y="37579"/>
                </a:lnTo>
                <a:lnTo>
                  <a:pt x="18742" y="25631"/>
                </a:lnTo>
                <a:lnTo>
                  <a:pt x="28648" y="25631"/>
                </a:lnTo>
                <a:lnTo>
                  <a:pt x="31056" y="22339"/>
                </a:lnTo>
                <a:lnTo>
                  <a:pt x="18742" y="22339"/>
                </a:lnTo>
                <a:lnTo>
                  <a:pt x="18742" y="14079"/>
                </a:lnTo>
                <a:lnTo>
                  <a:pt x="31056" y="14079"/>
                </a:lnTo>
                <a:lnTo>
                  <a:pt x="31056" y="13561"/>
                </a:lnTo>
                <a:lnTo>
                  <a:pt x="28252" y="10391"/>
                </a:lnTo>
                <a:close/>
              </a:path>
              <a:path w="42545" h="48895">
                <a:moveTo>
                  <a:pt x="24320" y="25631"/>
                </a:moveTo>
                <a:lnTo>
                  <a:pt x="19504" y="25631"/>
                </a:lnTo>
                <a:lnTo>
                  <a:pt x="20266" y="26393"/>
                </a:lnTo>
                <a:lnTo>
                  <a:pt x="21912" y="27917"/>
                </a:lnTo>
                <a:lnTo>
                  <a:pt x="23039" y="29959"/>
                </a:lnTo>
                <a:lnTo>
                  <a:pt x="25082" y="33129"/>
                </a:lnTo>
                <a:lnTo>
                  <a:pt x="26971" y="37579"/>
                </a:lnTo>
                <a:lnTo>
                  <a:pt x="32580" y="37579"/>
                </a:lnTo>
                <a:lnTo>
                  <a:pt x="28648" y="30721"/>
                </a:lnTo>
                <a:lnTo>
                  <a:pt x="26971" y="28801"/>
                </a:lnTo>
                <a:lnTo>
                  <a:pt x="25447" y="25996"/>
                </a:lnTo>
                <a:lnTo>
                  <a:pt x="24320" y="25631"/>
                </a:lnTo>
                <a:close/>
              </a:path>
              <a:path w="42545" h="48895">
                <a:moveTo>
                  <a:pt x="31056" y="14079"/>
                </a:moveTo>
                <a:lnTo>
                  <a:pt x="25082" y="14079"/>
                </a:lnTo>
                <a:lnTo>
                  <a:pt x="26606" y="15206"/>
                </a:lnTo>
                <a:lnTo>
                  <a:pt x="26606" y="19535"/>
                </a:lnTo>
                <a:lnTo>
                  <a:pt x="25844" y="20419"/>
                </a:lnTo>
                <a:lnTo>
                  <a:pt x="25082" y="21181"/>
                </a:lnTo>
                <a:lnTo>
                  <a:pt x="24320" y="22339"/>
                </a:lnTo>
                <a:lnTo>
                  <a:pt x="31056" y="22339"/>
                </a:lnTo>
                <a:lnTo>
                  <a:pt x="31056" y="14079"/>
                </a:lnTo>
                <a:close/>
              </a:path>
            </a:pathLst>
          </a:custGeom>
          <a:solidFill>
            <a:srgbClr val="003F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29"/>
              </a:lnSpc>
            </a:pPr>
            <a:r>
              <a:rPr spc="-20" dirty="0"/>
              <a:t>Why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30" dirty="0"/>
              <a:t>D</a:t>
            </a:r>
            <a:r>
              <a:rPr spc="-35" dirty="0"/>
              <a:t>S</a:t>
            </a:r>
            <a:r>
              <a:rPr spc="-20" dirty="0"/>
              <a:t>P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15" dirty="0"/>
              <a:t>Is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0" dirty="0"/>
              <a:t>Bette</a:t>
            </a:r>
            <a:r>
              <a:rPr spc="-15" dirty="0"/>
              <a:t>r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25" dirty="0"/>
              <a:t>a</a:t>
            </a:r>
            <a:r>
              <a:rPr spc="-20" dirty="0"/>
              <a:t>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75" dirty="0"/>
              <a:t>V</a:t>
            </a:r>
            <a:r>
              <a:rPr spc="-15" dirty="0"/>
              <a:t>ision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15" dirty="0"/>
              <a:t>Pr</a:t>
            </a:r>
            <a:r>
              <a:rPr spc="-35" dirty="0"/>
              <a:t>o</a:t>
            </a:r>
            <a:r>
              <a:rPr spc="-25" dirty="0"/>
              <a:t>ce</a:t>
            </a:r>
            <a:r>
              <a:rPr spc="-15" dirty="0"/>
              <a:t>s</a:t>
            </a:r>
            <a:r>
              <a:rPr spc="-25" dirty="0"/>
              <a:t>sor?</a:t>
            </a:r>
          </a:p>
        </p:txBody>
      </p:sp>
      <p:sp>
        <p:nvSpPr>
          <p:cNvPr id="15" name="object 15"/>
          <p:cNvSpPr/>
          <p:nvPr/>
        </p:nvSpPr>
        <p:spPr>
          <a:xfrm>
            <a:off x="447041" y="947166"/>
            <a:ext cx="114300" cy="150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6873" y="1227582"/>
            <a:ext cx="102107" cy="123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6873" y="1474469"/>
            <a:ext cx="102107" cy="1234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14271" y="922807"/>
            <a:ext cx="5631815" cy="710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700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1700" spc="-5" dirty="0">
                <a:solidFill>
                  <a:srgbClr val="072C61"/>
                </a:solidFill>
                <a:latin typeface="Arial"/>
                <a:cs typeface="Arial"/>
              </a:rPr>
              <a:t>omai</a:t>
            </a:r>
            <a:r>
              <a:rPr sz="1700" spc="5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700" spc="-5" dirty="0">
                <a:solidFill>
                  <a:srgbClr val="072C61"/>
                </a:solidFill>
                <a:latin typeface="Arial"/>
                <a:cs typeface="Arial"/>
              </a:rPr>
              <a:t>-</a:t>
            </a:r>
            <a:r>
              <a:rPr sz="1700" dirty="0">
                <a:solidFill>
                  <a:srgbClr val="072C61"/>
                </a:solidFill>
                <a:latin typeface="Arial"/>
                <a:cs typeface="Arial"/>
              </a:rPr>
              <a:t>speci</a:t>
            </a:r>
            <a:r>
              <a:rPr sz="1700" spc="-5" dirty="0">
                <a:solidFill>
                  <a:srgbClr val="072C61"/>
                </a:solidFill>
                <a:latin typeface="Arial"/>
                <a:cs typeface="Arial"/>
              </a:rPr>
              <a:t>f</a:t>
            </a:r>
            <a:r>
              <a:rPr sz="1700" dirty="0">
                <a:solidFill>
                  <a:srgbClr val="072C61"/>
                </a:solidFill>
                <a:latin typeface="Arial"/>
                <a:cs typeface="Arial"/>
              </a:rPr>
              <a:t>ic</a:t>
            </a:r>
            <a:r>
              <a:rPr sz="1700" spc="1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72C61"/>
                </a:solidFill>
                <a:latin typeface="Arial"/>
                <a:cs typeface="Arial"/>
              </a:rPr>
              <a:t>architec</a:t>
            </a:r>
            <a:r>
              <a:rPr sz="1700" spc="-10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700" spc="-5" dirty="0">
                <a:solidFill>
                  <a:srgbClr val="072C61"/>
                </a:solidFill>
                <a:latin typeface="Arial"/>
                <a:cs typeface="Arial"/>
              </a:rPr>
              <a:t>ur</a:t>
            </a:r>
            <a:r>
              <a:rPr sz="170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700" spc="5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72C61"/>
                </a:solidFill>
                <a:latin typeface="Arial"/>
                <a:cs typeface="Arial"/>
              </a:rPr>
              <a:t>–</a:t>
            </a:r>
            <a:r>
              <a:rPr sz="1700" spc="10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072C61"/>
                </a:solidFill>
                <a:latin typeface="Arial"/>
                <a:cs typeface="Arial"/>
              </a:rPr>
              <a:t>focuse</a:t>
            </a:r>
            <a:r>
              <a:rPr sz="1700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1700" spc="5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700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700" spc="5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72C61"/>
                </a:solidFill>
                <a:latin typeface="Arial"/>
                <a:cs typeface="Arial"/>
              </a:rPr>
              <a:t>compu</a:t>
            </a:r>
            <a:r>
              <a:rPr sz="1700" spc="-10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700" spc="-5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700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1700" spc="6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72C61"/>
                </a:solidFill>
                <a:latin typeface="Arial"/>
                <a:cs typeface="Arial"/>
              </a:rPr>
              <a:t>visi</a:t>
            </a:r>
            <a:r>
              <a:rPr sz="1700" spc="-5" dirty="0">
                <a:solidFill>
                  <a:srgbClr val="072C61"/>
                </a:solidFill>
                <a:latin typeface="Arial"/>
                <a:cs typeface="Arial"/>
              </a:rPr>
              <a:t>on</a:t>
            </a:r>
            <a:endParaRPr sz="1700">
              <a:latin typeface="Arial"/>
              <a:cs typeface="Arial"/>
            </a:endParaRPr>
          </a:p>
          <a:p>
            <a:pPr marL="192405">
              <a:lnSpc>
                <a:spcPct val="100000"/>
              </a:lnSpc>
              <a:spcBef>
                <a:spcPts val="140"/>
              </a:spcBef>
            </a:pPr>
            <a:r>
              <a:rPr sz="1500" spc="-5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ed</a:t>
            </a:r>
            <a:r>
              <a:rPr sz="1500" spc="-5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500" spc="5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at</a:t>
            </a:r>
            <a:r>
              <a:rPr sz="1500" spc="5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1500" spc="2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ISA</a:t>
            </a:r>
            <a:r>
              <a:rPr sz="1500" spc="-6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&amp;</a:t>
            </a:r>
            <a:r>
              <a:rPr sz="1500" spc="3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me</a:t>
            </a:r>
            <a:r>
              <a:rPr sz="1500" spc="5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han</a:t>
            </a:r>
            <a:r>
              <a:rPr sz="1500" spc="-5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500" spc="5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ms</a:t>
            </a:r>
            <a:r>
              <a:rPr sz="1500" spc="2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enab</a:t>
            </a:r>
            <a:r>
              <a:rPr sz="1500" spc="-5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500" spc="2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h</a:t>
            </a:r>
            <a:r>
              <a:rPr sz="1500" spc="-5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500" spc="5" dirty="0">
                <a:solidFill>
                  <a:srgbClr val="072C61"/>
                </a:solidFill>
                <a:latin typeface="Arial"/>
                <a:cs typeface="Arial"/>
              </a:rPr>
              <a:t>g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her</a:t>
            </a:r>
            <a:r>
              <a:rPr sz="1500" spc="2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perf</a:t>
            </a:r>
            <a:r>
              <a:rPr sz="1500" spc="2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&amp;</a:t>
            </a:r>
            <a:r>
              <a:rPr sz="1500" spc="3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72C61"/>
                </a:solidFill>
                <a:latin typeface="Arial"/>
                <a:cs typeface="Arial"/>
              </a:rPr>
              <a:t>u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ti</a:t>
            </a:r>
            <a:r>
              <a:rPr sz="1500" spc="-5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ization</a:t>
            </a:r>
            <a:endParaRPr sz="1500">
              <a:latin typeface="Arial"/>
              <a:cs typeface="Arial"/>
            </a:endParaRPr>
          </a:p>
          <a:p>
            <a:pPr marL="192405">
              <a:lnSpc>
                <a:spcPts val="1785"/>
              </a:lnSpc>
              <a:spcBef>
                <a:spcPts val="145"/>
              </a:spcBef>
            </a:pPr>
            <a:r>
              <a:rPr sz="1500" spc="5" dirty="0">
                <a:solidFill>
                  <a:srgbClr val="072C61"/>
                </a:solidFill>
                <a:latin typeface="Arial"/>
                <a:cs typeface="Arial"/>
              </a:rPr>
              <a:t>8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-</a:t>
            </a:r>
            <a:r>
              <a:rPr sz="1500" spc="-20" dirty="0">
                <a:solidFill>
                  <a:srgbClr val="072C61"/>
                </a:solidFill>
                <a:latin typeface="Arial"/>
                <a:cs typeface="Arial"/>
              </a:rPr>
              <a:t>w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ay</a:t>
            </a:r>
            <a:r>
              <a:rPr sz="1500" spc="4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spc="-15" dirty="0">
                <a:solidFill>
                  <a:srgbClr val="072C61"/>
                </a:solidFill>
                <a:latin typeface="Arial"/>
                <a:cs typeface="Arial"/>
              </a:rPr>
              <a:t>V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500" spc="-10" dirty="0">
                <a:solidFill>
                  <a:srgbClr val="072C61"/>
                </a:solidFill>
                <a:latin typeface="Arial"/>
                <a:cs typeface="Arial"/>
              </a:rPr>
              <a:t>IW</a:t>
            </a:r>
            <a:r>
              <a:rPr sz="1500" spc="3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-</a:t>
            </a:r>
            <a:r>
              <a:rPr sz="1500" spc="3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72C61"/>
                </a:solidFill>
                <a:latin typeface="Arial"/>
                <a:cs typeface="Arial"/>
              </a:rPr>
              <a:t>u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p</a:t>
            </a:r>
            <a:r>
              <a:rPr sz="1500" spc="3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072C61"/>
                </a:solidFill>
                <a:latin typeface="Arial"/>
                <a:cs typeface="Arial"/>
              </a:rPr>
              <a:t>to</a:t>
            </a:r>
            <a:r>
              <a:rPr sz="1500" spc="4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8</a:t>
            </a:r>
            <a:r>
              <a:rPr sz="1500" spc="3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separ</a:t>
            </a:r>
            <a:r>
              <a:rPr sz="1500" spc="5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500" spc="-10" dirty="0">
                <a:solidFill>
                  <a:srgbClr val="072C61"/>
                </a:solidFill>
                <a:latin typeface="Arial"/>
                <a:cs typeface="Arial"/>
              </a:rPr>
              <a:t>te</a:t>
            </a:r>
            <a:r>
              <a:rPr sz="1500" spc="1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500" spc="5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500" spc="-5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ructions</a:t>
            </a:r>
            <a:r>
              <a:rPr sz="1500" spc="2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comb</a:t>
            </a:r>
            <a:r>
              <a:rPr sz="1500" spc="-5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500" spc="5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ed</a:t>
            </a:r>
            <a:r>
              <a:rPr sz="1500" spc="2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500" spc="4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par</a:t>
            </a:r>
            <a:r>
              <a:rPr sz="1500" spc="5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500" spc="-5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lel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6873" y="1721357"/>
            <a:ext cx="102107" cy="123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7041" y="2045970"/>
            <a:ext cx="114300" cy="150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6873" y="2326385"/>
            <a:ext cx="102107" cy="1234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6873" y="2573273"/>
            <a:ext cx="102107" cy="1234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7041" y="2897885"/>
            <a:ext cx="114300" cy="150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6873" y="3179826"/>
            <a:ext cx="102107" cy="1234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7041" y="3504438"/>
            <a:ext cx="114300" cy="150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6873" y="3784789"/>
            <a:ext cx="102107" cy="1234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6873" y="4031677"/>
            <a:ext cx="102107" cy="1234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14271" y="1676718"/>
            <a:ext cx="6026785" cy="2527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2405">
              <a:lnSpc>
                <a:spcPct val="100000"/>
              </a:lnSpc>
            </a:pPr>
            <a:r>
              <a:rPr sz="1500" spc="5" dirty="0">
                <a:solidFill>
                  <a:srgbClr val="072C61"/>
                </a:solidFill>
                <a:latin typeface="Arial"/>
                <a:cs typeface="Arial"/>
              </a:rPr>
              <a:t>32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-</a:t>
            </a:r>
            <a:r>
              <a:rPr sz="1500" spc="-20" dirty="0">
                <a:solidFill>
                  <a:srgbClr val="072C61"/>
                </a:solidFill>
                <a:latin typeface="Arial"/>
                <a:cs typeface="Arial"/>
              </a:rPr>
              <a:t>w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ay</a:t>
            </a:r>
            <a:r>
              <a:rPr sz="1500" spc="4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par</a:t>
            </a:r>
            <a:r>
              <a:rPr sz="1500" spc="5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500" spc="-5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lel</a:t>
            </a:r>
            <a:r>
              <a:rPr sz="1500" spc="2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500" spc="5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500" spc="20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-s</a:t>
            </a:r>
            <a:r>
              <a:rPr sz="1500" spc="-5" dirty="0">
                <a:solidFill>
                  <a:srgbClr val="072C61"/>
                </a:solidFill>
                <a:latin typeface="Arial"/>
                <a:cs typeface="Arial"/>
              </a:rPr>
              <a:t>to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re</a:t>
            </a:r>
            <a:r>
              <a:rPr sz="1500" spc="1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ma</a:t>
            </a:r>
            <a:r>
              <a:rPr sz="1500" spc="-5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500" spc="5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500" spc="-5" dirty="0">
                <a:solidFill>
                  <a:srgbClr val="072C61"/>
                </a:solidFill>
                <a:latin typeface="Arial"/>
                <a:cs typeface="Arial"/>
              </a:rPr>
              <a:t>tai</a:t>
            </a:r>
            <a:r>
              <a:rPr sz="1500" spc="5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ab</a:t>
            </a:r>
            <a:r>
              <a:rPr sz="1500" spc="-5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500" spc="2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per</a:t>
            </a:r>
            <a:r>
              <a:rPr sz="1500" spc="2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1500" spc="-20" dirty="0">
                <a:solidFill>
                  <a:srgbClr val="072C61"/>
                </a:solidFill>
                <a:latin typeface="Arial"/>
                <a:cs typeface="Arial"/>
              </a:rPr>
              <a:t>y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1500" spc="-5" dirty="0">
                <a:solidFill>
                  <a:srgbClr val="072C61"/>
                </a:solidFill>
                <a:latin typeface="Arial"/>
                <a:cs typeface="Arial"/>
              </a:rPr>
              <a:t>le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700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1700" spc="-5" dirty="0">
                <a:solidFill>
                  <a:srgbClr val="072C61"/>
                </a:solidFill>
                <a:latin typeface="Arial"/>
                <a:cs typeface="Arial"/>
              </a:rPr>
              <a:t>ombinati</a:t>
            </a:r>
            <a:r>
              <a:rPr sz="1700" dirty="0">
                <a:solidFill>
                  <a:srgbClr val="072C61"/>
                </a:solidFill>
                <a:latin typeface="Arial"/>
                <a:cs typeface="Arial"/>
              </a:rPr>
              <a:t>on</a:t>
            </a:r>
            <a:r>
              <a:rPr sz="1700" spc="3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700" dirty="0">
                <a:solidFill>
                  <a:srgbClr val="072C61"/>
                </a:solidFill>
                <a:latin typeface="Arial"/>
                <a:cs typeface="Arial"/>
              </a:rPr>
              <a:t>f</a:t>
            </a:r>
            <a:r>
              <a:rPr sz="1700" spc="6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700" spc="-5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700" dirty="0">
                <a:solidFill>
                  <a:srgbClr val="072C61"/>
                </a:solidFill>
                <a:latin typeface="Arial"/>
                <a:cs typeface="Arial"/>
              </a:rPr>
              <a:t>rong</a:t>
            </a:r>
            <a:r>
              <a:rPr sz="1700" spc="4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72C61"/>
                </a:solidFill>
                <a:latin typeface="Arial"/>
                <a:cs typeface="Arial"/>
              </a:rPr>
              <a:t>vec</a:t>
            </a:r>
            <a:r>
              <a:rPr sz="1700" spc="-5" dirty="0">
                <a:solidFill>
                  <a:srgbClr val="072C61"/>
                </a:solidFill>
                <a:latin typeface="Arial"/>
                <a:cs typeface="Arial"/>
              </a:rPr>
              <a:t>to</a:t>
            </a:r>
            <a:r>
              <a:rPr sz="1700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1700" spc="6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72C61"/>
                </a:solidFill>
                <a:latin typeface="Arial"/>
                <a:cs typeface="Arial"/>
              </a:rPr>
              <a:t>an</a:t>
            </a:r>
            <a:r>
              <a:rPr sz="1700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1700" spc="5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72C61"/>
                </a:solidFill>
                <a:latin typeface="Arial"/>
                <a:cs typeface="Arial"/>
              </a:rPr>
              <a:t>scal</a:t>
            </a:r>
            <a:r>
              <a:rPr sz="1700" spc="-5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700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1700" spc="4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700" spc="-25" dirty="0">
                <a:solidFill>
                  <a:srgbClr val="072C61"/>
                </a:solidFill>
                <a:latin typeface="Arial"/>
                <a:cs typeface="Arial"/>
              </a:rPr>
              <a:t>y</a:t>
            </a:r>
            <a:r>
              <a:rPr sz="1700" spc="-5" dirty="0">
                <a:solidFill>
                  <a:srgbClr val="072C61"/>
                </a:solidFill>
                <a:latin typeface="Arial"/>
                <a:cs typeface="Arial"/>
              </a:rPr>
              <a:t>pe</a:t>
            </a:r>
            <a:r>
              <a:rPr sz="17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700" spc="7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700" dirty="0">
                <a:solidFill>
                  <a:srgbClr val="072C61"/>
                </a:solidFill>
                <a:latin typeface="Arial"/>
                <a:cs typeface="Arial"/>
              </a:rPr>
              <a:t>f</a:t>
            </a:r>
            <a:r>
              <a:rPr sz="1700" spc="6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72C61"/>
                </a:solidFill>
                <a:latin typeface="Arial"/>
                <a:cs typeface="Arial"/>
              </a:rPr>
              <a:t>code</a:t>
            </a:r>
            <a:endParaRPr sz="1700">
              <a:latin typeface="Arial"/>
              <a:cs typeface="Arial"/>
            </a:endParaRPr>
          </a:p>
          <a:p>
            <a:pPr marL="192405">
              <a:lnSpc>
                <a:spcPct val="100000"/>
              </a:lnSpc>
              <a:spcBef>
                <a:spcPts val="140"/>
              </a:spcBef>
            </a:pPr>
            <a:r>
              <a:rPr sz="1500" spc="-5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1500" spc="-10" dirty="0">
                <a:solidFill>
                  <a:srgbClr val="072C61"/>
                </a:solidFill>
                <a:latin typeface="Arial"/>
                <a:cs typeface="Arial"/>
              </a:rPr>
              <a:t>P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U</a:t>
            </a:r>
            <a:r>
              <a:rPr sz="1500" spc="5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good</a:t>
            </a:r>
            <a:r>
              <a:rPr sz="1500" spc="2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mostly</a:t>
            </a:r>
            <a:r>
              <a:rPr sz="1500" spc="2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in</a:t>
            </a:r>
            <a:r>
              <a:rPr sz="1500" spc="4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ca</a:t>
            </a:r>
            <a:r>
              <a:rPr sz="1500" spc="-5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500" spc="5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1500" spc="1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code</a:t>
            </a:r>
            <a:endParaRPr sz="1500">
              <a:latin typeface="Arial"/>
              <a:cs typeface="Arial"/>
            </a:endParaRPr>
          </a:p>
          <a:p>
            <a:pPr marL="12700" indent="179705">
              <a:lnSpc>
                <a:spcPct val="100000"/>
              </a:lnSpc>
              <a:spcBef>
                <a:spcPts val="145"/>
              </a:spcBef>
            </a:pPr>
            <a:r>
              <a:rPr sz="1500" spc="-15" dirty="0">
                <a:solidFill>
                  <a:srgbClr val="072C61"/>
                </a:solidFill>
                <a:latin typeface="Arial"/>
                <a:cs typeface="Arial"/>
              </a:rPr>
              <a:t>G</a:t>
            </a:r>
            <a:r>
              <a:rPr sz="1500" spc="-20" dirty="0">
                <a:solidFill>
                  <a:srgbClr val="072C61"/>
                </a:solidFill>
                <a:latin typeface="Arial"/>
                <a:cs typeface="Arial"/>
              </a:rPr>
              <a:t>P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U</a:t>
            </a:r>
            <a:r>
              <a:rPr sz="1500" spc="4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good</a:t>
            </a:r>
            <a:r>
              <a:rPr sz="1500" spc="3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mostly</a:t>
            </a:r>
            <a:r>
              <a:rPr sz="1500" spc="2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72C61"/>
                </a:solidFill>
                <a:latin typeface="Arial"/>
                <a:cs typeface="Arial"/>
              </a:rPr>
              <a:t>f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or</a:t>
            </a:r>
            <a:r>
              <a:rPr sz="1500" spc="2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par</a:t>
            </a:r>
            <a:r>
              <a:rPr sz="1500" spc="5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500" spc="-5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lel</a:t>
            </a:r>
            <a:r>
              <a:rPr sz="1500" spc="2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po</a:t>
            </a:r>
            <a:r>
              <a:rPr sz="1500" spc="-5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500" spc="-5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500" spc="5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500" spc="-5" dirty="0">
                <a:solidFill>
                  <a:srgbClr val="072C61"/>
                </a:solidFill>
                <a:latin typeface="Arial"/>
                <a:cs typeface="Arial"/>
              </a:rPr>
              <a:t>,</a:t>
            </a:r>
            <a:r>
              <a:rPr sz="1500" spc="1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spc="-20" dirty="0">
                <a:solidFill>
                  <a:srgbClr val="072C61"/>
                </a:solidFill>
                <a:latin typeface="Arial"/>
                <a:cs typeface="Arial"/>
              </a:rPr>
              <a:t>w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eak</a:t>
            </a:r>
            <a:r>
              <a:rPr sz="1500" spc="6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on</a:t>
            </a:r>
            <a:r>
              <a:rPr sz="1500" spc="3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memory</a:t>
            </a:r>
            <a:r>
              <a:rPr sz="1500" spc="2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ccesses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700" dirty="0">
                <a:solidFill>
                  <a:srgbClr val="072C61"/>
                </a:solidFill>
                <a:latin typeface="Arial"/>
                <a:cs typeface="Arial"/>
              </a:rPr>
              <a:t>Enabl</a:t>
            </a:r>
            <a:r>
              <a:rPr sz="1700" spc="-5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7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700" spc="4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72C61"/>
                </a:solidFill>
                <a:latin typeface="Arial"/>
                <a:cs typeface="Arial"/>
              </a:rPr>
              <a:t>f</a:t>
            </a:r>
            <a:r>
              <a:rPr sz="1700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700" spc="-5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700" spc="-15" dirty="0">
                <a:solidFill>
                  <a:srgbClr val="072C61"/>
                </a:solidFill>
                <a:latin typeface="Arial"/>
                <a:cs typeface="Arial"/>
              </a:rPr>
              <a:t>x</a:t>
            </a:r>
            <a:r>
              <a:rPr sz="1700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700" spc="-5" dirty="0">
                <a:solidFill>
                  <a:srgbClr val="072C61"/>
                </a:solidFill>
                <a:latin typeface="Arial"/>
                <a:cs typeface="Arial"/>
              </a:rPr>
              <a:t>b</a:t>
            </a:r>
            <a:r>
              <a:rPr sz="1700" dirty="0">
                <a:solidFill>
                  <a:srgbClr val="072C61"/>
                </a:solidFill>
                <a:latin typeface="Arial"/>
                <a:cs typeface="Arial"/>
              </a:rPr>
              <a:t>le</a:t>
            </a:r>
            <a:r>
              <a:rPr sz="1700" spc="4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72C61"/>
                </a:solidFill>
                <a:latin typeface="Arial"/>
                <a:cs typeface="Arial"/>
              </a:rPr>
              <a:t>f</a:t>
            </a:r>
            <a:r>
              <a:rPr sz="1700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700" spc="-15" dirty="0">
                <a:solidFill>
                  <a:srgbClr val="072C61"/>
                </a:solidFill>
                <a:latin typeface="Arial"/>
                <a:cs typeface="Arial"/>
              </a:rPr>
              <a:t>x</a:t>
            </a:r>
            <a:r>
              <a:rPr sz="1700" spc="-5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700" spc="10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1700" spc="-5" dirty="0">
                <a:solidFill>
                  <a:srgbClr val="072C61"/>
                </a:solidFill>
                <a:latin typeface="Arial"/>
                <a:cs typeface="Arial"/>
              </a:rPr>
              <a:t>-po</a:t>
            </a:r>
            <a:r>
              <a:rPr sz="1700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700" spc="-5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700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700" spc="6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72C61"/>
                </a:solidFill>
                <a:latin typeface="Arial"/>
                <a:cs typeface="Arial"/>
              </a:rPr>
              <a:t>ma</a:t>
            </a:r>
            <a:r>
              <a:rPr sz="1700" spc="-10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700" dirty="0">
                <a:solidFill>
                  <a:srgbClr val="072C61"/>
                </a:solidFill>
                <a:latin typeface="Arial"/>
                <a:cs typeface="Arial"/>
              </a:rPr>
              <a:t>h</a:t>
            </a:r>
            <a:r>
              <a:rPr sz="1700" spc="5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72C61"/>
                </a:solidFill>
                <a:latin typeface="Arial"/>
                <a:cs typeface="Arial"/>
              </a:rPr>
              <a:t>fo</a:t>
            </a:r>
            <a:r>
              <a:rPr sz="1700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1700" spc="6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72C61"/>
                </a:solidFill>
                <a:latin typeface="Arial"/>
                <a:cs typeface="Arial"/>
              </a:rPr>
              <a:t>bet</a:t>
            </a:r>
            <a:r>
              <a:rPr sz="1700" spc="-10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700" spc="-5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700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1700" spc="6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72C61"/>
                </a:solidFill>
                <a:latin typeface="Arial"/>
                <a:cs typeface="Arial"/>
              </a:rPr>
              <a:t>po</a:t>
            </a:r>
            <a:r>
              <a:rPr sz="1700" spc="-20" dirty="0">
                <a:solidFill>
                  <a:srgbClr val="072C61"/>
                </a:solidFill>
                <a:latin typeface="Arial"/>
                <a:cs typeface="Arial"/>
              </a:rPr>
              <a:t>w</a:t>
            </a:r>
            <a:r>
              <a:rPr sz="1700" spc="-5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700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1700" spc="6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700" spc="-45" dirty="0">
                <a:solidFill>
                  <a:srgbClr val="072C61"/>
                </a:solidFill>
                <a:latin typeface="Arial"/>
                <a:cs typeface="Arial"/>
              </a:rPr>
              <a:t>f</a:t>
            </a:r>
            <a:r>
              <a:rPr sz="1700" spc="-5" dirty="0">
                <a:solidFill>
                  <a:srgbClr val="072C61"/>
                </a:solidFill>
                <a:latin typeface="Arial"/>
                <a:cs typeface="Arial"/>
              </a:rPr>
              <a:t>f</a:t>
            </a:r>
            <a:r>
              <a:rPr sz="1700" dirty="0">
                <a:solidFill>
                  <a:srgbClr val="072C61"/>
                </a:solidFill>
                <a:latin typeface="Arial"/>
                <a:cs typeface="Arial"/>
              </a:rPr>
              <a:t>ici</a:t>
            </a:r>
            <a:r>
              <a:rPr sz="1700" spc="-5" dirty="0">
                <a:solidFill>
                  <a:srgbClr val="072C61"/>
                </a:solidFill>
                <a:latin typeface="Arial"/>
                <a:cs typeface="Arial"/>
              </a:rPr>
              <a:t>ency</a:t>
            </a:r>
            <a:endParaRPr sz="1700">
              <a:latin typeface="Arial"/>
              <a:cs typeface="Arial"/>
            </a:endParaRPr>
          </a:p>
          <a:p>
            <a:pPr marL="12700" indent="179705">
              <a:lnSpc>
                <a:spcPct val="100000"/>
              </a:lnSpc>
              <a:spcBef>
                <a:spcPts val="150"/>
              </a:spcBef>
            </a:pPr>
            <a:r>
              <a:rPr sz="1500" spc="-5" dirty="0">
                <a:solidFill>
                  <a:srgbClr val="072C61"/>
                </a:solidFill>
                <a:latin typeface="Arial"/>
                <a:cs typeface="Arial"/>
              </a:rPr>
              <a:t>Com</a:t>
            </a:r>
            <a:r>
              <a:rPr sz="1500" spc="5" dirty="0">
                <a:solidFill>
                  <a:srgbClr val="072C61"/>
                </a:solidFill>
                <a:latin typeface="Arial"/>
                <a:cs typeface="Arial"/>
              </a:rPr>
              <a:t>b</a:t>
            </a:r>
            <a:r>
              <a:rPr sz="1500" spc="-5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500" spc="5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es</a:t>
            </a:r>
            <a:r>
              <a:rPr sz="1500" spc="3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floatin</a:t>
            </a:r>
            <a:r>
              <a:rPr sz="1500" spc="20" dirty="0">
                <a:solidFill>
                  <a:srgbClr val="072C61"/>
                </a:solidFill>
                <a:latin typeface="Arial"/>
                <a:cs typeface="Arial"/>
              </a:rPr>
              <a:t>g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-po</a:t>
            </a:r>
            <a:r>
              <a:rPr sz="1500" spc="-5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500" spc="5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500" spc="-5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50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72C61"/>
                </a:solidFill>
                <a:latin typeface="Arial"/>
                <a:cs typeface="Arial"/>
              </a:rPr>
              <a:t>fo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1500" spc="2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tim</a:t>
            </a:r>
            <a:r>
              <a:rPr sz="1500" spc="1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-</a:t>
            </a:r>
            <a:r>
              <a:rPr sz="1500" spc="-5" dirty="0">
                <a:solidFill>
                  <a:srgbClr val="072C61"/>
                </a:solidFill>
                <a:latin typeface="Arial"/>
                <a:cs typeface="Arial"/>
              </a:rPr>
              <a:t>to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-mar</a:t>
            </a:r>
            <a:r>
              <a:rPr sz="1500" spc="5" dirty="0">
                <a:solidFill>
                  <a:srgbClr val="072C61"/>
                </a:solidFill>
                <a:latin typeface="Arial"/>
                <a:cs typeface="Arial"/>
              </a:rPr>
              <a:t>k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500" spc="-5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50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and</a:t>
            </a:r>
            <a:r>
              <a:rPr sz="1500" spc="3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h</a:t>
            </a:r>
            <a:r>
              <a:rPr sz="1500" spc="-5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500" spc="5" dirty="0">
                <a:solidFill>
                  <a:srgbClr val="072C61"/>
                </a:solidFill>
                <a:latin typeface="Arial"/>
                <a:cs typeface="Arial"/>
              </a:rPr>
              <a:t>g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her</a:t>
            </a:r>
            <a:r>
              <a:rPr sz="1500" spc="2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1500" spc="-20" dirty="0">
                <a:solidFill>
                  <a:srgbClr val="072C61"/>
                </a:solidFill>
                <a:latin typeface="Arial"/>
                <a:cs typeface="Arial"/>
              </a:rPr>
              <a:t>y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namic</a:t>
            </a:r>
            <a:r>
              <a:rPr sz="1500" spc="4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ange</a:t>
            </a:r>
            <a:endParaRPr sz="1500">
              <a:latin typeface="Arial"/>
              <a:cs typeface="Arial"/>
            </a:endParaRPr>
          </a:p>
          <a:p>
            <a:pPr marL="192405" marR="133985" indent="-180340">
              <a:lnSpc>
                <a:spcPct val="107400"/>
              </a:lnSpc>
              <a:spcBef>
                <a:spcPts val="635"/>
              </a:spcBef>
            </a:pPr>
            <a:r>
              <a:rPr sz="1700" spc="-10" dirty="0">
                <a:solidFill>
                  <a:srgbClr val="072C61"/>
                </a:solidFill>
                <a:latin typeface="Arial"/>
                <a:cs typeface="Arial"/>
              </a:rPr>
              <a:t>M</a:t>
            </a:r>
            <a:r>
              <a:rPr sz="1700" spc="-5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700" spc="-15" dirty="0">
                <a:solidFill>
                  <a:srgbClr val="072C61"/>
                </a:solidFill>
                <a:latin typeface="Arial"/>
                <a:cs typeface="Arial"/>
              </a:rPr>
              <a:t>x</a:t>
            </a:r>
            <a:r>
              <a:rPr sz="1700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700" spc="-10" dirty="0">
                <a:solidFill>
                  <a:srgbClr val="072C61"/>
                </a:solidFill>
                <a:latin typeface="Arial"/>
                <a:cs typeface="Arial"/>
              </a:rPr>
              <a:t>m</a:t>
            </a:r>
            <a:r>
              <a:rPr sz="1700" dirty="0">
                <a:solidFill>
                  <a:srgbClr val="072C61"/>
                </a:solidFill>
                <a:latin typeface="Arial"/>
                <a:cs typeface="Arial"/>
              </a:rPr>
              <a:t>izing</a:t>
            </a:r>
            <a:r>
              <a:rPr sz="1700" spc="3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700" spc="-5" dirty="0">
                <a:solidFill>
                  <a:srgbClr val="072C61"/>
                </a:solidFill>
                <a:latin typeface="Arial"/>
                <a:cs typeface="Arial"/>
              </a:rPr>
              <a:t>oca</a:t>
            </a:r>
            <a:r>
              <a:rPr sz="1700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700" spc="3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72C61"/>
                </a:solidFill>
                <a:latin typeface="Arial"/>
                <a:cs typeface="Arial"/>
              </a:rPr>
              <a:t>da</a:t>
            </a:r>
            <a:r>
              <a:rPr sz="1700" spc="-10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70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700" spc="6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72C61"/>
                </a:solidFill>
                <a:latin typeface="Arial"/>
                <a:cs typeface="Arial"/>
              </a:rPr>
              <a:t>re</a:t>
            </a:r>
            <a:r>
              <a:rPr sz="1700" spc="-10" dirty="0">
                <a:solidFill>
                  <a:srgbClr val="072C61"/>
                </a:solidFill>
                <a:latin typeface="Arial"/>
                <a:cs typeface="Arial"/>
              </a:rPr>
              <a:t>u</a:t>
            </a:r>
            <a:r>
              <a:rPr sz="1700" dirty="0">
                <a:solidFill>
                  <a:srgbClr val="072C61"/>
                </a:solidFill>
                <a:latin typeface="Arial"/>
                <a:cs typeface="Arial"/>
              </a:rPr>
              <a:t>se,</a:t>
            </a:r>
            <a:r>
              <a:rPr sz="1700" spc="4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72C61"/>
                </a:solidFill>
                <a:latin typeface="Arial"/>
                <a:cs typeface="Arial"/>
              </a:rPr>
              <a:t>li</a:t>
            </a:r>
            <a:r>
              <a:rPr sz="1700" spc="-10" dirty="0">
                <a:solidFill>
                  <a:srgbClr val="072C61"/>
                </a:solidFill>
                <a:latin typeface="Arial"/>
                <a:cs typeface="Arial"/>
              </a:rPr>
              <a:t>m</a:t>
            </a:r>
            <a:r>
              <a:rPr sz="1700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700" spc="-10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700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700" spc="-5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700" dirty="0">
                <a:solidFill>
                  <a:srgbClr val="072C61"/>
                </a:solidFill>
                <a:latin typeface="Arial"/>
                <a:cs typeface="Arial"/>
              </a:rPr>
              <a:t>g</a:t>
            </a:r>
            <a:r>
              <a:rPr sz="1700" spc="3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72C61"/>
                </a:solidFill>
                <a:latin typeface="Arial"/>
                <a:cs typeface="Arial"/>
              </a:rPr>
              <a:t>DDR</a:t>
            </a:r>
            <a:r>
              <a:rPr sz="1700" spc="2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072C61"/>
                </a:solidFill>
                <a:latin typeface="Arial"/>
                <a:cs typeface="Arial"/>
              </a:rPr>
              <a:t>m</a:t>
            </a:r>
            <a:r>
              <a:rPr sz="1700" spc="-5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700" spc="-10" dirty="0">
                <a:solidFill>
                  <a:srgbClr val="072C61"/>
                </a:solidFill>
                <a:latin typeface="Arial"/>
                <a:cs typeface="Arial"/>
              </a:rPr>
              <a:t>m</a:t>
            </a:r>
            <a:r>
              <a:rPr sz="1700" spc="-5" dirty="0">
                <a:solidFill>
                  <a:srgbClr val="072C61"/>
                </a:solidFill>
                <a:latin typeface="Arial"/>
                <a:cs typeface="Arial"/>
              </a:rPr>
              <a:t>or</a:t>
            </a:r>
            <a:r>
              <a:rPr sz="1700" dirty="0">
                <a:solidFill>
                  <a:srgbClr val="072C61"/>
                </a:solidFill>
                <a:latin typeface="Arial"/>
                <a:cs typeface="Arial"/>
              </a:rPr>
              <a:t>y</a:t>
            </a:r>
            <a:r>
              <a:rPr sz="1700" spc="3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72C61"/>
                </a:solidFill>
                <a:latin typeface="Arial"/>
                <a:cs typeface="Arial"/>
              </a:rPr>
              <a:t>band</a:t>
            </a:r>
            <a:r>
              <a:rPr sz="1700" spc="-25" dirty="0">
                <a:solidFill>
                  <a:srgbClr val="072C61"/>
                </a:solidFill>
                <a:latin typeface="Arial"/>
                <a:cs typeface="Arial"/>
              </a:rPr>
              <a:t>w</a:t>
            </a:r>
            <a:r>
              <a:rPr sz="1700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700" spc="-5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1700" spc="-10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700" dirty="0">
                <a:solidFill>
                  <a:srgbClr val="072C61"/>
                </a:solidFill>
                <a:latin typeface="Arial"/>
                <a:cs typeface="Arial"/>
              </a:rPr>
              <a:t>h</a:t>
            </a:r>
            <a:r>
              <a:rPr sz="170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spc="-15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500" spc="-5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500" spc="5" dirty="0">
                <a:solidFill>
                  <a:srgbClr val="072C61"/>
                </a:solidFill>
                <a:latin typeface="Arial"/>
                <a:cs typeface="Arial"/>
              </a:rPr>
              <a:t>g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500" spc="-5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f</a:t>
            </a:r>
            <a:r>
              <a:rPr sz="1500" spc="-5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500" spc="5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an</a:t>
            </a:r>
            <a:r>
              <a:rPr sz="1500" spc="-5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500" spc="1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memory</a:t>
            </a:r>
            <a:r>
              <a:rPr sz="1500" spc="4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po</a:t>
            </a:r>
            <a:r>
              <a:rPr sz="1500" spc="-20" dirty="0">
                <a:solidFill>
                  <a:srgbClr val="072C61"/>
                </a:solidFill>
                <a:latin typeface="Arial"/>
                <a:cs typeface="Arial"/>
              </a:rPr>
              <a:t>w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er</a:t>
            </a:r>
            <a:r>
              <a:rPr sz="1500" spc="6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sa</a:t>
            </a:r>
            <a:r>
              <a:rPr sz="1500" spc="-20" dirty="0">
                <a:solidFill>
                  <a:srgbClr val="072C61"/>
                </a:solidFill>
                <a:latin typeface="Arial"/>
                <a:cs typeface="Arial"/>
              </a:rPr>
              <a:t>v</a:t>
            </a:r>
            <a:r>
              <a:rPr sz="1500" spc="-5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500" spc="5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g</a:t>
            </a:r>
            <a:r>
              <a:rPr sz="1500" spc="-5" dirty="0">
                <a:solidFill>
                  <a:srgbClr val="072C61"/>
                </a:solidFill>
                <a:latin typeface="Arial"/>
                <a:cs typeface="Arial"/>
              </a:rPr>
              <a:t>,</a:t>
            </a:r>
            <a:r>
              <a:rPr sz="1500" spc="3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spc="-15" dirty="0">
                <a:solidFill>
                  <a:srgbClr val="072C61"/>
                </a:solidFill>
                <a:latin typeface="Arial"/>
                <a:cs typeface="Arial"/>
              </a:rPr>
              <a:t>G</a:t>
            </a:r>
            <a:r>
              <a:rPr sz="1500" spc="-20" dirty="0">
                <a:solidFill>
                  <a:srgbClr val="072C61"/>
                </a:solidFill>
                <a:latin typeface="Arial"/>
                <a:cs typeface="Arial"/>
              </a:rPr>
              <a:t>P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U</a:t>
            </a:r>
            <a:r>
              <a:rPr sz="1500" spc="4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no</a:t>
            </a:r>
            <a:r>
              <a:rPr sz="1500" spc="-5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500" spc="3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ab</a:t>
            </a:r>
            <a:r>
              <a:rPr sz="1500" spc="-5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500" spc="4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072C61"/>
                </a:solidFill>
                <a:latin typeface="Arial"/>
                <a:cs typeface="Arial"/>
              </a:rPr>
              <a:t>to</a:t>
            </a:r>
            <a:r>
              <a:rPr sz="1500" spc="2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uti</a:t>
            </a:r>
            <a:r>
              <a:rPr sz="1500" spc="-5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ize</a:t>
            </a:r>
            <a:r>
              <a:rPr sz="1500" spc="2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spc="-20" dirty="0">
                <a:solidFill>
                  <a:srgbClr val="072C61"/>
                </a:solidFill>
                <a:latin typeface="Arial"/>
                <a:cs typeface="Arial"/>
              </a:rPr>
              <a:t>w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500" spc="-5" dirty="0">
                <a:solidFill>
                  <a:srgbClr val="072C61"/>
                </a:solidFill>
                <a:latin typeface="Arial"/>
                <a:cs typeface="Arial"/>
              </a:rPr>
              <a:t>ll</a:t>
            </a:r>
            <a:r>
              <a:rPr sz="1500" spc="-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spc="-15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nab</a:t>
            </a:r>
            <a:r>
              <a:rPr sz="1500" spc="-5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500" spc="5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500" spc="2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more</a:t>
            </a:r>
            <a:r>
              <a:rPr sz="1500" spc="4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500" spc="-30" dirty="0">
                <a:solidFill>
                  <a:srgbClr val="072C61"/>
                </a:solidFill>
                <a:latin typeface="Arial"/>
                <a:cs typeface="Arial"/>
              </a:rPr>
              <a:t>f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fic</a:t>
            </a:r>
            <a:r>
              <a:rPr sz="1500" spc="-5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500" spc="5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500" spc="-5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500" spc="1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deep</a:t>
            </a:r>
            <a:r>
              <a:rPr sz="1500" spc="2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500" spc="5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ar</a:t>
            </a:r>
            <a:r>
              <a:rPr sz="1500" spc="5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500" spc="-5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500" spc="5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g</a:t>
            </a:r>
            <a:r>
              <a:rPr sz="1500" spc="6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500" spc="-5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500" spc="5" dirty="0">
                <a:solidFill>
                  <a:srgbClr val="072C61"/>
                </a:solidFill>
                <a:latin typeface="Arial"/>
                <a:cs typeface="Arial"/>
              </a:rPr>
              <a:t>g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500" spc="4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de</a:t>
            </a:r>
            <a:r>
              <a:rPr sz="1500" spc="-20" dirty="0">
                <a:solidFill>
                  <a:srgbClr val="072C61"/>
                </a:solidFill>
                <a:latin typeface="Arial"/>
                <a:cs typeface="Arial"/>
              </a:rPr>
              <a:t>v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500" spc="-5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500" spc="5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500" dirty="0">
                <a:solidFill>
                  <a:srgbClr val="072C61"/>
                </a:solidFill>
                <a:latin typeface="Arial"/>
                <a:cs typeface="Arial"/>
              </a:rPr>
              <a:t>pmen</a:t>
            </a:r>
            <a:r>
              <a:rPr sz="1500" spc="-5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261981" y="3577840"/>
            <a:ext cx="1126490" cy="1074420"/>
          </a:xfrm>
          <a:custGeom>
            <a:avLst/>
            <a:gdLst/>
            <a:ahLst/>
            <a:cxnLst/>
            <a:rect l="l" t="t" r="r" b="b"/>
            <a:pathLst>
              <a:path w="1126490" h="1074420">
                <a:moveTo>
                  <a:pt x="562996" y="0"/>
                </a:moveTo>
                <a:lnTo>
                  <a:pt x="516810" y="1780"/>
                </a:lnTo>
                <a:lnTo>
                  <a:pt x="471654" y="7028"/>
                </a:lnTo>
                <a:lnTo>
                  <a:pt x="427674" y="15606"/>
                </a:lnTo>
                <a:lnTo>
                  <a:pt x="385013" y="27376"/>
                </a:lnTo>
                <a:lnTo>
                  <a:pt x="343817" y="42200"/>
                </a:lnTo>
                <a:lnTo>
                  <a:pt x="304230" y="59941"/>
                </a:lnTo>
                <a:lnTo>
                  <a:pt x="266396" y="80458"/>
                </a:lnTo>
                <a:lnTo>
                  <a:pt x="230461" y="103616"/>
                </a:lnTo>
                <a:lnTo>
                  <a:pt x="196570" y="129276"/>
                </a:lnTo>
                <a:lnTo>
                  <a:pt x="164866" y="157299"/>
                </a:lnTo>
                <a:lnTo>
                  <a:pt x="135495" y="187548"/>
                </a:lnTo>
                <a:lnTo>
                  <a:pt x="108601" y="219884"/>
                </a:lnTo>
                <a:lnTo>
                  <a:pt x="84329" y="254170"/>
                </a:lnTo>
                <a:lnTo>
                  <a:pt x="62824" y="290267"/>
                </a:lnTo>
                <a:lnTo>
                  <a:pt x="44231" y="328038"/>
                </a:lnTo>
                <a:lnTo>
                  <a:pt x="28693" y="367344"/>
                </a:lnTo>
                <a:lnTo>
                  <a:pt x="16357" y="408047"/>
                </a:lnTo>
                <a:lnTo>
                  <a:pt x="7366" y="450010"/>
                </a:lnTo>
                <a:lnTo>
                  <a:pt x="1865" y="493094"/>
                </a:lnTo>
                <a:lnTo>
                  <a:pt x="0" y="537161"/>
                </a:lnTo>
                <a:lnTo>
                  <a:pt x="1865" y="581222"/>
                </a:lnTo>
                <a:lnTo>
                  <a:pt x="7366" y="624302"/>
                </a:lnTo>
                <a:lnTo>
                  <a:pt x="16357" y="666262"/>
                </a:lnTo>
                <a:lnTo>
                  <a:pt x="28693" y="706965"/>
                </a:lnTo>
                <a:lnTo>
                  <a:pt x="44231" y="746272"/>
                </a:lnTo>
                <a:lnTo>
                  <a:pt x="62824" y="784045"/>
                </a:lnTo>
                <a:lnTo>
                  <a:pt x="84329" y="820145"/>
                </a:lnTo>
                <a:lnTo>
                  <a:pt x="108601" y="854435"/>
                </a:lnTo>
                <a:lnTo>
                  <a:pt x="135495" y="886776"/>
                </a:lnTo>
                <a:lnTo>
                  <a:pt x="164866" y="917030"/>
                </a:lnTo>
                <a:lnTo>
                  <a:pt x="196570" y="945059"/>
                </a:lnTo>
                <a:lnTo>
                  <a:pt x="230461" y="970724"/>
                </a:lnTo>
                <a:lnTo>
                  <a:pt x="266396" y="993887"/>
                </a:lnTo>
                <a:lnTo>
                  <a:pt x="304230" y="1014411"/>
                </a:lnTo>
                <a:lnTo>
                  <a:pt x="343817" y="1032156"/>
                </a:lnTo>
                <a:lnTo>
                  <a:pt x="385013" y="1046985"/>
                </a:lnTo>
                <a:lnTo>
                  <a:pt x="427674" y="1058759"/>
                </a:lnTo>
                <a:lnTo>
                  <a:pt x="471654" y="1067340"/>
                </a:lnTo>
                <a:lnTo>
                  <a:pt x="516810" y="1072590"/>
                </a:lnTo>
                <a:lnTo>
                  <a:pt x="562996" y="1074371"/>
                </a:lnTo>
                <a:lnTo>
                  <a:pt x="609164" y="1072590"/>
                </a:lnTo>
                <a:lnTo>
                  <a:pt x="654304" y="1067340"/>
                </a:lnTo>
                <a:lnTo>
                  <a:pt x="698270" y="1058759"/>
                </a:lnTo>
                <a:lnTo>
                  <a:pt x="740919" y="1046985"/>
                </a:lnTo>
                <a:lnTo>
                  <a:pt x="782104" y="1032156"/>
                </a:lnTo>
                <a:lnTo>
                  <a:pt x="821682" y="1014411"/>
                </a:lnTo>
                <a:lnTo>
                  <a:pt x="859507" y="993887"/>
                </a:lnTo>
                <a:lnTo>
                  <a:pt x="895434" y="970724"/>
                </a:lnTo>
                <a:lnTo>
                  <a:pt x="929320" y="945059"/>
                </a:lnTo>
                <a:lnTo>
                  <a:pt x="961019" y="917030"/>
                </a:lnTo>
                <a:lnTo>
                  <a:pt x="990386" y="886776"/>
                </a:lnTo>
                <a:lnTo>
                  <a:pt x="1017276" y="854435"/>
                </a:lnTo>
                <a:lnTo>
                  <a:pt x="1041545" y="820145"/>
                </a:lnTo>
                <a:lnTo>
                  <a:pt x="1063048" y="784045"/>
                </a:lnTo>
                <a:lnTo>
                  <a:pt x="1081640" y="746272"/>
                </a:lnTo>
                <a:lnTo>
                  <a:pt x="1097177" y="706965"/>
                </a:lnTo>
                <a:lnTo>
                  <a:pt x="1109513" y="666262"/>
                </a:lnTo>
                <a:lnTo>
                  <a:pt x="1118503" y="624302"/>
                </a:lnTo>
                <a:lnTo>
                  <a:pt x="1124004" y="581222"/>
                </a:lnTo>
                <a:lnTo>
                  <a:pt x="1125870" y="537161"/>
                </a:lnTo>
                <a:lnTo>
                  <a:pt x="1124004" y="493094"/>
                </a:lnTo>
                <a:lnTo>
                  <a:pt x="1118503" y="450010"/>
                </a:lnTo>
                <a:lnTo>
                  <a:pt x="1109513" y="408047"/>
                </a:lnTo>
                <a:lnTo>
                  <a:pt x="1097177" y="367344"/>
                </a:lnTo>
                <a:lnTo>
                  <a:pt x="1081640" y="328038"/>
                </a:lnTo>
                <a:lnTo>
                  <a:pt x="1063048" y="290267"/>
                </a:lnTo>
                <a:lnTo>
                  <a:pt x="1041545" y="254170"/>
                </a:lnTo>
                <a:lnTo>
                  <a:pt x="1017276" y="219884"/>
                </a:lnTo>
                <a:lnTo>
                  <a:pt x="990386" y="187548"/>
                </a:lnTo>
                <a:lnTo>
                  <a:pt x="961019" y="157299"/>
                </a:lnTo>
                <a:lnTo>
                  <a:pt x="929320" y="129276"/>
                </a:lnTo>
                <a:lnTo>
                  <a:pt x="895434" y="103616"/>
                </a:lnTo>
                <a:lnTo>
                  <a:pt x="859507" y="80458"/>
                </a:lnTo>
                <a:lnTo>
                  <a:pt x="821682" y="59941"/>
                </a:lnTo>
                <a:lnTo>
                  <a:pt x="782104" y="42200"/>
                </a:lnTo>
                <a:lnTo>
                  <a:pt x="740919" y="27376"/>
                </a:lnTo>
                <a:lnTo>
                  <a:pt x="698270" y="15606"/>
                </a:lnTo>
                <a:lnTo>
                  <a:pt x="654304" y="7028"/>
                </a:lnTo>
                <a:lnTo>
                  <a:pt x="609164" y="1780"/>
                </a:lnTo>
                <a:lnTo>
                  <a:pt x="562996" y="0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61981" y="723381"/>
            <a:ext cx="1100455" cy="1078865"/>
          </a:xfrm>
          <a:custGeom>
            <a:avLst/>
            <a:gdLst/>
            <a:ahLst/>
            <a:cxnLst/>
            <a:rect l="l" t="t" r="r" b="b"/>
            <a:pathLst>
              <a:path w="1100454" h="1078864">
                <a:moveTo>
                  <a:pt x="549920" y="0"/>
                </a:moveTo>
                <a:lnTo>
                  <a:pt x="504823" y="1787"/>
                </a:lnTo>
                <a:lnTo>
                  <a:pt x="460730" y="7057"/>
                </a:lnTo>
                <a:lnTo>
                  <a:pt x="417781" y="15671"/>
                </a:lnTo>
                <a:lnTo>
                  <a:pt x="376118" y="27490"/>
                </a:lnTo>
                <a:lnTo>
                  <a:pt x="335883" y="42375"/>
                </a:lnTo>
                <a:lnTo>
                  <a:pt x="297217" y="60187"/>
                </a:lnTo>
                <a:lnTo>
                  <a:pt x="260263" y="80787"/>
                </a:lnTo>
                <a:lnTo>
                  <a:pt x="225161" y="104036"/>
                </a:lnTo>
                <a:lnTo>
                  <a:pt x="192054" y="129796"/>
                </a:lnTo>
                <a:lnTo>
                  <a:pt x="161082" y="157928"/>
                </a:lnTo>
                <a:lnTo>
                  <a:pt x="132389" y="188292"/>
                </a:lnTo>
                <a:lnTo>
                  <a:pt x="106114" y="220750"/>
                </a:lnTo>
                <a:lnTo>
                  <a:pt x="82400" y="255163"/>
                </a:lnTo>
                <a:lnTo>
                  <a:pt x="61388" y="291393"/>
                </a:lnTo>
                <a:lnTo>
                  <a:pt x="43221" y="329299"/>
                </a:lnTo>
                <a:lnTo>
                  <a:pt x="28039" y="368744"/>
                </a:lnTo>
                <a:lnTo>
                  <a:pt x="15984" y="409588"/>
                </a:lnTo>
                <a:lnTo>
                  <a:pt x="7198" y="451693"/>
                </a:lnTo>
                <a:lnTo>
                  <a:pt x="1823" y="494920"/>
                </a:lnTo>
                <a:lnTo>
                  <a:pt x="0" y="539130"/>
                </a:lnTo>
                <a:lnTo>
                  <a:pt x="1823" y="583356"/>
                </a:lnTo>
                <a:lnTo>
                  <a:pt x="7198" y="626598"/>
                </a:lnTo>
                <a:lnTo>
                  <a:pt x="15984" y="668716"/>
                </a:lnTo>
                <a:lnTo>
                  <a:pt x="28039" y="709572"/>
                </a:lnTo>
                <a:lnTo>
                  <a:pt x="43221" y="749026"/>
                </a:lnTo>
                <a:lnTo>
                  <a:pt x="61388" y="786940"/>
                </a:lnTo>
                <a:lnTo>
                  <a:pt x="82400" y="823176"/>
                </a:lnTo>
                <a:lnTo>
                  <a:pt x="106114" y="857594"/>
                </a:lnTo>
                <a:lnTo>
                  <a:pt x="132389" y="890056"/>
                </a:lnTo>
                <a:lnTo>
                  <a:pt x="161082" y="920423"/>
                </a:lnTo>
                <a:lnTo>
                  <a:pt x="192054" y="948557"/>
                </a:lnTo>
                <a:lnTo>
                  <a:pt x="225161" y="974318"/>
                </a:lnTo>
                <a:lnTo>
                  <a:pt x="260263" y="997567"/>
                </a:lnTo>
                <a:lnTo>
                  <a:pt x="297217" y="1018168"/>
                </a:lnTo>
                <a:lnTo>
                  <a:pt x="335883" y="1035979"/>
                </a:lnTo>
                <a:lnTo>
                  <a:pt x="376118" y="1050863"/>
                </a:lnTo>
                <a:lnTo>
                  <a:pt x="417781" y="1062681"/>
                </a:lnTo>
                <a:lnTo>
                  <a:pt x="460730" y="1071294"/>
                </a:lnTo>
                <a:lnTo>
                  <a:pt x="504823" y="1076564"/>
                </a:lnTo>
                <a:lnTo>
                  <a:pt x="549920" y="1078351"/>
                </a:lnTo>
                <a:lnTo>
                  <a:pt x="595034" y="1076564"/>
                </a:lnTo>
                <a:lnTo>
                  <a:pt x="639143" y="1071294"/>
                </a:lnTo>
                <a:lnTo>
                  <a:pt x="682106" y="1062681"/>
                </a:lnTo>
                <a:lnTo>
                  <a:pt x="723781" y="1050863"/>
                </a:lnTo>
                <a:lnTo>
                  <a:pt x="764027" y="1035979"/>
                </a:lnTo>
                <a:lnTo>
                  <a:pt x="802702" y="1018168"/>
                </a:lnTo>
                <a:lnTo>
                  <a:pt x="839665" y="997567"/>
                </a:lnTo>
                <a:lnTo>
                  <a:pt x="874774" y="974318"/>
                </a:lnTo>
                <a:lnTo>
                  <a:pt x="907887" y="948557"/>
                </a:lnTo>
                <a:lnTo>
                  <a:pt x="938863" y="920423"/>
                </a:lnTo>
                <a:lnTo>
                  <a:pt x="967562" y="890056"/>
                </a:lnTo>
                <a:lnTo>
                  <a:pt x="993840" y="857594"/>
                </a:lnTo>
                <a:lnTo>
                  <a:pt x="1017556" y="823176"/>
                </a:lnTo>
                <a:lnTo>
                  <a:pt x="1038570" y="786940"/>
                </a:lnTo>
                <a:lnTo>
                  <a:pt x="1056739" y="749026"/>
                </a:lnTo>
                <a:lnTo>
                  <a:pt x="1071922" y="709572"/>
                </a:lnTo>
                <a:lnTo>
                  <a:pt x="1083977" y="668716"/>
                </a:lnTo>
                <a:lnTo>
                  <a:pt x="1092763" y="626598"/>
                </a:lnTo>
                <a:lnTo>
                  <a:pt x="1098138" y="583356"/>
                </a:lnTo>
                <a:lnTo>
                  <a:pt x="1099962" y="539130"/>
                </a:lnTo>
                <a:lnTo>
                  <a:pt x="1098138" y="494920"/>
                </a:lnTo>
                <a:lnTo>
                  <a:pt x="1092763" y="451693"/>
                </a:lnTo>
                <a:lnTo>
                  <a:pt x="1083977" y="409588"/>
                </a:lnTo>
                <a:lnTo>
                  <a:pt x="1071922" y="368744"/>
                </a:lnTo>
                <a:lnTo>
                  <a:pt x="1056739" y="329299"/>
                </a:lnTo>
                <a:lnTo>
                  <a:pt x="1038570" y="291393"/>
                </a:lnTo>
                <a:lnTo>
                  <a:pt x="1017556" y="255163"/>
                </a:lnTo>
                <a:lnTo>
                  <a:pt x="993840" y="220750"/>
                </a:lnTo>
                <a:lnTo>
                  <a:pt x="967562" y="188292"/>
                </a:lnTo>
                <a:lnTo>
                  <a:pt x="938863" y="157928"/>
                </a:lnTo>
                <a:lnTo>
                  <a:pt x="907887" y="129796"/>
                </a:lnTo>
                <a:lnTo>
                  <a:pt x="874774" y="104036"/>
                </a:lnTo>
                <a:lnTo>
                  <a:pt x="839665" y="80787"/>
                </a:lnTo>
                <a:lnTo>
                  <a:pt x="802702" y="60187"/>
                </a:lnTo>
                <a:lnTo>
                  <a:pt x="764027" y="42375"/>
                </a:lnTo>
                <a:lnTo>
                  <a:pt x="723781" y="27490"/>
                </a:lnTo>
                <a:lnTo>
                  <a:pt x="682106" y="15671"/>
                </a:lnTo>
                <a:lnTo>
                  <a:pt x="639143" y="7057"/>
                </a:lnTo>
                <a:lnTo>
                  <a:pt x="595034" y="1787"/>
                </a:lnTo>
                <a:lnTo>
                  <a:pt x="54992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61981" y="723381"/>
            <a:ext cx="1100455" cy="1078865"/>
          </a:xfrm>
          <a:custGeom>
            <a:avLst/>
            <a:gdLst/>
            <a:ahLst/>
            <a:cxnLst/>
            <a:rect l="l" t="t" r="r" b="b"/>
            <a:pathLst>
              <a:path w="1100454" h="1078864">
                <a:moveTo>
                  <a:pt x="0" y="539130"/>
                </a:moveTo>
                <a:lnTo>
                  <a:pt x="1823" y="494920"/>
                </a:lnTo>
                <a:lnTo>
                  <a:pt x="7198" y="451693"/>
                </a:lnTo>
                <a:lnTo>
                  <a:pt x="15984" y="409588"/>
                </a:lnTo>
                <a:lnTo>
                  <a:pt x="28039" y="368744"/>
                </a:lnTo>
                <a:lnTo>
                  <a:pt x="43221" y="329299"/>
                </a:lnTo>
                <a:lnTo>
                  <a:pt x="61388" y="291393"/>
                </a:lnTo>
                <a:lnTo>
                  <a:pt x="82400" y="255163"/>
                </a:lnTo>
                <a:lnTo>
                  <a:pt x="106114" y="220750"/>
                </a:lnTo>
                <a:lnTo>
                  <a:pt x="132389" y="188292"/>
                </a:lnTo>
                <a:lnTo>
                  <a:pt x="161082" y="157928"/>
                </a:lnTo>
                <a:lnTo>
                  <a:pt x="192054" y="129796"/>
                </a:lnTo>
                <a:lnTo>
                  <a:pt x="225161" y="104036"/>
                </a:lnTo>
                <a:lnTo>
                  <a:pt x="260263" y="80787"/>
                </a:lnTo>
                <a:lnTo>
                  <a:pt x="297217" y="60187"/>
                </a:lnTo>
                <a:lnTo>
                  <a:pt x="335883" y="42375"/>
                </a:lnTo>
                <a:lnTo>
                  <a:pt x="376118" y="27490"/>
                </a:lnTo>
                <a:lnTo>
                  <a:pt x="417781" y="15671"/>
                </a:lnTo>
                <a:lnTo>
                  <a:pt x="460730" y="7057"/>
                </a:lnTo>
                <a:lnTo>
                  <a:pt x="504823" y="1787"/>
                </a:lnTo>
                <a:lnTo>
                  <a:pt x="549920" y="0"/>
                </a:lnTo>
                <a:lnTo>
                  <a:pt x="595034" y="1787"/>
                </a:lnTo>
                <a:lnTo>
                  <a:pt x="639143" y="7057"/>
                </a:lnTo>
                <a:lnTo>
                  <a:pt x="682106" y="15671"/>
                </a:lnTo>
                <a:lnTo>
                  <a:pt x="723781" y="27490"/>
                </a:lnTo>
                <a:lnTo>
                  <a:pt x="764027" y="42375"/>
                </a:lnTo>
                <a:lnTo>
                  <a:pt x="802702" y="60187"/>
                </a:lnTo>
                <a:lnTo>
                  <a:pt x="839665" y="80787"/>
                </a:lnTo>
                <a:lnTo>
                  <a:pt x="874774" y="104036"/>
                </a:lnTo>
                <a:lnTo>
                  <a:pt x="907887" y="129796"/>
                </a:lnTo>
                <a:lnTo>
                  <a:pt x="938863" y="157928"/>
                </a:lnTo>
                <a:lnTo>
                  <a:pt x="967562" y="188292"/>
                </a:lnTo>
                <a:lnTo>
                  <a:pt x="993840" y="220750"/>
                </a:lnTo>
                <a:lnTo>
                  <a:pt x="1017556" y="255163"/>
                </a:lnTo>
                <a:lnTo>
                  <a:pt x="1038570" y="291393"/>
                </a:lnTo>
                <a:lnTo>
                  <a:pt x="1056739" y="329299"/>
                </a:lnTo>
                <a:lnTo>
                  <a:pt x="1071922" y="368744"/>
                </a:lnTo>
                <a:lnTo>
                  <a:pt x="1083977" y="409588"/>
                </a:lnTo>
                <a:lnTo>
                  <a:pt x="1092763" y="451693"/>
                </a:lnTo>
                <a:lnTo>
                  <a:pt x="1098138" y="494920"/>
                </a:lnTo>
                <a:lnTo>
                  <a:pt x="1099962" y="539130"/>
                </a:lnTo>
                <a:lnTo>
                  <a:pt x="1098138" y="583356"/>
                </a:lnTo>
                <a:lnTo>
                  <a:pt x="1092763" y="626598"/>
                </a:lnTo>
                <a:lnTo>
                  <a:pt x="1083977" y="668716"/>
                </a:lnTo>
                <a:lnTo>
                  <a:pt x="1071922" y="709572"/>
                </a:lnTo>
                <a:lnTo>
                  <a:pt x="1056739" y="749026"/>
                </a:lnTo>
                <a:lnTo>
                  <a:pt x="1038570" y="786940"/>
                </a:lnTo>
                <a:lnTo>
                  <a:pt x="1017556" y="823176"/>
                </a:lnTo>
                <a:lnTo>
                  <a:pt x="993840" y="857594"/>
                </a:lnTo>
                <a:lnTo>
                  <a:pt x="967562" y="890056"/>
                </a:lnTo>
                <a:lnTo>
                  <a:pt x="938863" y="920423"/>
                </a:lnTo>
                <a:lnTo>
                  <a:pt x="907887" y="948557"/>
                </a:lnTo>
                <a:lnTo>
                  <a:pt x="874774" y="974318"/>
                </a:lnTo>
                <a:lnTo>
                  <a:pt x="839665" y="997567"/>
                </a:lnTo>
                <a:lnTo>
                  <a:pt x="802702" y="1018168"/>
                </a:lnTo>
                <a:lnTo>
                  <a:pt x="764027" y="1035979"/>
                </a:lnTo>
                <a:lnTo>
                  <a:pt x="723781" y="1050863"/>
                </a:lnTo>
                <a:lnTo>
                  <a:pt x="682106" y="1062681"/>
                </a:lnTo>
                <a:lnTo>
                  <a:pt x="639143" y="1071294"/>
                </a:lnTo>
                <a:lnTo>
                  <a:pt x="595034" y="1076564"/>
                </a:lnTo>
                <a:lnTo>
                  <a:pt x="549920" y="1078351"/>
                </a:lnTo>
                <a:lnTo>
                  <a:pt x="504823" y="1076564"/>
                </a:lnTo>
                <a:lnTo>
                  <a:pt x="460730" y="1071294"/>
                </a:lnTo>
                <a:lnTo>
                  <a:pt x="417781" y="1062681"/>
                </a:lnTo>
                <a:lnTo>
                  <a:pt x="376118" y="1050863"/>
                </a:lnTo>
                <a:lnTo>
                  <a:pt x="335883" y="1035979"/>
                </a:lnTo>
                <a:lnTo>
                  <a:pt x="297217" y="1018168"/>
                </a:lnTo>
                <a:lnTo>
                  <a:pt x="260263" y="997567"/>
                </a:lnTo>
                <a:lnTo>
                  <a:pt x="225161" y="974318"/>
                </a:lnTo>
                <a:lnTo>
                  <a:pt x="192054" y="948557"/>
                </a:lnTo>
                <a:lnTo>
                  <a:pt x="161082" y="920423"/>
                </a:lnTo>
                <a:lnTo>
                  <a:pt x="132389" y="890056"/>
                </a:lnTo>
                <a:lnTo>
                  <a:pt x="106114" y="857594"/>
                </a:lnTo>
                <a:lnTo>
                  <a:pt x="82400" y="823176"/>
                </a:lnTo>
                <a:lnTo>
                  <a:pt x="61388" y="786940"/>
                </a:lnTo>
                <a:lnTo>
                  <a:pt x="43221" y="749026"/>
                </a:lnTo>
                <a:lnTo>
                  <a:pt x="28039" y="709572"/>
                </a:lnTo>
                <a:lnTo>
                  <a:pt x="15984" y="668716"/>
                </a:lnTo>
                <a:lnTo>
                  <a:pt x="7198" y="626598"/>
                </a:lnTo>
                <a:lnTo>
                  <a:pt x="1823" y="583356"/>
                </a:lnTo>
                <a:lnTo>
                  <a:pt x="0" y="539130"/>
                </a:lnTo>
                <a:close/>
              </a:path>
            </a:pathLst>
          </a:custGeom>
          <a:ln w="12700">
            <a:solidFill>
              <a:srgbClr val="CDD9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170806" y="3948227"/>
            <a:ext cx="1489710" cy="1173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1450" algn="ctr">
              <a:lnSpc>
                <a:spcPct val="100000"/>
              </a:lnSpc>
            </a:pP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9x</a:t>
            </a:r>
            <a:endParaRPr sz="28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  <a:spcBef>
                <a:spcPts val="2110"/>
              </a:spcBef>
            </a:pP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800" spc="-40" dirty="0">
                <a:solidFill>
                  <a:srgbClr val="072C61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1800" spc="9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800" spc="-40" dirty="0">
                <a:solidFill>
                  <a:srgbClr val="072C61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er*</a:t>
            </a:r>
            <a:endParaRPr sz="1800">
              <a:latin typeface="Arial"/>
              <a:cs typeface="Arial"/>
            </a:endParaRPr>
          </a:p>
          <a:p>
            <a:pPr marR="296545" algn="ctr">
              <a:lnSpc>
                <a:spcPct val="100000"/>
              </a:lnSpc>
              <a:spcBef>
                <a:spcPts val="509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12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ob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il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GP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447285" y="1095043"/>
            <a:ext cx="73977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0" dirty="0">
                <a:solidFill>
                  <a:srgbClr val="072C61"/>
                </a:solidFill>
                <a:latin typeface="Arial"/>
                <a:cs typeface="Arial"/>
              </a:rPr>
              <a:t>3</a:t>
            </a:r>
            <a:r>
              <a:rPr sz="2800" b="1" spc="-5" dirty="0">
                <a:solidFill>
                  <a:srgbClr val="072C61"/>
                </a:solidFill>
                <a:latin typeface="Arial"/>
                <a:cs typeface="Arial"/>
              </a:rPr>
              <a:t>3</a:t>
            </a:r>
            <a:r>
              <a:rPr sz="2800" b="1" spc="-25" dirty="0">
                <a:solidFill>
                  <a:srgbClr val="072C61"/>
                </a:solidFill>
                <a:latin typeface="Arial"/>
                <a:cs typeface="Arial"/>
              </a:rPr>
              <a:t>%</a:t>
            </a:r>
            <a:endParaRPr sz="2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261981" y="2117467"/>
            <a:ext cx="1162685" cy="1118235"/>
          </a:xfrm>
          <a:custGeom>
            <a:avLst/>
            <a:gdLst/>
            <a:ahLst/>
            <a:cxnLst/>
            <a:rect l="l" t="t" r="r" b="b"/>
            <a:pathLst>
              <a:path w="1162684" h="1118235">
                <a:moveTo>
                  <a:pt x="581284" y="0"/>
                </a:moveTo>
                <a:lnTo>
                  <a:pt x="533608" y="1852"/>
                </a:lnTo>
                <a:lnTo>
                  <a:pt x="486993" y="7314"/>
                </a:lnTo>
                <a:lnTo>
                  <a:pt x="441591" y="16241"/>
                </a:lnTo>
                <a:lnTo>
                  <a:pt x="397548" y="28490"/>
                </a:lnTo>
                <a:lnTo>
                  <a:pt x="355017" y="43917"/>
                </a:lnTo>
                <a:lnTo>
                  <a:pt x="314145" y="62378"/>
                </a:lnTo>
                <a:lnTo>
                  <a:pt x="275083" y="83730"/>
                </a:lnTo>
                <a:lnTo>
                  <a:pt x="237980" y="107828"/>
                </a:lnTo>
                <a:lnTo>
                  <a:pt x="202985" y="134529"/>
                </a:lnTo>
                <a:lnTo>
                  <a:pt x="170249" y="163690"/>
                </a:lnTo>
                <a:lnTo>
                  <a:pt x="139921" y="195166"/>
                </a:lnTo>
                <a:lnTo>
                  <a:pt x="112150" y="228813"/>
                </a:lnTo>
                <a:lnTo>
                  <a:pt x="87086" y="264489"/>
                </a:lnTo>
                <a:lnTo>
                  <a:pt x="64879" y="302049"/>
                </a:lnTo>
                <a:lnTo>
                  <a:pt x="45678" y="341349"/>
                </a:lnTo>
                <a:lnTo>
                  <a:pt x="29633" y="382246"/>
                </a:lnTo>
                <a:lnTo>
                  <a:pt x="16893" y="424596"/>
                </a:lnTo>
                <a:lnTo>
                  <a:pt x="7607" y="468255"/>
                </a:lnTo>
                <a:lnTo>
                  <a:pt x="1926" y="513080"/>
                </a:lnTo>
                <a:lnTo>
                  <a:pt x="0" y="558926"/>
                </a:lnTo>
                <a:lnTo>
                  <a:pt x="1926" y="604775"/>
                </a:lnTo>
                <a:lnTo>
                  <a:pt x="7607" y="649601"/>
                </a:lnTo>
                <a:lnTo>
                  <a:pt x="16893" y="693261"/>
                </a:lnTo>
                <a:lnTo>
                  <a:pt x="29633" y="735611"/>
                </a:lnTo>
                <a:lnTo>
                  <a:pt x="45678" y="776509"/>
                </a:lnTo>
                <a:lnTo>
                  <a:pt x="64879" y="815810"/>
                </a:lnTo>
                <a:lnTo>
                  <a:pt x="87086" y="853369"/>
                </a:lnTo>
                <a:lnTo>
                  <a:pt x="112150" y="889045"/>
                </a:lnTo>
                <a:lnTo>
                  <a:pt x="139921" y="922692"/>
                </a:lnTo>
                <a:lnTo>
                  <a:pt x="170249" y="954168"/>
                </a:lnTo>
                <a:lnTo>
                  <a:pt x="202985" y="983328"/>
                </a:lnTo>
                <a:lnTo>
                  <a:pt x="237980" y="1010029"/>
                </a:lnTo>
                <a:lnTo>
                  <a:pt x="275083" y="1034126"/>
                </a:lnTo>
                <a:lnTo>
                  <a:pt x="314145" y="1055477"/>
                </a:lnTo>
                <a:lnTo>
                  <a:pt x="355017" y="1073938"/>
                </a:lnTo>
                <a:lnTo>
                  <a:pt x="397548" y="1089364"/>
                </a:lnTo>
                <a:lnTo>
                  <a:pt x="441591" y="1101613"/>
                </a:lnTo>
                <a:lnTo>
                  <a:pt x="486993" y="1110540"/>
                </a:lnTo>
                <a:lnTo>
                  <a:pt x="533608" y="1116001"/>
                </a:lnTo>
                <a:lnTo>
                  <a:pt x="581284" y="1117853"/>
                </a:lnTo>
                <a:lnTo>
                  <a:pt x="628960" y="1116001"/>
                </a:lnTo>
                <a:lnTo>
                  <a:pt x="675577" y="1110540"/>
                </a:lnTo>
                <a:lnTo>
                  <a:pt x="720984" y="1101613"/>
                </a:lnTo>
                <a:lnTo>
                  <a:pt x="765031" y="1089364"/>
                </a:lnTo>
                <a:lnTo>
                  <a:pt x="807569" y="1073938"/>
                </a:lnTo>
                <a:lnTo>
                  <a:pt x="848448" y="1055477"/>
                </a:lnTo>
                <a:lnTo>
                  <a:pt x="887519" y="1034126"/>
                </a:lnTo>
                <a:lnTo>
                  <a:pt x="924630" y="1010029"/>
                </a:lnTo>
                <a:lnTo>
                  <a:pt x="959634" y="983328"/>
                </a:lnTo>
                <a:lnTo>
                  <a:pt x="992379" y="954168"/>
                </a:lnTo>
                <a:lnTo>
                  <a:pt x="1022716" y="922692"/>
                </a:lnTo>
                <a:lnTo>
                  <a:pt x="1050496" y="889045"/>
                </a:lnTo>
                <a:lnTo>
                  <a:pt x="1075568" y="853369"/>
                </a:lnTo>
                <a:lnTo>
                  <a:pt x="1097784" y="815810"/>
                </a:lnTo>
                <a:lnTo>
                  <a:pt x="1116992" y="776509"/>
                </a:lnTo>
                <a:lnTo>
                  <a:pt x="1133044" y="735611"/>
                </a:lnTo>
                <a:lnTo>
                  <a:pt x="1145789" y="693261"/>
                </a:lnTo>
                <a:lnTo>
                  <a:pt x="1155078" y="649601"/>
                </a:lnTo>
                <a:lnTo>
                  <a:pt x="1160762" y="604775"/>
                </a:lnTo>
                <a:lnTo>
                  <a:pt x="1162690" y="558926"/>
                </a:lnTo>
                <a:lnTo>
                  <a:pt x="1160762" y="513080"/>
                </a:lnTo>
                <a:lnTo>
                  <a:pt x="1155078" y="468255"/>
                </a:lnTo>
                <a:lnTo>
                  <a:pt x="1145789" y="424596"/>
                </a:lnTo>
                <a:lnTo>
                  <a:pt x="1133044" y="382246"/>
                </a:lnTo>
                <a:lnTo>
                  <a:pt x="1116992" y="341349"/>
                </a:lnTo>
                <a:lnTo>
                  <a:pt x="1097784" y="302049"/>
                </a:lnTo>
                <a:lnTo>
                  <a:pt x="1075568" y="264489"/>
                </a:lnTo>
                <a:lnTo>
                  <a:pt x="1050496" y="228813"/>
                </a:lnTo>
                <a:lnTo>
                  <a:pt x="1022716" y="195166"/>
                </a:lnTo>
                <a:lnTo>
                  <a:pt x="992379" y="163690"/>
                </a:lnTo>
                <a:lnTo>
                  <a:pt x="959634" y="134529"/>
                </a:lnTo>
                <a:lnTo>
                  <a:pt x="924630" y="107828"/>
                </a:lnTo>
                <a:lnTo>
                  <a:pt x="887519" y="83730"/>
                </a:lnTo>
                <a:lnTo>
                  <a:pt x="848448" y="62378"/>
                </a:lnTo>
                <a:lnTo>
                  <a:pt x="807569" y="43917"/>
                </a:lnTo>
                <a:lnTo>
                  <a:pt x="765031" y="28490"/>
                </a:lnTo>
                <a:lnTo>
                  <a:pt x="720984" y="16241"/>
                </a:lnTo>
                <a:lnTo>
                  <a:pt x="675577" y="7314"/>
                </a:lnTo>
                <a:lnTo>
                  <a:pt x="628960" y="1852"/>
                </a:lnTo>
                <a:lnTo>
                  <a:pt x="581284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534154" y="2509182"/>
            <a:ext cx="61912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5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2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30903" y="1775639"/>
            <a:ext cx="19278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Faster</a:t>
            </a:r>
            <a:r>
              <a:rPr sz="1800" spc="4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pr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cess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g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*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361945" y="3238426"/>
            <a:ext cx="88709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Sma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r*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64236" y="4248911"/>
            <a:ext cx="6326123" cy="7162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7408" y="4210811"/>
            <a:ext cx="5926836" cy="8610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0131" y="4275583"/>
            <a:ext cx="6220460" cy="609600"/>
          </a:xfrm>
          <a:custGeom>
            <a:avLst/>
            <a:gdLst/>
            <a:ahLst/>
            <a:cxnLst/>
            <a:rect l="l" t="t" r="r" b="b"/>
            <a:pathLst>
              <a:path w="6220459" h="609600">
                <a:moveTo>
                  <a:pt x="0" y="609420"/>
                </a:moveTo>
                <a:lnTo>
                  <a:pt x="6220083" y="609420"/>
                </a:lnTo>
                <a:lnTo>
                  <a:pt x="6220083" y="0"/>
                </a:lnTo>
                <a:lnTo>
                  <a:pt x="0" y="0"/>
                </a:lnTo>
                <a:lnTo>
                  <a:pt x="0" y="60942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48693" y="4331699"/>
            <a:ext cx="5501640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CE</a:t>
            </a:r>
            <a:r>
              <a:rPr sz="1800" b="1" spc="-15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M4</a:t>
            </a:r>
            <a:r>
              <a:rPr sz="1800" b="1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8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combi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ation</a:t>
            </a:r>
            <a:r>
              <a:rPr sz="18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2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1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SW</a:t>
            </a:r>
            <a:r>
              <a:rPr sz="18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platform</a:t>
            </a:r>
            <a:r>
              <a:rPr sz="18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tim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-t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o-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nd</a:t>
            </a:r>
            <a:r>
              <a:rPr sz="18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nds</a:t>
            </a:r>
            <a:r>
              <a:rPr sz="18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ice</a:t>
            </a:r>
            <a:r>
              <a:rPr sz="18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batt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8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life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366" y="3640515"/>
            <a:ext cx="5545455" cy="705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35" dirty="0">
                <a:solidFill>
                  <a:srgbClr val="004D88"/>
                </a:solidFill>
                <a:latin typeface="Arial"/>
                <a:cs typeface="Arial"/>
              </a:rPr>
              <a:t>W</a:t>
            </a:r>
            <a:r>
              <a:rPr sz="1800" b="1" spc="-10" dirty="0">
                <a:solidFill>
                  <a:srgbClr val="004D88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004D88"/>
                </a:solidFill>
                <a:latin typeface="Arial"/>
                <a:cs typeface="Arial"/>
              </a:rPr>
              <a:t>lco</a:t>
            </a:r>
            <a:r>
              <a:rPr sz="1800" b="1" spc="-10" dirty="0">
                <a:solidFill>
                  <a:srgbClr val="004D88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4D88"/>
                </a:solidFill>
                <a:latin typeface="Arial"/>
                <a:cs typeface="Arial"/>
              </a:rPr>
              <a:t>e</a:t>
            </a:r>
            <a:r>
              <a:rPr sz="1800" b="1" spc="45" dirty="0">
                <a:solidFill>
                  <a:srgbClr val="004D88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4D88"/>
                </a:solidFill>
                <a:latin typeface="Arial"/>
                <a:cs typeface="Arial"/>
              </a:rPr>
              <a:t>to</a:t>
            </a:r>
            <a:r>
              <a:rPr sz="1800" b="1" spc="55" dirty="0">
                <a:solidFill>
                  <a:srgbClr val="004D88"/>
                </a:solidFill>
                <a:latin typeface="Times New Roman"/>
                <a:cs typeface="Times New Roman"/>
              </a:rPr>
              <a:t> </a:t>
            </a:r>
            <a:r>
              <a:rPr sz="1800" b="1" spc="-40" dirty="0">
                <a:solidFill>
                  <a:srgbClr val="004D88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004D88"/>
                </a:solidFill>
                <a:latin typeface="Arial"/>
                <a:cs typeface="Arial"/>
              </a:rPr>
              <a:t>isit</a:t>
            </a:r>
            <a:r>
              <a:rPr sz="1800" b="1" spc="70" dirty="0">
                <a:solidFill>
                  <a:srgbClr val="004D88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4D88"/>
                </a:solidFill>
                <a:latin typeface="Arial"/>
                <a:cs typeface="Arial"/>
              </a:rPr>
              <a:t>us</a:t>
            </a:r>
            <a:r>
              <a:rPr sz="1800" b="1" spc="50" dirty="0">
                <a:solidFill>
                  <a:srgbClr val="004D88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4D88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4D88"/>
                </a:solidFill>
                <a:latin typeface="Arial"/>
                <a:cs typeface="Arial"/>
              </a:rPr>
              <a:t>t</a:t>
            </a:r>
            <a:r>
              <a:rPr sz="1800" b="1" spc="50" dirty="0">
                <a:solidFill>
                  <a:srgbClr val="004D88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4D88"/>
                </a:solidFill>
                <a:latin typeface="Arial"/>
                <a:cs typeface="Arial"/>
              </a:rPr>
              <a:t>the</a:t>
            </a:r>
            <a:r>
              <a:rPr sz="1800" b="1" spc="50" dirty="0">
                <a:solidFill>
                  <a:srgbClr val="004D88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4D88"/>
                </a:solidFill>
                <a:latin typeface="Arial"/>
                <a:cs typeface="Arial"/>
              </a:rPr>
              <a:t>de</a:t>
            </a:r>
            <a:r>
              <a:rPr sz="1800" b="1" spc="-10" dirty="0">
                <a:solidFill>
                  <a:srgbClr val="004D88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4D88"/>
                </a:solidFill>
                <a:latin typeface="Arial"/>
                <a:cs typeface="Arial"/>
              </a:rPr>
              <a:t>o</a:t>
            </a:r>
            <a:r>
              <a:rPr sz="1800" b="1" spc="40" dirty="0">
                <a:solidFill>
                  <a:srgbClr val="004D88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4D88"/>
                </a:solidFill>
                <a:latin typeface="Arial"/>
                <a:cs typeface="Arial"/>
              </a:rPr>
              <a:t>t</a:t>
            </a:r>
            <a:r>
              <a:rPr sz="1800" b="1" spc="-10" dirty="0">
                <a:solidFill>
                  <a:srgbClr val="004D88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4D88"/>
                </a:solidFill>
                <a:latin typeface="Arial"/>
                <a:cs typeface="Arial"/>
              </a:rPr>
              <a:t>ble</a:t>
            </a:r>
            <a:r>
              <a:rPr sz="1800" b="1" spc="45" dirty="0">
                <a:solidFill>
                  <a:srgbClr val="004D88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4D88"/>
                </a:solidFill>
                <a:latin typeface="Arial"/>
                <a:cs typeface="Arial"/>
              </a:rPr>
              <a:t>to</a:t>
            </a:r>
            <a:r>
              <a:rPr sz="1800" b="1" spc="45" dirty="0">
                <a:solidFill>
                  <a:srgbClr val="004D88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4D88"/>
                </a:solidFill>
                <a:latin typeface="Arial"/>
                <a:cs typeface="Arial"/>
              </a:rPr>
              <a:t>he</a:t>
            </a:r>
            <a:r>
              <a:rPr sz="1800" b="1" spc="-10" dirty="0">
                <a:solidFill>
                  <a:srgbClr val="004D88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4D88"/>
                </a:solidFill>
                <a:latin typeface="Arial"/>
                <a:cs typeface="Arial"/>
              </a:rPr>
              <a:t>r</a:t>
            </a:r>
            <a:r>
              <a:rPr sz="1800" b="1" spc="55" dirty="0">
                <a:solidFill>
                  <a:srgbClr val="004D88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4D88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4D88"/>
                </a:solidFill>
                <a:latin typeface="Arial"/>
                <a:cs typeface="Arial"/>
              </a:rPr>
              <a:t>ore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800" b="1" spc="-20" dirty="0">
                <a:solidFill>
                  <a:srgbClr val="999A9C"/>
                </a:solidFill>
                <a:latin typeface="Arial"/>
                <a:cs typeface="Arial"/>
              </a:rPr>
              <a:t>T</a:t>
            </a:r>
            <a:r>
              <a:rPr sz="2800" b="1" spc="-30" dirty="0">
                <a:solidFill>
                  <a:srgbClr val="999A9C"/>
                </a:solidFill>
                <a:latin typeface="Arial"/>
                <a:cs typeface="Arial"/>
              </a:rPr>
              <a:t>h</a:t>
            </a:r>
            <a:r>
              <a:rPr sz="2800" b="1" spc="-25" dirty="0">
                <a:solidFill>
                  <a:srgbClr val="999A9C"/>
                </a:solidFill>
                <a:latin typeface="Arial"/>
                <a:cs typeface="Arial"/>
              </a:rPr>
              <a:t>an</a:t>
            </a:r>
            <a:r>
              <a:rPr sz="2800" b="1" spc="-20" dirty="0">
                <a:solidFill>
                  <a:srgbClr val="999A9C"/>
                </a:solidFill>
                <a:latin typeface="Arial"/>
                <a:cs typeface="Arial"/>
              </a:rPr>
              <a:t>k</a:t>
            </a:r>
            <a:r>
              <a:rPr sz="2800" b="1" spc="60" dirty="0">
                <a:solidFill>
                  <a:srgbClr val="999A9C"/>
                </a:solidFill>
                <a:latin typeface="Times New Roman"/>
                <a:cs typeface="Times New Roman"/>
              </a:rPr>
              <a:t> </a:t>
            </a:r>
            <a:r>
              <a:rPr sz="2800" b="1" spc="-229" dirty="0">
                <a:solidFill>
                  <a:srgbClr val="999A9C"/>
                </a:solidFill>
                <a:latin typeface="Arial"/>
                <a:cs typeface="Arial"/>
              </a:rPr>
              <a:t>Y</a:t>
            </a:r>
            <a:r>
              <a:rPr sz="2800" b="1" spc="-20" dirty="0">
                <a:solidFill>
                  <a:srgbClr val="999A9C"/>
                </a:solidFill>
                <a:latin typeface="Arial"/>
                <a:cs typeface="Arial"/>
              </a:rPr>
              <a:t>ou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369" y="4900723"/>
            <a:ext cx="257302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999A9C"/>
                </a:solidFill>
                <a:latin typeface="Arial"/>
                <a:cs typeface="Arial"/>
              </a:rPr>
              <a:t>Con</a:t>
            </a:r>
            <a:r>
              <a:rPr sz="1400" b="1" dirty="0">
                <a:solidFill>
                  <a:srgbClr val="999A9C"/>
                </a:solidFill>
                <a:latin typeface="Arial"/>
                <a:cs typeface="Arial"/>
              </a:rPr>
              <a:t>ta</a:t>
            </a:r>
            <a:r>
              <a:rPr sz="1400" b="1" spc="-5" dirty="0">
                <a:solidFill>
                  <a:srgbClr val="999A9C"/>
                </a:solidFill>
                <a:latin typeface="Arial"/>
                <a:cs typeface="Arial"/>
              </a:rPr>
              <a:t>c</a:t>
            </a:r>
            <a:r>
              <a:rPr sz="1400" b="1" dirty="0">
                <a:solidFill>
                  <a:srgbClr val="999A9C"/>
                </a:solidFill>
                <a:latin typeface="Arial"/>
                <a:cs typeface="Arial"/>
              </a:rPr>
              <a:t>t:</a:t>
            </a:r>
            <a:r>
              <a:rPr sz="1400" b="1" spc="-20" dirty="0">
                <a:solidFill>
                  <a:srgbClr val="999A9C"/>
                </a:solidFill>
                <a:latin typeface="Times New Roman"/>
                <a:cs typeface="Times New Roman"/>
              </a:rPr>
              <a:t> </a:t>
            </a:r>
            <a:r>
              <a:rPr sz="1400" b="1" u="heavy" spc="-75" dirty="0">
                <a:solidFill>
                  <a:srgbClr val="5B77A0"/>
                </a:solidFill>
                <a:latin typeface="Arial"/>
                <a:cs typeface="Arial"/>
                <a:hlinkClick r:id="rId3"/>
              </a:rPr>
              <a:t>Y</a:t>
            </a:r>
            <a:r>
              <a:rPr sz="1400" b="1" u="heavy" spc="-5" dirty="0">
                <a:solidFill>
                  <a:srgbClr val="5B77A0"/>
                </a:solidFill>
                <a:latin typeface="Arial"/>
                <a:cs typeface="Arial"/>
                <a:hlinkClick r:id="rId3"/>
              </a:rPr>
              <a:t>ai</a:t>
            </a:r>
            <a:r>
              <a:rPr sz="1400" b="1" u="heavy" spc="5" dirty="0">
                <a:solidFill>
                  <a:srgbClr val="5B77A0"/>
                </a:solidFill>
                <a:latin typeface="Arial"/>
                <a:cs typeface="Arial"/>
                <a:hlinkClick r:id="rId3"/>
              </a:rPr>
              <a:t>r</a:t>
            </a:r>
            <a:r>
              <a:rPr sz="1400" b="1" u="heavy" spc="-5" dirty="0">
                <a:solidFill>
                  <a:srgbClr val="5B77A0"/>
                </a:solidFill>
                <a:latin typeface="Arial"/>
                <a:cs typeface="Arial"/>
                <a:hlinkClick r:id="rId3"/>
              </a:rPr>
              <a:t>s</a:t>
            </a:r>
            <a:r>
              <a:rPr sz="1400" b="1" u="heavy" spc="-10" dirty="0">
                <a:solidFill>
                  <a:srgbClr val="5B77A0"/>
                </a:solidFill>
                <a:latin typeface="Arial"/>
                <a:cs typeface="Arial"/>
                <a:hlinkClick r:id="rId3"/>
              </a:rPr>
              <a:t>@</a:t>
            </a:r>
            <a:r>
              <a:rPr sz="1400" b="1" u="heavy" spc="-5" dirty="0">
                <a:solidFill>
                  <a:srgbClr val="5B77A0"/>
                </a:solidFill>
                <a:latin typeface="Arial"/>
                <a:cs typeface="Arial"/>
                <a:hlinkClick r:id="rId3"/>
              </a:rPr>
              <a:t>ce</a:t>
            </a:r>
            <a:r>
              <a:rPr sz="1400" b="1" u="heavy" spc="-20" dirty="0">
                <a:solidFill>
                  <a:srgbClr val="5B77A0"/>
                </a:solidFill>
                <a:latin typeface="Arial"/>
                <a:cs typeface="Arial"/>
                <a:hlinkClick r:id="rId3"/>
              </a:rPr>
              <a:t>v</a:t>
            </a:r>
            <a:r>
              <a:rPr sz="1400" b="1" u="heavy" dirty="0">
                <a:solidFill>
                  <a:srgbClr val="5B77A0"/>
                </a:solidFill>
                <a:latin typeface="Arial"/>
                <a:cs typeface="Arial"/>
                <a:hlinkClick r:id="rId3"/>
              </a:rPr>
              <a:t>a</a:t>
            </a:r>
            <a:r>
              <a:rPr sz="1400" b="1" u="heavy" spc="-15" dirty="0">
                <a:solidFill>
                  <a:srgbClr val="5B77A0"/>
                </a:solidFill>
                <a:latin typeface="Arial"/>
                <a:cs typeface="Arial"/>
                <a:hlinkClick r:id="rId3"/>
              </a:rPr>
              <a:t>-</a:t>
            </a:r>
            <a:r>
              <a:rPr sz="1400" b="1" u="heavy" spc="-10" dirty="0">
                <a:solidFill>
                  <a:srgbClr val="5B77A0"/>
                </a:solidFill>
                <a:latin typeface="Arial"/>
                <a:cs typeface="Arial"/>
                <a:hlinkClick r:id="rId3"/>
              </a:rPr>
              <a:t>d</a:t>
            </a:r>
            <a:r>
              <a:rPr sz="1400" b="1" u="heavy" spc="-5" dirty="0">
                <a:solidFill>
                  <a:srgbClr val="5B77A0"/>
                </a:solidFill>
                <a:latin typeface="Arial"/>
                <a:cs typeface="Arial"/>
                <a:hlinkClick r:id="rId3"/>
              </a:rPr>
              <a:t>s</a:t>
            </a:r>
            <a:r>
              <a:rPr sz="1400" b="1" u="heavy" spc="-10" dirty="0">
                <a:solidFill>
                  <a:srgbClr val="5B77A0"/>
                </a:solidFill>
                <a:latin typeface="Arial"/>
                <a:cs typeface="Arial"/>
                <a:hlinkClick r:id="rId3"/>
              </a:rPr>
              <a:t>p.</a:t>
            </a:r>
            <a:r>
              <a:rPr sz="1400" b="1" u="heavy" spc="-5" dirty="0">
                <a:solidFill>
                  <a:srgbClr val="5B77A0"/>
                </a:solidFill>
                <a:latin typeface="Arial"/>
                <a:cs typeface="Arial"/>
                <a:hlinkClick r:id="rId3"/>
              </a:rPr>
              <a:t>c</a:t>
            </a:r>
            <a:r>
              <a:rPr sz="1400" b="1" u="heavy" spc="-25" dirty="0">
                <a:solidFill>
                  <a:srgbClr val="5B77A0"/>
                </a:solidFill>
                <a:latin typeface="Arial"/>
                <a:cs typeface="Arial"/>
                <a:hlinkClick r:id="rId3"/>
              </a:rPr>
              <a:t>o</a:t>
            </a:r>
            <a:r>
              <a:rPr sz="1400" b="1" u="heavy" dirty="0">
                <a:solidFill>
                  <a:srgbClr val="5B77A0"/>
                </a:solidFill>
                <a:latin typeface="Arial"/>
                <a:cs typeface="Arial"/>
                <a:hlinkClick r:id="rId3"/>
              </a:rPr>
              <a:t>m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80888" y="608330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206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06857" y="504190"/>
            <a:ext cx="0" cy="78740"/>
          </a:xfrm>
          <a:custGeom>
            <a:avLst/>
            <a:gdLst/>
            <a:ahLst/>
            <a:cxnLst/>
            <a:rect l="l" t="t" r="r" b="b"/>
            <a:pathLst>
              <a:path h="78740">
                <a:moveTo>
                  <a:pt x="0" y="0"/>
                </a:moveTo>
                <a:lnTo>
                  <a:pt x="0" y="78739"/>
                </a:lnTo>
              </a:path>
            </a:pathLst>
          </a:custGeom>
          <a:ln w="53207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80888" y="478790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206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80888" y="425450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>
                <a:moveTo>
                  <a:pt x="0" y="0"/>
                </a:moveTo>
                <a:lnTo>
                  <a:pt x="51937" y="0"/>
                </a:lnTo>
              </a:path>
            </a:pathLst>
          </a:custGeom>
          <a:ln w="5714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80888" y="371475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3340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5995" y="345430"/>
            <a:ext cx="217170" cy="288925"/>
          </a:xfrm>
          <a:custGeom>
            <a:avLst/>
            <a:gdLst/>
            <a:ahLst/>
            <a:cxnLst/>
            <a:rect l="l" t="t" r="r" b="b"/>
            <a:pathLst>
              <a:path w="217170" h="288925">
                <a:moveTo>
                  <a:pt x="146987" y="0"/>
                </a:moveTo>
                <a:lnTo>
                  <a:pt x="104206" y="5543"/>
                </a:lnTo>
                <a:lnTo>
                  <a:pt x="66074" y="21618"/>
                </a:lnTo>
                <a:lnTo>
                  <a:pt x="34730" y="47390"/>
                </a:lnTo>
                <a:lnTo>
                  <a:pt x="12311" y="82024"/>
                </a:lnTo>
                <a:lnTo>
                  <a:pt x="956" y="124685"/>
                </a:lnTo>
                <a:lnTo>
                  <a:pt x="0" y="140545"/>
                </a:lnTo>
                <a:lnTo>
                  <a:pt x="653" y="156236"/>
                </a:lnTo>
                <a:lnTo>
                  <a:pt x="10140" y="199284"/>
                </a:lnTo>
                <a:lnTo>
                  <a:pt x="29995" y="235313"/>
                </a:lnTo>
                <a:lnTo>
                  <a:pt x="59037" y="263064"/>
                </a:lnTo>
                <a:lnTo>
                  <a:pt x="96084" y="281277"/>
                </a:lnTo>
                <a:lnTo>
                  <a:pt x="139955" y="288692"/>
                </a:lnTo>
                <a:lnTo>
                  <a:pt x="216913" y="288797"/>
                </a:lnTo>
                <a:lnTo>
                  <a:pt x="216913" y="238017"/>
                </a:lnTo>
                <a:lnTo>
                  <a:pt x="146987" y="238017"/>
                </a:lnTo>
                <a:lnTo>
                  <a:pt x="131955" y="237018"/>
                </a:lnTo>
                <a:lnTo>
                  <a:pt x="92591" y="222804"/>
                </a:lnTo>
                <a:lnTo>
                  <a:pt x="64674" y="193795"/>
                </a:lnTo>
                <a:lnTo>
                  <a:pt x="51865" y="152598"/>
                </a:lnTo>
                <a:lnTo>
                  <a:pt x="52796" y="135638"/>
                </a:lnTo>
                <a:lnTo>
                  <a:pt x="66933" y="93323"/>
                </a:lnTo>
                <a:lnTo>
                  <a:pt x="94862" y="64861"/>
                </a:lnTo>
                <a:lnTo>
                  <a:pt x="132433" y="51541"/>
                </a:lnTo>
                <a:lnTo>
                  <a:pt x="216833" y="50688"/>
                </a:lnTo>
                <a:lnTo>
                  <a:pt x="216912" y="775"/>
                </a:lnTo>
                <a:lnTo>
                  <a:pt x="146987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55507" y="345429"/>
            <a:ext cx="258445" cy="288925"/>
          </a:xfrm>
          <a:custGeom>
            <a:avLst/>
            <a:gdLst/>
            <a:ahLst/>
            <a:cxnLst/>
            <a:rect l="l" t="t" r="r" b="b"/>
            <a:pathLst>
              <a:path w="258445" h="288925">
                <a:moveTo>
                  <a:pt x="56022" y="0"/>
                </a:moveTo>
                <a:lnTo>
                  <a:pt x="0" y="0"/>
                </a:lnTo>
                <a:lnTo>
                  <a:pt x="101589" y="288797"/>
                </a:lnTo>
                <a:lnTo>
                  <a:pt x="154442" y="288797"/>
                </a:lnTo>
                <a:lnTo>
                  <a:pt x="184456" y="205252"/>
                </a:lnTo>
                <a:lnTo>
                  <a:pt x="128015" y="205252"/>
                </a:lnTo>
                <a:lnTo>
                  <a:pt x="56022" y="0"/>
                </a:lnTo>
                <a:close/>
              </a:path>
              <a:path w="258445" h="288925">
                <a:moveTo>
                  <a:pt x="258196" y="0"/>
                </a:moveTo>
                <a:lnTo>
                  <a:pt x="202051" y="0"/>
                </a:lnTo>
                <a:lnTo>
                  <a:pt x="128015" y="205252"/>
                </a:lnTo>
                <a:lnTo>
                  <a:pt x="184456" y="205252"/>
                </a:lnTo>
                <a:lnTo>
                  <a:pt x="258196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59723" y="345429"/>
            <a:ext cx="277495" cy="288925"/>
          </a:xfrm>
          <a:custGeom>
            <a:avLst/>
            <a:gdLst/>
            <a:ahLst/>
            <a:cxnLst/>
            <a:rect l="l" t="t" r="r" b="b"/>
            <a:pathLst>
              <a:path w="277495" h="288925">
                <a:moveTo>
                  <a:pt x="166115" y="0"/>
                </a:moveTo>
                <a:lnTo>
                  <a:pt x="111008" y="0"/>
                </a:lnTo>
                <a:lnTo>
                  <a:pt x="0" y="288797"/>
                </a:lnTo>
                <a:lnTo>
                  <a:pt x="57149" y="288797"/>
                </a:lnTo>
                <a:lnTo>
                  <a:pt x="79247" y="229483"/>
                </a:lnTo>
                <a:lnTo>
                  <a:pt x="254325" y="229483"/>
                </a:lnTo>
                <a:lnTo>
                  <a:pt x="234407" y="177667"/>
                </a:lnTo>
                <a:lnTo>
                  <a:pt x="99456" y="177667"/>
                </a:lnTo>
                <a:lnTo>
                  <a:pt x="138562" y="76199"/>
                </a:lnTo>
                <a:lnTo>
                  <a:pt x="195405" y="76199"/>
                </a:lnTo>
                <a:lnTo>
                  <a:pt x="166115" y="0"/>
                </a:lnTo>
                <a:close/>
              </a:path>
              <a:path w="277495" h="288925">
                <a:moveTo>
                  <a:pt x="254325" y="229483"/>
                </a:moveTo>
                <a:lnTo>
                  <a:pt x="197754" y="229483"/>
                </a:lnTo>
                <a:lnTo>
                  <a:pt x="219974" y="288797"/>
                </a:lnTo>
                <a:lnTo>
                  <a:pt x="277124" y="288797"/>
                </a:lnTo>
                <a:lnTo>
                  <a:pt x="254325" y="229483"/>
                </a:lnTo>
                <a:close/>
              </a:path>
              <a:path w="277495" h="288925">
                <a:moveTo>
                  <a:pt x="195405" y="76199"/>
                </a:moveTo>
                <a:lnTo>
                  <a:pt x="138562" y="76199"/>
                </a:lnTo>
                <a:lnTo>
                  <a:pt x="177667" y="177667"/>
                </a:lnTo>
                <a:lnTo>
                  <a:pt x="234407" y="177667"/>
                </a:lnTo>
                <a:lnTo>
                  <a:pt x="195405" y="76199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25425" y="272399"/>
            <a:ext cx="120014" cy="156845"/>
          </a:xfrm>
          <a:custGeom>
            <a:avLst/>
            <a:gdLst/>
            <a:ahLst/>
            <a:cxnLst/>
            <a:rect l="l" t="t" r="r" b="b"/>
            <a:pathLst>
              <a:path w="120015" h="156845">
                <a:moveTo>
                  <a:pt x="119454" y="0"/>
                </a:moveTo>
                <a:lnTo>
                  <a:pt x="0" y="161"/>
                </a:lnTo>
                <a:lnTo>
                  <a:pt x="1028" y="3056"/>
                </a:lnTo>
                <a:lnTo>
                  <a:pt x="3234" y="9213"/>
                </a:lnTo>
                <a:lnTo>
                  <a:pt x="20875" y="56975"/>
                </a:lnTo>
                <a:lnTo>
                  <a:pt x="39229" y="103809"/>
                </a:lnTo>
                <a:lnTo>
                  <a:pt x="57542" y="145852"/>
                </a:lnTo>
                <a:lnTo>
                  <a:pt x="62948" y="156589"/>
                </a:lnTo>
                <a:lnTo>
                  <a:pt x="78041" y="115017"/>
                </a:lnTo>
                <a:lnTo>
                  <a:pt x="119454" y="0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75311" y="344700"/>
            <a:ext cx="42545" cy="48895"/>
          </a:xfrm>
          <a:custGeom>
            <a:avLst/>
            <a:gdLst/>
            <a:ahLst/>
            <a:cxnLst/>
            <a:rect l="l" t="t" r="r" b="b"/>
            <a:pathLst>
              <a:path w="42545" h="48895">
                <a:moveTo>
                  <a:pt x="17668" y="0"/>
                </a:moveTo>
                <a:lnTo>
                  <a:pt x="7775" y="5085"/>
                </a:lnTo>
                <a:lnTo>
                  <a:pt x="1336" y="16240"/>
                </a:lnTo>
                <a:lnTo>
                  <a:pt x="0" y="33741"/>
                </a:lnTo>
                <a:lnTo>
                  <a:pt x="8697" y="44301"/>
                </a:lnTo>
                <a:lnTo>
                  <a:pt x="21912" y="48369"/>
                </a:lnTo>
                <a:lnTo>
                  <a:pt x="27847" y="47556"/>
                </a:lnTo>
                <a:lnTo>
                  <a:pt x="34177" y="43482"/>
                </a:lnTo>
                <a:lnTo>
                  <a:pt x="16534" y="43482"/>
                </a:lnTo>
                <a:lnTo>
                  <a:pt x="6491" y="35623"/>
                </a:lnTo>
                <a:lnTo>
                  <a:pt x="2705" y="20702"/>
                </a:lnTo>
                <a:lnTo>
                  <a:pt x="9204" y="8469"/>
                </a:lnTo>
                <a:lnTo>
                  <a:pt x="21912" y="3655"/>
                </a:lnTo>
                <a:lnTo>
                  <a:pt x="33417" y="3655"/>
                </a:lnTo>
                <a:lnTo>
                  <a:pt x="32859" y="3138"/>
                </a:lnTo>
                <a:lnTo>
                  <a:pt x="17668" y="0"/>
                </a:lnTo>
                <a:close/>
              </a:path>
              <a:path w="42545" h="48895">
                <a:moveTo>
                  <a:pt x="33417" y="3655"/>
                </a:moveTo>
                <a:lnTo>
                  <a:pt x="21912" y="3655"/>
                </a:lnTo>
                <a:lnTo>
                  <a:pt x="29658" y="5430"/>
                </a:lnTo>
                <a:lnTo>
                  <a:pt x="37755" y="14324"/>
                </a:lnTo>
                <a:lnTo>
                  <a:pt x="40074" y="30966"/>
                </a:lnTo>
                <a:lnTo>
                  <a:pt x="31894" y="40352"/>
                </a:lnTo>
                <a:lnTo>
                  <a:pt x="16534" y="43482"/>
                </a:lnTo>
                <a:lnTo>
                  <a:pt x="34177" y="43482"/>
                </a:lnTo>
                <a:lnTo>
                  <a:pt x="36748" y="41828"/>
                </a:lnTo>
                <a:lnTo>
                  <a:pt x="42139" y="30169"/>
                </a:lnTo>
                <a:lnTo>
                  <a:pt x="42499" y="12053"/>
                </a:lnTo>
                <a:lnTo>
                  <a:pt x="33417" y="3655"/>
                </a:lnTo>
                <a:close/>
              </a:path>
              <a:path w="42545" h="48895">
                <a:moveTo>
                  <a:pt x="28252" y="10391"/>
                </a:moveTo>
                <a:lnTo>
                  <a:pt x="13895" y="10398"/>
                </a:lnTo>
                <a:lnTo>
                  <a:pt x="13895" y="37579"/>
                </a:lnTo>
                <a:lnTo>
                  <a:pt x="18742" y="37579"/>
                </a:lnTo>
                <a:lnTo>
                  <a:pt x="18742" y="25631"/>
                </a:lnTo>
                <a:lnTo>
                  <a:pt x="28648" y="25631"/>
                </a:lnTo>
                <a:lnTo>
                  <a:pt x="31056" y="22339"/>
                </a:lnTo>
                <a:lnTo>
                  <a:pt x="18742" y="22339"/>
                </a:lnTo>
                <a:lnTo>
                  <a:pt x="18742" y="14079"/>
                </a:lnTo>
                <a:lnTo>
                  <a:pt x="31056" y="14079"/>
                </a:lnTo>
                <a:lnTo>
                  <a:pt x="31056" y="13561"/>
                </a:lnTo>
                <a:lnTo>
                  <a:pt x="28252" y="10391"/>
                </a:lnTo>
                <a:close/>
              </a:path>
              <a:path w="42545" h="48895">
                <a:moveTo>
                  <a:pt x="24320" y="25631"/>
                </a:moveTo>
                <a:lnTo>
                  <a:pt x="19504" y="25631"/>
                </a:lnTo>
                <a:lnTo>
                  <a:pt x="20266" y="26393"/>
                </a:lnTo>
                <a:lnTo>
                  <a:pt x="21912" y="27917"/>
                </a:lnTo>
                <a:lnTo>
                  <a:pt x="23039" y="29959"/>
                </a:lnTo>
                <a:lnTo>
                  <a:pt x="25082" y="33129"/>
                </a:lnTo>
                <a:lnTo>
                  <a:pt x="26971" y="37579"/>
                </a:lnTo>
                <a:lnTo>
                  <a:pt x="32580" y="37579"/>
                </a:lnTo>
                <a:lnTo>
                  <a:pt x="28648" y="30721"/>
                </a:lnTo>
                <a:lnTo>
                  <a:pt x="26971" y="28801"/>
                </a:lnTo>
                <a:lnTo>
                  <a:pt x="25447" y="25996"/>
                </a:lnTo>
                <a:lnTo>
                  <a:pt x="24320" y="25631"/>
                </a:lnTo>
                <a:close/>
              </a:path>
              <a:path w="42545" h="48895">
                <a:moveTo>
                  <a:pt x="31056" y="14079"/>
                </a:moveTo>
                <a:lnTo>
                  <a:pt x="25082" y="14079"/>
                </a:lnTo>
                <a:lnTo>
                  <a:pt x="26606" y="15206"/>
                </a:lnTo>
                <a:lnTo>
                  <a:pt x="26606" y="19535"/>
                </a:lnTo>
                <a:lnTo>
                  <a:pt x="25844" y="20419"/>
                </a:lnTo>
                <a:lnTo>
                  <a:pt x="25082" y="21181"/>
                </a:lnTo>
                <a:lnTo>
                  <a:pt x="24320" y="22339"/>
                </a:lnTo>
                <a:lnTo>
                  <a:pt x="31056" y="22339"/>
                </a:lnTo>
                <a:lnTo>
                  <a:pt x="31056" y="14079"/>
                </a:lnTo>
                <a:close/>
              </a:path>
            </a:pathLst>
          </a:custGeom>
          <a:solidFill>
            <a:srgbClr val="003F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5480" y="25045"/>
            <a:ext cx="6135370" cy="69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spc="-5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2400" b="1" spc="-1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2400" b="1" spc="-204" dirty="0">
                <a:solidFill>
                  <a:srgbClr val="072C61"/>
                </a:solidFill>
                <a:latin typeface="Arial"/>
                <a:cs typeface="Arial"/>
              </a:rPr>
              <a:t>V</a:t>
            </a:r>
            <a:r>
              <a:rPr sz="2400" b="1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72C61"/>
                </a:solidFill>
                <a:latin typeface="Arial"/>
                <a:cs typeface="Arial"/>
              </a:rPr>
              <a:t>– </a:t>
            </a:r>
            <a:r>
              <a:rPr sz="2400" b="1" spc="-15" dirty="0">
                <a:solidFill>
                  <a:srgbClr val="072C61"/>
                </a:solidFill>
                <a:latin typeface="Arial"/>
                <a:cs typeface="Arial"/>
              </a:rPr>
              <a:t>Licen</a:t>
            </a:r>
            <a:r>
              <a:rPr sz="2400" b="1" spc="-25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072C61"/>
                </a:solidFill>
                <a:latin typeface="Arial"/>
                <a:cs typeface="Arial"/>
              </a:rPr>
              <a:t>or</a:t>
            </a:r>
            <a:r>
              <a:rPr sz="2400" b="1" spc="6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72C61"/>
                </a:solidFill>
                <a:latin typeface="Arial"/>
                <a:cs typeface="Arial"/>
              </a:rPr>
              <a:t>of</a:t>
            </a:r>
            <a:r>
              <a:rPr sz="2400" b="1" spc="6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72C61"/>
                </a:solidFill>
                <a:latin typeface="Arial"/>
                <a:cs typeface="Arial"/>
              </a:rPr>
              <a:t>ultra</a:t>
            </a:r>
            <a:r>
              <a:rPr sz="2400" b="1" dirty="0">
                <a:solidFill>
                  <a:srgbClr val="072C61"/>
                </a:solidFill>
                <a:latin typeface="Arial"/>
                <a:cs typeface="Arial"/>
              </a:rPr>
              <a:t>-</a:t>
            </a:r>
            <a:r>
              <a:rPr sz="2400" b="1" spc="-10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2400" b="1" spc="-25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2400" b="1" spc="-5" dirty="0">
                <a:solidFill>
                  <a:srgbClr val="072C61"/>
                </a:solidFill>
                <a:latin typeface="Arial"/>
                <a:cs typeface="Arial"/>
              </a:rPr>
              <a:t>w</a:t>
            </a:r>
            <a:r>
              <a:rPr sz="2400" b="1" dirty="0">
                <a:solidFill>
                  <a:srgbClr val="072C61"/>
                </a:solidFill>
                <a:latin typeface="Arial"/>
                <a:cs typeface="Arial"/>
              </a:rPr>
              <a:t>-</a:t>
            </a:r>
            <a:r>
              <a:rPr sz="2400" b="1" spc="-15" dirty="0">
                <a:solidFill>
                  <a:srgbClr val="072C61"/>
                </a:solidFill>
                <a:latin typeface="Arial"/>
                <a:cs typeface="Arial"/>
              </a:rPr>
              <a:t>p</a:t>
            </a:r>
            <a:r>
              <a:rPr sz="2400" b="1" spc="-35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072C61"/>
                </a:solidFill>
                <a:latin typeface="Arial"/>
                <a:cs typeface="Arial"/>
              </a:rPr>
              <a:t>wer</a:t>
            </a:r>
            <a:r>
              <a:rPr sz="2400" b="1" spc="3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72C61"/>
                </a:solidFill>
                <a:latin typeface="Arial"/>
                <a:cs typeface="Arial"/>
              </a:rPr>
              <a:t>signal</a:t>
            </a:r>
            <a:endParaRPr sz="24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25"/>
              </a:spcBef>
            </a:pPr>
            <a:r>
              <a:rPr sz="2400" b="1" dirty="0">
                <a:solidFill>
                  <a:srgbClr val="072C61"/>
                </a:solidFill>
                <a:latin typeface="Arial"/>
                <a:cs typeface="Arial"/>
              </a:rPr>
              <a:t>proc</a:t>
            </a:r>
            <a:r>
              <a:rPr sz="2400" b="1" spc="-1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072C61"/>
                </a:solidFill>
                <a:latin typeface="Arial"/>
                <a:cs typeface="Arial"/>
              </a:rPr>
              <a:t>ssing IP</a:t>
            </a:r>
            <a:r>
              <a:rPr sz="2400" b="1" spc="-80" dirty="0">
                <a:solidFill>
                  <a:srgbClr val="072C61"/>
                </a:solidFill>
                <a:latin typeface="Arial"/>
                <a:cs typeface="Arial"/>
              </a:rPr>
              <a:t>’</a:t>
            </a:r>
            <a:r>
              <a:rPr sz="2400" b="1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2400" b="1" spc="-25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72C61"/>
                </a:solidFill>
                <a:latin typeface="Arial"/>
                <a:cs typeface="Arial"/>
              </a:rPr>
              <a:t>for </a:t>
            </a:r>
            <a:r>
              <a:rPr sz="2400" b="1" spc="-20" dirty="0">
                <a:solidFill>
                  <a:srgbClr val="072C61"/>
                </a:solidFill>
                <a:latin typeface="Arial"/>
                <a:cs typeface="Arial"/>
              </a:rPr>
              <a:t>embe</a:t>
            </a:r>
            <a:r>
              <a:rPr sz="2400" b="1" spc="-25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2400" b="1" dirty="0">
                <a:solidFill>
                  <a:srgbClr val="072C61"/>
                </a:solidFill>
                <a:latin typeface="Arial"/>
                <a:cs typeface="Arial"/>
              </a:rPr>
              <a:t>ded</a:t>
            </a:r>
            <a:r>
              <a:rPr sz="2400" b="1" spc="-10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72C61"/>
                </a:solidFill>
                <a:latin typeface="Arial"/>
                <a:cs typeface="Arial"/>
              </a:rPr>
              <a:t>devices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6700" y="2909495"/>
            <a:ext cx="1463040" cy="554990"/>
          </a:xfrm>
          <a:prstGeom prst="rect">
            <a:avLst/>
          </a:prstGeom>
          <a:solidFill>
            <a:srgbClr val="072C61"/>
          </a:solidFill>
        </p:spPr>
        <p:txBody>
          <a:bodyPr vert="horz" wrap="square" lIns="0" tIns="0" rIns="0" bIns="0" rtlCol="0">
            <a:spAutoFit/>
          </a:bodyPr>
          <a:lstStyle/>
          <a:p>
            <a:pPr marL="455930" marR="266700" indent="-18161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Imag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isi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02179" y="2909495"/>
            <a:ext cx="1463040" cy="554990"/>
          </a:xfrm>
          <a:prstGeom prst="rect">
            <a:avLst/>
          </a:prstGeom>
          <a:solidFill>
            <a:srgbClr val="004D88"/>
          </a:solidFill>
        </p:spPr>
        <p:txBody>
          <a:bodyPr vert="horz" wrap="square" lIns="0" tIns="0" rIns="0" bIns="0" rtlCol="0">
            <a:spAutoFit/>
          </a:bodyPr>
          <a:lstStyle/>
          <a:p>
            <a:pPr marL="364490" marR="130810" indent="-227329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Aud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e,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Sen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10764" y="1606753"/>
            <a:ext cx="860349" cy="860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53655" y="2068881"/>
            <a:ext cx="742212" cy="707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83339" y="1736814"/>
            <a:ext cx="715441" cy="11214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972549" y="2909495"/>
            <a:ext cx="3234055" cy="554990"/>
          </a:xfrm>
          <a:prstGeom prst="rect">
            <a:avLst/>
          </a:prstGeom>
          <a:solidFill>
            <a:srgbClr val="00A552"/>
          </a:solidFill>
        </p:spPr>
        <p:txBody>
          <a:bodyPr vert="horz" wrap="square" lIns="0" tIns="0" rIns="0" bIns="0" rtlCol="0">
            <a:spAutoFit/>
          </a:bodyPr>
          <a:lstStyle/>
          <a:p>
            <a:pPr marL="179070">
              <a:lnSpc>
                <a:spcPct val="100000"/>
              </a:lnSpc>
              <a:tabLst>
                <a:tab pos="1797050" algn="l"/>
              </a:tabLst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Conne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tivity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Com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mun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6700" y="3991426"/>
            <a:ext cx="6782434" cy="492759"/>
          </a:xfrm>
          <a:prstGeom prst="rect">
            <a:avLst/>
          </a:prstGeom>
          <a:solidFill>
            <a:srgbClr val="6382AA"/>
          </a:solidFill>
        </p:spPr>
        <p:txBody>
          <a:bodyPr vert="horz" wrap="square" lIns="0" tIns="0" rIns="0" bIns="0" rtlCol="0">
            <a:spAutoFit/>
          </a:bodyPr>
          <a:lstStyle/>
          <a:p>
            <a:pPr marL="330835">
              <a:lnSpc>
                <a:spcPct val="100000"/>
              </a:lnSpc>
            </a:pP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20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Bil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CE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po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device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ippe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orl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wide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97595" y="2096667"/>
            <a:ext cx="505715" cy="750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34205" y="1554138"/>
            <a:ext cx="720050" cy="7200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61944" y="1473912"/>
            <a:ext cx="536512" cy="10126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10511" y="2226475"/>
            <a:ext cx="674458" cy="6744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9122" y="2226423"/>
            <a:ext cx="773442" cy="5979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88223" y="1627644"/>
            <a:ext cx="815263" cy="57301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</a:t>
            </a:r>
            <a:r>
              <a:rPr spc="-5" dirty="0"/>
              <a:t>EV</a:t>
            </a:r>
            <a:r>
              <a:rPr dirty="0"/>
              <a:t>A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5" dirty="0"/>
              <a:t>nc</a:t>
            </a:r>
            <a:r>
              <a:rPr dirty="0"/>
              <a:t>.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i</a:t>
            </a:r>
            <a:r>
              <a:rPr spc="5" dirty="0"/>
              <a:t>g</a:t>
            </a:r>
            <a:r>
              <a:rPr spc="-5" dirty="0"/>
              <a:t>ht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5" dirty="0"/>
              <a:t>ese</a:t>
            </a:r>
            <a:r>
              <a:rPr dirty="0"/>
              <a:t>r</a:t>
            </a:r>
            <a:r>
              <a:rPr spc="-15" dirty="0"/>
              <a:t>v</a:t>
            </a:r>
            <a:r>
              <a:rPr spc="-5" dirty="0"/>
              <a:t>ed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spc="-30" dirty="0"/>
              <a:t>C</a:t>
            </a:r>
            <a:r>
              <a:rPr spc="-35" dirty="0"/>
              <a:t>o</a:t>
            </a:r>
            <a:r>
              <a:rPr spc="-20" dirty="0"/>
              <a:t>rporate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15" dirty="0"/>
              <a:t>Introd</a:t>
            </a:r>
            <a:r>
              <a:rPr spc="-35" dirty="0"/>
              <a:t>u</a:t>
            </a:r>
            <a:r>
              <a:rPr spc="-20" dirty="0"/>
              <a:t>ct</a:t>
            </a:r>
            <a:r>
              <a:rPr spc="-5" dirty="0"/>
              <a:t>i</a:t>
            </a:r>
            <a:r>
              <a:rPr spc="-20" dirty="0"/>
              <a:t>on</a:t>
            </a:r>
          </a:p>
        </p:txBody>
      </p:sp>
      <p:sp>
        <p:nvSpPr>
          <p:cNvPr id="3" name="object 3"/>
          <p:cNvSpPr/>
          <p:nvPr/>
        </p:nvSpPr>
        <p:spPr>
          <a:xfrm>
            <a:off x="638555" y="1339230"/>
            <a:ext cx="126492" cy="163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8555" y="2025014"/>
            <a:ext cx="126492" cy="163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2710814"/>
            <a:ext cx="126492" cy="163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8555" y="3091814"/>
            <a:ext cx="126492" cy="163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8555" y="3777615"/>
            <a:ext cx="126492" cy="163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5" dirty="0"/>
              <a:t>H</a:t>
            </a:r>
            <a:r>
              <a:rPr dirty="0"/>
              <a:t>e</a:t>
            </a:r>
            <a:r>
              <a:rPr spc="-5" dirty="0"/>
              <a:t>adq</a:t>
            </a:r>
            <a:r>
              <a:rPr spc="5" dirty="0"/>
              <a:t>u</a:t>
            </a:r>
            <a:r>
              <a:rPr spc="-5" dirty="0"/>
              <a:t>a</a:t>
            </a:r>
            <a:r>
              <a:rPr dirty="0"/>
              <a:t>rte</a:t>
            </a:r>
            <a:r>
              <a:rPr spc="-15" dirty="0"/>
              <a:t>r</a:t>
            </a:r>
            <a:r>
              <a:rPr spc="-5" dirty="0"/>
              <a:t>e</a:t>
            </a:r>
            <a:r>
              <a:rPr dirty="0"/>
              <a:t>d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  <a:r>
              <a:rPr dirty="0"/>
              <a:t>n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dirty="0"/>
              <a:t>Mountain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40" dirty="0"/>
              <a:t>V</a:t>
            </a:r>
            <a:r>
              <a:rPr spc="-5" dirty="0"/>
              <a:t>ie</a:t>
            </a:r>
            <a:r>
              <a:rPr spc="-105" dirty="0"/>
              <a:t>w</a:t>
            </a:r>
            <a:r>
              <a:rPr dirty="0"/>
              <a:t>,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a</a:t>
            </a:r>
            <a:r>
              <a:rPr spc="-5" dirty="0"/>
              <a:t>li</a:t>
            </a:r>
            <a:r>
              <a:rPr spc="-10" dirty="0"/>
              <a:t>f</a:t>
            </a:r>
            <a:r>
              <a:rPr dirty="0"/>
              <a:t>.</a:t>
            </a:r>
          </a:p>
          <a:p>
            <a:pPr marL="12700" marR="1260475">
              <a:lnSpc>
                <a:spcPct val="100000"/>
              </a:lnSpc>
              <a:spcBef>
                <a:spcPts val="600"/>
              </a:spcBef>
            </a:pPr>
            <a:r>
              <a:rPr dirty="0"/>
              <a:t>Publicly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dirty="0"/>
              <a:t>trad</a:t>
            </a:r>
            <a:r>
              <a:rPr spc="-5" dirty="0"/>
              <a:t>e</a:t>
            </a:r>
            <a:r>
              <a:rPr dirty="0"/>
              <a:t>d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dirty="0"/>
              <a:t>-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/>
              <a:t>NASDAQ</a:t>
            </a:r>
            <a:r>
              <a:rPr spc="-10" dirty="0"/>
              <a:t>:</a:t>
            </a:r>
            <a:r>
              <a:rPr spc="-5" dirty="0"/>
              <a:t>CE</a:t>
            </a:r>
            <a:r>
              <a:rPr spc="-150" dirty="0"/>
              <a:t>V</a:t>
            </a:r>
            <a:r>
              <a:rPr dirty="0"/>
              <a:t>A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/>
              <a:t>273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5" dirty="0"/>
              <a:t>employee</a:t>
            </a:r>
            <a:r>
              <a:rPr dirty="0"/>
              <a:t>s,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5" dirty="0"/>
              <a:t>&gt;</a:t>
            </a:r>
            <a:r>
              <a:rPr dirty="0"/>
              <a:t>200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eng.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pc="-10" dirty="0"/>
              <a:t>P</a:t>
            </a:r>
            <a:r>
              <a:rPr dirty="0"/>
              <a:t>rofi</a:t>
            </a:r>
            <a:r>
              <a:rPr spc="-10" dirty="0"/>
              <a:t>t</a:t>
            </a:r>
            <a:r>
              <a:rPr spc="-5" dirty="0"/>
              <a:t>abl</a:t>
            </a:r>
            <a:r>
              <a:rPr dirty="0"/>
              <a:t>e,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ca</a:t>
            </a:r>
            <a:r>
              <a:rPr spc="5" dirty="0"/>
              <a:t>s</a:t>
            </a:r>
            <a:r>
              <a:rPr dirty="0"/>
              <a:t>h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" dirty="0"/>
              <a:t>positi</a:t>
            </a:r>
            <a:r>
              <a:rPr spc="-10" dirty="0"/>
              <a:t>v</a:t>
            </a:r>
            <a:r>
              <a:rPr spc="-5" dirty="0"/>
              <a:t>e,</a:t>
            </a:r>
          </a:p>
          <a:p>
            <a:pPr marL="12700">
              <a:lnSpc>
                <a:spcPct val="100000"/>
              </a:lnSpc>
            </a:pPr>
            <a:r>
              <a:rPr spc="5" dirty="0"/>
              <a:t>&gt;</a:t>
            </a:r>
            <a:r>
              <a:rPr dirty="0"/>
              <a:t>$138M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5" dirty="0"/>
              <a:t>a</a:t>
            </a:r>
            <a:r>
              <a:rPr dirty="0"/>
              <a:t>sh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pc="-35" dirty="0"/>
              <a:t>W</a:t>
            </a:r>
            <a:r>
              <a:rPr spc="-5" dirty="0"/>
              <a:t>o</a:t>
            </a:r>
            <a:r>
              <a:rPr dirty="0"/>
              <a:t>r</a:t>
            </a:r>
            <a:r>
              <a:rPr spc="-5" dirty="0"/>
              <a:t>l</a:t>
            </a:r>
            <a:r>
              <a:rPr dirty="0"/>
              <a:t>d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" dirty="0"/>
              <a:t>Lea</a:t>
            </a:r>
            <a:r>
              <a:rPr spc="5" dirty="0"/>
              <a:t>d</a:t>
            </a:r>
            <a:r>
              <a:rPr spc="-5" dirty="0"/>
              <a:t>in</a:t>
            </a:r>
            <a:r>
              <a:rPr dirty="0"/>
              <a:t>g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IP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10" dirty="0"/>
              <a:t>S</a:t>
            </a:r>
            <a:r>
              <a:rPr spc="-5" dirty="0"/>
              <a:t>upplier</a:t>
            </a:r>
          </a:p>
          <a:p>
            <a:pPr marL="12700">
              <a:lnSpc>
                <a:spcPct val="100000"/>
              </a:lnSpc>
            </a:pPr>
            <a:r>
              <a:rPr dirty="0"/>
              <a:t>sin</a:t>
            </a:r>
            <a:r>
              <a:rPr spc="5" dirty="0"/>
              <a:t>c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1991</a:t>
            </a:r>
          </a:p>
        </p:txBody>
      </p:sp>
      <p:sp>
        <p:nvSpPr>
          <p:cNvPr id="9" name="object 9"/>
          <p:cNvSpPr/>
          <p:nvPr/>
        </p:nvSpPr>
        <p:spPr>
          <a:xfrm>
            <a:off x="4585594" y="1313322"/>
            <a:ext cx="114300" cy="1417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55010" y="1276948"/>
            <a:ext cx="3747135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20" dirty="0">
                <a:solidFill>
                  <a:srgbClr val="072C61"/>
                </a:solidFill>
                <a:latin typeface="Arial"/>
                <a:cs typeface="Arial"/>
              </a:rPr>
              <a:t>U</a:t>
            </a:r>
            <a:r>
              <a:rPr sz="1600" spc="-15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600" spc="4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72C61"/>
                </a:solidFill>
                <a:latin typeface="Arial"/>
                <a:cs typeface="Arial"/>
              </a:rPr>
              <a:t>(Mountain</a:t>
            </a:r>
            <a:r>
              <a:rPr sz="1600" spc="5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072C61"/>
                </a:solidFill>
                <a:latin typeface="Arial"/>
                <a:cs typeface="Arial"/>
              </a:rPr>
              <a:t>V</a:t>
            </a:r>
            <a:r>
              <a:rPr sz="1600" spc="-5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600" spc="-15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600" spc="-114" dirty="0">
                <a:solidFill>
                  <a:srgbClr val="072C61"/>
                </a:solidFill>
                <a:latin typeface="Arial"/>
                <a:cs typeface="Arial"/>
              </a:rPr>
              <a:t>w</a:t>
            </a:r>
            <a:r>
              <a:rPr sz="1600" spc="-5" dirty="0">
                <a:solidFill>
                  <a:srgbClr val="072C61"/>
                </a:solidFill>
                <a:latin typeface="Arial"/>
                <a:cs typeface="Arial"/>
              </a:rPr>
              <a:t>,</a:t>
            </a:r>
            <a:r>
              <a:rPr sz="1600" spc="5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072C61"/>
                </a:solidFill>
                <a:latin typeface="Arial"/>
                <a:cs typeface="Arial"/>
              </a:rPr>
              <a:t>CA</a:t>
            </a:r>
            <a:r>
              <a:rPr sz="1600" spc="-5" dirty="0">
                <a:solidFill>
                  <a:srgbClr val="072C61"/>
                </a:solidFill>
                <a:latin typeface="Arial"/>
                <a:cs typeface="Arial"/>
              </a:rPr>
              <a:t>,</a:t>
            </a:r>
            <a:r>
              <a:rPr sz="1600" spc="-4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72C61"/>
                </a:solidFill>
                <a:latin typeface="Arial"/>
                <a:cs typeface="Arial"/>
              </a:rPr>
              <a:t>Au</a:t>
            </a:r>
            <a:r>
              <a:rPr sz="1600" spc="-5" dirty="0">
                <a:solidFill>
                  <a:srgbClr val="072C61"/>
                </a:solidFill>
                <a:latin typeface="Arial"/>
                <a:cs typeface="Arial"/>
              </a:rPr>
              <a:t>sti</a:t>
            </a:r>
            <a:r>
              <a:rPr sz="1600" spc="-15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600" spc="-5" dirty="0">
                <a:solidFill>
                  <a:srgbClr val="072C61"/>
                </a:solidFill>
                <a:latin typeface="Arial"/>
                <a:cs typeface="Arial"/>
              </a:rPr>
              <a:t>,</a:t>
            </a:r>
            <a:r>
              <a:rPr sz="1600" spc="1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72C61"/>
                </a:solidFill>
                <a:latin typeface="Arial"/>
                <a:cs typeface="Arial"/>
              </a:rPr>
              <a:t>TX</a:t>
            </a:r>
            <a:r>
              <a:rPr sz="1600" spc="4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72C61"/>
                </a:solidFill>
                <a:latin typeface="Arial"/>
                <a:cs typeface="Arial"/>
              </a:rPr>
              <a:t>&amp;</a:t>
            </a:r>
            <a:r>
              <a:rPr sz="1600" spc="-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72C61"/>
                </a:solidFill>
                <a:latin typeface="Arial"/>
                <a:cs typeface="Arial"/>
              </a:rPr>
              <a:t>Detroit</a:t>
            </a:r>
            <a:r>
              <a:rPr sz="1600" spc="-5" dirty="0">
                <a:solidFill>
                  <a:srgbClr val="072C61"/>
                </a:solidFill>
                <a:latin typeface="Arial"/>
                <a:cs typeface="Arial"/>
              </a:rPr>
              <a:t>,</a:t>
            </a:r>
            <a:r>
              <a:rPr sz="1600" spc="7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72C61"/>
                </a:solidFill>
                <a:latin typeface="Arial"/>
                <a:cs typeface="Arial"/>
              </a:rPr>
              <a:t>MI),</a:t>
            </a:r>
            <a:r>
              <a:rPr sz="160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600" spc="12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72C61"/>
                </a:solidFill>
                <a:latin typeface="Arial"/>
                <a:cs typeface="Arial"/>
              </a:rPr>
              <a:t>Israel,</a:t>
            </a:r>
            <a:r>
              <a:rPr sz="160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600" spc="11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72C61"/>
                </a:solidFill>
                <a:latin typeface="Arial"/>
                <a:cs typeface="Arial"/>
              </a:rPr>
              <a:t>Ireland,</a:t>
            </a:r>
            <a:r>
              <a:rPr sz="1600" spc="5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72C61"/>
                </a:solidFill>
                <a:latin typeface="Arial"/>
                <a:cs typeface="Arial"/>
              </a:rPr>
              <a:t>F</a:t>
            </a:r>
            <a:r>
              <a:rPr sz="1600" spc="-20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1600" spc="-15" dirty="0">
                <a:solidFill>
                  <a:srgbClr val="072C61"/>
                </a:solidFill>
                <a:latin typeface="Arial"/>
                <a:cs typeface="Arial"/>
              </a:rPr>
              <a:t>an</a:t>
            </a:r>
            <a:r>
              <a:rPr sz="1600" spc="-5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1600" spc="-15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600" spc="-5" dirty="0">
                <a:solidFill>
                  <a:srgbClr val="072C61"/>
                </a:solidFill>
                <a:latin typeface="Arial"/>
                <a:cs typeface="Arial"/>
              </a:rPr>
              <a:t>,</a:t>
            </a:r>
            <a:r>
              <a:rPr sz="1600" spc="5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72C61"/>
                </a:solidFill>
                <a:latin typeface="Arial"/>
                <a:cs typeface="Arial"/>
              </a:rPr>
              <a:t>U.K,</a:t>
            </a:r>
            <a:r>
              <a:rPr sz="1600" spc="-1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600" spc="-30" dirty="0">
                <a:solidFill>
                  <a:srgbClr val="072C61"/>
                </a:solidFill>
                <a:latin typeface="Arial"/>
                <a:cs typeface="Arial"/>
              </a:rPr>
              <a:t>w</a:t>
            </a:r>
            <a:r>
              <a:rPr sz="1600" spc="-15" dirty="0">
                <a:solidFill>
                  <a:srgbClr val="072C61"/>
                </a:solidFill>
                <a:latin typeface="Arial"/>
                <a:cs typeface="Arial"/>
              </a:rPr>
              <a:t>eden</a:t>
            </a:r>
            <a:r>
              <a:rPr sz="1600" spc="-5" dirty="0">
                <a:solidFill>
                  <a:srgbClr val="072C61"/>
                </a:solidFill>
                <a:latin typeface="Arial"/>
                <a:cs typeface="Arial"/>
              </a:rPr>
              <a:t>,</a:t>
            </a:r>
            <a:r>
              <a:rPr sz="1600" spc="5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72C61"/>
                </a:solidFill>
                <a:latin typeface="Arial"/>
                <a:cs typeface="Arial"/>
              </a:rPr>
              <a:t>China</a:t>
            </a:r>
            <a:r>
              <a:rPr sz="1600" spc="-5" dirty="0">
                <a:solidFill>
                  <a:srgbClr val="072C61"/>
                </a:solidFill>
                <a:latin typeface="Arial"/>
                <a:cs typeface="Arial"/>
              </a:rPr>
              <a:t>,</a:t>
            </a:r>
            <a:r>
              <a:rPr sz="1600" spc="2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600" spc="-200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600" spc="-15" dirty="0">
                <a:solidFill>
                  <a:srgbClr val="072C61"/>
                </a:solidFill>
                <a:latin typeface="Arial"/>
                <a:cs typeface="Arial"/>
              </a:rPr>
              <a:t>ai</a:t>
            </a:r>
            <a:r>
              <a:rPr sz="1600" spc="-25" dirty="0">
                <a:solidFill>
                  <a:srgbClr val="072C61"/>
                </a:solidFill>
                <a:latin typeface="Arial"/>
                <a:cs typeface="Arial"/>
              </a:rPr>
              <a:t>w</a:t>
            </a:r>
            <a:r>
              <a:rPr sz="1600" spc="-15" dirty="0">
                <a:solidFill>
                  <a:srgbClr val="072C61"/>
                </a:solidFill>
                <a:latin typeface="Arial"/>
                <a:cs typeface="Arial"/>
              </a:rPr>
              <a:t>an</a:t>
            </a:r>
            <a:r>
              <a:rPr sz="1600" spc="-5" dirty="0">
                <a:solidFill>
                  <a:srgbClr val="072C61"/>
                </a:solidFill>
                <a:latin typeface="Arial"/>
                <a:cs typeface="Arial"/>
              </a:rPr>
              <a:t>,</a:t>
            </a:r>
            <a:r>
              <a:rPr sz="1600" spc="5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72C61"/>
                </a:solidFill>
                <a:latin typeface="Arial"/>
                <a:cs typeface="Arial"/>
              </a:rPr>
              <a:t>Korea</a:t>
            </a:r>
            <a:r>
              <a:rPr sz="1600" spc="5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72C61"/>
                </a:solidFill>
                <a:latin typeface="Arial"/>
                <a:cs typeface="Arial"/>
              </a:rPr>
              <a:t>&amp;</a:t>
            </a:r>
            <a:r>
              <a:rPr sz="1600" spc="4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72C61"/>
                </a:solidFill>
                <a:latin typeface="Arial"/>
                <a:cs typeface="Arial"/>
              </a:rPr>
              <a:t>J</a:t>
            </a:r>
            <a:r>
              <a:rPr sz="1600" spc="-15" dirty="0">
                <a:solidFill>
                  <a:srgbClr val="072C61"/>
                </a:solidFill>
                <a:latin typeface="Arial"/>
                <a:cs typeface="Arial"/>
              </a:rPr>
              <a:t>apan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6413" y="895564"/>
            <a:ext cx="3870960" cy="252095"/>
          </a:xfrm>
          <a:prstGeom prst="rect">
            <a:avLst/>
          </a:prstGeom>
          <a:solidFill>
            <a:srgbClr val="CDD903"/>
          </a:solidFill>
        </p:spPr>
        <p:txBody>
          <a:bodyPr vert="horz" wrap="square" lIns="0" tIns="0" rIns="0" bIns="0" rtlCol="0">
            <a:spAutoFit/>
          </a:bodyPr>
          <a:lstStyle/>
          <a:p>
            <a:pPr marL="71755">
              <a:lnSpc>
                <a:spcPct val="100000"/>
              </a:lnSpc>
            </a:pPr>
            <a:r>
              <a:rPr sz="1600" spc="-20" dirty="0">
                <a:solidFill>
                  <a:srgbClr val="072C61"/>
                </a:solidFill>
                <a:latin typeface="Arial"/>
                <a:cs typeface="Arial"/>
              </a:rPr>
              <a:t>Cor</a:t>
            </a:r>
            <a:r>
              <a:rPr sz="1600" spc="-15" dirty="0">
                <a:solidFill>
                  <a:srgbClr val="072C61"/>
                </a:solidFill>
                <a:latin typeface="Arial"/>
                <a:cs typeface="Arial"/>
              </a:rPr>
              <a:t>po</a:t>
            </a:r>
            <a:r>
              <a:rPr sz="1600" spc="-20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1600" spc="-15" dirty="0">
                <a:solidFill>
                  <a:srgbClr val="072C61"/>
                </a:solidFill>
                <a:latin typeface="Arial"/>
                <a:cs typeface="Arial"/>
              </a:rPr>
              <a:t>at</a:t>
            </a:r>
            <a:r>
              <a:rPr sz="1600" spc="-1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600" spc="6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72C61"/>
                </a:solidFill>
                <a:latin typeface="Arial"/>
                <a:cs typeface="Arial"/>
              </a:rPr>
              <a:t>F</a:t>
            </a:r>
            <a:r>
              <a:rPr sz="1600" spc="-15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600" spc="-10" dirty="0">
                <a:solidFill>
                  <a:srgbClr val="072C61"/>
                </a:solidFill>
                <a:latin typeface="Arial"/>
                <a:cs typeface="Arial"/>
              </a:rPr>
              <a:t>cts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0476" y="895564"/>
            <a:ext cx="4178935" cy="252095"/>
          </a:xfrm>
          <a:prstGeom prst="rect">
            <a:avLst/>
          </a:prstGeom>
          <a:solidFill>
            <a:srgbClr val="CDD903"/>
          </a:solidFill>
        </p:spPr>
        <p:txBody>
          <a:bodyPr vert="horz" wrap="square" lIns="0" tIns="0" rIns="0" bIns="0" rtlCol="0">
            <a:spAutoFit/>
          </a:bodyPr>
          <a:lstStyle/>
          <a:p>
            <a:pPr marL="72390">
              <a:lnSpc>
                <a:spcPct val="100000"/>
              </a:lnSpc>
            </a:pPr>
            <a:r>
              <a:rPr sz="1600" spc="-45" dirty="0">
                <a:solidFill>
                  <a:srgbClr val="072C61"/>
                </a:solidFill>
                <a:latin typeface="Arial"/>
                <a:cs typeface="Arial"/>
              </a:rPr>
              <a:t>W</a:t>
            </a:r>
            <a:r>
              <a:rPr sz="1600" spc="-15" dirty="0">
                <a:solidFill>
                  <a:srgbClr val="072C61"/>
                </a:solidFill>
                <a:latin typeface="Arial"/>
                <a:cs typeface="Arial"/>
              </a:rPr>
              <a:t>or</a:t>
            </a:r>
            <a:r>
              <a:rPr sz="1600" spc="-5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600" spc="-15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1600" spc="-30" dirty="0">
                <a:solidFill>
                  <a:srgbClr val="072C61"/>
                </a:solidFill>
                <a:latin typeface="Arial"/>
                <a:cs typeface="Arial"/>
              </a:rPr>
              <a:t>w</a:t>
            </a:r>
            <a:r>
              <a:rPr sz="1600" spc="-5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600" spc="-15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1600" spc="-1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600" spc="4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600" spc="-15" dirty="0">
                <a:solidFill>
                  <a:srgbClr val="072C61"/>
                </a:solidFill>
                <a:latin typeface="Arial"/>
                <a:cs typeface="Arial"/>
              </a:rPr>
              <a:t>pe</a:t>
            </a:r>
            <a:r>
              <a:rPr sz="1600" spc="-20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1600" spc="-15" dirty="0">
                <a:solidFill>
                  <a:srgbClr val="072C61"/>
                </a:solidFill>
                <a:latin typeface="Arial"/>
                <a:cs typeface="Arial"/>
              </a:rPr>
              <a:t>ations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72940" y="1953931"/>
            <a:ext cx="4430389" cy="29063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</a:t>
            </a:r>
            <a:r>
              <a:rPr spc="-5" dirty="0"/>
              <a:t>EV</a:t>
            </a:r>
            <a:r>
              <a:rPr dirty="0"/>
              <a:t>A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5" dirty="0"/>
              <a:t>nc</a:t>
            </a:r>
            <a:r>
              <a:rPr dirty="0"/>
              <a:t>.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i</a:t>
            </a:r>
            <a:r>
              <a:rPr spc="5" dirty="0"/>
              <a:t>g</a:t>
            </a:r>
            <a:r>
              <a:rPr spc="-5" dirty="0"/>
              <a:t>ht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5" dirty="0"/>
              <a:t>ese</a:t>
            </a:r>
            <a:r>
              <a:rPr dirty="0"/>
              <a:t>r</a:t>
            </a:r>
            <a:r>
              <a:rPr spc="-15" dirty="0"/>
              <a:t>v</a:t>
            </a:r>
            <a:r>
              <a:rPr spc="-5" dirty="0"/>
              <a:t>ed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80888" y="608330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206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06857" y="504190"/>
            <a:ext cx="0" cy="78740"/>
          </a:xfrm>
          <a:custGeom>
            <a:avLst/>
            <a:gdLst/>
            <a:ahLst/>
            <a:cxnLst/>
            <a:rect l="l" t="t" r="r" b="b"/>
            <a:pathLst>
              <a:path h="78740">
                <a:moveTo>
                  <a:pt x="0" y="0"/>
                </a:moveTo>
                <a:lnTo>
                  <a:pt x="0" y="78739"/>
                </a:lnTo>
              </a:path>
            </a:pathLst>
          </a:custGeom>
          <a:ln w="53207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80888" y="478790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206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80888" y="425450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>
                <a:moveTo>
                  <a:pt x="0" y="0"/>
                </a:moveTo>
                <a:lnTo>
                  <a:pt x="51937" y="0"/>
                </a:lnTo>
              </a:path>
            </a:pathLst>
          </a:custGeom>
          <a:ln w="5714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80888" y="371475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3340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5995" y="345430"/>
            <a:ext cx="217170" cy="288925"/>
          </a:xfrm>
          <a:custGeom>
            <a:avLst/>
            <a:gdLst/>
            <a:ahLst/>
            <a:cxnLst/>
            <a:rect l="l" t="t" r="r" b="b"/>
            <a:pathLst>
              <a:path w="217170" h="288925">
                <a:moveTo>
                  <a:pt x="146987" y="0"/>
                </a:moveTo>
                <a:lnTo>
                  <a:pt x="104206" y="5543"/>
                </a:lnTo>
                <a:lnTo>
                  <a:pt x="66074" y="21618"/>
                </a:lnTo>
                <a:lnTo>
                  <a:pt x="34730" y="47390"/>
                </a:lnTo>
                <a:lnTo>
                  <a:pt x="12311" y="82024"/>
                </a:lnTo>
                <a:lnTo>
                  <a:pt x="956" y="124685"/>
                </a:lnTo>
                <a:lnTo>
                  <a:pt x="0" y="140545"/>
                </a:lnTo>
                <a:lnTo>
                  <a:pt x="653" y="156236"/>
                </a:lnTo>
                <a:lnTo>
                  <a:pt x="10140" y="199284"/>
                </a:lnTo>
                <a:lnTo>
                  <a:pt x="29995" y="235313"/>
                </a:lnTo>
                <a:lnTo>
                  <a:pt x="59037" y="263064"/>
                </a:lnTo>
                <a:lnTo>
                  <a:pt x="96084" y="281277"/>
                </a:lnTo>
                <a:lnTo>
                  <a:pt x="139955" y="288692"/>
                </a:lnTo>
                <a:lnTo>
                  <a:pt x="216913" y="288797"/>
                </a:lnTo>
                <a:lnTo>
                  <a:pt x="216913" y="238017"/>
                </a:lnTo>
                <a:lnTo>
                  <a:pt x="146987" y="238017"/>
                </a:lnTo>
                <a:lnTo>
                  <a:pt x="131955" y="237018"/>
                </a:lnTo>
                <a:lnTo>
                  <a:pt x="92591" y="222804"/>
                </a:lnTo>
                <a:lnTo>
                  <a:pt x="64674" y="193795"/>
                </a:lnTo>
                <a:lnTo>
                  <a:pt x="51865" y="152598"/>
                </a:lnTo>
                <a:lnTo>
                  <a:pt x="52796" y="135638"/>
                </a:lnTo>
                <a:lnTo>
                  <a:pt x="66933" y="93323"/>
                </a:lnTo>
                <a:lnTo>
                  <a:pt x="94862" y="64861"/>
                </a:lnTo>
                <a:lnTo>
                  <a:pt x="132433" y="51541"/>
                </a:lnTo>
                <a:lnTo>
                  <a:pt x="216833" y="50688"/>
                </a:lnTo>
                <a:lnTo>
                  <a:pt x="216912" y="775"/>
                </a:lnTo>
                <a:lnTo>
                  <a:pt x="146987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55507" y="345429"/>
            <a:ext cx="258445" cy="288925"/>
          </a:xfrm>
          <a:custGeom>
            <a:avLst/>
            <a:gdLst/>
            <a:ahLst/>
            <a:cxnLst/>
            <a:rect l="l" t="t" r="r" b="b"/>
            <a:pathLst>
              <a:path w="258445" h="288925">
                <a:moveTo>
                  <a:pt x="56022" y="0"/>
                </a:moveTo>
                <a:lnTo>
                  <a:pt x="0" y="0"/>
                </a:lnTo>
                <a:lnTo>
                  <a:pt x="101589" y="288797"/>
                </a:lnTo>
                <a:lnTo>
                  <a:pt x="154442" y="288797"/>
                </a:lnTo>
                <a:lnTo>
                  <a:pt x="184456" y="205252"/>
                </a:lnTo>
                <a:lnTo>
                  <a:pt x="128015" y="205252"/>
                </a:lnTo>
                <a:lnTo>
                  <a:pt x="56022" y="0"/>
                </a:lnTo>
                <a:close/>
              </a:path>
              <a:path w="258445" h="288925">
                <a:moveTo>
                  <a:pt x="258196" y="0"/>
                </a:moveTo>
                <a:lnTo>
                  <a:pt x="202051" y="0"/>
                </a:lnTo>
                <a:lnTo>
                  <a:pt x="128015" y="205252"/>
                </a:lnTo>
                <a:lnTo>
                  <a:pt x="184456" y="205252"/>
                </a:lnTo>
                <a:lnTo>
                  <a:pt x="258196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59723" y="345429"/>
            <a:ext cx="277495" cy="288925"/>
          </a:xfrm>
          <a:custGeom>
            <a:avLst/>
            <a:gdLst/>
            <a:ahLst/>
            <a:cxnLst/>
            <a:rect l="l" t="t" r="r" b="b"/>
            <a:pathLst>
              <a:path w="277495" h="288925">
                <a:moveTo>
                  <a:pt x="166115" y="0"/>
                </a:moveTo>
                <a:lnTo>
                  <a:pt x="111008" y="0"/>
                </a:lnTo>
                <a:lnTo>
                  <a:pt x="0" y="288797"/>
                </a:lnTo>
                <a:lnTo>
                  <a:pt x="57149" y="288797"/>
                </a:lnTo>
                <a:lnTo>
                  <a:pt x="79247" y="229483"/>
                </a:lnTo>
                <a:lnTo>
                  <a:pt x="254325" y="229483"/>
                </a:lnTo>
                <a:lnTo>
                  <a:pt x="234407" y="177667"/>
                </a:lnTo>
                <a:lnTo>
                  <a:pt x="99456" y="177667"/>
                </a:lnTo>
                <a:lnTo>
                  <a:pt x="138562" y="76199"/>
                </a:lnTo>
                <a:lnTo>
                  <a:pt x="195405" y="76199"/>
                </a:lnTo>
                <a:lnTo>
                  <a:pt x="166115" y="0"/>
                </a:lnTo>
                <a:close/>
              </a:path>
              <a:path w="277495" h="288925">
                <a:moveTo>
                  <a:pt x="254325" y="229483"/>
                </a:moveTo>
                <a:lnTo>
                  <a:pt x="197754" y="229483"/>
                </a:lnTo>
                <a:lnTo>
                  <a:pt x="219974" y="288797"/>
                </a:lnTo>
                <a:lnTo>
                  <a:pt x="277124" y="288797"/>
                </a:lnTo>
                <a:lnTo>
                  <a:pt x="254325" y="229483"/>
                </a:lnTo>
                <a:close/>
              </a:path>
              <a:path w="277495" h="288925">
                <a:moveTo>
                  <a:pt x="195405" y="76199"/>
                </a:moveTo>
                <a:lnTo>
                  <a:pt x="138562" y="76199"/>
                </a:lnTo>
                <a:lnTo>
                  <a:pt x="177667" y="177667"/>
                </a:lnTo>
                <a:lnTo>
                  <a:pt x="234407" y="177667"/>
                </a:lnTo>
                <a:lnTo>
                  <a:pt x="195405" y="76199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25425" y="272399"/>
            <a:ext cx="120014" cy="156845"/>
          </a:xfrm>
          <a:custGeom>
            <a:avLst/>
            <a:gdLst/>
            <a:ahLst/>
            <a:cxnLst/>
            <a:rect l="l" t="t" r="r" b="b"/>
            <a:pathLst>
              <a:path w="120015" h="156845">
                <a:moveTo>
                  <a:pt x="119454" y="0"/>
                </a:moveTo>
                <a:lnTo>
                  <a:pt x="0" y="161"/>
                </a:lnTo>
                <a:lnTo>
                  <a:pt x="1028" y="3056"/>
                </a:lnTo>
                <a:lnTo>
                  <a:pt x="3234" y="9213"/>
                </a:lnTo>
                <a:lnTo>
                  <a:pt x="20875" y="56975"/>
                </a:lnTo>
                <a:lnTo>
                  <a:pt x="39229" y="103809"/>
                </a:lnTo>
                <a:lnTo>
                  <a:pt x="57542" y="145852"/>
                </a:lnTo>
                <a:lnTo>
                  <a:pt x="62948" y="156589"/>
                </a:lnTo>
                <a:lnTo>
                  <a:pt x="78041" y="115017"/>
                </a:lnTo>
                <a:lnTo>
                  <a:pt x="119454" y="0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75311" y="344700"/>
            <a:ext cx="42545" cy="48895"/>
          </a:xfrm>
          <a:custGeom>
            <a:avLst/>
            <a:gdLst/>
            <a:ahLst/>
            <a:cxnLst/>
            <a:rect l="l" t="t" r="r" b="b"/>
            <a:pathLst>
              <a:path w="42545" h="48895">
                <a:moveTo>
                  <a:pt x="17668" y="0"/>
                </a:moveTo>
                <a:lnTo>
                  <a:pt x="7775" y="5085"/>
                </a:lnTo>
                <a:lnTo>
                  <a:pt x="1336" y="16240"/>
                </a:lnTo>
                <a:lnTo>
                  <a:pt x="0" y="33741"/>
                </a:lnTo>
                <a:lnTo>
                  <a:pt x="8697" y="44301"/>
                </a:lnTo>
                <a:lnTo>
                  <a:pt x="21912" y="48369"/>
                </a:lnTo>
                <a:lnTo>
                  <a:pt x="27847" y="47556"/>
                </a:lnTo>
                <a:lnTo>
                  <a:pt x="34177" y="43482"/>
                </a:lnTo>
                <a:lnTo>
                  <a:pt x="16534" y="43482"/>
                </a:lnTo>
                <a:lnTo>
                  <a:pt x="6491" y="35623"/>
                </a:lnTo>
                <a:lnTo>
                  <a:pt x="2705" y="20702"/>
                </a:lnTo>
                <a:lnTo>
                  <a:pt x="9204" y="8469"/>
                </a:lnTo>
                <a:lnTo>
                  <a:pt x="21912" y="3655"/>
                </a:lnTo>
                <a:lnTo>
                  <a:pt x="33417" y="3655"/>
                </a:lnTo>
                <a:lnTo>
                  <a:pt x="32859" y="3138"/>
                </a:lnTo>
                <a:lnTo>
                  <a:pt x="17668" y="0"/>
                </a:lnTo>
                <a:close/>
              </a:path>
              <a:path w="42545" h="48895">
                <a:moveTo>
                  <a:pt x="33417" y="3655"/>
                </a:moveTo>
                <a:lnTo>
                  <a:pt x="21912" y="3655"/>
                </a:lnTo>
                <a:lnTo>
                  <a:pt x="29658" y="5430"/>
                </a:lnTo>
                <a:lnTo>
                  <a:pt x="37755" y="14324"/>
                </a:lnTo>
                <a:lnTo>
                  <a:pt x="40074" y="30966"/>
                </a:lnTo>
                <a:lnTo>
                  <a:pt x="31894" y="40352"/>
                </a:lnTo>
                <a:lnTo>
                  <a:pt x="16534" y="43482"/>
                </a:lnTo>
                <a:lnTo>
                  <a:pt x="34177" y="43482"/>
                </a:lnTo>
                <a:lnTo>
                  <a:pt x="36748" y="41828"/>
                </a:lnTo>
                <a:lnTo>
                  <a:pt x="42139" y="30169"/>
                </a:lnTo>
                <a:lnTo>
                  <a:pt x="42499" y="12053"/>
                </a:lnTo>
                <a:lnTo>
                  <a:pt x="33417" y="3655"/>
                </a:lnTo>
                <a:close/>
              </a:path>
              <a:path w="42545" h="48895">
                <a:moveTo>
                  <a:pt x="28252" y="10391"/>
                </a:moveTo>
                <a:lnTo>
                  <a:pt x="13895" y="10398"/>
                </a:lnTo>
                <a:lnTo>
                  <a:pt x="13895" y="37579"/>
                </a:lnTo>
                <a:lnTo>
                  <a:pt x="18742" y="37579"/>
                </a:lnTo>
                <a:lnTo>
                  <a:pt x="18742" y="25631"/>
                </a:lnTo>
                <a:lnTo>
                  <a:pt x="28648" y="25631"/>
                </a:lnTo>
                <a:lnTo>
                  <a:pt x="31056" y="22339"/>
                </a:lnTo>
                <a:lnTo>
                  <a:pt x="18742" y="22339"/>
                </a:lnTo>
                <a:lnTo>
                  <a:pt x="18742" y="14079"/>
                </a:lnTo>
                <a:lnTo>
                  <a:pt x="31056" y="14079"/>
                </a:lnTo>
                <a:lnTo>
                  <a:pt x="31056" y="13561"/>
                </a:lnTo>
                <a:lnTo>
                  <a:pt x="28252" y="10391"/>
                </a:lnTo>
                <a:close/>
              </a:path>
              <a:path w="42545" h="48895">
                <a:moveTo>
                  <a:pt x="24320" y="25631"/>
                </a:moveTo>
                <a:lnTo>
                  <a:pt x="19504" y="25631"/>
                </a:lnTo>
                <a:lnTo>
                  <a:pt x="20266" y="26393"/>
                </a:lnTo>
                <a:lnTo>
                  <a:pt x="21912" y="27917"/>
                </a:lnTo>
                <a:lnTo>
                  <a:pt x="23039" y="29959"/>
                </a:lnTo>
                <a:lnTo>
                  <a:pt x="25082" y="33129"/>
                </a:lnTo>
                <a:lnTo>
                  <a:pt x="26971" y="37579"/>
                </a:lnTo>
                <a:lnTo>
                  <a:pt x="32580" y="37579"/>
                </a:lnTo>
                <a:lnTo>
                  <a:pt x="28648" y="30721"/>
                </a:lnTo>
                <a:lnTo>
                  <a:pt x="26971" y="28801"/>
                </a:lnTo>
                <a:lnTo>
                  <a:pt x="25447" y="25996"/>
                </a:lnTo>
                <a:lnTo>
                  <a:pt x="24320" y="25631"/>
                </a:lnTo>
                <a:close/>
              </a:path>
              <a:path w="42545" h="48895">
                <a:moveTo>
                  <a:pt x="31056" y="14079"/>
                </a:moveTo>
                <a:lnTo>
                  <a:pt x="25082" y="14079"/>
                </a:lnTo>
                <a:lnTo>
                  <a:pt x="26606" y="15206"/>
                </a:lnTo>
                <a:lnTo>
                  <a:pt x="26606" y="19535"/>
                </a:lnTo>
                <a:lnTo>
                  <a:pt x="25844" y="20419"/>
                </a:lnTo>
                <a:lnTo>
                  <a:pt x="25082" y="21181"/>
                </a:lnTo>
                <a:lnTo>
                  <a:pt x="24320" y="22339"/>
                </a:lnTo>
                <a:lnTo>
                  <a:pt x="31056" y="22339"/>
                </a:lnTo>
                <a:lnTo>
                  <a:pt x="31056" y="14079"/>
                </a:lnTo>
                <a:close/>
              </a:path>
            </a:pathLst>
          </a:custGeom>
          <a:solidFill>
            <a:srgbClr val="003F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C</a:t>
            </a:r>
            <a:r>
              <a:rPr spc="-35" dirty="0"/>
              <a:t>E</a:t>
            </a:r>
            <a:r>
              <a:rPr spc="-229" dirty="0"/>
              <a:t>V</a:t>
            </a:r>
            <a:r>
              <a:rPr spc="-25" dirty="0"/>
              <a:t>A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85" dirty="0"/>
              <a:t>V</a:t>
            </a:r>
            <a:r>
              <a:rPr spc="-20" dirty="0"/>
              <a:t>alue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30" dirty="0"/>
              <a:t>C</a:t>
            </a:r>
            <a:r>
              <a:rPr spc="-35" dirty="0"/>
              <a:t>h</a:t>
            </a:r>
            <a:r>
              <a:rPr spc="-20" dirty="0"/>
              <a:t>ain</a:t>
            </a:r>
          </a:p>
        </p:txBody>
      </p:sp>
      <p:sp>
        <p:nvSpPr>
          <p:cNvPr id="14" name="object 14"/>
          <p:cNvSpPr/>
          <p:nvPr/>
        </p:nvSpPr>
        <p:spPr>
          <a:xfrm>
            <a:off x="1346204" y="1785244"/>
            <a:ext cx="114300" cy="438150"/>
          </a:xfrm>
          <a:custGeom>
            <a:avLst/>
            <a:gdLst/>
            <a:ahLst/>
            <a:cxnLst/>
            <a:rect l="l" t="t" r="r" b="b"/>
            <a:pathLst>
              <a:path w="114300" h="438150">
                <a:moveTo>
                  <a:pt x="28487" y="170922"/>
                </a:moveTo>
                <a:lnTo>
                  <a:pt x="24121" y="436878"/>
                </a:lnTo>
                <a:lnTo>
                  <a:pt x="81271" y="437759"/>
                </a:lnTo>
                <a:lnTo>
                  <a:pt x="85636" y="171943"/>
                </a:lnTo>
                <a:lnTo>
                  <a:pt x="28487" y="170922"/>
                </a:lnTo>
                <a:close/>
              </a:path>
              <a:path w="114300" h="438150">
                <a:moveTo>
                  <a:pt x="104816" y="142372"/>
                </a:moveTo>
                <a:lnTo>
                  <a:pt x="28955" y="142372"/>
                </a:lnTo>
                <a:lnTo>
                  <a:pt x="86105" y="143377"/>
                </a:lnTo>
                <a:lnTo>
                  <a:pt x="85636" y="171943"/>
                </a:lnTo>
                <a:lnTo>
                  <a:pt x="114299" y="172455"/>
                </a:lnTo>
                <a:lnTo>
                  <a:pt x="104816" y="142372"/>
                </a:lnTo>
                <a:close/>
              </a:path>
              <a:path w="114300" h="438150">
                <a:moveTo>
                  <a:pt x="28955" y="142372"/>
                </a:moveTo>
                <a:lnTo>
                  <a:pt x="28487" y="170922"/>
                </a:lnTo>
                <a:lnTo>
                  <a:pt x="85636" y="171943"/>
                </a:lnTo>
                <a:lnTo>
                  <a:pt x="86105" y="143377"/>
                </a:lnTo>
                <a:lnTo>
                  <a:pt x="28955" y="142372"/>
                </a:lnTo>
                <a:close/>
              </a:path>
              <a:path w="114300" h="438150">
                <a:moveTo>
                  <a:pt x="59935" y="0"/>
                </a:moveTo>
                <a:lnTo>
                  <a:pt x="0" y="170413"/>
                </a:lnTo>
                <a:lnTo>
                  <a:pt x="28487" y="170922"/>
                </a:lnTo>
                <a:lnTo>
                  <a:pt x="28955" y="142372"/>
                </a:lnTo>
                <a:lnTo>
                  <a:pt x="104816" y="142372"/>
                </a:lnTo>
                <a:lnTo>
                  <a:pt x="59935" y="0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40738" y="3401817"/>
            <a:ext cx="114935" cy="445770"/>
          </a:xfrm>
          <a:custGeom>
            <a:avLst/>
            <a:gdLst/>
            <a:ahLst/>
            <a:cxnLst/>
            <a:rect l="l" t="t" r="r" b="b"/>
            <a:pathLst>
              <a:path w="114934" h="445770">
                <a:moveTo>
                  <a:pt x="28971" y="273941"/>
                </a:moveTo>
                <a:lnTo>
                  <a:pt x="380" y="274070"/>
                </a:lnTo>
                <a:lnTo>
                  <a:pt x="58161" y="445270"/>
                </a:lnTo>
                <a:lnTo>
                  <a:pt x="105150" y="302513"/>
                </a:lnTo>
                <a:lnTo>
                  <a:pt x="29087" y="302513"/>
                </a:lnTo>
                <a:lnTo>
                  <a:pt x="28971" y="273941"/>
                </a:lnTo>
                <a:close/>
              </a:path>
              <a:path w="114934" h="445770">
                <a:moveTo>
                  <a:pt x="86121" y="273685"/>
                </a:moveTo>
                <a:lnTo>
                  <a:pt x="28971" y="273941"/>
                </a:lnTo>
                <a:lnTo>
                  <a:pt x="29087" y="302513"/>
                </a:lnTo>
                <a:lnTo>
                  <a:pt x="86237" y="302264"/>
                </a:lnTo>
                <a:lnTo>
                  <a:pt x="86121" y="273685"/>
                </a:lnTo>
                <a:close/>
              </a:path>
              <a:path w="114934" h="445770">
                <a:moveTo>
                  <a:pt x="114680" y="273557"/>
                </a:moveTo>
                <a:lnTo>
                  <a:pt x="86121" y="273685"/>
                </a:lnTo>
                <a:lnTo>
                  <a:pt x="86237" y="302264"/>
                </a:lnTo>
                <a:lnTo>
                  <a:pt x="29087" y="302513"/>
                </a:lnTo>
                <a:lnTo>
                  <a:pt x="105150" y="302513"/>
                </a:lnTo>
                <a:lnTo>
                  <a:pt x="114680" y="273557"/>
                </a:lnTo>
                <a:close/>
              </a:path>
              <a:path w="114934" h="445770">
                <a:moveTo>
                  <a:pt x="85709" y="171295"/>
                </a:moveTo>
                <a:lnTo>
                  <a:pt x="28559" y="171485"/>
                </a:lnTo>
                <a:lnTo>
                  <a:pt x="28971" y="273941"/>
                </a:lnTo>
                <a:lnTo>
                  <a:pt x="86121" y="273685"/>
                </a:lnTo>
                <a:lnTo>
                  <a:pt x="85709" y="171295"/>
                </a:lnTo>
                <a:close/>
              </a:path>
              <a:path w="114934" h="445770">
                <a:moveTo>
                  <a:pt x="56519" y="0"/>
                </a:moveTo>
                <a:lnTo>
                  <a:pt x="0" y="171581"/>
                </a:lnTo>
                <a:lnTo>
                  <a:pt x="28559" y="171485"/>
                </a:lnTo>
                <a:lnTo>
                  <a:pt x="28443" y="142874"/>
                </a:lnTo>
                <a:lnTo>
                  <a:pt x="104700" y="142756"/>
                </a:lnTo>
                <a:lnTo>
                  <a:pt x="56519" y="0"/>
                </a:lnTo>
                <a:close/>
              </a:path>
              <a:path w="114934" h="445770">
                <a:moveTo>
                  <a:pt x="85593" y="142756"/>
                </a:moveTo>
                <a:lnTo>
                  <a:pt x="28443" y="142874"/>
                </a:lnTo>
                <a:lnTo>
                  <a:pt x="28559" y="171485"/>
                </a:lnTo>
                <a:lnTo>
                  <a:pt x="85709" y="171295"/>
                </a:lnTo>
                <a:lnTo>
                  <a:pt x="85593" y="142756"/>
                </a:lnTo>
                <a:close/>
              </a:path>
              <a:path w="114934" h="445770">
                <a:moveTo>
                  <a:pt x="104700" y="142756"/>
                </a:moveTo>
                <a:lnTo>
                  <a:pt x="85593" y="142756"/>
                </a:lnTo>
                <a:lnTo>
                  <a:pt x="85709" y="171295"/>
                </a:lnTo>
                <a:lnTo>
                  <a:pt x="114299" y="171200"/>
                </a:lnTo>
                <a:lnTo>
                  <a:pt x="104700" y="142756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91939" y="1299453"/>
            <a:ext cx="3358515" cy="367030"/>
          </a:xfrm>
          <a:custGeom>
            <a:avLst/>
            <a:gdLst/>
            <a:ahLst/>
            <a:cxnLst/>
            <a:rect l="l" t="t" r="r" b="b"/>
            <a:pathLst>
              <a:path w="3358515" h="367030">
                <a:moveTo>
                  <a:pt x="3272296" y="195590"/>
                </a:moveTo>
                <a:lnTo>
                  <a:pt x="3243705" y="195590"/>
                </a:lnTo>
                <a:lnTo>
                  <a:pt x="3300855" y="367040"/>
                </a:lnTo>
                <a:lnTo>
                  <a:pt x="3348485" y="224149"/>
                </a:lnTo>
                <a:lnTo>
                  <a:pt x="3272296" y="224149"/>
                </a:lnTo>
                <a:lnTo>
                  <a:pt x="3272296" y="195590"/>
                </a:lnTo>
                <a:close/>
              </a:path>
              <a:path w="3358515" h="367030">
                <a:moveTo>
                  <a:pt x="3272296" y="28590"/>
                </a:moveTo>
                <a:lnTo>
                  <a:pt x="3272296" y="224149"/>
                </a:lnTo>
                <a:lnTo>
                  <a:pt x="3329446" y="224149"/>
                </a:lnTo>
                <a:lnTo>
                  <a:pt x="3329446" y="57149"/>
                </a:lnTo>
                <a:lnTo>
                  <a:pt x="3300855" y="57149"/>
                </a:lnTo>
                <a:lnTo>
                  <a:pt x="3272296" y="28590"/>
                </a:lnTo>
                <a:close/>
              </a:path>
              <a:path w="3358515" h="367030">
                <a:moveTo>
                  <a:pt x="3358005" y="195590"/>
                </a:moveTo>
                <a:lnTo>
                  <a:pt x="3329446" y="195590"/>
                </a:lnTo>
                <a:lnTo>
                  <a:pt x="3329446" y="224149"/>
                </a:lnTo>
                <a:lnTo>
                  <a:pt x="3348485" y="224149"/>
                </a:lnTo>
                <a:lnTo>
                  <a:pt x="3358005" y="195590"/>
                </a:lnTo>
                <a:close/>
              </a:path>
              <a:path w="3358515" h="367030">
                <a:moveTo>
                  <a:pt x="3329446" y="0"/>
                </a:moveTo>
                <a:lnTo>
                  <a:pt x="0" y="0"/>
                </a:lnTo>
                <a:lnTo>
                  <a:pt x="0" y="57149"/>
                </a:lnTo>
                <a:lnTo>
                  <a:pt x="3272296" y="57149"/>
                </a:lnTo>
                <a:lnTo>
                  <a:pt x="3272296" y="28590"/>
                </a:lnTo>
                <a:lnTo>
                  <a:pt x="3329446" y="28590"/>
                </a:lnTo>
                <a:lnTo>
                  <a:pt x="3329446" y="0"/>
                </a:lnTo>
                <a:close/>
              </a:path>
              <a:path w="3358515" h="367030">
                <a:moveTo>
                  <a:pt x="3329446" y="28590"/>
                </a:moveTo>
                <a:lnTo>
                  <a:pt x="3272296" y="28590"/>
                </a:lnTo>
                <a:lnTo>
                  <a:pt x="3300855" y="57149"/>
                </a:lnTo>
                <a:lnTo>
                  <a:pt x="3329446" y="57149"/>
                </a:lnTo>
                <a:lnTo>
                  <a:pt x="3329446" y="28590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86486" y="3952457"/>
            <a:ext cx="3363595" cy="371475"/>
          </a:xfrm>
          <a:custGeom>
            <a:avLst/>
            <a:gdLst/>
            <a:ahLst/>
            <a:cxnLst/>
            <a:rect l="l" t="t" r="r" b="b"/>
            <a:pathLst>
              <a:path w="3363595" h="371475">
                <a:moveTo>
                  <a:pt x="3277749" y="313718"/>
                </a:moveTo>
                <a:lnTo>
                  <a:pt x="0" y="313718"/>
                </a:lnTo>
                <a:lnTo>
                  <a:pt x="0" y="370868"/>
                </a:lnTo>
                <a:lnTo>
                  <a:pt x="3334899" y="370868"/>
                </a:lnTo>
                <a:lnTo>
                  <a:pt x="3334899" y="342293"/>
                </a:lnTo>
                <a:lnTo>
                  <a:pt x="3277749" y="342293"/>
                </a:lnTo>
                <a:lnTo>
                  <a:pt x="3277749" y="313718"/>
                </a:lnTo>
                <a:close/>
              </a:path>
              <a:path w="3363595" h="371475">
                <a:moveTo>
                  <a:pt x="3334899" y="142874"/>
                </a:moveTo>
                <a:lnTo>
                  <a:pt x="3277749" y="142874"/>
                </a:lnTo>
                <a:lnTo>
                  <a:pt x="3277749" y="342293"/>
                </a:lnTo>
                <a:lnTo>
                  <a:pt x="3306308" y="313718"/>
                </a:lnTo>
                <a:lnTo>
                  <a:pt x="3334899" y="313718"/>
                </a:lnTo>
                <a:lnTo>
                  <a:pt x="3334899" y="142874"/>
                </a:lnTo>
                <a:close/>
              </a:path>
              <a:path w="3363595" h="371475">
                <a:moveTo>
                  <a:pt x="3334899" y="313718"/>
                </a:moveTo>
                <a:lnTo>
                  <a:pt x="3306308" y="313718"/>
                </a:lnTo>
                <a:lnTo>
                  <a:pt x="3277749" y="342293"/>
                </a:lnTo>
                <a:lnTo>
                  <a:pt x="3334899" y="342293"/>
                </a:lnTo>
                <a:lnTo>
                  <a:pt x="3334899" y="313718"/>
                </a:lnTo>
                <a:close/>
              </a:path>
              <a:path w="3363595" h="371475">
                <a:moveTo>
                  <a:pt x="3306308" y="0"/>
                </a:moveTo>
                <a:lnTo>
                  <a:pt x="3249158" y="171449"/>
                </a:lnTo>
                <a:lnTo>
                  <a:pt x="3277749" y="171449"/>
                </a:lnTo>
                <a:lnTo>
                  <a:pt x="3277749" y="142874"/>
                </a:lnTo>
                <a:lnTo>
                  <a:pt x="3353933" y="142874"/>
                </a:lnTo>
                <a:lnTo>
                  <a:pt x="3306308" y="0"/>
                </a:lnTo>
                <a:close/>
              </a:path>
              <a:path w="3363595" h="371475">
                <a:moveTo>
                  <a:pt x="3353933" y="142874"/>
                </a:moveTo>
                <a:lnTo>
                  <a:pt x="3334899" y="142874"/>
                </a:lnTo>
                <a:lnTo>
                  <a:pt x="3334899" y="171449"/>
                </a:lnTo>
                <a:lnTo>
                  <a:pt x="3363458" y="171449"/>
                </a:lnTo>
                <a:lnTo>
                  <a:pt x="3353933" y="142874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03098" y="2752094"/>
            <a:ext cx="1618615" cy="114300"/>
          </a:xfrm>
          <a:custGeom>
            <a:avLst/>
            <a:gdLst/>
            <a:ahLst/>
            <a:cxnLst/>
            <a:rect l="l" t="t" r="r" b="b"/>
            <a:pathLst>
              <a:path w="1618614" h="114300">
                <a:moveTo>
                  <a:pt x="1446647" y="0"/>
                </a:moveTo>
                <a:lnTo>
                  <a:pt x="1446617" y="28540"/>
                </a:lnTo>
                <a:lnTo>
                  <a:pt x="1475238" y="28574"/>
                </a:lnTo>
                <a:lnTo>
                  <a:pt x="1475116" y="85724"/>
                </a:lnTo>
                <a:lnTo>
                  <a:pt x="1446556" y="85724"/>
                </a:lnTo>
                <a:lnTo>
                  <a:pt x="1446525" y="114299"/>
                </a:lnTo>
                <a:lnTo>
                  <a:pt x="1532688" y="85724"/>
                </a:lnTo>
                <a:lnTo>
                  <a:pt x="1475116" y="85724"/>
                </a:lnTo>
                <a:lnTo>
                  <a:pt x="1532792" y="85690"/>
                </a:lnTo>
                <a:lnTo>
                  <a:pt x="1618097" y="57399"/>
                </a:lnTo>
                <a:lnTo>
                  <a:pt x="1446647" y="0"/>
                </a:lnTo>
                <a:close/>
              </a:path>
              <a:path w="1618614" h="114300">
                <a:moveTo>
                  <a:pt x="1446617" y="28540"/>
                </a:moveTo>
                <a:lnTo>
                  <a:pt x="1446556" y="85690"/>
                </a:lnTo>
                <a:lnTo>
                  <a:pt x="1475116" y="85724"/>
                </a:lnTo>
                <a:lnTo>
                  <a:pt x="1475238" y="28574"/>
                </a:lnTo>
                <a:lnTo>
                  <a:pt x="1446617" y="28540"/>
                </a:lnTo>
                <a:close/>
              </a:path>
              <a:path w="1618614" h="114300">
                <a:moveTo>
                  <a:pt x="0" y="26788"/>
                </a:moveTo>
                <a:lnTo>
                  <a:pt x="0" y="83938"/>
                </a:lnTo>
                <a:lnTo>
                  <a:pt x="1446556" y="85690"/>
                </a:lnTo>
                <a:lnTo>
                  <a:pt x="1446617" y="28540"/>
                </a:lnTo>
                <a:lnTo>
                  <a:pt x="0" y="26788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499489" y="2592789"/>
            <a:ext cx="141986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b="1" spc="-5" dirty="0">
                <a:solidFill>
                  <a:srgbClr val="093980"/>
                </a:solidFill>
                <a:latin typeface="Arial"/>
                <a:cs typeface="Arial"/>
              </a:rPr>
              <a:t>De</a:t>
            </a:r>
            <a:r>
              <a:rPr sz="1200" b="1" spc="-20" dirty="0">
                <a:solidFill>
                  <a:srgbClr val="093980"/>
                </a:solidFill>
                <a:latin typeface="Arial"/>
                <a:cs typeface="Arial"/>
              </a:rPr>
              <a:t>v</a:t>
            </a:r>
            <a:r>
              <a:rPr sz="1200" b="1" spc="-5" dirty="0">
                <a:solidFill>
                  <a:srgbClr val="093980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093980"/>
                </a:solidFill>
                <a:latin typeface="Arial"/>
                <a:cs typeface="Arial"/>
              </a:rPr>
              <a:t>lo</a:t>
            </a:r>
            <a:r>
              <a:rPr sz="1200" b="1" spc="-5" dirty="0">
                <a:solidFill>
                  <a:srgbClr val="093980"/>
                </a:solidFill>
                <a:latin typeface="Arial"/>
                <a:cs typeface="Arial"/>
              </a:rPr>
              <a:t>pmen</a:t>
            </a:r>
            <a:r>
              <a:rPr sz="1200" b="1" dirty="0">
                <a:solidFill>
                  <a:srgbClr val="093980"/>
                </a:solidFill>
                <a:latin typeface="Arial"/>
                <a:cs typeface="Arial"/>
              </a:rPr>
              <a:t>t</a:t>
            </a:r>
            <a:r>
              <a:rPr sz="1200" b="1" spc="30" dirty="0">
                <a:solidFill>
                  <a:srgbClr val="093980"/>
                </a:solidFill>
                <a:latin typeface="Times New Roman"/>
                <a:cs typeface="Times New Roman"/>
              </a:rPr>
              <a:t> </a:t>
            </a:r>
            <a:r>
              <a:rPr sz="1200" b="1" spc="-90" dirty="0">
                <a:solidFill>
                  <a:srgbClr val="093980"/>
                </a:solidFill>
                <a:latin typeface="Arial"/>
                <a:cs typeface="Arial"/>
              </a:rPr>
              <a:t>T</a:t>
            </a:r>
            <a:r>
              <a:rPr sz="1200" b="1" dirty="0">
                <a:solidFill>
                  <a:srgbClr val="093980"/>
                </a:solidFill>
                <a:latin typeface="Arial"/>
                <a:cs typeface="Arial"/>
              </a:rPr>
              <a:t>o</a:t>
            </a:r>
            <a:r>
              <a:rPr sz="1200" b="1" spc="-5" dirty="0">
                <a:solidFill>
                  <a:srgbClr val="093980"/>
                </a:solidFill>
                <a:latin typeface="Arial"/>
                <a:cs typeface="Arial"/>
              </a:rPr>
              <a:t>o</a:t>
            </a:r>
            <a:r>
              <a:rPr sz="1200" b="1" dirty="0">
                <a:solidFill>
                  <a:srgbClr val="093980"/>
                </a:solidFill>
                <a:latin typeface="Arial"/>
                <a:cs typeface="Arial"/>
              </a:rPr>
              <a:t>ls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75"/>
              </a:spcBef>
            </a:pPr>
            <a:r>
              <a:rPr sz="1200" b="1" spc="-10" dirty="0">
                <a:solidFill>
                  <a:srgbClr val="093980"/>
                </a:solidFill>
                <a:latin typeface="Arial"/>
                <a:cs typeface="Arial"/>
              </a:rPr>
              <a:t>Supp</a:t>
            </a:r>
            <a:r>
              <a:rPr sz="1200" b="1" spc="-15" dirty="0">
                <a:solidFill>
                  <a:srgbClr val="093980"/>
                </a:solidFill>
                <a:latin typeface="Arial"/>
                <a:cs typeface="Arial"/>
              </a:rPr>
              <a:t>o</a:t>
            </a:r>
            <a:r>
              <a:rPr sz="1200" b="1" spc="-5" dirty="0">
                <a:solidFill>
                  <a:srgbClr val="093980"/>
                </a:solidFill>
                <a:latin typeface="Arial"/>
                <a:cs typeface="Arial"/>
              </a:rPr>
              <a:t>rt</a:t>
            </a:r>
            <a:r>
              <a:rPr sz="1200" b="1" dirty="0">
                <a:solidFill>
                  <a:srgbClr val="093980"/>
                </a:solidFill>
                <a:latin typeface="Arial"/>
                <a:cs typeface="Arial"/>
              </a:rPr>
              <a:t>,</a:t>
            </a:r>
            <a:r>
              <a:rPr sz="1200" b="1" spc="55" dirty="0">
                <a:solidFill>
                  <a:srgbClr val="09398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093980"/>
                </a:solidFill>
                <a:latin typeface="Arial"/>
                <a:cs typeface="Arial"/>
              </a:rPr>
              <a:t>SW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76876" y="1954733"/>
            <a:ext cx="7131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093980"/>
                </a:solidFill>
                <a:latin typeface="Arial"/>
                <a:cs typeface="Arial"/>
              </a:rPr>
              <a:t>Silic</a:t>
            </a:r>
            <a:r>
              <a:rPr sz="1200" b="1" spc="-10" dirty="0">
                <a:solidFill>
                  <a:srgbClr val="093980"/>
                </a:solidFill>
                <a:latin typeface="Arial"/>
                <a:cs typeface="Arial"/>
              </a:rPr>
              <a:t>on</a:t>
            </a:r>
            <a:r>
              <a:rPr sz="1200" b="1" spc="30" dirty="0">
                <a:solidFill>
                  <a:srgbClr val="09398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093980"/>
                </a:solidFill>
                <a:latin typeface="Arial"/>
                <a:cs typeface="Arial"/>
              </a:rPr>
              <a:t>IP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79704" y="3802379"/>
            <a:ext cx="1496567" cy="1039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4948" y="3837551"/>
            <a:ext cx="1371600" cy="9525"/>
          </a:xfrm>
          <a:custGeom>
            <a:avLst/>
            <a:gdLst/>
            <a:ahLst/>
            <a:cxnLst/>
            <a:rect l="l" t="t" r="r" b="b"/>
            <a:pathLst>
              <a:path w="1371600" h="9525">
                <a:moveTo>
                  <a:pt x="0" y="9524"/>
                </a:moveTo>
                <a:lnTo>
                  <a:pt x="1371599" y="9524"/>
                </a:lnTo>
                <a:lnTo>
                  <a:pt x="1371599" y="0"/>
                </a:lnTo>
                <a:lnTo>
                  <a:pt x="0" y="0"/>
                </a:lnTo>
                <a:lnTo>
                  <a:pt x="0" y="9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4948" y="4075676"/>
            <a:ext cx="1371600" cy="676275"/>
          </a:xfrm>
          <a:custGeom>
            <a:avLst/>
            <a:gdLst/>
            <a:ahLst/>
            <a:cxnLst/>
            <a:rect l="l" t="t" r="r" b="b"/>
            <a:pathLst>
              <a:path w="1371600" h="676275">
                <a:moveTo>
                  <a:pt x="0" y="676274"/>
                </a:moveTo>
                <a:lnTo>
                  <a:pt x="1371599" y="676274"/>
                </a:lnTo>
                <a:lnTo>
                  <a:pt x="1371599" y="0"/>
                </a:lnTo>
                <a:lnTo>
                  <a:pt x="0" y="0"/>
                </a:lnTo>
                <a:lnTo>
                  <a:pt x="0" y="676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4948" y="3837551"/>
            <a:ext cx="1371600" cy="914400"/>
          </a:xfrm>
          <a:custGeom>
            <a:avLst/>
            <a:gdLst/>
            <a:ahLst/>
            <a:cxnLst/>
            <a:rect l="l" t="t" r="r" b="b"/>
            <a:pathLst>
              <a:path w="1371600" h="914400">
                <a:moveTo>
                  <a:pt x="0" y="914399"/>
                </a:moveTo>
                <a:lnTo>
                  <a:pt x="1371599" y="914399"/>
                </a:lnTo>
                <a:lnTo>
                  <a:pt x="1371599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ln w="19049">
            <a:solidFill>
              <a:srgbClr val="0939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2940" y="3806952"/>
            <a:ext cx="1472184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20496" y="3761232"/>
            <a:ext cx="1007364" cy="4922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2269" y="3847076"/>
            <a:ext cx="1353820" cy="228600"/>
          </a:xfrm>
          <a:custGeom>
            <a:avLst/>
            <a:gdLst/>
            <a:ahLst/>
            <a:cxnLst/>
            <a:rect l="l" t="t" r="r" b="b"/>
            <a:pathLst>
              <a:path w="1353820" h="228600">
                <a:moveTo>
                  <a:pt x="0" y="228599"/>
                </a:moveTo>
                <a:lnTo>
                  <a:pt x="1353311" y="228599"/>
                </a:lnTo>
                <a:lnTo>
                  <a:pt x="1353311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939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8276" y="4558790"/>
            <a:ext cx="587947" cy="1612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4276" y="835152"/>
            <a:ext cx="1498091" cy="10393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0388" y="870844"/>
            <a:ext cx="1371600" cy="9525"/>
          </a:xfrm>
          <a:custGeom>
            <a:avLst/>
            <a:gdLst/>
            <a:ahLst/>
            <a:cxnLst/>
            <a:rect l="l" t="t" r="r" b="b"/>
            <a:pathLst>
              <a:path w="1371600" h="9525">
                <a:moveTo>
                  <a:pt x="0" y="9509"/>
                </a:moveTo>
                <a:lnTo>
                  <a:pt x="1371599" y="9509"/>
                </a:lnTo>
                <a:lnTo>
                  <a:pt x="1371599" y="0"/>
                </a:lnTo>
                <a:lnTo>
                  <a:pt x="0" y="0"/>
                </a:lnTo>
                <a:lnTo>
                  <a:pt x="0" y="95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0388" y="1108953"/>
            <a:ext cx="1371600" cy="676910"/>
          </a:xfrm>
          <a:custGeom>
            <a:avLst/>
            <a:gdLst/>
            <a:ahLst/>
            <a:cxnLst/>
            <a:rect l="l" t="t" r="r" b="b"/>
            <a:pathLst>
              <a:path w="1371600" h="676910">
                <a:moveTo>
                  <a:pt x="0" y="676290"/>
                </a:moveTo>
                <a:lnTo>
                  <a:pt x="1371599" y="676290"/>
                </a:lnTo>
                <a:lnTo>
                  <a:pt x="1371599" y="0"/>
                </a:lnTo>
                <a:lnTo>
                  <a:pt x="0" y="0"/>
                </a:lnTo>
                <a:lnTo>
                  <a:pt x="0" y="6762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0388" y="870844"/>
            <a:ext cx="1371600" cy="914400"/>
          </a:xfrm>
          <a:custGeom>
            <a:avLst/>
            <a:gdLst/>
            <a:ahLst/>
            <a:cxnLst/>
            <a:rect l="l" t="t" r="r" b="b"/>
            <a:pathLst>
              <a:path w="1371600" h="914400">
                <a:moveTo>
                  <a:pt x="0" y="914399"/>
                </a:moveTo>
                <a:lnTo>
                  <a:pt x="1371599" y="914399"/>
                </a:lnTo>
                <a:lnTo>
                  <a:pt x="1371599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ln w="19049">
            <a:solidFill>
              <a:srgbClr val="0939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5131" y="839724"/>
            <a:ext cx="1472183" cy="3474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80516" y="794004"/>
            <a:ext cx="711708" cy="4922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3998" y="880353"/>
            <a:ext cx="1353820" cy="228600"/>
          </a:xfrm>
          <a:custGeom>
            <a:avLst/>
            <a:gdLst/>
            <a:ahLst/>
            <a:cxnLst/>
            <a:rect l="l" t="t" r="r" b="b"/>
            <a:pathLst>
              <a:path w="1353820" h="228600">
                <a:moveTo>
                  <a:pt x="0" y="228599"/>
                </a:moveTo>
                <a:lnTo>
                  <a:pt x="1353311" y="228599"/>
                </a:lnTo>
                <a:lnTo>
                  <a:pt x="1353311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939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7763" y="1115733"/>
            <a:ext cx="731520" cy="2901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84300" y="1310401"/>
            <a:ext cx="640079" cy="2679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6049" y="1365311"/>
            <a:ext cx="548639" cy="14076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79619" y="2872320"/>
            <a:ext cx="623532" cy="1985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84014" y="2304757"/>
            <a:ext cx="437400" cy="3553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39617" y="1873136"/>
            <a:ext cx="584530" cy="35812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105771" y="1873124"/>
            <a:ext cx="571094" cy="36575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48078" y="4156238"/>
            <a:ext cx="486701" cy="2719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103230" y="2772625"/>
            <a:ext cx="457200" cy="33963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880604" y="3692487"/>
            <a:ext cx="902601" cy="2743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66069" y="2362455"/>
            <a:ext cx="731520" cy="24714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74630" y="3267316"/>
            <a:ext cx="914400" cy="26074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020824" y="3270756"/>
            <a:ext cx="740968" cy="27432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048378" y="3707154"/>
            <a:ext cx="685940" cy="27431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85259" y="1630679"/>
            <a:ext cx="2868167" cy="24109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21196" y="1666457"/>
            <a:ext cx="2743200" cy="10160"/>
          </a:xfrm>
          <a:custGeom>
            <a:avLst/>
            <a:gdLst/>
            <a:ahLst/>
            <a:cxnLst/>
            <a:rect l="l" t="t" r="r" b="b"/>
            <a:pathLst>
              <a:path w="2743200" h="10160">
                <a:moveTo>
                  <a:pt x="0" y="9561"/>
                </a:moveTo>
                <a:lnTo>
                  <a:pt x="2743199" y="9561"/>
                </a:lnTo>
                <a:lnTo>
                  <a:pt x="2743199" y="0"/>
                </a:lnTo>
                <a:lnTo>
                  <a:pt x="0" y="0"/>
                </a:lnTo>
                <a:lnTo>
                  <a:pt x="0" y="95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021196" y="2133219"/>
            <a:ext cx="2743200" cy="1819275"/>
          </a:xfrm>
          <a:custGeom>
            <a:avLst/>
            <a:gdLst/>
            <a:ahLst/>
            <a:cxnLst/>
            <a:rect l="l" t="t" r="r" b="b"/>
            <a:pathLst>
              <a:path w="2743200" h="1819275">
                <a:moveTo>
                  <a:pt x="0" y="1819238"/>
                </a:moveTo>
                <a:lnTo>
                  <a:pt x="2743199" y="1819238"/>
                </a:lnTo>
                <a:lnTo>
                  <a:pt x="2743199" y="0"/>
                </a:lnTo>
                <a:lnTo>
                  <a:pt x="0" y="0"/>
                </a:lnTo>
                <a:lnTo>
                  <a:pt x="0" y="18192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021196" y="1666457"/>
            <a:ext cx="2743200" cy="2286000"/>
          </a:xfrm>
          <a:custGeom>
            <a:avLst/>
            <a:gdLst/>
            <a:ahLst/>
            <a:cxnLst/>
            <a:rect l="l" t="t" r="r" b="b"/>
            <a:pathLst>
              <a:path w="2743200" h="2286000">
                <a:moveTo>
                  <a:pt x="0" y="2285999"/>
                </a:moveTo>
                <a:lnTo>
                  <a:pt x="2743199" y="2285999"/>
                </a:lnTo>
                <a:lnTo>
                  <a:pt x="2743199" y="0"/>
                </a:lnTo>
                <a:lnTo>
                  <a:pt x="0" y="0"/>
                </a:lnTo>
                <a:lnTo>
                  <a:pt x="0" y="2285999"/>
                </a:lnTo>
                <a:close/>
              </a:path>
            </a:pathLst>
          </a:custGeom>
          <a:ln w="19049">
            <a:solidFill>
              <a:srgbClr val="0939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76115" y="1635251"/>
            <a:ext cx="2843784" cy="57607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721352" y="1543811"/>
            <a:ext cx="1452372" cy="86563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35948" y="1676019"/>
            <a:ext cx="2725420" cy="457200"/>
          </a:xfrm>
          <a:custGeom>
            <a:avLst/>
            <a:gdLst/>
            <a:ahLst/>
            <a:cxnLst/>
            <a:rect l="l" t="t" r="r" b="b"/>
            <a:pathLst>
              <a:path w="2725420" h="457200">
                <a:moveTo>
                  <a:pt x="0" y="457199"/>
                </a:moveTo>
                <a:lnTo>
                  <a:pt x="2724911" y="457199"/>
                </a:lnTo>
                <a:lnTo>
                  <a:pt x="2724911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0939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073912" y="3573476"/>
            <a:ext cx="7667625" cy="1229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5450">
              <a:lnSpc>
                <a:spcPct val="100000"/>
              </a:lnSpc>
            </a:pPr>
            <a:r>
              <a:rPr sz="1200" b="1" spc="-15" dirty="0">
                <a:solidFill>
                  <a:srgbClr val="093980"/>
                </a:solidFill>
                <a:latin typeface="Arial"/>
                <a:cs typeface="Arial"/>
              </a:rPr>
              <a:t>Coo</a:t>
            </a:r>
            <a:r>
              <a:rPr sz="1200" b="1" dirty="0">
                <a:solidFill>
                  <a:srgbClr val="093980"/>
                </a:solidFill>
                <a:latin typeface="Arial"/>
                <a:cs typeface="Arial"/>
              </a:rPr>
              <a:t>pera</a:t>
            </a:r>
            <a:r>
              <a:rPr sz="1200" b="1" spc="-10" dirty="0">
                <a:solidFill>
                  <a:srgbClr val="093980"/>
                </a:solidFill>
                <a:latin typeface="Arial"/>
                <a:cs typeface="Arial"/>
              </a:rPr>
              <a:t>tion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645"/>
              </a:lnSpc>
              <a:spcBef>
                <a:spcPts val="86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Part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endParaRPr sz="1400">
              <a:latin typeface="Arial"/>
              <a:cs typeface="Arial"/>
            </a:endParaRPr>
          </a:p>
          <a:p>
            <a:pPr marL="1354455">
              <a:lnSpc>
                <a:spcPts val="1405"/>
              </a:lnSpc>
            </a:pPr>
            <a:r>
              <a:rPr sz="1200" b="1" spc="-10" dirty="0">
                <a:solidFill>
                  <a:srgbClr val="093980"/>
                </a:solidFill>
                <a:latin typeface="Arial"/>
                <a:cs typeface="Arial"/>
              </a:rPr>
              <a:t>Solutions</a:t>
            </a:r>
            <a:r>
              <a:rPr sz="1200" b="1" spc="45" dirty="0">
                <a:solidFill>
                  <a:srgbClr val="09398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093980"/>
                </a:solidFill>
                <a:latin typeface="Arial"/>
                <a:cs typeface="Arial"/>
              </a:rPr>
              <a:t>(</a:t>
            </a:r>
            <a:r>
              <a:rPr sz="1200" b="1" spc="-10" dirty="0">
                <a:solidFill>
                  <a:srgbClr val="093980"/>
                </a:solidFill>
                <a:latin typeface="Arial"/>
                <a:cs typeface="Arial"/>
              </a:rPr>
              <a:t>H</a:t>
            </a:r>
            <a:r>
              <a:rPr sz="1200" b="1" spc="-15" dirty="0">
                <a:solidFill>
                  <a:srgbClr val="093980"/>
                </a:solidFill>
                <a:latin typeface="Arial"/>
                <a:cs typeface="Arial"/>
              </a:rPr>
              <a:t>W</a:t>
            </a:r>
            <a:r>
              <a:rPr sz="1200" b="1" spc="50" dirty="0">
                <a:solidFill>
                  <a:srgbClr val="09398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093980"/>
                </a:solidFill>
                <a:latin typeface="Arial"/>
                <a:cs typeface="Arial"/>
              </a:rPr>
              <a:t>+</a:t>
            </a:r>
            <a:r>
              <a:rPr sz="1200" b="1" spc="25" dirty="0">
                <a:solidFill>
                  <a:srgbClr val="09398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093980"/>
                </a:solidFill>
                <a:latin typeface="Arial"/>
                <a:cs typeface="Arial"/>
              </a:rPr>
              <a:t>SW</a:t>
            </a:r>
            <a:r>
              <a:rPr sz="1200" b="1" spc="35" dirty="0">
                <a:solidFill>
                  <a:srgbClr val="09398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093980"/>
                </a:solidFill>
                <a:latin typeface="Arial"/>
                <a:cs typeface="Arial"/>
              </a:rPr>
              <a:t>+</a:t>
            </a:r>
            <a:r>
              <a:rPr sz="1200" b="1" spc="30" dirty="0">
                <a:solidFill>
                  <a:srgbClr val="09398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093980"/>
                </a:solidFill>
                <a:latin typeface="Arial"/>
                <a:cs typeface="Arial"/>
              </a:rPr>
              <a:t>S</a:t>
            </a:r>
            <a:r>
              <a:rPr sz="1200" b="1" dirty="0">
                <a:solidFill>
                  <a:srgbClr val="093980"/>
                </a:solidFill>
                <a:latin typeface="Arial"/>
                <a:cs typeface="Arial"/>
              </a:rPr>
              <a:t>e</a:t>
            </a:r>
            <a:r>
              <a:rPr sz="1200" b="1" spc="-5" dirty="0">
                <a:solidFill>
                  <a:srgbClr val="093980"/>
                </a:solidFill>
                <a:latin typeface="Arial"/>
                <a:cs typeface="Arial"/>
              </a:rPr>
              <a:t>r</a:t>
            </a:r>
            <a:r>
              <a:rPr sz="1200" b="1" spc="-20" dirty="0">
                <a:solidFill>
                  <a:srgbClr val="093980"/>
                </a:solidFill>
                <a:latin typeface="Arial"/>
                <a:cs typeface="Arial"/>
              </a:rPr>
              <a:t>v</a:t>
            </a:r>
            <a:r>
              <a:rPr sz="1200" b="1" spc="-5" dirty="0">
                <a:solidFill>
                  <a:srgbClr val="093980"/>
                </a:solidFill>
                <a:latin typeface="Arial"/>
                <a:cs typeface="Arial"/>
              </a:rPr>
              <a:t>ic</a:t>
            </a:r>
            <a:r>
              <a:rPr sz="1200" b="1" dirty="0">
                <a:solidFill>
                  <a:srgbClr val="093980"/>
                </a:solidFill>
                <a:latin typeface="Arial"/>
                <a:cs typeface="Arial"/>
              </a:rPr>
              <a:t>es)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1100">
              <a:latin typeface="Times New Roman"/>
              <a:cs typeface="Times New Roman"/>
            </a:endParaRPr>
          </a:p>
          <a:p>
            <a:pPr marL="1167765">
              <a:lnSpc>
                <a:spcPct val="100000"/>
              </a:lnSpc>
            </a:pPr>
            <a:r>
              <a:rPr sz="1400" b="1" dirty="0">
                <a:solidFill>
                  <a:srgbClr val="072C61"/>
                </a:solidFill>
                <a:latin typeface="Arial"/>
                <a:cs typeface="Arial"/>
              </a:rPr>
              <a:t>Pr</a:t>
            </a:r>
            <a:r>
              <a:rPr sz="1400" b="1" spc="-10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400" b="1" spc="-15" dirty="0">
                <a:solidFill>
                  <a:srgbClr val="072C61"/>
                </a:solidFill>
                <a:latin typeface="Arial"/>
                <a:cs typeface="Arial"/>
              </a:rPr>
              <a:t>v</a:t>
            </a:r>
            <a:r>
              <a:rPr sz="1400" b="1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400" b="1" spc="-10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1400" b="1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400" b="1" spc="-10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072C61"/>
                </a:solidFill>
                <a:latin typeface="Arial"/>
                <a:cs typeface="Arial"/>
              </a:rPr>
              <a:t>g</a:t>
            </a:r>
            <a:r>
              <a:rPr sz="1400" b="1" spc="1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072C61"/>
                </a:solidFill>
                <a:latin typeface="Arial"/>
                <a:cs typeface="Arial"/>
              </a:rPr>
              <a:t>h</a:t>
            </a:r>
            <a:r>
              <a:rPr sz="1400" b="1" spc="-5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1400" b="1" spc="-20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1400" b="1" spc="20" dirty="0">
                <a:solidFill>
                  <a:srgbClr val="072C61"/>
                </a:solidFill>
                <a:latin typeface="Arial"/>
                <a:cs typeface="Arial"/>
              </a:rPr>
              <a:t>w</a:t>
            </a:r>
            <a:r>
              <a:rPr sz="1400" b="1" spc="-5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1400" b="1" spc="-15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400" b="1" dirty="0">
                <a:solidFill>
                  <a:srgbClr val="072C61"/>
                </a:solidFill>
                <a:latin typeface="Arial"/>
                <a:cs typeface="Arial"/>
              </a:rPr>
              <a:t>,</a:t>
            </a:r>
            <a:r>
              <a:rPr sz="1400" b="1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400" b="1" spc="-10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072C61"/>
                </a:solidFill>
                <a:latin typeface="Arial"/>
                <a:cs typeface="Arial"/>
              </a:rPr>
              <a:t>f</a:t>
            </a:r>
            <a:r>
              <a:rPr sz="1400" b="1" spc="-15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400" b="1" spc="20" dirty="0">
                <a:solidFill>
                  <a:srgbClr val="072C61"/>
                </a:solidFill>
                <a:latin typeface="Arial"/>
                <a:cs typeface="Arial"/>
              </a:rPr>
              <a:t>w</a:t>
            </a:r>
            <a:r>
              <a:rPr sz="1400" b="1" spc="-5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1400" b="1" spc="-15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400" b="1" dirty="0">
                <a:solidFill>
                  <a:srgbClr val="072C61"/>
                </a:solidFill>
                <a:latin typeface="Arial"/>
                <a:cs typeface="Arial"/>
              </a:rPr>
              <a:t>,</a:t>
            </a:r>
            <a:r>
              <a:rPr sz="1400" b="1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400" b="1" spc="-10" dirty="0">
                <a:solidFill>
                  <a:srgbClr val="072C61"/>
                </a:solidFill>
                <a:latin typeface="Arial"/>
                <a:cs typeface="Arial"/>
              </a:rPr>
              <a:t>oo</a:t>
            </a:r>
            <a:r>
              <a:rPr sz="1400" b="1" dirty="0">
                <a:solidFill>
                  <a:srgbClr val="072C61"/>
                </a:solidFill>
                <a:latin typeface="Arial"/>
                <a:cs typeface="Arial"/>
              </a:rPr>
              <a:t>ls</a:t>
            </a:r>
            <a:r>
              <a:rPr sz="1400" b="1" spc="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1400" b="1" spc="2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400" b="1" spc="-10" dirty="0">
                <a:solidFill>
                  <a:srgbClr val="072C61"/>
                </a:solidFill>
                <a:latin typeface="Arial"/>
                <a:cs typeface="Arial"/>
              </a:rPr>
              <a:t>uppo</a:t>
            </a:r>
            <a:r>
              <a:rPr sz="1400" b="1" dirty="0">
                <a:solidFill>
                  <a:srgbClr val="072C61"/>
                </a:solidFill>
                <a:latin typeface="Arial"/>
                <a:cs typeface="Arial"/>
              </a:rPr>
              <a:t>rt</a:t>
            </a:r>
            <a:r>
              <a:rPr sz="1400" b="1" spc="1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72C61"/>
                </a:solidFill>
                <a:latin typeface="Arial"/>
                <a:cs typeface="Arial"/>
              </a:rPr>
              <a:t>fr</a:t>
            </a:r>
            <a:r>
              <a:rPr sz="1400" b="1" spc="-10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072C61"/>
                </a:solidFill>
                <a:latin typeface="Arial"/>
                <a:cs typeface="Arial"/>
              </a:rPr>
              <a:t>m</a:t>
            </a:r>
            <a:r>
              <a:rPr sz="1400" b="1" spc="3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72C61"/>
                </a:solidFill>
                <a:latin typeface="Arial"/>
                <a:cs typeface="Arial"/>
              </a:rPr>
              <a:t>li</a:t>
            </a:r>
            <a:r>
              <a:rPr sz="1400" b="1" spc="-5" dirty="0">
                <a:solidFill>
                  <a:srgbClr val="072C61"/>
                </a:solidFill>
                <a:latin typeface="Arial"/>
                <a:cs typeface="Arial"/>
              </a:rPr>
              <a:t>ce</a:t>
            </a:r>
            <a:r>
              <a:rPr sz="1400" b="1" spc="-10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400" b="1" spc="-5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400" b="1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400" b="1" spc="-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72C61"/>
                </a:solidFill>
                <a:latin typeface="Arial"/>
                <a:cs typeface="Arial"/>
              </a:rPr>
              <a:t>to</a:t>
            </a:r>
            <a:r>
              <a:rPr sz="1400" b="1" spc="5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1400" b="1" spc="-5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400" b="1" spc="-10" dirty="0">
                <a:solidFill>
                  <a:srgbClr val="072C61"/>
                </a:solidFill>
                <a:latin typeface="Arial"/>
                <a:cs typeface="Arial"/>
              </a:rPr>
              <a:t>p</a:t>
            </a:r>
            <a:r>
              <a:rPr sz="1400" b="1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400" b="1" spc="-10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400" b="1" spc="-50" dirty="0">
                <a:solidFill>
                  <a:srgbClr val="072C61"/>
                </a:solidFill>
                <a:latin typeface="Arial"/>
                <a:cs typeface="Arial"/>
              </a:rPr>
              <a:t>y</a:t>
            </a:r>
            <a:r>
              <a:rPr sz="1400" b="1" spc="-5" dirty="0">
                <a:solidFill>
                  <a:srgbClr val="072C61"/>
                </a:solidFill>
                <a:latin typeface="Arial"/>
                <a:cs typeface="Arial"/>
              </a:rPr>
              <a:t>me</a:t>
            </a:r>
            <a:r>
              <a:rPr sz="1400" b="1" spc="-10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072C61"/>
                </a:solidFill>
                <a:latin typeface="Arial"/>
                <a:cs typeface="Arial"/>
              </a:rPr>
              <a:t>t!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277868" y="1401279"/>
            <a:ext cx="4489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solidFill>
                  <a:srgbClr val="093980"/>
                </a:solidFill>
                <a:latin typeface="Arial"/>
                <a:cs typeface="Arial"/>
              </a:rPr>
              <a:t>Chips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233623" y="903261"/>
            <a:ext cx="3524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4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002023" y="1264118"/>
            <a:ext cx="1645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8900"/>
              </a:lnSpc>
            </a:pPr>
            <a:r>
              <a:rPr sz="900" spc="-5" dirty="0">
                <a:solidFill>
                  <a:srgbClr val="072C61"/>
                </a:solidFill>
                <a:latin typeface="Arial"/>
                <a:cs typeface="Arial"/>
              </a:rPr>
              <a:t>Co</a:t>
            </a:r>
            <a:r>
              <a:rPr sz="900" dirty="0">
                <a:solidFill>
                  <a:srgbClr val="072C61"/>
                </a:solidFill>
                <a:latin typeface="Arial"/>
                <a:cs typeface="Arial"/>
              </a:rPr>
              <a:t>operat</a:t>
            </a:r>
            <a:r>
              <a:rPr sz="900" spc="5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900" dirty="0">
                <a:solidFill>
                  <a:srgbClr val="072C61"/>
                </a:solidFill>
                <a:latin typeface="Arial"/>
                <a:cs typeface="Arial"/>
              </a:rPr>
              <a:t>on</a:t>
            </a:r>
            <a:r>
              <a:rPr sz="900" spc="-1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900" spc="-15" dirty="0">
                <a:solidFill>
                  <a:srgbClr val="072C61"/>
                </a:solidFill>
                <a:latin typeface="Arial"/>
                <a:cs typeface="Arial"/>
              </a:rPr>
              <a:t>w</a:t>
            </a:r>
            <a:r>
              <a:rPr sz="900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900" spc="-5" dirty="0">
                <a:solidFill>
                  <a:srgbClr val="072C61"/>
                </a:solidFill>
                <a:latin typeface="Arial"/>
                <a:cs typeface="Arial"/>
              </a:rPr>
              <a:t>th</a:t>
            </a:r>
            <a:r>
              <a:rPr sz="900" spc="3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072C61"/>
                </a:solidFill>
                <a:latin typeface="Arial"/>
                <a:cs typeface="Arial"/>
              </a:rPr>
              <a:t>Fo</a:t>
            </a:r>
            <a:r>
              <a:rPr sz="900" dirty="0">
                <a:solidFill>
                  <a:srgbClr val="072C61"/>
                </a:solidFill>
                <a:latin typeface="Arial"/>
                <a:cs typeface="Arial"/>
              </a:rPr>
              <a:t>undries</a:t>
            </a:r>
            <a:r>
              <a:rPr sz="90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072C61"/>
                </a:solidFill>
                <a:latin typeface="Arial"/>
                <a:cs typeface="Arial"/>
              </a:rPr>
              <a:t>and</a:t>
            </a:r>
            <a:r>
              <a:rPr sz="90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072C61"/>
                </a:solidFill>
                <a:latin typeface="Arial"/>
                <a:cs typeface="Arial"/>
              </a:rPr>
              <a:t>De</a:t>
            </a:r>
            <a:r>
              <a:rPr sz="900" spc="5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072C61"/>
                </a:solidFill>
                <a:latin typeface="Arial"/>
                <a:cs typeface="Arial"/>
              </a:rPr>
              <a:t>ign</a:t>
            </a:r>
            <a:r>
              <a:rPr sz="900" spc="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072C61"/>
                </a:solidFill>
                <a:latin typeface="Arial"/>
                <a:cs typeface="Arial"/>
              </a:rPr>
              <a:t>Ser</a:t>
            </a:r>
            <a:r>
              <a:rPr sz="900" spc="-10" dirty="0">
                <a:solidFill>
                  <a:srgbClr val="072C61"/>
                </a:solidFill>
                <a:latin typeface="Arial"/>
                <a:cs typeface="Arial"/>
              </a:rPr>
              <a:t>v</a:t>
            </a:r>
            <a:r>
              <a:rPr sz="900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900" spc="5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90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900" spc="1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072C61"/>
                </a:solidFill>
                <a:latin typeface="Arial"/>
                <a:cs typeface="Arial"/>
              </a:rPr>
              <a:t>Co</a:t>
            </a:r>
            <a:r>
              <a:rPr sz="900" spc="5" dirty="0">
                <a:solidFill>
                  <a:srgbClr val="072C61"/>
                </a:solidFill>
                <a:latin typeface="Arial"/>
                <a:cs typeface="Arial"/>
              </a:rPr>
              <a:t>m</a:t>
            </a:r>
            <a:r>
              <a:rPr sz="900" dirty="0">
                <a:solidFill>
                  <a:srgbClr val="072C61"/>
                </a:solidFill>
                <a:latin typeface="Arial"/>
                <a:cs typeface="Arial"/>
              </a:rPr>
              <a:t>panies</a:t>
            </a:r>
            <a:endParaRPr sz="9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982721" y="1737155"/>
            <a:ext cx="83566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5" dirty="0">
                <a:solidFill>
                  <a:srgbClr val="FFFFFF"/>
                </a:solidFill>
                <a:latin typeface="Arial"/>
                <a:cs typeface="Arial"/>
              </a:rPr>
              <a:t>OEM</a:t>
            </a:r>
            <a:endParaRPr sz="28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55091" y="2177795"/>
            <a:ext cx="2138172" cy="131368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91430" y="2213098"/>
            <a:ext cx="2011680" cy="9525"/>
          </a:xfrm>
          <a:custGeom>
            <a:avLst/>
            <a:gdLst/>
            <a:ahLst/>
            <a:cxnLst/>
            <a:rect l="l" t="t" r="r" b="b"/>
            <a:pathLst>
              <a:path w="2011680" h="9525">
                <a:moveTo>
                  <a:pt x="0" y="9524"/>
                </a:moveTo>
                <a:lnTo>
                  <a:pt x="2011679" y="9524"/>
                </a:lnTo>
                <a:lnTo>
                  <a:pt x="2011679" y="0"/>
                </a:lnTo>
                <a:lnTo>
                  <a:pt x="0" y="0"/>
                </a:lnTo>
                <a:lnTo>
                  <a:pt x="0" y="9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91430" y="2496942"/>
            <a:ext cx="2011680" cy="904875"/>
          </a:xfrm>
          <a:custGeom>
            <a:avLst/>
            <a:gdLst/>
            <a:ahLst/>
            <a:cxnLst/>
            <a:rect l="l" t="t" r="r" b="b"/>
            <a:pathLst>
              <a:path w="2011680" h="904875">
                <a:moveTo>
                  <a:pt x="0" y="904874"/>
                </a:moveTo>
                <a:lnTo>
                  <a:pt x="2011679" y="904874"/>
                </a:lnTo>
                <a:lnTo>
                  <a:pt x="2011679" y="0"/>
                </a:lnTo>
                <a:lnTo>
                  <a:pt x="0" y="0"/>
                </a:lnTo>
                <a:lnTo>
                  <a:pt x="0" y="904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91430" y="2213098"/>
            <a:ext cx="2011680" cy="1188720"/>
          </a:xfrm>
          <a:custGeom>
            <a:avLst/>
            <a:gdLst/>
            <a:ahLst/>
            <a:cxnLst/>
            <a:rect l="l" t="t" r="r" b="b"/>
            <a:pathLst>
              <a:path w="2011680" h="1188720">
                <a:moveTo>
                  <a:pt x="0" y="1188719"/>
                </a:moveTo>
                <a:lnTo>
                  <a:pt x="2011679" y="1188719"/>
                </a:lnTo>
                <a:lnTo>
                  <a:pt x="2011679" y="0"/>
                </a:lnTo>
                <a:lnTo>
                  <a:pt x="0" y="0"/>
                </a:lnTo>
                <a:lnTo>
                  <a:pt x="0" y="1188719"/>
                </a:lnTo>
                <a:close/>
              </a:path>
            </a:pathLst>
          </a:custGeom>
          <a:ln w="19049">
            <a:solidFill>
              <a:srgbClr val="0939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02156" y="2222623"/>
            <a:ext cx="1993900" cy="274320"/>
          </a:xfrm>
          <a:custGeom>
            <a:avLst/>
            <a:gdLst/>
            <a:ahLst/>
            <a:cxnLst/>
            <a:rect l="l" t="t" r="r" b="b"/>
            <a:pathLst>
              <a:path w="1993900" h="274319">
                <a:moveTo>
                  <a:pt x="0" y="274319"/>
                </a:moveTo>
                <a:lnTo>
                  <a:pt x="1993391" y="274319"/>
                </a:lnTo>
                <a:lnTo>
                  <a:pt x="1993391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0939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1080318" y="2247825"/>
            <a:ext cx="643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CE</a:t>
            </a:r>
            <a:r>
              <a:rPr sz="1800" b="1" spc="-15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823996" y="2230182"/>
            <a:ext cx="748030" cy="748030"/>
          </a:xfrm>
          <a:custGeom>
            <a:avLst/>
            <a:gdLst/>
            <a:ahLst/>
            <a:cxnLst/>
            <a:rect l="l" t="t" r="r" b="b"/>
            <a:pathLst>
              <a:path w="748029" h="748030">
                <a:moveTo>
                  <a:pt x="373776" y="0"/>
                </a:moveTo>
                <a:lnTo>
                  <a:pt x="312508" y="4905"/>
                </a:lnTo>
                <a:lnTo>
                  <a:pt x="254623" y="19102"/>
                </a:lnTo>
                <a:lnTo>
                  <a:pt x="200844" y="41812"/>
                </a:lnTo>
                <a:lnTo>
                  <a:pt x="151892" y="72255"/>
                </a:lnTo>
                <a:lnTo>
                  <a:pt x="108489" y="109652"/>
                </a:lnTo>
                <a:lnTo>
                  <a:pt x="71359" y="153225"/>
                </a:lnTo>
                <a:lnTo>
                  <a:pt x="41222" y="202195"/>
                </a:lnTo>
                <a:lnTo>
                  <a:pt x="18802" y="255781"/>
                </a:lnTo>
                <a:lnTo>
                  <a:pt x="4821" y="313206"/>
                </a:lnTo>
                <a:lnTo>
                  <a:pt x="0" y="373690"/>
                </a:lnTo>
                <a:lnTo>
                  <a:pt x="1220" y="404698"/>
                </a:lnTo>
                <a:lnTo>
                  <a:pt x="10711" y="464358"/>
                </a:lnTo>
                <a:lnTo>
                  <a:pt x="29003" y="520273"/>
                </a:lnTo>
                <a:lnTo>
                  <a:pt x="55371" y="571722"/>
                </a:lnTo>
                <a:lnTo>
                  <a:pt x="89095" y="617983"/>
                </a:lnTo>
                <a:lnTo>
                  <a:pt x="129452" y="658333"/>
                </a:lnTo>
                <a:lnTo>
                  <a:pt x="175719" y="692052"/>
                </a:lnTo>
                <a:lnTo>
                  <a:pt x="227175" y="718416"/>
                </a:lnTo>
                <a:lnTo>
                  <a:pt x="283097" y="736705"/>
                </a:lnTo>
                <a:lnTo>
                  <a:pt x="342764" y="746195"/>
                </a:lnTo>
                <a:lnTo>
                  <a:pt x="373776" y="747415"/>
                </a:lnTo>
                <a:lnTo>
                  <a:pt x="404358" y="746195"/>
                </a:lnTo>
                <a:lnTo>
                  <a:pt x="463423" y="736705"/>
                </a:lnTo>
                <a:lnTo>
                  <a:pt x="519039" y="718416"/>
                </a:lnTo>
                <a:lnTo>
                  <a:pt x="570426" y="692052"/>
                </a:lnTo>
                <a:lnTo>
                  <a:pt x="616805" y="658333"/>
                </a:lnTo>
                <a:lnTo>
                  <a:pt x="657397" y="617983"/>
                </a:lnTo>
                <a:lnTo>
                  <a:pt x="691423" y="571722"/>
                </a:lnTo>
                <a:lnTo>
                  <a:pt x="718103" y="520273"/>
                </a:lnTo>
                <a:lnTo>
                  <a:pt x="736658" y="464358"/>
                </a:lnTo>
                <a:lnTo>
                  <a:pt x="746309" y="404698"/>
                </a:lnTo>
                <a:lnTo>
                  <a:pt x="747552" y="373690"/>
                </a:lnTo>
                <a:lnTo>
                  <a:pt x="746309" y="343115"/>
                </a:lnTo>
                <a:lnTo>
                  <a:pt x="736658" y="284063"/>
                </a:lnTo>
                <a:lnTo>
                  <a:pt x="718103" y="228460"/>
                </a:lnTo>
                <a:lnTo>
                  <a:pt x="691423" y="177084"/>
                </a:lnTo>
                <a:lnTo>
                  <a:pt x="657397" y="130716"/>
                </a:lnTo>
                <a:lnTo>
                  <a:pt x="616805" y="90133"/>
                </a:lnTo>
                <a:lnTo>
                  <a:pt x="570426" y="56115"/>
                </a:lnTo>
                <a:lnTo>
                  <a:pt x="519039" y="29442"/>
                </a:lnTo>
                <a:lnTo>
                  <a:pt x="463423" y="10891"/>
                </a:lnTo>
                <a:lnTo>
                  <a:pt x="404358" y="1242"/>
                </a:lnTo>
                <a:lnTo>
                  <a:pt x="373776" y="0"/>
                </a:lnTo>
                <a:close/>
              </a:path>
            </a:pathLst>
          </a:custGeom>
          <a:solidFill>
            <a:srgbClr val="00B8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97772" y="2540544"/>
            <a:ext cx="79375" cy="127000"/>
          </a:xfrm>
          <a:custGeom>
            <a:avLst/>
            <a:gdLst/>
            <a:ahLst/>
            <a:cxnLst/>
            <a:rect l="l" t="t" r="r" b="b"/>
            <a:pathLst>
              <a:path w="79375" h="127000">
                <a:moveTo>
                  <a:pt x="19019" y="0"/>
                </a:moveTo>
                <a:lnTo>
                  <a:pt x="3169" y="0"/>
                </a:lnTo>
                <a:lnTo>
                  <a:pt x="0" y="6333"/>
                </a:lnTo>
                <a:lnTo>
                  <a:pt x="0" y="63328"/>
                </a:lnTo>
                <a:lnTo>
                  <a:pt x="56751" y="120101"/>
                </a:lnTo>
                <a:lnTo>
                  <a:pt x="60197" y="126680"/>
                </a:lnTo>
                <a:lnTo>
                  <a:pt x="69677" y="126680"/>
                </a:lnTo>
                <a:lnTo>
                  <a:pt x="72847" y="120347"/>
                </a:lnTo>
                <a:lnTo>
                  <a:pt x="79187" y="117180"/>
                </a:lnTo>
                <a:lnTo>
                  <a:pt x="79187" y="107679"/>
                </a:lnTo>
                <a:lnTo>
                  <a:pt x="72847" y="104512"/>
                </a:lnTo>
                <a:lnTo>
                  <a:pt x="25328" y="53839"/>
                </a:lnTo>
                <a:lnTo>
                  <a:pt x="25328" y="6333"/>
                </a:lnTo>
                <a:lnTo>
                  <a:pt x="19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083756" y="2470867"/>
            <a:ext cx="253365" cy="253365"/>
          </a:xfrm>
          <a:custGeom>
            <a:avLst/>
            <a:gdLst/>
            <a:ahLst/>
            <a:cxnLst/>
            <a:rect l="l" t="t" r="r" b="b"/>
            <a:pathLst>
              <a:path w="253364" h="253364">
                <a:moveTo>
                  <a:pt x="126695" y="0"/>
                </a:moveTo>
                <a:lnTo>
                  <a:pt x="84376" y="7306"/>
                </a:lnTo>
                <a:lnTo>
                  <a:pt x="48061" y="27521"/>
                </a:lnTo>
                <a:lnTo>
                  <a:pt x="20304" y="58087"/>
                </a:lnTo>
                <a:lnTo>
                  <a:pt x="3660" y="96445"/>
                </a:lnTo>
                <a:lnTo>
                  <a:pt x="0" y="125084"/>
                </a:lnTo>
                <a:lnTo>
                  <a:pt x="830" y="139916"/>
                </a:lnTo>
                <a:lnTo>
                  <a:pt x="12575" y="180971"/>
                </a:lnTo>
                <a:lnTo>
                  <a:pt x="36248" y="214978"/>
                </a:lnTo>
                <a:lnTo>
                  <a:pt x="69342" y="239519"/>
                </a:lnTo>
                <a:lnTo>
                  <a:pt x="109349" y="252173"/>
                </a:lnTo>
                <a:lnTo>
                  <a:pt x="123788" y="253331"/>
                </a:lnTo>
                <a:lnTo>
                  <a:pt x="138801" y="252514"/>
                </a:lnTo>
                <a:lnTo>
                  <a:pt x="153271" y="250107"/>
                </a:lnTo>
                <a:lnTo>
                  <a:pt x="167111" y="246204"/>
                </a:lnTo>
                <a:lnTo>
                  <a:pt x="172897" y="243864"/>
                </a:lnTo>
                <a:lnTo>
                  <a:pt x="117185" y="243864"/>
                </a:lnTo>
                <a:lnTo>
                  <a:pt x="104384" y="241720"/>
                </a:lnTo>
                <a:lnTo>
                  <a:pt x="67828" y="228800"/>
                </a:lnTo>
                <a:lnTo>
                  <a:pt x="53817" y="209025"/>
                </a:lnTo>
                <a:lnTo>
                  <a:pt x="56987" y="205858"/>
                </a:lnTo>
                <a:lnTo>
                  <a:pt x="37998" y="205858"/>
                </a:lnTo>
                <a:lnTo>
                  <a:pt x="13737" y="161699"/>
                </a:lnTo>
                <a:lnTo>
                  <a:pt x="9494" y="135229"/>
                </a:lnTo>
                <a:lnTo>
                  <a:pt x="18979" y="133005"/>
                </a:lnTo>
                <a:lnTo>
                  <a:pt x="22148" y="133005"/>
                </a:lnTo>
                <a:lnTo>
                  <a:pt x="22148" y="120362"/>
                </a:lnTo>
                <a:lnTo>
                  <a:pt x="9469" y="120362"/>
                </a:lnTo>
                <a:lnTo>
                  <a:pt x="11624" y="107567"/>
                </a:lnTo>
                <a:lnTo>
                  <a:pt x="24546" y="71017"/>
                </a:lnTo>
                <a:lnTo>
                  <a:pt x="44307" y="57006"/>
                </a:lnTo>
                <a:lnTo>
                  <a:pt x="50678" y="57006"/>
                </a:lnTo>
                <a:lnTo>
                  <a:pt x="56987" y="50672"/>
                </a:lnTo>
                <a:lnTo>
                  <a:pt x="56987" y="47506"/>
                </a:lnTo>
                <a:lnTo>
                  <a:pt x="53817" y="47506"/>
                </a:lnTo>
                <a:lnTo>
                  <a:pt x="47508" y="41172"/>
                </a:lnTo>
                <a:lnTo>
                  <a:pt x="80393" y="19623"/>
                </a:lnTo>
                <a:lnTo>
                  <a:pt x="105305" y="13368"/>
                </a:lnTo>
                <a:lnTo>
                  <a:pt x="133035" y="13368"/>
                </a:lnTo>
                <a:lnTo>
                  <a:pt x="133035" y="12670"/>
                </a:lnTo>
                <a:lnTo>
                  <a:pt x="181199" y="12670"/>
                </a:lnTo>
                <a:lnTo>
                  <a:pt x="172709" y="8747"/>
                </a:lnTo>
                <a:lnTo>
                  <a:pt x="159541" y="4362"/>
                </a:lnTo>
                <a:lnTo>
                  <a:pt x="145793" y="1450"/>
                </a:lnTo>
                <a:lnTo>
                  <a:pt x="131554" y="92"/>
                </a:lnTo>
                <a:lnTo>
                  <a:pt x="126695" y="0"/>
                </a:lnTo>
                <a:close/>
              </a:path>
              <a:path w="253364" h="253364">
                <a:moveTo>
                  <a:pt x="133035" y="231196"/>
                </a:moveTo>
                <a:lnTo>
                  <a:pt x="117185" y="231196"/>
                </a:lnTo>
                <a:lnTo>
                  <a:pt x="117185" y="243864"/>
                </a:lnTo>
                <a:lnTo>
                  <a:pt x="172897" y="243864"/>
                </a:lnTo>
                <a:lnTo>
                  <a:pt x="177724" y="241912"/>
                </a:lnTo>
                <a:lnTo>
                  <a:pt x="144902" y="241912"/>
                </a:lnTo>
                <a:lnTo>
                  <a:pt x="133035" y="234363"/>
                </a:lnTo>
                <a:lnTo>
                  <a:pt x="133035" y="231196"/>
                </a:lnTo>
                <a:close/>
              </a:path>
              <a:path w="253364" h="253364">
                <a:moveTo>
                  <a:pt x="205882" y="196358"/>
                </a:moveTo>
                <a:lnTo>
                  <a:pt x="199542" y="196358"/>
                </a:lnTo>
                <a:lnTo>
                  <a:pt x="196372" y="202691"/>
                </a:lnTo>
                <a:lnTo>
                  <a:pt x="193202" y="202691"/>
                </a:lnTo>
                <a:lnTo>
                  <a:pt x="193202" y="205858"/>
                </a:lnTo>
                <a:lnTo>
                  <a:pt x="202712" y="215362"/>
                </a:lnTo>
                <a:lnTo>
                  <a:pt x="192578" y="222835"/>
                </a:lnTo>
                <a:lnTo>
                  <a:pt x="181548" y="229227"/>
                </a:lnTo>
                <a:lnTo>
                  <a:pt x="169804" y="234536"/>
                </a:lnTo>
                <a:lnTo>
                  <a:pt x="157528" y="238765"/>
                </a:lnTo>
                <a:lnTo>
                  <a:pt x="144902" y="241912"/>
                </a:lnTo>
                <a:lnTo>
                  <a:pt x="177724" y="241912"/>
                </a:lnTo>
                <a:lnTo>
                  <a:pt x="214467" y="217453"/>
                </a:lnTo>
                <a:lnTo>
                  <a:pt x="225068" y="205858"/>
                </a:lnTo>
                <a:lnTo>
                  <a:pt x="212222" y="205858"/>
                </a:lnTo>
                <a:lnTo>
                  <a:pt x="205882" y="196358"/>
                </a:lnTo>
                <a:close/>
              </a:path>
              <a:path w="253364" h="253364">
                <a:moveTo>
                  <a:pt x="50678" y="196358"/>
                </a:moveTo>
                <a:lnTo>
                  <a:pt x="44307" y="196358"/>
                </a:lnTo>
                <a:lnTo>
                  <a:pt x="37998" y="205858"/>
                </a:lnTo>
                <a:lnTo>
                  <a:pt x="56987" y="205858"/>
                </a:lnTo>
                <a:lnTo>
                  <a:pt x="56987" y="202691"/>
                </a:lnTo>
                <a:lnTo>
                  <a:pt x="53817" y="202691"/>
                </a:lnTo>
                <a:lnTo>
                  <a:pt x="50678" y="196358"/>
                </a:lnTo>
                <a:close/>
              </a:path>
              <a:path w="253364" h="253364">
                <a:moveTo>
                  <a:pt x="227204" y="50672"/>
                </a:moveTo>
                <a:lnTo>
                  <a:pt x="212222" y="50672"/>
                </a:lnTo>
                <a:lnTo>
                  <a:pt x="219913" y="60799"/>
                </a:lnTo>
                <a:lnTo>
                  <a:pt x="226794" y="71825"/>
                </a:lnTo>
                <a:lnTo>
                  <a:pt x="232589" y="83568"/>
                </a:lnTo>
                <a:lnTo>
                  <a:pt x="237024" y="95846"/>
                </a:lnTo>
                <a:lnTo>
                  <a:pt x="239824" y="108477"/>
                </a:lnTo>
                <a:lnTo>
                  <a:pt x="231211" y="120362"/>
                </a:lnTo>
                <a:lnTo>
                  <a:pt x="228041" y="123517"/>
                </a:lnTo>
                <a:lnTo>
                  <a:pt x="228041" y="133005"/>
                </a:lnTo>
                <a:lnTo>
                  <a:pt x="240721" y="133005"/>
                </a:lnTo>
                <a:lnTo>
                  <a:pt x="239759" y="146629"/>
                </a:lnTo>
                <a:lnTo>
                  <a:pt x="227292" y="183671"/>
                </a:lnTo>
                <a:lnTo>
                  <a:pt x="212222" y="205858"/>
                </a:lnTo>
                <a:lnTo>
                  <a:pt x="225068" y="205858"/>
                </a:lnTo>
                <a:lnTo>
                  <a:pt x="244905" y="172078"/>
                </a:lnTo>
                <a:lnTo>
                  <a:pt x="253338" y="130661"/>
                </a:lnTo>
                <a:lnTo>
                  <a:pt x="252533" y="115503"/>
                </a:lnTo>
                <a:lnTo>
                  <a:pt x="250151" y="100914"/>
                </a:lnTo>
                <a:lnTo>
                  <a:pt x="246283" y="86975"/>
                </a:lnTo>
                <a:lnTo>
                  <a:pt x="241020" y="73768"/>
                </a:lnTo>
                <a:lnTo>
                  <a:pt x="234452" y="61377"/>
                </a:lnTo>
                <a:lnTo>
                  <a:pt x="227204" y="50672"/>
                </a:lnTo>
                <a:close/>
              </a:path>
              <a:path w="253364" h="253364">
                <a:moveTo>
                  <a:pt x="181199" y="12670"/>
                </a:moveTo>
                <a:lnTo>
                  <a:pt x="133035" y="12670"/>
                </a:lnTo>
                <a:lnTo>
                  <a:pt x="145823" y="13481"/>
                </a:lnTo>
                <a:lnTo>
                  <a:pt x="158430" y="15915"/>
                </a:lnTo>
                <a:lnTo>
                  <a:pt x="170674" y="19970"/>
                </a:lnTo>
                <a:lnTo>
                  <a:pt x="182372" y="25649"/>
                </a:lnTo>
                <a:lnTo>
                  <a:pt x="193343" y="32949"/>
                </a:lnTo>
                <a:lnTo>
                  <a:pt x="196372" y="47506"/>
                </a:lnTo>
                <a:lnTo>
                  <a:pt x="193202" y="47506"/>
                </a:lnTo>
                <a:lnTo>
                  <a:pt x="193202" y="50672"/>
                </a:lnTo>
                <a:lnTo>
                  <a:pt x="199542" y="57006"/>
                </a:lnTo>
                <a:lnTo>
                  <a:pt x="205882" y="57006"/>
                </a:lnTo>
                <a:lnTo>
                  <a:pt x="212222" y="50672"/>
                </a:lnTo>
                <a:lnTo>
                  <a:pt x="227204" y="50672"/>
                </a:lnTo>
                <a:lnTo>
                  <a:pt x="196940" y="21605"/>
                </a:lnTo>
                <a:lnTo>
                  <a:pt x="185206" y="14522"/>
                </a:lnTo>
                <a:lnTo>
                  <a:pt x="181199" y="12670"/>
                </a:lnTo>
                <a:close/>
              </a:path>
              <a:path w="253364" h="253364">
                <a:moveTo>
                  <a:pt x="133035" y="13368"/>
                </a:moveTo>
                <a:lnTo>
                  <a:pt x="105305" y="13368"/>
                </a:lnTo>
                <a:lnTo>
                  <a:pt x="117185" y="19004"/>
                </a:lnTo>
                <a:lnTo>
                  <a:pt x="117185" y="22171"/>
                </a:lnTo>
                <a:lnTo>
                  <a:pt x="120355" y="25350"/>
                </a:lnTo>
                <a:lnTo>
                  <a:pt x="129865" y="25350"/>
                </a:lnTo>
                <a:lnTo>
                  <a:pt x="133035" y="22171"/>
                </a:lnTo>
                <a:lnTo>
                  <a:pt x="133035" y="133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55256" y="2445532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307339" h="307339">
                <a:moveTo>
                  <a:pt x="155196" y="0"/>
                </a:moveTo>
                <a:lnTo>
                  <a:pt x="111940" y="5880"/>
                </a:lnTo>
                <a:lnTo>
                  <a:pt x="73360" y="22496"/>
                </a:lnTo>
                <a:lnTo>
                  <a:pt x="41193" y="48310"/>
                </a:lnTo>
                <a:lnTo>
                  <a:pt x="17180" y="81785"/>
                </a:lnTo>
                <a:lnTo>
                  <a:pt x="3059" y="121383"/>
                </a:lnTo>
                <a:lnTo>
                  <a:pt x="0" y="150425"/>
                </a:lnTo>
                <a:lnTo>
                  <a:pt x="680" y="165285"/>
                </a:lnTo>
                <a:lnTo>
                  <a:pt x="10418" y="207187"/>
                </a:lnTo>
                <a:lnTo>
                  <a:pt x="30405" y="243816"/>
                </a:lnTo>
                <a:lnTo>
                  <a:pt x="58982" y="273560"/>
                </a:lnTo>
                <a:lnTo>
                  <a:pt x="94487" y="294802"/>
                </a:lnTo>
                <a:lnTo>
                  <a:pt x="135259" y="305928"/>
                </a:lnTo>
                <a:lnTo>
                  <a:pt x="149733" y="307109"/>
                </a:lnTo>
                <a:lnTo>
                  <a:pt x="164672" y="306446"/>
                </a:lnTo>
                <a:lnTo>
                  <a:pt x="206750" y="296786"/>
                </a:lnTo>
                <a:lnTo>
                  <a:pt x="231076" y="285033"/>
                </a:lnTo>
                <a:lnTo>
                  <a:pt x="155192" y="285033"/>
                </a:lnTo>
                <a:lnTo>
                  <a:pt x="140053" y="284222"/>
                </a:lnTo>
                <a:lnTo>
                  <a:pt x="98519" y="272806"/>
                </a:lnTo>
                <a:lnTo>
                  <a:pt x="64167" y="249737"/>
                </a:lnTo>
                <a:lnTo>
                  <a:pt x="38910" y="217384"/>
                </a:lnTo>
                <a:lnTo>
                  <a:pt x="24645" y="178115"/>
                </a:lnTo>
                <a:lnTo>
                  <a:pt x="22660" y="163898"/>
                </a:lnTo>
                <a:lnTo>
                  <a:pt x="23268" y="147832"/>
                </a:lnTo>
                <a:lnTo>
                  <a:pt x="33078" y="103879"/>
                </a:lnTo>
                <a:lnTo>
                  <a:pt x="53564" y="67495"/>
                </a:lnTo>
                <a:lnTo>
                  <a:pt x="83056" y="40222"/>
                </a:lnTo>
                <a:lnTo>
                  <a:pt x="119881" y="23606"/>
                </a:lnTo>
                <a:lnTo>
                  <a:pt x="147680" y="19211"/>
                </a:lnTo>
                <a:lnTo>
                  <a:pt x="228496" y="19211"/>
                </a:lnTo>
                <a:lnTo>
                  <a:pt x="225489" y="17436"/>
                </a:lnTo>
                <a:lnTo>
                  <a:pt x="186975" y="3372"/>
                </a:lnTo>
                <a:lnTo>
                  <a:pt x="159157" y="51"/>
                </a:lnTo>
                <a:lnTo>
                  <a:pt x="155196" y="0"/>
                </a:lnTo>
                <a:close/>
              </a:path>
              <a:path w="307339" h="307339">
                <a:moveTo>
                  <a:pt x="228496" y="19211"/>
                </a:moveTo>
                <a:lnTo>
                  <a:pt x="147680" y="19211"/>
                </a:lnTo>
                <a:lnTo>
                  <a:pt x="163219" y="19937"/>
                </a:lnTo>
                <a:lnTo>
                  <a:pt x="178171" y="22141"/>
                </a:lnTo>
                <a:lnTo>
                  <a:pt x="218819" y="36806"/>
                </a:lnTo>
                <a:lnTo>
                  <a:pt x="251735" y="61858"/>
                </a:lnTo>
                <a:lnTo>
                  <a:pt x="275089" y="95120"/>
                </a:lnTo>
                <a:lnTo>
                  <a:pt x="287053" y="134412"/>
                </a:lnTo>
                <a:lnTo>
                  <a:pt x="288193" y="148473"/>
                </a:lnTo>
                <a:lnTo>
                  <a:pt x="287415" y="163507"/>
                </a:lnTo>
                <a:lnTo>
                  <a:pt x="276304" y="205239"/>
                </a:lnTo>
                <a:lnTo>
                  <a:pt x="253800" y="240282"/>
                </a:lnTo>
                <a:lnTo>
                  <a:pt x="222181" y="266534"/>
                </a:lnTo>
                <a:lnTo>
                  <a:pt x="183724" y="281889"/>
                </a:lnTo>
                <a:lnTo>
                  <a:pt x="155196" y="285033"/>
                </a:lnTo>
                <a:lnTo>
                  <a:pt x="231076" y="285033"/>
                </a:lnTo>
                <a:lnTo>
                  <a:pt x="264237" y="258800"/>
                </a:lnTo>
                <a:lnTo>
                  <a:pt x="288569" y="225572"/>
                </a:lnTo>
                <a:lnTo>
                  <a:pt x="303347" y="186537"/>
                </a:lnTo>
                <a:lnTo>
                  <a:pt x="307112" y="158106"/>
                </a:lnTo>
                <a:lnTo>
                  <a:pt x="306442" y="142462"/>
                </a:lnTo>
                <a:lnTo>
                  <a:pt x="296680" y="99036"/>
                </a:lnTo>
                <a:lnTo>
                  <a:pt x="276664" y="61858"/>
                </a:lnTo>
                <a:lnTo>
                  <a:pt x="248249" y="32305"/>
                </a:lnTo>
                <a:lnTo>
                  <a:pt x="237205" y="24353"/>
                </a:lnTo>
                <a:lnTo>
                  <a:pt x="228496" y="192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138444" y="2363187"/>
            <a:ext cx="145415" cy="19050"/>
          </a:xfrm>
          <a:custGeom>
            <a:avLst/>
            <a:gdLst/>
            <a:ahLst/>
            <a:cxnLst/>
            <a:rect l="l" t="t" r="r" b="b"/>
            <a:pathLst>
              <a:path w="145414" h="19050">
                <a:moveTo>
                  <a:pt x="106846" y="0"/>
                </a:moveTo>
                <a:lnTo>
                  <a:pt x="34152" y="0"/>
                </a:lnTo>
                <a:lnTo>
                  <a:pt x="19961" y="1932"/>
                </a:lnTo>
                <a:lnTo>
                  <a:pt x="8381" y="7726"/>
                </a:lnTo>
                <a:lnTo>
                  <a:pt x="0" y="17375"/>
                </a:lnTo>
                <a:lnTo>
                  <a:pt x="144848" y="19004"/>
                </a:lnTo>
                <a:lnTo>
                  <a:pt x="135481" y="9346"/>
                </a:lnTo>
                <a:lnTo>
                  <a:pt x="124420" y="3077"/>
                </a:lnTo>
                <a:lnTo>
                  <a:pt x="111655" y="203"/>
                </a:lnTo>
                <a:lnTo>
                  <a:pt x="1068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131265" y="2417027"/>
            <a:ext cx="155575" cy="34925"/>
          </a:xfrm>
          <a:custGeom>
            <a:avLst/>
            <a:gdLst/>
            <a:ahLst/>
            <a:cxnLst/>
            <a:rect l="l" t="t" r="r" b="b"/>
            <a:pathLst>
              <a:path w="155575" h="34925">
                <a:moveTo>
                  <a:pt x="155204" y="15911"/>
                </a:moveTo>
                <a:lnTo>
                  <a:pt x="73848" y="15911"/>
                </a:lnTo>
                <a:lnTo>
                  <a:pt x="88705" y="16321"/>
                </a:lnTo>
                <a:lnTo>
                  <a:pt x="102497" y="17617"/>
                </a:lnTo>
                <a:lnTo>
                  <a:pt x="149262" y="31638"/>
                </a:lnTo>
                <a:lnTo>
                  <a:pt x="155204" y="34838"/>
                </a:lnTo>
                <a:lnTo>
                  <a:pt x="155204" y="15911"/>
                </a:lnTo>
                <a:close/>
              </a:path>
              <a:path w="155575" h="34925">
                <a:moveTo>
                  <a:pt x="0" y="0"/>
                </a:moveTo>
                <a:lnTo>
                  <a:pt x="0" y="34145"/>
                </a:lnTo>
                <a:lnTo>
                  <a:pt x="10829" y="28948"/>
                </a:lnTo>
                <a:lnTo>
                  <a:pt x="22446" y="24592"/>
                </a:lnTo>
                <a:lnTo>
                  <a:pt x="34702" y="21095"/>
                </a:lnTo>
                <a:lnTo>
                  <a:pt x="47453" y="18472"/>
                </a:lnTo>
                <a:lnTo>
                  <a:pt x="60550" y="16739"/>
                </a:lnTo>
                <a:lnTo>
                  <a:pt x="73848" y="15911"/>
                </a:lnTo>
                <a:lnTo>
                  <a:pt x="155204" y="15911"/>
                </a:lnTo>
                <a:lnTo>
                  <a:pt x="155204" y="6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131265" y="2391692"/>
            <a:ext cx="155575" cy="15875"/>
          </a:xfrm>
          <a:custGeom>
            <a:avLst/>
            <a:gdLst/>
            <a:ahLst/>
            <a:cxnLst/>
            <a:rect l="l" t="t" r="r" b="b"/>
            <a:pathLst>
              <a:path w="155575" h="15875">
                <a:moveTo>
                  <a:pt x="155204" y="0"/>
                </a:moveTo>
                <a:lnTo>
                  <a:pt x="3251" y="0"/>
                </a:lnTo>
                <a:lnTo>
                  <a:pt x="0" y="3166"/>
                </a:lnTo>
                <a:lnTo>
                  <a:pt x="0" y="15834"/>
                </a:lnTo>
                <a:lnTo>
                  <a:pt x="155203" y="15834"/>
                </a:lnTo>
                <a:lnTo>
                  <a:pt x="1552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131265" y="2743236"/>
            <a:ext cx="155575" cy="38100"/>
          </a:xfrm>
          <a:custGeom>
            <a:avLst/>
            <a:gdLst/>
            <a:ahLst/>
            <a:cxnLst/>
            <a:rect l="l" t="t" r="r" b="b"/>
            <a:pathLst>
              <a:path w="155575" h="38100">
                <a:moveTo>
                  <a:pt x="0" y="0"/>
                </a:moveTo>
                <a:lnTo>
                  <a:pt x="0" y="36616"/>
                </a:lnTo>
                <a:lnTo>
                  <a:pt x="155203" y="38002"/>
                </a:lnTo>
                <a:lnTo>
                  <a:pt x="155203" y="18990"/>
                </a:lnTo>
                <a:lnTo>
                  <a:pt x="81188" y="18990"/>
                </a:lnTo>
                <a:lnTo>
                  <a:pt x="67404" y="18554"/>
                </a:lnTo>
                <a:lnTo>
                  <a:pt x="28633" y="11948"/>
                </a:lnTo>
                <a:lnTo>
                  <a:pt x="5866" y="3133"/>
                </a:lnTo>
                <a:lnTo>
                  <a:pt x="0" y="0"/>
                </a:lnTo>
                <a:close/>
              </a:path>
              <a:path w="155575" h="38100">
                <a:moveTo>
                  <a:pt x="155204" y="1385"/>
                </a:moveTo>
                <a:lnTo>
                  <a:pt x="107866" y="16746"/>
                </a:lnTo>
                <a:lnTo>
                  <a:pt x="81188" y="18990"/>
                </a:lnTo>
                <a:lnTo>
                  <a:pt x="155203" y="18990"/>
                </a:lnTo>
                <a:lnTo>
                  <a:pt x="155204" y="13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131265" y="2787575"/>
            <a:ext cx="155575" cy="19050"/>
          </a:xfrm>
          <a:custGeom>
            <a:avLst/>
            <a:gdLst/>
            <a:ahLst/>
            <a:cxnLst/>
            <a:rect l="l" t="t" r="r" b="b"/>
            <a:pathLst>
              <a:path w="155575" h="19050">
                <a:moveTo>
                  <a:pt x="155204" y="0"/>
                </a:moveTo>
                <a:lnTo>
                  <a:pt x="0" y="0"/>
                </a:lnTo>
                <a:lnTo>
                  <a:pt x="0" y="12667"/>
                </a:lnTo>
                <a:lnTo>
                  <a:pt x="3169" y="19001"/>
                </a:lnTo>
                <a:lnTo>
                  <a:pt x="155122" y="19001"/>
                </a:lnTo>
                <a:lnTo>
                  <a:pt x="155204" y="12667"/>
                </a:lnTo>
                <a:lnTo>
                  <a:pt x="1552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137574" y="2812910"/>
            <a:ext cx="142240" cy="22225"/>
          </a:xfrm>
          <a:custGeom>
            <a:avLst/>
            <a:gdLst/>
            <a:ahLst/>
            <a:cxnLst/>
            <a:rect l="l" t="t" r="r" b="b"/>
            <a:pathLst>
              <a:path w="142239" h="22225">
                <a:moveTo>
                  <a:pt x="0" y="0"/>
                </a:moveTo>
                <a:lnTo>
                  <a:pt x="7550" y="10599"/>
                </a:lnTo>
                <a:lnTo>
                  <a:pt x="18141" y="18301"/>
                </a:lnTo>
                <a:lnTo>
                  <a:pt x="31222" y="22000"/>
                </a:lnTo>
                <a:lnTo>
                  <a:pt x="34868" y="22171"/>
                </a:lnTo>
                <a:lnTo>
                  <a:pt x="107562" y="22171"/>
                </a:lnTo>
                <a:lnTo>
                  <a:pt x="120548" y="19961"/>
                </a:lnTo>
                <a:lnTo>
                  <a:pt x="131900" y="13936"/>
                </a:lnTo>
                <a:lnTo>
                  <a:pt x="141646" y="500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146377" y="2172903"/>
            <a:ext cx="715010" cy="715010"/>
          </a:xfrm>
          <a:custGeom>
            <a:avLst/>
            <a:gdLst/>
            <a:ahLst/>
            <a:cxnLst/>
            <a:rect l="l" t="t" r="r" b="b"/>
            <a:pathLst>
              <a:path w="715010" h="715010">
                <a:moveTo>
                  <a:pt x="357347" y="0"/>
                </a:moveTo>
                <a:lnTo>
                  <a:pt x="299509" y="4690"/>
                </a:lnTo>
                <a:lnTo>
                  <a:pt x="244596" y="18263"/>
                </a:lnTo>
                <a:lnTo>
                  <a:pt x="193354" y="39975"/>
                </a:lnTo>
                <a:lnTo>
                  <a:pt x="146526" y="69081"/>
                </a:lnTo>
                <a:lnTo>
                  <a:pt x="104858" y="104836"/>
                </a:lnTo>
                <a:lnTo>
                  <a:pt x="69096" y="146496"/>
                </a:lnTo>
                <a:lnTo>
                  <a:pt x="39984" y="193314"/>
                </a:lnTo>
                <a:lnTo>
                  <a:pt x="18267" y="244548"/>
                </a:lnTo>
                <a:lnTo>
                  <a:pt x="4691" y="299451"/>
                </a:lnTo>
                <a:lnTo>
                  <a:pt x="0" y="357280"/>
                </a:lnTo>
                <a:lnTo>
                  <a:pt x="1188" y="386923"/>
                </a:lnTo>
                <a:lnTo>
                  <a:pt x="10415" y="443957"/>
                </a:lnTo>
                <a:lnTo>
                  <a:pt x="28154" y="497411"/>
                </a:lnTo>
                <a:lnTo>
                  <a:pt x="53662" y="546597"/>
                </a:lnTo>
                <a:lnTo>
                  <a:pt x="86192" y="590823"/>
                </a:lnTo>
                <a:lnTo>
                  <a:pt x="125001" y="629399"/>
                </a:lnTo>
                <a:lnTo>
                  <a:pt x="169341" y="661635"/>
                </a:lnTo>
                <a:lnTo>
                  <a:pt x="218470" y="686840"/>
                </a:lnTo>
                <a:lnTo>
                  <a:pt x="271641" y="704324"/>
                </a:lnTo>
                <a:lnTo>
                  <a:pt x="328109" y="713397"/>
                </a:lnTo>
                <a:lnTo>
                  <a:pt x="357347" y="714563"/>
                </a:lnTo>
                <a:lnTo>
                  <a:pt x="386585" y="713397"/>
                </a:lnTo>
                <a:lnTo>
                  <a:pt x="443053" y="704324"/>
                </a:lnTo>
                <a:lnTo>
                  <a:pt x="496224" y="686840"/>
                </a:lnTo>
                <a:lnTo>
                  <a:pt x="545353" y="661635"/>
                </a:lnTo>
                <a:lnTo>
                  <a:pt x="589694" y="629399"/>
                </a:lnTo>
                <a:lnTo>
                  <a:pt x="628502" y="590823"/>
                </a:lnTo>
                <a:lnTo>
                  <a:pt x="661032" y="546597"/>
                </a:lnTo>
                <a:lnTo>
                  <a:pt x="686540" y="497411"/>
                </a:lnTo>
                <a:lnTo>
                  <a:pt x="704279" y="443957"/>
                </a:lnTo>
                <a:lnTo>
                  <a:pt x="713506" y="386923"/>
                </a:lnTo>
                <a:lnTo>
                  <a:pt x="714695" y="357280"/>
                </a:lnTo>
                <a:lnTo>
                  <a:pt x="713506" y="328047"/>
                </a:lnTo>
                <a:lnTo>
                  <a:pt x="704279" y="271588"/>
                </a:lnTo>
                <a:lnTo>
                  <a:pt x="686540" y="218426"/>
                </a:lnTo>
                <a:lnTo>
                  <a:pt x="661032" y="169307"/>
                </a:lnTo>
                <a:lnTo>
                  <a:pt x="628502" y="124974"/>
                </a:lnTo>
                <a:lnTo>
                  <a:pt x="589694" y="86174"/>
                </a:lnTo>
                <a:lnTo>
                  <a:pt x="545353" y="53650"/>
                </a:lnTo>
                <a:lnTo>
                  <a:pt x="496224" y="28148"/>
                </a:lnTo>
                <a:lnTo>
                  <a:pt x="443053" y="10412"/>
                </a:lnTo>
                <a:lnTo>
                  <a:pt x="386585" y="1188"/>
                </a:lnTo>
                <a:lnTo>
                  <a:pt x="357347" y="0"/>
                </a:lnTo>
                <a:close/>
              </a:path>
            </a:pathLst>
          </a:custGeom>
          <a:solidFill>
            <a:srgbClr val="00B8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355317" y="2287965"/>
            <a:ext cx="294005" cy="490855"/>
          </a:xfrm>
          <a:custGeom>
            <a:avLst/>
            <a:gdLst/>
            <a:ahLst/>
            <a:cxnLst/>
            <a:rect l="l" t="t" r="r" b="b"/>
            <a:pathLst>
              <a:path w="294004" h="490855">
                <a:moveTo>
                  <a:pt x="254383" y="0"/>
                </a:moveTo>
                <a:lnTo>
                  <a:pt x="33828" y="782"/>
                </a:lnTo>
                <a:lnTo>
                  <a:pt x="2498" y="26001"/>
                </a:lnTo>
                <a:lnTo>
                  <a:pt x="0" y="39361"/>
                </a:lnTo>
                <a:lnTo>
                  <a:pt x="1226" y="458737"/>
                </a:lnTo>
                <a:lnTo>
                  <a:pt x="6654" y="471596"/>
                </a:lnTo>
                <a:lnTo>
                  <a:pt x="15785" y="481637"/>
                </a:lnTo>
                <a:lnTo>
                  <a:pt x="27930" y="488168"/>
                </a:lnTo>
                <a:lnTo>
                  <a:pt x="42398" y="490499"/>
                </a:lnTo>
                <a:lnTo>
                  <a:pt x="261975" y="489710"/>
                </a:lnTo>
                <a:lnTo>
                  <a:pt x="274436" y="484626"/>
                </a:lnTo>
                <a:lnTo>
                  <a:pt x="284531" y="475486"/>
                </a:lnTo>
                <a:lnTo>
                  <a:pt x="291296" y="463058"/>
                </a:lnTo>
                <a:lnTo>
                  <a:pt x="293766" y="448113"/>
                </a:lnTo>
                <a:lnTo>
                  <a:pt x="293357" y="33868"/>
                </a:lnTo>
                <a:lnTo>
                  <a:pt x="288802" y="20667"/>
                </a:lnTo>
                <a:lnTo>
                  <a:pt x="280067" y="9903"/>
                </a:lnTo>
                <a:lnTo>
                  <a:pt x="268233" y="2655"/>
                </a:lnTo>
                <a:lnTo>
                  <a:pt x="2543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373483" y="2336410"/>
            <a:ext cx="257810" cy="360680"/>
          </a:xfrm>
          <a:custGeom>
            <a:avLst/>
            <a:gdLst/>
            <a:ahLst/>
            <a:cxnLst/>
            <a:rect l="l" t="t" r="r" b="b"/>
            <a:pathLst>
              <a:path w="257810" h="360680">
                <a:moveTo>
                  <a:pt x="257403" y="0"/>
                </a:moveTo>
                <a:lnTo>
                  <a:pt x="0" y="0"/>
                </a:lnTo>
                <a:lnTo>
                  <a:pt x="0" y="360307"/>
                </a:lnTo>
                <a:lnTo>
                  <a:pt x="257403" y="360307"/>
                </a:lnTo>
                <a:lnTo>
                  <a:pt x="257403" y="0"/>
                </a:lnTo>
                <a:close/>
              </a:path>
            </a:pathLst>
          </a:custGeom>
          <a:solidFill>
            <a:srgbClr val="00B8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464344" y="2310675"/>
            <a:ext cx="78740" cy="0"/>
          </a:xfrm>
          <a:custGeom>
            <a:avLst/>
            <a:gdLst/>
            <a:ahLst/>
            <a:cxnLst/>
            <a:rect l="l" t="t" r="r" b="b"/>
            <a:pathLst>
              <a:path w="78739">
                <a:moveTo>
                  <a:pt x="0" y="0"/>
                </a:moveTo>
                <a:lnTo>
                  <a:pt x="78729" y="0"/>
                </a:lnTo>
              </a:path>
            </a:pathLst>
          </a:custGeom>
          <a:ln w="10356">
            <a:solidFill>
              <a:srgbClr val="00B8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479462" y="2713629"/>
            <a:ext cx="48260" cy="46990"/>
          </a:xfrm>
          <a:custGeom>
            <a:avLst/>
            <a:gdLst/>
            <a:ahLst/>
            <a:cxnLst/>
            <a:rect l="l" t="t" r="r" b="b"/>
            <a:pathLst>
              <a:path w="48260" h="46989">
                <a:moveTo>
                  <a:pt x="13751" y="0"/>
                </a:moveTo>
                <a:lnTo>
                  <a:pt x="3594" y="8269"/>
                </a:lnTo>
                <a:lnTo>
                  <a:pt x="0" y="22450"/>
                </a:lnTo>
                <a:lnTo>
                  <a:pt x="1860" y="31830"/>
                </a:lnTo>
                <a:lnTo>
                  <a:pt x="10237" y="42354"/>
                </a:lnTo>
                <a:lnTo>
                  <a:pt x="24610" y="46663"/>
                </a:lnTo>
                <a:lnTo>
                  <a:pt x="36099" y="42743"/>
                </a:lnTo>
                <a:lnTo>
                  <a:pt x="44781" y="32430"/>
                </a:lnTo>
                <a:lnTo>
                  <a:pt x="47929" y="17203"/>
                </a:lnTo>
                <a:lnTo>
                  <a:pt x="42342" y="7086"/>
                </a:lnTo>
                <a:lnTo>
                  <a:pt x="30870" y="1111"/>
                </a:lnTo>
                <a:lnTo>
                  <a:pt x="13751" y="0"/>
                </a:lnTo>
                <a:close/>
              </a:path>
            </a:pathLst>
          </a:custGeom>
          <a:solidFill>
            <a:srgbClr val="00B8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494641" y="2726996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5118" y="0"/>
                </a:moveTo>
                <a:lnTo>
                  <a:pt x="3017" y="0"/>
                </a:lnTo>
                <a:lnTo>
                  <a:pt x="0" y="3023"/>
                </a:lnTo>
                <a:lnTo>
                  <a:pt x="0" y="15130"/>
                </a:lnTo>
                <a:lnTo>
                  <a:pt x="3017" y="18169"/>
                </a:lnTo>
                <a:lnTo>
                  <a:pt x="15118" y="18169"/>
                </a:lnTo>
                <a:lnTo>
                  <a:pt x="18166" y="15130"/>
                </a:lnTo>
                <a:lnTo>
                  <a:pt x="18166" y="3023"/>
                </a:lnTo>
                <a:lnTo>
                  <a:pt x="151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985948" y="3093637"/>
            <a:ext cx="744220" cy="744220"/>
          </a:xfrm>
          <a:custGeom>
            <a:avLst/>
            <a:gdLst/>
            <a:ahLst/>
            <a:cxnLst/>
            <a:rect l="l" t="t" r="r" b="b"/>
            <a:pathLst>
              <a:path w="744220" h="744220">
                <a:moveTo>
                  <a:pt x="371977" y="0"/>
                </a:moveTo>
                <a:lnTo>
                  <a:pt x="311775" y="4881"/>
                </a:lnTo>
                <a:lnTo>
                  <a:pt x="254615" y="19010"/>
                </a:lnTo>
                <a:lnTo>
                  <a:pt x="201275" y="41609"/>
                </a:lnTo>
                <a:lnTo>
                  <a:pt x="152530" y="71905"/>
                </a:lnTo>
                <a:lnTo>
                  <a:pt x="109156" y="109122"/>
                </a:lnTo>
                <a:lnTo>
                  <a:pt x="71928" y="152485"/>
                </a:lnTo>
                <a:lnTo>
                  <a:pt x="41623" y="201218"/>
                </a:lnTo>
                <a:lnTo>
                  <a:pt x="19016" y="254547"/>
                </a:lnTo>
                <a:lnTo>
                  <a:pt x="4883" y="311695"/>
                </a:lnTo>
                <a:lnTo>
                  <a:pt x="0" y="371889"/>
                </a:lnTo>
                <a:lnTo>
                  <a:pt x="1237" y="402745"/>
                </a:lnTo>
                <a:lnTo>
                  <a:pt x="10842" y="462113"/>
                </a:lnTo>
                <a:lnTo>
                  <a:pt x="29309" y="517755"/>
                </a:lnTo>
                <a:lnTo>
                  <a:pt x="55862" y="568953"/>
                </a:lnTo>
                <a:lnTo>
                  <a:pt x="89725" y="614989"/>
                </a:lnTo>
                <a:lnTo>
                  <a:pt x="130123" y="655144"/>
                </a:lnTo>
                <a:lnTo>
                  <a:pt x="176280" y="688699"/>
                </a:lnTo>
                <a:lnTo>
                  <a:pt x="227419" y="714936"/>
                </a:lnTo>
                <a:lnTo>
                  <a:pt x="282766" y="733135"/>
                </a:lnTo>
                <a:lnTo>
                  <a:pt x="341544" y="742580"/>
                </a:lnTo>
                <a:lnTo>
                  <a:pt x="371977" y="743794"/>
                </a:lnTo>
                <a:lnTo>
                  <a:pt x="402411" y="742580"/>
                </a:lnTo>
                <a:lnTo>
                  <a:pt x="461189" y="733135"/>
                </a:lnTo>
                <a:lnTo>
                  <a:pt x="516535" y="714936"/>
                </a:lnTo>
                <a:lnTo>
                  <a:pt x="567675" y="688699"/>
                </a:lnTo>
                <a:lnTo>
                  <a:pt x="613832" y="655144"/>
                </a:lnTo>
                <a:lnTo>
                  <a:pt x="654229" y="614989"/>
                </a:lnTo>
                <a:lnTo>
                  <a:pt x="688093" y="568953"/>
                </a:lnTo>
                <a:lnTo>
                  <a:pt x="714646" y="517755"/>
                </a:lnTo>
                <a:lnTo>
                  <a:pt x="733113" y="462113"/>
                </a:lnTo>
                <a:lnTo>
                  <a:pt x="742718" y="402745"/>
                </a:lnTo>
                <a:lnTo>
                  <a:pt x="743955" y="371889"/>
                </a:lnTo>
                <a:lnTo>
                  <a:pt x="742718" y="341460"/>
                </a:lnTo>
                <a:lnTo>
                  <a:pt x="733113" y="282692"/>
                </a:lnTo>
                <a:lnTo>
                  <a:pt x="714646" y="227356"/>
                </a:lnTo>
                <a:lnTo>
                  <a:pt x="688093" y="176229"/>
                </a:lnTo>
                <a:lnTo>
                  <a:pt x="654229" y="130084"/>
                </a:lnTo>
                <a:lnTo>
                  <a:pt x="613832" y="89697"/>
                </a:lnTo>
                <a:lnTo>
                  <a:pt x="567675" y="55844"/>
                </a:lnTo>
                <a:lnTo>
                  <a:pt x="516535" y="29299"/>
                </a:lnTo>
                <a:lnTo>
                  <a:pt x="461189" y="10838"/>
                </a:lnTo>
                <a:lnTo>
                  <a:pt x="402411" y="1236"/>
                </a:lnTo>
                <a:lnTo>
                  <a:pt x="371977" y="0"/>
                </a:lnTo>
                <a:close/>
              </a:path>
            </a:pathLst>
          </a:custGeom>
          <a:solidFill>
            <a:srgbClr val="00B8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102595" y="3289041"/>
            <a:ext cx="511175" cy="346710"/>
          </a:xfrm>
          <a:custGeom>
            <a:avLst/>
            <a:gdLst/>
            <a:ahLst/>
            <a:cxnLst/>
            <a:rect l="l" t="t" r="r" b="b"/>
            <a:pathLst>
              <a:path w="511175" h="346710">
                <a:moveTo>
                  <a:pt x="466526" y="0"/>
                </a:moveTo>
                <a:lnTo>
                  <a:pt x="28961" y="2212"/>
                </a:lnTo>
                <a:lnTo>
                  <a:pt x="2204" y="32469"/>
                </a:lnTo>
                <a:lnTo>
                  <a:pt x="0" y="47280"/>
                </a:lnTo>
                <a:lnTo>
                  <a:pt x="1896" y="313156"/>
                </a:lnTo>
                <a:lnTo>
                  <a:pt x="7722" y="326397"/>
                </a:lnTo>
                <a:lnTo>
                  <a:pt x="16703" y="337029"/>
                </a:lnTo>
                <a:lnTo>
                  <a:pt x="28047" y="344104"/>
                </a:lnTo>
                <a:lnTo>
                  <a:pt x="40965" y="346673"/>
                </a:lnTo>
                <a:lnTo>
                  <a:pt x="467912" y="346651"/>
                </a:lnTo>
                <a:lnTo>
                  <a:pt x="502673" y="326495"/>
                </a:lnTo>
                <a:lnTo>
                  <a:pt x="510661" y="299376"/>
                </a:lnTo>
                <a:lnTo>
                  <a:pt x="510643" y="45904"/>
                </a:lnTo>
                <a:lnTo>
                  <a:pt x="492552" y="9062"/>
                </a:lnTo>
                <a:lnTo>
                  <a:pt x="4665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143560" y="3311103"/>
            <a:ext cx="429259" cy="302895"/>
          </a:xfrm>
          <a:custGeom>
            <a:avLst/>
            <a:gdLst/>
            <a:ahLst/>
            <a:cxnLst/>
            <a:rect l="l" t="t" r="r" b="b"/>
            <a:pathLst>
              <a:path w="429260" h="302895">
                <a:moveTo>
                  <a:pt x="425561" y="0"/>
                </a:moveTo>
                <a:lnTo>
                  <a:pt x="0" y="0"/>
                </a:lnTo>
                <a:lnTo>
                  <a:pt x="0" y="302562"/>
                </a:lnTo>
                <a:lnTo>
                  <a:pt x="425561" y="302562"/>
                </a:lnTo>
                <a:lnTo>
                  <a:pt x="428731" y="299408"/>
                </a:lnTo>
                <a:lnTo>
                  <a:pt x="428731" y="3145"/>
                </a:lnTo>
                <a:lnTo>
                  <a:pt x="425561" y="0"/>
                </a:lnTo>
                <a:close/>
              </a:path>
            </a:pathLst>
          </a:custGeom>
          <a:solidFill>
            <a:srgbClr val="00B8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588035" y="3415104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0"/>
                </a:moveTo>
                <a:lnTo>
                  <a:pt x="0" y="94561"/>
                </a:lnTo>
              </a:path>
            </a:pathLst>
          </a:custGeom>
          <a:ln w="7579">
            <a:solidFill>
              <a:srgbClr val="00B8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115183" y="3415104"/>
            <a:ext cx="9525" cy="94615"/>
          </a:xfrm>
          <a:custGeom>
            <a:avLst/>
            <a:gdLst/>
            <a:ahLst/>
            <a:cxnLst/>
            <a:rect l="l" t="t" r="r" b="b"/>
            <a:pathLst>
              <a:path w="9525" h="94614">
                <a:moveTo>
                  <a:pt x="6309" y="0"/>
                </a:moveTo>
                <a:lnTo>
                  <a:pt x="3169" y="0"/>
                </a:lnTo>
                <a:lnTo>
                  <a:pt x="0" y="3382"/>
                </a:lnTo>
                <a:lnTo>
                  <a:pt x="0" y="91406"/>
                </a:lnTo>
                <a:lnTo>
                  <a:pt x="3169" y="94561"/>
                </a:lnTo>
                <a:lnTo>
                  <a:pt x="6309" y="94561"/>
                </a:lnTo>
                <a:lnTo>
                  <a:pt x="9479" y="91181"/>
                </a:lnTo>
                <a:lnTo>
                  <a:pt x="9479" y="3157"/>
                </a:lnTo>
                <a:lnTo>
                  <a:pt x="6309" y="0"/>
                </a:lnTo>
                <a:close/>
              </a:path>
            </a:pathLst>
          </a:custGeom>
          <a:solidFill>
            <a:srgbClr val="00B8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424939" y="1210197"/>
            <a:ext cx="629905" cy="7200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53998" y="1533065"/>
            <a:ext cx="667347" cy="21090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547874" y="4469055"/>
            <a:ext cx="476594" cy="23549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38249" y="4210775"/>
            <a:ext cx="644283" cy="16794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346325" y="4103800"/>
            <a:ext cx="819899" cy="27330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376172" y="1556710"/>
            <a:ext cx="695401" cy="16019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451859" y="2695824"/>
            <a:ext cx="180975" cy="252729"/>
          </a:xfrm>
          <a:custGeom>
            <a:avLst/>
            <a:gdLst/>
            <a:ahLst/>
            <a:cxnLst/>
            <a:rect l="l" t="t" r="r" b="b"/>
            <a:pathLst>
              <a:path w="180975" h="252730">
                <a:moveTo>
                  <a:pt x="180974" y="0"/>
                </a:moveTo>
                <a:lnTo>
                  <a:pt x="0" y="0"/>
                </a:lnTo>
                <a:lnTo>
                  <a:pt x="89534" y="252353"/>
                </a:lnTo>
                <a:lnTo>
                  <a:pt x="113477" y="186756"/>
                </a:lnTo>
                <a:lnTo>
                  <a:pt x="180974" y="0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81969" y="3163570"/>
            <a:ext cx="238125" cy="78740"/>
          </a:xfrm>
          <a:custGeom>
            <a:avLst/>
            <a:gdLst/>
            <a:ahLst/>
            <a:cxnLst/>
            <a:rect l="l" t="t" r="r" b="b"/>
            <a:pathLst>
              <a:path w="238125" h="78739">
                <a:moveTo>
                  <a:pt x="0" y="78739"/>
                </a:moveTo>
                <a:lnTo>
                  <a:pt x="238064" y="78739"/>
                </a:lnTo>
                <a:lnTo>
                  <a:pt x="238064" y="0"/>
                </a:lnTo>
                <a:lnTo>
                  <a:pt x="0" y="0"/>
                </a:lnTo>
                <a:lnTo>
                  <a:pt x="0" y="78739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81969" y="3046729"/>
            <a:ext cx="79375" cy="116839"/>
          </a:xfrm>
          <a:custGeom>
            <a:avLst/>
            <a:gdLst/>
            <a:ahLst/>
            <a:cxnLst/>
            <a:rect l="l" t="t" r="r" b="b"/>
            <a:pathLst>
              <a:path w="79375" h="116839">
                <a:moveTo>
                  <a:pt x="0" y="116840"/>
                </a:moveTo>
                <a:lnTo>
                  <a:pt x="79366" y="116840"/>
                </a:lnTo>
                <a:lnTo>
                  <a:pt x="79366" y="0"/>
                </a:lnTo>
                <a:lnTo>
                  <a:pt x="0" y="0"/>
                </a:lnTo>
                <a:lnTo>
                  <a:pt x="0" y="11684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081969" y="2969260"/>
            <a:ext cx="238125" cy="77470"/>
          </a:xfrm>
          <a:custGeom>
            <a:avLst/>
            <a:gdLst/>
            <a:ahLst/>
            <a:cxnLst/>
            <a:rect l="l" t="t" r="r" b="b"/>
            <a:pathLst>
              <a:path w="238125" h="77469">
                <a:moveTo>
                  <a:pt x="0" y="77469"/>
                </a:moveTo>
                <a:lnTo>
                  <a:pt x="238064" y="77469"/>
                </a:lnTo>
                <a:lnTo>
                  <a:pt x="238064" y="0"/>
                </a:lnTo>
                <a:lnTo>
                  <a:pt x="0" y="0"/>
                </a:lnTo>
                <a:lnTo>
                  <a:pt x="0" y="77469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81969" y="2884170"/>
            <a:ext cx="79375" cy="85090"/>
          </a:xfrm>
          <a:custGeom>
            <a:avLst/>
            <a:gdLst/>
            <a:ahLst/>
            <a:cxnLst/>
            <a:rect l="l" t="t" r="r" b="b"/>
            <a:pathLst>
              <a:path w="79375" h="85089">
                <a:moveTo>
                  <a:pt x="0" y="85090"/>
                </a:moveTo>
                <a:lnTo>
                  <a:pt x="79366" y="85090"/>
                </a:lnTo>
                <a:lnTo>
                  <a:pt x="79366" y="0"/>
                </a:lnTo>
                <a:lnTo>
                  <a:pt x="0" y="0"/>
                </a:lnTo>
                <a:lnTo>
                  <a:pt x="0" y="8509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81969" y="2806700"/>
            <a:ext cx="238125" cy="77470"/>
          </a:xfrm>
          <a:custGeom>
            <a:avLst/>
            <a:gdLst/>
            <a:ahLst/>
            <a:cxnLst/>
            <a:rect l="l" t="t" r="r" b="b"/>
            <a:pathLst>
              <a:path w="238125" h="77469">
                <a:moveTo>
                  <a:pt x="0" y="77469"/>
                </a:moveTo>
                <a:lnTo>
                  <a:pt x="238064" y="77469"/>
                </a:lnTo>
                <a:lnTo>
                  <a:pt x="238064" y="0"/>
                </a:lnTo>
                <a:lnTo>
                  <a:pt x="0" y="0"/>
                </a:lnTo>
                <a:lnTo>
                  <a:pt x="0" y="77469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96205" y="2806958"/>
            <a:ext cx="328930" cy="434975"/>
          </a:xfrm>
          <a:custGeom>
            <a:avLst/>
            <a:gdLst/>
            <a:ahLst/>
            <a:cxnLst/>
            <a:rect l="l" t="t" r="r" b="b"/>
            <a:pathLst>
              <a:path w="328930" h="434975">
                <a:moveTo>
                  <a:pt x="222736" y="0"/>
                </a:moveTo>
                <a:lnTo>
                  <a:pt x="170024" y="5453"/>
                </a:lnTo>
                <a:lnTo>
                  <a:pt x="121480" y="21374"/>
                </a:lnTo>
                <a:lnTo>
                  <a:pt x="78804" y="47106"/>
                </a:lnTo>
                <a:lnTo>
                  <a:pt x="43696" y="81989"/>
                </a:lnTo>
                <a:lnTo>
                  <a:pt x="17855" y="125367"/>
                </a:lnTo>
                <a:lnTo>
                  <a:pt x="2982" y="176581"/>
                </a:lnTo>
                <a:lnTo>
                  <a:pt x="0" y="214752"/>
                </a:lnTo>
                <a:lnTo>
                  <a:pt x="669" y="233748"/>
                </a:lnTo>
                <a:lnTo>
                  <a:pt x="10417" y="287010"/>
                </a:lnTo>
                <a:lnTo>
                  <a:pt x="31009" y="333817"/>
                </a:lnTo>
                <a:lnTo>
                  <a:pt x="61460" y="373059"/>
                </a:lnTo>
                <a:lnTo>
                  <a:pt x="100783" y="403626"/>
                </a:lnTo>
                <a:lnTo>
                  <a:pt x="147992" y="424406"/>
                </a:lnTo>
                <a:lnTo>
                  <a:pt x="202103" y="434290"/>
                </a:lnTo>
                <a:lnTo>
                  <a:pt x="221504" y="434970"/>
                </a:lnTo>
                <a:lnTo>
                  <a:pt x="328599" y="434970"/>
                </a:lnTo>
                <a:lnTo>
                  <a:pt x="328614" y="358520"/>
                </a:lnTo>
                <a:lnTo>
                  <a:pt x="222736" y="358520"/>
                </a:lnTo>
                <a:lnTo>
                  <a:pt x="207532" y="357858"/>
                </a:lnTo>
                <a:lnTo>
                  <a:pt x="165408" y="348252"/>
                </a:lnTo>
                <a:lnTo>
                  <a:pt x="129769" y="328108"/>
                </a:lnTo>
                <a:lnTo>
                  <a:pt x="102231" y="298567"/>
                </a:lnTo>
                <a:lnTo>
                  <a:pt x="84405" y="260769"/>
                </a:lnTo>
                <a:lnTo>
                  <a:pt x="77907" y="215856"/>
                </a:lnTo>
                <a:lnTo>
                  <a:pt x="78676" y="200348"/>
                </a:lnTo>
                <a:lnTo>
                  <a:pt x="89593" y="158162"/>
                </a:lnTo>
                <a:lnTo>
                  <a:pt x="111792" y="123444"/>
                </a:lnTo>
                <a:lnTo>
                  <a:pt x="143166" y="97435"/>
                </a:lnTo>
                <a:lnTo>
                  <a:pt x="181614" y="81374"/>
                </a:lnTo>
                <a:lnTo>
                  <a:pt x="328608" y="76449"/>
                </a:lnTo>
                <a:lnTo>
                  <a:pt x="328614" y="0"/>
                </a:lnTo>
                <a:lnTo>
                  <a:pt x="222736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345442" y="2806958"/>
            <a:ext cx="392430" cy="434975"/>
          </a:xfrm>
          <a:custGeom>
            <a:avLst/>
            <a:gdLst/>
            <a:ahLst/>
            <a:cxnLst/>
            <a:rect l="l" t="t" r="r" b="b"/>
            <a:pathLst>
              <a:path w="392430" h="434975">
                <a:moveTo>
                  <a:pt x="85724" y="0"/>
                </a:moveTo>
                <a:lnTo>
                  <a:pt x="0" y="0"/>
                </a:lnTo>
                <a:lnTo>
                  <a:pt x="155566" y="434970"/>
                </a:lnTo>
                <a:lnTo>
                  <a:pt x="234945" y="434970"/>
                </a:lnTo>
                <a:lnTo>
                  <a:pt x="280301" y="309490"/>
                </a:lnTo>
                <a:lnTo>
                  <a:pt x="195321" y="309490"/>
                </a:lnTo>
                <a:lnTo>
                  <a:pt x="85724" y="0"/>
                </a:lnTo>
                <a:close/>
              </a:path>
              <a:path w="392430" h="434975">
                <a:moveTo>
                  <a:pt x="392167" y="0"/>
                </a:moveTo>
                <a:lnTo>
                  <a:pt x="307966" y="0"/>
                </a:lnTo>
                <a:lnTo>
                  <a:pt x="195321" y="309490"/>
                </a:lnTo>
                <a:lnTo>
                  <a:pt x="280301" y="309490"/>
                </a:lnTo>
                <a:lnTo>
                  <a:pt x="392167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655063" y="2806958"/>
            <a:ext cx="421005" cy="434975"/>
          </a:xfrm>
          <a:custGeom>
            <a:avLst/>
            <a:gdLst/>
            <a:ahLst/>
            <a:cxnLst/>
            <a:rect l="l" t="t" r="r" b="b"/>
            <a:pathLst>
              <a:path w="421005" h="434975">
                <a:moveTo>
                  <a:pt x="252353" y="0"/>
                </a:moveTo>
                <a:lnTo>
                  <a:pt x="168270" y="0"/>
                </a:lnTo>
                <a:lnTo>
                  <a:pt x="0" y="434970"/>
                </a:lnTo>
                <a:lnTo>
                  <a:pt x="87248" y="434970"/>
                </a:lnTo>
                <a:lnTo>
                  <a:pt x="120645" y="346066"/>
                </a:lnTo>
                <a:lnTo>
                  <a:pt x="386230" y="346066"/>
                </a:lnTo>
                <a:lnTo>
                  <a:pt x="355527" y="266699"/>
                </a:lnTo>
                <a:lnTo>
                  <a:pt x="152399" y="266699"/>
                </a:lnTo>
                <a:lnTo>
                  <a:pt x="211073" y="114299"/>
                </a:lnTo>
                <a:lnTo>
                  <a:pt x="296570" y="114299"/>
                </a:lnTo>
                <a:lnTo>
                  <a:pt x="252353" y="0"/>
                </a:lnTo>
                <a:close/>
              </a:path>
              <a:path w="421005" h="434975">
                <a:moveTo>
                  <a:pt x="386230" y="346066"/>
                </a:moveTo>
                <a:lnTo>
                  <a:pt x="299978" y="346066"/>
                </a:lnTo>
                <a:lnTo>
                  <a:pt x="334898" y="434970"/>
                </a:lnTo>
                <a:lnTo>
                  <a:pt x="420623" y="434970"/>
                </a:lnTo>
                <a:lnTo>
                  <a:pt x="386230" y="346066"/>
                </a:lnTo>
                <a:close/>
              </a:path>
              <a:path w="421005" h="434975">
                <a:moveTo>
                  <a:pt x="296570" y="114299"/>
                </a:moveTo>
                <a:lnTo>
                  <a:pt x="211073" y="114299"/>
                </a:lnTo>
                <a:lnTo>
                  <a:pt x="269879" y="266699"/>
                </a:lnTo>
                <a:lnTo>
                  <a:pt x="355527" y="266699"/>
                </a:lnTo>
                <a:lnTo>
                  <a:pt x="296570" y="114299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978948" y="2803886"/>
            <a:ext cx="73025" cy="74930"/>
          </a:xfrm>
          <a:custGeom>
            <a:avLst/>
            <a:gdLst/>
            <a:ahLst/>
            <a:cxnLst/>
            <a:rect l="l" t="t" r="r" b="b"/>
            <a:pathLst>
              <a:path w="73025" h="74930">
                <a:moveTo>
                  <a:pt x="33624" y="0"/>
                </a:moveTo>
                <a:lnTo>
                  <a:pt x="20447" y="3670"/>
                </a:lnTo>
                <a:lnTo>
                  <a:pt x="9761" y="11929"/>
                </a:lnTo>
                <a:lnTo>
                  <a:pt x="2600" y="23908"/>
                </a:lnTo>
                <a:lnTo>
                  <a:pt x="0" y="38739"/>
                </a:lnTo>
                <a:lnTo>
                  <a:pt x="3293" y="52778"/>
                </a:lnTo>
                <a:lnTo>
                  <a:pt x="11193" y="64109"/>
                </a:lnTo>
                <a:lnTo>
                  <a:pt x="22598" y="71680"/>
                </a:lnTo>
                <a:lnTo>
                  <a:pt x="36410" y="74437"/>
                </a:lnTo>
                <a:lnTo>
                  <a:pt x="41196" y="74122"/>
                </a:lnTo>
                <a:lnTo>
                  <a:pt x="53723" y="69920"/>
                </a:lnTo>
                <a:lnTo>
                  <a:pt x="57571" y="66623"/>
                </a:lnTo>
                <a:lnTo>
                  <a:pt x="26851" y="66623"/>
                </a:lnTo>
                <a:lnTo>
                  <a:pt x="16471" y="59557"/>
                </a:lnTo>
                <a:lnTo>
                  <a:pt x="9518" y="47563"/>
                </a:lnTo>
                <a:lnTo>
                  <a:pt x="7201" y="31219"/>
                </a:lnTo>
                <a:lnTo>
                  <a:pt x="12698" y="18158"/>
                </a:lnTo>
                <a:lnTo>
                  <a:pt x="22964" y="9270"/>
                </a:lnTo>
                <a:lnTo>
                  <a:pt x="36410" y="5988"/>
                </a:lnTo>
                <a:lnTo>
                  <a:pt x="54535" y="5988"/>
                </a:lnTo>
                <a:lnTo>
                  <a:pt x="48556" y="2499"/>
                </a:lnTo>
                <a:lnTo>
                  <a:pt x="33624" y="0"/>
                </a:lnTo>
                <a:close/>
              </a:path>
              <a:path w="73025" h="74930">
                <a:moveTo>
                  <a:pt x="54535" y="5988"/>
                </a:moveTo>
                <a:lnTo>
                  <a:pt x="36410" y="5988"/>
                </a:lnTo>
                <a:lnTo>
                  <a:pt x="42426" y="6601"/>
                </a:lnTo>
                <a:lnTo>
                  <a:pt x="54658" y="12368"/>
                </a:lnTo>
                <a:lnTo>
                  <a:pt x="63105" y="23159"/>
                </a:lnTo>
                <a:lnTo>
                  <a:pt x="66255" y="37674"/>
                </a:lnTo>
                <a:lnTo>
                  <a:pt x="63599" y="49559"/>
                </a:lnTo>
                <a:lnTo>
                  <a:pt x="56110" y="59117"/>
                </a:lnTo>
                <a:lnTo>
                  <a:pt x="43843" y="65191"/>
                </a:lnTo>
                <a:lnTo>
                  <a:pt x="26851" y="66623"/>
                </a:lnTo>
                <a:lnTo>
                  <a:pt x="57571" y="66623"/>
                </a:lnTo>
                <a:lnTo>
                  <a:pt x="63786" y="61299"/>
                </a:lnTo>
                <a:lnTo>
                  <a:pt x="70452" y="48864"/>
                </a:lnTo>
                <a:lnTo>
                  <a:pt x="72792" y="33218"/>
                </a:lnTo>
                <a:lnTo>
                  <a:pt x="68893" y="20066"/>
                </a:lnTo>
                <a:lnTo>
                  <a:pt x="60563" y="9507"/>
                </a:lnTo>
                <a:lnTo>
                  <a:pt x="54535" y="5988"/>
                </a:lnTo>
                <a:close/>
              </a:path>
              <a:path w="73025" h="74930">
                <a:moveTo>
                  <a:pt x="46198" y="16407"/>
                </a:moveTo>
                <a:lnTo>
                  <a:pt x="24350" y="16430"/>
                </a:lnTo>
                <a:lnTo>
                  <a:pt x="24350" y="57936"/>
                </a:lnTo>
                <a:lnTo>
                  <a:pt x="31589" y="57936"/>
                </a:lnTo>
                <a:lnTo>
                  <a:pt x="31589" y="39648"/>
                </a:lnTo>
                <a:lnTo>
                  <a:pt x="46829" y="39648"/>
                </a:lnTo>
                <a:lnTo>
                  <a:pt x="50507" y="34695"/>
                </a:lnTo>
                <a:lnTo>
                  <a:pt x="31589" y="34695"/>
                </a:lnTo>
                <a:lnTo>
                  <a:pt x="31589" y="21859"/>
                </a:lnTo>
                <a:lnTo>
                  <a:pt x="50507" y="21859"/>
                </a:lnTo>
                <a:lnTo>
                  <a:pt x="50507" y="21228"/>
                </a:lnTo>
                <a:lnTo>
                  <a:pt x="46198" y="16407"/>
                </a:lnTo>
                <a:close/>
              </a:path>
              <a:path w="73025" h="74930">
                <a:moveTo>
                  <a:pt x="40102" y="39648"/>
                </a:moveTo>
                <a:lnTo>
                  <a:pt x="32863" y="39648"/>
                </a:lnTo>
                <a:lnTo>
                  <a:pt x="33362" y="40278"/>
                </a:lnTo>
                <a:lnTo>
                  <a:pt x="34006" y="40791"/>
                </a:lnTo>
                <a:lnTo>
                  <a:pt x="36410" y="43326"/>
                </a:lnTo>
                <a:lnTo>
                  <a:pt x="38315" y="46374"/>
                </a:lnTo>
                <a:lnTo>
                  <a:pt x="41363" y="51196"/>
                </a:lnTo>
                <a:lnTo>
                  <a:pt x="44411" y="57936"/>
                </a:lnTo>
                <a:lnTo>
                  <a:pt x="52925" y="57936"/>
                </a:lnTo>
                <a:lnTo>
                  <a:pt x="46829" y="47517"/>
                </a:lnTo>
                <a:lnTo>
                  <a:pt x="44411" y="44469"/>
                </a:lnTo>
                <a:lnTo>
                  <a:pt x="42007" y="40278"/>
                </a:lnTo>
                <a:lnTo>
                  <a:pt x="40102" y="39648"/>
                </a:lnTo>
                <a:close/>
              </a:path>
              <a:path w="73025" h="74930">
                <a:moveTo>
                  <a:pt x="50507" y="21859"/>
                </a:moveTo>
                <a:lnTo>
                  <a:pt x="41363" y="21859"/>
                </a:lnTo>
                <a:lnTo>
                  <a:pt x="43781" y="23764"/>
                </a:lnTo>
                <a:lnTo>
                  <a:pt x="43781" y="30504"/>
                </a:lnTo>
                <a:lnTo>
                  <a:pt x="42506" y="31647"/>
                </a:lnTo>
                <a:lnTo>
                  <a:pt x="41363" y="32908"/>
                </a:lnTo>
                <a:lnTo>
                  <a:pt x="40102" y="34695"/>
                </a:lnTo>
                <a:lnTo>
                  <a:pt x="50507" y="34695"/>
                </a:lnTo>
                <a:lnTo>
                  <a:pt x="50507" y="21859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</a:t>
            </a:r>
            <a:r>
              <a:rPr spc="-5" dirty="0"/>
              <a:t>EV</a:t>
            </a:r>
            <a:r>
              <a:rPr dirty="0"/>
              <a:t>A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5" dirty="0"/>
              <a:t>nc</a:t>
            </a:r>
            <a:r>
              <a:rPr dirty="0"/>
              <a:t>.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i</a:t>
            </a:r>
            <a:r>
              <a:rPr spc="5" dirty="0"/>
              <a:t>g</a:t>
            </a:r>
            <a:r>
              <a:rPr spc="-5" dirty="0"/>
              <a:t>ht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5" dirty="0"/>
              <a:t>ese</a:t>
            </a:r>
            <a:r>
              <a:rPr dirty="0"/>
              <a:t>r</a:t>
            </a:r>
            <a:r>
              <a:rPr spc="-15" dirty="0"/>
              <a:t>v</a:t>
            </a:r>
            <a:r>
              <a:rPr spc="-5" dirty="0"/>
              <a:t>ed</a:t>
            </a:r>
          </a:p>
        </p:txBody>
      </p:sp>
      <p:sp>
        <p:nvSpPr>
          <p:cNvPr id="106" name="object 10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917245" y="1810077"/>
          <a:ext cx="1899920" cy="2703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2472"/>
                <a:gridCol w="942593"/>
              </a:tblGrid>
              <a:tr h="449061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4">
                      <a:solidFill>
                        <a:srgbClr val="D9D9D9"/>
                      </a:solidFill>
                      <a:prstDash val="solid"/>
                    </a:lnL>
                    <a:lnR w="9524">
                      <a:solidFill>
                        <a:srgbClr val="D9D9D9"/>
                      </a:solidFill>
                      <a:prstDash val="solid"/>
                    </a:lnR>
                    <a:lnT w="9524">
                      <a:solidFill>
                        <a:srgbClr val="D9D9D9"/>
                      </a:solidFill>
                      <a:prstDash val="solid"/>
                    </a:lnT>
                    <a:lnB w="9524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4">
                      <a:solidFill>
                        <a:srgbClr val="D9D9D9"/>
                      </a:solidFill>
                      <a:prstDash val="solid"/>
                    </a:lnL>
                    <a:lnR w="9524">
                      <a:solidFill>
                        <a:srgbClr val="D9D9D9"/>
                      </a:solidFill>
                      <a:prstDash val="solid"/>
                    </a:lnR>
                    <a:lnT w="9524">
                      <a:solidFill>
                        <a:srgbClr val="D9D9D9"/>
                      </a:solidFill>
                      <a:prstDash val="solid"/>
                    </a:lnT>
                    <a:lnB w="9524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448949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4">
                      <a:solidFill>
                        <a:srgbClr val="D9D9D9"/>
                      </a:solidFill>
                      <a:prstDash val="solid"/>
                    </a:lnL>
                    <a:lnR w="9524">
                      <a:solidFill>
                        <a:srgbClr val="D9D9D9"/>
                      </a:solidFill>
                      <a:prstDash val="solid"/>
                    </a:lnR>
                    <a:lnT w="9524">
                      <a:solidFill>
                        <a:srgbClr val="D9D9D9"/>
                      </a:solidFill>
                      <a:prstDash val="solid"/>
                    </a:lnT>
                    <a:lnB w="9524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4">
                      <a:solidFill>
                        <a:srgbClr val="D9D9D9"/>
                      </a:solidFill>
                      <a:prstDash val="solid"/>
                    </a:lnL>
                    <a:lnR w="9524">
                      <a:solidFill>
                        <a:srgbClr val="D9D9D9"/>
                      </a:solidFill>
                      <a:prstDash val="solid"/>
                    </a:lnR>
                    <a:lnT w="9524">
                      <a:solidFill>
                        <a:srgbClr val="D9D9D9"/>
                      </a:solidFill>
                      <a:prstDash val="solid"/>
                    </a:lnT>
                    <a:lnB w="9524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448936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4">
                      <a:solidFill>
                        <a:srgbClr val="D9D9D9"/>
                      </a:solidFill>
                      <a:prstDash val="solid"/>
                    </a:lnL>
                    <a:lnR w="9524">
                      <a:solidFill>
                        <a:srgbClr val="D9D9D9"/>
                      </a:solidFill>
                      <a:prstDash val="solid"/>
                    </a:lnR>
                    <a:lnT w="9524">
                      <a:solidFill>
                        <a:srgbClr val="D9D9D9"/>
                      </a:solidFill>
                      <a:prstDash val="solid"/>
                    </a:lnT>
                    <a:lnB w="9524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4">
                      <a:solidFill>
                        <a:srgbClr val="D9D9D9"/>
                      </a:solidFill>
                      <a:prstDash val="solid"/>
                    </a:lnL>
                    <a:lnR w="9524">
                      <a:solidFill>
                        <a:srgbClr val="D9D9D9"/>
                      </a:solidFill>
                      <a:prstDash val="solid"/>
                    </a:lnR>
                    <a:lnT w="9524">
                      <a:solidFill>
                        <a:srgbClr val="D9D9D9"/>
                      </a:solidFill>
                      <a:prstDash val="solid"/>
                    </a:lnT>
                    <a:lnB w="9524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448949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4">
                      <a:solidFill>
                        <a:srgbClr val="D9D9D9"/>
                      </a:solidFill>
                      <a:prstDash val="solid"/>
                    </a:lnL>
                    <a:lnR w="9524">
                      <a:solidFill>
                        <a:srgbClr val="D9D9D9"/>
                      </a:solidFill>
                      <a:prstDash val="solid"/>
                    </a:lnR>
                    <a:lnT w="9524">
                      <a:solidFill>
                        <a:srgbClr val="D9D9D9"/>
                      </a:solidFill>
                      <a:prstDash val="solid"/>
                    </a:lnT>
                    <a:lnB w="9524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4">
                      <a:solidFill>
                        <a:srgbClr val="D9D9D9"/>
                      </a:solidFill>
                      <a:prstDash val="solid"/>
                    </a:lnL>
                    <a:lnR w="9524">
                      <a:solidFill>
                        <a:srgbClr val="D9D9D9"/>
                      </a:solidFill>
                      <a:prstDash val="solid"/>
                    </a:lnR>
                    <a:lnT w="9524">
                      <a:solidFill>
                        <a:srgbClr val="D9D9D9"/>
                      </a:solidFill>
                      <a:prstDash val="solid"/>
                    </a:lnT>
                    <a:lnB w="9524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449019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4">
                      <a:solidFill>
                        <a:srgbClr val="D9D9D9"/>
                      </a:solidFill>
                      <a:prstDash val="solid"/>
                    </a:lnL>
                    <a:lnR w="9524">
                      <a:solidFill>
                        <a:srgbClr val="D9D9D9"/>
                      </a:solidFill>
                      <a:prstDash val="solid"/>
                    </a:lnR>
                    <a:lnT w="9524">
                      <a:solidFill>
                        <a:srgbClr val="D9D9D9"/>
                      </a:solidFill>
                      <a:prstDash val="solid"/>
                    </a:lnT>
                    <a:lnB w="9524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4">
                      <a:solidFill>
                        <a:srgbClr val="D9D9D9"/>
                      </a:solidFill>
                      <a:prstDash val="solid"/>
                    </a:lnL>
                    <a:lnR w="9524">
                      <a:solidFill>
                        <a:srgbClr val="D9D9D9"/>
                      </a:solidFill>
                      <a:prstDash val="solid"/>
                    </a:lnR>
                    <a:lnT w="9524">
                      <a:solidFill>
                        <a:srgbClr val="D9D9D9"/>
                      </a:solidFill>
                      <a:prstDash val="solid"/>
                    </a:lnT>
                    <a:lnB w="9524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448985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4">
                      <a:solidFill>
                        <a:srgbClr val="D9D9D9"/>
                      </a:solidFill>
                      <a:prstDash val="solid"/>
                    </a:lnL>
                    <a:lnR w="9524">
                      <a:solidFill>
                        <a:srgbClr val="D9D9D9"/>
                      </a:solidFill>
                      <a:prstDash val="solid"/>
                    </a:lnR>
                    <a:lnT w="9524">
                      <a:solidFill>
                        <a:srgbClr val="D9D9D9"/>
                      </a:solidFill>
                      <a:prstDash val="solid"/>
                    </a:lnT>
                    <a:lnB w="9524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4">
                      <a:solidFill>
                        <a:srgbClr val="D9D9D9"/>
                      </a:solidFill>
                      <a:prstDash val="solid"/>
                    </a:lnL>
                    <a:lnR w="9524">
                      <a:solidFill>
                        <a:srgbClr val="D9D9D9"/>
                      </a:solidFill>
                      <a:prstDash val="solid"/>
                    </a:lnR>
                    <a:lnT w="9524">
                      <a:solidFill>
                        <a:srgbClr val="D9D9D9"/>
                      </a:solidFill>
                      <a:prstDash val="solid"/>
                    </a:lnT>
                    <a:lnB w="9524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80888" y="608330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206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06857" y="504190"/>
            <a:ext cx="0" cy="78740"/>
          </a:xfrm>
          <a:custGeom>
            <a:avLst/>
            <a:gdLst/>
            <a:ahLst/>
            <a:cxnLst/>
            <a:rect l="l" t="t" r="r" b="b"/>
            <a:pathLst>
              <a:path h="78740">
                <a:moveTo>
                  <a:pt x="0" y="0"/>
                </a:moveTo>
                <a:lnTo>
                  <a:pt x="0" y="78739"/>
                </a:lnTo>
              </a:path>
            </a:pathLst>
          </a:custGeom>
          <a:ln w="53207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80888" y="478790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206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80888" y="425450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>
                <a:moveTo>
                  <a:pt x="0" y="0"/>
                </a:moveTo>
                <a:lnTo>
                  <a:pt x="51937" y="0"/>
                </a:lnTo>
              </a:path>
            </a:pathLst>
          </a:custGeom>
          <a:ln w="5714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80888" y="371475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3340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5995" y="345430"/>
            <a:ext cx="217170" cy="288925"/>
          </a:xfrm>
          <a:custGeom>
            <a:avLst/>
            <a:gdLst/>
            <a:ahLst/>
            <a:cxnLst/>
            <a:rect l="l" t="t" r="r" b="b"/>
            <a:pathLst>
              <a:path w="217170" h="288925">
                <a:moveTo>
                  <a:pt x="146987" y="0"/>
                </a:moveTo>
                <a:lnTo>
                  <a:pt x="104206" y="5543"/>
                </a:lnTo>
                <a:lnTo>
                  <a:pt x="66074" y="21618"/>
                </a:lnTo>
                <a:lnTo>
                  <a:pt x="34730" y="47390"/>
                </a:lnTo>
                <a:lnTo>
                  <a:pt x="12311" y="82024"/>
                </a:lnTo>
                <a:lnTo>
                  <a:pt x="956" y="124685"/>
                </a:lnTo>
                <a:lnTo>
                  <a:pt x="0" y="140545"/>
                </a:lnTo>
                <a:lnTo>
                  <a:pt x="653" y="156236"/>
                </a:lnTo>
                <a:lnTo>
                  <a:pt x="10140" y="199284"/>
                </a:lnTo>
                <a:lnTo>
                  <a:pt x="29995" y="235313"/>
                </a:lnTo>
                <a:lnTo>
                  <a:pt x="59037" y="263064"/>
                </a:lnTo>
                <a:lnTo>
                  <a:pt x="96084" y="281277"/>
                </a:lnTo>
                <a:lnTo>
                  <a:pt x="139955" y="288692"/>
                </a:lnTo>
                <a:lnTo>
                  <a:pt x="216913" y="288797"/>
                </a:lnTo>
                <a:lnTo>
                  <a:pt x="216913" y="238017"/>
                </a:lnTo>
                <a:lnTo>
                  <a:pt x="146987" y="238017"/>
                </a:lnTo>
                <a:lnTo>
                  <a:pt x="131955" y="237018"/>
                </a:lnTo>
                <a:lnTo>
                  <a:pt x="92591" y="222804"/>
                </a:lnTo>
                <a:lnTo>
                  <a:pt x="64674" y="193795"/>
                </a:lnTo>
                <a:lnTo>
                  <a:pt x="51865" y="152598"/>
                </a:lnTo>
                <a:lnTo>
                  <a:pt x="52796" y="135638"/>
                </a:lnTo>
                <a:lnTo>
                  <a:pt x="66933" y="93323"/>
                </a:lnTo>
                <a:lnTo>
                  <a:pt x="94862" y="64861"/>
                </a:lnTo>
                <a:lnTo>
                  <a:pt x="132433" y="51541"/>
                </a:lnTo>
                <a:lnTo>
                  <a:pt x="216833" y="50688"/>
                </a:lnTo>
                <a:lnTo>
                  <a:pt x="216912" y="775"/>
                </a:lnTo>
                <a:lnTo>
                  <a:pt x="146987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55507" y="345429"/>
            <a:ext cx="258445" cy="288925"/>
          </a:xfrm>
          <a:custGeom>
            <a:avLst/>
            <a:gdLst/>
            <a:ahLst/>
            <a:cxnLst/>
            <a:rect l="l" t="t" r="r" b="b"/>
            <a:pathLst>
              <a:path w="258445" h="288925">
                <a:moveTo>
                  <a:pt x="56022" y="0"/>
                </a:moveTo>
                <a:lnTo>
                  <a:pt x="0" y="0"/>
                </a:lnTo>
                <a:lnTo>
                  <a:pt x="101589" y="288797"/>
                </a:lnTo>
                <a:lnTo>
                  <a:pt x="154442" y="288797"/>
                </a:lnTo>
                <a:lnTo>
                  <a:pt x="184456" y="205252"/>
                </a:lnTo>
                <a:lnTo>
                  <a:pt x="128015" y="205252"/>
                </a:lnTo>
                <a:lnTo>
                  <a:pt x="56022" y="0"/>
                </a:lnTo>
                <a:close/>
              </a:path>
              <a:path w="258445" h="288925">
                <a:moveTo>
                  <a:pt x="258196" y="0"/>
                </a:moveTo>
                <a:lnTo>
                  <a:pt x="202051" y="0"/>
                </a:lnTo>
                <a:lnTo>
                  <a:pt x="128015" y="205252"/>
                </a:lnTo>
                <a:lnTo>
                  <a:pt x="184456" y="205252"/>
                </a:lnTo>
                <a:lnTo>
                  <a:pt x="258196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59723" y="345429"/>
            <a:ext cx="277495" cy="288925"/>
          </a:xfrm>
          <a:custGeom>
            <a:avLst/>
            <a:gdLst/>
            <a:ahLst/>
            <a:cxnLst/>
            <a:rect l="l" t="t" r="r" b="b"/>
            <a:pathLst>
              <a:path w="277495" h="288925">
                <a:moveTo>
                  <a:pt x="166115" y="0"/>
                </a:moveTo>
                <a:lnTo>
                  <a:pt x="111008" y="0"/>
                </a:lnTo>
                <a:lnTo>
                  <a:pt x="0" y="288797"/>
                </a:lnTo>
                <a:lnTo>
                  <a:pt x="57149" y="288797"/>
                </a:lnTo>
                <a:lnTo>
                  <a:pt x="79247" y="229483"/>
                </a:lnTo>
                <a:lnTo>
                  <a:pt x="254325" y="229483"/>
                </a:lnTo>
                <a:lnTo>
                  <a:pt x="234407" y="177667"/>
                </a:lnTo>
                <a:lnTo>
                  <a:pt x="99456" y="177667"/>
                </a:lnTo>
                <a:lnTo>
                  <a:pt x="138562" y="76199"/>
                </a:lnTo>
                <a:lnTo>
                  <a:pt x="195405" y="76199"/>
                </a:lnTo>
                <a:lnTo>
                  <a:pt x="166115" y="0"/>
                </a:lnTo>
                <a:close/>
              </a:path>
              <a:path w="277495" h="288925">
                <a:moveTo>
                  <a:pt x="254325" y="229483"/>
                </a:moveTo>
                <a:lnTo>
                  <a:pt x="197754" y="229483"/>
                </a:lnTo>
                <a:lnTo>
                  <a:pt x="219974" y="288797"/>
                </a:lnTo>
                <a:lnTo>
                  <a:pt x="277124" y="288797"/>
                </a:lnTo>
                <a:lnTo>
                  <a:pt x="254325" y="229483"/>
                </a:lnTo>
                <a:close/>
              </a:path>
              <a:path w="277495" h="288925">
                <a:moveTo>
                  <a:pt x="195405" y="76199"/>
                </a:moveTo>
                <a:lnTo>
                  <a:pt x="138562" y="76199"/>
                </a:lnTo>
                <a:lnTo>
                  <a:pt x="177667" y="177667"/>
                </a:lnTo>
                <a:lnTo>
                  <a:pt x="234407" y="177667"/>
                </a:lnTo>
                <a:lnTo>
                  <a:pt x="195405" y="76199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25425" y="272399"/>
            <a:ext cx="120014" cy="156845"/>
          </a:xfrm>
          <a:custGeom>
            <a:avLst/>
            <a:gdLst/>
            <a:ahLst/>
            <a:cxnLst/>
            <a:rect l="l" t="t" r="r" b="b"/>
            <a:pathLst>
              <a:path w="120015" h="156845">
                <a:moveTo>
                  <a:pt x="119454" y="0"/>
                </a:moveTo>
                <a:lnTo>
                  <a:pt x="0" y="161"/>
                </a:lnTo>
                <a:lnTo>
                  <a:pt x="1028" y="3056"/>
                </a:lnTo>
                <a:lnTo>
                  <a:pt x="3234" y="9213"/>
                </a:lnTo>
                <a:lnTo>
                  <a:pt x="20875" y="56975"/>
                </a:lnTo>
                <a:lnTo>
                  <a:pt x="39229" y="103809"/>
                </a:lnTo>
                <a:lnTo>
                  <a:pt x="57542" y="145852"/>
                </a:lnTo>
                <a:lnTo>
                  <a:pt x="62948" y="156589"/>
                </a:lnTo>
                <a:lnTo>
                  <a:pt x="78041" y="115017"/>
                </a:lnTo>
                <a:lnTo>
                  <a:pt x="119454" y="0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75311" y="344700"/>
            <a:ext cx="42545" cy="48895"/>
          </a:xfrm>
          <a:custGeom>
            <a:avLst/>
            <a:gdLst/>
            <a:ahLst/>
            <a:cxnLst/>
            <a:rect l="l" t="t" r="r" b="b"/>
            <a:pathLst>
              <a:path w="42545" h="48895">
                <a:moveTo>
                  <a:pt x="17668" y="0"/>
                </a:moveTo>
                <a:lnTo>
                  <a:pt x="7775" y="5085"/>
                </a:lnTo>
                <a:lnTo>
                  <a:pt x="1336" y="16240"/>
                </a:lnTo>
                <a:lnTo>
                  <a:pt x="0" y="33741"/>
                </a:lnTo>
                <a:lnTo>
                  <a:pt x="8697" y="44301"/>
                </a:lnTo>
                <a:lnTo>
                  <a:pt x="21912" y="48369"/>
                </a:lnTo>
                <a:lnTo>
                  <a:pt x="27847" y="47556"/>
                </a:lnTo>
                <a:lnTo>
                  <a:pt x="34177" y="43482"/>
                </a:lnTo>
                <a:lnTo>
                  <a:pt x="16534" y="43482"/>
                </a:lnTo>
                <a:lnTo>
                  <a:pt x="6491" y="35623"/>
                </a:lnTo>
                <a:lnTo>
                  <a:pt x="2705" y="20702"/>
                </a:lnTo>
                <a:lnTo>
                  <a:pt x="9204" y="8469"/>
                </a:lnTo>
                <a:lnTo>
                  <a:pt x="21912" y="3655"/>
                </a:lnTo>
                <a:lnTo>
                  <a:pt x="33417" y="3655"/>
                </a:lnTo>
                <a:lnTo>
                  <a:pt x="32859" y="3138"/>
                </a:lnTo>
                <a:lnTo>
                  <a:pt x="17668" y="0"/>
                </a:lnTo>
                <a:close/>
              </a:path>
              <a:path w="42545" h="48895">
                <a:moveTo>
                  <a:pt x="33417" y="3655"/>
                </a:moveTo>
                <a:lnTo>
                  <a:pt x="21912" y="3655"/>
                </a:lnTo>
                <a:lnTo>
                  <a:pt x="29658" y="5430"/>
                </a:lnTo>
                <a:lnTo>
                  <a:pt x="37755" y="14324"/>
                </a:lnTo>
                <a:lnTo>
                  <a:pt x="40074" y="30966"/>
                </a:lnTo>
                <a:lnTo>
                  <a:pt x="31894" y="40352"/>
                </a:lnTo>
                <a:lnTo>
                  <a:pt x="16534" y="43482"/>
                </a:lnTo>
                <a:lnTo>
                  <a:pt x="34177" y="43482"/>
                </a:lnTo>
                <a:lnTo>
                  <a:pt x="36748" y="41828"/>
                </a:lnTo>
                <a:lnTo>
                  <a:pt x="42139" y="30169"/>
                </a:lnTo>
                <a:lnTo>
                  <a:pt x="42499" y="12053"/>
                </a:lnTo>
                <a:lnTo>
                  <a:pt x="33417" y="3655"/>
                </a:lnTo>
                <a:close/>
              </a:path>
              <a:path w="42545" h="48895">
                <a:moveTo>
                  <a:pt x="28252" y="10391"/>
                </a:moveTo>
                <a:lnTo>
                  <a:pt x="13895" y="10398"/>
                </a:lnTo>
                <a:lnTo>
                  <a:pt x="13895" y="37579"/>
                </a:lnTo>
                <a:lnTo>
                  <a:pt x="18742" y="37579"/>
                </a:lnTo>
                <a:lnTo>
                  <a:pt x="18742" y="25631"/>
                </a:lnTo>
                <a:lnTo>
                  <a:pt x="28648" y="25631"/>
                </a:lnTo>
                <a:lnTo>
                  <a:pt x="31056" y="22339"/>
                </a:lnTo>
                <a:lnTo>
                  <a:pt x="18742" y="22339"/>
                </a:lnTo>
                <a:lnTo>
                  <a:pt x="18742" y="14079"/>
                </a:lnTo>
                <a:lnTo>
                  <a:pt x="31056" y="14079"/>
                </a:lnTo>
                <a:lnTo>
                  <a:pt x="31056" y="13561"/>
                </a:lnTo>
                <a:lnTo>
                  <a:pt x="28252" y="10391"/>
                </a:lnTo>
                <a:close/>
              </a:path>
              <a:path w="42545" h="48895">
                <a:moveTo>
                  <a:pt x="24320" y="25631"/>
                </a:moveTo>
                <a:lnTo>
                  <a:pt x="19504" y="25631"/>
                </a:lnTo>
                <a:lnTo>
                  <a:pt x="20266" y="26393"/>
                </a:lnTo>
                <a:lnTo>
                  <a:pt x="21912" y="27917"/>
                </a:lnTo>
                <a:lnTo>
                  <a:pt x="23039" y="29959"/>
                </a:lnTo>
                <a:lnTo>
                  <a:pt x="25082" y="33129"/>
                </a:lnTo>
                <a:lnTo>
                  <a:pt x="26971" y="37579"/>
                </a:lnTo>
                <a:lnTo>
                  <a:pt x="32580" y="37579"/>
                </a:lnTo>
                <a:lnTo>
                  <a:pt x="28648" y="30721"/>
                </a:lnTo>
                <a:lnTo>
                  <a:pt x="26971" y="28801"/>
                </a:lnTo>
                <a:lnTo>
                  <a:pt x="25447" y="25996"/>
                </a:lnTo>
                <a:lnTo>
                  <a:pt x="24320" y="25631"/>
                </a:lnTo>
                <a:close/>
              </a:path>
              <a:path w="42545" h="48895">
                <a:moveTo>
                  <a:pt x="31056" y="14079"/>
                </a:moveTo>
                <a:lnTo>
                  <a:pt x="25082" y="14079"/>
                </a:lnTo>
                <a:lnTo>
                  <a:pt x="26606" y="15206"/>
                </a:lnTo>
                <a:lnTo>
                  <a:pt x="26606" y="19535"/>
                </a:lnTo>
                <a:lnTo>
                  <a:pt x="25844" y="20419"/>
                </a:lnTo>
                <a:lnTo>
                  <a:pt x="25082" y="21181"/>
                </a:lnTo>
                <a:lnTo>
                  <a:pt x="24320" y="22339"/>
                </a:lnTo>
                <a:lnTo>
                  <a:pt x="31056" y="22339"/>
                </a:lnTo>
                <a:lnTo>
                  <a:pt x="31056" y="14079"/>
                </a:lnTo>
                <a:close/>
              </a:path>
            </a:pathLst>
          </a:custGeom>
          <a:solidFill>
            <a:srgbClr val="003F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">
              <a:lnSpc>
                <a:spcPct val="100000"/>
              </a:lnSpc>
            </a:pPr>
            <a:r>
              <a:rPr spc="-20" dirty="0"/>
              <a:t>T</a:t>
            </a:r>
            <a:r>
              <a:rPr spc="-35" dirty="0"/>
              <a:t>h</a:t>
            </a:r>
            <a:r>
              <a:rPr spc="-20" dirty="0"/>
              <a:t>e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25" dirty="0"/>
              <a:t>Nee</a:t>
            </a:r>
            <a:r>
              <a:rPr spc="-20" dirty="0"/>
              <a:t>d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5" dirty="0"/>
              <a:t>for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5" dirty="0"/>
              <a:t>Em</a:t>
            </a:r>
            <a:r>
              <a:rPr spc="-35" dirty="0"/>
              <a:t>b</a:t>
            </a:r>
            <a:r>
              <a:rPr spc="-25" dirty="0"/>
              <a:t>edde</a:t>
            </a:r>
            <a:r>
              <a:rPr spc="-20" dirty="0"/>
              <a:t>d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75" dirty="0"/>
              <a:t>V</a:t>
            </a:r>
            <a:r>
              <a:rPr spc="-15" dirty="0"/>
              <a:t>ision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5" dirty="0"/>
              <a:t>&amp;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20" dirty="0"/>
              <a:t>AI</a:t>
            </a:r>
          </a:p>
        </p:txBody>
      </p:sp>
      <p:sp>
        <p:nvSpPr>
          <p:cNvPr id="13" name="object 13"/>
          <p:cNvSpPr/>
          <p:nvPr/>
        </p:nvSpPr>
        <p:spPr>
          <a:xfrm>
            <a:off x="3249808" y="2598176"/>
            <a:ext cx="2109344" cy="2109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49808" y="486537"/>
            <a:ext cx="2109344" cy="22865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4023" y="2533787"/>
            <a:ext cx="2109344" cy="2109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04554" y="553739"/>
            <a:ext cx="2336544" cy="41537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4023" y="589912"/>
            <a:ext cx="2109344" cy="21093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39321" y="2522258"/>
            <a:ext cx="185420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Sec</a:t>
            </a:r>
            <a:r>
              <a:rPr sz="1400" spc="-5" dirty="0">
                <a:solidFill>
                  <a:srgbClr val="072C61"/>
                </a:solidFill>
                <a:latin typeface="Arial"/>
                <a:cs typeface="Arial"/>
              </a:rPr>
              <a:t>uri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ty</a:t>
            </a:r>
            <a:r>
              <a:rPr sz="140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&amp;</a:t>
            </a:r>
            <a:r>
              <a:rPr sz="1400" spc="4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Sur</a:t>
            </a:r>
            <a:r>
              <a:rPr sz="1400" spc="-20" dirty="0">
                <a:solidFill>
                  <a:srgbClr val="072C61"/>
                </a:solidFill>
                <a:latin typeface="Arial"/>
                <a:cs typeface="Arial"/>
              </a:rPr>
              <a:t>v</a:t>
            </a:r>
            <a:r>
              <a:rPr sz="1400" spc="-5" dirty="0">
                <a:solidFill>
                  <a:srgbClr val="072C61"/>
                </a:solidFill>
                <a:latin typeface="Arial"/>
                <a:cs typeface="Arial"/>
              </a:rPr>
              <a:t>eillan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</a:t>
            </a:r>
            <a:r>
              <a:rPr spc="-5" dirty="0"/>
              <a:t>EV</a:t>
            </a:r>
            <a:r>
              <a:rPr dirty="0"/>
              <a:t>A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5" dirty="0"/>
              <a:t>nc</a:t>
            </a:r>
            <a:r>
              <a:rPr dirty="0"/>
              <a:t>.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i</a:t>
            </a:r>
            <a:r>
              <a:rPr spc="5" dirty="0"/>
              <a:t>g</a:t>
            </a:r>
            <a:r>
              <a:rPr spc="-5" dirty="0"/>
              <a:t>ht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5" dirty="0"/>
              <a:t>ese</a:t>
            </a:r>
            <a:r>
              <a:rPr dirty="0"/>
              <a:t>r</a:t>
            </a:r>
            <a:r>
              <a:rPr spc="-15" dirty="0"/>
              <a:t>v</a:t>
            </a:r>
            <a:r>
              <a:rPr spc="-5" dirty="0"/>
              <a:t>ed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343916" y="4583381"/>
            <a:ext cx="213868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400" spc="-10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AS</a:t>
            </a:r>
            <a:r>
              <a:rPr sz="1400" spc="4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&amp;</a:t>
            </a:r>
            <a:r>
              <a:rPr sz="1400" spc="-4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Aut</a:t>
            </a:r>
            <a:r>
              <a:rPr sz="1400" spc="-5" dirty="0">
                <a:solidFill>
                  <a:srgbClr val="072C61"/>
                </a:solidFill>
                <a:latin typeface="Arial"/>
                <a:cs typeface="Arial"/>
              </a:rPr>
              <a:t>ono</a:t>
            </a:r>
            <a:r>
              <a:rPr sz="1400" spc="-10" dirty="0">
                <a:solidFill>
                  <a:srgbClr val="072C61"/>
                </a:solidFill>
                <a:latin typeface="Arial"/>
                <a:cs typeface="Arial"/>
              </a:rPr>
              <a:t>m</a:t>
            </a:r>
            <a:r>
              <a:rPr sz="1400" spc="-5" dirty="0">
                <a:solidFill>
                  <a:srgbClr val="072C61"/>
                </a:solidFill>
                <a:latin typeface="Arial"/>
                <a:cs typeface="Arial"/>
              </a:rPr>
              <a:t>ou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400" spc="-1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1400" spc="-5" dirty="0">
                <a:solidFill>
                  <a:srgbClr val="072C61"/>
                </a:solidFill>
                <a:latin typeface="Arial"/>
                <a:cs typeface="Arial"/>
              </a:rPr>
              <a:t>ars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66976" y="2528735"/>
            <a:ext cx="232219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5" dirty="0">
                <a:solidFill>
                  <a:srgbClr val="072C61"/>
                </a:solidFill>
                <a:latin typeface="Arial"/>
                <a:cs typeface="Arial"/>
              </a:rPr>
              <a:t>V</a:t>
            </a:r>
            <a:r>
              <a:rPr sz="1400" spc="-5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072C61"/>
                </a:solidFill>
                <a:latin typeface="Arial"/>
                <a:cs typeface="Arial"/>
              </a:rPr>
              <a:t>ua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400" spc="2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Perc</a:t>
            </a:r>
            <a:r>
              <a:rPr sz="1400" spc="-5" dirty="0">
                <a:solidFill>
                  <a:srgbClr val="072C61"/>
                </a:solidFill>
                <a:latin typeface="Arial"/>
                <a:cs typeface="Arial"/>
              </a:rPr>
              <a:t>ep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072C61"/>
                </a:solidFill>
                <a:latin typeface="Arial"/>
                <a:cs typeface="Arial"/>
              </a:rPr>
              <a:t>io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400" spc="-1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&amp;</a:t>
            </a:r>
            <a:r>
              <a:rPr sz="1400" spc="-4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Anal</a:t>
            </a:r>
            <a:r>
              <a:rPr sz="1400" spc="-25" dirty="0">
                <a:solidFill>
                  <a:srgbClr val="072C61"/>
                </a:solidFill>
                <a:latin typeface="Arial"/>
                <a:cs typeface="Arial"/>
              </a:rPr>
              <a:t>y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cs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54453" y="4583381"/>
            <a:ext cx="15259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Aug</a:t>
            </a:r>
            <a:r>
              <a:rPr sz="1400" spc="-10" dirty="0">
                <a:solidFill>
                  <a:srgbClr val="072C61"/>
                </a:solidFill>
                <a:latin typeface="Arial"/>
                <a:cs typeface="Arial"/>
              </a:rPr>
              <a:t>m</a:t>
            </a:r>
            <a:r>
              <a:rPr sz="1400" spc="-5" dirty="0">
                <a:solidFill>
                  <a:srgbClr val="072C61"/>
                </a:solidFill>
                <a:latin typeface="Arial"/>
                <a:cs typeface="Arial"/>
              </a:rPr>
              <a:t>en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1400" spc="-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1400" spc="-5" dirty="0">
                <a:solidFill>
                  <a:srgbClr val="072C61"/>
                </a:solidFill>
                <a:latin typeface="Arial"/>
                <a:cs typeface="Arial"/>
              </a:rPr>
              <a:t>eali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73896" y="4583381"/>
            <a:ext cx="5994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1400" dirty="0">
                <a:solidFill>
                  <a:srgbClr val="072C61"/>
                </a:solidFill>
                <a:latin typeface="Arial"/>
                <a:cs typeface="Arial"/>
              </a:rPr>
              <a:t>rones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80888" y="608330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206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06857" y="504190"/>
            <a:ext cx="0" cy="78740"/>
          </a:xfrm>
          <a:custGeom>
            <a:avLst/>
            <a:gdLst/>
            <a:ahLst/>
            <a:cxnLst/>
            <a:rect l="l" t="t" r="r" b="b"/>
            <a:pathLst>
              <a:path h="78740">
                <a:moveTo>
                  <a:pt x="0" y="0"/>
                </a:moveTo>
                <a:lnTo>
                  <a:pt x="0" y="78739"/>
                </a:lnTo>
              </a:path>
            </a:pathLst>
          </a:custGeom>
          <a:ln w="53207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80888" y="478790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206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80888" y="425450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>
                <a:moveTo>
                  <a:pt x="0" y="0"/>
                </a:moveTo>
                <a:lnTo>
                  <a:pt x="51937" y="0"/>
                </a:lnTo>
              </a:path>
            </a:pathLst>
          </a:custGeom>
          <a:ln w="5714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80888" y="371475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3340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5995" y="345430"/>
            <a:ext cx="217170" cy="288925"/>
          </a:xfrm>
          <a:custGeom>
            <a:avLst/>
            <a:gdLst/>
            <a:ahLst/>
            <a:cxnLst/>
            <a:rect l="l" t="t" r="r" b="b"/>
            <a:pathLst>
              <a:path w="217170" h="288925">
                <a:moveTo>
                  <a:pt x="146987" y="0"/>
                </a:moveTo>
                <a:lnTo>
                  <a:pt x="104206" y="5543"/>
                </a:lnTo>
                <a:lnTo>
                  <a:pt x="66074" y="21618"/>
                </a:lnTo>
                <a:lnTo>
                  <a:pt x="34730" y="47390"/>
                </a:lnTo>
                <a:lnTo>
                  <a:pt x="12311" y="82024"/>
                </a:lnTo>
                <a:lnTo>
                  <a:pt x="956" y="124685"/>
                </a:lnTo>
                <a:lnTo>
                  <a:pt x="0" y="140545"/>
                </a:lnTo>
                <a:lnTo>
                  <a:pt x="653" y="156236"/>
                </a:lnTo>
                <a:lnTo>
                  <a:pt x="10140" y="199284"/>
                </a:lnTo>
                <a:lnTo>
                  <a:pt x="29995" y="235313"/>
                </a:lnTo>
                <a:lnTo>
                  <a:pt x="59037" y="263064"/>
                </a:lnTo>
                <a:lnTo>
                  <a:pt x="96084" y="281277"/>
                </a:lnTo>
                <a:lnTo>
                  <a:pt x="139955" y="288692"/>
                </a:lnTo>
                <a:lnTo>
                  <a:pt x="216913" y="288797"/>
                </a:lnTo>
                <a:lnTo>
                  <a:pt x="216913" y="238017"/>
                </a:lnTo>
                <a:lnTo>
                  <a:pt x="146987" y="238017"/>
                </a:lnTo>
                <a:lnTo>
                  <a:pt x="131955" y="237018"/>
                </a:lnTo>
                <a:lnTo>
                  <a:pt x="92591" y="222804"/>
                </a:lnTo>
                <a:lnTo>
                  <a:pt x="64674" y="193795"/>
                </a:lnTo>
                <a:lnTo>
                  <a:pt x="51865" y="152598"/>
                </a:lnTo>
                <a:lnTo>
                  <a:pt x="52796" y="135638"/>
                </a:lnTo>
                <a:lnTo>
                  <a:pt x="66933" y="93323"/>
                </a:lnTo>
                <a:lnTo>
                  <a:pt x="94862" y="64861"/>
                </a:lnTo>
                <a:lnTo>
                  <a:pt x="132433" y="51541"/>
                </a:lnTo>
                <a:lnTo>
                  <a:pt x="216833" y="50688"/>
                </a:lnTo>
                <a:lnTo>
                  <a:pt x="216912" y="775"/>
                </a:lnTo>
                <a:lnTo>
                  <a:pt x="146987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55507" y="345429"/>
            <a:ext cx="258445" cy="288925"/>
          </a:xfrm>
          <a:custGeom>
            <a:avLst/>
            <a:gdLst/>
            <a:ahLst/>
            <a:cxnLst/>
            <a:rect l="l" t="t" r="r" b="b"/>
            <a:pathLst>
              <a:path w="258445" h="288925">
                <a:moveTo>
                  <a:pt x="56022" y="0"/>
                </a:moveTo>
                <a:lnTo>
                  <a:pt x="0" y="0"/>
                </a:lnTo>
                <a:lnTo>
                  <a:pt x="101589" y="288797"/>
                </a:lnTo>
                <a:lnTo>
                  <a:pt x="154442" y="288797"/>
                </a:lnTo>
                <a:lnTo>
                  <a:pt x="184456" y="205252"/>
                </a:lnTo>
                <a:lnTo>
                  <a:pt x="128015" y="205252"/>
                </a:lnTo>
                <a:lnTo>
                  <a:pt x="56022" y="0"/>
                </a:lnTo>
                <a:close/>
              </a:path>
              <a:path w="258445" h="288925">
                <a:moveTo>
                  <a:pt x="258196" y="0"/>
                </a:moveTo>
                <a:lnTo>
                  <a:pt x="202051" y="0"/>
                </a:lnTo>
                <a:lnTo>
                  <a:pt x="128015" y="205252"/>
                </a:lnTo>
                <a:lnTo>
                  <a:pt x="184456" y="205252"/>
                </a:lnTo>
                <a:lnTo>
                  <a:pt x="258196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59723" y="345429"/>
            <a:ext cx="277495" cy="288925"/>
          </a:xfrm>
          <a:custGeom>
            <a:avLst/>
            <a:gdLst/>
            <a:ahLst/>
            <a:cxnLst/>
            <a:rect l="l" t="t" r="r" b="b"/>
            <a:pathLst>
              <a:path w="277495" h="288925">
                <a:moveTo>
                  <a:pt x="166115" y="0"/>
                </a:moveTo>
                <a:lnTo>
                  <a:pt x="111008" y="0"/>
                </a:lnTo>
                <a:lnTo>
                  <a:pt x="0" y="288797"/>
                </a:lnTo>
                <a:lnTo>
                  <a:pt x="57149" y="288797"/>
                </a:lnTo>
                <a:lnTo>
                  <a:pt x="79247" y="229483"/>
                </a:lnTo>
                <a:lnTo>
                  <a:pt x="254325" y="229483"/>
                </a:lnTo>
                <a:lnTo>
                  <a:pt x="234407" y="177667"/>
                </a:lnTo>
                <a:lnTo>
                  <a:pt x="99456" y="177667"/>
                </a:lnTo>
                <a:lnTo>
                  <a:pt x="138562" y="76199"/>
                </a:lnTo>
                <a:lnTo>
                  <a:pt x="195405" y="76199"/>
                </a:lnTo>
                <a:lnTo>
                  <a:pt x="166115" y="0"/>
                </a:lnTo>
                <a:close/>
              </a:path>
              <a:path w="277495" h="288925">
                <a:moveTo>
                  <a:pt x="254325" y="229483"/>
                </a:moveTo>
                <a:lnTo>
                  <a:pt x="197754" y="229483"/>
                </a:lnTo>
                <a:lnTo>
                  <a:pt x="219974" y="288797"/>
                </a:lnTo>
                <a:lnTo>
                  <a:pt x="277124" y="288797"/>
                </a:lnTo>
                <a:lnTo>
                  <a:pt x="254325" y="229483"/>
                </a:lnTo>
                <a:close/>
              </a:path>
              <a:path w="277495" h="288925">
                <a:moveTo>
                  <a:pt x="195405" y="76199"/>
                </a:moveTo>
                <a:lnTo>
                  <a:pt x="138562" y="76199"/>
                </a:lnTo>
                <a:lnTo>
                  <a:pt x="177667" y="177667"/>
                </a:lnTo>
                <a:lnTo>
                  <a:pt x="234407" y="177667"/>
                </a:lnTo>
                <a:lnTo>
                  <a:pt x="195405" y="76199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25425" y="272399"/>
            <a:ext cx="120014" cy="156845"/>
          </a:xfrm>
          <a:custGeom>
            <a:avLst/>
            <a:gdLst/>
            <a:ahLst/>
            <a:cxnLst/>
            <a:rect l="l" t="t" r="r" b="b"/>
            <a:pathLst>
              <a:path w="120015" h="156845">
                <a:moveTo>
                  <a:pt x="119454" y="0"/>
                </a:moveTo>
                <a:lnTo>
                  <a:pt x="0" y="161"/>
                </a:lnTo>
                <a:lnTo>
                  <a:pt x="1028" y="3056"/>
                </a:lnTo>
                <a:lnTo>
                  <a:pt x="3234" y="9213"/>
                </a:lnTo>
                <a:lnTo>
                  <a:pt x="20875" y="56975"/>
                </a:lnTo>
                <a:lnTo>
                  <a:pt x="39229" y="103809"/>
                </a:lnTo>
                <a:lnTo>
                  <a:pt x="57542" y="145852"/>
                </a:lnTo>
                <a:lnTo>
                  <a:pt x="62948" y="156589"/>
                </a:lnTo>
                <a:lnTo>
                  <a:pt x="78041" y="115017"/>
                </a:lnTo>
                <a:lnTo>
                  <a:pt x="119454" y="0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75311" y="344700"/>
            <a:ext cx="42545" cy="48895"/>
          </a:xfrm>
          <a:custGeom>
            <a:avLst/>
            <a:gdLst/>
            <a:ahLst/>
            <a:cxnLst/>
            <a:rect l="l" t="t" r="r" b="b"/>
            <a:pathLst>
              <a:path w="42545" h="48895">
                <a:moveTo>
                  <a:pt x="17668" y="0"/>
                </a:moveTo>
                <a:lnTo>
                  <a:pt x="7775" y="5085"/>
                </a:lnTo>
                <a:lnTo>
                  <a:pt x="1336" y="16240"/>
                </a:lnTo>
                <a:lnTo>
                  <a:pt x="0" y="33741"/>
                </a:lnTo>
                <a:lnTo>
                  <a:pt x="8697" y="44301"/>
                </a:lnTo>
                <a:lnTo>
                  <a:pt x="21912" y="48369"/>
                </a:lnTo>
                <a:lnTo>
                  <a:pt x="27847" y="47556"/>
                </a:lnTo>
                <a:lnTo>
                  <a:pt x="34177" y="43482"/>
                </a:lnTo>
                <a:lnTo>
                  <a:pt x="16534" y="43482"/>
                </a:lnTo>
                <a:lnTo>
                  <a:pt x="6491" y="35623"/>
                </a:lnTo>
                <a:lnTo>
                  <a:pt x="2705" y="20702"/>
                </a:lnTo>
                <a:lnTo>
                  <a:pt x="9204" y="8469"/>
                </a:lnTo>
                <a:lnTo>
                  <a:pt x="21912" y="3655"/>
                </a:lnTo>
                <a:lnTo>
                  <a:pt x="33417" y="3655"/>
                </a:lnTo>
                <a:lnTo>
                  <a:pt x="32859" y="3138"/>
                </a:lnTo>
                <a:lnTo>
                  <a:pt x="17668" y="0"/>
                </a:lnTo>
                <a:close/>
              </a:path>
              <a:path w="42545" h="48895">
                <a:moveTo>
                  <a:pt x="33417" y="3655"/>
                </a:moveTo>
                <a:lnTo>
                  <a:pt x="21912" y="3655"/>
                </a:lnTo>
                <a:lnTo>
                  <a:pt x="29658" y="5430"/>
                </a:lnTo>
                <a:lnTo>
                  <a:pt x="37755" y="14324"/>
                </a:lnTo>
                <a:lnTo>
                  <a:pt x="40074" y="30966"/>
                </a:lnTo>
                <a:lnTo>
                  <a:pt x="31894" y="40352"/>
                </a:lnTo>
                <a:lnTo>
                  <a:pt x="16534" y="43482"/>
                </a:lnTo>
                <a:lnTo>
                  <a:pt x="34177" y="43482"/>
                </a:lnTo>
                <a:lnTo>
                  <a:pt x="36748" y="41828"/>
                </a:lnTo>
                <a:lnTo>
                  <a:pt x="42139" y="30169"/>
                </a:lnTo>
                <a:lnTo>
                  <a:pt x="42499" y="12053"/>
                </a:lnTo>
                <a:lnTo>
                  <a:pt x="33417" y="3655"/>
                </a:lnTo>
                <a:close/>
              </a:path>
              <a:path w="42545" h="48895">
                <a:moveTo>
                  <a:pt x="28252" y="10391"/>
                </a:moveTo>
                <a:lnTo>
                  <a:pt x="13895" y="10398"/>
                </a:lnTo>
                <a:lnTo>
                  <a:pt x="13895" y="37579"/>
                </a:lnTo>
                <a:lnTo>
                  <a:pt x="18742" y="37579"/>
                </a:lnTo>
                <a:lnTo>
                  <a:pt x="18742" y="25631"/>
                </a:lnTo>
                <a:lnTo>
                  <a:pt x="28648" y="25631"/>
                </a:lnTo>
                <a:lnTo>
                  <a:pt x="31056" y="22339"/>
                </a:lnTo>
                <a:lnTo>
                  <a:pt x="18742" y="22339"/>
                </a:lnTo>
                <a:lnTo>
                  <a:pt x="18742" y="14079"/>
                </a:lnTo>
                <a:lnTo>
                  <a:pt x="31056" y="14079"/>
                </a:lnTo>
                <a:lnTo>
                  <a:pt x="31056" y="13561"/>
                </a:lnTo>
                <a:lnTo>
                  <a:pt x="28252" y="10391"/>
                </a:lnTo>
                <a:close/>
              </a:path>
              <a:path w="42545" h="48895">
                <a:moveTo>
                  <a:pt x="24320" y="25631"/>
                </a:moveTo>
                <a:lnTo>
                  <a:pt x="19504" y="25631"/>
                </a:lnTo>
                <a:lnTo>
                  <a:pt x="20266" y="26393"/>
                </a:lnTo>
                <a:lnTo>
                  <a:pt x="21912" y="27917"/>
                </a:lnTo>
                <a:lnTo>
                  <a:pt x="23039" y="29959"/>
                </a:lnTo>
                <a:lnTo>
                  <a:pt x="25082" y="33129"/>
                </a:lnTo>
                <a:lnTo>
                  <a:pt x="26971" y="37579"/>
                </a:lnTo>
                <a:lnTo>
                  <a:pt x="32580" y="37579"/>
                </a:lnTo>
                <a:lnTo>
                  <a:pt x="28648" y="30721"/>
                </a:lnTo>
                <a:lnTo>
                  <a:pt x="26971" y="28801"/>
                </a:lnTo>
                <a:lnTo>
                  <a:pt x="25447" y="25996"/>
                </a:lnTo>
                <a:lnTo>
                  <a:pt x="24320" y="25631"/>
                </a:lnTo>
                <a:close/>
              </a:path>
              <a:path w="42545" h="48895">
                <a:moveTo>
                  <a:pt x="31056" y="14079"/>
                </a:moveTo>
                <a:lnTo>
                  <a:pt x="25082" y="14079"/>
                </a:lnTo>
                <a:lnTo>
                  <a:pt x="26606" y="15206"/>
                </a:lnTo>
                <a:lnTo>
                  <a:pt x="26606" y="19535"/>
                </a:lnTo>
                <a:lnTo>
                  <a:pt x="25844" y="20419"/>
                </a:lnTo>
                <a:lnTo>
                  <a:pt x="25082" y="21181"/>
                </a:lnTo>
                <a:lnTo>
                  <a:pt x="24320" y="22339"/>
                </a:lnTo>
                <a:lnTo>
                  <a:pt x="31056" y="22339"/>
                </a:lnTo>
                <a:lnTo>
                  <a:pt x="31056" y="14079"/>
                </a:lnTo>
                <a:close/>
              </a:path>
            </a:pathLst>
          </a:custGeom>
          <a:solidFill>
            <a:srgbClr val="003F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29"/>
              </a:lnSpc>
            </a:pPr>
            <a:r>
              <a:rPr spc="-30" dirty="0"/>
              <a:t>C</a:t>
            </a:r>
            <a:r>
              <a:rPr spc="-35" dirty="0"/>
              <a:t>E</a:t>
            </a:r>
            <a:r>
              <a:rPr spc="-229" dirty="0"/>
              <a:t>V</a:t>
            </a:r>
            <a:r>
              <a:rPr spc="-35" dirty="0"/>
              <a:t>A</a:t>
            </a:r>
            <a:r>
              <a:rPr spc="-10" dirty="0"/>
              <a:t>-</a:t>
            </a:r>
            <a:r>
              <a:rPr spc="-30" dirty="0">
                <a:solidFill>
                  <a:srgbClr val="CDD903"/>
                </a:solidFill>
              </a:rPr>
              <a:t>XM</a:t>
            </a:r>
            <a:r>
              <a:rPr spc="-20" dirty="0">
                <a:solidFill>
                  <a:srgbClr val="CDD903"/>
                </a:solidFill>
              </a:rPr>
              <a:t>4</a:t>
            </a:r>
            <a:r>
              <a:rPr spc="114" dirty="0">
                <a:solidFill>
                  <a:srgbClr val="CDD903"/>
                </a:solidFill>
                <a:latin typeface="Times New Roman"/>
                <a:cs typeface="Times New Roman"/>
              </a:rPr>
              <a:t> </a:t>
            </a:r>
            <a:r>
              <a:rPr spc="-75" dirty="0"/>
              <a:t>V</a:t>
            </a:r>
            <a:r>
              <a:rPr spc="-15" dirty="0"/>
              <a:t>ision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30" dirty="0"/>
              <a:t>D</a:t>
            </a:r>
            <a:r>
              <a:rPr spc="-35" dirty="0"/>
              <a:t>S</a:t>
            </a:r>
            <a:r>
              <a:rPr spc="-20" dirty="0"/>
              <a:t>P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20" dirty="0"/>
              <a:t>Hig</a:t>
            </a:r>
            <a:r>
              <a:rPr spc="-30" dirty="0"/>
              <a:t>h</a:t>
            </a:r>
            <a:r>
              <a:rPr spc="-15" dirty="0"/>
              <a:t>lights</a:t>
            </a:r>
          </a:p>
        </p:txBody>
      </p:sp>
      <p:sp>
        <p:nvSpPr>
          <p:cNvPr id="13" name="object 13"/>
          <p:cNvSpPr/>
          <p:nvPr/>
        </p:nvSpPr>
        <p:spPr>
          <a:xfrm>
            <a:off x="447041" y="950213"/>
            <a:ext cx="164592" cy="195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6873" y="1294638"/>
            <a:ext cx="126492" cy="155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041" y="1666494"/>
            <a:ext cx="164592" cy="195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7041" y="2087117"/>
            <a:ext cx="164592" cy="195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6873" y="2430017"/>
            <a:ext cx="126492" cy="155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7041" y="2803398"/>
            <a:ext cx="164592" cy="195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6873" y="3146298"/>
            <a:ext cx="126492" cy="155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7041" y="3493770"/>
            <a:ext cx="164592" cy="195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7041" y="4156645"/>
            <a:ext cx="164592" cy="195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14271" y="917895"/>
            <a:ext cx="5900420" cy="3755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>
                <a:solidFill>
                  <a:srgbClr val="072C61"/>
                </a:solidFill>
                <a:latin typeface="Arial"/>
                <a:cs typeface="Arial"/>
              </a:rPr>
              <a:t>1.</a:t>
            </a:r>
            <a:r>
              <a:rPr sz="2200" spc="-10" dirty="0">
                <a:solidFill>
                  <a:srgbClr val="072C61"/>
                </a:solidFill>
                <a:latin typeface="Arial"/>
                <a:cs typeface="Arial"/>
              </a:rPr>
              <a:t>5</a:t>
            </a:r>
            <a:r>
              <a:rPr sz="2200" spc="-15" dirty="0">
                <a:solidFill>
                  <a:srgbClr val="072C61"/>
                </a:solidFill>
                <a:latin typeface="Arial"/>
                <a:cs typeface="Arial"/>
              </a:rPr>
              <a:t>GHz</a:t>
            </a:r>
            <a:r>
              <a:rPr sz="2200" spc="7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72C61"/>
                </a:solidFill>
                <a:latin typeface="Arial"/>
                <a:cs typeface="Arial"/>
              </a:rPr>
              <a:t>max</a:t>
            </a:r>
            <a:r>
              <a:rPr sz="2200" spc="7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72C61"/>
                </a:solidFill>
                <a:latin typeface="Arial"/>
                <a:cs typeface="Arial"/>
              </a:rPr>
              <a:t>freq</a:t>
            </a:r>
            <a:r>
              <a:rPr sz="2200" spc="-20" dirty="0">
                <a:solidFill>
                  <a:srgbClr val="072C61"/>
                </a:solidFill>
                <a:latin typeface="Arial"/>
                <a:cs typeface="Arial"/>
              </a:rPr>
              <a:t>ue</a:t>
            </a:r>
            <a:r>
              <a:rPr sz="2200" spc="-10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2200" spc="-15" dirty="0">
                <a:solidFill>
                  <a:srgbClr val="072C61"/>
                </a:solidFill>
                <a:latin typeface="Arial"/>
                <a:cs typeface="Arial"/>
              </a:rPr>
              <a:t>cy</a:t>
            </a:r>
            <a:r>
              <a:rPr sz="2200" spc="7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72C61"/>
                </a:solidFill>
                <a:latin typeface="Arial"/>
                <a:cs typeface="Arial"/>
              </a:rPr>
              <a:t>@</a:t>
            </a:r>
            <a:r>
              <a:rPr sz="2200" spc="-15" dirty="0">
                <a:solidFill>
                  <a:srgbClr val="072C61"/>
                </a:solidFill>
                <a:latin typeface="Arial"/>
                <a:cs typeface="Arial"/>
              </a:rPr>
              <a:t>28</a:t>
            </a:r>
            <a:r>
              <a:rPr sz="2200" spc="-20" dirty="0">
                <a:solidFill>
                  <a:srgbClr val="072C61"/>
                </a:solidFill>
                <a:latin typeface="Arial"/>
                <a:cs typeface="Arial"/>
              </a:rPr>
              <a:t>nm</a:t>
            </a:r>
            <a:r>
              <a:rPr sz="2200" spc="8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072C61"/>
                </a:solidFill>
                <a:latin typeface="Arial"/>
                <a:cs typeface="Arial"/>
              </a:rPr>
              <a:t>HPM</a:t>
            </a:r>
            <a:endParaRPr sz="2200">
              <a:latin typeface="Arial"/>
              <a:cs typeface="Arial"/>
            </a:endParaRPr>
          </a:p>
          <a:p>
            <a:pPr marL="192405">
              <a:lnSpc>
                <a:spcPct val="100000"/>
              </a:lnSpc>
              <a:spcBef>
                <a:spcPts val="60"/>
              </a:spcBef>
            </a:pPr>
            <a:r>
              <a:rPr sz="1900" spc="-15" dirty="0">
                <a:solidFill>
                  <a:srgbClr val="072C61"/>
                </a:solidFill>
                <a:latin typeface="Arial"/>
                <a:cs typeface="Arial"/>
              </a:rPr>
              <a:t>14</a:t>
            </a:r>
            <a:r>
              <a:rPr sz="1900" spc="6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072C61"/>
                </a:solidFill>
                <a:latin typeface="Arial"/>
                <a:cs typeface="Arial"/>
              </a:rPr>
              <a:t>stage</a:t>
            </a:r>
            <a:r>
              <a:rPr sz="1900" spc="6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900" spc="-20" dirty="0">
                <a:solidFill>
                  <a:srgbClr val="072C61"/>
                </a:solidFill>
                <a:latin typeface="Arial"/>
                <a:cs typeface="Arial"/>
              </a:rPr>
              <a:t>dee</a:t>
            </a:r>
            <a:r>
              <a:rPr sz="1900" spc="-15" dirty="0">
                <a:solidFill>
                  <a:srgbClr val="072C61"/>
                </a:solidFill>
                <a:latin typeface="Arial"/>
                <a:cs typeface="Arial"/>
              </a:rPr>
              <a:t>p</a:t>
            </a:r>
            <a:r>
              <a:rPr sz="1900" spc="7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072C61"/>
                </a:solidFill>
                <a:latin typeface="Arial"/>
                <a:cs typeface="Arial"/>
              </a:rPr>
              <a:t>pipeline</a:t>
            </a:r>
            <a:endParaRPr sz="1900">
              <a:latin typeface="Arial"/>
              <a:cs typeface="Arial"/>
            </a:endParaRPr>
          </a:p>
          <a:p>
            <a:pPr marL="12700" marR="5080">
              <a:lnSpc>
                <a:spcPts val="3310"/>
              </a:lnSpc>
              <a:spcBef>
                <a:spcPts val="210"/>
              </a:spcBef>
            </a:pPr>
            <a:r>
              <a:rPr sz="2200" spc="-15" dirty="0">
                <a:solidFill>
                  <a:srgbClr val="072C61"/>
                </a:solidFill>
                <a:latin typeface="Arial"/>
                <a:cs typeface="Arial"/>
              </a:rPr>
              <a:t>128</a:t>
            </a:r>
            <a:r>
              <a:rPr sz="2200" spc="6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072C61"/>
                </a:solidFill>
                <a:latin typeface="Arial"/>
                <a:cs typeface="Arial"/>
              </a:rPr>
              <a:t>MA</a:t>
            </a:r>
            <a:r>
              <a:rPr sz="2200" spc="-30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2200" spc="-10" dirty="0">
                <a:solidFill>
                  <a:srgbClr val="072C61"/>
                </a:solidFill>
                <a:latin typeface="Arial"/>
                <a:cs typeface="Arial"/>
              </a:rPr>
              <a:t>s,</a:t>
            </a:r>
            <a:r>
              <a:rPr sz="2200" spc="8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72C61"/>
                </a:solidFill>
                <a:latin typeface="Arial"/>
                <a:cs typeface="Arial"/>
              </a:rPr>
              <a:t>8-</a:t>
            </a:r>
            <a:r>
              <a:rPr sz="2200" spc="-20" dirty="0">
                <a:solidFill>
                  <a:srgbClr val="072C61"/>
                </a:solidFill>
                <a:latin typeface="Arial"/>
                <a:cs typeface="Arial"/>
              </a:rPr>
              <a:t>wa</a:t>
            </a:r>
            <a:r>
              <a:rPr sz="2200" spc="-15" dirty="0">
                <a:solidFill>
                  <a:srgbClr val="072C61"/>
                </a:solidFill>
                <a:latin typeface="Arial"/>
                <a:cs typeface="Arial"/>
              </a:rPr>
              <a:t>y</a:t>
            </a:r>
            <a:r>
              <a:rPr sz="2200" spc="8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72C61"/>
                </a:solidFill>
                <a:latin typeface="Arial"/>
                <a:cs typeface="Arial"/>
              </a:rPr>
              <a:t>VLI</a:t>
            </a:r>
            <a:r>
              <a:rPr sz="2200" spc="-140" dirty="0">
                <a:solidFill>
                  <a:srgbClr val="072C61"/>
                </a:solidFill>
                <a:latin typeface="Arial"/>
                <a:cs typeface="Arial"/>
              </a:rPr>
              <a:t>W</a:t>
            </a:r>
            <a:r>
              <a:rPr sz="2200" spc="-10" dirty="0">
                <a:solidFill>
                  <a:srgbClr val="072C61"/>
                </a:solidFill>
                <a:latin typeface="Arial"/>
                <a:cs typeface="Arial"/>
              </a:rPr>
              <a:t>,</a:t>
            </a:r>
            <a:r>
              <a:rPr sz="2200" spc="6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72C61"/>
                </a:solidFill>
                <a:latin typeface="Arial"/>
                <a:cs typeface="Arial"/>
              </a:rPr>
              <a:t>4096-</a:t>
            </a:r>
            <a:r>
              <a:rPr sz="2200" spc="-20" dirty="0">
                <a:solidFill>
                  <a:srgbClr val="072C61"/>
                </a:solidFill>
                <a:latin typeface="Arial"/>
                <a:cs typeface="Arial"/>
              </a:rPr>
              <a:t>b</a:t>
            </a:r>
            <a:r>
              <a:rPr sz="2200" spc="-10" dirty="0">
                <a:solidFill>
                  <a:srgbClr val="072C61"/>
                </a:solidFill>
                <a:latin typeface="Arial"/>
                <a:cs typeface="Arial"/>
              </a:rPr>
              <a:t>it</a:t>
            </a:r>
            <a:r>
              <a:rPr sz="2200" spc="6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72C61"/>
                </a:solidFill>
                <a:latin typeface="Arial"/>
                <a:cs typeface="Arial"/>
              </a:rPr>
              <a:t>vect</a:t>
            </a:r>
            <a:r>
              <a:rPr sz="2200" spc="-20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2200" spc="-10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2200" spc="8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072C61"/>
                </a:solidFill>
                <a:latin typeface="Arial"/>
                <a:cs typeface="Arial"/>
              </a:rPr>
              <a:t>en</a:t>
            </a:r>
            <a:r>
              <a:rPr sz="2200" spc="-10" dirty="0">
                <a:solidFill>
                  <a:srgbClr val="072C61"/>
                </a:solidFill>
                <a:latin typeface="Arial"/>
                <a:cs typeface="Arial"/>
              </a:rPr>
              <a:t>gi</a:t>
            </a:r>
            <a:r>
              <a:rPr sz="2200" spc="-15" dirty="0">
                <a:solidFill>
                  <a:srgbClr val="072C61"/>
                </a:solidFill>
                <a:latin typeface="Arial"/>
                <a:cs typeface="Arial"/>
              </a:rPr>
              <a:t>ne</a:t>
            </a:r>
            <a:r>
              <a:rPr sz="2200" spc="-1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72C61"/>
                </a:solidFill>
                <a:latin typeface="Arial"/>
                <a:cs typeface="Arial"/>
              </a:rPr>
              <a:t>32-</a:t>
            </a:r>
            <a:r>
              <a:rPr sz="2200" spc="-20" dirty="0">
                <a:solidFill>
                  <a:srgbClr val="072C61"/>
                </a:solidFill>
                <a:latin typeface="Arial"/>
                <a:cs typeface="Arial"/>
              </a:rPr>
              <a:t>wa</a:t>
            </a:r>
            <a:r>
              <a:rPr sz="2200" spc="-15" dirty="0">
                <a:solidFill>
                  <a:srgbClr val="072C61"/>
                </a:solidFill>
                <a:latin typeface="Arial"/>
                <a:cs typeface="Arial"/>
              </a:rPr>
              <a:t>y</a:t>
            </a:r>
            <a:r>
              <a:rPr sz="2200" spc="8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072C61"/>
                </a:solidFill>
                <a:latin typeface="Arial"/>
                <a:cs typeface="Arial"/>
              </a:rPr>
              <a:t>pa</a:t>
            </a:r>
            <a:r>
              <a:rPr sz="2200" spc="-10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2200" spc="-2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2200" spc="-5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2200" spc="-10" dirty="0">
                <a:solidFill>
                  <a:srgbClr val="072C61"/>
                </a:solidFill>
                <a:latin typeface="Arial"/>
                <a:cs typeface="Arial"/>
              </a:rPr>
              <a:t>lel</a:t>
            </a:r>
            <a:r>
              <a:rPr sz="2200" spc="6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72C61"/>
                </a:solidFill>
                <a:latin typeface="Arial"/>
                <a:cs typeface="Arial"/>
              </a:rPr>
              <a:t>ran</a:t>
            </a:r>
            <a:r>
              <a:rPr sz="2200" spc="-20" dirty="0">
                <a:solidFill>
                  <a:srgbClr val="072C61"/>
                </a:solidFill>
                <a:latin typeface="Arial"/>
                <a:cs typeface="Arial"/>
              </a:rPr>
              <a:t>dom</a:t>
            </a:r>
            <a:r>
              <a:rPr sz="2200" spc="8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072C61"/>
                </a:solidFill>
                <a:latin typeface="Arial"/>
                <a:cs typeface="Arial"/>
              </a:rPr>
              <a:t>me</a:t>
            </a:r>
            <a:r>
              <a:rPr sz="2200" spc="-30" dirty="0">
                <a:solidFill>
                  <a:srgbClr val="072C61"/>
                </a:solidFill>
                <a:latin typeface="Arial"/>
                <a:cs typeface="Arial"/>
              </a:rPr>
              <a:t>m</a:t>
            </a:r>
            <a:r>
              <a:rPr sz="2200" spc="-15" dirty="0">
                <a:solidFill>
                  <a:srgbClr val="072C61"/>
                </a:solidFill>
                <a:latin typeface="Arial"/>
                <a:cs typeface="Arial"/>
              </a:rPr>
              <a:t>ory</a:t>
            </a:r>
            <a:r>
              <a:rPr sz="2200" spc="10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2200" spc="-10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2200" spc="-15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2200" spc="-1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2200" spc="-15" dirty="0">
                <a:solidFill>
                  <a:srgbClr val="072C61"/>
                </a:solidFill>
                <a:latin typeface="Arial"/>
                <a:cs typeface="Arial"/>
              </a:rPr>
              <a:t>ss</a:t>
            </a:r>
            <a:endParaRPr sz="2200">
              <a:latin typeface="Arial"/>
              <a:cs typeface="Arial"/>
            </a:endParaRPr>
          </a:p>
          <a:p>
            <a:pPr marL="192405">
              <a:lnSpc>
                <a:spcPts val="2110"/>
              </a:lnSpc>
            </a:pPr>
            <a:r>
              <a:rPr sz="1900" spc="-25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900" spc="-15" dirty="0">
                <a:solidFill>
                  <a:srgbClr val="072C61"/>
                </a:solidFill>
                <a:latin typeface="Arial"/>
                <a:cs typeface="Arial"/>
              </a:rPr>
              <a:t>nable</a:t>
            </a:r>
            <a:r>
              <a:rPr sz="1900" spc="-1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900" spc="8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072C61"/>
                </a:solidFill>
                <a:latin typeface="Arial"/>
                <a:cs typeface="Arial"/>
              </a:rPr>
              <a:t>serial</a:t>
            </a:r>
            <a:r>
              <a:rPr sz="1900" spc="7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072C61"/>
                </a:solidFill>
                <a:latin typeface="Arial"/>
                <a:cs typeface="Arial"/>
              </a:rPr>
              <a:t>code</a:t>
            </a:r>
            <a:r>
              <a:rPr sz="1900" spc="6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072C61"/>
                </a:solidFill>
                <a:latin typeface="Arial"/>
                <a:cs typeface="Arial"/>
              </a:rPr>
              <a:t>vectorization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200" spc="-10" dirty="0">
                <a:solidFill>
                  <a:srgbClr val="072C61"/>
                </a:solidFill>
                <a:latin typeface="Arial"/>
                <a:cs typeface="Arial"/>
              </a:rPr>
              <a:t>Sl</a:t>
            </a:r>
            <a:r>
              <a:rPr sz="2200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2200" spc="-20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2200" spc="-5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2200" spc="-20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2200" spc="-15" dirty="0">
                <a:solidFill>
                  <a:srgbClr val="072C61"/>
                </a:solidFill>
                <a:latin typeface="Arial"/>
                <a:cs typeface="Arial"/>
              </a:rPr>
              <a:t>g</a:t>
            </a:r>
            <a:r>
              <a:rPr sz="2200" spc="6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072C61"/>
                </a:solidFill>
                <a:latin typeface="Arial"/>
                <a:cs typeface="Arial"/>
              </a:rPr>
              <a:t>wind</a:t>
            </a:r>
            <a:r>
              <a:rPr sz="2200" spc="-15" dirty="0">
                <a:solidFill>
                  <a:srgbClr val="072C61"/>
                </a:solidFill>
                <a:latin typeface="Arial"/>
                <a:cs typeface="Arial"/>
              </a:rPr>
              <a:t>ow</a:t>
            </a:r>
            <a:r>
              <a:rPr sz="2200" spc="8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72C61"/>
                </a:solidFill>
                <a:latin typeface="Arial"/>
                <a:cs typeface="Arial"/>
              </a:rPr>
              <a:t>&amp;</a:t>
            </a:r>
            <a:r>
              <a:rPr sz="2200" spc="4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2200" spc="-10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2200" spc="-15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2200" spc="-10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2200" spc="-15" dirty="0">
                <a:solidFill>
                  <a:srgbClr val="072C61"/>
                </a:solidFill>
                <a:latin typeface="Arial"/>
                <a:cs typeface="Arial"/>
              </a:rPr>
              <a:t>ng</a:t>
            </a:r>
            <a:r>
              <a:rPr sz="2200" spc="5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072C61"/>
                </a:solidFill>
                <a:latin typeface="Arial"/>
                <a:cs typeface="Arial"/>
              </a:rPr>
              <a:t>pa</a:t>
            </a:r>
            <a:r>
              <a:rPr sz="2200" spc="-10" dirty="0">
                <a:solidFill>
                  <a:srgbClr val="072C61"/>
                </a:solidFill>
                <a:latin typeface="Arial"/>
                <a:cs typeface="Arial"/>
              </a:rPr>
              <a:t>ttern</a:t>
            </a:r>
            <a:r>
              <a:rPr sz="2200" spc="7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72C61"/>
                </a:solidFill>
                <a:latin typeface="Arial"/>
                <a:cs typeface="Arial"/>
              </a:rPr>
              <a:t>mech</a:t>
            </a:r>
            <a:r>
              <a:rPr sz="2200" spc="-20" dirty="0">
                <a:solidFill>
                  <a:srgbClr val="072C61"/>
                </a:solidFill>
                <a:latin typeface="Arial"/>
                <a:cs typeface="Arial"/>
              </a:rPr>
              <a:t>an</a:t>
            </a:r>
            <a:r>
              <a:rPr sz="2200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2200" spc="-15" dirty="0">
                <a:solidFill>
                  <a:srgbClr val="072C61"/>
                </a:solidFill>
                <a:latin typeface="Arial"/>
                <a:cs typeface="Arial"/>
              </a:rPr>
              <a:t>sms</a:t>
            </a:r>
            <a:endParaRPr sz="2200">
              <a:latin typeface="Arial"/>
              <a:cs typeface="Arial"/>
            </a:endParaRPr>
          </a:p>
          <a:p>
            <a:pPr marL="192405">
              <a:lnSpc>
                <a:spcPct val="100000"/>
              </a:lnSpc>
              <a:spcBef>
                <a:spcPts val="45"/>
              </a:spcBef>
            </a:pPr>
            <a:r>
              <a:rPr sz="1900" spc="-15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900" spc="-50" dirty="0">
                <a:solidFill>
                  <a:srgbClr val="072C61"/>
                </a:solidFill>
                <a:latin typeface="Arial"/>
                <a:cs typeface="Arial"/>
              </a:rPr>
              <a:t>f</a:t>
            </a:r>
            <a:r>
              <a:rPr sz="1900" spc="-10" dirty="0">
                <a:solidFill>
                  <a:srgbClr val="072C61"/>
                </a:solidFill>
                <a:latin typeface="Arial"/>
                <a:cs typeface="Arial"/>
              </a:rPr>
              <a:t>ficient</a:t>
            </a:r>
            <a:r>
              <a:rPr sz="1900" spc="6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072C61"/>
                </a:solidFill>
                <a:latin typeface="Arial"/>
                <a:cs typeface="Arial"/>
              </a:rPr>
              <a:t>2-</a:t>
            </a:r>
            <a:r>
              <a:rPr sz="1900" spc="-20" dirty="0">
                <a:solidFill>
                  <a:srgbClr val="072C61"/>
                </a:solidFill>
                <a:latin typeface="Arial"/>
                <a:cs typeface="Arial"/>
              </a:rPr>
              <a:t>dim</a:t>
            </a:r>
            <a:r>
              <a:rPr sz="1900" spc="-1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900" spc="-15" dirty="0">
                <a:solidFill>
                  <a:srgbClr val="072C61"/>
                </a:solidFill>
                <a:latin typeface="Arial"/>
                <a:cs typeface="Arial"/>
              </a:rPr>
              <a:t>nsion</a:t>
            </a:r>
            <a:r>
              <a:rPr sz="1900" spc="114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072C61"/>
                </a:solidFill>
                <a:latin typeface="Arial"/>
                <a:cs typeface="Arial"/>
              </a:rPr>
              <a:t>data</a:t>
            </a:r>
            <a:r>
              <a:rPr sz="1900" spc="7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900" spc="-20" dirty="0">
                <a:solidFill>
                  <a:srgbClr val="072C61"/>
                </a:solidFill>
                <a:latin typeface="Arial"/>
                <a:cs typeface="Arial"/>
              </a:rPr>
              <a:t>p</a:t>
            </a:r>
            <a:r>
              <a:rPr sz="1900" spc="-10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1900" spc="-15" dirty="0">
                <a:solidFill>
                  <a:srgbClr val="072C61"/>
                </a:solidFill>
                <a:latin typeface="Arial"/>
                <a:cs typeface="Arial"/>
              </a:rPr>
              <a:t>ocessing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2375"/>
              </a:lnSpc>
              <a:spcBef>
                <a:spcPts val="470"/>
              </a:spcBef>
            </a:pPr>
            <a:r>
              <a:rPr sz="2200" spc="-10" dirty="0">
                <a:solidFill>
                  <a:srgbClr val="072C61"/>
                </a:solidFill>
                <a:latin typeface="Arial"/>
                <a:cs typeface="Arial"/>
              </a:rPr>
              <a:t>Sil</a:t>
            </a:r>
            <a:r>
              <a:rPr sz="2200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2200" spc="-15" dirty="0">
                <a:solidFill>
                  <a:srgbClr val="072C61"/>
                </a:solidFill>
                <a:latin typeface="Arial"/>
                <a:cs typeface="Arial"/>
              </a:rPr>
              <a:t>con</a:t>
            </a:r>
            <a:r>
              <a:rPr sz="2200" spc="5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072C61"/>
                </a:solidFill>
                <a:latin typeface="Arial"/>
                <a:cs typeface="Arial"/>
              </a:rPr>
              <a:t>proven</a:t>
            </a:r>
            <a:r>
              <a:rPr sz="2200" spc="-10" dirty="0">
                <a:solidFill>
                  <a:srgbClr val="072C61"/>
                </a:solidFill>
                <a:latin typeface="Arial"/>
                <a:cs typeface="Arial"/>
              </a:rPr>
              <a:t>,</a:t>
            </a:r>
            <a:r>
              <a:rPr sz="2200" spc="8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72C61"/>
                </a:solidFill>
                <a:latin typeface="Arial"/>
                <a:cs typeface="Arial"/>
              </a:rPr>
              <a:t>15+</a:t>
            </a:r>
            <a:r>
              <a:rPr sz="2200" spc="7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072C61"/>
                </a:solidFill>
                <a:latin typeface="Arial"/>
                <a:cs typeface="Arial"/>
              </a:rPr>
              <a:t>de</a:t>
            </a:r>
            <a:r>
              <a:rPr sz="2200" spc="-1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2200" spc="-15" dirty="0">
                <a:solidFill>
                  <a:srgbClr val="072C61"/>
                </a:solidFill>
                <a:latin typeface="Arial"/>
                <a:cs typeface="Arial"/>
              </a:rPr>
              <a:t>ign</a:t>
            </a:r>
            <a:r>
              <a:rPr sz="2200" spc="5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072C61"/>
                </a:solidFill>
                <a:latin typeface="Arial"/>
                <a:cs typeface="Arial"/>
              </a:rPr>
              <a:t>win</a:t>
            </a:r>
            <a:r>
              <a:rPr sz="2200" spc="-15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2200" spc="6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72C61"/>
                </a:solidFill>
                <a:latin typeface="Arial"/>
                <a:cs typeface="Arial"/>
              </a:rPr>
              <a:t>for</a:t>
            </a:r>
            <a:r>
              <a:rPr sz="2200" spc="7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072C61"/>
                </a:solidFill>
                <a:latin typeface="Arial"/>
                <a:cs typeface="Arial"/>
              </a:rPr>
              <a:t>v</a:t>
            </a:r>
            <a:r>
              <a:rPr sz="2200" spc="-15" dirty="0">
                <a:solidFill>
                  <a:srgbClr val="072C61"/>
                </a:solidFill>
                <a:latin typeface="Arial"/>
                <a:cs typeface="Arial"/>
              </a:rPr>
              <a:t>ari</a:t>
            </a:r>
            <a:r>
              <a:rPr sz="2200" spc="-10" dirty="0">
                <a:solidFill>
                  <a:srgbClr val="072C61"/>
                </a:solidFill>
                <a:latin typeface="Arial"/>
                <a:cs typeface="Arial"/>
              </a:rPr>
              <a:t>ety</a:t>
            </a:r>
            <a:r>
              <a:rPr sz="2200" spc="6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72C61"/>
                </a:solidFill>
                <a:latin typeface="Arial"/>
                <a:cs typeface="Arial"/>
              </a:rPr>
              <a:t>of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375"/>
              </a:lnSpc>
            </a:pPr>
            <a:r>
              <a:rPr sz="2200" spc="-15" dirty="0">
                <a:solidFill>
                  <a:srgbClr val="072C61"/>
                </a:solidFill>
                <a:latin typeface="Arial"/>
                <a:cs typeface="Arial"/>
              </a:rPr>
              <a:t>pro</a:t>
            </a:r>
            <a:r>
              <a:rPr sz="2200" spc="-20" dirty="0">
                <a:solidFill>
                  <a:srgbClr val="072C61"/>
                </a:solidFill>
                <a:latin typeface="Arial"/>
                <a:cs typeface="Arial"/>
              </a:rPr>
              <a:t>du</a:t>
            </a:r>
            <a:r>
              <a:rPr sz="2200" spc="-10" dirty="0">
                <a:solidFill>
                  <a:srgbClr val="072C61"/>
                </a:solidFill>
                <a:latin typeface="Arial"/>
                <a:cs typeface="Arial"/>
              </a:rPr>
              <a:t>cts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375"/>
              </a:lnSpc>
              <a:spcBef>
                <a:spcPts val="465"/>
              </a:spcBef>
            </a:pPr>
            <a:r>
              <a:rPr sz="2200" spc="-20" dirty="0">
                <a:solidFill>
                  <a:srgbClr val="072C61"/>
                </a:solidFill>
                <a:latin typeface="Arial"/>
                <a:cs typeface="Arial"/>
              </a:rPr>
              <a:t>Compl</a:t>
            </a:r>
            <a:r>
              <a:rPr sz="2200" spc="-15" dirty="0">
                <a:solidFill>
                  <a:srgbClr val="072C61"/>
                </a:solidFill>
                <a:latin typeface="Arial"/>
                <a:cs typeface="Arial"/>
              </a:rPr>
              <a:t>eted</a:t>
            </a:r>
            <a:r>
              <a:rPr sz="2200" spc="8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72C61"/>
                </a:solidFill>
                <a:latin typeface="Arial"/>
                <a:cs typeface="Arial"/>
              </a:rPr>
              <a:t>ISO</a:t>
            </a:r>
            <a:r>
              <a:rPr sz="2200" spc="6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72C61"/>
                </a:solidFill>
                <a:latin typeface="Arial"/>
                <a:cs typeface="Arial"/>
              </a:rPr>
              <a:t>26262</a:t>
            </a:r>
            <a:r>
              <a:rPr sz="2200" spc="7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2200" spc="-10" dirty="0">
                <a:solidFill>
                  <a:srgbClr val="072C61"/>
                </a:solidFill>
                <a:latin typeface="Arial"/>
                <a:cs typeface="Arial"/>
              </a:rPr>
              <a:t>ompli</a:t>
            </a:r>
            <a:r>
              <a:rPr sz="2200" spc="-20" dirty="0">
                <a:solidFill>
                  <a:srgbClr val="072C61"/>
                </a:solidFill>
                <a:latin typeface="Arial"/>
                <a:cs typeface="Arial"/>
              </a:rPr>
              <a:t>an</a:t>
            </a:r>
            <a:r>
              <a:rPr sz="2200" spc="-10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2200" spc="-15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2200" spc="6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72C61"/>
                </a:solidFill>
                <a:latin typeface="Arial"/>
                <a:cs typeface="Arial"/>
              </a:rPr>
              <a:t>&amp;</a:t>
            </a:r>
            <a:r>
              <a:rPr sz="2200" spc="6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72C61"/>
                </a:solidFill>
                <a:latin typeface="Arial"/>
                <a:cs typeface="Arial"/>
              </a:rPr>
              <a:t>proc</a:t>
            </a:r>
            <a:r>
              <a:rPr sz="2200" spc="-2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2200" spc="-1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2200" spc="-15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355"/>
              </a:lnSpc>
            </a:pPr>
            <a:r>
              <a:rPr sz="2200" spc="-10" dirty="0">
                <a:solidFill>
                  <a:srgbClr val="072C61"/>
                </a:solidFill>
                <a:latin typeface="Arial"/>
                <a:cs typeface="Arial"/>
              </a:rPr>
              <a:t>cert</a:t>
            </a:r>
            <a:r>
              <a:rPr sz="2200" spc="-15" dirty="0">
                <a:solidFill>
                  <a:srgbClr val="072C61"/>
                </a:solidFill>
                <a:latin typeface="Arial"/>
                <a:cs typeface="Arial"/>
              </a:rPr>
              <a:t>if</a:t>
            </a:r>
            <a:r>
              <a:rPr sz="2200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2200" spc="-10" dirty="0">
                <a:solidFill>
                  <a:srgbClr val="072C61"/>
                </a:solidFill>
                <a:latin typeface="Arial"/>
                <a:cs typeface="Arial"/>
              </a:rPr>
              <a:t>cat</a:t>
            </a:r>
            <a:r>
              <a:rPr sz="2200" spc="-15" dirty="0">
                <a:solidFill>
                  <a:srgbClr val="072C61"/>
                </a:solidFill>
                <a:latin typeface="Arial"/>
                <a:cs typeface="Arial"/>
              </a:rPr>
              <a:t>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463527" y="113717"/>
            <a:ext cx="1261350" cy="830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18943" y="924052"/>
            <a:ext cx="1741170" cy="31760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</a:t>
            </a:r>
            <a:r>
              <a:rPr spc="-5" dirty="0"/>
              <a:t>EV</a:t>
            </a:r>
            <a:r>
              <a:rPr dirty="0"/>
              <a:t>A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5" dirty="0"/>
              <a:t>nc</a:t>
            </a:r>
            <a:r>
              <a:rPr dirty="0"/>
              <a:t>.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i</a:t>
            </a:r>
            <a:r>
              <a:rPr spc="5" dirty="0"/>
              <a:t>g</a:t>
            </a:r>
            <a:r>
              <a:rPr spc="-5" dirty="0"/>
              <a:t>ht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5" dirty="0"/>
              <a:t>ese</a:t>
            </a:r>
            <a:r>
              <a:rPr dirty="0"/>
              <a:t>r</a:t>
            </a:r>
            <a:r>
              <a:rPr spc="-15" dirty="0"/>
              <a:t>v</a:t>
            </a:r>
            <a:r>
              <a:rPr spc="-5" dirty="0"/>
              <a:t>ed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80888" y="608330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206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06857" y="504190"/>
            <a:ext cx="0" cy="78740"/>
          </a:xfrm>
          <a:custGeom>
            <a:avLst/>
            <a:gdLst/>
            <a:ahLst/>
            <a:cxnLst/>
            <a:rect l="l" t="t" r="r" b="b"/>
            <a:pathLst>
              <a:path h="78740">
                <a:moveTo>
                  <a:pt x="0" y="0"/>
                </a:moveTo>
                <a:lnTo>
                  <a:pt x="0" y="78739"/>
                </a:lnTo>
              </a:path>
            </a:pathLst>
          </a:custGeom>
          <a:ln w="53207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80888" y="478790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206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80888" y="425450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>
                <a:moveTo>
                  <a:pt x="0" y="0"/>
                </a:moveTo>
                <a:lnTo>
                  <a:pt x="51937" y="0"/>
                </a:lnTo>
              </a:path>
            </a:pathLst>
          </a:custGeom>
          <a:ln w="57149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80888" y="371475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5" y="0"/>
                </a:lnTo>
              </a:path>
            </a:pathLst>
          </a:custGeom>
          <a:ln w="53340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5995" y="345430"/>
            <a:ext cx="217170" cy="288925"/>
          </a:xfrm>
          <a:custGeom>
            <a:avLst/>
            <a:gdLst/>
            <a:ahLst/>
            <a:cxnLst/>
            <a:rect l="l" t="t" r="r" b="b"/>
            <a:pathLst>
              <a:path w="217170" h="288925">
                <a:moveTo>
                  <a:pt x="146987" y="0"/>
                </a:moveTo>
                <a:lnTo>
                  <a:pt x="104206" y="5543"/>
                </a:lnTo>
                <a:lnTo>
                  <a:pt x="66074" y="21618"/>
                </a:lnTo>
                <a:lnTo>
                  <a:pt x="34730" y="47390"/>
                </a:lnTo>
                <a:lnTo>
                  <a:pt x="12311" y="82024"/>
                </a:lnTo>
                <a:lnTo>
                  <a:pt x="956" y="124685"/>
                </a:lnTo>
                <a:lnTo>
                  <a:pt x="0" y="140545"/>
                </a:lnTo>
                <a:lnTo>
                  <a:pt x="653" y="156236"/>
                </a:lnTo>
                <a:lnTo>
                  <a:pt x="10140" y="199284"/>
                </a:lnTo>
                <a:lnTo>
                  <a:pt x="29995" y="235313"/>
                </a:lnTo>
                <a:lnTo>
                  <a:pt x="59037" y="263064"/>
                </a:lnTo>
                <a:lnTo>
                  <a:pt x="96084" y="281277"/>
                </a:lnTo>
                <a:lnTo>
                  <a:pt x="139955" y="288692"/>
                </a:lnTo>
                <a:lnTo>
                  <a:pt x="216913" y="288797"/>
                </a:lnTo>
                <a:lnTo>
                  <a:pt x="216913" y="238017"/>
                </a:lnTo>
                <a:lnTo>
                  <a:pt x="146987" y="238017"/>
                </a:lnTo>
                <a:lnTo>
                  <a:pt x="131955" y="237018"/>
                </a:lnTo>
                <a:lnTo>
                  <a:pt x="92591" y="222804"/>
                </a:lnTo>
                <a:lnTo>
                  <a:pt x="64674" y="193795"/>
                </a:lnTo>
                <a:lnTo>
                  <a:pt x="51865" y="152598"/>
                </a:lnTo>
                <a:lnTo>
                  <a:pt x="52796" y="135638"/>
                </a:lnTo>
                <a:lnTo>
                  <a:pt x="66933" y="93323"/>
                </a:lnTo>
                <a:lnTo>
                  <a:pt x="94862" y="64861"/>
                </a:lnTo>
                <a:lnTo>
                  <a:pt x="132433" y="51541"/>
                </a:lnTo>
                <a:lnTo>
                  <a:pt x="216833" y="50688"/>
                </a:lnTo>
                <a:lnTo>
                  <a:pt x="216912" y="775"/>
                </a:lnTo>
                <a:lnTo>
                  <a:pt x="146987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55507" y="345429"/>
            <a:ext cx="258445" cy="288925"/>
          </a:xfrm>
          <a:custGeom>
            <a:avLst/>
            <a:gdLst/>
            <a:ahLst/>
            <a:cxnLst/>
            <a:rect l="l" t="t" r="r" b="b"/>
            <a:pathLst>
              <a:path w="258445" h="288925">
                <a:moveTo>
                  <a:pt x="56022" y="0"/>
                </a:moveTo>
                <a:lnTo>
                  <a:pt x="0" y="0"/>
                </a:lnTo>
                <a:lnTo>
                  <a:pt x="101589" y="288797"/>
                </a:lnTo>
                <a:lnTo>
                  <a:pt x="154442" y="288797"/>
                </a:lnTo>
                <a:lnTo>
                  <a:pt x="184456" y="205252"/>
                </a:lnTo>
                <a:lnTo>
                  <a:pt x="128015" y="205252"/>
                </a:lnTo>
                <a:lnTo>
                  <a:pt x="56022" y="0"/>
                </a:lnTo>
                <a:close/>
              </a:path>
              <a:path w="258445" h="288925">
                <a:moveTo>
                  <a:pt x="258196" y="0"/>
                </a:moveTo>
                <a:lnTo>
                  <a:pt x="202051" y="0"/>
                </a:lnTo>
                <a:lnTo>
                  <a:pt x="128015" y="205252"/>
                </a:lnTo>
                <a:lnTo>
                  <a:pt x="184456" y="205252"/>
                </a:lnTo>
                <a:lnTo>
                  <a:pt x="258196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59723" y="345429"/>
            <a:ext cx="277495" cy="288925"/>
          </a:xfrm>
          <a:custGeom>
            <a:avLst/>
            <a:gdLst/>
            <a:ahLst/>
            <a:cxnLst/>
            <a:rect l="l" t="t" r="r" b="b"/>
            <a:pathLst>
              <a:path w="277495" h="288925">
                <a:moveTo>
                  <a:pt x="166115" y="0"/>
                </a:moveTo>
                <a:lnTo>
                  <a:pt x="111008" y="0"/>
                </a:lnTo>
                <a:lnTo>
                  <a:pt x="0" y="288797"/>
                </a:lnTo>
                <a:lnTo>
                  <a:pt x="57149" y="288797"/>
                </a:lnTo>
                <a:lnTo>
                  <a:pt x="79247" y="229483"/>
                </a:lnTo>
                <a:lnTo>
                  <a:pt x="254325" y="229483"/>
                </a:lnTo>
                <a:lnTo>
                  <a:pt x="234407" y="177667"/>
                </a:lnTo>
                <a:lnTo>
                  <a:pt x="99456" y="177667"/>
                </a:lnTo>
                <a:lnTo>
                  <a:pt x="138562" y="76199"/>
                </a:lnTo>
                <a:lnTo>
                  <a:pt x="195405" y="76199"/>
                </a:lnTo>
                <a:lnTo>
                  <a:pt x="166115" y="0"/>
                </a:lnTo>
                <a:close/>
              </a:path>
              <a:path w="277495" h="288925">
                <a:moveTo>
                  <a:pt x="254325" y="229483"/>
                </a:moveTo>
                <a:lnTo>
                  <a:pt x="197754" y="229483"/>
                </a:lnTo>
                <a:lnTo>
                  <a:pt x="219974" y="288797"/>
                </a:lnTo>
                <a:lnTo>
                  <a:pt x="277124" y="288797"/>
                </a:lnTo>
                <a:lnTo>
                  <a:pt x="254325" y="229483"/>
                </a:lnTo>
                <a:close/>
              </a:path>
              <a:path w="277495" h="288925">
                <a:moveTo>
                  <a:pt x="195405" y="76199"/>
                </a:moveTo>
                <a:lnTo>
                  <a:pt x="138562" y="76199"/>
                </a:lnTo>
                <a:lnTo>
                  <a:pt x="177667" y="177667"/>
                </a:lnTo>
                <a:lnTo>
                  <a:pt x="234407" y="177667"/>
                </a:lnTo>
                <a:lnTo>
                  <a:pt x="195405" y="76199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25425" y="272399"/>
            <a:ext cx="120014" cy="156845"/>
          </a:xfrm>
          <a:custGeom>
            <a:avLst/>
            <a:gdLst/>
            <a:ahLst/>
            <a:cxnLst/>
            <a:rect l="l" t="t" r="r" b="b"/>
            <a:pathLst>
              <a:path w="120015" h="156845">
                <a:moveTo>
                  <a:pt x="119454" y="0"/>
                </a:moveTo>
                <a:lnTo>
                  <a:pt x="0" y="161"/>
                </a:lnTo>
                <a:lnTo>
                  <a:pt x="1028" y="3056"/>
                </a:lnTo>
                <a:lnTo>
                  <a:pt x="3234" y="9213"/>
                </a:lnTo>
                <a:lnTo>
                  <a:pt x="20875" y="56975"/>
                </a:lnTo>
                <a:lnTo>
                  <a:pt x="39229" y="103809"/>
                </a:lnTo>
                <a:lnTo>
                  <a:pt x="57542" y="145852"/>
                </a:lnTo>
                <a:lnTo>
                  <a:pt x="62948" y="156589"/>
                </a:lnTo>
                <a:lnTo>
                  <a:pt x="78041" y="115017"/>
                </a:lnTo>
                <a:lnTo>
                  <a:pt x="119454" y="0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75311" y="344700"/>
            <a:ext cx="42545" cy="48895"/>
          </a:xfrm>
          <a:custGeom>
            <a:avLst/>
            <a:gdLst/>
            <a:ahLst/>
            <a:cxnLst/>
            <a:rect l="l" t="t" r="r" b="b"/>
            <a:pathLst>
              <a:path w="42545" h="48895">
                <a:moveTo>
                  <a:pt x="17668" y="0"/>
                </a:moveTo>
                <a:lnTo>
                  <a:pt x="7775" y="5085"/>
                </a:lnTo>
                <a:lnTo>
                  <a:pt x="1336" y="16240"/>
                </a:lnTo>
                <a:lnTo>
                  <a:pt x="0" y="33741"/>
                </a:lnTo>
                <a:lnTo>
                  <a:pt x="8697" y="44301"/>
                </a:lnTo>
                <a:lnTo>
                  <a:pt x="21912" y="48369"/>
                </a:lnTo>
                <a:lnTo>
                  <a:pt x="27847" y="47556"/>
                </a:lnTo>
                <a:lnTo>
                  <a:pt x="34177" y="43482"/>
                </a:lnTo>
                <a:lnTo>
                  <a:pt x="16534" y="43482"/>
                </a:lnTo>
                <a:lnTo>
                  <a:pt x="6491" y="35623"/>
                </a:lnTo>
                <a:lnTo>
                  <a:pt x="2705" y="20702"/>
                </a:lnTo>
                <a:lnTo>
                  <a:pt x="9204" y="8469"/>
                </a:lnTo>
                <a:lnTo>
                  <a:pt x="21912" y="3655"/>
                </a:lnTo>
                <a:lnTo>
                  <a:pt x="33417" y="3655"/>
                </a:lnTo>
                <a:lnTo>
                  <a:pt x="32859" y="3138"/>
                </a:lnTo>
                <a:lnTo>
                  <a:pt x="17668" y="0"/>
                </a:lnTo>
                <a:close/>
              </a:path>
              <a:path w="42545" h="48895">
                <a:moveTo>
                  <a:pt x="33417" y="3655"/>
                </a:moveTo>
                <a:lnTo>
                  <a:pt x="21912" y="3655"/>
                </a:lnTo>
                <a:lnTo>
                  <a:pt x="29658" y="5430"/>
                </a:lnTo>
                <a:lnTo>
                  <a:pt x="37755" y="14324"/>
                </a:lnTo>
                <a:lnTo>
                  <a:pt x="40074" y="30966"/>
                </a:lnTo>
                <a:lnTo>
                  <a:pt x="31894" y="40352"/>
                </a:lnTo>
                <a:lnTo>
                  <a:pt x="16534" y="43482"/>
                </a:lnTo>
                <a:lnTo>
                  <a:pt x="34177" y="43482"/>
                </a:lnTo>
                <a:lnTo>
                  <a:pt x="36748" y="41828"/>
                </a:lnTo>
                <a:lnTo>
                  <a:pt x="42139" y="30169"/>
                </a:lnTo>
                <a:lnTo>
                  <a:pt x="42499" y="12053"/>
                </a:lnTo>
                <a:lnTo>
                  <a:pt x="33417" y="3655"/>
                </a:lnTo>
                <a:close/>
              </a:path>
              <a:path w="42545" h="48895">
                <a:moveTo>
                  <a:pt x="28252" y="10391"/>
                </a:moveTo>
                <a:lnTo>
                  <a:pt x="13895" y="10398"/>
                </a:lnTo>
                <a:lnTo>
                  <a:pt x="13895" y="37579"/>
                </a:lnTo>
                <a:lnTo>
                  <a:pt x="18742" y="37579"/>
                </a:lnTo>
                <a:lnTo>
                  <a:pt x="18742" y="25631"/>
                </a:lnTo>
                <a:lnTo>
                  <a:pt x="28648" y="25631"/>
                </a:lnTo>
                <a:lnTo>
                  <a:pt x="31056" y="22339"/>
                </a:lnTo>
                <a:lnTo>
                  <a:pt x="18742" y="22339"/>
                </a:lnTo>
                <a:lnTo>
                  <a:pt x="18742" y="14079"/>
                </a:lnTo>
                <a:lnTo>
                  <a:pt x="31056" y="14079"/>
                </a:lnTo>
                <a:lnTo>
                  <a:pt x="31056" y="13561"/>
                </a:lnTo>
                <a:lnTo>
                  <a:pt x="28252" y="10391"/>
                </a:lnTo>
                <a:close/>
              </a:path>
              <a:path w="42545" h="48895">
                <a:moveTo>
                  <a:pt x="24320" y="25631"/>
                </a:moveTo>
                <a:lnTo>
                  <a:pt x="19504" y="25631"/>
                </a:lnTo>
                <a:lnTo>
                  <a:pt x="20266" y="26393"/>
                </a:lnTo>
                <a:lnTo>
                  <a:pt x="21912" y="27917"/>
                </a:lnTo>
                <a:lnTo>
                  <a:pt x="23039" y="29959"/>
                </a:lnTo>
                <a:lnTo>
                  <a:pt x="25082" y="33129"/>
                </a:lnTo>
                <a:lnTo>
                  <a:pt x="26971" y="37579"/>
                </a:lnTo>
                <a:lnTo>
                  <a:pt x="32580" y="37579"/>
                </a:lnTo>
                <a:lnTo>
                  <a:pt x="28648" y="30721"/>
                </a:lnTo>
                <a:lnTo>
                  <a:pt x="26971" y="28801"/>
                </a:lnTo>
                <a:lnTo>
                  <a:pt x="25447" y="25996"/>
                </a:lnTo>
                <a:lnTo>
                  <a:pt x="24320" y="25631"/>
                </a:lnTo>
                <a:close/>
              </a:path>
              <a:path w="42545" h="48895">
                <a:moveTo>
                  <a:pt x="31056" y="14079"/>
                </a:moveTo>
                <a:lnTo>
                  <a:pt x="25082" y="14079"/>
                </a:lnTo>
                <a:lnTo>
                  <a:pt x="26606" y="15206"/>
                </a:lnTo>
                <a:lnTo>
                  <a:pt x="26606" y="19535"/>
                </a:lnTo>
                <a:lnTo>
                  <a:pt x="25844" y="20419"/>
                </a:lnTo>
                <a:lnTo>
                  <a:pt x="25082" y="21181"/>
                </a:lnTo>
                <a:lnTo>
                  <a:pt x="24320" y="22339"/>
                </a:lnTo>
                <a:lnTo>
                  <a:pt x="31056" y="22339"/>
                </a:lnTo>
                <a:lnTo>
                  <a:pt x="31056" y="14079"/>
                </a:lnTo>
                <a:close/>
              </a:path>
            </a:pathLst>
          </a:custGeom>
          <a:solidFill>
            <a:srgbClr val="003F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C</a:t>
            </a:r>
            <a:r>
              <a:rPr spc="-35" dirty="0"/>
              <a:t>E</a:t>
            </a:r>
            <a:r>
              <a:rPr spc="-229" dirty="0"/>
              <a:t>V</a:t>
            </a:r>
            <a:r>
              <a:rPr spc="-35" dirty="0"/>
              <a:t>A</a:t>
            </a:r>
            <a:r>
              <a:rPr spc="-10" dirty="0"/>
              <a:t>-</a:t>
            </a:r>
            <a:r>
              <a:rPr spc="-30" dirty="0">
                <a:solidFill>
                  <a:srgbClr val="CDD903"/>
                </a:solidFill>
              </a:rPr>
              <a:t>XM</a:t>
            </a:r>
            <a:r>
              <a:rPr spc="-20" dirty="0">
                <a:solidFill>
                  <a:srgbClr val="CDD903"/>
                </a:solidFill>
              </a:rPr>
              <a:t>4</a:t>
            </a:r>
            <a:r>
              <a:rPr spc="114" dirty="0">
                <a:solidFill>
                  <a:srgbClr val="CDD903"/>
                </a:solidFill>
                <a:latin typeface="Times New Roman"/>
                <a:cs typeface="Times New Roman"/>
              </a:rPr>
              <a:t> </a:t>
            </a:r>
            <a:r>
              <a:rPr spc="-20" dirty="0"/>
              <a:t>Performance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20" dirty="0"/>
              <a:t>Hig</a:t>
            </a:r>
            <a:r>
              <a:rPr spc="-35" dirty="0"/>
              <a:t>h</a:t>
            </a:r>
            <a:r>
              <a:rPr spc="-15" dirty="0"/>
              <a:t>lights</a:t>
            </a:r>
          </a:p>
        </p:txBody>
      </p:sp>
      <p:sp>
        <p:nvSpPr>
          <p:cNvPr id="13" name="object 13"/>
          <p:cNvSpPr/>
          <p:nvPr/>
        </p:nvSpPr>
        <p:spPr>
          <a:xfrm>
            <a:off x="447041" y="1003553"/>
            <a:ext cx="126492" cy="160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6873" y="1344930"/>
            <a:ext cx="102107" cy="131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041" y="1738122"/>
            <a:ext cx="126492" cy="1600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7041" y="2164842"/>
            <a:ext cx="126492" cy="1600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19">
              <a:lnSpc>
                <a:spcPct val="100000"/>
              </a:lnSpc>
            </a:pPr>
            <a:r>
              <a:rPr sz="1800" dirty="0"/>
              <a:t>Fi</a:t>
            </a:r>
            <a:r>
              <a:rPr sz="1800" spc="-15" dirty="0"/>
              <a:t>x</a:t>
            </a:r>
            <a:r>
              <a:rPr sz="1800" spc="-5" dirty="0"/>
              <a:t>e</a:t>
            </a:r>
            <a:r>
              <a:rPr sz="1800" spc="-15" dirty="0"/>
              <a:t>d</a:t>
            </a:r>
            <a:r>
              <a:rPr sz="1800" dirty="0"/>
              <a:t>-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/>
              <a:t>a</a:t>
            </a:r>
            <a:r>
              <a:rPr sz="1800" spc="-10" dirty="0"/>
              <a:t>n</a:t>
            </a:r>
            <a:r>
              <a:rPr sz="1800" dirty="0"/>
              <a:t>d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/>
              <a:t>flo</a:t>
            </a:r>
            <a:r>
              <a:rPr sz="1800" spc="-15" dirty="0"/>
              <a:t>a</a:t>
            </a:r>
            <a:r>
              <a:rPr sz="1800" dirty="0"/>
              <a:t>tin</a:t>
            </a:r>
            <a:r>
              <a:rPr sz="1800" spc="-10" dirty="0"/>
              <a:t>g</a:t>
            </a:r>
            <a:r>
              <a:rPr sz="1800" dirty="0"/>
              <a:t>-</a:t>
            </a:r>
            <a:r>
              <a:rPr sz="1800" spc="-5" dirty="0"/>
              <a:t>p</a:t>
            </a:r>
            <a:r>
              <a:rPr sz="1800" spc="-10" dirty="0"/>
              <a:t>o</a:t>
            </a:r>
            <a:r>
              <a:rPr sz="1800" spc="-5" dirty="0"/>
              <a:t>i</a:t>
            </a:r>
            <a:r>
              <a:rPr sz="1800" spc="-10" dirty="0"/>
              <a:t>n</a:t>
            </a:r>
            <a:r>
              <a:rPr sz="1800" spc="-5" dirty="0"/>
              <a:t>t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/>
              <a:t>math</a:t>
            </a:r>
            <a:endParaRPr sz="1800">
              <a:latin typeface="Times New Roman"/>
              <a:cs typeface="Times New Roman"/>
            </a:endParaRPr>
          </a:p>
          <a:p>
            <a:pPr marL="58419" indent="179705">
              <a:lnSpc>
                <a:spcPct val="100000"/>
              </a:lnSpc>
              <a:spcBef>
                <a:spcPts val="500"/>
              </a:spcBef>
            </a:pPr>
            <a:r>
              <a:rPr sz="1600" spc="-40" dirty="0"/>
              <a:t>A</a:t>
            </a:r>
            <a:r>
              <a:rPr sz="1600" spc="-10" dirty="0"/>
              <a:t>v</a:t>
            </a:r>
            <a:r>
              <a:rPr sz="1600" spc="-15" dirty="0"/>
              <a:t>ai</a:t>
            </a:r>
            <a:r>
              <a:rPr sz="1600" dirty="0"/>
              <a:t>l</a:t>
            </a:r>
            <a:r>
              <a:rPr sz="1600" spc="-15" dirty="0"/>
              <a:t>abl</a:t>
            </a:r>
            <a:r>
              <a:rPr sz="1600" spc="-10" dirty="0"/>
              <a:t>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5" dirty="0"/>
              <a:t>bot</a:t>
            </a:r>
            <a:r>
              <a:rPr sz="1600" spc="-10" dirty="0"/>
              <a:t>h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/>
              <a:t>in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/>
              <a:t>v</a:t>
            </a:r>
            <a:r>
              <a:rPr sz="1600" spc="-15" dirty="0"/>
              <a:t>ecto</a:t>
            </a:r>
            <a:r>
              <a:rPr sz="1600" spc="-10" dirty="0"/>
              <a:t>r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5" dirty="0"/>
              <a:t>an</a:t>
            </a:r>
            <a:r>
              <a:rPr sz="1600" spc="-10" dirty="0"/>
              <a:t>d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/>
              <a:t>sc</a:t>
            </a:r>
            <a:r>
              <a:rPr sz="1600" spc="-15" dirty="0"/>
              <a:t>ala</a:t>
            </a:r>
            <a:r>
              <a:rPr sz="1600" spc="-10" dirty="0"/>
              <a:t>r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/>
              <a:t>str</a:t>
            </a:r>
            <a:r>
              <a:rPr sz="1600" spc="-20" dirty="0"/>
              <a:t>u</a:t>
            </a:r>
            <a:r>
              <a:rPr sz="1600" spc="-10" dirty="0"/>
              <a:t>ctu</a:t>
            </a:r>
            <a:r>
              <a:rPr sz="1600" spc="-20" dirty="0"/>
              <a:t>r</a:t>
            </a:r>
            <a:r>
              <a:rPr sz="1600" spc="-15" dirty="0"/>
              <a:t>es</a:t>
            </a:r>
            <a:endParaRPr sz="160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  <a:spcBef>
                <a:spcPts val="1205"/>
              </a:spcBef>
            </a:pPr>
            <a:r>
              <a:rPr sz="1800" spc="-5" dirty="0"/>
              <a:t>8/16/32/64</a:t>
            </a:r>
            <a:r>
              <a:rPr sz="1800" dirty="0"/>
              <a:t>-</a:t>
            </a:r>
            <a:r>
              <a:rPr sz="1800" spc="-5" dirty="0"/>
              <a:t>b</a:t>
            </a:r>
            <a:r>
              <a:rPr sz="1800" spc="-10" dirty="0"/>
              <a:t>i</a:t>
            </a:r>
            <a:r>
              <a:rPr sz="1800" spc="-5" dirty="0"/>
              <a:t>t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/>
              <a:t>fi</a:t>
            </a:r>
            <a:r>
              <a:rPr sz="1800" spc="-15" dirty="0"/>
              <a:t>x</a:t>
            </a:r>
            <a:r>
              <a:rPr sz="1800" spc="-5" dirty="0"/>
              <a:t>e</a:t>
            </a:r>
            <a:r>
              <a:rPr sz="1800" dirty="0"/>
              <a:t>d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/>
              <a:t>p</a:t>
            </a:r>
            <a:r>
              <a:rPr sz="1800" spc="-10" dirty="0"/>
              <a:t>o</a:t>
            </a:r>
            <a:r>
              <a:rPr sz="1800" spc="-5" dirty="0"/>
              <a:t>i</a:t>
            </a:r>
            <a:r>
              <a:rPr sz="1800" spc="-10" dirty="0"/>
              <a:t>n</a:t>
            </a:r>
            <a:r>
              <a:rPr sz="1800" spc="-5" dirty="0"/>
              <a:t>t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/>
              <a:t>pr</a:t>
            </a:r>
            <a:r>
              <a:rPr sz="1800" spc="-10" dirty="0"/>
              <a:t>e</a:t>
            </a:r>
            <a:r>
              <a:rPr sz="1800" dirty="0"/>
              <a:t>cis</a:t>
            </a:r>
            <a:r>
              <a:rPr sz="1800" spc="-10" dirty="0"/>
              <a:t>i</a:t>
            </a:r>
            <a:r>
              <a:rPr sz="1800" spc="-5" dirty="0"/>
              <a:t>on</a:t>
            </a:r>
            <a:endParaRPr sz="180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  <a:spcBef>
                <a:spcPts val="1200"/>
              </a:spcBef>
            </a:pPr>
            <a:r>
              <a:rPr sz="1800" spc="-5" dirty="0"/>
              <a:t>N</a:t>
            </a:r>
            <a:r>
              <a:rPr sz="1800" spc="-10" dirty="0"/>
              <a:t>a</a:t>
            </a:r>
            <a:r>
              <a:rPr sz="1800" dirty="0"/>
              <a:t>tive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/>
              <a:t>n</a:t>
            </a:r>
            <a:r>
              <a:rPr sz="1800" spc="-10" dirty="0"/>
              <a:t>o</a:t>
            </a:r>
            <a:r>
              <a:rPr sz="1800" dirty="0"/>
              <a:t>n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/>
              <a:t>l</a:t>
            </a:r>
            <a:r>
              <a:rPr sz="1800" spc="-10" dirty="0"/>
              <a:t>i</a:t>
            </a:r>
            <a:r>
              <a:rPr sz="1800" spc="-5" dirty="0"/>
              <a:t>n</a:t>
            </a:r>
            <a:r>
              <a:rPr sz="1800" spc="-10" dirty="0"/>
              <a:t>e</a:t>
            </a:r>
            <a:r>
              <a:rPr sz="1800" spc="-5" dirty="0"/>
              <a:t>a</a:t>
            </a:r>
            <a:r>
              <a:rPr sz="1800" dirty="0"/>
              <a:t>r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5" dirty="0"/>
              <a:t>o</a:t>
            </a:r>
            <a:r>
              <a:rPr sz="1800" spc="-10" dirty="0"/>
              <a:t>p</a:t>
            </a:r>
            <a:r>
              <a:rPr sz="1800" spc="-5" dirty="0"/>
              <a:t>er</a:t>
            </a:r>
            <a:r>
              <a:rPr sz="1800" spc="-10" dirty="0"/>
              <a:t>a</a:t>
            </a:r>
            <a:r>
              <a:rPr sz="1800" dirty="0"/>
              <a:t>tio</a:t>
            </a:r>
            <a:r>
              <a:rPr sz="1800" spc="-15" dirty="0"/>
              <a:t>n</a:t>
            </a:r>
            <a:r>
              <a:rPr sz="1800" dirty="0"/>
              <a:t>s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/>
              <a:t>i</a:t>
            </a:r>
            <a:r>
              <a:rPr sz="1800" dirty="0"/>
              <a:t>n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/>
              <a:t>si</a:t>
            </a:r>
            <a:r>
              <a:rPr sz="1800" spc="-10" dirty="0"/>
              <a:t>n</a:t>
            </a:r>
            <a:r>
              <a:rPr sz="1800" spc="-5" dirty="0"/>
              <a:t>g</a:t>
            </a:r>
            <a:r>
              <a:rPr sz="1800" spc="-10" dirty="0"/>
              <a:t>l</a:t>
            </a:r>
            <a:r>
              <a:rPr sz="1800" dirty="0"/>
              <a:t>e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/>
              <a:t>c</a:t>
            </a:r>
            <a:r>
              <a:rPr sz="1800" spc="-25" dirty="0"/>
              <a:t>y</a:t>
            </a:r>
            <a:r>
              <a:rPr sz="1800" dirty="0"/>
              <a:t>cle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26873" y="2545842"/>
            <a:ext cx="102107" cy="131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6708" y="2622804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1439" y="0"/>
                </a:lnTo>
              </a:path>
            </a:pathLst>
          </a:custGeom>
          <a:ln w="14985">
            <a:solidFill>
              <a:srgbClr val="07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97151" y="2429327"/>
            <a:ext cx="17018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50" dirty="0">
                <a:solidFill>
                  <a:srgbClr val="072C61"/>
                </a:solidFill>
                <a:latin typeface="Cambria Math"/>
                <a:cs typeface="Cambria Math"/>
              </a:rPr>
              <a:t>1</a:t>
            </a:r>
            <a:r>
              <a:rPr sz="2400" spc="-7" baseline="-32986" dirty="0">
                <a:solidFill>
                  <a:srgbClr val="072C61"/>
                </a:solidFill>
                <a:latin typeface="Arial"/>
                <a:cs typeface="Arial"/>
              </a:rPr>
              <a:t>,</a:t>
            </a:r>
            <a:endParaRPr sz="2400" baseline="-32986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4103" y="2650307"/>
            <a:ext cx="113030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35" dirty="0">
                <a:solidFill>
                  <a:srgbClr val="072C61"/>
                </a:solidFill>
                <a:latin typeface="Cambria Math"/>
                <a:cs typeface="Cambria Math"/>
              </a:rPr>
              <a:t>𝑥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15913" y="2520696"/>
            <a:ext cx="243840" cy="195580"/>
          </a:xfrm>
          <a:custGeom>
            <a:avLst/>
            <a:gdLst/>
            <a:ahLst/>
            <a:cxnLst/>
            <a:rect l="l" t="t" r="r" b="b"/>
            <a:pathLst>
              <a:path w="243840" h="195580">
                <a:moveTo>
                  <a:pt x="39212" y="106929"/>
                </a:moveTo>
                <a:lnTo>
                  <a:pt x="19787" y="106929"/>
                </a:lnTo>
                <a:lnTo>
                  <a:pt x="60767" y="195071"/>
                </a:lnTo>
                <a:lnTo>
                  <a:pt x="70366" y="195071"/>
                </a:lnTo>
                <a:lnTo>
                  <a:pt x="78018" y="168914"/>
                </a:lnTo>
                <a:lnTo>
                  <a:pt x="67400" y="168914"/>
                </a:lnTo>
                <a:lnTo>
                  <a:pt x="39212" y="106929"/>
                </a:lnTo>
                <a:close/>
              </a:path>
              <a:path w="243840" h="195580">
                <a:moveTo>
                  <a:pt x="141527" y="0"/>
                </a:moveTo>
                <a:lnTo>
                  <a:pt x="116275" y="0"/>
                </a:lnTo>
                <a:lnTo>
                  <a:pt x="67400" y="168914"/>
                </a:lnTo>
                <a:lnTo>
                  <a:pt x="78018" y="168914"/>
                </a:lnTo>
                <a:lnTo>
                  <a:pt x="123608" y="13085"/>
                </a:lnTo>
                <a:lnTo>
                  <a:pt x="243422" y="13085"/>
                </a:lnTo>
                <a:lnTo>
                  <a:pt x="243422" y="761"/>
                </a:lnTo>
                <a:lnTo>
                  <a:pt x="141527" y="761"/>
                </a:lnTo>
                <a:lnTo>
                  <a:pt x="141527" y="0"/>
                </a:lnTo>
                <a:close/>
              </a:path>
              <a:path w="243840" h="195580">
                <a:moveTo>
                  <a:pt x="32455" y="92070"/>
                </a:moveTo>
                <a:lnTo>
                  <a:pt x="0" y="106929"/>
                </a:lnTo>
                <a:lnTo>
                  <a:pt x="3060" y="114431"/>
                </a:lnTo>
                <a:lnTo>
                  <a:pt x="19787" y="106929"/>
                </a:lnTo>
                <a:lnTo>
                  <a:pt x="39212" y="106929"/>
                </a:lnTo>
                <a:lnTo>
                  <a:pt x="32455" y="92070"/>
                </a:lnTo>
                <a:close/>
              </a:path>
              <a:path w="243840" h="195580">
                <a:moveTo>
                  <a:pt x="243422" y="13085"/>
                </a:moveTo>
                <a:lnTo>
                  <a:pt x="129122" y="13085"/>
                </a:lnTo>
                <a:lnTo>
                  <a:pt x="129122" y="14477"/>
                </a:lnTo>
                <a:lnTo>
                  <a:pt x="243422" y="14477"/>
                </a:lnTo>
                <a:lnTo>
                  <a:pt x="243422" y="13085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89841" y="2520696"/>
            <a:ext cx="243840" cy="195580"/>
          </a:xfrm>
          <a:custGeom>
            <a:avLst/>
            <a:gdLst/>
            <a:ahLst/>
            <a:cxnLst/>
            <a:rect l="l" t="t" r="r" b="b"/>
            <a:pathLst>
              <a:path w="243839" h="195580">
                <a:moveTo>
                  <a:pt x="39258" y="106929"/>
                </a:moveTo>
                <a:lnTo>
                  <a:pt x="19811" y="106929"/>
                </a:lnTo>
                <a:lnTo>
                  <a:pt x="60828" y="195071"/>
                </a:lnTo>
                <a:lnTo>
                  <a:pt x="70353" y="195071"/>
                </a:lnTo>
                <a:lnTo>
                  <a:pt x="78020" y="168914"/>
                </a:lnTo>
                <a:lnTo>
                  <a:pt x="67436" y="168914"/>
                </a:lnTo>
                <a:lnTo>
                  <a:pt x="39258" y="106929"/>
                </a:lnTo>
                <a:close/>
              </a:path>
              <a:path w="243839" h="195580">
                <a:moveTo>
                  <a:pt x="141600" y="0"/>
                </a:moveTo>
                <a:lnTo>
                  <a:pt x="116323" y="0"/>
                </a:lnTo>
                <a:lnTo>
                  <a:pt x="67436" y="168914"/>
                </a:lnTo>
                <a:lnTo>
                  <a:pt x="78020" y="168914"/>
                </a:lnTo>
                <a:lnTo>
                  <a:pt x="123693" y="13085"/>
                </a:lnTo>
                <a:lnTo>
                  <a:pt x="243458" y="13085"/>
                </a:lnTo>
                <a:lnTo>
                  <a:pt x="243458" y="761"/>
                </a:lnTo>
                <a:lnTo>
                  <a:pt x="141600" y="761"/>
                </a:lnTo>
                <a:lnTo>
                  <a:pt x="141600" y="0"/>
                </a:lnTo>
                <a:close/>
              </a:path>
              <a:path w="243839" h="195580">
                <a:moveTo>
                  <a:pt x="32503" y="92070"/>
                </a:moveTo>
                <a:lnTo>
                  <a:pt x="0" y="106929"/>
                </a:lnTo>
                <a:lnTo>
                  <a:pt x="3047" y="114431"/>
                </a:lnTo>
                <a:lnTo>
                  <a:pt x="19811" y="106929"/>
                </a:lnTo>
                <a:lnTo>
                  <a:pt x="39258" y="106929"/>
                </a:lnTo>
                <a:lnTo>
                  <a:pt x="32503" y="92070"/>
                </a:lnTo>
                <a:close/>
              </a:path>
              <a:path w="243839" h="195580">
                <a:moveTo>
                  <a:pt x="243458" y="13085"/>
                </a:moveTo>
                <a:lnTo>
                  <a:pt x="129158" y="13085"/>
                </a:lnTo>
                <a:lnTo>
                  <a:pt x="129158" y="14477"/>
                </a:lnTo>
                <a:lnTo>
                  <a:pt x="243458" y="14477"/>
                </a:lnTo>
                <a:lnTo>
                  <a:pt x="243458" y="13085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32431" y="2479282"/>
            <a:ext cx="607695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30" dirty="0">
                <a:solidFill>
                  <a:srgbClr val="072C61"/>
                </a:solidFill>
                <a:latin typeface="Cambria Math"/>
                <a:cs typeface="Cambria Math"/>
              </a:rPr>
              <a:t>𝑥</a:t>
            </a:r>
            <a:r>
              <a:rPr sz="1600" spc="-5" dirty="0">
                <a:solidFill>
                  <a:srgbClr val="072C61"/>
                </a:solidFill>
                <a:latin typeface="Arial"/>
                <a:cs typeface="Arial"/>
              </a:rPr>
              <a:t>,</a:t>
            </a:r>
            <a:r>
              <a:rPr sz="1600" spc="16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425" spc="7" baseline="40935" dirty="0">
                <a:solidFill>
                  <a:srgbClr val="072C61"/>
                </a:solidFill>
                <a:latin typeface="Cambria Math"/>
                <a:cs typeface="Cambria Math"/>
              </a:rPr>
              <a:t>−</a:t>
            </a:r>
            <a:r>
              <a:rPr sz="1425" spc="60" baseline="40935" dirty="0">
                <a:solidFill>
                  <a:srgbClr val="072C61"/>
                </a:solidFill>
                <a:latin typeface="Cambria Math"/>
                <a:cs typeface="Cambria Math"/>
              </a:rPr>
              <a:t>1</a:t>
            </a:r>
            <a:r>
              <a:rPr sz="1425" baseline="40935" dirty="0">
                <a:solidFill>
                  <a:srgbClr val="072C61"/>
                </a:solidFill>
                <a:latin typeface="Cambria Math"/>
                <a:cs typeface="Cambria Math"/>
              </a:rPr>
              <a:t>  </a:t>
            </a:r>
            <a:r>
              <a:rPr sz="1425" spc="-142" baseline="40935" dirty="0">
                <a:solidFill>
                  <a:srgbClr val="072C61"/>
                </a:solidFill>
                <a:latin typeface="Cambria Math"/>
                <a:cs typeface="Cambria Math"/>
              </a:rPr>
              <a:t> </a:t>
            </a:r>
            <a:r>
              <a:rPr sz="1600" spc="-20" dirty="0">
                <a:solidFill>
                  <a:srgbClr val="072C61"/>
                </a:solidFill>
                <a:latin typeface="Cambria Math"/>
                <a:cs typeface="Cambria Math"/>
              </a:rPr>
              <a:t>𝑥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26873" y="2914521"/>
            <a:ext cx="102107" cy="131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7041" y="3307713"/>
            <a:ext cx="126492" cy="1600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7041" y="3734498"/>
            <a:ext cx="126492" cy="1600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14271" y="2868005"/>
            <a:ext cx="4133215" cy="1082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9705">
              <a:lnSpc>
                <a:spcPct val="159200"/>
              </a:lnSpc>
            </a:pPr>
            <a:r>
              <a:rPr sz="1600" spc="-10" dirty="0">
                <a:solidFill>
                  <a:srgbClr val="072C61"/>
                </a:solidFill>
                <a:latin typeface="Arial"/>
                <a:cs typeface="Arial"/>
              </a:rPr>
              <a:t>Supp</a:t>
            </a:r>
            <a:r>
              <a:rPr sz="1600" spc="-15" dirty="0">
                <a:solidFill>
                  <a:srgbClr val="072C61"/>
                </a:solidFill>
                <a:latin typeface="Arial"/>
                <a:cs typeface="Arial"/>
              </a:rPr>
              <a:t>orte</a:t>
            </a:r>
            <a:r>
              <a:rPr sz="1600" spc="-10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1600" spc="5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72C61"/>
                </a:solidFill>
                <a:latin typeface="Arial"/>
                <a:cs typeface="Arial"/>
              </a:rPr>
              <a:t>bot</a:t>
            </a:r>
            <a:r>
              <a:rPr sz="1600" spc="-10" dirty="0">
                <a:solidFill>
                  <a:srgbClr val="072C61"/>
                </a:solidFill>
                <a:latin typeface="Arial"/>
                <a:cs typeface="Arial"/>
              </a:rPr>
              <a:t>h</a:t>
            </a:r>
            <a:r>
              <a:rPr sz="1600" spc="5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72C61"/>
                </a:solidFill>
                <a:latin typeface="Arial"/>
                <a:cs typeface="Arial"/>
              </a:rPr>
              <a:t>in</a:t>
            </a:r>
            <a:r>
              <a:rPr sz="1600" spc="4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72C61"/>
                </a:solidFill>
                <a:latin typeface="Arial"/>
                <a:cs typeface="Arial"/>
              </a:rPr>
              <a:t>fi</a:t>
            </a:r>
            <a:r>
              <a:rPr sz="1600" spc="-20" dirty="0">
                <a:solidFill>
                  <a:srgbClr val="072C61"/>
                </a:solidFill>
                <a:latin typeface="Arial"/>
                <a:cs typeface="Arial"/>
              </a:rPr>
              <a:t>x</a:t>
            </a:r>
            <a:r>
              <a:rPr sz="1600" spc="-15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1600" spc="4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72C61"/>
                </a:solidFill>
                <a:latin typeface="Arial"/>
                <a:cs typeface="Arial"/>
              </a:rPr>
              <a:t>an</a:t>
            </a:r>
            <a:r>
              <a:rPr sz="1600" spc="-10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1600" spc="5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72C61"/>
                </a:solidFill>
                <a:latin typeface="Arial"/>
                <a:cs typeface="Arial"/>
              </a:rPr>
              <a:t>fl</a:t>
            </a:r>
            <a:r>
              <a:rPr sz="1600" spc="-15" dirty="0">
                <a:solidFill>
                  <a:srgbClr val="072C61"/>
                </a:solidFill>
                <a:latin typeface="Arial"/>
                <a:cs typeface="Arial"/>
              </a:rPr>
              <a:t>oa</a:t>
            </a:r>
            <a:r>
              <a:rPr sz="1600" spc="-5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600" spc="4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72C61"/>
                </a:solidFill>
                <a:latin typeface="Arial"/>
                <a:cs typeface="Arial"/>
              </a:rPr>
              <a:t>operat</a:t>
            </a:r>
            <a:r>
              <a:rPr sz="1600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600" spc="-15" dirty="0">
                <a:solidFill>
                  <a:srgbClr val="072C61"/>
                </a:solidFill>
                <a:latin typeface="Arial"/>
                <a:cs typeface="Arial"/>
              </a:rPr>
              <a:t>ons</a:t>
            </a:r>
            <a:r>
              <a:rPr sz="1600" spc="-1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Mu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tip</a:t>
            </a:r>
            <a:r>
              <a:rPr sz="1800" spc="-15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spc="6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12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8</a:t>
            </a:r>
            <a:r>
              <a:rPr sz="1800" spc="6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1800" spc="5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256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-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b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800" spc="-3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800" spc="-30" dirty="0">
                <a:solidFill>
                  <a:srgbClr val="072C61"/>
                </a:solidFill>
                <a:latin typeface="Arial"/>
                <a:cs typeface="Arial"/>
              </a:rPr>
              <a:t>X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800" spc="5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terfac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spc="-25" dirty="0">
                <a:solidFill>
                  <a:srgbClr val="072C61"/>
                </a:solidFill>
                <a:latin typeface="Arial"/>
                <a:cs typeface="Arial"/>
              </a:rPr>
              <a:t>x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te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072C61"/>
                </a:solidFill>
                <a:latin typeface="Arial"/>
                <a:cs typeface="Arial"/>
              </a:rPr>
              <a:t>b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800" spc="8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72C61"/>
                </a:solidFill>
                <a:latin typeface="Arial"/>
                <a:cs typeface="Arial"/>
              </a:rPr>
              <a:t>ISA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</a:t>
            </a:r>
            <a:r>
              <a:rPr spc="-5" dirty="0"/>
              <a:t>EV</a:t>
            </a:r>
            <a:r>
              <a:rPr dirty="0"/>
              <a:t>A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5" dirty="0"/>
              <a:t>nc</a:t>
            </a:r>
            <a:r>
              <a:rPr dirty="0"/>
              <a:t>.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i</a:t>
            </a:r>
            <a:r>
              <a:rPr spc="5" dirty="0"/>
              <a:t>g</a:t>
            </a:r>
            <a:r>
              <a:rPr spc="-5" dirty="0"/>
              <a:t>ht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5" dirty="0"/>
              <a:t>ese</a:t>
            </a:r>
            <a:r>
              <a:rPr dirty="0"/>
              <a:t>r</a:t>
            </a:r>
            <a:r>
              <a:rPr spc="-15" dirty="0"/>
              <a:t>v</a:t>
            </a:r>
            <a:r>
              <a:rPr spc="-5" dirty="0"/>
              <a:t>ed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0" name="object 30"/>
          <p:cNvSpPr txBox="1"/>
          <p:nvPr/>
        </p:nvSpPr>
        <p:spPr>
          <a:xfrm>
            <a:off x="452698" y="4301322"/>
            <a:ext cx="8347709" cy="462280"/>
          </a:xfrm>
          <a:prstGeom prst="rect">
            <a:avLst/>
          </a:prstGeom>
          <a:solidFill>
            <a:srgbClr val="072C61"/>
          </a:solidFill>
        </p:spPr>
        <p:txBody>
          <a:bodyPr vert="horz" wrap="square" lIns="0" tIns="0" rIns="0" bIns="0" rtlCol="0">
            <a:spAutoFit/>
          </a:bodyPr>
          <a:lstStyle/>
          <a:p>
            <a:pPr marL="35179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anc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e,</a:t>
            </a: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yet</a:t>
            </a:r>
            <a:r>
              <a:rPr sz="24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fle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precisi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op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ration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5277754" y="1120526"/>
          <a:ext cx="3118485" cy="172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9391"/>
                <a:gridCol w="1199784"/>
              </a:tblGrid>
              <a:tr h="502919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72C61"/>
                    </a:solidFill>
                  </a:tcPr>
                </a:tc>
                <a:tc>
                  <a:txBody>
                    <a:bodyPr/>
                    <a:lstStyle/>
                    <a:p>
                      <a:pPr marL="223520" marR="154940" indent="-59690">
                        <a:lnSpc>
                          <a:spcPct val="100000"/>
                        </a:lnSpc>
                      </a:pPr>
                      <a:r>
                        <a:rPr sz="13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3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3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3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3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3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3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</a:t>
                      </a:r>
                      <a:r>
                        <a:rPr sz="13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ers</a:t>
                      </a:r>
                      <a:r>
                        <a:rPr sz="135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per</a:t>
                      </a:r>
                      <a:r>
                        <a:rPr sz="1350" b="1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3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3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72C61"/>
                    </a:solidFill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ala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d-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point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97A7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3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97A7B"/>
                    </a:solidFill>
                  </a:tcPr>
                </a:tc>
              </a:tr>
              <a:tr h="30479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ala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loa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g-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poi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99A9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3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99A9C"/>
                    </a:solidFill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ct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point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97A7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3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128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97A7B"/>
                    </a:solidFill>
                  </a:tcPr>
                </a:tc>
              </a:tr>
              <a:tr h="29717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350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35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35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3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35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350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Floating-</a:t>
                      </a:r>
                      <a:r>
                        <a:rPr sz="135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35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35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99A9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3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99A9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4045" y="827202"/>
            <a:ext cx="5903457" cy="3922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">
              <a:lnSpc>
                <a:spcPct val="100000"/>
              </a:lnSpc>
            </a:pPr>
            <a:r>
              <a:rPr spc="-30" dirty="0"/>
              <a:t>C</a:t>
            </a:r>
            <a:r>
              <a:rPr spc="-35" dirty="0"/>
              <a:t>E</a:t>
            </a:r>
            <a:r>
              <a:rPr spc="-229" dirty="0"/>
              <a:t>V</a:t>
            </a:r>
            <a:r>
              <a:rPr spc="-30" dirty="0"/>
              <a:t>A</a:t>
            </a:r>
            <a:r>
              <a:rPr spc="-10" dirty="0"/>
              <a:t>-</a:t>
            </a:r>
            <a:r>
              <a:rPr spc="-30" dirty="0">
                <a:solidFill>
                  <a:srgbClr val="CDD903"/>
                </a:solidFill>
              </a:rPr>
              <a:t>XM</a:t>
            </a:r>
            <a:r>
              <a:rPr spc="-20" dirty="0">
                <a:solidFill>
                  <a:srgbClr val="CDD903"/>
                </a:solidFill>
              </a:rPr>
              <a:t>4</a:t>
            </a:r>
            <a:r>
              <a:rPr spc="120" dirty="0">
                <a:solidFill>
                  <a:srgbClr val="CDD903"/>
                </a:solidFill>
                <a:latin typeface="Times New Roman"/>
                <a:cs typeface="Times New Roman"/>
              </a:rPr>
              <a:t> </a:t>
            </a:r>
            <a:r>
              <a:rPr spc="-25" dirty="0"/>
              <a:t>Bloc</a:t>
            </a:r>
            <a:r>
              <a:rPr spc="-20" dirty="0"/>
              <a:t>k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25" dirty="0"/>
              <a:t>Diagram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63374" y="1280010"/>
            <a:ext cx="1371600" cy="462280"/>
          </a:xfrm>
          <a:prstGeom prst="rect">
            <a:avLst/>
          </a:prstGeom>
          <a:ln w="12700">
            <a:solidFill>
              <a:srgbClr val="1C71E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2885" marR="75565" indent="-140335">
              <a:lnSpc>
                <a:spcPct val="100000"/>
              </a:lnSpc>
            </a:pPr>
            <a:r>
              <a:rPr sz="1200" b="1" spc="-10" dirty="0">
                <a:solidFill>
                  <a:srgbClr val="072C61"/>
                </a:solidFill>
                <a:latin typeface="Arial"/>
                <a:cs typeface="Arial"/>
              </a:rPr>
              <a:t>Pa</a:t>
            </a:r>
            <a:r>
              <a:rPr sz="1200" b="1" spc="-5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200" b="1" spc="-5" dirty="0">
                <a:solidFill>
                  <a:srgbClr val="072C61"/>
                </a:solidFill>
                <a:latin typeface="Arial"/>
                <a:cs typeface="Arial"/>
              </a:rPr>
              <a:t>ll</a:t>
            </a:r>
            <a:r>
              <a:rPr sz="1200" b="1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200" b="1" spc="-5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200" b="1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072C61"/>
                </a:solidFill>
                <a:latin typeface="Arial"/>
                <a:cs typeface="Arial"/>
              </a:rPr>
              <a:t>Random</a:t>
            </a:r>
            <a:r>
              <a:rPr sz="1200" b="1" spc="-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072C61"/>
                </a:solidFill>
                <a:latin typeface="Arial"/>
                <a:cs typeface="Arial"/>
              </a:rPr>
              <a:t>M</a:t>
            </a:r>
            <a:r>
              <a:rPr sz="1200" b="1" dirty="0">
                <a:solidFill>
                  <a:srgbClr val="072C61"/>
                </a:solidFill>
                <a:latin typeface="Arial"/>
                <a:cs typeface="Arial"/>
              </a:rPr>
              <a:t>em</a:t>
            </a:r>
            <a:r>
              <a:rPr sz="1200" b="1" spc="-2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200" b="1" spc="-4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072C61"/>
                </a:solidFill>
                <a:latin typeface="Arial"/>
                <a:cs typeface="Arial"/>
              </a:rPr>
              <a:t>ccess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04228" y="1504066"/>
            <a:ext cx="566420" cy="554355"/>
          </a:xfrm>
          <a:custGeom>
            <a:avLst/>
            <a:gdLst/>
            <a:ahLst/>
            <a:cxnLst/>
            <a:rect l="l" t="t" r="r" b="b"/>
            <a:pathLst>
              <a:path w="566420" h="554355">
                <a:moveTo>
                  <a:pt x="33677" y="479037"/>
                </a:moveTo>
                <a:lnTo>
                  <a:pt x="0" y="511055"/>
                </a:lnTo>
                <a:lnTo>
                  <a:pt x="159" y="523068"/>
                </a:lnTo>
                <a:lnTo>
                  <a:pt x="4112" y="534589"/>
                </a:lnTo>
                <a:lnTo>
                  <a:pt x="15524" y="545040"/>
                </a:lnTo>
                <a:lnTo>
                  <a:pt x="27120" y="551348"/>
                </a:lnTo>
                <a:lnTo>
                  <a:pt x="38491" y="553799"/>
                </a:lnTo>
                <a:lnTo>
                  <a:pt x="49231" y="552680"/>
                </a:lnTo>
                <a:lnTo>
                  <a:pt x="58933" y="548278"/>
                </a:lnTo>
                <a:lnTo>
                  <a:pt x="68272" y="537173"/>
                </a:lnTo>
                <a:lnTo>
                  <a:pt x="73617" y="525565"/>
                </a:lnTo>
                <a:lnTo>
                  <a:pt x="73895" y="523493"/>
                </a:lnTo>
                <a:lnTo>
                  <a:pt x="44399" y="523493"/>
                </a:lnTo>
                <a:lnTo>
                  <a:pt x="31079" y="509777"/>
                </a:lnTo>
                <a:lnTo>
                  <a:pt x="56867" y="484567"/>
                </a:lnTo>
                <a:lnTo>
                  <a:pt x="45391" y="479942"/>
                </a:lnTo>
                <a:lnTo>
                  <a:pt x="33677" y="479037"/>
                </a:lnTo>
                <a:close/>
              </a:path>
              <a:path w="566420" h="554355">
                <a:moveTo>
                  <a:pt x="56867" y="484567"/>
                </a:moveTo>
                <a:lnTo>
                  <a:pt x="31079" y="509777"/>
                </a:lnTo>
                <a:lnTo>
                  <a:pt x="44399" y="523493"/>
                </a:lnTo>
                <a:lnTo>
                  <a:pt x="70420" y="498049"/>
                </a:lnTo>
                <a:lnTo>
                  <a:pt x="67744" y="493170"/>
                </a:lnTo>
                <a:lnTo>
                  <a:pt x="56973" y="484610"/>
                </a:lnTo>
                <a:close/>
              </a:path>
              <a:path w="566420" h="554355">
                <a:moveTo>
                  <a:pt x="70420" y="498049"/>
                </a:moveTo>
                <a:lnTo>
                  <a:pt x="44399" y="523493"/>
                </a:lnTo>
                <a:lnTo>
                  <a:pt x="73895" y="523493"/>
                </a:lnTo>
                <a:lnTo>
                  <a:pt x="75172" y="513999"/>
                </a:lnTo>
                <a:lnTo>
                  <a:pt x="73146" y="503019"/>
                </a:lnTo>
                <a:lnTo>
                  <a:pt x="70420" y="498049"/>
                </a:lnTo>
                <a:close/>
              </a:path>
              <a:path w="566420" h="554355">
                <a:moveTo>
                  <a:pt x="552531" y="0"/>
                </a:moveTo>
                <a:lnTo>
                  <a:pt x="56867" y="484567"/>
                </a:lnTo>
                <a:lnTo>
                  <a:pt x="67744" y="493170"/>
                </a:lnTo>
                <a:lnTo>
                  <a:pt x="70420" y="498049"/>
                </a:lnTo>
                <a:lnTo>
                  <a:pt x="565850" y="13594"/>
                </a:lnTo>
                <a:lnTo>
                  <a:pt x="552531" y="0"/>
                </a:lnTo>
                <a:close/>
              </a:path>
            </a:pathLst>
          </a:custGeom>
          <a:solidFill>
            <a:srgbClr val="1C7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04029" y="1505955"/>
            <a:ext cx="567690" cy="909319"/>
          </a:xfrm>
          <a:custGeom>
            <a:avLst/>
            <a:gdLst/>
            <a:ahLst/>
            <a:cxnLst/>
            <a:rect l="l" t="t" r="r" b="b"/>
            <a:pathLst>
              <a:path w="567690" h="909319">
                <a:moveTo>
                  <a:pt x="38027" y="836202"/>
                </a:moveTo>
                <a:lnTo>
                  <a:pt x="676" y="865043"/>
                </a:lnTo>
                <a:lnTo>
                  <a:pt x="0" y="876947"/>
                </a:lnTo>
                <a:lnTo>
                  <a:pt x="2967" y="888387"/>
                </a:lnTo>
                <a:lnTo>
                  <a:pt x="9357" y="898462"/>
                </a:lnTo>
                <a:lnTo>
                  <a:pt x="22843" y="905764"/>
                </a:lnTo>
                <a:lnTo>
                  <a:pt x="35425" y="909197"/>
                </a:lnTo>
                <a:lnTo>
                  <a:pt x="46836" y="909118"/>
                </a:lnTo>
                <a:lnTo>
                  <a:pt x="56804" y="905882"/>
                </a:lnTo>
                <a:lnTo>
                  <a:pt x="65060" y="899846"/>
                </a:lnTo>
                <a:lnTo>
                  <a:pt x="71727" y="886729"/>
                </a:lnTo>
                <a:lnTo>
                  <a:pt x="73681" y="878092"/>
                </a:lnTo>
                <a:lnTo>
                  <a:pt x="46000" y="878092"/>
                </a:lnTo>
                <a:lnTo>
                  <a:pt x="29755" y="868305"/>
                </a:lnTo>
                <a:lnTo>
                  <a:pt x="47900" y="838090"/>
                </a:lnTo>
                <a:lnTo>
                  <a:pt x="38027" y="836202"/>
                </a:lnTo>
                <a:close/>
              </a:path>
              <a:path w="567690" h="909319">
                <a:moveTo>
                  <a:pt x="47900" y="838090"/>
                </a:moveTo>
                <a:lnTo>
                  <a:pt x="29755" y="868305"/>
                </a:lnTo>
                <a:lnTo>
                  <a:pt x="46000" y="878092"/>
                </a:lnTo>
                <a:lnTo>
                  <a:pt x="64830" y="846744"/>
                </a:lnTo>
                <a:lnTo>
                  <a:pt x="63188" y="844750"/>
                </a:lnTo>
                <a:lnTo>
                  <a:pt x="50362" y="838560"/>
                </a:lnTo>
                <a:lnTo>
                  <a:pt x="47900" y="838090"/>
                </a:lnTo>
                <a:close/>
              </a:path>
              <a:path w="567690" h="909319">
                <a:moveTo>
                  <a:pt x="64830" y="846744"/>
                </a:moveTo>
                <a:lnTo>
                  <a:pt x="46000" y="878092"/>
                </a:lnTo>
                <a:lnTo>
                  <a:pt x="73681" y="878092"/>
                </a:lnTo>
                <a:lnTo>
                  <a:pt x="74540" y="874297"/>
                </a:lnTo>
                <a:lnTo>
                  <a:pt x="73832" y="862914"/>
                </a:lnTo>
                <a:lnTo>
                  <a:pt x="69937" y="852944"/>
                </a:lnTo>
                <a:lnTo>
                  <a:pt x="64830" y="846744"/>
                </a:lnTo>
                <a:close/>
              </a:path>
              <a:path w="567690" h="909319">
                <a:moveTo>
                  <a:pt x="551206" y="0"/>
                </a:moveTo>
                <a:lnTo>
                  <a:pt x="47900" y="838090"/>
                </a:lnTo>
                <a:lnTo>
                  <a:pt x="50362" y="838560"/>
                </a:lnTo>
                <a:lnTo>
                  <a:pt x="63188" y="844750"/>
                </a:lnTo>
                <a:lnTo>
                  <a:pt x="64830" y="846744"/>
                </a:lnTo>
                <a:lnTo>
                  <a:pt x="567574" y="9784"/>
                </a:lnTo>
                <a:lnTo>
                  <a:pt x="551206" y="0"/>
                </a:lnTo>
                <a:close/>
              </a:path>
            </a:pathLst>
          </a:custGeom>
          <a:solidFill>
            <a:srgbClr val="1C7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932" y="3251252"/>
            <a:ext cx="1215390" cy="415925"/>
          </a:xfrm>
          <a:custGeom>
            <a:avLst/>
            <a:gdLst/>
            <a:ahLst/>
            <a:cxnLst/>
            <a:rect l="l" t="t" r="r" b="b"/>
            <a:pathLst>
              <a:path w="1215390" h="415925">
                <a:moveTo>
                  <a:pt x="0" y="415491"/>
                </a:moveTo>
                <a:lnTo>
                  <a:pt x="1215307" y="415491"/>
                </a:lnTo>
                <a:lnTo>
                  <a:pt x="1215307" y="0"/>
                </a:lnTo>
                <a:lnTo>
                  <a:pt x="0" y="0"/>
                </a:lnTo>
                <a:lnTo>
                  <a:pt x="0" y="4154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932" y="3251252"/>
            <a:ext cx="1215390" cy="415925"/>
          </a:xfrm>
          <a:prstGeom prst="rect">
            <a:avLst/>
          </a:prstGeom>
          <a:ln w="12700">
            <a:solidFill>
              <a:srgbClr val="1C71E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4154">
              <a:lnSpc>
                <a:spcPct val="100000"/>
              </a:lnSpc>
            </a:pPr>
            <a:r>
              <a:rPr sz="1200" b="1" spc="-5" dirty="0">
                <a:solidFill>
                  <a:srgbClr val="072C61"/>
                </a:solidFill>
                <a:latin typeface="Arial"/>
                <a:cs typeface="Arial"/>
              </a:rPr>
              <a:t>Multi</a:t>
            </a:r>
            <a:r>
              <a:rPr sz="1200" b="1" spc="-10" dirty="0">
                <a:solidFill>
                  <a:srgbClr val="072C61"/>
                </a:solidFill>
                <a:latin typeface="Arial"/>
                <a:cs typeface="Arial"/>
              </a:rPr>
              <a:t>-</a:t>
            </a:r>
            <a:r>
              <a:rPr sz="1200" b="1" spc="-5" dirty="0">
                <a:solidFill>
                  <a:srgbClr val="072C61"/>
                </a:solidFill>
                <a:latin typeface="Arial"/>
                <a:cs typeface="Arial"/>
              </a:rPr>
              <a:t>Core</a:t>
            </a:r>
            <a:endParaRPr sz="1200">
              <a:latin typeface="Arial"/>
              <a:cs typeface="Arial"/>
            </a:endParaRPr>
          </a:p>
          <a:p>
            <a:pPr marL="239395">
              <a:lnSpc>
                <a:spcPct val="100000"/>
              </a:lnSpc>
            </a:pPr>
            <a:r>
              <a:rPr sz="1200" b="1" dirty="0">
                <a:solidFill>
                  <a:srgbClr val="072C61"/>
                </a:solidFill>
                <a:latin typeface="Arial"/>
                <a:cs typeface="Arial"/>
              </a:rPr>
              <a:t>In</a:t>
            </a:r>
            <a:r>
              <a:rPr sz="1200" b="1" spc="-5" dirty="0">
                <a:solidFill>
                  <a:srgbClr val="072C61"/>
                </a:solidFill>
                <a:latin typeface="Arial"/>
                <a:cs typeface="Arial"/>
              </a:rPr>
              <a:t>te</a:t>
            </a:r>
            <a:r>
              <a:rPr sz="1200" b="1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1200" b="1" spc="-5" dirty="0">
                <a:solidFill>
                  <a:srgbClr val="072C61"/>
                </a:solidFill>
                <a:latin typeface="Arial"/>
                <a:cs typeface="Arial"/>
              </a:rPr>
              <a:t>fa</a:t>
            </a:r>
            <a:r>
              <a:rPr sz="1200" b="1" spc="5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1200" b="1" spc="-5" dirty="0">
                <a:solidFill>
                  <a:srgbClr val="072C61"/>
                </a:solidFill>
                <a:latin typeface="Arial"/>
                <a:cs typeface="Arial"/>
              </a:rPr>
              <a:t>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26176" y="3411223"/>
            <a:ext cx="123825" cy="85725"/>
          </a:xfrm>
          <a:custGeom>
            <a:avLst/>
            <a:gdLst/>
            <a:ahLst/>
            <a:cxnLst/>
            <a:rect l="l" t="t" r="r" b="b"/>
            <a:pathLst>
              <a:path w="123825" h="85725">
                <a:moveTo>
                  <a:pt x="48613" y="40498"/>
                </a:moveTo>
                <a:lnTo>
                  <a:pt x="63261" y="76950"/>
                </a:lnTo>
                <a:lnTo>
                  <a:pt x="86260" y="85544"/>
                </a:lnTo>
                <a:lnTo>
                  <a:pt x="96760" y="83115"/>
                </a:lnTo>
                <a:lnTo>
                  <a:pt x="106738" y="77046"/>
                </a:lnTo>
                <a:lnTo>
                  <a:pt x="115726" y="67180"/>
                </a:lnTo>
                <a:lnTo>
                  <a:pt x="121681" y="56256"/>
                </a:lnTo>
                <a:lnTo>
                  <a:pt x="81415" y="56256"/>
                </a:lnTo>
                <a:lnTo>
                  <a:pt x="48613" y="40498"/>
                </a:lnTo>
                <a:close/>
              </a:path>
              <a:path w="123825" h="85725">
                <a:moveTo>
                  <a:pt x="57176" y="23504"/>
                </a:moveTo>
                <a:lnTo>
                  <a:pt x="56987" y="23667"/>
                </a:lnTo>
                <a:lnTo>
                  <a:pt x="49550" y="35217"/>
                </a:lnTo>
                <a:lnTo>
                  <a:pt x="48613" y="40498"/>
                </a:lnTo>
                <a:lnTo>
                  <a:pt x="81415" y="56256"/>
                </a:lnTo>
                <a:lnTo>
                  <a:pt x="89666" y="39111"/>
                </a:lnTo>
                <a:lnTo>
                  <a:pt x="57176" y="23504"/>
                </a:lnTo>
                <a:close/>
              </a:path>
              <a:path w="123825" h="85725">
                <a:moveTo>
                  <a:pt x="88550" y="9781"/>
                </a:moveTo>
                <a:lnTo>
                  <a:pt x="77156" y="10859"/>
                </a:lnTo>
                <a:lnTo>
                  <a:pt x="66412" y="15517"/>
                </a:lnTo>
                <a:lnTo>
                  <a:pt x="57176" y="23504"/>
                </a:lnTo>
                <a:lnTo>
                  <a:pt x="89666" y="39111"/>
                </a:lnTo>
                <a:lnTo>
                  <a:pt x="81415" y="56256"/>
                </a:lnTo>
                <a:lnTo>
                  <a:pt x="121681" y="56256"/>
                </a:lnTo>
                <a:lnTo>
                  <a:pt x="123258" y="53363"/>
                </a:lnTo>
                <a:lnTo>
                  <a:pt x="102120" y="13334"/>
                </a:lnTo>
                <a:lnTo>
                  <a:pt x="99926" y="12376"/>
                </a:lnTo>
                <a:lnTo>
                  <a:pt x="88550" y="9781"/>
                </a:lnTo>
                <a:close/>
              </a:path>
              <a:path w="123825" h="85725">
                <a:moveTo>
                  <a:pt x="8250" y="0"/>
                </a:moveTo>
                <a:lnTo>
                  <a:pt x="0" y="17144"/>
                </a:lnTo>
                <a:lnTo>
                  <a:pt x="48613" y="40498"/>
                </a:lnTo>
                <a:lnTo>
                  <a:pt x="49550" y="35217"/>
                </a:lnTo>
                <a:lnTo>
                  <a:pt x="56987" y="23667"/>
                </a:lnTo>
                <a:lnTo>
                  <a:pt x="57176" y="23504"/>
                </a:lnTo>
                <a:lnTo>
                  <a:pt x="8250" y="0"/>
                </a:lnTo>
                <a:close/>
              </a:path>
            </a:pathLst>
          </a:custGeom>
          <a:solidFill>
            <a:srgbClr val="1C7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255" y="3738052"/>
            <a:ext cx="1229360" cy="591185"/>
          </a:xfrm>
          <a:custGeom>
            <a:avLst/>
            <a:gdLst/>
            <a:ahLst/>
            <a:cxnLst/>
            <a:rect l="l" t="t" r="r" b="b"/>
            <a:pathLst>
              <a:path w="1229360" h="591185">
                <a:moveTo>
                  <a:pt x="0" y="590930"/>
                </a:moveTo>
                <a:lnTo>
                  <a:pt x="1228773" y="590930"/>
                </a:lnTo>
                <a:lnTo>
                  <a:pt x="1228773" y="0"/>
                </a:lnTo>
                <a:lnTo>
                  <a:pt x="0" y="0"/>
                </a:lnTo>
                <a:lnTo>
                  <a:pt x="0" y="5909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255" y="3738052"/>
            <a:ext cx="1229360" cy="591185"/>
          </a:xfrm>
          <a:custGeom>
            <a:avLst/>
            <a:gdLst/>
            <a:ahLst/>
            <a:cxnLst/>
            <a:rect l="l" t="t" r="r" b="b"/>
            <a:pathLst>
              <a:path w="1229360" h="591185">
                <a:moveTo>
                  <a:pt x="0" y="590930"/>
                </a:moveTo>
                <a:lnTo>
                  <a:pt x="1228773" y="590930"/>
                </a:lnTo>
                <a:lnTo>
                  <a:pt x="1228773" y="0"/>
                </a:lnTo>
                <a:lnTo>
                  <a:pt x="0" y="0"/>
                </a:lnTo>
                <a:lnTo>
                  <a:pt x="0" y="590930"/>
                </a:lnTo>
                <a:close/>
              </a:path>
            </a:pathLst>
          </a:custGeom>
          <a:ln w="12700">
            <a:solidFill>
              <a:srgbClr val="1C71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569" y="3771949"/>
            <a:ext cx="1216025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</a:pPr>
            <a:r>
              <a:rPr sz="1200" b="1" spc="-4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072C61"/>
                </a:solidFill>
                <a:latin typeface="Arial"/>
                <a:cs typeface="Arial"/>
              </a:rPr>
              <a:t>ut</a:t>
            </a:r>
            <a:r>
              <a:rPr sz="1200" b="1" dirty="0">
                <a:solidFill>
                  <a:srgbClr val="072C61"/>
                </a:solidFill>
                <a:latin typeface="Arial"/>
                <a:cs typeface="Arial"/>
              </a:rPr>
              <a:t>oma</a:t>
            </a:r>
            <a:r>
              <a:rPr sz="1200" b="1" spc="-5" dirty="0">
                <a:solidFill>
                  <a:srgbClr val="072C61"/>
                </a:solidFill>
                <a:latin typeface="Arial"/>
                <a:cs typeface="Arial"/>
              </a:rPr>
              <a:t>tic</a:t>
            </a:r>
            <a:r>
              <a:rPr sz="1200" b="1" spc="-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072C61"/>
                </a:solidFill>
                <a:latin typeface="Arial"/>
                <a:cs typeface="Arial"/>
              </a:rPr>
              <a:t>m</a:t>
            </a:r>
            <a:r>
              <a:rPr sz="1200" b="1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072C61"/>
                </a:solidFill>
                <a:latin typeface="Arial"/>
                <a:cs typeface="Arial"/>
              </a:rPr>
              <a:t>nag</a:t>
            </a:r>
            <a:r>
              <a:rPr sz="1200" b="1" spc="-5" dirty="0">
                <a:solidFill>
                  <a:srgbClr val="072C61"/>
                </a:solidFill>
                <a:latin typeface="Arial"/>
                <a:cs typeface="Arial"/>
              </a:rPr>
              <a:t>em</a:t>
            </a:r>
            <a:r>
              <a:rPr sz="1200" b="1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072C61"/>
                </a:solidFill>
                <a:latin typeface="Arial"/>
                <a:cs typeface="Arial"/>
              </a:rPr>
              <a:t>nt</a:t>
            </a:r>
            <a:r>
              <a:rPr sz="1200" b="1" spc="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072C61"/>
                </a:solidFill>
                <a:latin typeface="Arial"/>
                <a:cs typeface="Arial"/>
              </a:rPr>
              <a:t>of</a:t>
            </a:r>
            <a:r>
              <a:rPr sz="1200" b="1" spc="-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072C61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072C61"/>
                </a:solidFill>
                <a:latin typeface="Arial"/>
                <a:cs typeface="Arial"/>
              </a:rPr>
              <a:t>W</a:t>
            </a:r>
            <a:r>
              <a:rPr sz="1200" b="1" spc="3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200" b="1" spc="5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072C61"/>
                </a:solidFill>
                <a:latin typeface="Arial"/>
                <a:cs typeface="Arial"/>
              </a:rPr>
              <a:t>cce</a:t>
            </a:r>
            <a:r>
              <a:rPr sz="1200" b="1" spc="-5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200" b="1" spc="-15" dirty="0">
                <a:solidFill>
                  <a:srgbClr val="072C61"/>
                </a:solidFill>
                <a:latin typeface="Arial"/>
                <a:cs typeface="Arial"/>
              </a:rPr>
              <a:t>er</a:t>
            </a:r>
            <a:r>
              <a:rPr sz="1200" b="1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200" b="1" spc="-20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200" b="1" spc="-25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200" b="1" spc="-15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64133" y="3736781"/>
            <a:ext cx="292100" cy="303530"/>
          </a:xfrm>
          <a:custGeom>
            <a:avLst/>
            <a:gdLst/>
            <a:ahLst/>
            <a:cxnLst/>
            <a:rect l="l" t="t" r="r" b="b"/>
            <a:pathLst>
              <a:path w="292100" h="303529">
                <a:moveTo>
                  <a:pt x="222227" y="56862"/>
                </a:moveTo>
                <a:lnTo>
                  <a:pt x="0" y="290163"/>
                </a:lnTo>
                <a:lnTo>
                  <a:pt x="13740" y="303306"/>
                </a:lnTo>
                <a:lnTo>
                  <a:pt x="236330" y="69672"/>
                </a:lnTo>
                <a:lnTo>
                  <a:pt x="235870" y="69499"/>
                </a:lnTo>
                <a:lnTo>
                  <a:pt x="224747" y="61187"/>
                </a:lnTo>
                <a:lnTo>
                  <a:pt x="222227" y="56862"/>
                </a:lnTo>
                <a:close/>
              </a:path>
              <a:path w="292100" h="303529">
                <a:moveTo>
                  <a:pt x="291555" y="30546"/>
                </a:moveTo>
                <a:lnTo>
                  <a:pt x="247293" y="30546"/>
                </a:lnTo>
                <a:lnTo>
                  <a:pt x="261140" y="43631"/>
                </a:lnTo>
                <a:lnTo>
                  <a:pt x="236330" y="69672"/>
                </a:lnTo>
                <a:lnTo>
                  <a:pt x="247589" y="73889"/>
                </a:lnTo>
                <a:lnTo>
                  <a:pt x="259261" y="74525"/>
                </a:lnTo>
                <a:lnTo>
                  <a:pt x="270245" y="71575"/>
                </a:lnTo>
                <a:lnTo>
                  <a:pt x="279898" y="65210"/>
                </a:lnTo>
                <a:lnTo>
                  <a:pt x="281833" y="63312"/>
                </a:lnTo>
                <a:lnTo>
                  <a:pt x="288847" y="52967"/>
                </a:lnTo>
                <a:lnTo>
                  <a:pt x="292062" y="41347"/>
                </a:lnTo>
                <a:lnTo>
                  <a:pt x="291555" y="30546"/>
                </a:lnTo>
                <a:close/>
              </a:path>
              <a:path w="292100" h="303529">
                <a:moveTo>
                  <a:pt x="247293" y="30546"/>
                </a:moveTo>
                <a:lnTo>
                  <a:pt x="222227" y="56862"/>
                </a:lnTo>
                <a:lnTo>
                  <a:pt x="224747" y="61187"/>
                </a:lnTo>
                <a:lnTo>
                  <a:pt x="235870" y="69499"/>
                </a:lnTo>
                <a:lnTo>
                  <a:pt x="236330" y="69672"/>
                </a:lnTo>
                <a:lnTo>
                  <a:pt x="261140" y="43631"/>
                </a:lnTo>
                <a:lnTo>
                  <a:pt x="247293" y="30546"/>
                </a:lnTo>
                <a:close/>
              </a:path>
              <a:path w="292100" h="303529">
                <a:moveTo>
                  <a:pt x="252349" y="0"/>
                </a:moveTo>
                <a:lnTo>
                  <a:pt x="218108" y="29219"/>
                </a:lnTo>
                <a:lnTo>
                  <a:pt x="216854" y="40748"/>
                </a:lnTo>
                <a:lnTo>
                  <a:pt x="219144" y="51572"/>
                </a:lnTo>
                <a:lnTo>
                  <a:pt x="222227" y="56862"/>
                </a:lnTo>
                <a:lnTo>
                  <a:pt x="247293" y="30546"/>
                </a:lnTo>
                <a:lnTo>
                  <a:pt x="291555" y="30546"/>
                </a:lnTo>
                <a:lnTo>
                  <a:pt x="291501" y="29397"/>
                </a:lnTo>
                <a:lnTo>
                  <a:pt x="287192" y="18062"/>
                </a:lnTo>
                <a:lnTo>
                  <a:pt x="275485" y="8018"/>
                </a:lnTo>
                <a:lnTo>
                  <a:pt x="263741" y="2098"/>
                </a:lnTo>
                <a:lnTo>
                  <a:pt x="252349" y="0"/>
                </a:lnTo>
                <a:close/>
              </a:path>
            </a:pathLst>
          </a:custGeom>
          <a:solidFill>
            <a:srgbClr val="1C7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74041" y="2946773"/>
            <a:ext cx="1388110" cy="277495"/>
          </a:xfrm>
          <a:prstGeom prst="rect">
            <a:avLst/>
          </a:prstGeom>
          <a:ln w="12700">
            <a:solidFill>
              <a:srgbClr val="1C71E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7025">
              <a:lnSpc>
                <a:spcPct val="100000"/>
              </a:lnSpc>
            </a:pPr>
            <a:r>
              <a:rPr sz="1200" b="1" dirty="0">
                <a:solidFill>
                  <a:srgbClr val="072C61"/>
                </a:solidFill>
                <a:latin typeface="Arial"/>
                <a:cs typeface="Arial"/>
              </a:rPr>
              <a:t>128</a:t>
            </a:r>
            <a:r>
              <a:rPr sz="1200" b="1" spc="1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072C61"/>
                </a:solidFill>
                <a:latin typeface="Arial"/>
                <a:cs typeface="Arial"/>
              </a:rPr>
              <a:t>M</a:t>
            </a:r>
            <a:r>
              <a:rPr sz="1200" b="1" spc="-4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200" b="1" spc="-5" dirty="0">
                <a:solidFill>
                  <a:srgbClr val="072C61"/>
                </a:solidFill>
                <a:latin typeface="Arial"/>
                <a:cs typeface="Arial"/>
              </a:rPr>
              <a:t>Cs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41704" y="3097149"/>
            <a:ext cx="624205" cy="191770"/>
          </a:xfrm>
          <a:custGeom>
            <a:avLst/>
            <a:gdLst/>
            <a:ahLst/>
            <a:cxnLst/>
            <a:rect l="l" t="t" r="r" b="b"/>
            <a:pathLst>
              <a:path w="624204" h="191770">
                <a:moveTo>
                  <a:pt x="33057" y="116313"/>
                </a:moveTo>
                <a:lnTo>
                  <a:pt x="2059" y="141683"/>
                </a:lnTo>
                <a:lnTo>
                  <a:pt x="0" y="154085"/>
                </a:lnTo>
                <a:lnTo>
                  <a:pt x="5014" y="169106"/>
                </a:lnTo>
                <a:lnTo>
                  <a:pt x="12552" y="180386"/>
                </a:lnTo>
                <a:lnTo>
                  <a:pt x="22013" y="187910"/>
                </a:lnTo>
                <a:lnTo>
                  <a:pt x="32799" y="191659"/>
                </a:lnTo>
                <a:lnTo>
                  <a:pt x="44309" y="191619"/>
                </a:lnTo>
                <a:lnTo>
                  <a:pt x="57228" y="186388"/>
                </a:lnTo>
                <a:lnTo>
                  <a:pt x="67062" y="178191"/>
                </a:lnTo>
                <a:lnTo>
                  <a:pt x="73471" y="167801"/>
                </a:lnTo>
                <a:lnTo>
                  <a:pt x="74476" y="163317"/>
                </a:lnTo>
                <a:lnTo>
                  <a:pt x="40386" y="163317"/>
                </a:lnTo>
                <a:lnTo>
                  <a:pt x="35814" y="144779"/>
                </a:lnTo>
                <a:lnTo>
                  <a:pt x="68934" y="136562"/>
                </a:lnTo>
                <a:lnTo>
                  <a:pt x="63970" y="128577"/>
                </a:lnTo>
                <a:lnTo>
                  <a:pt x="54790" y="120703"/>
                </a:lnTo>
                <a:lnTo>
                  <a:pt x="44296" y="116636"/>
                </a:lnTo>
                <a:lnTo>
                  <a:pt x="33057" y="116313"/>
                </a:lnTo>
                <a:close/>
              </a:path>
              <a:path w="624204" h="191770">
                <a:moveTo>
                  <a:pt x="68934" y="136562"/>
                </a:moveTo>
                <a:lnTo>
                  <a:pt x="35814" y="144779"/>
                </a:lnTo>
                <a:lnTo>
                  <a:pt x="40386" y="163317"/>
                </a:lnTo>
                <a:lnTo>
                  <a:pt x="75678" y="154562"/>
                </a:lnTo>
                <a:lnTo>
                  <a:pt x="71269" y="140318"/>
                </a:lnTo>
                <a:lnTo>
                  <a:pt x="68934" y="136562"/>
                </a:lnTo>
                <a:close/>
              </a:path>
              <a:path w="624204" h="191770">
                <a:moveTo>
                  <a:pt x="75678" y="154562"/>
                </a:moveTo>
                <a:lnTo>
                  <a:pt x="40386" y="163317"/>
                </a:lnTo>
                <a:lnTo>
                  <a:pt x="74476" y="163317"/>
                </a:lnTo>
                <a:lnTo>
                  <a:pt x="76119" y="155987"/>
                </a:lnTo>
                <a:lnTo>
                  <a:pt x="75678" y="154562"/>
                </a:lnTo>
                <a:close/>
              </a:path>
              <a:path w="624204" h="191770">
                <a:moveTo>
                  <a:pt x="619384" y="0"/>
                </a:moveTo>
                <a:lnTo>
                  <a:pt x="68934" y="136562"/>
                </a:lnTo>
                <a:lnTo>
                  <a:pt x="71269" y="140318"/>
                </a:lnTo>
                <a:lnTo>
                  <a:pt x="75678" y="154562"/>
                </a:lnTo>
                <a:lnTo>
                  <a:pt x="623956" y="18537"/>
                </a:lnTo>
                <a:lnTo>
                  <a:pt x="619384" y="0"/>
                </a:lnTo>
                <a:close/>
              </a:path>
            </a:pathLst>
          </a:custGeom>
          <a:solidFill>
            <a:srgbClr val="1C7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10036" y="3096899"/>
            <a:ext cx="1657985" cy="192405"/>
          </a:xfrm>
          <a:custGeom>
            <a:avLst/>
            <a:gdLst/>
            <a:ahLst/>
            <a:cxnLst/>
            <a:rect l="l" t="t" r="r" b="b"/>
            <a:pathLst>
              <a:path w="1657984" h="192404">
                <a:moveTo>
                  <a:pt x="35732" y="116236"/>
                </a:moveTo>
                <a:lnTo>
                  <a:pt x="3292" y="138678"/>
                </a:lnTo>
                <a:lnTo>
                  <a:pt x="0" y="151723"/>
                </a:lnTo>
                <a:lnTo>
                  <a:pt x="3265" y="167087"/>
                </a:lnTo>
                <a:lnTo>
                  <a:pt x="10116" y="179112"/>
                </a:lnTo>
                <a:lnTo>
                  <a:pt x="19768" y="187472"/>
                </a:lnTo>
                <a:lnTo>
                  <a:pt x="31438" y="191843"/>
                </a:lnTo>
                <a:lnTo>
                  <a:pt x="48176" y="189018"/>
                </a:lnTo>
                <a:lnTo>
                  <a:pt x="61092" y="182787"/>
                </a:lnTo>
                <a:lnTo>
                  <a:pt x="70092" y="173859"/>
                </a:lnTo>
                <a:lnTo>
                  <a:pt x="74681" y="163829"/>
                </a:lnTo>
                <a:lnTo>
                  <a:pt x="38903" y="163829"/>
                </a:lnTo>
                <a:lnTo>
                  <a:pt x="37258" y="144779"/>
                </a:lnTo>
                <a:lnTo>
                  <a:pt x="70951" y="141766"/>
                </a:lnTo>
                <a:lnTo>
                  <a:pt x="66740" y="132139"/>
                </a:lnTo>
                <a:lnTo>
                  <a:pt x="58201" y="122803"/>
                </a:lnTo>
                <a:lnTo>
                  <a:pt x="47642" y="117504"/>
                </a:lnTo>
                <a:lnTo>
                  <a:pt x="35732" y="116236"/>
                </a:lnTo>
                <a:close/>
              </a:path>
              <a:path w="1657984" h="192404">
                <a:moveTo>
                  <a:pt x="70951" y="141766"/>
                </a:moveTo>
                <a:lnTo>
                  <a:pt x="37258" y="144779"/>
                </a:lnTo>
                <a:lnTo>
                  <a:pt x="38903" y="163829"/>
                </a:lnTo>
                <a:lnTo>
                  <a:pt x="74755" y="160623"/>
                </a:lnTo>
                <a:lnTo>
                  <a:pt x="72592" y="145517"/>
                </a:lnTo>
                <a:lnTo>
                  <a:pt x="70951" y="141766"/>
                </a:lnTo>
                <a:close/>
              </a:path>
              <a:path w="1657984" h="192404">
                <a:moveTo>
                  <a:pt x="74755" y="160623"/>
                </a:moveTo>
                <a:lnTo>
                  <a:pt x="38903" y="163829"/>
                </a:lnTo>
                <a:lnTo>
                  <a:pt x="74681" y="163829"/>
                </a:lnTo>
                <a:lnTo>
                  <a:pt x="75087" y="162941"/>
                </a:lnTo>
                <a:lnTo>
                  <a:pt x="74755" y="160623"/>
                </a:lnTo>
                <a:close/>
              </a:path>
              <a:path w="1657984" h="192404">
                <a:moveTo>
                  <a:pt x="1656111" y="0"/>
                </a:moveTo>
                <a:lnTo>
                  <a:pt x="70951" y="141766"/>
                </a:lnTo>
                <a:lnTo>
                  <a:pt x="72592" y="145517"/>
                </a:lnTo>
                <a:lnTo>
                  <a:pt x="74755" y="160623"/>
                </a:lnTo>
                <a:lnTo>
                  <a:pt x="1657757" y="19049"/>
                </a:lnTo>
                <a:lnTo>
                  <a:pt x="1656111" y="0"/>
                </a:lnTo>
                <a:close/>
              </a:path>
            </a:pathLst>
          </a:custGeom>
          <a:solidFill>
            <a:srgbClr val="1C7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5633" y="4420944"/>
            <a:ext cx="1043305" cy="462280"/>
          </a:xfrm>
          <a:custGeom>
            <a:avLst/>
            <a:gdLst/>
            <a:ahLst/>
            <a:cxnLst/>
            <a:rect l="l" t="t" r="r" b="b"/>
            <a:pathLst>
              <a:path w="1043305" h="462279">
                <a:moveTo>
                  <a:pt x="0" y="461677"/>
                </a:moveTo>
                <a:lnTo>
                  <a:pt x="1042964" y="461677"/>
                </a:lnTo>
                <a:lnTo>
                  <a:pt x="1042964" y="0"/>
                </a:lnTo>
                <a:lnTo>
                  <a:pt x="0" y="0"/>
                </a:lnTo>
                <a:lnTo>
                  <a:pt x="0" y="4616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5633" y="4420944"/>
            <a:ext cx="1043305" cy="462280"/>
          </a:xfrm>
          <a:prstGeom prst="rect">
            <a:avLst/>
          </a:prstGeom>
          <a:ln w="12700">
            <a:solidFill>
              <a:srgbClr val="1C71E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44170" marR="92075" indent="-247015">
              <a:lnSpc>
                <a:spcPct val="100000"/>
              </a:lnSpc>
            </a:pPr>
            <a:r>
              <a:rPr sz="1200" b="1" spc="-10" dirty="0">
                <a:solidFill>
                  <a:srgbClr val="072C61"/>
                </a:solidFill>
                <a:latin typeface="Arial"/>
                <a:cs typeface="Arial"/>
              </a:rPr>
              <a:t>Spe</a:t>
            </a:r>
            <a:r>
              <a:rPr sz="1200" b="1" spc="5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1200" b="1" spc="-5" dirty="0">
                <a:solidFill>
                  <a:srgbClr val="072C61"/>
                </a:solidFill>
                <a:latin typeface="Arial"/>
                <a:cs typeface="Arial"/>
              </a:rPr>
              <a:t>iali</a:t>
            </a:r>
            <a:r>
              <a:rPr sz="1200" b="1" dirty="0">
                <a:solidFill>
                  <a:srgbClr val="072C61"/>
                </a:solidFill>
                <a:latin typeface="Arial"/>
                <a:cs typeface="Arial"/>
              </a:rPr>
              <a:t>ze</a:t>
            </a:r>
            <a:r>
              <a:rPr sz="1200" b="1" spc="-10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1200" b="1" spc="-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1200" b="1" spc="-10" dirty="0">
                <a:solidFill>
                  <a:srgbClr val="072C61"/>
                </a:solidFill>
                <a:latin typeface="Arial"/>
                <a:cs typeface="Arial"/>
              </a:rPr>
              <a:t>M</a:t>
            </a:r>
            <a:r>
              <a:rPr sz="1200" b="1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50882" y="3968156"/>
            <a:ext cx="515620" cy="689610"/>
          </a:xfrm>
          <a:custGeom>
            <a:avLst/>
            <a:gdLst/>
            <a:ahLst/>
            <a:cxnLst/>
            <a:rect l="l" t="t" r="r" b="b"/>
            <a:pathLst>
              <a:path w="515619" h="689610">
                <a:moveTo>
                  <a:pt x="447816" y="60533"/>
                </a:moveTo>
                <a:lnTo>
                  <a:pt x="0" y="678031"/>
                </a:lnTo>
                <a:lnTo>
                  <a:pt x="15419" y="689223"/>
                </a:lnTo>
                <a:lnTo>
                  <a:pt x="463907" y="70695"/>
                </a:lnTo>
                <a:lnTo>
                  <a:pt x="461688" y="70078"/>
                </a:lnTo>
                <a:lnTo>
                  <a:pt x="449413" y="62836"/>
                </a:lnTo>
                <a:lnTo>
                  <a:pt x="447816" y="60533"/>
                </a:lnTo>
                <a:close/>
              </a:path>
              <a:path w="515619" h="689610">
                <a:moveTo>
                  <a:pt x="514203" y="30962"/>
                </a:moveTo>
                <a:lnTo>
                  <a:pt x="469260" y="30962"/>
                </a:lnTo>
                <a:lnTo>
                  <a:pt x="484619" y="42130"/>
                </a:lnTo>
                <a:lnTo>
                  <a:pt x="463907" y="70695"/>
                </a:lnTo>
                <a:lnTo>
                  <a:pt x="473790" y="73442"/>
                </a:lnTo>
                <a:lnTo>
                  <a:pt x="485244" y="73201"/>
                </a:lnTo>
                <a:lnTo>
                  <a:pt x="495578" y="69631"/>
                </a:lnTo>
                <a:lnTo>
                  <a:pt x="504317" y="63003"/>
                </a:lnTo>
                <a:lnTo>
                  <a:pt x="507741" y="58906"/>
                </a:lnTo>
                <a:lnTo>
                  <a:pt x="513324" y="47885"/>
                </a:lnTo>
                <a:lnTo>
                  <a:pt x="515064" y="36101"/>
                </a:lnTo>
                <a:lnTo>
                  <a:pt x="514203" y="30962"/>
                </a:lnTo>
                <a:close/>
              </a:path>
              <a:path w="515619" h="689610">
                <a:moveTo>
                  <a:pt x="469260" y="30962"/>
                </a:moveTo>
                <a:lnTo>
                  <a:pt x="447816" y="60533"/>
                </a:lnTo>
                <a:lnTo>
                  <a:pt x="449413" y="62836"/>
                </a:lnTo>
                <a:lnTo>
                  <a:pt x="461688" y="70078"/>
                </a:lnTo>
                <a:lnTo>
                  <a:pt x="463907" y="70695"/>
                </a:lnTo>
                <a:lnTo>
                  <a:pt x="484619" y="42130"/>
                </a:lnTo>
                <a:lnTo>
                  <a:pt x="469260" y="30962"/>
                </a:lnTo>
                <a:close/>
              </a:path>
              <a:path w="515619" h="689610">
                <a:moveTo>
                  <a:pt x="471117" y="0"/>
                </a:moveTo>
                <a:lnTo>
                  <a:pt x="440500" y="32355"/>
                </a:lnTo>
                <a:lnTo>
                  <a:pt x="440260" y="43775"/>
                </a:lnTo>
                <a:lnTo>
                  <a:pt x="443331" y="54068"/>
                </a:lnTo>
                <a:lnTo>
                  <a:pt x="447816" y="60533"/>
                </a:lnTo>
                <a:lnTo>
                  <a:pt x="469260" y="30962"/>
                </a:lnTo>
                <a:lnTo>
                  <a:pt x="514203" y="30962"/>
                </a:lnTo>
                <a:lnTo>
                  <a:pt x="513113" y="24463"/>
                </a:lnTo>
                <a:lnTo>
                  <a:pt x="507623" y="13880"/>
                </a:lnTo>
                <a:lnTo>
                  <a:pt x="494797" y="5412"/>
                </a:lnTo>
                <a:lnTo>
                  <a:pt x="482526" y="897"/>
                </a:lnTo>
                <a:lnTo>
                  <a:pt x="471117" y="0"/>
                </a:lnTo>
                <a:close/>
              </a:path>
            </a:pathLst>
          </a:custGeom>
          <a:solidFill>
            <a:srgbClr val="1C7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151" y="2031361"/>
            <a:ext cx="1140460" cy="265430"/>
          </a:xfrm>
          <a:custGeom>
            <a:avLst/>
            <a:gdLst/>
            <a:ahLst/>
            <a:cxnLst/>
            <a:rect l="l" t="t" r="r" b="b"/>
            <a:pathLst>
              <a:path w="1140460" h="265430">
                <a:moveTo>
                  <a:pt x="0" y="264926"/>
                </a:moveTo>
                <a:lnTo>
                  <a:pt x="1140107" y="264926"/>
                </a:lnTo>
                <a:lnTo>
                  <a:pt x="1140107" y="0"/>
                </a:lnTo>
                <a:lnTo>
                  <a:pt x="0" y="0"/>
                </a:lnTo>
                <a:lnTo>
                  <a:pt x="0" y="2649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1151" y="2031361"/>
            <a:ext cx="1140460" cy="265430"/>
          </a:xfrm>
          <a:prstGeom prst="rect">
            <a:avLst/>
          </a:prstGeom>
          <a:ln w="12700">
            <a:solidFill>
              <a:srgbClr val="1C71E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085">
              <a:lnSpc>
                <a:spcPct val="100000"/>
              </a:lnSpc>
            </a:pPr>
            <a:r>
              <a:rPr sz="1200" b="1" dirty="0">
                <a:solidFill>
                  <a:srgbClr val="072C61"/>
                </a:solidFill>
                <a:latin typeface="Arial"/>
                <a:cs typeface="Arial"/>
              </a:rPr>
              <a:t>4</a:t>
            </a:r>
            <a:r>
              <a:rPr sz="1200" b="1" spc="-5" dirty="0">
                <a:solidFill>
                  <a:srgbClr val="072C61"/>
                </a:solidFill>
                <a:latin typeface="Arial"/>
                <a:cs typeface="Arial"/>
              </a:rPr>
              <a:t>-</a:t>
            </a:r>
            <a:r>
              <a:rPr sz="1200" b="1" spc="-60" dirty="0">
                <a:solidFill>
                  <a:srgbClr val="072C61"/>
                </a:solidFill>
                <a:latin typeface="Arial"/>
                <a:cs typeface="Arial"/>
              </a:rPr>
              <a:t>W</a:t>
            </a:r>
            <a:r>
              <a:rPr sz="1200" b="1" dirty="0">
                <a:solidFill>
                  <a:srgbClr val="072C61"/>
                </a:solidFill>
                <a:latin typeface="Arial"/>
                <a:cs typeface="Arial"/>
              </a:rPr>
              <a:t>ay</a:t>
            </a:r>
            <a:r>
              <a:rPr sz="1200" b="1" spc="1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200" b="1" spc="-5" dirty="0">
                <a:solidFill>
                  <a:srgbClr val="072C61"/>
                </a:solidFill>
                <a:latin typeface="Arial"/>
                <a:cs typeface="Arial"/>
              </a:rPr>
              <a:t>-Ca</a:t>
            </a:r>
            <a:r>
              <a:rPr sz="1200" b="1" spc="5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1200" b="1" spc="-10" dirty="0">
                <a:solidFill>
                  <a:srgbClr val="072C61"/>
                </a:solidFill>
                <a:latin typeface="Arial"/>
                <a:cs typeface="Arial"/>
              </a:rPr>
              <a:t>he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05663" y="2164592"/>
            <a:ext cx="411480" cy="311785"/>
          </a:xfrm>
          <a:custGeom>
            <a:avLst/>
            <a:gdLst/>
            <a:ahLst/>
            <a:cxnLst/>
            <a:rect l="l" t="t" r="r" b="b"/>
            <a:pathLst>
              <a:path w="411480" h="311785">
                <a:moveTo>
                  <a:pt x="338207" y="260184"/>
                </a:moveTo>
                <a:lnTo>
                  <a:pt x="336068" y="266631"/>
                </a:lnTo>
                <a:lnTo>
                  <a:pt x="336049" y="277566"/>
                </a:lnTo>
                <a:lnTo>
                  <a:pt x="339596" y="288560"/>
                </a:lnTo>
                <a:lnTo>
                  <a:pt x="346855" y="299092"/>
                </a:lnTo>
                <a:lnTo>
                  <a:pt x="357973" y="308644"/>
                </a:lnTo>
                <a:lnTo>
                  <a:pt x="368090" y="311225"/>
                </a:lnTo>
                <a:lnTo>
                  <a:pt x="378708" y="310464"/>
                </a:lnTo>
                <a:lnTo>
                  <a:pt x="389425" y="306124"/>
                </a:lnTo>
                <a:lnTo>
                  <a:pt x="399842" y="297969"/>
                </a:lnTo>
                <a:lnTo>
                  <a:pt x="409558" y="285764"/>
                </a:lnTo>
                <a:lnTo>
                  <a:pt x="410242" y="281558"/>
                </a:lnTo>
                <a:lnTo>
                  <a:pt x="367735" y="281558"/>
                </a:lnTo>
                <a:lnTo>
                  <a:pt x="338207" y="260184"/>
                </a:lnTo>
                <a:close/>
              </a:path>
              <a:path w="411480" h="311785">
                <a:moveTo>
                  <a:pt x="350039" y="245165"/>
                </a:moveTo>
                <a:lnTo>
                  <a:pt x="348892" y="245887"/>
                </a:lnTo>
                <a:lnTo>
                  <a:pt x="339504" y="256274"/>
                </a:lnTo>
                <a:lnTo>
                  <a:pt x="338207" y="260184"/>
                </a:lnTo>
                <a:lnTo>
                  <a:pt x="367735" y="281558"/>
                </a:lnTo>
                <a:lnTo>
                  <a:pt x="378915" y="266056"/>
                </a:lnTo>
                <a:lnTo>
                  <a:pt x="350039" y="245165"/>
                </a:lnTo>
                <a:close/>
              </a:path>
              <a:path w="411480" h="311785">
                <a:moveTo>
                  <a:pt x="370663" y="236199"/>
                </a:moveTo>
                <a:lnTo>
                  <a:pt x="359482" y="239220"/>
                </a:lnTo>
                <a:lnTo>
                  <a:pt x="350039" y="245165"/>
                </a:lnTo>
                <a:lnTo>
                  <a:pt x="378915" y="266056"/>
                </a:lnTo>
                <a:lnTo>
                  <a:pt x="367735" y="281558"/>
                </a:lnTo>
                <a:lnTo>
                  <a:pt x="410242" y="281558"/>
                </a:lnTo>
                <a:lnTo>
                  <a:pt x="411471" y="274005"/>
                </a:lnTo>
                <a:lnTo>
                  <a:pt x="392359" y="240795"/>
                </a:lnTo>
                <a:lnTo>
                  <a:pt x="381825" y="236749"/>
                </a:lnTo>
                <a:lnTo>
                  <a:pt x="370663" y="236199"/>
                </a:lnTo>
                <a:close/>
              </a:path>
              <a:path w="411480" h="311785">
                <a:moveTo>
                  <a:pt x="11180" y="0"/>
                </a:moveTo>
                <a:lnTo>
                  <a:pt x="0" y="15358"/>
                </a:lnTo>
                <a:lnTo>
                  <a:pt x="338207" y="260184"/>
                </a:lnTo>
                <a:lnTo>
                  <a:pt x="339504" y="256274"/>
                </a:lnTo>
                <a:lnTo>
                  <a:pt x="348892" y="245887"/>
                </a:lnTo>
                <a:lnTo>
                  <a:pt x="350039" y="245165"/>
                </a:lnTo>
                <a:lnTo>
                  <a:pt x="11180" y="0"/>
                </a:lnTo>
                <a:close/>
              </a:path>
            </a:pathLst>
          </a:custGeom>
          <a:solidFill>
            <a:srgbClr val="1C7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63374" y="1910440"/>
            <a:ext cx="1398905" cy="462280"/>
          </a:xfrm>
          <a:custGeom>
            <a:avLst/>
            <a:gdLst/>
            <a:ahLst/>
            <a:cxnLst/>
            <a:rect l="l" t="t" r="r" b="b"/>
            <a:pathLst>
              <a:path w="1398904" h="462280">
                <a:moveTo>
                  <a:pt x="0" y="461665"/>
                </a:moveTo>
                <a:lnTo>
                  <a:pt x="1398519" y="461665"/>
                </a:lnTo>
                <a:lnTo>
                  <a:pt x="1398519" y="0"/>
                </a:lnTo>
                <a:lnTo>
                  <a:pt x="0" y="0"/>
                </a:lnTo>
                <a:lnTo>
                  <a:pt x="0" y="4616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063374" y="1910440"/>
            <a:ext cx="1398905" cy="462280"/>
          </a:xfrm>
          <a:prstGeom prst="rect">
            <a:avLst/>
          </a:prstGeom>
          <a:ln w="12700">
            <a:solidFill>
              <a:srgbClr val="1C71E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2245" marR="170815" indent="281940">
              <a:lnSpc>
                <a:spcPct val="100000"/>
              </a:lnSpc>
            </a:pPr>
            <a:r>
              <a:rPr sz="1200" b="1" spc="-10" dirty="0">
                <a:solidFill>
                  <a:srgbClr val="072C61"/>
                </a:solidFill>
                <a:latin typeface="Arial"/>
                <a:cs typeface="Arial"/>
              </a:rPr>
              <a:t>Sca</a:t>
            </a:r>
            <a:r>
              <a:rPr sz="1200" b="1" spc="-5" dirty="0">
                <a:solidFill>
                  <a:srgbClr val="072C61"/>
                </a:solidFill>
                <a:latin typeface="Arial"/>
                <a:cs typeface="Arial"/>
              </a:rPr>
              <a:t>la</a:t>
            </a:r>
            <a:r>
              <a:rPr sz="1200" b="1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072C61"/>
                </a:solidFill>
                <a:latin typeface="Arial"/>
                <a:cs typeface="Arial"/>
              </a:rPr>
              <a:t>Floatin</a:t>
            </a:r>
            <a:r>
              <a:rPr sz="1200" b="1" spc="-15" dirty="0">
                <a:solidFill>
                  <a:srgbClr val="072C61"/>
                </a:solidFill>
                <a:latin typeface="Arial"/>
                <a:cs typeface="Arial"/>
              </a:rPr>
              <a:t>g</a:t>
            </a:r>
            <a:r>
              <a:rPr sz="1200" b="1" spc="-5" dirty="0">
                <a:solidFill>
                  <a:srgbClr val="072C61"/>
                </a:solidFill>
                <a:latin typeface="Arial"/>
                <a:cs typeface="Arial"/>
              </a:rPr>
              <a:t>-</a:t>
            </a:r>
            <a:r>
              <a:rPr sz="1200" b="1" spc="-10" dirty="0">
                <a:solidFill>
                  <a:srgbClr val="072C61"/>
                </a:solidFill>
                <a:latin typeface="Arial"/>
                <a:cs typeface="Arial"/>
              </a:rPr>
              <a:t>Point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764577" y="2112395"/>
            <a:ext cx="1299210" cy="76200"/>
          </a:xfrm>
          <a:custGeom>
            <a:avLst/>
            <a:gdLst/>
            <a:ahLst/>
            <a:cxnLst/>
            <a:rect l="l" t="t" r="r" b="b"/>
            <a:pathLst>
              <a:path w="1299209" h="76200">
                <a:moveTo>
                  <a:pt x="37686" y="0"/>
                </a:moveTo>
                <a:lnTo>
                  <a:pt x="23705" y="2796"/>
                </a:lnTo>
                <a:lnTo>
                  <a:pt x="12103" y="10166"/>
                </a:lnTo>
                <a:lnTo>
                  <a:pt x="3871" y="21106"/>
                </a:lnTo>
                <a:lnTo>
                  <a:pt x="0" y="34614"/>
                </a:lnTo>
                <a:lnTo>
                  <a:pt x="2393" y="49966"/>
                </a:lnTo>
                <a:lnTo>
                  <a:pt x="9044" y="62352"/>
                </a:lnTo>
                <a:lnTo>
                  <a:pt x="19064" y="71140"/>
                </a:lnTo>
                <a:lnTo>
                  <a:pt x="31566" y="75699"/>
                </a:lnTo>
                <a:lnTo>
                  <a:pt x="47872" y="73643"/>
                </a:lnTo>
                <a:lnTo>
                  <a:pt x="60809" y="67538"/>
                </a:lnTo>
                <a:lnTo>
                  <a:pt x="70008" y="58195"/>
                </a:lnTo>
                <a:lnTo>
                  <a:pt x="74578" y="47624"/>
                </a:lnTo>
                <a:lnTo>
                  <a:pt x="37930" y="47624"/>
                </a:lnTo>
                <a:lnTo>
                  <a:pt x="37808" y="28574"/>
                </a:lnTo>
                <a:lnTo>
                  <a:pt x="72843" y="28317"/>
                </a:lnTo>
                <a:lnTo>
                  <a:pt x="67705" y="16264"/>
                </a:lnTo>
                <a:lnTo>
                  <a:pt x="58884" y="6770"/>
                </a:lnTo>
                <a:lnTo>
                  <a:pt x="47697" y="1309"/>
                </a:lnTo>
                <a:lnTo>
                  <a:pt x="37686" y="0"/>
                </a:lnTo>
                <a:close/>
              </a:path>
              <a:path w="1299209" h="76200">
                <a:moveTo>
                  <a:pt x="72843" y="28317"/>
                </a:moveTo>
                <a:lnTo>
                  <a:pt x="37808" y="28574"/>
                </a:lnTo>
                <a:lnTo>
                  <a:pt x="37930" y="47624"/>
                </a:lnTo>
                <a:lnTo>
                  <a:pt x="74695" y="47354"/>
                </a:lnTo>
                <a:lnTo>
                  <a:pt x="75099" y="46421"/>
                </a:lnTo>
                <a:lnTo>
                  <a:pt x="73372" y="29558"/>
                </a:lnTo>
                <a:lnTo>
                  <a:pt x="72843" y="28317"/>
                </a:lnTo>
                <a:close/>
              </a:path>
              <a:path w="1299209" h="76200">
                <a:moveTo>
                  <a:pt x="74695" y="47354"/>
                </a:moveTo>
                <a:lnTo>
                  <a:pt x="37930" y="47624"/>
                </a:lnTo>
                <a:lnTo>
                  <a:pt x="74578" y="47624"/>
                </a:lnTo>
                <a:lnTo>
                  <a:pt x="74695" y="47354"/>
                </a:lnTo>
                <a:close/>
              </a:path>
              <a:path w="1299209" h="76200">
                <a:moveTo>
                  <a:pt x="1298796" y="19299"/>
                </a:moveTo>
                <a:lnTo>
                  <a:pt x="72843" y="28317"/>
                </a:lnTo>
                <a:lnTo>
                  <a:pt x="73372" y="29558"/>
                </a:lnTo>
                <a:lnTo>
                  <a:pt x="75099" y="46421"/>
                </a:lnTo>
                <a:lnTo>
                  <a:pt x="74695" y="47354"/>
                </a:lnTo>
                <a:lnTo>
                  <a:pt x="1298918" y="38349"/>
                </a:lnTo>
                <a:lnTo>
                  <a:pt x="1298796" y="19299"/>
                </a:lnTo>
                <a:close/>
              </a:path>
            </a:pathLst>
          </a:custGeom>
          <a:solidFill>
            <a:srgbClr val="1C7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085319" y="3543038"/>
            <a:ext cx="1388110" cy="462280"/>
          </a:xfrm>
          <a:prstGeom prst="rect">
            <a:avLst/>
          </a:prstGeom>
          <a:ln w="12700">
            <a:solidFill>
              <a:srgbClr val="1C71E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6530" marR="165735" indent="276860">
              <a:lnSpc>
                <a:spcPct val="100000"/>
              </a:lnSpc>
            </a:pPr>
            <a:r>
              <a:rPr sz="1200" b="1" spc="-70" dirty="0">
                <a:solidFill>
                  <a:srgbClr val="072C61"/>
                </a:solidFill>
                <a:latin typeface="Arial"/>
                <a:cs typeface="Arial"/>
              </a:rPr>
              <a:t>V</a:t>
            </a:r>
            <a:r>
              <a:rPr sz="1200" b="1" dirty="0">
                <a:solidFill>
                  <a:srgbClr val="072C61"/>
                </a:solidFill>
                <a:latin typeface="Arial"/>
                <a:cs typeface="Arial"/>
              </a:rPr>
              <a:t>ec</a:t>
            </a:r>
            <a:r>
              <a:rPr sz="1200" b="1" spc="-5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200" b="1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072C61"/>
                </a:solidFill>
                <a:latin typeface="Arial"/>
                <a:cs typeface="Arial"/>
              </a:rPr>
              <a:t>Floating</a:t>
            </a:r>
            <a:r>
              <a:rPr sz="1200" b="1" spc="-5" dirty="0">
                <a:solidFill>
                  <a:srgbClr val="072C61"/>
                </a:solidFill>
                <a:latin typeface="Arial"/>
                <a:cs typeface="Arial"/>
              </a:rPr>
              <a:t>-</a:t>
            </a:r>
            <a:r>
              <a:rPr sz="1200" b="1" spc="-10" dirty="0">
                <a:solidFill>
                  <a:srgbClr val="072C61"/>
                </a:solidFill>
                <a:latin typeface="Arial"/>
                <a:cs typeface="Arial"/>
              </a:rPr>
              <a:t>Point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191852" y="3489439"/>
            <a:ext cx="1894839" cy="294005"/>
          </a:xfrm>
          <a:custGeom>
            <a:avLst/>
            <a:gdLst/>
            <a:ahLst/>
            <a:cxnLst/>
            <a:rect l="l" t="t" r="r" b="b"/>
            <a:pathLst>
              <a:path w="1894840" h="294004">
                <a:moveTo>
                  <a:pt x="75307" y="32877"/>
                </a:moveTo>
                <a:lnTo>
                  <a:pt x="75938" y="40657"/>
                </a:lnTo>
                <a:lnTo>
                  <a:pt x="72676" y="51654"/>
                </a:lnTo>
                <a:lnTo>
                  <a:pt x="1892217" y="293890"/>
                </a:lnTo>
                <a:lnTo>
                  <a:pt x="1894747" y="274971"/>
                </a:lnTo>
                <a:lnTo>
                  <a:pt x="75307" y="32877"/>
                </a:lnTo>
                <a:close/>
              </a:path>
              <a:path w="1894840" h="294004">
                <a:moveTo>
                  <a:pt x="31566" y="0"/>
                </a:moveTo>
                <a:lnTo>
                  <a:pt x="20229" y="4219"/>
                </a:lnTo>
                <a:lnTo>
                  <a:pt x="10718" y="12349"/>
                </a:lnTo>
                <a:lnTo>
                  <a:pt x="3740" y="24187"/>
                </a:lnTo>
                <a:lnTo>
                  <a:pt x="0" y="39529"/>
                </a:lnTo>
                <a:lnTo>
                  <a:pt x="2945" y="52342"/>
                </a:lnTo>
                <a:lnTo>
                  <a:pt x="9899" y="63179"/>
                </a:lnTo>
                <a:lnTo>
                  <a:pt x="20138" y="71108"/>
                </a:lnTo>
                <a:lnTo>
                  <a:pt x="32937" y="75196"/>
                </a:lnTo>
                <a:lnTo>
                  <a:pt x="41368" y="75393"/>
                </a:lnTo>
                <a:lnTo>
                  <a:pt x="53774" y="72079"/>
                </a:lnTo>
                <a:lnTo>
                  <a:pt x="64256" y="64810"/>
                </a:lnTo>
                <a:lnTo>
                  <a:pt x="71936" y="54149"/>
                </a:lnTo>
                <a:lnTo>
                  <a:pt x="72676" y="51654"/>
                </a:lnTo>
                <a:lnTo>
                  <a:pt x="36747" y="46871"/>
                </a:lnTo>
                <a:lnTo>
                  <a:pt x="39277" y="28083"/>
                </a:lnTo>
                <a:lnTo>
                  <a:pt x="74607" y="28083"/>
                </a:lnTo>
                <a:lnTo>
                  <a:pt x="70081" y="18296"/>
                </a:lnTo>
                <a:lnTo>
                  <a:pt x="61218" y="9509"/>
                </a:lnTo>
                <a:lnTo>
                  <a:pt x="48384" y="3192"/>
                </a:lnTo>
                <a:lnTo>
                  <a:pt x="31566" y="0"/>
                </a:lnTo>
                <a:close/>
              </a:path>
              <a:path w="1894840" h="294004">
                <a:moveTo>
                  <a:pt x="39277" y="28083"/>
                </a:moveTo>
                <a:lnTo>
                  <a:pt x="36747" y="46871"/>
                </a:lnTo>
                <a:lnTo>
                  <a:pt x="72676" y="51654"/>
                </a:lnTo>
                <a:lnTo>
                  <a:pt x="75938" y="40657"/>
                </a:lnTo>
                <a:lnTo>
                  <a:pt x="75307" y="32877"/>
                </a:lnTo>
                <a:lnTo>
                  <a:pt x="39277" y="28083"/>
                </a:lnTo>
                <a:close/>
              </a:path>
              <a:path w="1894840" h="294004">
                <a:moveTo>
                  <a:pt x="74607" y="28083"/>
                </a:moveTo>
                <a:lnTo>
                  <a:pt x="39277" y="28083"/>
                </a:lnTo>
                <a:lnTo>
                  <a:pt x="75307" y="32877"/>
                </a:lnTo>
                <a:lnTo>
                  <a:pt x="74984" y="28897"/>
                </a:lnTo>
                <a:lnTo>
                  <a:pt x="74607" y="28083"/>
                </a:lnTo>
                <a:close/>
              </a:path>
            </a:pathLst>
          </a:custGeom>
          <a:solidFill>
            <a:srgbClr val="1C7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11974" y="3489198"/>
            <a:ext cx="776605" cy="294005"/>
          </a:xfrm>
          <a:custGeom>
            <a:avLst/>
            <a:gdLst/>
            <a:ahLst/>
            <a:cxnLst/>
            <a:rect l="l" t="t" r="r" b="b"/>
            <a:pathLst>
              <a:path w="776604" h="294004">
                <a:moveTo>
                  <a:pt x="75593" y="40298"/>
                </a:moveTo>
                <a:lnTo>
                  <a:pt x="74576" y="48402"/>
                </a:lnTo>
                <a:lnTo>
                  <a:pt x="69491" y="58328"/>
                </a:lnTo>
                <a:lnTo>
                  <a:pt x="770297" y="293750"/>
                </a:lnTo>
                <a:lnTo>
                  <a:pt x="776393" y="275593"/>
                </a:lnTo>
                <a:lnTo>
                  <a:pt x="75593" y="40298"/>
                </a:lnTo>
                <a:close/>
              </a:path>
              <a:path w="776604" h="294004">
                <a:moveTo>
                  <a:pt x="34222" y="0"/>
                </a:moveTo>
                <a:lnTo>
                  <a:pt x="23606" y="3275"/>
                </a:lnTo>
                <a:lnTo>
                  <a:pt x="14003" y="10259"/>
                </a:lnTo>
                <a:lnTo>
                  <a:pt x="5954" y="21027"/>
                </a:lnTo>
                <a:lnTo>
                  <a:pt x="0" y="35653"/>
                </a:lnTo>
                <a:lnTo>
                  <a:pt x="1301" y="47903"/>
                </a:lnTo>
                <a:lnTo>
                  <a:pt x="6333" y="58938"/>
                </a:lnTo>
                <a:lnTo>
                  <a:pt x="14653" y="67862"/>
                </a:lnTo>
                <a:lnTo>
                  <a:pt x="25823" y="73782"/>
                </a:lnTo>
                <a:lnTo>
                  <a:pt x="37034" y="75777"/>
                </a:lnTo>
                <a:lnTo>
                  <a:pt x="48994" y="74136"/>
                </a:lnTo>
                <a:lnTo>
                  <a:pt x="59779" y="68803"/>
                </a:lnTo>
                <a:lnTo>
                  <a:pt x="68576" y="60113"/>
                </a:lnTo>
                <a:lnTo>
                  <a:pt x="69491" y="58328"/>
                </a:lnTo>
                <a:lnTo>
                  <a:pt x="34967" y="46731"/>
                </a:lnTo>
                <a:lnTo>
                  <a:pt x="41063" y="28705"/>
                </a:lnTo>
                <a:lnTo>
                  <a:pt x="74439" y="28705"/>
                </a:lnTo>
                <a:lnTo>
                  <a:pt x="73727" y="25228"/>
                </a:lnTo>
                <a:lnTo>
                  <a:pt x="67731" y="14942"/>
                </a:lnTo>
                <a:lnTo>
                  <a:pt x="58210" y="6426"/>
                </a:lnTo>
                <a:lnTo>
                  <a:pt x="45308" y="359"/>
                </a:lnTo>
                <a:lnTo>
                  <a:pt x="34222" y="0"/>
                </a:lnTo>
                <a:close/>
              </a:path>
              <a:path w="776604" h="294004">
                <a:moveTo>
                  <a:pt x="41063" y="28705"/>
                </a:moveTo>
                <a:lnTo>
                  <a:pt x="34967" y="46731"/>
                </a:lnTo>
                <a:lnTo>
                  <a:pt x="69491" y="58328"/>
                </a:lnTo>
                <a:lnTo>
                  <a:pt x="74576" y="48402"/>
                </a:lnTo>
                <a:lnTo>
                  <a:pt x="75593" y="40298"/>
                </a:lnTo>
                <a:lnTo>
                  <a:pt x="41063" y="28705"/>
                </a:lnTo>
                <a:close/>
              </a:path>
              <a:path w="776604" h="294004">
                <a:moveTo>
                  <a:pt x="74439" y="28705"/>
                </a:moveTo>
                <a:lnTo>
                  <a:pt x="41063" y="28705"/>
                </a:lnTo>
                <a:lnTo>
                  <a:pt x="75593" y="40298"/>
                </a:lnTo>
                <a:lnTo>
                  <a:pt x="76056" y="36608"/>
                </a:lnTo>
                <a:lnTo>
                  <a:pt x="74439" y="28705"/>
                </a:lnTo>
                <a:close/>
              </a:path>
            </a:pathLst>
          </a:custGeom>
          <a:solidFill>
            <a:srgbClr val="1C7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72795" y="4337126"/>
            <a:ext cx="1251585" cy="544830"/>
          </a:xfrm>
          <a:custGeom>
            <a:avLst/>
            <a:gdLst/>
            <a:ahLst/>
            <a:cxnLst/>
            <a:rect l="l" t="t" r="r" b="b"/>
            <a:pathLst>
              <a:path w="1251585" h="544829">
                <a:moveTo>
                  <a:pt x="0" y="544769"/>
                </a:moveTo>
                <a:lnTo>
                  <a:pt x="1251429" y="544769"/>
                </a:lnTo>
                <a:lnTo>
                  <a:pt x="1251429" y="0"/>
                </a:lnTo>
                <a:lnTo>
                  <a:pt x="0" y="0"/>
                </a:lnTo>
                <a:lnTo>
                  <a:pt x="0" y="5447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272795" y="4337126"/>
            <a:ext cx="1251585" cy="544830"/>
          </a:xfrm>
          <a:prstGeom prst="rect">
            <a:avLst/>
          </a:prstGeom>
          <a:solidFill>
            <a:srgbClr val="FFFFFF"/>
          </a:solidFill>
          <a:ln w="12700">
            <a:solidFill>
              <a:srgbClr val="1C71E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3180" marR="35560" indent="165735">
              <a:lnSpc>
                <a:spcPct val="100000"/>
              </a:lnSpc>
            </a:pPr>
            <a:r>
              <a:rPr sz="1100" b="1" spc="-10" dirty="0">
                <a:solidFill>
                  <a:srgbClr val="072C61"/>
                </a:solidFill>
                <a:latin typeface="Arial"/>
                <a:cs typeface="Arial"/>
              </a:rPr>
              <a:t>CEV</a:t>
            </a:r>
            <a:r>
              <a:rPr sz="1100" b="1" spc="-4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072C61"/>
                </a:solidFill>
                <a:latin typeface="Arial"/>
                <a:cs typeface="Arial"/>
              </a:rPr>
              <a:t>-</a:t>
            </a:r>
            <a:r>
              <a:rPr sz="1100" b="1" spc="-5" dirty="0">
                <a:solidFill>
                  <a:srgbClr val="072C61"/>
                </a:solidFill>
                <a:latin typeface="Arial"/>
                <a:cs typeface="Arial"/>
              </a:rPr>
              <a:t>X</a:t>
            </a:r>
            <a:r>
              <a:rPr sz="1100" b="1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100" b="1" spc="-5" dirty="0">
                <a:solidFill>
                  <a:srgbClr val="072C61"/>
                </a:solidFill>
                <a:latin typeface="Arial"/>
                <a:cs typeface="Arial"/>
              </a:rPr>
              <a:t>en</a:t>
            </a:r>
            <a:r>
              <a:rPr sz="1100" b="1" dirty="0">
                <a:solidFill>
                  <a:srgbClr val="072C61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072C61"/>
                </a:solidFill>
                <a:latin typeface="Arial"/>
                <a:cs typeface="Arial"/>
              </a:rPr>
              <a:t>U</a:t>
            </a:r>
            <a:r>
              <a:rPr sz="1100" b="1" spc="-5" dirty="0">
                <a:solidFill>
                  <a:srgbClr val="072C61"/>
                </a:solidFill>
                <a:latin typeface="Arial"/>
                <a:cs typeface="Arial"/>
              </a:rPr>
              <a:t>se</a:t>
            </a:r>
            <a:r>
              <a:rPr sz="1100" b="1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1100" b="1" spc="2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072C61"/>
                </a:solidFill>
                <a:latin typeface="Arial"/>
                <a:cs typeface="Arial"/>
              </a:rPr>
              <a:t>In</a:t>
            </a:r>
            <a:r>
              <a:rPr sz="1100" b="1" spc="-5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100" b="1" spc="-5" dirty="0">
                <a:solidFill>
                  <a:srgbClr val="072C61"/>
                </a:solidFill>
                <a:latin typeface="Arial"/>
                <a:cs typeface="Arial"/>
              </a:rPr>
              <a:t>ruct</a:t>
            </a:r>
            <a:r>
              <a:rPr sz="1100" b="1" spc="5" dirty="0">
                <a:solidFill>
                  <a:srgbClr val="072C61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100" b="1" spc="-10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072C61"/>
                </a:solidFill>
                <a:latin typeface="Arial"/>
                <a:cs typeface="Arial"/>
              </a:rPr>
              <a:t>(</a:t>
            </a:r>
            <a:r>
              <a:rPr sz="1100" b="1" spc="-10" dirty="0">
                <a:solidFill>
                  <a:srgbClr val="072C61"/>
                </a:solidFill>
                <a:latin typeface="Arial"/>
                <a:cs typeface="Arial"/>
              </a:rPr>
              <a:t>V</a:t>
            </a:r>
            <a:r>
              <a:rPr sz="1100" b="1" spc="-5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100" b="1" spc="-10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100" b="1" spc="-5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072C61"/>
                </a:solidFill>
                <a:latin typeface="Arial"/>
                <a:cs typeface="Arial"/>
              </a:rPr>
              <a:t>r</a:t>
            </a:r>
            <a:r>
              <a:rPr sz="1100" b="1" spc="1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072C61"/>
                </a:solidFill>
                <a:latin typeface="Arial"/>
                <a:cs typeface="Arial"/>
              </a:rPr>
              <a:t>&amp;</a:t>
            </a:r>
            <a:r>
              <a:rPr sz="1100" b="1" spc="1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100" b="1" spc="-5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1100" b="1" spc="-1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100" b="1" spc="-5" dirty="0">
                <a:solidFill>
                  <a:srgbClr val="072C61"/>
                </a:solidFill>
                <a:latin typeface="Arial"/>
                <a:cs typeface="Arial"/>
              </a:rPr>
              <a:t>ar)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932556" y="3738103"/>
            <a:ext cx="234950" cy="602615"/>
          </a:xfrm>
          <a:custGeom>
            <a:avLst/>
            <a:gdLst/>
            <a:ahLst/>
            <a:cxnLst/>
            <a:rect l="l" t="t" r="r" b="b"/>
            <a:pathLst>
              <a:path w="234950" h="602614">
                <a:moveTo>
                  <a:pt x="176203" y="67313"/>
                </a:moveTo>
                <a:lnTo>
                  <a:pt x="0" y="596009"/>
                </a:lnTo>
                <a:lnTo>
                  <a:pt x="18038" y="602034"/>
                </a:lnTo>
                <a:lnTo>
                  <a:pt x="194294" y="73138"/>
                </a:lnTo>
                <a:lnTo>
                  <a:pt x="181393" y="70643"/>
                </a:lnTo>
                <a:lnTo>
                  <a:pt x="176203" y="67313"/>
                </a:lnTo>
                <a:close/>
              </a:path>
              <a:path w="234950" h="602614">
                <a:moveTo>
                  <a:pt x="234419" y="32784"/>
                </a:moveTo>
                <a:lnTo>
                  <a:pt x="187711" y="32784"/>
                </a:lnTo>
                <a:lnTo>
                  <a:pt x="205755" y="38749"/>
                </a:lnTo>
                <a:lnTo>
                  <a:pt x="194294" y="73138"/>
                </a:lnTo>
                <a:lnTo>
                  <a:pt x="232582" y="48707"/>
                </a:lnTo>
                <a:lnTo>
                  <a:pt x="234855" y="35229"/>
                </a:lnTo>
                <a:lnTo>
                  <a:pt x="234419" y="32784"/>
                </a:lnTo>
                <a:close/>
              </a:path>
              <a:path w="234950" h="602614">
                <a:moveTo>
                  <a:pt x="187711" y="32784"/>
                </a:moveTo>
                <a:lnTo>
                  <a:pt x="176203" y="67313"/>
                </a:lnTo>
                <a:lnTo>
                  <a:pt x="181393" y="70643"/>
                </a:lnTo>
                <a:lnTo>
                  <a:pt x="194294" y="73138"/>
                </a:lnTo>
                <a:lnTo>
                  <a:pt x="205755" y="38749"/>
                </a:lnTo>
                <a:lnTo>
                  <a:pt x="187711" y="32784"/>
                </a:lnTo>
                <a:close/>
              </a:path>
              <a:path w="234950" h="602614">
                <a:moveTo>
                  <a:pt x="189904" y="0"/>
                </a:moveTo>
                <a:lnTo>
                  <a:pt x="178700" y="3165"/>
                </a:lnTo>
                <a:lnTo>
                  <a:pt x="169713" y="9237"/>
                </a:lnTo>
                <a:lnTo>
                  <a:pt x="163200" y="17790"/>
                </a:lnTo>
                <a:lnTo>
                  <a:pt x="160025" y="31930"/>
                </a:lnTo>
                <a:lnTo>
                  <a:pt x="160698" y="44715"/>
                </a:lnTo>
                <a:lnTo>
                  <a:pt x="164777" y="55716"/>
                </a:lnTo>
                <a:lnTo>
                  <a:pt x="171822" y="64502"/>
                </a:lnTo>
                <a:lnTo>
                  <a:pt x="176203" y="67313"/>
                </a:lnTo>
                <a:lnTo>
                  <a:pt x="187711" y="32784"/>
                </a:lnTo>
                <a:lnTo>
                  <a:pt x="234419" y="32784"/>
                </a:lnTo>
                <a:lnTo>
                  <a:pt x="232706" y="23167"/>
                </a:lnTo>
                <a:lnTo>
                  <a:pt x="226917" y="12484"/>
                </a:lnTo>
                <a:lnTo>
                  <a:pt x="217936" y="4085"/>
                </a:lnTo>
                <a:lnTo>
                  <a:pt x="203068" y="164"/>
                </a:lnTo>
                <a:lnTo>
                  <a:pt x="189904" y="0"/>
                </a:lnTo>
                <a:close/>
              </a:path>
            </a:pathLst>
          </a:custGeom>
          <a:solidFill>
            <a:srgbClr val="1C7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38059" y="4337126"/>
            <a:ext cx="1226820" cy="544830"/>
          </a:xfrm>
          <a:custGeom>
            <a:avLst/>
            <a:gdLst/>
            <a:ahLst/>
            <a:cxnLst/>
            <a:rect l="l" t="t" r="r" b="b"/>
            <a:pathLst>
              <a:path w="1226820" h="544829">
                <a:moveTo>
                  <a:pt x="0" y="544769"/>
                </a:moveTo>
                <a:lnTo>
                  <a:pt x="1226545" y="544769"/>
                </a:lnTo>
                <a:lnTo>
                  <a:pt x="1226545" y="0"/>
                </a:lnTo>
                <a:lnTo>
                  <a:pt x="0" y="0"/>
                </a:lnTo>
                <a:lnTo>
                  <a:pt x="0" y="5447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838059" y="4337126"/>
            <a:ext cx="1226820" cy="544830"/>
          </a:xfrm>
          <a:prstGeom prst="rect">
            <a:avLst/>
          </a:prstGeom>
          <a:solidFill>
            <a:srgbClr val="FFFFFF"/>
          </a:solidFill>
          <a:ln w="12700">
            <a:solidFill>
              <a:srgbClr val="1C71E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4780" marR="104139" indent="-33655" algn="just">
              <a:lnSpc>
                <a:spcPct val="100000"/>
              </a:lnSpc>
            </a:pPr>
            <a:r>
              <a:rPr sz="1100" b="1" spc="-10" dirty="0">
                <a:solidFill>
                  <a:srgbClr val="072C61"/>
                </a:solidFill>
                <a:latin typeface="Arial"/>
                <a:cs typeface="Arial"/>
              </a:rPr>
              <a:t>CEV</a:t>
            </a:r>
            <a:r>
              <a:rPr sz="1100" b="1" spc="-40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072C61"/>
                </a:solidFill>
                <a:latin typeface="Arial"/>
                <a:cs typeface="Arial"/>
              </a:rPr>
              <a:t>-</a:t>
            </a:r>
            <a:r>
              <a:rPr sz="1100" b="1" spc="-10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1100" b="1" spc="5" dirty="0">
                <a:solidFill>
                  <a:srgbClr val="072C61"/>
                </a:solidFill>
                <a:latin typeface="Arial"/>
                <a:cs typeface="Arial"/>
              </a:rPr>
              <a:t>o</a:t>
            </a:r>
            <a:r>
              <a:rPr sz="1100" b="1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100" b="1" spc="-10" dirty="0">
                <a:solidFill>
                  <a:srgbClr val="072C61"/>
                </a:solidFill>
                <a:latin typeface="Arial"/>
                <a:cs typeface="Arial"/>
              </a:rPr>
              <a:t>n</a:t>
            </a:r>
            <a:r>
              <a:rPr sz="1100" b="1" spc="-5" dirty="0">
                <a:solidFill>
                  <a:srgbClr val="072C61"/>
                </a:solidFill>
                <a:latin typeface="Arial"/>
                <a:cs typeface="Arial"/>
              </a:rPr>
              <a:t>ec</a:t>
            </a:r>
            <a:r>
              <a:rPr sz="1100" b="1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100" b="1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072C61"/>
                </a:solidFill>
                <a:latin typeface="Arial"/>
                <a:cs typeface="Arial"/>
              </a:rPr>
              <a:t>u</a:t>
            </a:r>
            <a:r>
              <a:rPr sz="1100" b="1" spc="-5" dirty="0">
                <a:solidFill>
                  <a:srgbClr val="072C61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072C61"/>
                </a:solidFill>
                <a:latin typeface="Arial"/>
                <a:cs typeface="Arial"/>
              </a:rPr>
              <a:t>tomer</a:t>
            </a:r>
            <a:r>
              <a:rPr sz="1100" b="1" spc="1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072C61"/>
                </a:solidFill>
                <a:latin typeface="Arial"/>
                <a:cs typeface="Arial"/>
              </a:rPr>
              <a:t>H</a:t>
            </a:r>
            <a:r>
              <a:rPr sz="1100" b="1" dirty="0">
                <a:solidFill>
                  <a:srgbClr val="072C61"/>
                </a:solidFill>
                <a:latin typeface="Arial"/>
                <a:cs typeface="Arial"/>
              </a:rPr>
              <a:t>W</a:t>
            </a:r>
            <a:r>
              <a:rPr sz="1100" b="1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1100" b="1" spc="-5" dirty="0">
                <a:solidFill>
                  <a:srgbClr val="072C61"/>
                </a:solidFill>
                <a:latin typeface="Arial"/>
                <a:cs typeface="Arial"/>
              </a:rPr>
              <a:t>a</a:t>
            </a:r>
            <a:r>
              <a:rPr sz="1100" b="1" spc="-10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072C61"/>
                </a:solidFill>
                <a:latin typeface="Arial"/>
                <a:cs typeface="Arial"/>
              </a:rPr>
              <a:t>c</a:t>
            </a:r>
            <a:r>
              <a:rPr sz="1100" b="1" spc="-10" dirty="0">
                <a:solidFill>
                  <a:srgbClr val="072C61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072C61"/>
                </a:solidFill>
                <a:latin typeface="Arial"/>
                <a:cs typeface="Arial"/>
              </a:rPr>
              <a:t>l</a:t>
            </a:r>
            <a:r>
              <a:rPr sz="1100" b="1" spc="-5" dirty="0">
                <a:solidFill>
                  <a:srgbClr val="072C61"/>
                </a:solidFill>
                <a:latin typeface="Arial"/>
                <a:cs typeface="Arial"/>
              </a:rPr>
              <a:t>era</a:t>
            </a:r>
            <a:r>
              <a:rPr sz="1100" b="1" dirty="0">
                <a:solidFill>
                  <a:srgbClr val="072C61"/>
                </a:solidFill>
                <a:latin typeface="Arial"/>
                <a:cs typeface="Arial"/>
              </a:rPr>
              <a:t>t</a:t>
            </a:r>
            <a:r>
              <a:rPr sz="1100" b="1" spc="-5" dirty="0">
                <a:solidFill>
                  <a:srgbClr val="072C61"/>
                </a:solidFill>
                <a:latin typeface="Arial"/>
                <a:cs typeface="Arial"/>
              </a:rPr>
              <a:t>ors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131447" y="3141673"/>
            <a:ext cx="1326515" cy="1202690"/>
          </a:xfrm>
          <a:custGeom>
            <a:avLst/>
            <a:gdLst/>
            <a:ahLst/>
            <a:cxnLst/>
            <a:rect l="l" t="t" r="r" b="b"/>
            <a:pathLst>
              <a:path w="1326514" h="1202689">
                <a:moveTo>
                  <a:pt x="71235" y="54453"/>
                </a:moveTo>
                <a:lnTo>
                  <a:pt x="69197" y="58698"/>
                </a:lnTo>
                <a:lnTo>
                  <a:pt x="58719" y="67908"/>
                </a:lnTo>
                <a:lnTo>
                  <a:pt x="58030" y="68234"/>
                </a:lnTo>
                <a:lnTo>
                  <a:pt x="1313560" y="1202512"/>
                </a:lnTo>
                <a:lnTo>
                  <a:pt x="1326392" y="1188379"/>
                </a:lnTo>
                <a:lnTo>
                  <a:pt x="71235" y="54453"/>
                </a:lnTo>
                <a:close/>
              </a:path>
              <a:path w="1326514" h="1202689">
                <a:moveTo>
                  <a:pt x="36807" y="0"/>
                </a:moveTo>
                <a:lnTo>
                  <a:pt x="25607" y="3033"/>
                </a:lnTo>
                <a:lnTo>
                  <a:pt x="14314" y="9904"/>
                </a:lnTo>
                <a:lnTo>
                  <a:pt x="3332" y="20881"/>
                </a:lnTo>
                <a:lnTo>
                  <a:pt x="0" y="32470"/>
                </a:lnTo>
                <a:lnTo>
                  <a:pt x="420" y="44395"/>
                </a:lnTo>
                <a:lnTo>
                  <a:pt x="35874" y="74881"/>
                </a:lnTo>
                <a:lnTo>
                  <a:pt x="47403" y="73261"/>
                </a:lnTo>
                <a:lnTo>
                  <a:pt x="58030" y="68234"/>
                </a:lnTo>
                <a:lnTo>
                  <a:pt x="31479" y="44248"/>
                </a:lnTo>
                <a:lnTo>
                  <a:pt x="44190" y="30020"/>
                </a:lnTo>
                <a:lnTo>
                  <a:pt x="73890" y="30020"/>
                </a:lnTo>
                <a:lnTo>
                  <a:pt x="73190" y="26379"/>
                </a:lnTo>
                <a:lnTo>
                  <a:pt x="67231" y="15072"/>
                </a:lnTo>
                <a:lnTo>
                  <a:pt x="57319" y="4373"/>
                </a:lnTo>
                <a:lnTo>
                  <a:pt x="47513" y="536"/>
                </a:lnTo>
                <a:lnTo>
                  <a:pt x="36807" y="0"/>
                </a:lnTo>
                <a:close/>
              </a:path>
              <a:path w="1326514" h="1202689">
                <a:moveTo>
                  <a:pt x="44190" y="30020"/>
                </a:moveTo>
                <a:lnTo>
                  <a:pt x="31479" y="44248"/>
                </a:lnTo>
                <a:lnTo>
                  <a:pt x="58030" y="68234"/>
                </a:lnTo>
                <a:lnTo>
                  <a:pt x="58719" y="67908"/>
                </a:lnTo>
                <a:lnTo>
                  <a:pt x="69197" y="58698"/>
                </a:lnTo>
                <a:lnTo>
                  <a:pt x="71235" y="54453"/>
                </a:lnTo>
                <a:lnTo>
                  <a:pt x="44190" y="30020"/>
                </a:lnTo>
                <a:close/>
              </a:path>
              <a:path w="1326514" h="1202689">
                <a:moveTo>
                  <a:pt x="73890" y="30020"/>
                </a:moveTo>
                <a:lnTo>
                  <a:pt x="44190" y="30020"/>
                </a:lnTo>
                <a:lnTo>
                  <a:pt x="71235" y="54453"/>
                </a:lnTo>
                <a:lnTo>
                  <a:pt x="73987" y="48717"/>
                </a:lnTo>
                <a:lnTo>
                  <a:pt x="75380" y="37769"/>
                </a:lnTo>
                <a:lnTo>
                  <a:pt x="73890" y="30020"/>
                </a:lnTo>
                <a:close/>
              </a:path>
            </a:pathLst>
          </a:custGeom>
          <a:solidFill>
            <a:srgbClr val="1C7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</a:t>
            </a:r>
            <a:r>
              <a:rPr spc="-5" dirty="0"/>
              <a:t>EV</a:t>
            </a:r>
            <a:r>
              <a:rPr dirty="0"/>
              <a:t>A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5" dirty="0"/>
              <a:t>nc</a:t>
            </a:r>
            <a:r>
              <a:rPr dirty="0"/>
              <a:t>.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i</a:t>
            </a:r>
            <a:r>
              <a:rPr spc="5" dirty="0"/>
              <a:t>g</a:t>
            </a:r>
            <a:r>
              <a:rPr spc="-5" dirty="0"/>
              <a:t>ht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5" dirty="0"/>
              <a:t>ese</a:t>
            </a:r>
            <a:r>
              <a:rPr dirty="0"/>
              <a:t>r</a:t>
            </a:r>
            <a:r>
              <a:rPr spc="-15" dirty="0"/>
              <a:t>v</a:t>
            </a:r>
            <a:r>
              <a:rPr spc="-5" dirty="0"/>
              <a:t>ed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B77A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1629</Words>
  <Application>Microsoft Office PowerPoint</Application>
  <PresentationFormat>Bildschirmpräsentation (16:9)</PresentationFormat>
  <Paragraphs>430</Paragraphs>
  <Slides>28</Slides>
  <Notes>28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29" baseType="lpstr">
      <vt:lpstr>Office Theme</vt:lpstr>
      <vt:lpstr>PowerPoint-Präsentation</vt:lpstr>
      <vt:lpstr>Presentation Outline</vt:lpstr>
      <vt:lpstr>PowerPoint-Präsentation</vt:lpstr>
      <vt:lpstr>Corporate Introduction</vt:lpstr>
      <vt:lpstr>CEVA Value Chain</vt:lpstr>
      <vt:lpstr>The Need for Embedded Vision &amp; AI</vt:lpstr>
      <vt:lpstr>CEVA-XM4 Vision DSP Highlights</vt:lpstr>
      <vt:lpstr>CEVA-XM4 Performance Highlights</vt:lpstr>
      <vt:lpstr>CEVA-XM4 Block Diagram</vt:lpstr>
      <vt:lpstr>CEVA Vision Platform Layers</vt:lpstr>
      <vt:lpstr>CEVA-ToolBox™ - Eclipse based SW Dev. Tools</vt:lpstr>
      <vt:lpstr>Parallel Random Memory Access Mechanism</vt:lpstr>
      <vt:lpstr>Histogram Power Analysis</vt:lpstr>
      <vt:lpstr>Sliding-Window Data Processing Mechanism</vt:lpstr>
      <vt:lpstr>Input Data Reuse Example</vt:lpstr>
      <vt:lpstr>Sliding-Window Pattern Mechanism</vt:lpstr>
      <vt:lpstr>Sliding-Window Pattern Example</vt:lpstr>
      <vt:lpstr>Sliding-Window Pattern Power Savings</vt:lpstr>
      <vt:lpstr>Sliding Window, Sliding Pattern Power Savings</vt:lpstr>
      <vt:lpstr>CEVA Deep Neural Network (CDNN2)</vt:lpstr>
      <vt:lpstr>CEVA Network Generator</vt:lpstr>
      <vt:lpstr>Real-Time CDNN2 Application Flow</vt:lpstr>
      <vt:lpstr>Real-Time CNN Object Recognition Demo</vt:lpstr>
      <vt:lpstr>Vision &amp; Deep Learning SoC Example</vt:lpstr>
      <vt:lpstr>Brite Semi Vision &amp; Deep Learning SoC</vt:lpstr>
      <vt:lpstr>AR/VR Ref System Example using Inuitive NU4000</vt:lpstr>
      <vt:lpstr>Why DSP Is Better as Vision Processor?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2017-09-05T16:18:17Z</dcterms:created>
  <dcterms:modified xsi:type="dcterms:W3CDTF">2017-09-05T14:18:22Z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2017-09-05T00:00:00Z</vt:filetime>
  </property>
  <property fmtid="{D5CDD505-2E9C-101B-9397-08002B2CF9AE}" pid="3" name="LastSaved">
    <vt:filetime>2017-09-05T00:00:00Z</vt:filetime>
  </property>
</Properties>
</file>