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77" r:id="rId2"/>
  </p:sldMasterIdLst>
  <p:notesMasterIdLst>
    <p:notesMasterId r:id="rId7"/>
  </p:notesMasterIdLst>
  <p:handoutMasterIdLst>
    <p:handoutMasterId r:id="rId8"/>
  </p:handoutMasterIdLst>
  <p:sldIdLst>
    <p:sldId id="481" r:id="rId3"/>
    <p:sldId id="476" r:id="rId4"/>
    <p:sldId id="479" r:id="rId5"/>
    <p:sldId id="482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CCFF66"/>
    <a:srgbClr val="808080"/>
    <a:srgbClr val="B2B2B2"/>
    <a:srgbClr val="C0C0C0"/>
    <a:srgbClr val="EAEAEA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preferSingleView="1">
    <p:restoredLeft sz="14104" autoAdjust="0"/>
    <p:restoredTop sz="89894" autoAdjust="0"/>
  </p:normalViewPr>
  <p:slideViewPr>
    <p:cSldViewPr>
      <p:cViewPr>
        <p:scale>
          <a:sx n="90" d="100"/>
          <a:sy n="90" d="100"/>
        </p:scale>
        <p:origin x="-2328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EDC20260-249B-4D50-A7F2-D2A7215C6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6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6BC2337-94BE-421B-A705-7A55686C8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134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B4184-8FEE-4AF7-B378-43D37B964F0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838" y="4643438"/>
            <a:ext cx="5964237" cy="4564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854" tIns="47427" rIns="94854" bIns="47427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F76D9-8C4F-404E-B421-838159FF499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t>9/8/2013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326066" y="3962400"/>
            <a:ext cx="1676400" cy="609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Fill Out the Review Forms !!</a:t>
            </a:r>
          </a:p>
        </p:txBody>
      </p:sp>
      <p:sp>
        <p:nvSpPr>
          <p:cNvPr id="3076" name="TextBox 28"/>
          <p:cNvSpPr txBox="1">
            <a:spLocks noChangeArrowheads="1"/>
          </p:cNvSpPr>
          <p:nvPr/>
        </p:nvSpPr>
        <p:spPr bwMode="auto">
          <a:xfrm>
            <a:off x="457200" y="685800"/>
            <a:ext cx="8199438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3200" b="0" i="1">
                <a:latin typeface="Arial Narrow" pitchFamily="34" charset="0"/>
              </a:rPr>
              <a:t>Dear Instructor,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3200" b="0" i="1">
                <a:latin typeface="Arial Narrow" pitchFamily="34" charset="0"/>
              </a:rPr>
              <a:t>Please do </a:t>
            </a:r>
            <a:r>
              <a:rPr lang="en-US" sz="3200" b="0" i="1" u="sng">
                <a:latin typeface="Arial Narrow" pitchFamily="34" charset="0"/>
              </a:rPr>
              <a:t>NOT</a:t>
            </a:r>
            <a:r>
              <a:rPr lang="en-US" sz="3200" b="0" i="1">
                <a:latin typeface="Arial Narrow" pitchFamily="34" charset="0"/>
              </a:rPr>
              <a:t> forget to remind the students to fill</a:t>
            </a:r>
            <a:br>
              <a:rPr lang="en-US" sz="3200" b="0" i="1">
                <a:latin typeface="Arial Narrow" pitchFamily="34" charset="0"/>
              </a:rPr>
            </a:br>
            <a:r>
              <a:rPr lang="en-US" sz="3200" b="0" i="1">
                <a:latin typeface="Arial Narrow" pitchFamily="34" charset="0"/>
              </a:rPr>
              <a:t>out the review forms online.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3200" b="0" i="1">
                <a:latin typeface="Arial Narrow" pitchFamily="34" charset="0"/>
              </a:rPr>
              <a:t>This is not officially the END of the workshop yet,</a:t>
            </a:r>
            <a:br>
              <a:rPr lang="en-US" sz="3200" b="0" i="1">
                <a:latin typeface="Arial Narrow" pitchFamily="34" charset="0"/>
              </a:rPr>
            </a:br>
            <a:r>
              <a:rPr lang="en-US" sz="3200" b="0" i="1">
                <a:latin typeface="Arial Narrow" pitchFamily="34" charset="0"/>
              </a:rPr>
              <a:t>but PLEASE DO </a:t>
            </a:r>
            <a:r>
              <a:rPr lang="en-US" sz="3200" b="0" i="1" u="sng">
                <a:latin typeface="Arial Narrow" pitchFamily="34" charset="0"/>
              </a:rPr>
              <a:t>determine a TIME</a:t>
            </a:r>
            <a:r>
              <a:rPr lang="en-US" sz="3200" b="0" i="1">
                <a:latin typeface="Arial Narrow" pitchFamily="34" charset="0"/>
              </a:rPr>
              <a:t> when they will</a:t>
            </a:r>
            <a:br>
              <a:rPr lang="en-US" sz="3200" b="0" i="1">
                <a:latin typeface="Arial Narrow" pitchFamily="34" charset="0"/>
              </a:rPr>
            </a:br>
            <a:r>
              <a:rPr lang="en-US" sz="3200" b="0" i="1">
                <a:latin typeface="Arial Narrow" pitchFamily="34" charset="0"/>
              </a:rPr>
              <a:t>be filled out.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3200" b="0" i="1">
                <a:latin typeface="Arial Narrow" pitchFamily="34" charset="0"/>
              </a:rPr>
              <a:t>We, in management, would like to see how they</a:t>
            </a:r>
            <a:br>
              <a:rPr lang="en-US" sz="3200" b="0" i="1">
                <a:latin typeface="Arial Narrow" pitchFamily="34" charset="0"/>
              </a:rPr>
            </a:br>
            <a:r>
              <a:rPr lang="en-US" sz="3200" b="0" i="1">
                <a:latin typeface="Arial Narrow" pitchFamily="34" charset="0"/>
              </a:rPr>
              <a:t>graded you and, based on their reviews, we will either</a:t>
            </a:r>
            <a:br>
              <a:rPr lang="en-US" sz="3200" b="0" i="1">
                <a:latin typeface="Arial Narrow" pitchFamily="34" charset="0"/>
              </a:rPr>
            </a:br>
            <a:r>
              <a:rPr lang="en-US" sz="3200" b="0" i="1">
                <a:latin typeface="Arial Narrow" pitchFamily="34" charset="0"/>
              </a:rPr>
              <a:t>recommend disciplinary actions or let you keep your</a:t>
            </a:r>
            <a:br>
              <a:rPr lang="en-US" sz="3200" b="0" i="1">
                <a:latin typeface="Arial Narrow" pitchFamily="34" charset="0"/>
              </a:rPr>
            </a:br>
            <a:r>
              <a:rPr lang="en-US" sz="3200" b="0" i="1">
                <a:latin typeface="Arial Narrow" pitchFamily="34" charset="0"/>
              </a:rPr>
              <a:t>job – one or the other…</a:t>
            </a:r>
          </a:p>
        </p:txBody>
      </p:sp>
      <p:sp>
        <p:nvSpPr>
          <p:cNvPr id="3077" name="TextBox 29"/>
          <p:cNvSpPr txBox="1">
            <a:spLocks noChangeArrowheads="1"/>
          </p:cNvSpPr>
          <p:nvPr/>
        </p:nvSpPr>
        <p:spPr bwMode="auto">
          <a:xfrm>
            <a:off x="5486400" y="5715000"/>
            <a:ext cx="2117887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>
                <a:latin typeface="Monotype Corsiva" pitchFamily="66" charset="0"/>
              </a:rPr>
              <a:t>The cold shoulder,</a:t>
            </a:r>
            <a:br>
              <a:rPr lang="en-US" b="0">
                <a:latin typeface="Monotype Corsiva" pitchFamily="66" charset="0"/>
              </a:rPr>
            </a:br>
            <a:r>
              <a:rPr lang="en-US" b="0">
                <a:latin typeface="Monotype Corsiva" pitchFamily="66" charset="0"/>
              </a:rPr>
              <a:t>Management</a:t>
            </a:r>
          </a:p>
        </p:txBody>
      </p:sp>
      <p:pic>
        <p:nvPicPr>
          <p:cNvPr id="7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“Grab Bag” Topics</a:t>
            </a:r>
          </a:p>
        </p:txBody>
      </p:sp>
      <p:sp>
        <p:nvSpPr>
          <p:cNvPr id="4100" name="Text Box 52"/>
          <p:cNvSpPr txBox="1">
            <a:spLocks noChangeArrowheads="1"/>
          </p:cNvSpPr>
          <p:nvPr/>
        </p:nvSpPr>
        <p:spPr bwMode="auto">
          <a:xfrm>
            <a:off x="627063" y="788988"/>
            <a:ext cx="7997825" cy="868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/>
              <a:t>There is not enough time to cover them all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/>
              <a:t>Which ones are most important to you? (vote for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4102" name="TextBox 31"/>
          <p:cNvSpPr txBox="1">
            <a:spLocks noChangeArrowheads="1"/>
          </p:cNvSpPr>
          <p:nvPr/>
        </p:nvSpPr>
        <p:spPr bwMode="auto">
          <a:xfrm>
            <a:off x="787400" y="4690646"/>
            <a:ext cx="6051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110000"/>
              <a:buFont typeface="Wingdings" pitchFamily="2" charset="2"/>
              <a:buChar char="Ø"/>
            </a:pPr>
            <a:r>
              <a:rPr lang="en-US" sz="2000" b="0" i="1" dirty="0" smtClean="0"/>
              <a:t> </a:t>
            </a:r>
            <a:r>
              <a:rPr lang="en-US" sz="2000" b="0" i="1" dirty="0"/>
              <a:t>All material is IN your student guide or \</a:t>
            </a:r>
            <a:r>
              <a:rPr lang="en-US" sz="2000" b="0" i="1" dirty="0" err="1"/>
              <a:t>techdocs</a:t>
            </a:r>
            <a:r>
              <a:rPr lang="en-US" sz="2000" b="0" i="1" dirty="0"/>
              <a:t>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71680"/>
              </p:ext>
            </p:extLst>
          </p:nvPr>
        </p:nvGraphicFramePr>
        <p:xfrm>
          <a:off x="757238" y="1828800"/>
          <a:ext cx="76962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066800"/>
                <a:gridCol w="4114800"/>
                <a:gridCol w="1752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Vote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Chap #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~Time (min)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16a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Intro to DSP/BIOS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45 + 60 (lab)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16b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Booting from Flash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45 + 45 (lab)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16c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Drivers – SIO/PSP/IOM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16d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to C66x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pic>
        <p:nvPicPr>
          <p:cNvPr id="4" name="Picture 2" descr="ti_stk_2c_pos_rgb_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752600"/>
            <a:ext cx="88392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127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  <p:tag name="NO LOGO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MINISTRATIVESLIDE" val="True"/>
  <p:tag name="NO LOGOS" val="true"/>
</p:tagLst>
</file>

<file path=ppt/theme/theme1.xml><?xml version="1.0" encoding="utf-8"?>
<a:theme xmlns:a="http://schemas.openxmlformats.org/drawingml/2006/main" name="ttoTheme">
  <a:themeElements>
    <a:clrScheme name="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FF"/>
    </a:dk2>
    <a:lt2>
      <a:srgbClr val="FFFFFF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FF"/>
    </a:dk2>
    <a:lt2>
      <a:srgbClr val="FFFFFF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9155</TotalTime>
  <Pages>3</Pages>
  <Words>103</Words>
  <Application>Microsoft Office PowerPoint</Application>
  <PresentationFormat>On-screen Show (4:3)</PresentationFormat>
  <Paragraphs>28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ttoTheme</vt:lpstr>
      <vt:lpstr>1_ttoTheme</vt:lpstr>
      <vt:lpstr>PowerPoint Presentation</vt:lpstr>
      <vt:lpstr>Fill Out the Review Forms !!</vt:lpstr>
      <vt:lpstr>“Grab Bag” Topics</vt:lpstr>
      <vt:lpstr>PowerPoint Presentation</vt:lpstr>
    </vt:vector>
  </TitlesOfParts>
  <Company>SC Sales &amp; 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subject/>
  <dc:creator>Scott Specker</dc:creator>
  <cp:keywords/>
  <dc:description/>
  <cp:lastModifiedBy>Eric Wilbur</cp:lastModifiedBy>
  <cp:revision>158</cp:revision>
  <cp:lastPrinted>1601-01-01T00:00:00Z</cp:lastPrinted>
  <dcterms:created xsi:type="dcterms:W3CDTF">2001-09-20T20:19:44Z</dcterms:created>
  <dcterms:modified xsi:type="dcterms:W3CDTF">2013-09-08T15:08:56Z</dcterms:modified>
</cp:coreProperties>
</file>