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53" autoAdjust="0"/>
  </p:normalViewPr>
  <p:slideViewPr>
    <p:cSldViewPr snapToGrid="0" snapToObjects="1">
      <p:cViewPr varScale="1">
        <p:scale>
          <a:sx n="91" d="100"/>
          <a:sy n="91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EC5816F-D43D-40D1-9B38-E1A2C18F0972}" type="datetime1">
              <a:rPr lang="en-US" smtClean="0"/>
              <a:pPr/>
              <a:t>15/9/14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15/9/14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15/9/14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15/9/14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15/9/14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DB0-D703-40B5-AE3D-532AFE0356D1}" type="datetime1">
              <a:rPr lang="en-US" smtClean="0"/>
              <a:pPr/>
              <a:t>15/9/14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8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029-2200-4EB8-BDE8-5EE0E23571A6}" type="datetime1">
              <a:rPr lang="en-US" smtClean="0"/>
              <a:pPr/>
              <a:t>15/9/14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15/9/14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15/9/14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15/9/14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73CF-8910-423E-9890-FC81E25E5084}" type="datetime1">
              <a:rPr lang="en-US" smtClean="0"/>
              <a:pPr/>
              <a:t>15/9/14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3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15/9/14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新</a:t>
            </a:r>
            <a:r>
              <a:rPr kumimoji="1" lang="en-US" altLang="zh-CN" dirty="0" smtClean="0"/>
              <a:t>OA</a:t>
            </a:r>
            <a:r>
              <a:rPr kumimoji="1" lang="zh-CN" altLang="en-US" dirty="0" smtClean="0"/>
              <a:t>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跨国企业联合办事处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52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项目目的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中小企业需要更多的实际可用并且快速能够上手的</a:t>
            </a:r>
            <a:r>
              <a:rPr kumimoji="1" lang="en-US" altLang="zh-CN" dirty="0" smtClean="0"/>
              <a:t>OA</a:t>
            </a:r>
            <a:r>
              <a:rPr kumimoji="1" lang="zh-CN" altLang="en-US" dirty="0" smtClean="0"/>
              <a:t>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争取低端市场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56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项目投入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一人开发技术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一人销售产品兼职开发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估算需要购买现成的系统做二次开发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9880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功能设计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个人设置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日程管理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通讯录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即时通讯／内部通讯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工作日记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工作计划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工作任务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通知及公告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工作流程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监控管理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32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17500"/>
            <a:ext cx="89154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3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393</TotalTime>
  <Words>43</Words>
  <Application>Microsoft Macintosh PowerPoint</Application>
  <PresentationFormat>全屏显示(4:3)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奥斯汀</vt:lpstr>
      <vt:lpstr>新OA系统</vt:lpstr>
      <vt:lpstr>项目目的</vt:lpstr>
      <vt:lpstr>项目投入</vt:lpstr>
      <vt:lpstr>功能设计</vt:lpstr>
      <vt:lpstr>参考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新OA系统</dc:title>
  <dc:creator>Ken xu</dc:creator>
  <cp:lastModifiedBy>Ken xu</cp:lastModifiedBy>
  <cp:revision>6</cp:revision>
  <dcterms:created xsi:type="dcterms:W3CDTF">2015-09-14T02:33:53Z</dcterms:created>
  <dcterms:modified xsi:type="dcterms:W3CDTF">2015-09-14T09:06:56Z</dcterms:modified>
</cp:coreProperties>
</file>