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53" autoAdjust="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跨国企业联合办事处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中小企业需要更多的实际可用并且快速能够上手的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争取低端市场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5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一人开发技术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一人销售产品兼职开发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估算需要购买现成的系统做二次开发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98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</a:t>
            </a:r>
            <a:r>
              <a:rPr kumimoji="1" lang="zh-CN" altLang="en-US" dirty="0" smtClean="0"/>
              <a:t>能</a:t>
            </a:r>
            <a:r>
              <a:rPr kumimoji="1" lang="zh-CN" altLang="en-US" dirty="0" smtClean="0"/>
              <a:t>性需求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日程</a:t>
            </a:r>
            <a:r>
              <a:rPr kumimoji="1" lang="zh-CN" altLang="en-US" dirty="0" smtClean="0">
                <a:latin typeface="+mj-ea"/>
                <a:ea typeface="+mj-ea"/>
              </a:rPr>
              <a:t>管理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通讯录</a:t>
            </a:r>
            <a:r>
              <a:rPr kumimoji="1" lang="zh-CN" altLang="en-US" dirty="0" smtClean="0">
                <a:latin typeface="+mj-ea"/>
                <a:ea typeface="+mj-ea"/>
              </a:rPr>
              <a:t>（用户管理）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文档管理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</a:t>
            </a:r>
            <a:r>
              <a:rPr kumimoji="1" lang="zh-CN" altLang="en-US" dirty="0" smtClean="0">
                <a:latin typeface="+mj-ea"/>
                <a:ea typeface="+mj-ea"/>
              </a:rPr>
              <a:t>日记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工作任务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通知及公告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工作流程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系统</a:t>
            </a:r>
            <a:r>
              <a:rPr kumimoji="1" lang="zh-CN" altLang="en-US" dirty="0" smtClean="0">
                <a:latin typeface="+mj-ea"/>
                <a:ea typeface="+mj-ea"/>
              </a:rPr>
              <a:t>管理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32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非功能性需求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日志记录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标准异常处理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系统安全性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数据备份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数据导入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参考系统模型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系统模型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8833" y="2814395"/>
            <a:ext cx="5732673" cy="1946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668833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通讯录</a:t>
            </a:r>
            <a:endParaRPr kumimoji="1" lang="en-US" altLang="zh-CN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833" y="1679003"/>
            <a:ext cx="7643565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日程</a:t>
            </a:r>
            <a:r>
              <a:rPr kumimoji="1" lang="zh-CN" altLang="en-US" dirty="0" smtClean="0">
                <a:latin typeface="+mj-ea"/>
              </a:rPr>
              <a:t>管理</a:t>
            </a:r>
            <a:endParaRPr kumimoji="1" lang="en-US" altLang="zh-CN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4213" y="3035150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工作日记</a:t>
            </a:r>
          </a:p>
        </p:txBody>
      </p:sp>
      <p:sp>
        <p:nvSpPr>
          <p:cNvPr id="7" name="矩形 6"/>
          <p:cNvSpPr/>
          <p:nvPr/>
        </p:nvSpPr>
        <p:spPr>
          <a:xfrm>
            <a:off x="1139743" y="3035150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工作任务</a:t>
            </a:r>
          </a:p>
        </p:txBody>
      </p:sp>
      <p:sp>
        <p:nvSpPr>
          <p:cNvPr id="8" name="矩形 7"/>
          <p:cNvSpPr/>
          <p:nvPr/>
        </p:nvSpPr>
        <p:spPr>
          <a:xfrm>
            <a:off x="2579724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文档管理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4490616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通知及公告</a:t>
            </a:r>
          </a:p>
        </p:txBody>
      </p:sp>
      <p:sp>
        <p:nvSpPr>
          <p:cNvPr id="11" name="矩形 10"/>
          <p:cNvSpPr/>
          <p:nvPr/>
        </p:nvSpPr>
        <p:spPr>
          <a:xfrm>
            <a:off x="6401507" y="2246906"/>
            <a:ext cx="1910891" cy="25139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系统管理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668833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</a:rPr>
              <a:t>日志记录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9724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数据备份</a:t>
            </a:r>
          </a:p>
        </p:txBody>
      </p:sp>
      <p:sp>
        <p:nvSpPr>
          <p:cNvPr id="15" name="矩形 14"/>
          <p:cNvSpPr/>
          <p:nvPr/>
        </p:nvSpPr>
        <p:spPr>
          <a:xfrm>
            <a:off x="4490615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标准异常处理</a:t>
            </a:r>
          </a:p>
        </p:txBody>
      </p:sp>
      <p:sp>
        <p:nvSpPr>
          <p:cNvPr id="16" name="矩形 15"/>
          <p:cNvSpPr/>
          <p:nvPr/>
        </p:nvSpPr>
        <p:spPr>
          <a:xfrm>
            <a:off x="668833" y="5328802"/>
            <a:ext cx="7643564" cy="5679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系统安全性</a:t>
            </a:r>
          </a:p>
        </p:txBody>
      </p:sp>
      <p:sp>
        <p:nvSpPr>
          <p:cNvPr id="17" name="矩形 16"/>
          <p:cNvSpPr/>
          <p:nvPr/>
        </p:nvSpPr>
        <p:spPr>
          <a:xfrm>
            <a:off x="6401506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数据导入</a:t>
            </a:r>
          </a:p>
        </p:txBody>
      </p:sp>
    </p:spTree>
    <p:extLst>
      <p:ext uri="{BB962C8B-B14F-4D97-AF65-F5344CB8AC3E}">
        <p14:creationId xmlns:p14="http://schemas.microsoft.com/office/powerpoint/2010/main" val="339639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17500"/>
            <a:ext cx="8915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4471</TotalTime>
  <Words>78</Words>
  <Application>Microsoft Macintosh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清晰</vt:lpstr>
      <vt:lpstr>新OA系统</vt:lpstr>
      <vt:lpstr>项目目的</vt:lpstr>
      <vt:lpstr>项目投入</vt:lpstr>
      <vt:lpstr>功能性需求设计</vt:lpstr>
      <vt:lpstr>非功能性需求</vt:lpstr>
      <vt:lpstr>附录</vt:lpstr>
      <vt:lpstr>系统模型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新OA系统</dc:title>
  <dc:creator>Ken xu</dc:creator>
  <cp:lastModifiedBy>Ken xu</cp:lastModifiedBy>
  <cp:revision>28</cp:revision>
  <dcterms:created xsi:type="dcterms:W3CDTF">2015-09-14T02:33:53Z</dcterms:created>
  <dcterms:modified xsi:type="dcterms:W3CDTF">2015-09-22T04:03:21Z</dcterms:modified>
</cp:coreProperties>
</file>