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53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跨国企业联合办事处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2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中小企业需要更多的实际可用并且快速能够上手的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争取低端市场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5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项目投入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一人开发技术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一人销售产品兼职开发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估算需要购买现成的系统做二次开发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98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个人设置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日程管理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通讯录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</a:t>
            </a:r>
            <a:r>
              <a:rPr kumimoji="1" lang="zh-CN" altLang="en-US" dirty="0" smtClean="0"/>
              <a:t>日记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通知及公告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工作流程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</a:t>
            </a:r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32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参考系统模型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5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17500"/>
            <a:ext cx="89154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3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2876</TotalTime>
  <Words>39</Words>
  <Application>Microsoft Macintosh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清晰</vt:lpstr>
      <vt:lpstr>新OA系统</vt:lpstr>
      <vt:lpstr>项目目的</vt:lpstr>
      <vt:lpstr>项目投入</vt:lpstr>
      <vt:lpstr>功能设计</vt:lpstr>
      <vt:lpstr>附录</vt:lpstr>
      <vt:lpstr>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新OA系统</dc:title>
  <dc:creator>Ken xu</dc:creator>
  <cp:lastModifiedBy>Ken xu</cp:lastModifiedBy>
  <cp:revision>9</cp:revision>
  <dcterms:created xsi:type="dcterms:W3CDTF">2015-09-14T02:33:53Z</dcterms:created>
  <dcterms:modified xsi:type="dcterms:W3CDTF">2015-09-21T01:27:56Z</dcterms:modified>
</cp:coreProperties>
</file>