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1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20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任意形状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2015年9月27日</a:t>
            </a:fld>
            <a:endParaRPr lang="en-US" dirty="0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幻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2015年9月27日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2015年9月27日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2015年9月27日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形状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2015年9月27日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2015年9月27日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2015年9月27日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2015年9月27日</a:t>
            </a:fld>
            <a:endParaRPr lang="en-US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2015年9月27日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2015年9月27日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将图片拖动到占位符，或单击添加图标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76EEA923-9BEE-48CE-9F28-5B525F399BAD}" type="datetime4">
              <a:rPr lang="en-US" smtClean="0"/>
              <a:pPr/>
              <a:t>2015年9月27日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形状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形状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二级</a:t>
            </a:r>
          </a:p>
          <a:p>
            <a:pPr lvl="2" eaLnBrk="1" latinLnBrk="0" hangingPunct="1"/>
            <a:r>
              <a:rPr kumimoji="0" lang="zh-CN" altLang="en-US" smtClean="0"/>
              <a:t>三级</a:t>
            </a:r>
          </a:p>
          <a:p>
            <a:pPr lvl="3" eaLnBrk="1" latinLnBrk="0" hangingPunct="1"/>
            <a:r>
              <a:rPr kumimoji="0" lang="zh-CN" altLang="en-US" smtClean="0"/>
              <a:t>四级</a:t>
            </a:r>
          </a:p>
          <a:p>
            <a:pPr lvl="4" eaLnBrk="1" latinLnBrk="0" hangingPunct="1"/>
            <a:r>
              <a:rPr kumimoji="0" lang="zh-CN" altLang="en-US" smtClean="0"/>
              <a:t>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2015年9月27日</a:t>
            </a:fld>
            <a:endParaRPr lang="en-US" dirty="0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幻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02" r:id="rId1"/>
    <p:sldLayoutId id="2147484103" r:id="rId2"/>
    <p:sldLayoutId id="2147484104" r:id="rId3"/>
    <p:sldLayoutId id="2147484105" r:id="rId4"/>
    <p:sldLayoutId id="2147484106" r:id="rId5"/>
    <p:sldLayoutId id="2147484107" r:id="rId6"/>
    <p:sldLayoutId id="2147484108" r:id="rId7"/>
    <p:sldLayoutId id="2147484109" r:id="rId8"/>
    <p:sldLayoutId id="2147484110" r:id="rId9"/>
    <p:sldLayoutId id="2147484111" r:id="rId10"/>
    <p:sldLayoutId id="2147484112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产品框架设计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OA</a:t>
            </a:r>
            <a:r>
              <a:rPr kumimoji="1" lang="zh-CN" altLang="en-US" dirty="0" smtClean="0"/>
              <a:t>系统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3196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设计思路</a:t>
            </a:r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69068" y="1417638"/>
            <a:ext cx="2288940" cy="4101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第一阶段</a:t>
            </a:r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 err="1" smtClean="0"/>
              <a:t>SpringMVC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Spring</a:t>
            </a:r>
            <a:br>
              <a:rPr kumimoji="1" lang="en-US" altLang="zh-CN" dirty="0" smtClean="0"/>
            </a:br>
            <a:r>
              <a:rPr kumimoji="1" lang="en-US" altLang="zh-CN" dirty="0" err="1" smtClean="0"/>
              <a:t>Mybatis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err="1" smtClean="0"/>
              <a:t>Mysql</a:t>
            </a:r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006456" y="1417638"/>
            <a:ext cx="2288940" cy="41016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第二阶段</a:t>
            </a:r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 smtClean="0"/>
              <a:t>Bootstrap</a:t>
            </a:r>
          </a:p>
          <a:p>
            <a:pPr algn="ctr"/>
            <a:r>
              <a:rPr kumimoji="1" lang="en-US" altLang="zh-CN" dirty="0" err="1" smtClean="0"/>
              <a:t>AngularJS</a:t>
            </a:r>
            <a:endParaRPr kumimoji="1" lang="en-US" altLang="zh-CN" dirty="0" smtClean="0"/>
          </a:p>
          <a:p>
            <a:pPr algn="ctr"/>
            <a:r>
              <a:rPr kumimoji="1" lang="en-US" altLang="zh-CN" dirty="0" err="1" smtClean="0"/>
              <a:t>SpringMVC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Spring</a:t>
            </a:r>
            <a:br>
              <a:rPr kumimoji="1" lang="en-US" altLang="zh-CN" dirty="0" smtClean="0"/>
            </a:br>
            <a:r>
              <a:rPr kumimoji="1" lang="en-US" altLang="zh-CN" dirty="0" err="1" smtClean="0"/>
              <a:t>Mybatis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err="1" smtClean="0"/>
              <a:t>Mysql</a:t>
            </a:r>
            <a:endParaRPr kumimoji="1"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745671" y="1417638"/>
            <a:ext cx="2288940" cy="410169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第三阶段</a:t>
            </a:r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 smtClean="0"/>
              <a:t>HTML5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Mobile</a:t>
            </a:r>
          </a:p>
          <a:p>
            <a:pPr algn="ctr"/>
            <a:r>
              <a:rPr kumimoji="1" lang="en-US" altLang="zh-CN" dirty="0" smtClean="0"/>
              <a:t>Bootstrap</a:t>
            </a:r>
          </a:p>
          <a:p>
            <a:pPr algn="ctr"/>
            <a:r>
              <a:rPr kumimoji="1" lang="en-US" altLang="zh-CN" dirty="0" err="1" smtClean="0"/>
              <a:t>AngularJS</a:t>
            </a:r>
            <a:endParaRPr kumimoji="1" lang="en-US" altLang="zh-CN" dirty="0" smtClean="0"/>
          </a:p>
          <a:p>
            <a:pPr algn="ctr"/>
            <a:r>
              <a:rPr kumimoji="1" lang="en-US" altLang="zh-CN" dirty="0" err="1" smtClean="0"/>
              <a:t>SpringMVC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Spring</a:t>
            </a:r>
            <a:br>
              <a:rPr kumimoji="1" lang="en-US" altLang="zh-CN" dirty="0" smtClean="0"/>
            </a:br>
            <a:r>
              <a:rPr kumimoji="1" lang="en-US" altLang="zh-CN" dirty="0" err="1" smtClean="0"/>
              <a:t>Mybatis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err="1" smtClean="0"/>
              <a:t>Mysql</a:t>
            </a:r>
            <a:endParaRPr kumimoji="1" lang="en-US" altLang="zh-CN" dirty="0" smtClean="0"/>
          </a:p>
          <a:p>
            <a:pPr algn="ctr"/>
            <a:r>
              <a:rPr kumimoji="1" lang="en-US" altLang="zh-CN" dirty="0" err="1" smtClean="0"/>
              <a:t>NoSQL</a:t>
            </a:r>
            <a:endParaRPr kumimoji="1" lang="en-US" altLang="zh-CN" dirty="0" smtClean="0"/>
          </a:p>
          <a:p>
            <a:pPr algn="ctr"/>
            <a:r>
              <a:rPr kumimoji="1" lang="en-US" altLang="zh-CN" dirty="0" err="1" smtClean="0"/>
              <a:t>Shiro</a:t>
            </a:r>
            <a:endParaRPr kumimoji="1" lang="en-US" altLang="zh-CN" dirty="0" smtClean="0"/>
          </a:p>
        </p:txBody>
      </p:sp>
      <p:sp>
        <p:nvSpPr>
          <p:cNvPr id="7" name="圆角矩形 6"/>
          <p:cNvSpPr/>
          <p:nvPr/>
        </p:nvSpPr>
        <p:spPr>
          <a:xfrm>
            <a:off x="269067" y="5676126"/>
            <a:ext cx="7765543" cy="936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Mobile</a:t>
            </a:r>
          </a:p>
          <a:p>
            <a:pPr algn="ctr"/>
            <a:r>
              <a:rPr kumimoji="1" lang="en-US" altLang="zh-CN" dirty="0" err="1" smtClean="0"/>
              <a:t>Andriod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iOS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14856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技术">
  <a:themeElements>
    <a:clrScheme name="技术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技术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技术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技术.thmx</Template>
  <TotalTime>6</TotalTime>
  <Words>24</Words>
  <Application>Microsoft Macintosh PowerPoint</Application>
  <PresentationFormat>全屏显示(4:3)</PresentationFormat>
  <Paragraphs>24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技术</vt:lpstr>
      <vt:lpstr>产品框架设计</vt:lpstr>
      <vt:lpstr>设计思路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产品框架设计</dc:title>
  <dc:creator>Ken xu</dc:creator>
  <cp:lastModifiedBy>Ken xu</cp:lastModifiedBy>
  <cp:revision>7</cp:revision>
  <dcterms:created xsi:type="dcterms:W3CDTF">2015-09-26T17:53:24Z</dcterms:created>
  <dcterms:modified xsi:type="dcterms:W3CDTF">2015-09-26T18:00:01Z</dcterms:modified>
</cp:coreProperties>
</file>