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8" r:id="rId5"/>
    <p:sldId id="266" r:id="rId6"/>
    <p:sldId id="26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80728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 userDrawn="1"/>
        </p:nvSpPr>
        <p:spPr>
          <a:xfrm>
            <a:off x="7284195" y="0"/>
            <a:ext cx="1859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wmG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268760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一、说明</a:t>
            </a:r>
            <a:endParaRPr lang="en-US" altLang="zh-CN" dirty="0" smtClean="0"/>
          </a:p>
          <a:p>
            <a:r>
              <a:rPr lang="zh-CN" altLang="en-US" dirty="0" smtClean="0"/>
              <a:t>写入的数据分为：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字节数据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密码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单个值  </a:t>
            </a:r>
            <a:r>
              <a:rPr lang="en-US" altLang="zh-CN" dirty="0" smtClean="0"/>
              <a:t>4.</a:t>
            </a:r>
            <a:r>
              <a:rPr lang="zh-CN" altLang="en-US" dirty="0" smtClean="0"/>
              <a:t>随机数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字节数据，是写入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中的信息，依据是老周的</a:t>
            </a:r>
            <a:r>
              <a:rPr lang="en-US" altLang="zh-CN" dirty="0" smtClean="0"/>
              <a:t>EEPROM map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zh-CN" altLang="en-US" dirty="0"/>
              <a:t>将会</a:t>
            </a:r>
            <a:r>
              <a:rPr lang="zh-CN" altLang="en-US" dirty="0" smtClean="0"/>
              <a:t>被读入数组</a:t>
            </a:r>
            <a:r>
              <a:rPr lang="en-US" altLang="zh-CN" dirty="0" smtClean="0"/>
              <a:t>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密         码，针对加密产品才有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将会被读入数组</a:t>
            </a:r>
            <a:r>
              <a:rPr lang="en-US" altLang="zh-CN" dirty="0" smtClean="0"/>
              <a:t>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单  个   值，作用是对某一个字节写入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随  机   数，也是针对加密产品，且需要进行读写权限验证的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二、编写指令</a:t>
            </a:r>
            <a:endParaRPr lang="en-US" altLang="zh-CN" dirty="0" smtClean="0"/>
          </a:p>
          <a:p>
            <a:r>
              <a:rPr lang="zh-CN" altLang="en-US" dirty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根据要写入的数据是数组？单个值？还是随机数？有不同的、对应的指令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r>
              <a:rPr lang="en-US" altLang="zh-CN" dirty="0" smtClean="0"/>
              <a:t>         </a:t>
            </a:r>
            <a:r>
              <a:rPr lang="en-US" altLang="zh-CN" dirty="0"/>
              <a:t>#0 write #A0 </a:t>
            </a:r>
            <a:r>
              <a:rPr lang="en-US" altLang="zh-CN" dirty="0" smtClean="0"/>
              <a:t>#60 </a:t>
            </a:r>
            <a:r>
              <a:rPr lang="en-US" altLang="zh-CN" dirty="0"/>
              <a:t>K#01 </a:t>
            </a:r>
            <a:r>
              <a:rPr lang="en-US" altLang="zh-CN" dirty="0" smtClean="0"/>
              <a:t>Z#001</a:t>
            </a:r>
          </a:p>
          <a:p>
            <a:r>
              <a:rPr lang="zh-CN" altLang="en-US" dirty="0" smtClean="0"/>
              <a:t>单个值     </a:t>
            </a:r>
            <a:r>
              <a:rPr lang="en-US" altLang="zh-CN" dirty="0" smtClean="0"/>
              <a:t>#</a:t>
            </a:r>
            <a:r>
              <a:rPr lang="en-US" altLang="zh-CN" dirty="0"/>
              <a:t>0 write #A0 </a:t>
            </a:r>
            <a:r>
              <a:rPr lang="en-US" altLang="zh-CN" dirty="0" smtClean="0"/>
              <a:t>#60 </a:t>
            </a:r>
            <a:r>
              <a:rPr lang="en-US" altLang="zh-CN" dirty="0"/>
              <a:t>V#000 </a:t>
            </a:r>
            <a:endParaRPr lang="en-US" altLang="zh-CN" dirty="0" smtClean="0"/>
          </a:p>
          <a:p>
            <a:r>
              <a:rPr lang="zh-CN" altLang="en-US" dirty="0" smtClean="0"/>
              <a:t>随机数     </a:t>
            </a:r>
            <a:r>
              <a:rPr lang="en-US" altLang="zh-CN" dirty="0"/>
              <a:t>#0 write #A0 </a:t>
            </a:r>
            <a:r>
              <a:rPr lang="en-US" altLang="zh-CN" dirty="0" smtClean="0"/>
              <a:t>#60 </a:t>
            </a:r>
            <a:r>
              <a:rPr lang="en-US" altLang="zh-CN" dirty="0"/>
              <a:t>R#111 Z#001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8105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268760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二、编写指令</a:t>
            </a:r>
            <a:endParaRPr lang="en-US" altLang="zh-CN" dirty="0" smtClean="0"/>
          </a:p>
          <a:p>
            <a:r>
              <a:rPr lang="zh-CN" altLang="en-US" dirty="0" smtClean="0"/>
              <a:t>解释</a:t>
            </a:r>
            <a:endParaRPr lang="en-US" altLang="zh-CN" dirty="0" smtClean="0"/>
          </a:p>
          <a:p>
            <a:r>
              <a:rPr lang="zh-CN" altLang="en-US" dirty="0" smtClean="0"/>
              <a:t>写入数组格式为     </a:t>
            </a:r>
            <a:r>
              <a:rPr lang="en-US" altLang="zh-CN" b="1" dirty="0" smtClean="0">
                <a:solidFill>
                  <a:srgbClr val="00B0F0"/>
                </a:solidFill>
              </a:rPr>
              <a:t>#</a:t>
            </a:r>
            <a:r>
              <a:rPr lang="zh-CN" altLang="en-US" b="1" dirty="0" smtClean="0"/>
              <a:t>通道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write</a:t>
            </a:r>
            <a:r>
              <a:rPr lang="en-US" altLang="zh-CN" b="1" dirty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#</a:t>
            </a:r>
            <a:r>
              <a:rPr lang="zh-CN" altLang="en-US" b="1" dirty="0" smtClean="0"/>
              <a:t>芯片地址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#</a:t>
            </a:r>
            <a:r>
              <a:rPr lang="zh-CN" altLang="en-US" b="1" dirty="0" smtClean="0"/>
              <a:t>写入地址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K#</a:t>
            </a:r>
            <a:r>
              <a:rPr lang="zh-CN" altLang="en-US" b="1" dirty="0" smtClean="0"/>
              <a:t>数组选择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Z#</a:t>
            </a:r>
            <a:r>
              <a:rPr lang="zh-CN" altLang="en-US" b="1" dirty="0" smtClean="0"/>
              <a:t>每次写入字节数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dirty="0" smtClean="0"/>
              <a:t>注意事项         通道是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数，</a:t>
            </a:r>
            <a:r>
              <a:rPr lang="zh-CN" altLang="en-US" dirty="0" smtClean="0">
                <a:solidFill>
                  <a:srgbClr val="FF0000"/>
                </a:solidFill>
              </a:rPr>
              <a:t>一位</a:t>
            </a:r>
            <a:r>
              <a:rPr lang="zh-CN" altLang="en-US" dirty="0"/>
              <a:t>，</a:t>
            </a:r>
            <a:r>
              <a:rPr lang="zh-CN" altLang="en-US" dirty="0" smtClean="0"/>
              <a:t>就是选择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芯片地址是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数，</a:t>
            </a:r>
            <a:r>
              <a:rPr lang="zh-CN" altLang="en-US" dirty="0">
                <a:solidFill>
                  <a:srgbClr val="FF0000"/>
                </a:solidFill>
              </a:rPr>
              <a:t>两位</a:t>
            </a:r>
            <a:r>
              <a:rPr lang="zh-CN" altLang="en-US" dirty="0"/>
              <a:t>，</a:t>
            </a:r>
            <a:r>
              <a:rPr lang="zh-CN" altLang="en-US" dirty="0" smtClean="0"/>
              <a:t>一般为</a:t>
            </a:r>
            <a:r>
              <a:rPr lang="en-US" altLang="zh-CN" dirty="0" smtClean="0"/>
              <a:t>A0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A2</a:t>
            </a:r>
            <a:r>
              <a:rPr lang="zh-CN" altLang="en-US" dirty="0" smtClean="0"/>
              <a:t>之类的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写入地址是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数，</a:t>
            </a:r>
            <a:r>
              <a:rPr lang="zh-CN" altLang="en-US" dirty="0">
                <a:solidFill>
                  <a:srgbClr val="FF0000"/>
                </a:solidFill>
              </a:rPr>
              <a:t>两位</a:t>
            </a:r>
            <a:r>
              <a:rPr lang="zh-CN" altLang="en-US" dirty="0"/>
              <a:t>，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7F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数组选择，</a:t>
            </a:r>
            <a:r>
              <a:rPr lang="zh-CN" altLang="en-US" dirty="0">
                <a:solidFill>
                  <a:srgbClr val="FF0000"/>
                </a:solidFill>
              </a:rPr>
              <a:t>两位</a:t>
            </a:r>
            <a:r>
              <a:rPr lang="zh-CN" altLang="en-US" dirty="0"/>
              <a:t>，</a:t>
            </a:r>
            <a:r>
              <a:rPr lang="zh-CN" altLang="en-US" dirty="0" smtClean="0"/>
              <a:t>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数组成，</a:t>
            </a:r>
            <a:r>
              <a:rPr lang="en-US" altLang="zh-CN" dirty="0" smtClean="0"/>
              <a:t>00</a:t>
            </a:r>
            <a:r>
              <a:rPr lang="zh-CN" altLang="en-US" dirty="0" smtClean="0"/>
              <a:t>表示选择数组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                               01</a:t>
            </a:r>
            <a:r>
              <a:rPr lang="zh-CN" altLang="en-US" dirty="0"/>
              <a:t>表示选择数组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</a:t>
            </a:r>
            <a:endParaRPr lang="en-US" altLang="zh-CN" dirty="0"/>
          </a:p>
          <a:p>
            <a:r>
              <a:rPr lang="en-US" altLang="zh-CN" dirty="0" smtClean="0"/>
              <a:t>                                                                                             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以此类推</a:t>
            </a:r>
            <a:r>
              <a:rPr lang="en-US" altLang="zh-CN" dirty="0" smtClean="0"/>
              <a:t> …                                                                                                      	                                                                                 </a:t>
            </a:r>
            <a:r>
              <a:rPr lang="zh-CN" altLang="en-US" dirty="0" smtClean="0"/>
              <a:t>注意，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表示选择数组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                               11</a:t>
            </a:r>
            <a:r>
              <a:rPr lang="zh-CN" altLang="en-US" dirty="0" smtClean="0"/>
              <a:t>表示选择数组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规定：数组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为字节数据，数组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位密码</a:t>
            </a:r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每次写入字节数是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数，</a:t>
            </a:r>
            <a:r>
              <a:rPr lang="zh-CN" altLang="en-US" dirty="0" smtClean="0">
                <a:solidFill>
                  <a:srgbClr val="FF0000"/>
                </a:solidFill>
              </a:rPr>
              <a:t>三位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008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128                                                      </a:t>
            </a:r>
          </a:p>
          <a:p>
            <a:r>
              <a:rPr lang="zh-CN" altLang="en-US" dirty="0" smtClean="0"/>
              <a:t>         具体例子         </a:t>
            </a:r>
            <a:r>
              <a:rPr lang="en-US" altLang="zh-CN" dirty="0"/>
              <a:t>#0 write #A0 #60 K#01 </a:t>
            </a:r>
            <a:r>
              <a:rPr lang="en-US" altLang="zh-CN" dirty="0" smtClean="0"/>
              <a:t>Z#001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</a:t>
            </a:r>
            <a:r>
              <a:rPr lang="zh-CN" altLang="en-US" dirty="0" smtClean="0"/>
              <a:t>写指令，表示选择了</a:t>
            </a:r>
            <a:r>
              <a:rPr lang="en-US" altLang="zh-CN" dirty="0" smtClean="0"/>
              <a:t>channel 0</a:t>
            </a:r>
            <a:r>
              <a:rPr lang="zh-CN" altLang="en-US" dirty="0" smtClean="0"/>
              <a:t>，芯片地址位</a:t>
            </a:r>
            <a:r>
              <a:rPr lang="en-US" altLang="zh-CN" dirty="0" smtClean="0"/>
              <a:t>A0</a:t>
            </a:r>
            <a:r>
              <a:rPr lang="zh-CN" altLang="en-US" dirty="0" smtClean="0"/>
              <a:t>，写入地址为</a:t>
            </a:r>
            <a:r>
              <a:rPr lang="en-US" altLang="zh-CN" dirty="0" smtClean="0"/>
              <a:t>60h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</a:t>
            </a:r>
            <a:r>
              <a:rPr lang="zh-CN" altLang="en-US" dirty="0" smtClean="0"/>
              <a:t>即第</a:t>
            </a:r>
            <a:r>
              <a:rPr lang="en-US" altLang="zh-CN" dirty="0" smtClean="0"/>
              <a:t>96</a:t>
            </a:r>
            <a:r>
              <a:rPr lang="zh-CN" altLang="en-US" dirty="0" smtClean="0"/>
              <a:t>个字节的位置，写入的信息选择了数组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行数据，每</a:t>
            </a:r>
            <a:r>
              <a:rPr lang="en-US" altLang="zh-CN" dirty="0" smtClean="0"/>
              <a:t>		</a:t>
            </a:r>
            <a:r>
              <a:rPr lang="zh-CN" altLang="en-US" dirty="0" smtClean="0"/>
              <a:t>次写入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553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268760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二、编写指令</a:t>
            </a:r>
            <a:endParaRPr lang="en-US" altLang="zh-CN" dirty="0" smtClean="0"/>
          </a:p>
          <a:p>
            <a:r>
              <a:rPr lang="zh-CN" altLang="en-US" dirty="0" smtClean="0"/>
              <a:t>解释</a:t>
            </a:r>
            <a:endParaRPr lang="en-US" altLang="zh-CN" dirty="0" smtClean="0"/>
          </a:p>
          <a:p>
            <a:r>
              <a:rPr lang="zh-CN" altLang="en-US" dirty="0" smtClean="0"/>
              <a:t>写入单个值格式为     </a:t>
            </a:r>
            <a:r>
              <a:rPr lang="en-US" altLang="zh-CN" b="1" dirty="0" smtClean="0">
                <a:solidFill>
                  <a:srgbClr val="00B0F0"/>
                </a:solidFill>
              </a:rPr>
              <a:t>#</a:t>
            </a:r>
            <a:r>
              <a:rPr lang="zh-CN" altLang="en-US" b="1" dirty="0" smtClean="0"/>
              <a:t>通道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write</a:t>
            </a:r>
            <a:r>
              <a:rPr lang="en-US" altLang="zh-CN" b="1" dirty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#</a:t>
            </a:r>
            <a:r>
              <a:rPr lang="zh-CN" altLang="en-US" b="1" dirty="0" smtClean="0"/>
              <a:t>芯片地址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#</a:t>
            </a:r>
            <a:r>
              <a:rPr lang="zh-CN" altLang="en-US" b="1" dirty="0" smtClean="0"/>
              <a:t>写入地址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V</a:t>
            </a:r>
            <a:r>
              <a:rPr lang="en-US" altLang="zh-CN" b="1" dirty="0" smtClean="0">
                <a:solidFill>
                  <a:srgbClr val="00B0F0"/>
                </a:solidFill>
              </a:rPr>
              <a:t>#</a:t>
            </a:r>
            <a:r>
              <a:rPr lang="zh-CN" altLang="en-US" b="1" dirty="0" smtClean="0"/>
              <a:t>写入值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 smtClean="0"/>
              <a:t>         </a:t>
            </a:r>
            <a:r>
              <a:rPr lang="zh-CN" altLang="en-US" dirty="0" smtClean="0"/>
              <a:t>注意事项         通道是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数，</a:t>
            </a:r>
            <a:r>
              <a:rPr lang="zh-CN" altLang="en-US" dirty="0" smtClean="0">
                <a:solidFill>
                  <a:srgbClr val="FF0000"/>
                </a:solidFill>
              </a:rPr>
              <a:t>两位</a:t>
            </a:r>
            <a:r>
              <a:rPr lang="zh-CN" altLang="en-US" dirty="0" smtClean="0"/>
              <a:t>，就是选择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4…</a:t>
            </a:r>
          </a:p>
          <a:p>
            <a:r>
              <a:rPr lang="en-US" altLang="zh-CN" dirty="0" smtClean="0"/>
              <a:t>                                   </a:t>
            </a:r>
            <a:r>
              <a:rPr lang="zh-CN" altLang="en-US" dirty="0" smtClean="0"/>
              <a:t>芯片地址是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数，</a:t>
            </a:r>
            <a:r>
              <a:rPr lang="zh-CN" altLang="en-US" dirty="0" smtClean="0">
                <a:solidFill>
                  <a:srgbClr val="FF0000"/>
                </a:solidFill>
              </a:rPr>
              <a:t>两位</a:t>
            </a:r>
            <a:r>
              <a:rPr lang="zh-CN" altLang="en-US" dirty="0" smtClean="0"/>
              <a:t>，一般为</a:t>
            </a:r>
            <a:r>
              <a:rPr lang="en-US" altLang="zh-CN" dirty="0" smtClean="0"/>
              <a:t>A0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A2</a:t>
            </a:r>
            <a:r>
              <a:rPr lang="zh-CN" altLang="en-US" dirty="0" smtClean="0"/>
              <a:t>之类的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写入地址是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数，</a:t>
            </a:r>
            <a:r>
              <a:rPr lang="zh-CN" altLang="en-US" dirty="0">
                <a:solidFill>
                  <a:srgbClr val="FF0000"/>
                </a:solidFill>
              </a:rPr>
              <a:t>两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00h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0d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7Fh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127d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写入值是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数，</a:t>
            </a:r>
            <a:r>
              <a:rPr lang="zh-CN" altLang="en-US" dirty="0">
                <a:solidFill>
                  <a:srgbClr val="FF0000"/>
                </a:solidFill>
              </a:rPr>
              <a:t>两位</a:t>
            </a:r>
            <a:r>
              <a:rPr lang="zh-CN" altLang="en-US" dirty="0"/>
              <a:t>，</a:t>
            </a:r>
            <a:r>
              <a:rPr lang="zh-CN" altLang="en-US" dirty="0" smtClean="0"/>
              <a:t>不解释了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</a:t>
            </a:r>
            <a:r>
              <a:rPr lang="zh-CN" altLang="en-US" dirty="0" smtClean="0"/>
              <a:t>说明：因为是在指定的某个字节写入值，所以必然是每次写一个</a:t>
            </a:r>
            <a:endParaRPr lang="en-US" altLang="zh-CN" dirty="0" smtClean="0"/>
          </a:p>
          <a:p>
            <a:r>
              <a:rPr lang="zh-CN" altLang="en-US" dirty="0" smtClean="0"/>
              <a:t>         具体例子         </a:t>
            </a:r>
            <a:r>
              <a:rPr lang="en-US" altLang="zh-CN" dirty="0"/>
              <a:t>#0 write #A0 #60 </a:t>
            </a:r>
            <a:r>
              <a:rPr lang="en-US" altLang="zh-CN" dirty="0" smtClean="0"/>
              <a:t>V#01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</a:t>
            </a:r>
            <a:r>
              <a:rPr lang="zh-CN" altLang="en-US" dirty="0" smtClean="0"/>
              <a:t>写指令，表示选择了</a:t>
            </a:r>
            <a:r>
              <a:rPr lang="en-US" altLang="zh-CN" dirty="0" smtClean="0"/>
              <a:t>channel 0</a:t>
            </a:r>
            <a:r>
              <a:rPr lang="zh-CN" altLang="en-US" dirty="0" smtClean="0"/>
              <a:t>，芯片地址位</a:t>
            </a:r>
            <a:r>
              <a:rPr lang="en-US" altLang="zh-CN" dirty="0" smtClean="0"/>
              <a:t>A0</a:t>
            </a:r>
            <a:r>
              <a:rPr lang="zh-CN" altLang="en-US" dirty="0" smtClean="0"/>
              <a:t>，写入地址为</a:t>
            </a:r>
            <a:r>
              <a:rPr lang="en-US" altLang="zh-CN" dirty="0" smtClean="0"/>
              <a:t>60h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</a:t>
            </a:r>
            <a:r>
              <a:rPr lang="zh-CN" altLang="en-US" dirty="0" smtClean="0"/>
              <a:t>即第</a:t>
            </a:r>
            <a:r>
              <a:rPr lang="en-US" altLang="zh-CN" dirty="0" smtClean="0"/>
              <a:t>96</a:t>
            </a:r>
            <a:r>
              <a:rPr lang="zh-CN" altLang="en-US" dirty="0" smtClean="0"/>
              <a:t>个字节的位置，写入的信息为</a:t>
            </a:r>
            <a:r>
              <a:rPr lang="en-US" altLang="zh-CN" dirty="0" smtClean="0"/>
              <a:t>60h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进制下的</a:t>
            </a:r>
            <a:r>
              <a:rPr lang="en-US" altLang="zh-CN" dirty="0" smtClean="0"/>
              <a:t>96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</a:t>
            </a:r>
            <a:r>
              <a:rPr lang="zh-CN" altLang="en-US" dirty="0" smtClean="0"/>
              <a:t>作        用         这条指令的作用目前为改变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页的内容，从而选择不同的</a:t>
            </a:r>
            <a:r>
              <a:rPr lang="en-US" altLang="zh-CN" dirty="0" smtClean="0"/>
              <a:t>page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52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268760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二、编写指令</a:t>
            </a:r>
            <a:endParaRPr lang="en-US" altLang="zh-CN" dirty="0" smtClean="0"/>
          </a:p>
          <a:p>
            <a:r>
              <a:rPr lang="zh-CN" altLang="en-US" dirty="0" smtClean="0"/>
              <a:t>解释</a:t>
            </a:r>
            <a:endParaRPr lang="en-US" altLang="zh-CN" dirty="0" smtClean="0"/>
          </a:p>
          <a:p>
            <a:r>
              <a:rPr lang="zh-CN" altLang="en-US" dirty="0" smtClean="0"/>
              <a:t>写入随机数格式为     </a:t>
            </a:r>
            <a:r>
              <a:rPr lang="en-US" altLang="zh-CN" b="1" dirty="0" smtClean="0">
                <a:solidFill>
                  <a:srgbClr val="00B0F0"/>
                </a:solidFill>
              </a:rPr>
              <a:t>#</a:t>
            </a:r>
            <a:r>
              <a:rPr lang="zh-CN" altLang="en-US" b="1" dirty="0" smtClean="0"/>
              <a:t>通道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write</a:t>
            </a:r>
            <a:r>
              <a:rPr lang="en-US" altLang="zh-CN" b="1" dirty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#</a:t>
            </a:r>
            <a:r>
              <a:rPr lang="zh-CN" altLang="en-US" b="1" dirty="0" smtClean="0"/>
              <a:t>芯片地址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#</a:t>
            </a:r>
            <a:r>
              <a:rPr lang="zh-CN" altLang="en-US" b="1" dirty="0" smtClean="0"/>
              <a:t>写入地址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R</a:t>
            </a:r>
            <a:r>
              <a:rPr lang="en-US" altLang="zh-CN" b="1" dirty="0" smtClean="0">
                <a:solidFill>
                  <a:srgbClr val="00B0F0"/>
                </a:solidFill>
              </a:rPr>
              <a:t>#</a:t>
            </a:r>
            <a:r>
              <a:rPr lang="zh-CN" altLang="en-US" b="1" dirty="0" smtClean="0"/>
              <a:t>随机数个数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Z#</a:t>
            </a:r>
            <a:r>
              <a:rPr lang="zh-CN" altLang="en-US" b="1" dirty="0" smtClean="0"/>
              <a:t>每次写入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dirty="0" smtClean="0"/>
              <a:t>注意事项         通道是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数，</a:t>
            </a:r>
            <a:r>
              <a:rPr lang="zh-CN" altLang="en-US" dirty="0" smtClean="0">
                <a:solidFill>
                  <a:srgbClr val="FF0000"/>
                </a:solidFill>
              </a:rPr>
              <a:t>一位</a:t>
            </a:r>
            <a:r>
              <a:rPr lang="zh-CN" altLang="en-US" dirty="0"/>
              <a:t>，</a:t>
            </a:r>
            <a:r>
              <a:rPr lang="zh-CN" altLang="en-US" dirty="0" smtClean="0"/>
              <a:t>就是选择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芯片地址是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数，</a:t>
            </a:r>
            <a:r>
              <a:rPr lang="zh-CN" altLang="en-US" dirty="0">
                <a:solidFill>
                  <a:srgbClr val="FF0000"/>
                </a:solidFill>
              </a:rPr>
              <a:t>两位</a:t>
            </a:r>
            <a:r>
              <a:rPr lang="zh-CN" altLang="en-US" dirty="0"/>
              <a:t>，</a:t>
            </a:r>
            <a:r>
              <a:rPr lang="zh-CN" altLang="en-US" dirty="0" smtClean="0"/>
              <a:t>一般为</a:t>
            </a:r>
            <a:r>
              <a:rPr lang="en-US" altLang="zh-CN" dirty="0" smtClean="0"/>
              <a:t>A0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A2</a:t>
            </a:r>
            <a:r>
              <a:rPr lang="zh-CN" altLang="en-US" dirty="0" smtClean="0"/>
              <a:t>之类的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写入地址是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数，</a:t>
            </a:r>
            <a:r>
              <a:rPr lang="zh-CN" altLang="en-US" dirty="0">
                <a:solidFill>
                  <a:srgbClr val="FF0000"/>
                </a:solidFill>
              </a:rPr>
              <a:t>两位</a:t>
            </a:r>
            <a:r>
              <a:rPr lang="zh-CN" altLang="en-US" dirty="0"/>
              <a:t>，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7F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随机数个数，</a:t>
            </a:r>
            <a:r>
              <a:rPr lang="zh-CN" altLang="en-US" dirty="0" smtClean="0">
                <a:solidFill>
                  <a:srgbClr val="FF0000"/>
                </a:solidFill>
              </a:rPr>
              <a:t>三位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数，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每次写入字节数是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r>
              <a:rPr lang="zh-CN" altLang="en-US" dirty="0" smtClean="0"/>
              <a:t>数，</a:t>
            </a:r>
            <a:r>
              <a:rPr lang="zh-CN" altLang="en-US" dirty="0" smtClean="0">
                <a:solidFill>
                  <a:srgbClr val="FF0000"/>
                </a:solidFill>
              </a:rPr>
              <a:t>三位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008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128                                                      </a:t>
            </a:r>
          </a:p>
          <a:p>
            <a:r>
              <a:rPr lang="zh-CN" altLang="en-US" dirty="0" smtClean="0"/>
              <a:t>         具体例子         </a:t>
            </a:r>
            <a:r>
              <a:rPr lang="en-US" altLang="zh-CN" dirty="0"/>
              <a:t>#0 write #A0 #60 </a:t>
            </a:r>
            <a:r>
              <a:rPr lang="en-US" altLang="zh-CN" dirty="0" smtClean="0"/>
              <a:t>R#036 Z#001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</a:t>
            </a:r>
            <a:r>
              <a:rPr lang="zh-CN" altLang="en-US" dirty="0" smtClean="0"/>
              <a:t>写指令，表示选择了</a:t>
            </a:r>
            <a:r>
              <a:rPr lang="en-US" altLang="zh-CN" dirty="0" smtClean="0"/>
              <a:t>channel 0</a:t>
            </a:r>
            <a:r>
              <a:rPr lang="zh-CN" altLang="en-US" dirty="0" smtClean="0"/>
              <a:t>，芯片地址位</a:t>
            </a:r>
            <a:r>
              <a:rPr lang="en-US" altLang="zh-CN" dirty="0" smtClean="0"/>
              <a:t>A0</a:t>
            </a:r>
            <a:r>
              <a:rPr lang="zh-CN" altLang="en-US" dirty="0" smtClean="0"/>
              <a:t>，写入地址为</a:t>
            </a:r>
            <a:r>
              <a:rPr lang="en-US" altLang="zh-CN" dirty="0" smtClean="0"/>
              <a:t>60h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</a:t>
            </a:r>
            <a:r>
              <a:rPr lang="zh-CN" altLang="en-US" dirty="0" smtClean="0"/>
              <a:t>即第</a:t>
            </a:r>
            <a:r>
              <a:rPr lang="en-US" altLang="zh-CN" dirty="0" smtClean="0"/>
              <a:t>96</a:t>
            </a:r>
            <a:r>
              <a:rPr lang="zh-CN" altLang="en-US" dirty="0" smtClean="0"/>
              <a:t>个字节的位置，写入的信息为</a:t>
            </a:r>
            <a:r>
              <a:rPr lang="en-US" altLang="zh-CN" dirty="0" smtClean="0"/>
              <a:t>36</a:t>
            </a:r>
            <a:r>
              <a:rPr lang="zh-CN" altLang="en-US" dirty="0" smtClean="0"/>
              <a:t>个随机数，每次写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991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3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3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597</Words>
  <Application>Microsoft Office PowerPoint</Application>
  <PresentationFormat>全屏显示(4:3)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Mingguang Wu(LUXSHARE-ICT)</dc:creator>
  <cp:lastModifiedBy>wmg</cp:lastModifiedBy>
  <cp:revision>82</cp:revision>
  <dcterms:created xsi:type="dcterms:W3CDTF">2015-01-08T05:22:48Z</dcterms:created>
  <dcterms:modified xsi:type="dcterms:W3CDTF">2015-08-24T09:16:22Z</dcterms:modified>
</cp:coreProperties>
</file>