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738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80728"/>
            <a:ext cx="91440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 userDrawn="1"/>
        </p:nvSpPr>
        <p:spPr>
          <a:xfrm>
            <a:off x="7284195" y="0"/>
            <a:ext cx="18598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wmG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268760"/>
            <a:ext cx="82089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1.VISA </a:t>
            </a:r>
            <a:r>
              <a:rPr lang="zh-CN" altLang="en-US" dirty="0" smtClean="0"/>
              <a:t>配置串口 设置波特率</a:t>
            </a:r>
            <a:r>
              <a:rPr lang="en-US" altLang="zh-CN" dirty="0" smtClean="0"/>
              <a:t>(115200)</a:t>
            </a:r>
            <a:r>
              <a:rPr lang="zh-CN" altLang="en-US" dirty="0" smtClean="0"/>
              <a:t>、超时</a:t>
            </a:r>
            <a:r>
              <a:rPr lang="en-US" altLang="zh-CN" dirty="0" smtClean="0"/>
              <a:t>(1000)</a:t>
            </a:r>
          </a:p>
          <a:p>
            <a:r>
              <a:rPr lang="en-US" altLang="zh-CN" dirty="0" smtClean="0"/>
              <a:t>2.VISA</a:t>
            </a:r>
            <a:r>
              <a:rPr lang="zh-CN" altLang="en-US" dirty="0" smtClean="0"/>
              <a:t>清空</a:t>
            </a:r>
            <a:r>
              <a:rPr lang="en-US" altLang="zh-CN" dirty="0" smtClean="0"/>
              <a:t>IO</a:t>
            </a:r>
            <a:r>
              <a:rPr lang="zh-CN" altLang="en-US" dirty="0" smtClean="0"/>
              <a:t>缓冲区 屏蔽</a:t>
            </a:r>
            <a:r>
              <a:rPr lang="en-US" altLang="zh-CN" dirty="0" smtClean="0"/>
              <a:t>(16)</a:t>
            </a:r>
          </a:p>
          <a:p>
            <a:r>
              <a:rPr lang="en-US" altLang="zh-CN" dirty="0" smtClean="0"/>
              <a:t>3.VISA</a:t>
            </a:r>
            <a:r>
              <a:rPr lang="zh-CN" altLang="en-US" dirty="0"/>
              <a:t>设置</a:t>
            </a:r>
            <a:r>
              <a:rPr lang="en-US" altLang="zh-CN" dirty="0" smtClean="0"/>
              <a:t>IO</a:t>
            </a:r>
            <a:r>
              <a:rPr lang="zh-CN" altLang="en-US" dirty="0" smtClean="0"/>
              <a:t>缓冲区大小 屏蔽</a:t>
            </a:r>
            <a:r>
              <a:rPr lang="en-US" altLang="zh-CN" dirty="0" smtClean="0"/>
              <a:t>(16)</a:t>
            </a:r>
          </a:p>
          <a:p>
            <a:r>
              <a:rPr lang="en-US" altLang="zh-CN" dirty="0" smtClean="0"/>
              <a:t>4.VISA</a:t>
            </a:r>
            <a:r>
              <a:rPr lang="zh-CN" altLang="en-US" dirty="0" smtClean="0"/>
              <a:t>写入 写入缓冲区</a:t>
            </a:r>
            <a:r>
              <a:rPr lang="en-US" altLang="zh-CN" dirty="0" smtClean="0"/>
              <a:t>(1000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1001)</a:t>
            </a:r>
          </a:p>
          <a:p>
            <a:r>
              <a:rPr lang="en-US" altLang="zh-CN" dirty="0" smtClean="0"/>
              <a:t>5.VISA</a:t>
            </a:r>
            <a:r>
              <a:rPr lang="zh-CN" altLang="en-US" dirty="0" smtClean="0"/>
              <a:t>读取 字节总数</a:t>
            </a:r>
            <a:r>
              <a:rPr lang="en-US" altLang="zh-CN" dirty="0" smtClean="0"/>
              <a:t>(1)</a:t>
            </a:r>
          </a:p>
          <a:p>
            <a:r>
              <a:rPr lang="en-US" altLang="zh-CN" dirty="0" smtClean="0"/>
              <a:t>6.VISA</a:t>
            </a:r>
            <a:r>
              <a:rPr lang="zh-CN" altLang="en-US" dirty="0" smtClean="0"/>
              <a:t>写入 写入缓冲区</a:t>
            </a:r>
            <a:r>
              <a:rPr lang="en-US" altLang="zh-CN" dirty="0" smtClean="0"/>
              <a:t>(420164)</a:t>
            </a:r>
          </a:p>
          <a:p>
            <a:r>
              <a:rPr lang="en-US" altLang="zh-CN" dirty="0"/>
              <a:t>	</a:t>
            </a:r>
            <a:r>
              <a:rPr lang="en-US" altLang="zh-CN" dirty="0"/>
              <a:t>42 00 64 </a:t>
            </a:r>
            <a:r>
              <a:rPr lang="zh-CN" altLang="en-US" dirty="0"/>
              <a:t>将当前</a:t>
            </a:r>
            <a:r>
              <a:rPr lang="en-US" altLang="zh-CN" dirty="0"/>
              <a:t>I2C </a:t>
            </a:r>
            <a:r>
              <a:rPr lang="zh-CN" altLang="en-US" dirty="0"/>
              <a:t>通道的速率设置为</a:t>
            </a:r>
            <a:r>
              <a:rPr lang="en-US" altLang="zh-CN" dirty="0"/>
              <a:t>0x0064 </a:t>
            </a:r>
            <a:r>
              <a:rPr lang="zh-CN" altLang="en-US" dirty="0"/>
              <a:t>即</a:t>
            </a:r>
            <a:r>
              <a:rPr lang="en-US" altLang="zh-CN" dirty="0" smtClean="0"/>
              <a:t>100khz</a:t>
            </a:r>
          </a:p>
          <a:p>
            <a:r>
              <a:rPr lang="en-US" altLang="zh-CN" dirty="0" smtClean="0"/>
              <a:t>7.VISA</a:t>
            </a:r>
            <a:r>
              <a:rPr lang="zh-CN" altLang="en-US" dirty="0"/>
              <a:t>读取 字节总数</a:t>
            </a:r>
            <a:r>
              <a:rPr lang="en-US" altLang="zh-CN" dirty="0"/>
              <a:t>(1)</a:t>
            </a:r>
          </a:p>
          <a:p>
            <a:r>
              <a:rPr lang="en-US" altLang="zh-CN" dirty="0" smtClean="0"/>
              <a:t>8.VISA</a:t>
            </a:r>
            <a:r>
              <a:rPr lang="zh-CN" altLang="en-US" dirty="0"/>
              <a:t>写入 写入缓冲区</a:t>
            </a:r>
            <a:r>
              <a:rPr lang="en-US" altLang="zh-CN" dirty="0"/>
              <a:t>(</a:t>
            </a:r>
            <a:r>
              <a:rPr lang="en-US" altLang="zh-CN" dirty="0" smtClean="0"/>
              <a:t>4200)</a:t>
            </a:r>
          </a:p>
          <a:p>
            <a:r>
              <a:rPr lang="en-US" altLang="zh-CN" dirty="0"/>
              <a:t>	</a:t>
            </a:r>
            <a:r>
              <a:rPr lang="en-US" altLang="zh-CN" dirty="0"/>
              <a:t>40 00 </a:t>
            </a:r>
            <a:r>
              <a:rPr lang="zh-CN" altLang="en-US" dirty="0"/>
              <a:t>选择</a:t>
            </a:r>
            <a:r>
              <a:rPr lang="en-US" altLang="zh-CN" dirty="0"/>
              <a:t>0 </a:t>
            </a:r>
            <a:r>
              <a:rPr lang="zh-CN" altLang="en-US" dirty="0"/>
              <a:t>号</a:t>
            </a:r>
            <a:r>
              <a:rPr lang="en-US" altLang="zh-CN" dirty="0"/>
              <a:t>I2C </a:t>
            </a:r>
            <a:r>
              <a:rPr lang="zh-CN" altLang="en-US" dirty="0"/>
              <a:t>通道作为当前</a:t>
            </a:r>
            <a:r>
              <a:rPr lang="zh-CN" altLang="en-US" dirty="0" smtClean="0"/>
              <a:t>通道</a:t>
            </a:r>
            <a:endParaRPr lang="en-US" altLang="zh-CN" dirty="0" smtClean="0"/>
          </a:p>
          <a:p>
            <a:r>
              <a:rPr lang="en-US" altLang="zh-CN" dirty="0" smtClean="0"/>
              <a:t>9.VISA</a:t>
            </a:r>
            <a:r>
              <a:rPr lang="zh-CN" altLang="en-US" dirty="0"/>
              <a:t>读取 字节总数</a:t>
            </a:r>
            <a:r>
              <a:rPr lang="en-US" altLang="zh-CN" dirty="0"/>
              <a:t>(1)</a:t>
            </a:r>
          </a:p>
          <a:p>
            <a:r>
              <a:rPr lang="en-US" altLang="zh-CN" dirty="0" smtClean="0"/>
              <a:t>10.VISA</a:t>
            </a:r>
            <a:r>
              <a:rPr lang="zh-CN" altLang="en-US" dirty="0"/>
              <a:t>写入 写入缓冲区</a:t>
            </a:r>
            <a:r>
              <a:rPr lang="en-US" altLang="zh-CN" dirty="0"/>
              <a:t>(</a:t>
            </a:r>
            <a:r>
              <a:rPr lang="en-US" altLang="zh-CN" dirty="0" smtClean="0"/>
              <a:t>44A000)</a:t>
            </a:r>
          </a:p>
          <a:p>
            <a:r>
              <a:rPr lang="en-US" altLang="zh-CN" dirty="0"/>
              <a:t>	</a:t>
            </a:r>
            <a:r>
              <a:rPr lang="en-US" altLang="zh-CN" dirty="0"/>
              <a:t>44 A0 00 </a:t>
            </a:r>
            <a:r>
              <a:rPr lang="zh-CN" altLang="en-US" dirty="0">
                <a:solidFill>
                  <a:srgbClr val="00B0F0"/>
                </a:solidFill>
              </a:rPr>
              <a:t>返回值</a:t>
            </a:r>
            <a:r>
              <a:rPr lang="en-US" altLang="zh-CN" dirty="0">
                <a:solidFill>
                  <a:srgbClr val="00B0F0"/>
                </a:solidFill>
              </a:rPr>
              <a:t>0xAA </a:t>
            </a:r>
            <a:r>
              <a:rPr lang="zh-CN" altLang="en-US" dirty="0"/>
              <a:t>只写入地址</a:t>
            </a:r>
            <a:r>
              <a:rPr lang="en-US" altLang="zh-CN" dirty="0"/>
              <a:t>00</a:t>
            </a:r>
            <a:endParaRPr lang="en-US" altLang="zh-CN" dirty="0"/>
          </a:p>
          <a:p>
            <a:r>
              <a:rPr lang="en-US" altLang="zh-CN" dirty="0" smtClean="0"/>
              <a:t>11.VISA</a:t>
            </a:r>
            <a:r>
              <a:rPr lang="zh-CN" altLang="en-US" dirty="0"/>
              <a:t>读取 字节总数</a:t>
            </a:r>
            <a:r>
              <a:rPr lang="en-US" altLang="zh-CN" dirty="0"/>
              <a:t>(1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判断读取出来的数据的第一个字节是否为</a:t>
            </a:r>
            <a:r>
              <a:rPr lang="en-US" altLang="zh-CN" dirty="0" smtClean="0"/>
              <a:t>AA</a:t>
            </a:r>
            <a:r>
              <a:rPr lang="zh-CN" altLang="en-US" dirty="0" smtClean="0"/>
              <a:t>，若为，则写成功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325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268760"/>
            <a:ext cx="82089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-------------------</a:t>
            </a:r>
            <a:r>
              <a:rPr lang="zh-CN" altLang="en-US" dirty="0" smtClean="0"/>
              <a:t>写</a:t>
            </a:r>
            <a:r>
              <a:rPr lang="en-US" altLang="zh-CN" dirty="0"/>
              <a:t>-------------------</a:t>
            </a:r>
            <a:endParaRPr lang="en-US" altLang="zh-CN" dirty="0" smtClean="0"/>
          </a:p>
          <a:p>
            <a:r>
              <a:rPr lang="en-US" altLang="zh-CN" dirty="0" smtClean="0"/>
              <a:t>1.VISA</a:t>
            </a:r>
            <a:r>
              <a:rPr lang="zh-CN" altLang="en-US" dirty="0"/>
              <a:t>写入 写入缓冲区</a:t>
            </a:r>
            <a:r>
              <a:rPr lang="en-US" altLang="zh-CN" dirty="0"/>
              <a:t>(44A00001)</a:t>
            </a:r>
          </a:p>
          <a:p>
            <a:r>
              <a:rPr lang="en-US" altLang="zh-CN" dirty="0"/>
              <a:t>	44 A0 00 01 </a:t>
            </a:r>
            <a:r>
              <a:rPr lang="zh-CN" altLang="en-US" dirty="0">
                <a:solidFill>
                  <a:srgbClr val="00B0F0"/>
                </a:solidFill>
              </a:rPr>
              <a:t>返回值</a:t>
            </a:r>
            <a:r>
              <a:rPr lang="en-US" altLang="zh-CN" dirty="0">
                <a:solidFill>
                  <a:srgbClr val="00B0F0"/>
                </a:solidFill>
              </a:rPr>
              <a:t>0xAA</a:t>
            </a:r>
            <a:r>
              <a:rPr lang="en-US" altLang="zh-CN" dirty="0"/>
              <a:t> </a:t>
            </a:r>
            <a:r>
              <a:rPr lang="zh-CN" altLang="en-US" dirty="0"/>
              <a:t>写入地址</a:t>
            </a:r>
            <a:r>
              <a:rPr lang="en-US" altLang="zh-CN" dirty="0"/>
              <a:t>00</a:t>
            </a:r>
            <a:r>
              <a:rPr lang="zh-CN" altLang="en-US" dirty="0"/>
              <a:t>，数据</a:t>
            </a:r>
            <a:r>
              <a:rPr lang="en-US" altLang="zh-CN" dirty="0"/>
              <a:t>01</a:t>
            </a:r>
          </a:p>
          <a:p>
            <a:r>
              <a:rPr lang="en-US" altLang="zh-CN" dirty="0" smtClean="0"/>
              <a:t>2.VISA</a:t>
            </a:r>
            <a:r>
              <a:rPr lang="zh-CN" altLang="en-US" dirty="0"/>
              <a:t>读取 字节总数</a:t>
            </a:r>
            <a:r>
              <a:rPr lang="en-US" altLang="zh-CN" dirty="0"/>
              <a:t>(1)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判断读取出来的数据的第一个字节是否为</a:t>
            </a:r>
            <a:r>
              <a:rPr lang="en-US" altLang="zh-CN" dirty="0"/>
              <a:t>AA</a:t>
            </a:r>
            <a:r>
              <a:rPr lang="zh-CN" altLang="en-US" dirty="0"/>
              <a:t>，若为，则写</a:t>
            </a:r>
            <a:r>
              <a:rPr lang="zh-CN" altLang="en-US" dirty="0" smtClean="0"/>
              <a:t>成功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-------------------</a:t>
            </a:r>
            <a:r>
              <a:rPr lang="zh-CN" altLang="en-US" dirty="0"/>
              <a:t>读</a:t>
            </a:r>
            <a:r>
              <a:rPr lang="en-US" altLang="zh-CN" dirty="0" smtClean="0"/>
              <a:t>-------------------</a:t>
            </a:r>
          </a:p>
          <a:p>
            <a:r>
              <a:rPr lang="en-US" altLang="zh-CN" dirty="0" smtClean="0"/>
              <a:t>1.VISA</a:t>
            </a:r>
            <a:r>
              <a:rPr lang="zh-CN" altLang="en-US" dirty="0" smtClean="0"/>
              <a:t>写入 写入缓冲区</a:t>
            </a:r>
            <a:r>
              <a:rPr lang="en-US" altLang="zh-CN" dirty="0" smtClean="0"/>
              <a:t>(44A1FF)</a:t>
            </a:r>
          </a:p>
          <a:p>
            <a:r>
              <a:rPr lang="en-US" altLang="zh-CN" dirty="0"/>
              <a:t>	</a:t>
            </a:r>
            <a:r>
              <a:rPr lang="en-US" altLang="zh-CN" dirty="0"/>
              <a:t>44 A1 FF </a:t>
            </a:r>
            <a:r>
              <a:rPr lang="zh-CN" altLang="en-US" dirty="0"/>
              <a:t>直接启动读，正常会返回值</a:t>
            </a:r>
            <a:r>
              <a:rPr lang="en-US" altLang="zh-CN" dirty="0"/>
              <a:t>256 </a:t>
            </a:r>
            <a:r>
              <a:rPr lang="zh-CN" altLang="en-US" dirty="0"/>
              <a:t>个数据可读出 </a:t>
            </a:r>
            <a:r>
              <a:rPr lang="en-US" altLang="zh-CN" dirty="0"/>
              <a:t>256 </a:t>
            </a:r>
            <a:r>
              <a:rPr lang="zh-CN" altLang="en-US" dirty="0" smtClean="0"/>
              <a:t>个</a:t>
            </a:r>
            <a:r>
              <a:rPr lang="en-US" altLang="zh-CN" dirty="0" smtClean="0"/>
              <a:t>(0xFF+1</a:t>
            </a:r>
            <a:r>
              <a:rPr lang="en-US" altLang="zh-CN" dirty="0"/>
              <a:t>)</a:t>
            </a:r>
            <a:r>
              <a:rPr lang="zh-CN" altLang="en-US" smtClean="0"/>
              <a:t>字节</a:t>
            </a:r>
            <a:endParaRPr lang="en-US" altLang="zh-CN" dirty="0" smtClean="0"/>
          </a:p>
          <a:p>
            <a:r>
              <a:rPr lang="en-US" altLang="zh-CN" dirty="0" smtClean="0"/>
              <a:t>	44 </a:t>
            </a:r>
            <a:r>
              <a:rPr lang="en-US" altLang="zh-CN" dirty="0"/>
              <a:t>A1 00 FF </a:t>
            </a:r>
            <a:r>
              <a:rPr lang="zh-CN" altLang="en-US" dirty="0"/>
              <a:t>随机读（</a:t>
            </a:r>
            <a:r>
              <a:rPr lang="en-US" altLang="zh-CN" dirty="0"/>
              <a:t>random read</a:t>
            </a:r>
            <a:r>
              <a:rPr lang="zh-CN" altLang="en-US" dirty="0" smtClean="0"/>
              <a:t>），第三个字节为起始地址，第四个字节为读取的信息长度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en-US" altLang="zh-CN" dirty="0" smtClean="0"/>
              <a:t>.VISA</a:t>
            </a:r>
            <a:r>
              <a:rPr lang="zh-CN" altLang="en-US" dirty="0"/>
              <a:t>读取 字节总数</a:t>
            </a:r>
            <a:r>
              <a:rPr lang="en-US" altLang="zh-CN" dirty="0" smtClean="0"/>
              <a:t>(FF+1=256)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052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52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52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52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52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52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52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64</Words>
  <Application>Microsoft Office PowerPoint</Application>
  <PresentationFormat>全屏显示(4:3)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Mingguang Wu(LUXSHARE-ICT)</dc:creator>
  <cp:lastModifiedBy>Mingguang Wu(LUXSHARE-ICT)</cp:lastModifiedBy>
  <cp:revision>9</cp:revision>
  <dcterms:created xsi:type="dcterms:W3CDTF">2015-01-08T05:22:48Z</dcterms:created>
  <dcterms:modified xsi:type="dcterms:W3CDTF">2015-06-03T01:48:14Z</dcterms:modified>
</cp:coreProperties>
</file>