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3633D-CE98-491A-B4B0-EB22CF5A3F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7984FD-0207-485E-B960-D1202997EF2F}">
      <dgm:prSet phldrT="[文本]" custT="1"/>
      <dgm:spPr/>
      <dgm:t>
        <a:bodyPr/>
        <a:lstStyle/>
        <a:p>
          <a:r>
            <a:rPr lang="zh-CN" altLang="en-US" sz="900" dirty="0"/>
            <a:t>机器人本体建模</a:t>
          </a:r>
          <a:r>
            <a:rPr lang="en-US" altLang="zh-CN" sz="900" dirty="0"/>
            <a:t>v1.0</a:t>
          </a:r>
          <a:endParaRPr lang="zh-CN" altLang="en-US" sz="900" dirty="0"/>
        </a:p>
      </dgm:t>
    </dgm:pt>
    <dgm:pt modelId="{C938991D-51DD-46B1-B9DF-7EC37AE0371C}" type="parTrans" cxnId="{272D0FE5-5CFA-4F38-B5F2-1C23A6CDACBF}">
      <dgm:prSet/>
      <dgm:spPr/>
      <dgm:t>
        <a:bodyPr/>
        <a:lstStyle/>
        <a:p>
          <a:endParaRPr lang="zh-CN" altLang="en-US"/>
        </a:p>
      </dgm:t>
    </dgm:pt>
    <dgm:pt modelId="{5417F728-F4E5-4850-81FF-7C4F2BCC9DFA}" type="sibTrans" cxnId="{272D0FE5-5CFA-4F38-B5F2-1C23A6CDACBF}">
      <dgm:prSet/>
      <dgm:spPr/>
      <dgm:t>
        <a:bodyPr/>
        <a:lstStyle/>
        <a:p>
          <a:endParaRPr lang="zh-CN" altLang="en-US"/>
        </a:p>
      </dgm:t>
    </dgm:pt>
    <dgm:pt modelId="{2D7CB7DE-18AC-4C9C-98BD-43F84CBC1CA6}">
      <dgm:prSet phldrT="[文本]" custT="1"/>
      <dgm:spPr/>
      <dgm:t>
        <a:bodyPr/>
        <a:lstStyle/>
        <a:p>
          <a:r>
            <a:rPr lang="zh-CN" altLang="en-US" sz="600" dirty="0"/>
            <a:t>完成一个带摄像头的简单机器人模型，该模型能够导入到</a:t>
          </a:r>
          <a:r>
            <a:rPr lang="en-US" altLang="zh-CN" sz="600" dirty="0"/>
            <a:t>ros2</a:t>
          </a:r>
          <a:r>
            <a:rPr lang="zh-CN" altLang="en-US" sz="600" dirty="0"/>
            <a:t>以及</a:t>
          </a:r>
          <a:r>
            <a:rPr lang="en-US" altLang="zh-CN" sz="600" dirty="0"/>
            <a:t>gazebo</a:t>
          </a:r>
          <a:r>
            <a:rPr lang="zh-CN" altLang="en-US" sz="600" dirty="0"/>
            <a:t>当中</a:t>
          </a:r>
        </a:p>
      </dgm:t>
    </dgm:pt>
    <dgm:pt modelId="{94DFDD4D-7290-44C8-9206-097F49530594}" type="parTrans" cxnId="{A755C6DA-1617-4155-8000-E621B44546D4}">
      <dgm:prSet/>
      <dgm:spPr/>
      <dgm:t>
        <a:bodyPr/>
        <a:lstStyle/>
        <a:p>
          <a:endParaRPr lang="zh-CN" altLang="en-US"/>
        </a:p>
      </dgm:t>
    </dgm:pt>
    <dgm:pt modelId="{2AEED6CF-4C58-4FDC-8D3C-AF09BBB9C63B}" type="sibTrans" cxnId="{A755C6DA-1617-4155-8000-E621B44546D4}">
      <dgm:prSet/>
      <dgm:spPr/>
      <dgm:t>
        <a:bodyPr/>
        <a:lstStyle/>
        <a:p>
          <a:endParaRPr lang="zh-CN" altLang="en-US"/>
        </a:p>
      </dgm:t>
    </dgm:pt>
    <dgm:pt modelId="{2C7F1200-22EC-4415-9B6F-D8BD657CEF4A}">
      <dgm:prSet phldrT="[文本]" custT="1"/>
      <dgm:spPr/>
      <dgm:t>
        <a:bodyPr/>
        <a:lstStyle/>
        <a:p>
          <a:r>
            <a:rPr lang="zh-CN" altLang="en-US" sz="900" dirty="0"/>
            <a:t>机器人控制模块设计</a:t>
          </a:r>
          <a:r>
            <a:rPr lang="en-US" altLang="zh-CN" sz="900" dirty="0"/>
            <a:t>v1.0</a:t>
          </a:r>
          <a:endParaRPr lang="zh-CN" altLang="en-US" sz="900" dirty="0"/>
        </a:p>
      </dgm:t>
    </dgm:pt>
    <dgm:pt modelId="{37C62991-ADB9-4D8B-ABCE-F09D0A9F0297}" type="parTrans" cxnId="{955BC1F2-3812-4B98-B153-E1381E4F63BF}">
      <dgm:prSet/>
      <dgm:spPr/>
      <dgm:t>
        <a:bodyPr/>
        <a:lstStyle/>
        <a:p>
          <a:endParaRPr lang="zh-CN" altLang="en-US"/>
        </a:p>
      </dgm:t>
    </dgm:pt>
    <dgm:pt modelId="{E1A17785-DACF-4657-BC05-ED9DF088E788}" type="sibTrans" cxnId="{955BC1F2-3812-4B98-B153-E1381E4F63BF}">
      <dgm:prSet/>
      <dgm:spPr/>
      <dgm:t>
        <a:bodyPr/>
        <a:lstStyle/>
        <a:p>
          <a:endParaRPr lang="zh-CN" altLang="en-US"/>
        </a:p>
      </dgm:t>
    </dgm:pt>
    <dgm:pt modelId="{B7AFEB1B-B3FA-4CFA-BD6E-D81C37969141}">
      <dgm:prSet phldrT="[文本]" custT="1"/>
      <dgm:spPr/>
      <dgm:t>
        <a:bodyPr/>
        <a:lstStyle/>
        <a:p>
          <a:r>
            <a:rPr lang="zh-CN" altLang="en-US" sz="600" dirty="0"/>
            <a:t>能够收发指令控制机器人运动</a:t>
          </a:r>
        </a:p>
      </dgm:t>
    </dgm:pt>
    <dgm:pt modelId="{F0B587AF-458F-4EBD-9EC4-5AB62F2E8AD8}" type="parTrans" cxnId="{842A59BA-B210-4D3E-95E4-830B5AAC92BB}">
      <dgm:prSet/>
      <dgm:spPr/>
      <dgm:t>
        <a:bodyPr/>
        <a:lstStyle/>
        <a:p>
          <a:endParaRPr lang="zh-CN" altLang="en-US"/>
        </a:p>
      </dgm:t>
    </dgm:pt>
    <dgm:pt modelId="{B1969211-180B-4CDB-8D5B-AF8C357841D1}" type="sibTrans" cxnId="{842A59BA-B210-4D3E-95E4-830B5AAC92BB}">
      <dgm:prSet/>
      <dgm:spPr/>
      <dgm:t>
        <a:bodyPr/>
        <a:lstStyle/>
        <a:p>
          <a:endParaRPr lang="zh-CN" altLang="en-US"/>
        </a:p>
      </dgm:t>
    </dgm:pt>
    <dgm:pt modelId="{87BA827C-1C08-40C7-A3E5-3EBB6B799BBD}">
      <dgm:prSet phldrT="[文本]" custT="1"/>
      <dgm:spPr/>
      <dgm:t>
        <a:bodyPr/>
        <a:lstStyle/>
        <a:p>
          <a:r>
            <a:rPr lang="en-US" altLang="zh-CN" sz="900" dirty="0"/>
            <a:t>Gazebo</a:t>
          </a:r>
          <a:r>
            <a:rPr lang="zh-CN" altLang="en-US" sz="900" dirty="0"/>
            <a:t>集成和显示</a:t>
          </a:r>
          <a:r>
            <a:rPr lang="en-US" altLang="zh-CN" sz="900" dirty="0"/>
            <a:t>v1.0</a:t>
          </a:r>
          <a:endParaRPr lang="zh-CN" altLang="en-US" sz="900" dirty="0"/>
        </a:p>
      </dgm:t>
    </dgm:pt>
    <dgm:pt modelId="{76D69B90-9133-4CE8-A070-83554474F56C}" type="parTrans" cxnId="{7019ABDF-7D0B-40C5-AD9E-68FEF9157FBA}">
      <dgm:prSet/>
      <dgm:spPr/>
      <dgm:t>
        <a:bodyPr/>
        <a:lstStyle/>
        <a:p>
          <a:endParaRPr lang="zh-CN" altLang="en-US"/>
        </a:p>
      </dgm:t>
    </dgm:pt>
    <dgm:pt modelId="{9889B0B6-6E75-4634-BFDD-E6D003979EA9}" type="sibTrans" cxnId="{7019ABDF-7D0B-40C5-AD9E-68FEF9157FBA}">
      <dgm:prSet/>
      <dgm:spPr/>
      <dgm:t>
        <a:bodyPr/>
        <a:lstStyle/>
        <a:p>
          <a:endParaRPr lang="zh-CN" altLang="en-US"/>
        </a:p>
      </dgm:t>
    </dgm:pt>
    <dgm:pt modelId="{68FF6F2A-5276-48C2-B324-B20097D4CD81}">
      <dgm:prSet phldrT="[文本]" custT="1"/>
      <dgm:spPr/>
      <dgm:t>
        <a:bodyPr/>
        <a:lstStyle/>
        <a:p>
          <a:r>
            <a:rPr lang="zh-CN" altLang="en-US" sz="600" dirty="0"/>
            <a:t>实现机器人控制模块和</a:t>
          </a:r>
          <a:r>
            <a:rPr lang="en-US" altLang="zh-CN" sz="600" dirty="0"/>
            <a:t>gazebo</a:t>
          </a:r>
          <a:r>
            <a:rPr lang="zh-CN" altLang="en-US" sz="600" dirty="0"/>
            <a:t>的通信接口</a:t>
          </a:r>
        </a:p>
      </dgm:t>
    </dgm:pt>
    <dgm:pt modelId="{F13FD158-D98B-48F1-88ED-206CE902932E}" type="parTrans" cxnId="{81AD1A79-9B26-4B53-9184-2490A484B067}">
      <dgm:prSet/>
      <dgm:spPr/>
      <dgm:t>
        <a:bodyPr/>
        <a:lstStyle/>
        <a:p>
          <a:endParaRPr lang="zh-CN" altLang="en-US"/>
        </a:p>
      </dgm:t>
    </dgm:pt>
    <dgm:pt modelId="{25C58575-F560-452C-A33A-68D11352B3AB}" type="sibTrans" cxnId="{81AD1A79-9B26-4B53-9184-2490A484B067}">
      <dgm:prSet/>
      <dgm:spPr/>
      <dgm:t>
        <a:bodyPr/>
        <a:lstStyle/>
        <a:p>
          <a:endParaRPr lang="zh-CN" altLang="en-US"/>
        </a:p>
      </dgm:t>
    </dgm:pt>
    <dgm:pt modelId="{32C15DCE-FB5F-4EEF-8B40-A072459EDAE8}">
      <dgm:prSet phldrT="[文本]" custT="1"/>
      <dgm:spPr/>
      <dgm:t>
        <a:bodyPr/>
        <a:lstStyle/>
        <a:p>
          <a:r>
            <a:rPr lang="zh-CN" altLang="en-US" sz="900" dirty="0"/>
            <a:t>机器人模型优化</a:t>
          </a:r>
          <a:r>
            <a:rPr lang="en-US" altLang="zh-CN" sz="900" dirty="0"/>
            <a:t>v2.0</a:t>
          </a:r>
          <a:endParaRPr lang="zh-CN" altLang="en-US" sz="900" dirty="0"/>
        </a:p>
      </dgm:t>
    </dgm:pt>
    <dgm:pt modelId="{2C3A53D0-E441-4368-A291-DB81BAD9CB2B}" type="parTrans" cxnId="{3A39F6BA-CD89-4068-BC62-BC63823CE7B8}">
      <dgm:prSet/>
      <dgm:spPr/>
      <dgm:t>
        <a:bodyPr/>
        <a:lstStyle/>
        <a:p>
          <a:endParaRPr lang="zh-CN" altLang="en-US"/>
        </a:p>
      </dgm:t>
    </dgm:pt>
    <dgm:pt modelId="{30BF08E8-17C5-46D1-96B4-3235758A2E1E}" type="sibTrans" cxnId="{3A39F6BA-CD89-4068-BC62-BC63823CE7B8}">
      <dgm:prSet/>
      <dgm:spPr/>
      <dgm:t>
        <a:bodyPr/>
        <a:lstStyle/>
        <a:p>
          <a:endParaRPr lang="zh-CN" altLang="en-US"/>
        </a:p>
      </dgm:t>
    </dgm:pt>
    <dgm:pt modelId="{42C37C01-6F0E-4EDA-BEEE-AC6EF311A696}">
      <dgm:prSet phldrT="[文本]" custT="1"/>
      <dgm:spPr/>
      <dgm:t>
        <a:bodyPr/>
        <a:lstStyle/>
        <a:p>
          <a:r>
            <a:rPr lang="zh-CN" altLang="en-US" sz="900" dirty="0"/>
            <a:t>场景建模</a:t>
          </a:r>
        </a:p>
      </dgm:t>
    </dgm:pt>
    <dgm:pt modelId="{CB96C4E0-4606-4E43-8E77-E3980963A6A0}" type="parTrans" cxnId="{884442A1-ED01-46F7-8CE7-8D62E7ECF8DA}">
      <dgm:prSet/>
      <dgm:spPr/>
      <dgm:t>
        <a:bodyPr/>
        <a:lstStyle/>
        <a:p>
          <a:endParaRPr lang="zh-CN" altLang="en-US"/>
        </a:p>
      </dgm:t>
    </dgm:pt>
    <dgm:pt modelId="{0579C536-6DF0-4452-9AC8-6624640A42E5}" type="sibTrans" cxnId="{884442A1-ED01-46F7-8CE7-8D62E7ECF8DA}">
      <dgm:prSet/>
      <dgm:spPr/>
      <dgm:t>
        <a:bodyPr/>
        <a:lstStyle/>
        <a:p>
          <a:endParaRPr lang="zh-CN" altLang="en-US"/>
        </a:p>
      </dgm:t>
    </dgm:pt>
    <dgm:pt modelId="{8A34040E-7B3C-4D12-B2FF-9E3D5AE0C1FC}">
      <dgm:prSet phldrT="[文本]" custT="1"/>
      <dgm:spPr/>
      <dgm:t>
        <a:bodyPr/>
        <a:lstStyle/>
        <a:p>
          <a:r>
            <a:rPr lang="zh-CN" altLang="en-US" sz="900" dirty="0"/>
            <a:t>机器人控制器模块优化</a:t>
          </a:r>
          <a:r>
            <a:rPr lang="en-US" altLang="zh-CN" sz="900" dirty="0"/>
            <a:t>v2.0</a:t>
          </a:r>
          <a:endParaRPr lang="zh-CN" altLang="en-US" sz="900" dirty="0"/>
        </a:p>
      </dgm:t>
    </dgm:pt>
    <dgm:pt modelId="{7BA0DAA0-1914-46E5-A5E7-9FDBC70BBA26}" type="parTrans" cxnId="{E02D67B4-2EFC-44CF-9BE4-65C63F646793}">
      <dgm:prSet/>
      <dgm:spPr/>
      <dgm:t>
        <a:bodyPr/>
        <a:lstStyle/>
        <a:p>
          <a:endParaRPr lang="zh-CN" altLang="en-US"/>
        </a:p>
      </dgm:t>
    </dgm:pt>
    <dgm:pt modelId="{C61684D1-4C02-41C4-B21E-59AA7D665858}" type="sibTrans" cxnId="{E02D67B4-2EFC-44CF-9BE4-65C63F646793}">
      <dgm:prSet/>
      <dgm:spPr/>
      <dgm:t>
        <a:bodyPr/>
        <a:lstStyle/>
        <a:p>
          <a:endParaRPr lang="zh-CN" altLang="en-US"/>
        </a:p>
      </dgm:t>
    </dgm:pt>
    <dgm:pt modelId="{223526DE-CFF3-4518-A514-52EBD0E17010}">
      <dgm:prSet phldrT="[文本]" custT="1"/>
      <dgm:spPr/>
      <dgm:t>
        <a:bodyPr/>
        <a:lstStyle/>
        <a:p>
          <a:r>
            <a:rPr lang="en-US" altLang="zh-CN" sz="900" dirty="0"/>
            <a:t>Gazebo</a:t>
          </a:r>
          <a:r>
            <a:rPr lang="zh-CN" altLang="en-US" sz="900" dirty="0"/>
            <a:t>集成优化</a:t>
          </a:r>
          <a:r>
            <a:rPr lang="en-US" altLang="zh-CN" sz="900" dirty="0"/>
            <a:t>v2.0</a:t>
          </a:r>
          <a:endParaRPr lang="zh-CN" altLang="en-US" sz="900" dirty="0"/>
        </a:p>
      </dgm:t>
    </dgm:pt>
    <dgm:pt modelId="{58F959F3-403A-42D8-896F-029BBFA76C9F}" type="parTrans" cxnId="{A0DF01DE-4029-434C-995F-B71CB606437D}">
      <dgm:prSet/>
      <dgm:spPr/>
      <dgm:t>
        <a:bodyPr/>
        <a:lstStyle/>
        <a:p>
          <a:endParaRPr lang="zh-CN" altLang="en-US"/>
        </a:p>
      </dgm:t>
    </dgm:pt>
    <dgm:pt modelId="{CD77AB97-9BC5-4333-884C-917681C766B8}" type="sibTrans" cxnId="{A0DF01DE-4029-434C-995F-B71CB606437D}">
      <dgm:prSet/>
      <dgm:spPr/>
      <dgm:t>
        <a:bodyPr/>
        <a:lstStyle/>
        <a:p>
          <a:endParaRPr lang="zh-CN" altLang="en-US"/>
        </a:p>
      </dgm:t>
    </dgm:pt>
    <dgm:pt modelId="{8DD54F5D-779D-496D-BFC9-682ABF829FA4}">
      <dgm:prSet phldrT="[文本]" custT="1"/>
      <dgm:spPr/>
      <dgm:t>
        <a:bodyPr/>
        <a:lstStyle/>
        <a:p>
          <a:r>
            <a:rPr lang="zh-CN" altLang="en-US" sz="900" dirty="0"/>
            <a:t>需求分析</a:t>
          </a:r>
        </a:p>
      </dgm:t>
    </dgm:pt>
    <dgm:pt modelId="{1D2DC61D-4765-4DFE-8823-75CF6E5ECA9A}" type="parTrans" cxnId="{4EDCCEB0-FF4D-4FEE-8B4C-220901E7AC7D}">
      <dgm:prSet/>
      <dgm:spPr/>
      <dgm:t>
        <a:bodyPr/>
        <a:lstStyle/>
        <a:p>
          <a:endParaRPr lang="zh-CN" altLang="en-US"/>
        </a:p>
      </dgm:t>
    </dgm:pt>
    <dgm:pt modelId="{18AAF421-64F4-4358-89B9-5FDD886F92B6}" type="sibTrans" cxnId="{4EDCCEB0-FF4D-4FEE-8B4C-220901E7AC7D}">
      <dgm:prSet/>
      <dgm:spPr/>
      <dgm:t>
        <a:bodyPr/>
        <a:lstStyle/>
        <a:p>
          <a:endParaRPr lang="zh-CN" altLang="en-US"/>
        </a:p>
      </dgm:t>
    </dgm:pt>
    <dgm:pt modelId="{4B2E92AA-7B91-418C-B154-BBED427DD305}">
      <dgm:prSet phldrT="[文本]" custT="1"/>
      <dgm:spPr/>
      <dgm:t>
        <a:bodyPr/>
        <a:lstStyle/>
        <a:p>
          <a:r>
            <a:rPr lang="zh-CN" altLang="en-US" sz="900" dirty="0"/>
            <a:t>项目设计</a:t>
          </a:r>
        </a:p>
      </dgm:t>
    </dgm:pt>
    <dgm:pt modelId="{45F8DD81-F64F-4355-98A7-AE2B98F97F49}" type="parTrans" cxnId="{509FC8E5-0F21-4AAE-8FC5-492868BACB1F}">
      <dgm:prSet/>
      <dgm:spPr/>
      <dgm:t>
        <a:bodyPr/>
        <a:lstStyle/>
        <a:p>
          <a:endParaRPr lang="zh-CN" altLang="en-US"/>
        </a:p>
      </dgm:t>
    </dgm:pt>
    <dgm:pt modelId="{1711C9F5-E0EA-49C4-934E-088BA2672C78}" type="sibTrans" cxnId="{509FC8E5-0F21-4AAE-8FC5-492868BACB1F}">
      <dgm:prSet/>
      <dgm:spPr/>
      <dgm:t>
        <a:bodyPr/>
        <a:lstStyle/>
        <a:p>
          <a:endParaRPr lang="zh-CN" altLang="en-US"/>
        </a:p>
      </dgm:t>
    </dgm:pt>
    <dgm:pt modelId="{F1974A06-73AA-4A90-BDC0-64918D5D13A0}">
      <dgm:prSet phldrT="[文本]" custT="1"/>
      <dgm:spPr/>
      <dgm:t>
        <a:bodyPr/>
        <a:lstStyle/>
        <a:p>
          <a:r>
            <a:rPr lang="en-US" altLang="zh-CN" sz="900" dirty="0"/>
            <a:t>Ros2+gazebo</a:t>
          </a:r>
          <a:r>
            <a:rPr lang="zh-CN" altLang="en-US" sz="900" dirty="0"/>
            <a:t>部署优化与软件测试</a:t>
          </a:r>
        </a:p>
      </dgm:t>
    </dgm:pt>
    <dgm:pt modelId="{01C9335D-7120-4E8E-BF20-BB7648616654}" type="parTrans" cxnId="{DC3C7AC3-0627-4962-BA43-6D9F49EC2226}">
      <dgm:prSet/>
      <dgm:spPr/>
      <dgm:t>
        <a:bodyPr/>
        <a:lstStyle/>
        <a:p>
          <a:endParaRPr lang="zh-CN" altLang="en-US"/>
        </a:p>
      </dgm:t>
    </dgm:pt>
    <dgm:pt modelId="{EA6829A7-3AB6-4443-80D7-DE0661B3015D}" type="sibTrans" cxnId="{DC3C7AC3-0627-4962-BA43-6D9F49EC2226}">
      <dgm:prSet/>
      <dgm:spPr/>
      <dgm:t>
        <a:bodyPr/>
        <a:lstStyle/>
        <a:p>
          <a:endParaRPr lang="zh-CN" altLang="en-US"/>
        </a:p>
      </dgm:t>
    </dgm:pt>
    <dgm:pt modelId="{AF9D3527-2F90-43FB-ABF3-23E3C8B5F9B5}">
      <dgm:prSet phldrT="[文本]" custT="1"/>
      <dgm:spPr/>
      <dgm:t>
        <a:bodyPr/>
        <a:lstStyle/>
        <a:p>
          <a:r>
            <a:rPr lang="zh-CN" altLang="en-US" sz="900" dirty="0"/>
            <a:t>项目后续</a:t>
          </a:r>
        </a:p>
      </dgm:t>
    </dgm:pt>
    <dgm:pt modelId="{824F0A40-05C7-408F-945B-E119F0F50E36}" type="parTrans" cxnId="{B81BFD01-317D-4A3E-8789-4932FBF0CA41}">
      <dgm:prSet/>
      <dgm:spPr/>
      <dgm:t>
        <a:bodyPr/>
        <a:lstStyle/>
        <a:p>
          <a:endParaRPr lang="zh-CN" altLang="en-US"/>
        </a:p>
      </dgm:t>
    </dgm:pt>
    <dgm:pt modelId="{E52CA504-5F24-467E-AB05-AA29C721558E}" type="sibTrans" cxnId="{B81BFD01-317D-4A3E-8789-4932FBF0CA41}">
      <dgm:prSet/>
      <dgm:spPr/>
      <dgm:t>
        <a:bodyPr/>
        <a:lstStyle/>
        <a:p>
          <a:endParaRPr lang="zh-CN" altLang="en-US"/>
        </a:p>
      </dgm:t>
    </dgm:pt>
    <dgm:pt modelId="{921BF936-04C5-4A86-8658-2891B726FE4A}">
      <dgm:prSet phldrT="[文本]" custT="1"/>
      <dgm:spPr/>
      <dgm:t>
        <a:bodyPr/>
        <a:lstStyle/>
        <a:p>
          <a:r>
            <a:rPr lang="zh-CN" altLang="en-US" sz="600" dirty="0"/>
            <a:t>完成阿童木需求梳理</a:t>
          </a:r>
        </a:p>
      </dgm:t>
    </dgm:pt>
    <dgm:pt modelId="{30477A96-6EA0-468F-AC0D-7049ECF27CFE}" type="parTrans" cxnId="{C6BB3422-B536-4C9B-BC40-B317CF4A9C0E}">
      <dgm:prSet/>
      <dgm:spPr/>
      <dgm:t>
        <a:bodyPr/>
        <a:lstStyle/>
        <a:p>
          <a:endParaRPr lang="zh-CN" altLang="en-US"/>
        </a:p>
      </dgm:t>
    </dgm:pt>
    <dgm:pt modelId="{502C33E7-D985-4247-AC55-C6F36A309156}" type="sibTrans" cxnId="{C6BB3422-B536-4C9B-BC40-B317CF4A9C0E}">
      <dgm:prSet/>
      <dgm:spPr/>
      <dgm:t>
        <a:bodyPr/>
        <a:lstStyle/>
        <a:p>
          <a:endParaRPr lang="zh-CN" altLang="en-US"/>
        </a:p>
      </dgm:t>
    </dgm:pt>
    <dgm:pt modelId="{4F426DC0-B8E4-4936-96CE-132D374C0D13}">
      <dgm:prSet phldrT="[文本]" custT="1"/>
      <dgm:spPr/>
      <dgm:t>
        <a:bodyPr/>
        <a:lstStyle/>
        <a:p>
          <a:r>
            <a:rPr lang="zh-CN" altLang="en-US" sz="600" dirty="0"/>
            <a:t>完成黑土地需求梳理</a:t>
          </a:r>
        </a:p>
      </dgm:t>
    </dgm:pt>
    <dgm:pt modelId="{4738AB88-13E4-4698-BDB9-F0ABC47EA486}" type="parTrans" cxnId="{6A9F3864-F37D-4B6E-A1F9-CB3E9861D007}">
      <dgm:prSet/>
      <dgm:spPr/>
      <dgm:t>
        <a:bodyPr/>
        <a:lstStyle/>
        <a:p>
          <a:endParaRPr lang="zh-CN" altLang="en-US"/>
        </a:p>
      </dgm:t>
    </dgm:pt>
    <dgm:pt modelId="{774EA4B4-4D42-4698-9871-B8B0296DEA2C}" type="sibTrans" cxnId="{6A9F3864-F37D-4B6E-A1F9-CB3E9861D007}">
      <dgm:prSet/>
      <dgm:spPr/>
      <dgm:t>
        <a:bodyPr/>
        <a:lstStyle/>
        <a:p>
          <a:endParaRPr lang="zh-CN" altLang="en-US"/>
        </a:p>
      </dgm:t>
    </dgm:pt>
    <dgm:pt modelId="{A96D301D-D773-4BD7-83A8-D33DAE758939}">
      <dgm:prSet phldrT="[文本]" custT="1"/>
      <dgm:spPr/>
      <dgm:t>
        <a:bodyPr/>
        <a:lstStyle/>
        <a:p>
          <a:r>
            <a:rPr lang="zh-CN" altLang="en-US" sz="600" dirty="0"/>
            <a:t>完成机器人仿真功能模块的划分</a:t>
          </a:r>
        </a:p>
      </dgm:t>
    </dgm:pt>
    <dgm:pt modelId="{D413AF80-832D-4E8A-BD64-42A8160325FA}" type="parTrans" cxnId="{6DCF8575-53DD-4CDE-B054-1C5E00D2512D}">
      <dgm:prSet/>
      <dgm:spPr/>
      <dgm:t>
        <a:bodyPr/>
        <a:lstStyle/>
        <a:p>
          <a:endParaRPr lang="zh-CN" altLang="en-US"/>
        </a:p>
      </dgm:t>
    </dgm:pt>
    <dgm:pt modelId="{65419221-0392-4873-B7DE-13B8AE6D6BFA}" type="sibTrans" cxnId="{6DCF8575-53DD-4CDE-B054-1C5E00D2512D}">
      <dgm:prSet/>
      <dgm:spPr/>
      <dgm:t>
        <a:bodyPr/>
        <a:lstStyle/>
        <a:p>
          <a:endParaRPr lang="zh-CN" altLang="en-US"/>
        </a:p>
      </dgm:t>
    </dgm:pt>
    <dgm:pt modelId="{DAEFB6D8-5D3E-4ED9-B777-170E7E263EB3}">
      <dgm:prSet phldrT="[文本]" custT="1"/>
      <dgm:spPr/>
      <dgm:t>
        <a:bodyPr/>
        <a:lstStyle/>
        <a:p>
          <a:r>
            <a:rPr lang="zh-CN" altLang="en-US" sz="600" dirty="0"/>
            <a:t>完成仿真软件的概要设计</a:t>
          </a:r>
        </a:p>
      </dgm:t>
    </dgm:pt>
    <dgm:pt modelId="{26202279-A62B-4426-925D-806D405B869A}" type="parTrans" cxnId="{D5EED828-8F21-4833-9588-0B61C80ACC58}">
      <dgm:prSet/>
      <dgm:spPr/>
      <dgm:t>
        <a:bodyPr/>
        <a:lstStyle/>
        <a:p>
          <a:endParaRPr lang="zh-CN" altLang="en-US"/>
        </a:p>
      </dgm:t>
    </dgm:pt>
    <dgm:pt modelId="{32CCF766-7585-4B51-BA38-CB197C122875}" type="sibTrans" cxnId="{D5EED828-8F21-4833-9588-0B61C80ACC58}">
      <dgm:prSet/>
      <dgm:spPr/>
      <dgm:t>
        <a:bodyPr/>
        <a:lstStyle/>
        <a:p>
          <a:endParaRPr lang="zh-CN" altLang="en-US"/>
        </a:p>
      </dgm:t>
    </dgm:pt>
    <dgm:pt modelId="{CAAFC054-4334-4B26-B4EF-C35E5119E93A}">
      <dgm:prSet phldrT="[文本]" custT="1"/>
      <dgm:spPr/>
      <dgm:t>
        <a:bodyPr/>
        <a:lstStyle/>
        <a:p>
          <a:r>
            <a:rPr lang="zh-CN" altLang="en-US" sz="600" dirty="0"/>
            <a:t>完成</a:t>
          </a:r>
          <a:r>
            <a:rPr lang="en-US" altLang="zh-CN" sz="600" dirty="0"/>
            <a:t>1.0</a:t>
          </a:r>
          <a:r>
            <a:rPr lang="zh-CN" altLang="en-US" sz="600" dirty="0"/>
            <a:t>版本机器人模型在</a:t>
          </a:r>
          <a:r>
            <a:rPr lang="en-US" altLang="zh-CN" sz="600" dirty="0"/>
            <a:t>gazebo</a:t>
          </a:r>
          <a:r>
            <a:rPr lang="zh-CN" altLang="en-US" sz="600" dirty="0"/>
            <a:t>和</a:t>
          </a:r>
          <a:r>
            <a:rPr lang="en-US" altLang="zh-CN" sz="600" dirty="0" err="1"/>
            <a:t>gzweb</a:t>
          </a:r>
          <a:r>
            <a:rPr lang="zh-CN" altLang="en-US" sz="600" dirty="0"/>
            <a:t>中的展示</a:t>
          </a:r>
        </a:p>
      </dgm:t>
    </dgm:pt>
    <dgm:pt modelId="{497CCE81-2ED9-462B-A911-C5E0C0B0FF1D}" type="parTrans" cxnId="{7EE96649-657B-449D-99B1-F7B8D2EBA8E5}">
      <dgm:prSet/>
      <dgm:spPr/>
      <dgm:t>
        <a:bodyPr/>
        <a:lstStyle/>
        <a:p>
          <a:endParaRPr lang="zh-CN" altLang="en-US"/>
        </a:p>
      </dgm:t>
    </dgm:pt>
    <dgm:pt modelId="{2BA62F4F-A26C-4701-BBC3-50289CDB3B78}" type="sibTrans" cxnId="{7EE96649-657B-449D-99B1-F7B8D2EBA8E5}">
      <dgm:prSet/>
      <dgm:spPr/>
      <dgm:t>
        <a:bodyPr/>
        <a:lstStyle/>
        <a:p>
          <a:endParaRPr lang="zh-CN" altLang="en-US"/>
        </a:p>
      </dgm:t>
    </dgm:pt>
    <dgm:pt modelId="{133477A7-D268-498B-9607-3C1B2371C730}">
      <dgm:prSet phldrT="[文本]" custT="1"/>
      <dgm:spPr/>
      <dgm:t>
        <a:bodyPr/>
        <a:lstStyle/>
        <a:p>
          <a:r>
            <a:rPr lang="zh-CN" altLang="en-US" sz="600" dirty="0"/>
            <a:t>完成部署方案的设计</a:t>
          </a:r>
          <a:endParaRPr lang="zh-CN" altLang="en-US" sz="400" dirty="0"/>
        </a:p>
      </dgm:t>
    </dgm:pt>
    <dgm:pt modelId="{255D7875-9A5D-4748-8477-118B72BC0703}" type="parTrans" cxnId="{C65DCA7C-446B-44A1-958F-6C422097CFE7}">
      <dgm:prSet/>
      <dgm:spPr/>
      <dgm:t>
        <a:bodyPr/>
        <a:lstStyle/>
        <a:p>
          <a:endParaRPr lang="zh-CN" altLang="en-US"/>
        </a:p>
      </dgm:t>
    </dgm:pt>
    <dgm:pt modelId="{30FB2FD0-6163-4974-A677-A1DB181DD790}" type="sibTrans" cxnId="{C65DCA7C-446B-44A1-958F-6C422097CFE7}">
      <dgm:prSet/>
      <dgm:spPr/>
      <dgm:t>
        <a:bodyPr/>
        <a:lstStyle/>
        <a:p>
          <a:endParaRPr lang="zh-CN" altLang="en-US"/>
        </a:p>
      </dgm:t>
    </dgm:pt>
    <dgm:pt modelId="{0454AD8B-6251-4041-A914-4D797906C78D}">
      <dgm:prSet phldrT="[文本]" custT="1"/>
      <dgm:spPr/>
      <dgm:t>
        <a:bodyPr/>
        <a:lstStyle/>
        <a:p>
          <a:r>
            <a:rPr lang="zh-CN" altLang="en-US" sz="600" dirty="0"/>
            <a:t>完成仿真软件的详细设计</a:t>
          </a:r>
        </a:p>
      </dgm:t>
    </dgm:pt>
    <dgm:pt modelId="{36515E7A-6968-47C1-8F78-438D8215601E}" type="parTrans" cxnId="{D4C99A1C-A75D-4BAA-BD96-643515BEABF0}">
      <dgm:prSet/>
      <dgm:spPr/>
      <dgm:t>
        <a:bodyPr/>
        <a:lstStyle/>
        <a:p>
          <a:endParaRPr lang="zh-CN" altLang="en-US"/>
        </a:p>
      </dgm:t>
    </dgm:pt>
    <dgm:pt modelId="{8E50683D-6C82-4E34-A536-BE0C4EB8C6AF}" type="sibTrans" cxnId="{D4C99A1C-A75D-4BAA-BD96-643515BEABF0}">
      <dgm:prSet/>
      <dgm:spPr/>
      <dgm:t>
        <a:bodyPr/>
        <a:lstStyle/>
        <a:p>
          <a:endParaRPr lang="zh-CN" altLang="en-US"/>
        </a:p>
      </dgm:t>
    </dgm:pt>
    <dgm:pt modelId="{F7EF0576-E79E-49E6-8984-B5F660D72A9C}">
      <dgm:prSet phldrT="[文本]" custT="1"/>
      <dgm:spPr/>
      <dgm:t>
        <a:bodyPr/>
        <a:lstStyle/>
        <a:p>
          <a:r>
            <a:rPr lang="zh-CN" altLang="en-US" sz="600" dirty="0"/>
            <a:t>能够根据摄像头的反馈控制机器人跟随物体</a:t>
          </a:r>
        </a:p>
      </dgm:t>
    </dgm:pt>
    <dgm:pt modelId="{029557D4-98A8-4AC9-A893-05BBFF138CB1}" type="parTrans" cxnId="{9FDF7E99-07D9-4768-ACFA-F8CAD3F301CF}">
      <dgm:prSet/>
      <dgm:spPr/>
      <dgm:t>
        <a:bodyPr/>
        <a:lstStyle/>
        <a:p>
          <a:endParaRPr lang="zh-CN" altLang="en-US"/>
        </a:p>
      </dgm:t>
    </dgm:pt>
    <dgm:pt modelId="{294D2164-914F-451C-887F-62BF814DFF94}" type="sibTrans" cxnId="{9FDF7E99-07D9-4768-ACFA-F8CAD3F301CF}">
      <dgm:prSet/>
      <dgm:spPr/>
      <dgm:t>
        <a:bodyPr/>
        <a:lstStyle/>
        <a:p>
          <a:endParaRPr lang="zh-CN" altLang="en-US"/>
        </a:p>
      </dgm:t>
    </dgm:pt>
    <dgm:pt modelId="{14A21075-75BD-4441-ADAA-84156E950D5E}">
      <dgm:prSet phldrT="[文本]" custT="1"/>
      <dgm:spPr/>
      <dgm:t>
        <a:bodyPr/>
        <a:lstStyle/>
        <a:p>
          <a:r>
            <a:rPr lang="zh-CN" altLang="en-US" sz="600" dirty="0"/>
            <a:t>以高校机器人课程为目标，设计一个机器人运动的场景模型</a:t>
          </a:r>
        </a:p>
      </dgm:t>
    </dgm:pt>
    <dgm:pt modelId="{91AC9ABB-6EFB-4AF8-B129-3953695DDD82}" type="parTrans" cxnId="{343C105E-530C-4017-8F9F-E0D3F1E19BF7}">
      <dgm:prSet/>
      <dgm:spPr/>
      <dgm:t>
        <a:bodyPr/>
        <a:lstStyle/>
        <a:p>
          <a:endParaRPr lang="zh-CN" altLang="en-US"/>
        </a:p>
      </dgm:t>
    </dgm:pt>
    <dgm:pt modelId="{C618F95B-F6EB-4A83-B4E6-659253F3F9BC}" type="sibTrans" cxnId="{343C105E-530C-4017-8F9F-E0D3F1E19BF7}">
      <dgm:prSet/>
      <dgm:spPr/>
      <dgm:t>
        <a:bodyPr/>
        <a:lstStyle/>
        <a:p>
          <a:endParaRPr lang="zh-CN" altLang="en-US"/>
        </a:p>
      </dgm:t>
    </dgm:pt>
    <dgm:pt modelId="{7F9E1E65-8946-4D36-AC01-EE8890448603}">
      <dgm:prSet phldrT="[文本]" custT="1"/>
      <dgm:spPr/>
      <dgm:t>
        <a:bodyPr/>
        <a:lstStyle/>
        <a:p>
          <a:r>
            <a:rPr lang="zh-CN" altLang="en-US" sz="600" dirty="0"/>
            <a:t>以高校机器人课程为目标，优化当前机器人模型，使其更接近现实</a:t>
          </a:r>
        </a:p>
      </dgm:t>
    </dgm:pt>
    <dgm:pt modelId="{0F8107B6-23BE-42DE-8E6C-D231C1DF5BBC}" type="parTrans" cxnId="{4A1A7BF5-F84E-44CE-9419-68C0EA9FCBF2}">
      <dgm:prSet/>
      <dgm:spPr/>
      <dgm:t>
        <a:bodyPr/>
        <a:lstStyle/>
        <a:p>
          <a:endParaRPr lang="zh-CN" altLang="en-US"/>
        </a:p>
      </dgm:t>
    </dgm:pt>
    <dgm:pt modelId="{1CCA4BA8-BB3E-4922-9E45-6FC5B265AFD2}" type="sibTrans" cxnId="{4A1A7BF5-F84E-44CE-9419-68C0EA9FCBF2}">
      <dgm:prSet/>
      <dgm:spPr/>
      <dgm:t>
        <a:bodyPr/>
        <a:lstStyle/>
        <a:p>
          <a:endParaRPr lang="zh-CN" altLang="en-US"/>
        </a:p>
      </dgm:t>
    </dgm:pt>
    <dgm:pt modelId="{FD140F47-1A93-4041-B661-A8D5E63074BA}">
      <dgm:prSet phldrT="[文本]" custT="1"/>
      <dgm:spPr/>
      <dgm:t>
        <a:bodyPr/>
        <a:lstStyle/>
        <a:p>
          <a:r>
            <a:rPr lang="zh-CN" altLang="en-US" sz="600" dirty="0"/>
            <a:t>考虑在机器人模型上增加新的传感器（如导航等）</a:t>
          </a:r>
        </a:p>
      </dgm:t>
    </dgm:pt>
    <dgm:pt modelId="{9990A2EC-E979-447D-827D-D24CDF4F809C}" type="parTrans" cxnId="{DBB49347-DAD2-48AF-B35F-E27BCA9D5613}">
      <dgm:prSet/>
      <dgm:spPr/>
      <dgm:t>
        <a:bodyPr/>
        <a:lstStyle/>
        <a:p>
          <a:endParaRPr lang="zh-CN" altLang="en-US"/>
        </a:p>
      </dgm:t>
    </dgm:pt>
    <dgm:pt modelId="{33AC6056-322B-42B8-9CEB-9E4095D29AF6}" type="sibTrans" cxnId="{DBB49347-DAD2-48AF-B35F-E27BCA9D5613}">
      <dgm:prSet/>
      <dgm:spPr/>
      <dgm:t>
        <a:bodyPr/>
        <a:lstStyle/>
        <a:p>
          <a:endParaRPr lang="zh-CN" altLang="en-US"/>
        </a:p>
      </dgm:t>
    </dgm:pt>
    <dgm:pt modelId="{E6B82425-D2A5-4B86-99F1-C576DBA245EB}">
      <dgm:prSet phldrT="[文本]" custT="1"/>
      <dgm:spPr/>
      <dgm:t>
        <a:bodyPr/>
        <a:lstStyle/>
        <a:p>
          <a:r>
            <a:rPr lang="zh-CN" altLang="en-US" sz="600" dirty="0"/>
            <a:t>如增加导航模块，考虑支持</a:t>
          </a:r>
          <a:r>
            <a:rPr lang="en-US" altLang="zh-CN" sz="600" dirty="0"/>
            <a:t>slam</a:t>
          </a:r>
          <a:r>
            <a:rPr lang="zh-CN" altLang="en-US" sz="600" dirty="0"/>
            <a:t>（根据实际情况可以调整）</a:t>
          </a:r>
        </a:p>
      </dgm:t>
    </dgm:pt>
    <dgm:pt modelId="{1D72C845-8A73-44A2-8BA6-319A88FAAB22}" type="parTrans" cxnId="{00902BB5-4FA2-4A5A-94F2-81551AD72D5C}">
      <dgm:prSet/>
      <dgm:spPr/>
      <dgm:t>
        <a:bodyPr/>
        <a:lstStyle/>
        <a:p>
          <a:endParaRPr lang="zh-CN" altLang="en-US"/>
        </a:p>
      </dgm:t>
    </dgm:pt>
    <dgm:pt modelId="{3CFDE8BB-3E31-4335-B9B0-56354E6C1050}" type="sibTrans" cxnId="{00902BB5-4FA2-4A5A-94F2-81551AD72D5C}">
      <dgm:prSet/>
      <dgm:spPr/>
      <dgm:t>
        <a:bodyPr/>
        <a:lstStyle/>
        <a:p>
          <a:endParaRPr lang="zh-CN" altLang="en-US"/>
        </a:p>
      </dgm:t>
    </dgm:pt>
    <dgm:pt modelId="{FD90AE95-3BEB-4313-8FA1-69F0D1515B60}">
      <dgm:prSet phldrT="[文本]" custT="1"/>
      <dgm:spPr/>
      <dgm:t>
        <a:bodyPr/>
        <a:lstStyle/>
        <a:p>
          <a:r>
            <a:rPr lang="zh-CN" altLang="en-US" sz="600" dirty="0"/>
            <a:t>完成</a:t>
          </a:r>
          <a:r>
            <a:rPr lang="en-US" altLang="zh-CN" sz="600" dirty="0"/>
            <a:t>2.0</a:t>
          </a:r>
          <a:r>
            <a:rPr lang="zh-CN" altLang="en-US" sz="600" dirty="0"/>
            <a:t>版本机器人模型在</a:t>
          </a:r>
          <a:r>
            <a:rPr lang="en-US" altLang="zh-CN" sz="600" dirty="0"/>
            <a:t>gazebo</a:t>
          </a:r>
          <a:r>
            <a:rPr lang="zh-CN" altLang="en-US" sz="600" dirty="0"/>
            <a:t>和</a:t>
          </a:r>
          <a:r>
            <a:rPr lang="en-US" altLang="zh-CN" sz="600" dirty="0" err="1"/>
            <a:t>gzweb</a:t>
          </a:r>
          <a:r>
            <a:rPr lang="zh-CN" altLang="en-US" sz="600" dirty="0"/>
            <a:t>中的展示</a:t>
          </a:r>
        </a:p>
      </dgm:t>
    </dgm:pt>
    <dgm:pt modelId="{7AE62110-4E41-4386-8484-C8EBD52F7DE5}" type="sibTrans" cxnId="{5F689117-F645-49E3-BB03-3477E94D5828}">
      <dgm:prSet/>
      <dgm:spPr/>
      <dgm:t>
        <a:bodyPr/>
        <a:lstStyle/>
        <a:p>
          <a:endParaRPr lang="zh-CN" altLang="en-US"/>
        </a:p>
      </dgm:t>
    </dgm:pt>
    <dgm:pt modelId="{B6213040-6BD2-426C-BE06-FD70846871DA}" type="parTrans" cxnId="{5F689117-F645-49E3-BB03-3477E94D5828}">
      <dgm:prSet/>
      <dgm:spPr/>
      <dgm:t>
        <a:bodyPr/>
        <a:lstStyle/>
        <a:p>
          <a:endParaRPr lang="zh-CN" altLang="en-US"/>
        </a:p>
      </dgm:t>
    </dgm:pt>
    <dgm:pt modelId="{CD3C355F-7A72-4C1C-8F47-2E85BF218095}">
      <dgm:prSet phldrT="[文本]" custT="1"/>
      <dgm:spPr/>
      <dgm:t>
        <a:bodyPr/>
        <a:lstStyle/>
        <a:p>
          <a:r>
            <a:rPr lang="zh-CN" altLang="en-US" sz="600" dirty="0"/>
            <a:t>完成新增功能（如果增加）与</a:t>
          </a:r>
          <a:r>
            <a:rPr lang="en-US" altLang="zh-CN" sz="600" dirty="0"/>
            <a:t>gazebo</a:t>
          </a:r>
          <a:r>
            <a:rPr lang="zh-CN" altLang="en-US" sz="600" dirty="0"/>
            <a:t>间的通信接口</a:t>
          </a:r>
        </a:p>
      </dgm:t>
    </dgm:pt>
    <dgm:pt modelId="{60AC2BCF-35F2-4646-B972-EA4BE7F42A09}" type="parTrans" cxnId="{3CA90082-0D11-46A9-AD99-3A470C4A8E9A}">
      <dgm:prSet/>
      <dgm:spPr/>
      <dgm:t>
        <a:bodyPr/>
        <a:lstStyle/>
        <a:p>
          <a:endParaRPr lang="zh-CN" altLang="en-US"/>
        </a:p>
      </dgm:t>
    </dgm:pt>
    <dgm:pt modelId="{17024BA4-85EA-45AD-B187-11AFEB8B0F01}" type="sibTrans" cxnId="{3CA90082-0D11-46A9-AD99-3A470C4A8E9A}">
      <dgm:prSet/>
      <dgm:spPr/>
      <dgm:t>
        <a:bodyPr/>
        <a:lstStyle/>
        <a:p>
          <a:endParaRPr lang="zh-CN" altLang="en-US"/>
        </a:p>
      </dgm:t>
    </dgm:pt>
    <dgm:pt modelId="{B14DC4F8-5567-43C1-9F2B-101837E6374B}">
      <dgm:prSet phldrT="[文本]" custT="1"/>
      <dgm:spPr/>
      <dgm:t>
        <a:bodyPr/>
        <a:lstStyle/>
        <a:p>
          <a:r>
            <a:rPr lang="zh-CN" altLang="en-US" sz="600" dirty="0"/>
            <a:t>优化</a:t>
          </a:r>
          <a:r>
            <a:rPr lang="en-US" altLang="zh-CN" sz="600" dirty="0" err="1"/>
            <a:t>gzweb</a:t>
          </a:r>
          <a:r>
            <a:rPr lang="zh-CN" altLang="en-US" sz="600" dirty="0"/>
            <a:t>页面，实现在网页中修改机器人和场景模型的参数</a:t>
          </a:r>
        </a:p>
      </dgm:t>
    </dgm:pt>
    <dgm:pt modelId="{45F23765-3FAC-4E72-9725-E67FE4058749}" type="parTrans" cxnId="{C9D6D177-A2C3-473B-93ED-A61B45F3803B}">
      <dgm:prSet/>
      <dgm:spPr/>
      <dgm:t>
        <a:bodyPr/>
        <a:lstStyle/>
        <a:p>
          <a:endParaRPr lang="zh-CN" altLang="en-US"/>
        </a:p>
      </dgm:t>
    </dgm:pt>
    <dgm:pt modelId="{CC4BE79B-E284-4CBF-8233-94395008CC05}" type="sibTrans" cxnId="{C9D6D177-A2C3-473B-93ED-A61B45F3803B}">
      <dgm:prSet/>
      <dgm:spPr/>
      <dgm:t>
        <a:bodyPr/>
        <a:lstStyle/>
        <a:p>
          <a:endParaRPr lang="zh-CN" altLang="en-US"/>
        </a:p>
      </dgm:t>
    </dgm:pt>
    <dgm:pt modelId="{6C8F0D13-72D3-4FD6-8581-7BA91BBF3C62}">
      <dgm:prSet phldrT="[文本]" custT="1"/>
      <dgm:spPr/>
      <dgm:t>
        <a:bodyPr/>
        <a:lstStyle/>
        <a:p>
          <a:r>
            <a:rPr lang="en-US" altLang="zh-CN" sz="600" dirty="0"/>
            <a:t>Ros2</a:t>
          </a:r>
          <a:r>
            <a:rPr lang="zh-CN" altLang="en-US" sz="600" dirty="0"/>
            <a:t>以及</a:t>
          </a:r>
          <a:r>
            <a:rPr lang="en-US" altLang="zh-CN" sz="600" dirty="0"/>
            <a:t>gazebo</a:t>
          </a:r>
          <a:r>
            <a:rPr lang="zh-CN" altLang="en-US" sz="600" dirty="0"/>
            <a:t>部署方式的简化</a:t>
          </a:r>
        </a:p>
      </dgm:t>
    </dgm:pt>
    <dgm:pt modelId="{9F7F366E-69B3-47CC-95A6-9BC54B287094}" type="parTrans" cxnId="{6D58DE66-4A64-4A9F-8AE0-BE97F7437683}">
      <dgm:prSet/>
      <dgm:spPr/>
      <dgm:t>
        <a:bodyPr/>
        <a:lstStyle/>
        <a:p>
          <a:endParaRPr lang="zh-CN" altLang="en-US"/>
        </a:p>
      </dgm:t>
    </dgm:pt>
    <dgm:pt modelId="{DAEC3B39-442E-4F07-81C9-EDB19158225A}" type="sibTrans" cxnId="{6D58DE66-4A64-4A9F-8AE0-BE97F7437683}">
      <dgm:prSet/>
      <dgm:spPr/>
      <dgm:t>
        <a:bodyPr/>
        <a:lstStyle/>
        <a:p>
          <a:endParaRPr lang="zh-CN" altLang="en-US"/>
        </a:p>
      </dgm:t>
    </dgm:pt>
    <dgm:pt modelId="{3BDACCAA-865F-44CA-9C3B-3331AEF6B0AC}">
      <dgm:prSet phldrT="[文本]" custT="1"/>
      <dgm:spPr/>
      <dgm:t>
        <a:bodyPr/>
        <a:lstStyle/>
        <a:p>
          <a:r>
            <a:rPr lang="zh-CN" altLang="en-US" sz="600" dirty="0"/>
            <a:t>在</a:t>
          </a:r>
          <a:r>
            <a:rPr lang="en-US" altLang="zh-CN" sz="600" dirty="0"/>
            <a:t>gazebo</a:t>
          </a:r>
          <a:r>
            <a:rPr lang="zh-CN" altLang="en-US" sz="600" dirty="0"/>
            <a:t>和</a:t>
          </a:r>
          <a:r>
            <a:rPr lang="en-US" altLang="zh-CN" sz="600" dirty="0" err="1"/>
            <a:t>gzweb</a:t>
          </a:r>
          <a:r>
            <a:rPr lang="zh-CN" altLang="en-US" sz="600" dirty="0"/>
            <a:t>中验证仿真软件</a:t>
          </a:r>
        </a:p>
      </dgm:t>
    </dgm:pt>
    <dgm:pt modelId="{30105725-4C8D-4CD8-A2F2-25189DA1D63C}" type="parTrans" cxnId="{FF4744A2-DEE4-409C-9B7D-FC6DB7225020}">
      <dgm:prSet/>
      <dgm:spPr/>
      <dgm:t>
        <a:bodyPr/>
        <a:lstStyle/>
        <a:p>
          <a:endParaRPr lang="zh-CN" altLang="en-US"/>
        </a:p>
      </dgm:t>
    </dgm:pt>
    <dgm:pt modelId="{5E772A1E-F65F-4F19-B91B-24089AC16387}" type="sibTrans" cxnId="{FF4744A2-DEE4-409C-9B7D-FC6DB7225020}">
      <dgm:prSet/>
      <dgm:spPr/>
      <dgm:t>
        <a:bodyPr/>
        <a:lstStyle/>
        <a:p>
          <a:endParaRPr lang="zh-CN" altLang="en-US"/>
        </a:p>
      </dgm:t>
    </dgm:pt>
    <dgm:pt modelId="{07183DC0-9FD6-4F22-B498-1F4EEB8212EE}">
      <dgm:prSet phldrT="[文本]" custT="1"/>
      <dgm:spPr/>
      <dgm:t>
        <a:bodyPr/>
        <a:lstStyle/>
        <a:p>
          <a:r>
            <a:rPr lang="zh-CN" altLang="en-US" sz="600" dirty="0"/>
            <a:t>项目文档梳理</a:t>
          </a:r>
        </a:p>
      </dgm:t>
    </dgm:pt>
    <dgm:pt modelId="{D9598A7B-B2F4-4E23-AA9A-4EBB69FFBA26}" type="parTrans" cxnId="{47DB388A-D6FA-4DDF-BED2-A98D96D097DE}">
      <dgm:prSet/>
      <dgm:spPr/>
      <dgm:t>
        <a:bodyPr/>
        <a:lstStyle/>
        <a:p>
          <a:endParaRPr lang="zh-CN" altLang="en-US"/>
        </a:p>
      </dgm:t>
    </dgm:pt>
    <dgm:pt modelId="{693AEB7D-DA2F-4243-88B0-50D1BC9D15C1}" type="sibTrans" cxnId="{47DB388A-D6FA-4DDF-BED2-A98D96D097DE}">
      <dgm:prSet/>
      <dgm:spPr/>
      <dgm:t>
        <a:bodyPr/>
        <a:lstStyle/>
        <a:p>
          <a:endParaRPr lang="zh-CN" altLang="en-US"/>
        </a:p>
      </dgm:t>
    </dgm:pt>
    <dgm:pt modelId="{4043C238-841D-4925-8009-E492668C044D}">
      <dgm:prSet phldrT="[文本]" custT="1"/>
      <dgm:spPr/>
      <dgm:t>
        <a:bodyPr/>
        <a:lstStyle/>
        <a:p>
          <a:r>
            <a:rPr lang="zh-CN" altLang="en-US" sz="600" dirty="0"/>
            <a:t>项目总结</a:t>
          </a:r>
        </a:p>
      </dgm:t>
    </dgm:pt>
    <dgm:pt modelId="{796471B0-DBD5-4191-ACB7-9A072D508A6C}" type="parTrans" cxnId="{5C55C1CD-2047-45BE-893C-B26943DF488B}">
      <dgm:prSet/>
      <dgm:spPr/>
      <dgm:t>
        <a:bodyPr/>
        <a:lstStyle/>
        <a:p>
          <a:endParaRPr lang="zh-CN" altLang="en-US"/>
        </a:p>
      </dgm:t>
    </dgm:pt>
    <dgm:pt modelId="{9A5F6F70-D7DF-4E61-858F-5022DC4DC373}" type="sibTrans" cxnId="{5C55C1CD-2047-45BE-893C-B26943DF488B}">
      <dgm:prSet/>
      <dgm:spPr/>
      <dgm:t>
        <a:bodyPr/>
        <a:lstStyle/>
        <a:p>
          <a:endParaRPr lang="zh-CN" altLang="en-US"/>
        </a:p>
      </dgm:t>
    </dgm:pt>
    <dgm:pt modelId="{26FAB546-58AF-4971-AE52-77FB7A62EDCA}" type="pres">
      <dgm:prSet presAssocID="{E8B3633D-CE98-491A-B4B0-EB22CF5A3FD2}" presName="rootnode" presStyleCnt="0">
        <dgm:presLayoutVars>
          <dgm:chMax/>
          <dgm:chPref/>
          <dgm:dir/>
          <dgm:animLvl val="lvl"/>
        </dgm:presLayoutVars>
      </dgm:prSet>
      <dgm:spPr/>
    </dgm:pt>
    <dgm:pt modelId="{F1C91C6D-5461-4912-8167-3CF449DA85BB}" type="pres">
      <dgm:prSet presAssocID="{8DD54F5D-779D-496D-BFC9-682ABF829FA4}" presName="composite" presStyleCnt="0"/>
      <dgm:spPr/>
    </dgm:pt>
    <dgm:pt modelId="{2C811B38-B0A0-4679-BAF1-567501673636}" type="pres">
      <dgm:prSet presAssocID="{8DD54F5D-779D-496D-BFC9-682ABF829FA4}" presName="bentUpArrow1" presStyleLbl="alignImgPlace1" presStyleIdx="0" presStyleCnt="10"/>
      <dgm:spPr/>
    </dgm:pt>
    <dgm:pt modelId="{3AB10087-83A4-41C6-965E-C0292C66BD71}" type="pres">
      <dgm:prSet presAssocID="{8DD54F5D-779D-496D-BFC9-682ABF829FA4}" presName="ParentText" presStyleLbl="node1" presStyleIdx="0" presStyleCnt="11">
        <dgm:presLayoutVars>
          <dgm:chMax val="1"/>
          <dgm:chPref val="1"/>
          <dgm:bulletEnabled val="1"/>
        </dgm:presLayoutVars>
      </dgm:prSet>
      <dgm:spPr/>
    </dgm:pt>
    <dgm:pt modelId="{162C086A-39BE-4228-80F6-ADEE65750124}" type="pres">
      <dgm:prSet presAssocID="{8DD54F5D-779D-496D-BFC9-682ABF829FA4}" presName="ChildText" presStyleLbl="revTx" presStyleIdx="0" presStyleCnt="11" custScaleX="155059" custLinFactNeighborX="40928">
        <dgm:presLayoutVars>
          <dgm:chMax val="0"/>
          <dgm:chPref val="0"/>
          <dgm:bulletEnabled val="1"/>
        </dgm:presLayoutVars>
      </dgm:prSet>
      <dgm:spPr/>
    </dgm:pt>
    <dgm:pt modelId="{BEC25FFD-FE60-41ED-9DC0-3EC8D7A0CA68}" type="pres">
      <dgm:prSet presAssocID="{18AAF421-64F4-4358-89B9-5FDD886F92B6}" presName="sibTrans" presStyleCnt="0"/>
      <dgm:spPr/>
    </dgm:pt>
    <dgm:pt modelId="{B7B7F452-E3A1-4FE2-9EA4-4193B48CB450}" type="pres">
      <dgm:prSet presAssocID="{4B2E92AA-7B91-418C-B154-BBED427DD305}" presName="composite" presStyleCnt="0"/>
      <dgm:spPr/>
    </dgm:pt>
    <dgm:pt modelId="{AE89C1D9-A3F1-47FD-AD58-AD1B6BBEC538}" type="pres">
      <dgm:prSet presAssocID="{4B2E92AA-7B91-418C-B154-BBED427DD305}" presName="bentUpArrow1" presStyleLbl="alignImgPlace1" presStyleIdx="1" presStyleCnt="10"/>
      <dgm:spPr/>
    </dgm:pt>
    <dgm:pt modelId="{6DF47F56-BBA8-48E1-96FD-13B9C51C87D9}" type="pres">
      <dgm:prSet presAssocID="{4B2E92AA-7B91-418C-B154-BBED427DD305}" presName="ParentText" presStyleLbl="node1" presStyleIdx="1" presStyleCnt="11">
        <dgm:presLayoutVars>
          <dgm:chMax val="1"/>
          <dgm:chPref val="1"/>
          <dgm:bulletEnabled val="1"/>
        </dgm:presLayoutVars>
      </dgm:prSet>
      <dgm:spPr/>
    </dgm:pt>
    <dgm:pt modelId="{937F9A7F-E446-4531-90D4-F9EEA3154BCA}" type="pres">
      <dgm:prSet presAssocID="{4B2E92AA-7B91-418C-B154-BBED427DD305}" presName="ChildText" presStyleLbl="revTx" presStyleIdx="1" presStyleCnt="11" custScaleX="269635" custLinFactNeighborX="97264">
        <dgm:presLayoutVars>
          <dgm:chMax val="0"/>
          <dgm:chPref val="0"/>
          <dgm:bulletEnabled val="1"/>
        </dgm:presLayoutVars>
      </dgm:prSet>
      <dgm:spPr/>
    </dgm:pt>
    <dgm:pt modelId="{91390FA5-BB5D-4E0B-84E1-CA6E06518739}" type="pres">
      <dgm:prSet presAssocID="{1711C9F5-E0EA-49C4-934E-088BA2672C78}" presName="sibTrans" presStyleCnt="0"/>
      <dgm:spPr/>
    </dgm:pt>
    <dgm:pt modelId="{F0176DAE-D7A5-4824-8F34-AE546BA5C364}" type="pres">
      <dgm:prSet presAssocID="{147984FD-0207-485E-B960-D1202997EF2F}" presName="composite" presStyleCnt="0"/>
      <dgm:spPr/>
    </dgm:pt>
    <dgm:pt modelId="{BC78EA7B-B96F-4E03-A75D-A1C407EFD29E}" type="pres">
      <dgm:prSet presAssocID="{147984FD-0207-485E-B960-D1202997EF2F}" presName="bentUpArrow1" presStyleLbl="alignImgPlace1" presStyleIdx="2" presStyleCnt="10"/>
      <dgm:spPr/>
    </dgm:pt>
    <dgm:pt modelId="{865C4EE1-0BE1-4CE8-9541-9A49A2B5BF2E}" type="pres">
      <dgm:prSet presAssocID="{147984FD-0207-485E-B960-D1202997EF2F}" presName="ParentText" presStyleLbl="node1" presStyleIdx="2" presStyleCnt="11">
        <dgm:presLayoutVars>
          <dgm:chMax val="1"/>
          <dgm:chPref val="1"/>
          <dgm:bulletEnabled val="1"/>
        </dgm:presLayoutVars>
      </dgm:prSet>
      <dgm:spPr/>
    </dgm:pt>
    <dgm:pt modelId="{32725A75-23F4-409F-B04E-11030AE950BD}" type="pres">
      <dgm:prSet presAssocID="{147984FD-0207-485E-B960-D1202997EF2F}" presName="ChildText" presStyleLbl="revTx" presStyleIdx="2" presStyleCnt="11" custScaleX="207921" custLinFactNeighborX="66533">
        <dgm:presLayoutVars>
          <dgm:chMax val="0"/>
          <dgm:chPref val="0"/>
          <dgm:bulletEnabled val="1"/>
        </dgm:presLayoutVars>
      </dgm:prSet>
      <dgm:spPr/>
    </dgm:pt>
    <dgm:pt modelId="{E2AC2163-F35F-4D28-9A1D-0C51240554FF}" type="pres">
      <dgm:prSet presAssocID="{5417F728-F4E5-4850-81FF-7C4F2BCC9DFA}" presName="sibTrans" presStyleCnt="0"/>
      <dgm:spPr/>
    </dgm:pt>
    <dgm:pt modelId="{F8B60C34-B7CE-4B94-98D7-3710DD7E83AE}" type="pres">
      <dgm:prSet presAssocID="{2C7F1200-22EC-4415-9B6F-D8BD657CEF4A}" presName="composite" presStyleCnt="0"/>
      <dgm:spPr/>
    </dgm:pt>
    <dgm:pt modelId="{856792D8-26D6-4961-AAB7-FBA761FABB05}" type="pres">
      <dgm:prSet presAssocID="{2C7F1200-22EC-4415-9B6F-D8BD657CEF4A}" presName="bentUpArrow1" presStyleLbl="alignImgPlace1" presStyleIdx="3" presStyleCnt="10"/>
      <dgm:spPr/>
    </dgm:pt>
    <dgm:pt modelId="{C42A12E0-004E-45D4-9F6D-3BF4C1597514}" type="pres">
      <dgm:prSet presAssocID="{2C7F1200-22EC-4415-9B6F-D8BD657CEF4A}" presName="ParentText" presStyleLbl="node1" presStyleIdx="3" presStyleCnt="11">
        <dgm:presLayoutVars>
          <dgm:chMax val="1"/>
          <dgm:chPref val="1"/>
          <dgm:bulletEnabled val="1"/>
        </dgm:presLayoutVars>
      </dgm:prSet>
      <dgm:spPr/>
    </dgm:pt>
    <dgm:pt modelId="{CC0DCFEC-5E42-4AFA-ADB5-1AF7CBB091C7}" type="pres">
      <dgm:prSet presAssocID="{2C7F1200-22EC-4415-9B6F-D8BD657CEF4A}" presName="ChildText" presStyleLbl="revTx" presStyleIdx="3" presStyleCnt="11" custScaleX="213182" custLinFactNeighborX="69614">
        <dgm:presLayoutVars>
          <dgm:chMax val="0"/>
          <dgm:chPref val="0"/>
          <dgm:bulletEnabled val="1"/>
        </dgm:presLayoutVars>
      </dgm:prSet>
      <dgm:spPr/>
    </dgm:pt>
    <dgm:pt modelId="{21AD62E4-81D5-48DF-8E8F-7AD3F803CEEB}" type="pres">
      <dgm:prSet presAssocID="{E1A17785-DACF-4657-BC05-ED9DF088E788}" presName="sibTrans" presStyleCnt="0"/>
      <dgm:spPr/>
    </dgm:pt>
    <dgm:pt modelId="{4FC6189B-431F-40A8-8294-98F04DEDD938}" type="pres">
      <dgm:prSet presAssocID="{87BA827C-1C08-40C7-A3E5-3EBB6B799BBD}" presName="composite" presStyleCnt="0"/>
      <dgm:spPr/>
    </dgm:pt>
    <dgm:pt modelId="{613D48D8-94FE-417E-963C-21FD5DE566C6}" type="pres">
      <dgm:prSet presAssocID="{87BA827C-1C08-40C7-A3E5-3EBB6B799BBD}" presName="bentUpArrow1" presStyleLbl="alignImgPlace1" presStyleIdx="4" presStyleCnt="10"/>
      <dgm:spPr/>
    </dgm:pt>
    <dgm:pt modelId="{10E0FEAE-097C-4C01-910B-E03E4DF6989C}" type="pres">
      <dgm:prSet presAssocID="{87BA827C-1C08-40C7-A3E5-3EBB6B799BBD}" presName="ParentText" presStyleLbl="node1" presStyleIdx="4" presStyleCnt="11">
        <dgm:presLayoutVars>
          <dgm:chMax val="1"/>
          <dgm:chPref val="1"/>
          <dgm:bulletEnabled val="1"/>
        </dgm:presLayoutVars>
      </dgm:prSet>
      <dgm:spPr/>
    </dgm:pt>
    <dgm:pt modelId="{8F56099F-6F03-4B08-A5B3-A73213084644}" type="pres">
      <dgm:prSet presAssocID="{87BA827C-1C08-40C7-A3E5-3EBB6B799BBD}" presName="ChildText" presStyleLbl="revTx" presStyleIdx="4" presStyleCnt="11" custScaleX="231604" custLinFactNeighborX="78817">
        <dgm:presLayoutVars>
          <dgm:chMax val="0"/>
          <dgm:chPref val="0"/>
          <dgm:bulletEnabled val="1"/>
        </dgm:presLayoutVars>
      </dgm:prSet>
      <dgm:spPr/>
    </dgm:pt>
    <dgm:pt modelId="{1249C078-467B-4B2F-A36E-C34B314B5FF7}" type="pres">
      <dgm:prSet presAssocID="{9889B0B6-6E75-4634-BFDD-E6D003979EA9}" presName="sibTrans" presStyleCnt="0"/>
      <dgm:spPr/>
    </dgm:pt>
    <dgm:pt modelId="{DDB9B6D2-B986-4E2B-9ABC-661EC892FF20}" type="pres">
      <dgm:prSet presAssocID="{42C37C01-6F0E-4EDA-BEEE-AC6EF311A696}" presName="composite" presStyleCnt="0"/>
      <dgm:spPr/>
    </dgm:pt>
    <dgm:pt modelId="{B96B2427-6765-415F-8D74-D0B6C79A02C4}" type="pres">
      <dgm:prSet presAssocID="{42C37C01-6F0E-4EDA-BEEE-AC6EF311A696}" presName="bentUpArrow1" presStyleLbl="alignImgPlace1" presStyleIdx="5" presStyleCnt="10"/>
      <dgm:spPr/>
    </dgm:pt>
    <dgm:pt modelId="{DD4905C4-0D7A-4F3D-919D-1AB43F9801EA}" type="pres">
      <dgm:prSet presAssocID="{42C37C01-6F0E-4EDA-BEEE-AC6EF311A696}" presName="ParentText" presStyleLbl="node1" presStyleIdx="5" presStyleCnt="11">
        <dgm:presLayoutVars>
          <dgm:chMax val="1"/>
          <dgm:chPref val="1"/>
          <dgm:bulletEnabled val="1"/>
        </dgm:presLayoutVars>
      </dgm:prSet>
      <dgm:spPr/>
    </dgm:pt>
    <dgm:pt modelId="{61ACD627-9F4B-4525-96EB-B9E3409CE47E}" type="pres">
      <dgm:prSet presAssocID="{42C37C01-6F0E-4EDA-BEEE-AC6EF311A696}" presName="ChildText" presStyleLbl="revTx" presStyleIdx="5" presStyleCnt="11" custScaleX="209990" custLinFactNeighborX="70635">
        <dgm:presLayoutVars>
          <dgm:chMax val="0"/>
          <dgm:chPref val="0"/>
          <dgm:bulletEnabled val="1"/>
        </dgm:presLayoutVars>
      </dgm:prSet>
      <dgm:spPr/>
    </dgm:pt>
    <dgm:pt modelId="{858C56A1-D28E-4841-92C7-3F82BFB47550}" type="pres">
      <dgm:prSet presAssocID="{0579C536-6DF0-4452-9AC8-6624640A42E5}" presName="sibTrans" presStyleCnt="0"/>
      <dgm:spPr/>
    </dgm:pt>
    <dgm:pt modelId="{6472922D-27E8-4FA0-8EC9-6CD122E21A3E}" type="pres">
      <dgm:prSet presAssocID="{32C15DCE-FB5F-4EEF-8B40-A072459EDAE8}" presName="composite" presStyleCnt="0"/>
      <dgm:spPr/>
    </dgm:pt>
    <dgm:pt modelId="{33FD4E71-66F6-4B80-BDF4-14EF932A3780}" type="pres">
      <dgm:prSet presAssocID="{32C15DCE-FB5F-4EEF-8B40-A072459EDAE8}" presName="bentUpArrow1" presStyleLbl="alignImgPlace1" presStyleIdx="6" presStyleCnt="10"/>
      <dgm:spPr/>
    </dgm:pt>
    <dgm:pt modelId="{50D24A00-F44C-4556-8426-0FABE18827EF}" type="pres">
      <dgm:prSet presAssocID="{32C15DCE-FB5F-4EEF-8B40-A072459EDAE8}" presName="ParentText" presStyleLbl="node1" presStyleIdx="6" presStyleCnt="11">
        <dgm:presLayoutVars>
          <dgm:chMax val="1"/>
          <dgm:chPref val="1"/>
          <dgm:bulletEnabled val="1"/>
        </dgm:presLayoutVars>
      </dgm:prSet>
      <dgm:spPr/>
    </dgm:pt>
    <dgm:pt modelId="{6BA5C929-04ED-4E1D-ADD2-A952228504CA}" type="pres">
      <dgm:prSet presAssocID="{32C15DCE-FB5F-4EEF-8B40-A072459EDAE8}" presName="ChildText" presStyleLbl="revTx" presStyleIdx="6" presStyleCnt="11" custScaleX="242162" custLinFactNeighborX="82912">
        <dgm:presLayoutVars>
          <dgm:chMax val="0"/>
          <dgm:chPref val="0"/>
          <dgm:bulletEnabled val="1"/>
        </dgm:presLayoutVars>
      </dgm:prSet>
      <dgm:spPr/>
    </dgm:pt>
    <dgm:pt modelId="{C2F148EC-E9C3-4FC2-BC19-991F90E7F178}" type="pres">
      <dgm:prSet presAssocID="{30BF08E8-17C5-46D1-96B4-3235758A2E1E}" presName="sibTrans" presStyleCnt="0"/>
      <dgm:spPr/>
    </dgm:pt>
    <dgm:pt modelId="{DBE0C95A-7D5E-4E8B-B453-B5120CA4D535}" type="pres">
      <dgm:prSet presAssocID="{8A34040E-7B3C-4D12-B2FF-9E3D5AE0C1FC}" presName="composite" presStyleCnt="0"/>
      <dgm:spPr/>
    </dgm:pt>
    <dgm:pt modelId="{61DF403E-F327-42DE-BF39-8ED188192642}" type="pres">
      <dgm:prSet presAssocID="{8A34040E-7B3C-4D12-B2FF-9E3D5AE0C1FC}" presName="bentUpArrow1" presStyleLbl="alignImgPlace1" presStyleIdx="7" presStyleCnt="10"/>
      <dgm:spPr/>
    </dgm:pt>
    <dgm:pt modelId="{92DB5863-ADCC-4F57-AD94-58A95CE83439}" type="pres">
      <dgm:prSet presAssocID="{8A34040E-7B3C-4D12-B2FF-9E3D5AE0C1FC}" presName="ParentText" presStyleLbl="node1" presStyleIdx="7" presStyleCnt="11">
        <dgm:presLayoutVars>
          <dgm:chMax val="1"/>
          <dgm:chPref val="1"/>
          <dgm:bulletEnabled val="1"/>
        </dgm:presLayoutVars>
      </dgm:prSet>
      <dgm:spPr/>
    </dgm:pt>
    <dgm:pt modelId="{32C3EF16-589C-4801-AFB3-20C0C6C2BF37}" type="pres">
      <dgm:prSet presAssocID="{8A34040E-7B3C-4D12-B2FF-9E3D5AE0C1FC}" presName="ChildText" presStyleLbl="revTx" presStyleIdx="7" presStyleCnt="11" custScaleX="176079" custLinFactNeighborX="51177">
        <dgm:presLayoutVars>
          <dgm:chMax val="0"/>
          <dgm:chPref val="0"/>
          <dgm:bulletEnabled val="1"/>
        </dgm:presLayoutVars>
      </dgm:prSet>
      <dgm:spPr/>
    </dgm:pt>
    <dgm:pt modelId="{53447FE0-2BDB-4E28-BC27-FE2BC60B8E5C}" type="pres">
      <dgm:prSet presAssocID="{C61684D1-4C02-41C4-B21E-59AA7D665858}" presName="sibTrans" presStyleCnt="0"/>
      <dgm:spPr/>
    </dgm:pt>
    <dgm:pt modelId="{BD5CE006-7F29-4702-8AB2-A708940881BA}" type="pres">
      <dgm:prSet presAssocID="{223526DE-CFF3-4518-A514-52EBD0E17010}" presName="composite" presStyleCnt="0"/>
      <dgm:spPr/>
    </dgm:pt>
    <dgm:pt modelId="{64E8EC96-647B-49D7-B900-EA8589D0F2FE}" type="pres">
      <dgm:prSet presAssocID="{223526DE-CFF3-4518-A514-52EBD0E17010}" presName="bentUpArrow1" presStyleLbl="alignImgPlace1" presStyleIdx="8" presStyleCnt="10"/>
      <dgm:spPr/>
    </dgm:pt>
    <dgm:pt modelId="{F2C3A4F5-6CFF-44A7-B16E-62C856E02635}" type="pres">
      <dgm:prSet presAssocID="{223526DE-CFF3-4518-A514-52EBD0E17010}" presName="ParentText" presStyleLbl="node1" presStyleIdx="8" presStyleCnt="11">
        <dgm:presLayoutVars>
          <dgm:chMax val="1"/>
          <dgm:chPref val="1"/>
          <dgm:bulletEnabled val="1"/>
        </dgm:presLayoutVars>
      </dgm:prSet>
      <dgm:spPr/>
    </dgm:pt>
    <dgm:pt modelId="{A3DD4797-A695-4C92-8355-AE03A81E1F32}" type="pres">
      <dgm:prSet presAssocID="{223526DE-CFF3-4518-A514-52EBD0E17010}" presName="ChildText" presStyleLbl="revTx" presStyleIdx="8" presStyleCnt="11" custScaleX="343327" custLinFactX="28986" custLinFactNeighborX="100000">
        <dgm:presLayoutVars>
          <dgm:chMax val="0"/>
          <dgm:chPref val="0"/>
          <dgm:bulletEnabled val="1"/>
        </dgm:presLayoutVars>
      </dgm:prSet>
      <dgm:spPr/>
    </dgm:pt>
    <dgm:pt modelId="{8633FD64-9F8B-4E12-8456-4D99354CFACC}" type="pres">
      <dgm:prSet presAssocID="{CD77AB97-9BC5-4333-884C-917681C766B8}" presName="sibTrans" presStyleCnt="0"/>
      <dgm:spPr/>
    </dgm:pt>
    <dgm:pt modelId="{AFB0A211-FE15-4EA1-87DF-6F5804B81806}" type="pres">
      <dgm:prSet presAssocID="{F1974A06-73AA-4A90-BDC0-64918D5D13A0}" presName="composite" presStyleCnt="0"/>
      <dgm:spPr/>
    </dgm:pt>
    <dgm:pt modelId="{5C76FF69-784D-47DE-9DB3-6A4695CBD5AB}" type="pres">
      <dgm:prSet presAssocID="{F1974A06-73AA-4A90-BDC0-64918D5D13A0}" presName="bentUpArrow1" presStyleLbl="alignImgPlace1" presStyleIdx="9" presStyleCnt="10"/>
      <dgm:spPr/>
    </dgm:pt>
    <dgm:pt modelId="{428A16BF-FF8E-4AA6-A433-FBB28D2D53EE}" type="pres">
      <dgm:prSet presAssocID="{F1974A06-73AA-4A90-BDC0-64918D5D13A0}" presName="ParentText" presStyleLbl="node1" presStyleIdx="9" presStyleCnt="11">
        <dgm:presLayoutVars>
          <dgm:chMax val="1"/>
          <dgm:chPref val="1"/>
          <dgm:bulletEnabled val="1"/>
        </dgm:presLayoutVars>
      </dgm:prSet>
      <dgm:spPr/>
    </dgm:pt>
    <dgm:pt modelId="{FBBB8B32-1DE2-4E0B-B0D0-2747548AA529}" type="pres">
      <dgm:prSet presAssocID="{F1974A06-73AA-4A90-BDC0-64918D5D13A0}" presName="ChildText" presStyleLbl="revTx" presStyleIdx="9" presStyleCnt="11" custScaleX="185030" custLinFactNeighborX="53215">
        <dgm:presLayoutVars>
          <dgm:chMax val="0"/>
          <dgm:chPref val="0"/>
          <dgm:bulletEnabled val="1"/>
        </dgm:presLayoutVars>
      </dgm:prSet>
      <dgm:spPr/>
    </dgm:pt>
    <dgm:pt modelId="{FCBB771F-A823-42BF-B18B-7164F80A912F}" type="pres">
      <dgm:prSet presAssocID="{EA6829A7-3AB6-4443-80D7-DE0661B3015D}" presName="sibTrans" presStyleCnt="0"/>
      <dgm:spPr/>
    </dgm:pt>
    <dgm:pt modelId="{1B4AA855-29AE-425D-A14D-8CAA68AA503E}" type="pres">
      <dgm:prSet presAssocID="{AF9D3527-2F90-43FB-ABF3-23E3C8B5F9B5}" presName="composite" presStyleCnt="0"/>
      <dgm:spPr/>
    </dgm:pt>
    <dgm:pt modelId="{14C4B65D-BD9E-4764-91A1-5494470F786A}" type="pres">
      <dgm:prSet presAssocID="{AF9D3527-2F90-43FB-ABF3-23E3C8B5F9B5}" presName="ParentText" presStyleLbl="node1" presStyleIdx="10" presStyleCnt="11">
        <dgm:presLayoutVars>
          <dgm:chMax val="1"/>
          <dgm:chPref val="1"/>
          <dgm:bulletEnabled val="1"/>
        </dgm:presLayoutVars>
      </dgm:prSet>
      <dgm:spPr/>
    </dgm:pt>
    <dgm:pt modelId="{6B13E6D8-2670-4891-9F86-68EF26DD254D}" type="pres">
      <dgm:prSet presAssocID="{AF9D3527-2F90-43FB-ABF3-23E3C8B5F9B5}" presName="FinalChildText" presStyleLbl="revTx" presStyleIdx="10" presStyleCnt="11" custScaleX="108831" custLinFactNeighborX="17410">
        <dgm:presLayoutVars>
          <dgm:chMax val="0"/>
          <dgm:chPref val="0"/>
          <dgm:bulletEnabled val="1"/>
        </dgm:presLayoutVars>
      </dgm:prSet>
      <dgm:spPr/>
    </dgm:pt>
  </dgm:ptLst>
  <dgm:cxnLst>
    <dgm:cxn modelId="{B81BFD01-317D-4A3E-8789-4932FBF0CA41}" srcId="{E8B3633D-CE98-491A-B4B0-EB22CF5A3FD2}" destId="{AF9D3527-2F90-43FB-ABF3-23E3C8B5F9B5}" srcOrd="10" destOrd="0" parTransId="{824F0A40-05C7-408F-945B-E119F0F50E36}" sibTransId="{E52CA504-5F24-467E-AB05-AA29C721558E}"/>
    <dgm:cxn modelId="{27B94E03-86D4-47CE-8177-73D19F8D3298}" type="presOf" srcId="{87BA827C-1C08-40C7-A3E5-3EBB6B799BBD}" destId="{10E0FEAE-097C-4C01-910B-E03E4DF6989C}" srcOrd="0" destOrd="0" presId="urn:microsoft.com/office/officeart/2005/8/layout/StepDownProcess"/>
    <dgm:cxn modelId="{56EC2E06-1E99-41E0-B06A-57870304A4EF}" type="presOf" srcId="{E6B82425-D2A5-4B86-99F1-C576DBA245EB}" destId="{32C3EF16-589C-4801-AFB3-20C0C6C2BF37}" srcOrd="0" destOrd="0" presId="urn:microsoft.com/office/officeart/2005/8/layout/StepDownProcess"/>
    <dgm:cxn modelId="{2AEF6006-41A8-4EB1-A393-F33B11BB0DCB}" type="presOf" srcId="{32C15DCE-FB5F-4EEF-8B40-A072459EDAE8}" destId="{50D24A00-F44C-4556-8426-0FABE18827EF}" srcOrd="0" destOrd="0" presId="urn:microsoft.com/office/officeart/2005/8/layout/StepDownProcess"/>
    <dgm:cxn modelId="{A93FBB0B-9249-4535-BB85-9A66108D5B6F}" type="presOf" srcId="{6C8F0D13-72D3-4FD6-8581-7BA91BBF3C62}" destId="{FBBB8B32-1DE2-4E0B-B0D0-2747548AA529}" srcOrd="0" destOrd="0" presId="urn:microsoft.com/office/officeart/2005/8/layout/StepDownProcess"/>
    <dgm:cxn modelId="{3A7ABA14-CB8E-4DEE-AD16-47E44ECD915F}" type="presOf" srcId="{8A34040E-7B3C-4D12-B2FF-9E3D5AE0C1FC}" destId="{92DB5863-ADCC-4F57-AD94-58A95CE83439}" srcOrd="0" destOrd="0" presId="urn:microsoft.com/office/officeart/2005/8/layout/StepDownProcess"/>
    <dgm:cxn modelId="{5F689117-F645-49E3-BB03-3477E94D5828}" srcId="{223526DE-CFF3-4518-A514-52EBD0E17010}" destId="{FD90AE95-3BEB-4313-8FA1-69F0D1515B60}" srcOrd="0" destOrd="0" parTransId="{B6213040-6BD2-426C-BE06-FD70846871DA}" sibTransId="{7AE62110-4E41-4386-8484-C8EBD52F7DE5}"/>
    <dgm:cxn modelId="{00758418-16CC-4C51-8857-497CF458B594}" type="presOf" srcId="{A96D301D-D773-4BD7-83A8-D33DAE758939}" destId="{937F9A7F-E446-4531-90D4-F9EEA3154BCA}" srcOrd="0" destOrd="0" presId="urn:microsoft.com/office/officeart/2005/8/layout/StepDownProcess"/>
    <dgm:cxn modelId="{D4C99A1C-A75D-4BAA-BD96-643515BEABF0}" srcId="{4B2E92AA-7B91-418C-B154-BBED427DD305}" destId="{0454AD8B-6251-4041-A914-4D797906C78D}" srcOrd="2" destOrd="0" parTransId="{36515E7A-6968-47C1-8F78-438D8215601E}" sibTransId="{8E50683D-6C82-4E34-A536-BE0C4EB8C6AF}"/>
    <dgm:cxn modelId="{C6BB3422-B536-4C9B-BC40-B317CF4A9C0E}" srcId="{8DD54F5D-779D-496D-BFC9-682ABF829FA4}" destId="{921BF936-04C5-4A86-8658-2891B726FE4A}" srcOrd="0" destOrd="0" parTransId="{30477A96-6EA0-468F-AC0D-7049ECF27CFE}" sibTransId="{502C33E7-D985-4247-AC55-C6F36A309156}"/>
    <dgm:cxn modelId="{F7DF4F22-EF5B-4E5F-B8ED-C2B5CFE00B76}" type="presOf" srcId="{921BF936-04C5-4A86-8658-2891B726FE4A}" destId="{162C086A-39BE-4228-80F6-ADEE65750124}" srcOrd="0" destOrd="0" presId="urn:microsoft.com/office/officeart/2005/8/layout/StepDownProcess"/>
    <dgm:cxn modelId="{D5EED828-8F21-4833-9588-0B61C80ACC58}" srcId="{4B2E92AA-7B91-418C-B154-BBED427DD305}" destId="{DAEFB6D8-5D3E-4ED9-B777-170E7E263EB3}" srcOrd="1" destOrd="0" parTransId="{26202279-A62B-4426-925D-806D405B869A}" sibTransId="{32CCF766-7585-4B51-BA38-CB197C122875}"/>
    <dgm:cxn modelId="{2FE5D132-B6D5-4AEA-BDDB-3884B1CF33C3}" type="presOf" srcId="{4B2E92AA-7B91-418C-B154-BBED427DD305}" destId="{6DF47F56-BBA8-48E1-96FD-13B9C51C87D9}" srcOrd="0" destOrd="0" presId="urn:microsoft.com/office/officeart/2005/8/layout/StepDownProcess"/>
    <dgm:cxn modelId="{6BA15F34-FFD1-4A80-BF70-54B8D1FB4E9E}" type="presOf" srcId="{8DD54F5D-779D-496D-BFC9-682ABF829FA4}" destId="{3AB10087-83A4-41C6-965E-C0292C66BD71}" srcOrd="0" destOrd="0" presId="urn:microsoft.com/office/officeart/2005/8/layout/StepDownProcess"/>
    <dgm:cxn modelId="{3142673C-FC96-4BC8-BB36-C9E880829023}" type="presOf" srcId="{B14DC4F8-5567-43C1-9F2B-101837E6374B}" destId="{A3DD4797-A695-4C92-8355-AE03A81E1F32}" srcOrd="0" destOrd="2" presId="urn:microsoft.com/office/officeart/2005/8/layout/StepDownProcess"/>
    <dgm:cxn modelId="{343C105E-530C-4017-8F9F-E0D3F1E19BF7}" srcId="{42C37C01-6F0E-4EDA-BEEE-AC6EF311A696}" destId="{14A21075-75BD-4441-ADAA-84156E950D5E}" srcOrd="0" destOrd="0" parTransId="{91AC9ABB-6EFB-4AF8-B129-3953695DDD82}" sibTransId="{C618F95B-F6EB-4A83-B4E6-659253F3F9BC}"/>
    <dgm:cxn modelId="{F280EF60-2137-4868-8676-9F5D84AECB35}" type="presOf" srcId="{4043C238-841D-4925-8009-E492668C044D}" destId="{6B13E6D8-2670-4891-9F86-68EF26DD254D}" srcOrd="0" destOrd="1" presId="urn:microsoft.com/office/officeart/2005/8/layout/StepDownProcess"/>
    <dgm:cxn modelId="{6A9F3864-F37D-4B6E-A1F9-CB3E9861D007}" srcId="{8DD54F5D-779D-496D-BFC9-682ABF829FA4}" destId="{4F426DC0-B8E4-4936-96CE-132D374C0D13}" srcOrd="1" destOrd="0" parTransId="{4738AB88-13E4-4698-BDB9-F0ABC47EA486}" sibTransId="{774EA4B4-4D42-4698-9871-B8B0296DEA2C}"/>
    <dgm:cxn modelId="{6D58DE66-4A64-4A9F-8AE0-BE97F7437683}" srcId="{F1974A06-73AA-4A90-BDC0-64918D5D13A0}" destId="{6C8F0D13-72D3-4FD6-8581-7BA91BBF3C62}" srcOrd="0" destOrd="0" parTransId="{9F7F366E-69B3-47CC-95A6-9BC54B287094}" sibTransId="{DAEC3B39-442E-4F07-81C9-EDB19158225A}"/>
    <dgm:cxn modelId="{DBB49347-DAD2-48AF-B35F-E27BCA9D5613}" srcId="{32C15DCE-FB5F-4EEF-8B40-A072459EDAE8}" destId="{FD140F47-1A93-4041-B661-A8D5E63074BA}" srcOrd="1" destOrd="0" parTransId="{9990A2EC-E979-447D-827D-D24CDF4F809C}" sibTransId="{33AC6056-322B-42B8-9CEB-9E4095D29AF6}"/>
    <dgm:cxn modelId="{7EE96649-657B-449D-99B1-F7B8D2EBA8E5}" srcId="{87BA827C-1C08-40C7-A3E5-3EBB6B799BBD}" destId="{CAAFC054-4334-4B26-B4EF-C35E5119E93A}" srcOrd="1" destOrd="0" parTransId="{497CCE81-2ED9-462B-A911-C5E0C0B0FF1D}" sibTransId="{2BA62F4F-A26C-4701-BBC3-50289CDB3B78}"/>
    <dgm:cxn modelId="{2EF50D6D-EDB5-4B30-BF92-78A4BBDF660C}" type="presOf" srcId="{2C7F1200-22EC-4415-9B6F-D8BD657CEF4A}" destId="{C42A12E0-004E-45D4-9F6D-3BF4C1597514}" srcOrd="0" destOrd="0" presId="urn:microsoft.com/office/officeart/2005/8/layout/StepDownProcess"/>
    <dgm:cxn modelId="{D802594D-744A-4CEE-82C0-765063A66E1D}" type="presOf" srcId="{68FF6F2A-5276-48C2-B324-B20097D4CD81}" destId="{8F56099F-6F03-4B08-A5B3-A73213084644}" srcOrd="0" destOrd="0" presId="urn:microsoft.com/office/officeart/2005/8/layout/StepDownProcess"/>
    <dgm:cxn modelId="{6DCF8575-53DD-4CDE-B054-1C5E00D2512D}" srcId="{4B2E92AA-7B91-418C-B154-BBED427DD305}" destId="{A96D301D-D773-4BD7-83A8-D33DAE758939}" srcOrd="0" destOrd="0" parTransId="{D413AF80-832D-4E8A-BD64-42A8160325FA}" sibTransId="{65419221-0392-4873-B7DE-13B8AE6D6BFA}"/>
    <dgm:cxn modelId="{1BBAA576-E9E7-40CC-9E33-DCC221619D54}" type="presOf" srcId="{0454AD8B-6251-4041-A914-4D797906C78D}" destId="{937F9A7F-E446-4531-90D4-F9EEA3154BCA}" srcOrd="0" destOrd="2" presId="urn:microsoft.com/office/officeart/2005/8/layout/StepDownProcess"/>
    <dgm:cxn modelId="{C9D6D177-A2C3-473B-93ED-A61B45F3803B}" srcId="{223526DE-CFF3-4518-A514-52EBD0E17010}" destId="{B14DC4F8-5567-43C1-9F2B-101837E6374B}" srcOrd="2" destOrd="0" parTransId="{45F23765-3FAC-4E72-9725-E67FE4058749}" sibTransId="{CC4BE79B-E284-4CBF-8233-94395008CC05}"/>
    <dgm:cxn modelId="{81AD1A79-9B26-4B53-9184-2490A484B067}" srcId="{87BA827C-1C08-40C7-A3E5-3EBB6B799BBD}" destId="{68FF6F2A-5276-48C2-B324-B20097D4CD81}" srcOrd="0" destOrd="0" parTransId="{F13FD158-D98B-48F1-88ED-206CE902932E}" sibTransId="{25C58575-F560-452C-A33A-68D11352B3AB}"/>
    <dgm:cxn modelId="{C65DCA7C-446B-44A1-958F-6C422097CFE7}" srcId="{4B2E92AA-7B91-418C-B154-BBED427DD305}" destId="{133477A7-D268-498B-9607-3C1B2371C730}" srcOrd="3" destOrd="0" parTransId="{255D7875-9A5D-4748-8477-118B72BC0703}" sibTransId="{30FB2FD0-6163-4974-A677-A1DB181DD790}"/>
    <dgm:cxn modelId="{3CA90082-0D11-46A9-AD99-3A470C4A8E9A}" srcId="{223526DE-CFF3-4518-A514-52EBD0E17010}" destId="{CD3C355F-7A72-4C1C-8F47-2E85BF218095}" srcOrd="1" destOrd="0" parTransId="{60AC2BCF-35F2-4646-B972-EA4BE7F42A09}" sibTransId="{17024BA4-85EA-45AD-B187-11AFEB8B0F01}"/>
    <dgm:cxn modelId="{B0AB9487-C06A-4E71-A5C4-8B5129EC407D}" type="presOf" srcId="{3BDACCAA-865F-44CA-9C3B-3331AEF6B0AC}" destId="{FBBB8B32-1DE2-4E0B-B0D0-2747548AA529}" srcOrd="0" destOrd="1" presId="urn:microsoft.com/office/officeart/2005/8/layout/StepDownProcess"/>
    <dgm:cxn modelId="{7AE19288-8F06-4F53-B290-D47BFC817F1F}" type="presOf" srcId="{7F9E1E65-8946-4D36-AC01-EE8890448603}" destId="{6BA5C929-04ED-4E1D-ADD2-A952228504CA}" srcOrd="0" destOrd="0" presId="urn:microsoft.com/office/officeart/2005/8/layout/StepDownProcess"/>
    <dgm:cxn modelId="{47DB388A-D6FA-4DDF-BED2-A98D96D097DE}" srcId="{AF9D3527-2F90-43FB-ABF3-23E3C8B5F9B5}" destId="{07183DC0-9FD6-4F22-B498-1F4EEB8212EE}" srcOrd="0" destOrd="0" parTransId="{D9598A7B-B2F4-4E23-AA9A-4EBB69FFBA26}" sibTransId="{693AEB7D-DA2F-4243-88B0-50D1BC9D15C1}"/>
    <dgm:cxn modelId="{A261FC96-D1F6-4302-A137-49DCBBC63678}" type="presOf" srcId="{14A21075-75BD-4441-ADAA-84156E950D5E}" destId="{61ACD627-9F4B-4525-96EB-B9E3409CE47E}" srcOrd="0" destOrd="0" presId="urn:microsoft.com/office/officeart/2005/8/layout/StepDownProcess"/>
    <dgm:cxn modelId="{9FDF7E99-07D9-4768-ACFA-F8CAD3F301CF}" srcId="{2C7F1200-22EC-4415-9B6F-D8BD657CEF4A}" destId="{F7EF0576-E79E-49E6-8984-B5F660D72A9C}" srcOrd="1" destOrd="0" parTransId="{029557D4-98A8-4AC9-A893-05BBFF138CB1}" sibTransId="{294D2164-914F-451C-887F-62BF814DFF94}"/>
    <dgm:cxn modelId="{3275AC99-B816-4A04-92A0-A1FC5E333066}" type="presOf" srcId="{DAEFB6D8-5D3E-4ED9-B777-170E7E263EB3}" destId="{937F9A7F-E446-4531-90D4-F9EEA3154BCA}" srcOrd="0" destOrd="1" presId="urn:microsoft.com/office/officeart/2005/8/layout/StepDownProcess"/>
    <dgm:cxn modelId="{884442A1-ED01-46F7-8CE7-8D62E7ECF8DA}" srcId="{E8B3633D-CE98-491A-B4B0-EB22CF5A3FD2}" destId="{42C37C01-6F0E-4EDA-BEEE-AC6EF311A696}" srcOrd="5" destOrd="0" parTransId="{CB96C4E0-4606-4E43-8E77-E3980963A6A0}" sibTransId="{0579C536-6DF0-4452-9AC8-6624640A42E5}"/>
    <dgm:cxn modelId="{FF4744A2-DEE4-409C-9B7D-FC6DB7225020}" srcId="{F1974A06-73AA-4A90-BDC0-64918D5D13A0}" destId="{3BDACCAA-865F-44CA-9C3B-3331AEF6B0AC}" srcOrd="1" destOrd="0" parTransId="{30105725-4C8D-4CD8-A2F2-25189DA1D63C}" sibTransId="{5E772A1E-F65F-4F19-B91B-24089AC16387}"/>
    <dgm:cxn modelId="{4FDB19A3-E60D-44DE-9E3D-70E2A0F2C510}" type="presOf" srcId="{F7EF0576-E79E-49E6-8984-B5F660D72A9C}" destId="{CC0DCFEC-5E42-4AFA-ADB5-1AF7CBB091C7}" srcOrd="0" destOrd="1" presId="urn:microsoft.com/office/officeart/2005/8/layout/StepDownProcess"/>
    <dgm:cxn modelId="{8A3363A8-6E5F-4FC1-AFF6-613762D9C667}" type="presOf" srcId="{FD140F47-1A93-4041-B661-A8D5E63074BA}" destId="{6BA5C929-04ED-4E1D-ADD2-A952228504CA}" srcOrd="0" destOrd="1" presId="urn:microsoft.com/office/officeart/2005/8/layout/StepDownProcess"/>
    <dgm:cxn modelId="{A0534DAC-7133-42E3-B5B7-36858C08ABD7}" type="presOf" srcId="{CAAFC054-4334-4B26-B4EF-C35E5119E93A}" destId="{8F56099F-6F03-4B08-A5B3-A73213084644}" srcOrd="0" destOrd="1" presId="urn:microsoft.com/office/officeart/2005/8/layout/StepDownProcess"/>
    <dgm:cxn modelId="{DF9C6DAD-4B9A-4A5F-945B-49CE105C1C7B}" type="presOf" srcId="{4F426DC0-B8E4-4936-96CE-132D374C0D13}" destId="{162C086A-39BE-4228-80F6-ADEE65750124}" srcOrd="0" destOrd="1" presId="urn:microsoft.com/office/officeart/2005/8/layout/StepDownProcess"/>
    <dgm:cxn modelId="{F7176BAE-41E9-4C03-8690-85DBD40CE815}" type="presOf" srcId="{07183DC0-9FD6-4F22-B498-1F4EEB8212EE}" destId="{6B13E6D8-2670-4891-9F86-68EF26DD254D}" srcOrd="0" destOrd="0" presId="urn:microsoft.com/office/officeart/2005/8/layout/StepDownProcess"/>
    <dgm:cxn modelId="{64F905B0-0DC6-4848-A59C-00FDA8452C75}" type="presOf" srcId="{FD90AE95-3BEB-4313-8FA1-69F0D1515B60}" destId="{A3DD4797-A695-4C92-8355-AE03A81E1F32}" srcOrd="0" destOrd="0" presId="urn:microsoft.com/office/officeart/2005/8/layout/StepDownProcess"/>
    <dgm:cxn modelId="{4EDCCEB0-FF4D-4FEE-8B4C-220901E7AC7D}" srcId="{E8B3633D-CE98-491A-B4B0-EB22CF5A3FD2}" destId="{8DD54F5D-779D-496D-BFC9-682ABF829FA4}" srcOrd="0" destOrd="0" parTransId="{1D2DC61D-4765-4DFE-8823-75CF6E5ECA9A}" sibTransId="{18AAF421-64F4-4358-89B9-5FDD886F92B6}"/>
    <dgm:cxn modelId="{FA0EA2B1-268D-4AB4-9A9D-B33CD0C6E224}" type="presOf" srcId="{133477A7-D268-498B-9607-3C1B2371C730}" destId="{937F9A7F-E446-4531-90D4-F9EEA3154BCA}" srcOrd="0" destOrd="3" presId="urn:microsoft.com/office/officeart/2005/8/layout/StepDownProcess"/>
    <dgm:cxn modelId="{E02D67B4-2EFC-44CF-9BE4-65C63F646793}" srcId="{E8B3633D-CE98-491A-B4B0-EB22CF5A3FD2}" destId="{8A34040E-7B3C-4D12-B2FF-9E3D5AE0C1FC}" srcOrd="7" destOrd="0" parTransId="{7BA0DAA0-1914-46E5-A5E7-9FDBC70BBA26}" sibTransId="{C61684D1-4C02-41C4-B21E-59AA7D665858}"/>
    <dgm:cxn modelId="{00902BB5-4FA2-4A5A-94F2-81551AD72D5C}" srcId="{8A34040E-7B3C-4D12-B2FF-9E3D5AE0C1FC}" destId="{E6B82425-D2A5-4B86-99F1-C576DBA245EB}" srcOrd="0" destOrd="0" parTransId="{1D72C845-8A73-44A2-8BA6-319A88FAAB22}" sibTransId="{3CFDE8BB-3E31-4335-B9B0-56354E6C1050}"/>
    <dgm:cxn modelId="{842A59BA-B210-4D3E-95E4-830B5AAC92BB}" srcId="{2C7F1200-22EC-4415-9B6F-D8BD657CEF4A}" destId="{B7AFEB1B-B3FA-4CFA-BD6E-D81C37969141}" srcOrd="0" destOrd="0" parTransId="{F0B587AF-458F-4EBD-9EC4-5AB62F2E8AD8}" sibTransId="{B1969211-180B-4CDB-8D5B-AF8C357841D1}"/>
    <dgm:cxn modelId="{3A39F6BA-CD89-4068-BC62-BC63823CE7B8}" srcId="{E8B3633D-CE98-491A-B4B0-EB22CF5A3FD2}" destId="{32C15DCE-FB5F-4EEF-8B40-A072459EDAE8}" srcOrd="6" destOrd="0" parTransId="{2C3A53D0-E441-4368-A291-DB81BAD9CB2B}" sibTransId="{30BF08E8-17C5-46D1-96B4-3235758A2E1E}"/>
    <dgm:cxn modelId="{20A81DC3-82B2-4588-AE3E-A51268C1A5B7}" type="presOf" srcId="{AF9D3527-2F90-43FB-ABF3-23E3C8B5F9B5}" destId="{14C4B65D-BD9E-4764-91A1-5494470F786A}" srcOrd="0" destOrd="0" presId="urn:microsoft.com/office/officeart/2005/8/layout/StepDownProcess"/>
    <dgm:cxn modelId="{DC3C7AC3-0627-4962-BA43-6D9F49EC2226}" srcId="{E8B3633D-CE98-491A-B4B0-EB22CF5A3FD2}" destId="{F1974A06-73AA-4A90-BDC0-64918D5D13A0}" srcOrd="9" destOrd="0" parTransId="{01C9335D-7120-4E8E-BF20-BB7648616654}" sibTransId="{EA6829A7-3AB6-4443-80D7-DE0661B3015D}"/>
    <dgm:cxn modelId="{A6E9AFC9-DB30-4D3B-9A6C-57CC30EB3054}" type="presOf" srcId="{223526DE-CFF3-4518-A514-52EBD0E17010}" destId="{F2C3A4F5-6CFF-44A7-B16E-62C856E02635}" srcOrd="0" destOrd="0" presId="urn:microsoft.com/office/officeart/2005/8/layout/StepDownProcess"/>
    <dgm:cxn modelId="{5C55C1CD-2047-45BE-893C-B26943DF488B}" srcId="{AF9D3527-2F90-43FB-ABF3-23E3C8B5F9B5}" destId="{4043C238-841D-4925-8009-E492668C044D}" srcOrd="1" destOrd="0" parTransId="{796471B0-DBD5-4191-ACB7-9A072D508A6C}" sibTransId="{9A5F6F70-D7DF-4E61-858F-5022DC4DC373}"/>
    <dgm:cxn modelId="{15520CCE-46CD-4E97-866D-38827E15493E}" type="presOf" srcId="{147984FD-0207-485E-B960-D1202997EF2F}" destId="{865C4EE1-0BE1-4CE8-9541-9A49A2B5BF2E}" srcOrd="0" destOrd="0" presId="urn:microsoft.com/office/officeart/2005/8/layout/StepDownProcess"/>
    <dgm:cxn modelId="{61E345DA-9C94-4DD9-A5E7-70630795CBC4}" type="presOf" srcId="{42C37C01-6F0E-4EDA-BEEE-AC6EF311A696}" destId="{DD4905C4-0D7A-4F3D-919D-1AB43F9801EA}" srcOrd="0" destOrd="0" presId="urn:microsoft.com/office/officeart/2005/8/layout/StepDownProcess"/>
    <dgm:cxn modelId="{A755C6DA-1617-4155-8000-E621B44546D4}" srcId="{147984FD-0207-485E-B960-D1202997EF2F}" destId="{2D7CB7DE-18AC-4C9C-98BD-43F84CBC1CA6}" srcOrd="0" destOrd="0" parTransId="{94DFDD4D-7290-44C8-9206-097F49530594}" sibTransId="{2AEED6CF-4C58-4FDC-8D3C-AF09BBB9C63B}"/>
    <dgm:cxn modelId="{18F2A0DC-A3A4-43E9-BB80-74F1F708628D}" type="presOf" srcId="{E8B3633D-CE98-491A-B4B0-EB22CF5A3FD2}" destId="{26FAB546-58AF-4971-AE52-77FB7A62EDCA}" srcOrd="0" destOrd="0" presId="urn:microsoft.com/office/officeart/2005/8/layout/StepDownProcess"/>
    <dgm:cxn modelId="{A0DF01DE-4029-434C-995F-B71CB606437D}" srcId="{E8B3633D-CE98-491A-B4B0-EB22CF5A3FD2}" destId="{223526DE-CFF3-4518-A514-52EBD0E17010}" srcOrd="8" destOrd="0" parTransId="{58F959F3-403A-42D8-896F-029BBFA76C9F}" sibTransId="{CD77AB97-9BC5-4333-884C-917681C766B8}"/>
    <dgm:cxn modelId="{7019ABDF-7D0B-40C5-AD9E-68FEF9157FBA}" srcId="{E8B3633D-CE98-491A-B4B0-EB22CF5A3FD2}" destId="{87BA827C-1C08-40C7-A3E5-3EBB6B799BBD}" srcOrd="4" destOrd="0" parTransId="{76D69B90-9133-4CE8-A070-83554474F56C}" sibTransId="{9889B0B6-6E75-4634-BFDD-E6D003979EA9}"/>
    <dgm:cxn modelId="{6B6670E0-93EA-458E-B17F-ECA5822C7EAB}" type="presOf" srcId="{B7AFEB1B-B3FA-4CFA-BD6E-D81C37969141}" destId="{CC0DCFEC-5E42-4AFA-ADB5-1AF7CBB091C7}" srcOrd="0" destOrd="0" presId="urn:microsoft.com/office/officeart/2005/8/layout/StepDownProcess"/>
    <dgm:cxn modelId="{8F85DDE1-B9D1-4827-B2CA-59EA7E89F823}" type="presOf" srcId="{2D7CB7DE-18AC-4C9C-98BD-43F84CBC1CA6}" destId="{32725A75-23F4-409F-B04E-11030AE950BD}" srcOrd="0" destOrd="0" presId="urn:microsoft.com/office/officeart/2005/8/layout/StepDownProcess"/>
    <dgm:cxn modelId="{272D0FE5-5CFA-4F38-B5F2-1C23A6CDACBF}" srcId="{E8B3633D-CE98-491A-B4B0-EB22CF5A3FD2}" destId="{147984FD-0207-485E-B960-D1202997EF2F}" srcOrd="2" destOrd="0" parTransId="{C938991D-51DD-46B1-B9DF-7EC37AE0371C}" sibTransId="{5417F728-F4E5-4850-81FF-7C4F2BCC9DFA}"/>
    <dgm:cxn modelId="{509FC8E5-0F21-4AAE-8FC5-492868BACB1F}" srcId="{E8B3633D-CE98-491A-B4B0-EB22CF5A3FD2}" destId="{4B2E92AA-7B91-418C-B154-BBED427DD305}" srcOrd="1" destOrd="0" parTransId="{45F8DD81-F64F-4355-98A7-AE2B98F97F49}" sibTransId="{1711C9F5-E0EA-49C4-934E-088BA2672C78}"/>
    <dgm:cxn modelId="{955BC1F2-3812-4B98-B153-E1381E4F63BF}" srcId="{E8B3633D-CE98-491A-B4B0-EB22CF5A3FD2}" destId="{2C7F1200-22EC-4415-9B6F-D8BD657CEF4A}" srcOrd="3" destOrd="0" parTransId="{37C62991-ADB9-4D8B-ABCE-F09D0A9F0297}" sibTransId="{E1A17785-DACF-4657-BC05-ED9DF088E788}"/>
    <dgm:cxn modelId="{4A1A7BF5-F84E-44CE-9419-68C0EA9FCBF2}" srcId="{32C15DCE-FB5F-4EEF-8B40-A072459EDAE8}" destId="{7F9E1E65-8946-4D36-AC01-EE8890448603}" srcOrd="0" destOrd="0" parTransId="{0F8107B6-23BE-42DE-8E6C-D231C1DF5BBC}" sibTransId="{1CCA4BA8-BB3E-4922-9E45-6FC5B265AFD2}"/>
    <dgm:cxn modelId="{AB4EE5F5-F0C9-48EA-8D5F-6919AAF8868E}" type="presOf" srcId="{F1974A06-73AA-4A90-BDC0-64918D5D13A0}" destId="{428A16BF-FF8E-4AA6-A433-FBB28D2D53EE}" srcOrd="0" destOrd="0" presId="urn:microsoft.com/office/officeart/2005/8/layout/StepDownProcess"/>
    <dgm:cxn modelId="{11B225F8-7105-4324-9C93-4B7C240E5FBF}" type="presOf" srcId="{CD3C355F-7A72-4C1C-8F47-2E85BF218095}" destId="{A3DD4797-A695-4C92-8355-AE03A81E1F32}" srcOrd="0" destOrd="1" presId="urn:microsoft.com/office/officeart/2005/8/layout/StepDownProcess"/>
    <dgm:cxn modelId="{515BDF96-ED63-42BF-832D-1B8F03823B04}" type="presParOf" srcId="{26FAB546-58AF-4971-AE52-77FB7A62EDCA}" destId="{F1C91C6D-5461-4912-8167-3CF449DA85BB}" srcOrd="0" destOrd="0" presId="urn:microsoft.com/office/officeart/2005/8/layout/StepDownProcess"/>
    <dgm:cxn modelId="{ACF375C3-6645-4C67-91E6-98198C4B3984}" type="presParOf" srcId="{F1C91C6D-5461-4912-8167-3CF449DA85BB}" destId="{2C811B38-B0A0-4679-BAF1-567501673636}" srcOrd="0" destOrd="0" presId="urn:microsoft.com/office/officeart/2005/8/layout/StepDownProcess"/>
    <dgm:cxn modelId="{70C00B9A-77AB-4DD5-A9FF-E4E7DF207AF6}" type="presParOf" srcId="{F1C91C6D-5461-4912-8167-3CF449DA85BB}" destId="{3AB10087-83A4-41C6-965E-C0292C66BD71}" srcOrd="1" destOrd="0" presId="urn:microsoft.com/office/officeart/2005/8/layout/StepDownProcess"/>
    <dgm:cxn modelId="{2F144618-BA0D-479B-92E0-EA4D852F9CDD}" type="presParOf" srcId="{F1C91C6D-5461-4912-8167-3CF449DA85BB}" destId="{162C086A-39BE-4228-80F6-ADEE65750124}" srcOrd="2" destOrd="0" presId="urn:microsoft.com/office/officeart/2005/8/layout/StepDownProcess"/>
    <dgm:cxn modelId="{CD0C4811-15C2-4728-B46D-9924CFB1E18A}" type="presParOf" srcId="{26FAB546-58AF-4971-AE52-77FB7A62EDCA}" destId="{BEC25FFD-FE60-41ED-9DC0-3EC8D7A0CA68}" srcOrd="1" destOrd="0" presId="urn:microsoft.com/office/officeart/2005/8/layout/StepDownProcess"/>
    <dgm:cxn modelId="{244B9516-7C19-44DD-A068-387D373ED5EE}" type="presParOf" srcId="{26FAB546-58AF-4971-AE52-77FB7A62EDCA}" destId="{B7B7F452-E3A1-4FE2-9EA4-4193B48CB450}" srcOrd="2" destOrd="0" presId="urn:microsoft.com/office/officeart/2005/8/layout/StepDownProcess"/>
    <dgm:cxn modelId="{08F58EFF-F0FD-414A-8ECE-6FB4EBF5AF52}" type="presParOf" srcId="{B7B7F452-E3A1-4FE2-9EA4-4193B48CB450}" destId="{AE89C1D9-A3F1-47FD-AD58-AD1B6BBEC538}" srcOrd="0" destOrd="0" presId="urn:microsoft.com/office/officeart/2005/8/layout/StepDownProcess"/>
    <dgm:cxn modelId="{D22447FE-409B-4AAC-AE8D-B786E7625338}" type="presParOf" srcId="{B7B7F452-E3A1-4FE2-9EA4-4193B48CB450}" destId="{6DF47F56-BBA8-48E1-96FD-13B9C51C87D9}" srcOrd="1" destOrd="0" presId="urn:microsoft.com/office/officeart/2005/8/layout/StepDownProcess"/>
    <dgm:cxn modelId="{A6D03804-4E8E-4A5B-B06A-92EB3FC5DB4B}" type="presParOf" srcId="{B7B7F452-E3A1-4FE2-9EA4-4193B48CB450}" destId="{937F9A7F-E446-4531-90D4-F9EEA3154BCA}" srcOrd="2" destOrd="0" presId="urn:microsoft.com/office/officeart/2005/8/layout/StepDownProcess"/>
    <dgm:cxn modelId="{D125EF15-A95A-46C5-9281-3C8DB46E9D66}" type="presParOf" srcId="{26FAB546-58AF-4971-AE52-77FB7A62EDCA}" destId="{91390FA5-BB5D-4E0B-84E1-CA6E06518739}" srcOrd="3" destOrd="0" presId="urn:microsoft.com/office/officeart/2005/8/layout/StepDownProcess"/>
    <dgm:cxn modelId="{B6ADF590-47EB-4937-8376-CE024AA4D290}" type="presParOf" srcId="{26FAB546-58AF-4971-AE52-77FB7A62EDCA}" destId="{F0176DAE-D7A5-4824-8F34-AE546BA5C364}" srcOrd="4" destOrd="0" presId="urn:microsoft.com/office/officeart/2005/8/layout/StepDownProcess"/>
    <dgm:cxn modelId="{47304D1E-AD25-48E8-BD14-EF34985A920B}" type="presParOf" srcId="{F0176DAE-D7A5-4824-8F34-AE546BA5C364}" destId="{BC78EA7B-B96F-4E03-A75D-A1C407EFD29E}" srcOrd="0" destOrd="0" presId="urn:microsoft.com/office/officeart/2005/8/layout/StepDownProcess"/>
    <dgm:cxn modelId="{E816F9B9-7EDE-438F-B182-7BD332D97782}" type="presParOf" srcId="{F0176DAE-D7A5-4824-8F34-AE546BA5C364}" destId="{865C4EE1-0BE1-4CE8-9541-9A49A2B5BF2E}" srcOrd="1" destOrd="0" presId="urn:microsoft.com/office/officeart/2005/8/layout/StepDownProcess"/>
    <dgm:cxn modelId="{639B99F1-19FB-4F3E-8CCD-9EB090E94429}" type="presParOf" srcId="{F0176DAE-D7A5-4824-8F34-AE546BA5C364}" destId="{32725A75-23F4-409F-B04E-11030AE950BD}" srcOrd="2" destOrd="0" presId="urn:microsoft.com/office/officeart/2005/8/layout/StepDownProcess"/>
    <dgm:cxn modelId="{38DF7593-D412-4DB7-B332-592D98FDFB31}" type="presParOf" srcId="{26FAB546-58AF-4971-AE52-77FB7A62EDCA}" destId="{E2AC2163-F35F-4D28-9A1D-0C51240554FF}" srcOrd="5" destOrd="0" presId="urn:microsoft.com/office/officeart/2005/8/layout/StepDownProcess"/>
    <dgm:cxn modelId="{5760B0E6-26AB-4771-9E32-9ABFDA0F4033}" type="presParOf" srcId="{26FAB546-58AF-4971-AE52-77FB7A62EDCA}" destId="{F8B60C34-B7CE-4B94-98D7-3710DD7E83AE}" srcOrd="6" destOrd="0" presId="urn:microsoft.com/office/officeart/2005/8/layout/StepDownProcess"/>
    <dgm:cxn modelId="{87ED099B-9D35-4389-A452-4BD26834D2BF}" type="presParOf" srcId="{F8B60C34-B7CE-4B94-98D7-3710DD7E83AE}" destId="{856792D8-26D6-4961-AAB7-FBA761FABB05}" srcOrd="0" destOrd="0" presId="urn:microsoft.com/office/officeart/2005/8/layout/StepDownProcess"/>
    <dgm:cxn modelId="{6F100816-0B0D-4AAD-8D50-8BF15500BA4E}" type="presParOf" srcId="{F8B60C34-B7CE-4B94-98D7-3710DD7E83AE}" destId="{C42A12E0-004E-45D4-9F6D-3BF4C1597514}" srcOrd="1" destOrd="0" presId="urn:microsoft.com/office/officeart/2005/8/layout/StepDownProcess"/>
    <dgm:cxn modelId="{6A6288F7-24F0-4289-97F3-4431431467BB}" type="presParOf" srcId="{F8B60C34-B7CE-4B94-98D7-3710DD7E83AE}" destId="{CC0DCFEC-5E42-4AFA-ADB5-1AF7CBB091C7}" srcOrd="2" destOrd="0" presId="urn:microsoft.com/office/officeart/2005/8/layout/StepDownProcess"/>
    <dgm:cxn modelId="{A6FFFE45-CE67-46D2-9975-6FD215E42C91}" type="presParOf" srcId="{26FAB546-58AF-4971-AE52-77FB7A62EDCA}" destId="{21AD62E4-81D5-48DF-8E8F-7AD3F803CEEB}" srcOrd="7" destOrd="0" presId="urn:microsoft.com/office/officeart/2005/8/layout/StepDownProcess"/>
    <dgm:cxn modelId="{929EA49D-0192-4538-B631-FF4B4D06F4D5}" type="presParOf" srcId="{26FAB546-58AF-4971-AE52-77FB7A62EDCA}" destId="{4FC6189B-431F-40A8-8294-98F04DEDD938}" srcOrd="8" destOrd="0" presId="urn:microsoft.com/office/officeart/2005/8/layout/StepDownProcess"/>
    <dgm:cxn modelId="{99D3A7B8-F0A5-4311-B7D4-6563A264A402}" type="presParOf" srcId="{4FC6189B-431F-40A8-8294-98F04DEDD938}" destId="{613D48D8-94FE-417E-963C-21FD5DE566C6}" srcOrd="0" destOrd="0" presId="urn:microsoft.com/office/officeart/2005/8/layout/StepDownProcess"/>
    <dgm:cxn modelId="{1C3CFF53-A226-4B2D-888B-F7F50B8DC0BD}" type="presParOf" srcId="{4FC6189B-431F-40A8-8294-98F04DEDD938}" destId="{10E0FEAE-097C-4C01-910B-E03E4DF6989C}" srcOrd="1" destOrd="0" presId="urn:microsoft.com/office/officeart/2005/8/layout/StepDownProcess"/>
    <dgm:cxn modelId="{8324A18B-81E4-44C4-BA25-E076E3685CA5}" type="presParOf" srcId="{4FC6189B-431F-40A8-8294-98F04DEDD938}" destId="{8F56099F-6F03-4B08-A5B3-A73213084644}" srcOrd="2" destOrd="0" presId="urn:microsoft.com/office/officeart/2005/8/layout/StepDownProcess"/>
    <dgm:cxn modelId="{083E670F-EA62-495C-9A95-C7A688D8F1B9}" type="presParOf" srcId="{26FAB546-58AF-4971-AE52-77FB7A62EDCA}" destId="{1249C078-467B-4B2F-A36E-C34B314B5FF7}" srcOrd="9" destOrd="0" presId="urn:microsoft.com/office/officeart/2005/8/layout/StepDownProcess"/>
    <dgm:cxn modelId="{DAD64F00-2C70-4708-A22B-9F997AE27772}" type="presParOf" srcId="{26FAB546-58AF-4971-AE52-77FB7A62EDCA}" destId="{DDB9B6D2-B986-4E2B-9ABC-661EC892FF20}" srcOrd="10" destOrd="0" presId="urn:microsoft.com/office/officeart/2005/8/layout/StepDownProcess"/>
    <dgm:cxn modelId="{E47CC9C9-7E3B-470D-9594-AD3CAF199BE9}" type="presParOf" srcId="{DDB9B6D2-B986-4E2B-9ABC-661EC892FF20}" destId="{B96B2427-6765-415F-8D74-D0B6C79A02C4}" srcOrd="0" destOrd="0" presId="urn:microsoft.com/office/officeart/2005/8/layout/StepDownProcess"/>
    <dgm:cxn modelId="{336E430E-2144-4F5A-A7E7-D92346B2D93C}" type="presParOf" srcId="{DDB9B6D2-B986-4E2B-9ABC-661EC892FF20}" destId="{DD4905C4-0D7A-4F3D-919D-1AB43F9801EA}" srcOrd="1" destOrd="0" presId="urn:microsoft.com/office/officeart/2005/8/layout/StepDownProcess"/>
    <dgm:cxn modelId="{491C3076-A616-4CB0-9E97-DD31EDCA1FC2}" type="presParOf" srcId="{DDB9B6D2-B986-4E2B-9ABC-661EC892FF20}" destId="{61ACD627-9F4B-4525-96EB-B9E3409CE47E}" srcOrd="2" destOrd="0" presId="urn:microsoft.com/office/officeart/2005/8/layout/StepDownProcess"/>
    <dgm:cxn modelId="{2B1FF444-12DE-481A-9539-3C40028473C2}" type="presParOf" srcId="{26FAB546-58AF-4971-AE52-77FB7A62EDCA}" destId="{858C56A1-D28E-4841-92C7-3F82BFB47550}" srcOrd="11" destOrd="0" presId="urn:microsoft.com/office/officeart/2005/8/layout/StepDownProcess"/>
    <dgm:cxn modelId="{E8DCA21D-7A7D-409C-93B9-79BCF4F0CD7E}" type="presParOf" srcId="{26FAB546-58AF-4971-AE52-77FB7A62EDCA}" destId="{6472922D-27E8-4FA0-8EC9-6CD122E21A3E}" srcOrd="12" destOrd="0" presId="urn:microsoft.com/office/officeart/2005/8/layout/StepDownProcess"/>
    <dgm:cxn modelId="{8A55ACB5-6341-4033-9AE3-CBF31CFD3FF6}" type="presParOf" srcId="{6472922D-27E8-4FA0-8EC9-6CD122E21A3E}" destId="{33FD4E71-66F6-4B80-BDF4-14EF932A3780}" srcOrd="0" destOrd="0" presId="urn:microsoft.com/office/officeart/2005/8/layout/StepDownProcess"/>
    <dgm:cxn modelId="{2C4AE1B9-1A47-4DEB-B5BF-159659657CE5}" type="presParOf" srcId="{6472922D-27E8-4FA0-8EC9-6CD122E21A3E}" destId="{50D24A00-F44C-4556-8426-0FABE18827EF}" srcOrd="1" destOrd="0" presId="urn:microsoft.com/office/officeart/2005/8/layout/StepDownProcess"/>
    <dgm:cxn modelId="{CCAEF7B7-8F1E-4F12-B4AC-E1A3AFE12294}" type="presParOf" srcId="{6472922D-27E8-4FA0-8EC9-6CD122E21A3E}" destId="{6BA5C929-04ED-4E1D-ADD2-A952228504CA}" srcOrd="2" destOrd="0" presId="urn:microsoft.com/office/officeart/2005/8/layout/StepDownProcess"/>
    <dgm:cxn modelId="{F65BCC80-FD71-41C8-B4D8-0E3D70BF13A1}" type="presParOf" srcId="{26FAB546-58AF-4971-AE52-77FB7A62EDCA}" destId="{C2F148EC-E9C3-4FC2-BC19-991F90E7F178}" srcOrd="13" destOrd="0" presId="urn:microsoft.com/office/officeart/2005/8/layout/StepDownProcess"/>
    <dgm:cxn modelId="{1A5BFCA4-CA03-4384-A84C-9F16EF525AAB}" type="presParOf" srcId="{26FAB546-58AF-4971-AE52-77FB7A62EDCA}" destId="{DBE0C95A-7D5E-4E8B-B453-B5120CA4D535}" srcOrd="14" destOrd="0" presId="urn:microsoft.com/office/officeart/2005/8/layout/StepDownProcess"/>
    <dgm:cxn modelId="{16AE515A-891B-4456-94F5-B4E4E5CD8C76}" type="presParOf" srcId="{DBE0C95A-7D5E-4E8B-B453-B5120CA4D535}" destId="{61DF403E-F327-42DE-BF39-8ED188192642}" srcOrd="0" destOrd="0" presId="urn:microsoft.com/office/officeart/2005/8/layout/StepDownProcess"/>
    <dgm:cxn modelId="{E32A0834-B1C1-4DE2-B5F6-8D8F71E9598E}" type="presParOf" srcId="{DBE0C95A-7D5E-4E8B-B453-B5120CA4D535}" destId="{92DB5863-ADCC-4F57-AD94-58A95CE83439}" srcOrd="1" destOrd="0" presId="urn:microsoft.com/office/officeart/2005/8/layout/StepDownProcess"/>
    <dgm:cxn modelId="{632517B6-94F3-4177-BB24-BC337A461573}" type="presParOf" srcId="{DBE0C95A-7D5E-4E8B-B453-B5120CA4D535}" destId="{32C3EF16-589C-4801-AFB3-20C0C6C2BF37}" srcOrd="2" destOrd="0" presId="urn:microsoft.com/office/officeart/2005/8/layout/StepDownProcess"/>
    <dgm:cxn modelId="{7D94009D-9750-480C-B884-E9B6DEC832E3}" type="presParOf" srcId="{26FAB546-58AF-4971-AE52-77FB7A62EDCA}" destId="{53447FE0-2BDB-4E28-BC27-FE2BC60B8E5C}" srcOrd="15" destOrd="0" presId="urn:microsoft.com/office/officeart/2005/8/layout/StepDownProcess"/>
    <dgm:cxn modelId="{46FE6ABA-3E68-4BC4-9597-558BD3BBEED0}" type="presParOf" srcId="{26FAB546-58AF-4971-AE52-77FB7A62EDCA}" destId="{BD5CE006-7F29-4702-8AB2-A708940881BA}" srcOrd="16" destOrd="0" presId="urn:microsoft.com/office/officeart/2005/8/layout/StepDownProcess"/>
    <dgm:cxn modelId="{EE7C5076-E4FE-4BBA-BE5C-A102917642EF}" type="presParOf" srcId="{BD5CE006-7F29-4702-8AB2-A708940881BA}" destId="{64E8EC96-647B-49D7-B900-EA8589D0F2FE}" srcOrd="0" destOrd="0" presId="urn:microsoft.com/office/officeart/2005/8/layout/StepDownProcess"/>
    <dgm:cxn modelId="{A6BB705B-1EF6-4A06-91F4-ED9B1C65ABE2}" type="presParOf" srcId="{BD5CE006-7F29-4702-8AB2-A708940881BA}" destId="{F2C3A4F5-6CFF-44A7-B16E-62C856E02635}" srcOrd="1" destOrd="0" presId="urn:microsoft.com/office/officeart/2005/8/layout/StepDownProcess"/>
    <dgm:cxn modelId="{BAF46297-AAA3-4CCD-8AD2-24888CF5366F}" type="presParOf" srcId="{BD5CE006-7F29-4702-8AB2-A708940881BA}" destId="{A3DD4797-A695-4C92-8355-AE03A81E1F32}" srcOrd="2" destOrd="0" presId="urn:microsoft.com/office/officeart/2005/8/layout/StepDownProcess"/>
    <dgm:cxn modelId="{46E7337D-7AD9-4D44-9FFD-843051C41180}" type="presParOf" srcId="{26FAB546-58AF-4971-AE52-77FB7A62EDCA}" destId="{8633FD64-9F8B-4E12-8456-4D99354CFACC}" srcOrd="17" destOrd="0" presId="urn:microsoft.com/office/officeart/2005/8/layout/StepDownProcess"/>
    <dgm:cxn modelId="{7643A707-819C-4425-A2A7-B5E6C74FB7E7}" type="presParOf" srcId="{26FAB546-58AF-4971-AE52-77FB7A62EDCA}" destId="{AFB0A211-FE15-4EA1-87DF-6F5804B81806}" srcOrd="18" destOrd="0" presId="urn:microsoft.com/office/officeart/2005/8/layout/StepDownProcess"/>
    <dgm:cxn modelId="{54EF0A17-8BB3-4A8F-B7A2-73D3CEBCBE93}" type="presParOf" srcId="{AFB0A211-FE15-4EA1-87DF-6F5804B81806}" destId="{5C76FF69-784D-47DE-9DB3-6A4695CBD5AB}" srcOrd="0" destOrd="0" presId="urn:microsoft.com/office/officeart/2005/8/layout/StepDownProcess"/>
    <dgm:cxn modelId="{CD5634BD-D51A-4DD8-B17C-2CAEC7D754A4}" type="presParOf" srcId="{AFB0A211-FE15-4EA1-87DF-6F5804B81806}" destId="{428A16BF-FF8E-4AA6-A433-FBB28D2D53EE}" srcOrd="1" destOrd="0" presId="urn:microsoft.com/office/officeart/2005/8/layout/StepDownProcess"/>
    <dgm:cxn modelId="{4388D083-1F28-49F6-BA30-FD99B9CF8009}" type="presParOf" srcId="{AFB0A211-FE15-4EA1-87DF-6F5804B81806}" destId="{FBBB8B32-1DE2-4E0B-B0D0-2747548AA529}" srcOrd="2" destOrd="0" presId="urn:microsoft.com/office/officeart/2005/8/layout/StepDownProcess"/>
    <dgm:cxn modelId="{548D7831-B719-448A-9F63-BCD3402A3F14}" type="presParOf" srcId="{26FAB546-58AF-4971-AE52-77FB7A62EDCA}" destId="{FCBB771F-A823-42BF-B18B-7164F80A912F}" srcOrd="19" destOrd="0" presId="urn:microsoft.com/office/officeart/2005/8/layout/StepDownProcess"/>
    <dgm:cxn modelId="{B4676114-AF26-49BE-B2CE-00352B855EA6}" type="presParOf" srcId="{26FAB546-58AF-4971-AE52-77FB7A62EDCA}" destId="{1B4AA855-29AE-425D-A14D-8CAA68AA503E}" srcOrd="20" destOrd="0" presId="urn:microsoft.com/office/officeart/2005/8/layout/StepDownProcess"/>
    <dgm:cxn modelId="{C8536E5F-0FBC-4DA2-831A-6A63D1E72817}" type="presParOf" srcId="{1B4AA855-29AE-425D-A14D-8CAA68AA503E}" destId="{14C4B65D-BD9E-4764-91A1-5494470F786A}" srcOrd="0" destOrd="0" presId="urn:microsoft.com/office/officeart/2005/8/layout/StepDownProcess"/>
    <dgm:cxn modelId="{3F1355A4-B057-4586-9961-C520ABE25435}" type="presParOf" srcId="{1B4AA855-29AE-425D-A14D-8CAA68AA503E}" destId="{6B13E6D8-2670-4891-9F86-68EF26DD254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B38-B0A0-4679-BAF1-567501673636}">
      <dsp:nvSpPr>
        <dsp:cNvPr id="0" name=""/>
        <dsp:cNvSpPr/>
      </dsp:nvSpPr>
      <dsp:spPr>
        <a:xfrm rot="5400000">
          <a:off x="1256902" y="535832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10087-83A4-41C6-965E-C0292C66BD71}">
      <dsp:nvSpPr>
        <dsp:cNvPr id="0" name=""/>
        <dsp:cNvSpPr/>
      </dsp:nvSpPr>
      <dsp:spPr>
        <a:xfrm>
          <a:off x="1139742" y="45626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需求分析</a:t>
          </a:r>
        </a:p>
      </dsp:txBody>
      <dsp:txXfrm>
        <a:off x="1165184" y="71068"/>
        <a:ext cx="693547" cy="470194"/>
      </dsp:txXfrm>
    </dsp:sp>
    <dsp:sp modelId="{162C086A-39BE-4228-80F6-ADEE65750124}">
      <dsp:nvSpPr>
        <dsp:cNvPr id="0" name=""/>
        <dsp:cNvSpPr/>
      </dsp:nvSpPr>
      <dsp:spPr>
        <a:xfrm>
          <a:off x="1956717" y="95323"/>
          <a:ext cx="839534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完成阿童木需求梳理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完成黑土地需求梳理</a:t>
          </a:r>
        </a:p>
      </dsp:txBody>
      <dsp:txXfrm>
        <a:off x="1956717" y="95323"/>
        <a:ext cx="839534" cy="421158"/>
      </dsp:txXfrm>
    </dsp:sp>
    <dsp:sp modelId="{AE89C1D9-A3F1-47FD-AD58-AD1B6BBEC538}">
      <dsp:nvSpPr>
        <dsp:cNvPr id="0" name=""/>
        <dsp:cNvSpPr/>
      </dsp:nvSpPr>
      <dsp:spPr>
        <a:xfrm rot="5400000">
          <a:off x="1945661" y="1121175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47F56-BBA8-48E1-96FD-13B9C51C87D9}">
      <dsp:nvSpPr>
        <dsp:cNvPr id="0" name=""/>
        <dsp:cNvSpPr/>
      </dsp:nvSpPr>
      <dsp:spPr>
        <a:xfrm>
          <a:off x="1828500" y="630969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项目设计</a:t>
          </a:r>
        </a:p>
      </dsp:txBody>
      <dsp:txXfrm>
        <a:off x="1853942" y="656411"/>
        <a:ext cx="693547" cy="470194"/>
      </dsp:txXfrm>
    </dsp:sp>
    <dsp:sp modelId="{937F9A7F-E446-4531-90D4-F9EEA3154BCA}">
      <dsp:nvSpPr>
        <dsp:cNvPr id="0" name=""/>
        <dsp:cNvSpPr/>
      </dsp:nvSpPr>
      <dsp:spPr>
        <a:xfrm>
          <a:off x="2640321" y="680666"/>
          <a:ext cx="1459881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完成机器人仿真功能模块的划分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完成仿真软件的概要设计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完成仿真软件的详细设计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完成部署方案的设计</a:t>
          </a:r>
          <a:endParaRPr lang="zh-CN" altLang="en-US" sz="400" kern="1200" dirty="0"/>
        </a:p>
      </dsp:txBody>
      <dsp:txXfrm>
        <a:off x="2640321" y="680666"/>
        <a:ext cx="1459881" cy="421158"/>
      </dsp:txXfrm>
    </dsp:sp>
    <dsp:sp modelId="{BC78EA7B-B96F-4E03-A75D-A1C407EFD29E}">
      <dsp:nvSpPr>
        <dsp:cNvPr id="0" name=""/>
        <dsp:cNvSpPr/>
      </dsp:nvSpPr>
      <dsp:spPr>
        <a:xfrm rot="5400000">
          <a:off x="2634419" y="1706517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C4EE1-0BE1-4CE8-9541-9A49A2B5BF2E}">
      <dsp:nvSpPr>
        <dsp:cNvPr id="0" name=""/>
        <dsp:cNvSpPr/>
      </dsp:nvSpPr>
      <dsp:spPr>
        <a:xfrm>
          <a:off x="2517259" y="1216312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机器人本体建模</a:t>
          </a:r>
          <a:r>
            <a:rPr lang="en-US" altLang="zh-CN" sz="900" kern="1200" dirty="0"/>
            <a:t>v1.0</a:t>
          </a:r>
          <a:endParaRPr lang="zh-CN" altLang="en-US" sz="900" kern="1200" dirty="0"/>
        </a:p>
      </dsp:txBody>
      <dsp:txXfrm>
        <a:off x="2542701" y="1241754"/>
        <a:ext cx="693547" cy="470194"/>
      </dsp:txXfrm>
    </dsp:sp>
    <dsp:sp modelId="{32725A75-23F4-409F-B04E-11030AE950BD}">
      <dsp:nvSpPr>
        <dsp:cNvPr id="0" name=""/>
        <dsp:cNvSpPr/>
      </dsp:nvSpPr>
      <dsp:spPr>
        <a:xfrm>
          <a:off x="3329762" y="1266009"/>
          <a:ext cx="1125744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完成一个带摄像头的简单机器人模型，该模型能够导入到</a:t>
          </a:r>
          <a:r>
            <a:rPr lang="en-US" altLang="zh-CN" sz="600" kern="1200" dirty="0"/>
            <a:t>ros2</a:t>
          </a:r>
          <a:r>
            <a:rPr lang="zh-CN" altLang="en-US" sz="600" kern="1200" dirty="0"/>
            <a:t>以及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当中</a:t>
          </a:r>
        </a:p>
      </dsp:txBody>
      <dsp:txXfrm>
        <a:off x="3329762" y="1266009"/>
        <a:ext cx="1125744" cy="421158"/>
      </dsp:txXfrm>
    </dsp:sp>
    <dsp:sp modelId="{856792D8-26D6-4961-AAB7-FBA761FABB05}">
      <dsp:nvSpPr>
        <dsp:cNvPr id="0" name=""/>
        <dsp:cNvSpPr/>
      </dsp:nvSpPr>
      <dsp:spPr>
        <a:xfrm rot="5400000">
          <a:off x="3323178" y="2291860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A12E0-004E-45D4-9F6D-3BF4C1597514}">
      <dsp:nvSpPr>
        <dsp:cNvPr id="0" name=""/>
        <dsp:cNvSpPr/>
      </dsp:nvSpPr>
      <dsp:spPr>
        <a:xfrm>
          <a:off x="3206017" y="1801655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机器人控制模块设计</a:t>
          </a:r>
          <a:r>
            <a:rPr lang="en-US" altLang="zh-CN" sz="900" kern="1200" dirty="0"/>
            <a:t>v1.0</a:t>
          </a:r>
          <a:endParaRPr lang="zh-CN" altLang="en-US" sz="900" kern="1200" dirty="0"/>
        </a:p>
      </dsp:txBody>
      <dsp:txXfrm>
        <a:off x="3231459" y="1827097"/>
        <a:ext cx="693547" cy="470194"/>
      </dsp:txXfrm>
    </dsp:sp>
    <dsp:sp modelId="{CC0DCFEC-5E42-4AFA-ADB5-1AF7CBB091C7}">
      <dsp:nvSpPr>
        <dsp:cNvPr id="0" name=""/>
        <dsp:cNvSpPr/>
      </dsp:nvSpPr>
      <dsp:spPr>
        <a:xfrm>
          <a:off x="4020959" y="1851351"/>
          <a:ext cx="1154228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能够收发指令控制机器人运动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能够根据摄像头的反馈控制机器人跟随物体</a:t>
          </a:r>
        </a:p>
      </dsp:txBody>
      <dsp:txXfrm>
        <a:off x="4020959" y="1851351"/>
        <a:ext cx="1154228" cy="421158"/>
      </dsp:txXfrm>
    </dsp:sp>
    <dsp:sp modelId="{613D48D8-94FE-417E-963C-21FD5DE566C6}">
      <dsp:nvSpPr>
        <dsp:cNvPr id="0" name=""/>
        <dsp:cNvSpPr/>
      </dsp:nvSpPr>
      <dsp:spPr>
        <a:xfrm rot="5400000">
          <a:off x="4011936" y="2877203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0FEAE-097C-4C01-910B-E03E4DF6989C}">
      <dsp:nvSpPr>
        <dsp:cNvPr id="0" name=""/>
        <dsp:cNvSpPr/>
      </dsp:nvSpPr>
      <dsp:spPr>
        <a:xfrm>
          <a:off x="3894775" y="2386997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Gazebo</a:t>
          </a:r>
          <a:r>
            <a:rPr lang="zh-CN" altLang="en-US" sz="900" kern="1200" dirty="0"/>
            <a:t>集成和显示</a:t>
          </a:r>
          <a:r>
            <a:rPr lang="en-US" altLang="zh-CN" sz="900" kern="1200" dirty="0"/>
            <a:t>v1.0</a:t>
          </a:r>
          <a:endParaRPr lang="zh-CN" altLang="en-US" sz="900" kern="1200" dirty="0"/>
        </a:p>
      </dsp:txBody>
      <dsp:txXfrm>
        <a:off x="3920217" y="2412439"/>
        <a:ext cx="693547" cy="470194"/>
      </dsp:txXfrm>
    </dsp:sp>
    <dsp:sp modelId="{8F56099F-6F03-4B08-A5B3-A73213084644}">
      <dsp:nvSpPr>
        <dsp:cNvPr id="0" name=""/>
        <dsp:cNvSpPr/>
      </dsp:nvSpPr>
      <dsp:spPr>
        <a:xfrm>
          <a:off x="4709674" y="2436694"/>
          <a:ext cx="1253970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实现机器人控制模块和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的通信接口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</a:t>
          </a:r>
          <a:r>
            <a:rPr lang="en-US" altLang="zh-CN" sz="600" kern="1200" dirty="0"/>
            <a:t>1.0</a:t>
          </a:r>
          <a:r>
            <a:rPr lang="zh-CN" altLang="en-US" sz="600" kern="1200" dirty="0"/>
            <a:t>版本机器人模型在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和</a:t>
          </a:r>
          <a:r>
            <a:rPr lang="en-US" altLang="zh-CN" sz="600" kern="1200" dirty="0" err="1"/>
            <a:t>gzweb</a:t>
          </a:r>
          <a:r>
            <a:rPr lang="zh-CN" altLang="en-US" sz="600" kern="1200" dirty="0"/>
            <a:t>中的展示</a:t>
          </a:r>
        </a:p>
      </dsp:txBody>
      <dsp:txXfrm>
        <a:off x="4709674" y="2436694"/>
        <a:ext cx="1253970" cy="421158"/>
      </dsp:txXfrm>
    </dsp:sp>
    <dsp:sp modelId="{B96B2427-6765-415F-8D74-D0B6C79A02C4}">
      <dsp:nvSpPr>
        <dsp:cNvPr id="0" name=""/>
        <dsp:cNvSpPr/>
      </dsp:nvSpPr>
      <dsp:spPr>
        <a:xfrm rot="5400000">
          <a:off x="4700694" y="3462546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905C4-0D7A-4F3D-919D-1AB43F9801EA}">
      <dsp:nvSpPr>
        <dsp:cNvPr id="0" name=""/>
        <dsp:cNvSpPr/>
      </dsp:nvSpPr>
      <dsp:spPr>
        <a:xfrm>
          <a:off x="4583534" y="2972340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场景建模</a:t>
          </a:r>
        </a:p>
      </dsp:txBody>
      <dsp:txXfrm>
        <a:off x="4608976" y="2997782"/>
        <a:ext cx="693547" cy="470194"/>
      </dsp:txXfrm>
    </dsp:sp>
    <dsp:sp modelId="{61ACD627-9F4B-4525-96EB-B9E3409CE47E}">
      <dsp:nvSpPr>
        <dsp:cNvPr id="0" name=""/>
        <dsp:cNvSpPr/>
      </dsp:nvSpPr>
      <dsp:spPr>
        <a:xfrm>
          <a:off x="5412645" y="3022037"/>
          <a:ext cx="1136946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以高校机器人课程为目标，设计一个机器人运动的场景模型</a:t>
          </a:r>
        </a:p>
      </dsp:txBody>
      <dsp:txXfrm>
        <a:off x="5412645" y="3022037"/>
        <a:ext cx="1136946" cy="421158"/>
      </dsp:txXfrm>
    </dsp:sp>
    <dsp:sp modelId="{33FD4E71-66F6-4B80-BDF4-14EF932A3780}">
      <dsp:nvSpPr>
        <dsp:cNvPr id="0" name=""/>
        <dsp:cNvSpPr/>
      </dsp:nvSpPr>
      <dsp:spPr>
        <a:xfrm rot="5400000">
          <a:off x="5389453" y="4047888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4A00-F44C-4556-8426-0FABE18827EF}">
      <dsp:nvSpPr>
        <dsp:cNvPr id="0" name=""/>
        <dsp:cNvSpPr/>
      </dsp:nvSpPr>
      <dsp:spPr>
        <a:xfrm>
          <a:off x="5272292" y="3557683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机器人模型优化</a:t>
          </a:r>
          <a:r>
            <a:rPr lang="en-US" altLang="zh-CN" sz="900" kern="1200" dirty="0"/>
            <a:t>v2.0</a:t>
          </a:r>
          <a:endParaRPr lang="zh-CN" altLang="en-US" sz="900" kern="1200" dirty="0"/>
        </a:p>
      </dsp:txBody>
      <dsp:txXfrm>
        <a:off x="5297734" y="3583125"/>
        <a:ext cx="693547" cy="470194"/>
      </dsp:txXfrm>
    </dsp:sp>
    <dsp:sp modelId="{6BA5C929-04ED-4E1D-ADD2-A952228504CA}">
      <dsp:nvSpPr>
        <dsp:cNvPr id="0" name=""/>
        <dsp:cNvSpPr/>
      </dsp:nvSpPr>
      <dsp:spPr>
        <a:xfrm>
          <a:off x="6080780" y="3607379"/>
          <a:ext cx="1311134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以高校机器人课程为目标，优化当前机器人模型，使其更接近现实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考虑在机器人模型上增加新的传感器（如导航等）</a:t>
          </a:r>
        </a:p>
      </dsp:txBody>
      <dsp:txXfrm>
        <a:off x="6080780" y="3607379"/>
        <a:ext cx="1311134" cy="421158"/>
      </dsp:txXfrm>
    </dsp:sp>
    <dsp:sp modelId="{61DF403E-F327-42DE-BF39-8ED188192642}">
      <dsp:nvSpPr>
        <dsp:cNvPr id="0" name=""/>
        <dsp:cNvSpPr/>
      </dsp:nvSpPr>
      <dsp:spPr>
        <a:xfrm rot="5400000">
          <a:off x="6078211" y="4633231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B5863-ADCC-4F57-AD94-58A95CE83439}">
      <dsp:nvSpPr>
        <dsp:cNvPr id="0" name=""/>
        <dsp:cNvSpPr/>
      </dsp:nvSpPr>
      <dsp:spPr>
        <a:xfrm>
          <a:off x="5961051" y="4143025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机器人控制器模块优化</a:t>
          </a:r>
          <a:r>
            <a:rPr lang="en-US" altLang="zh-CN" sz="900" kern="1200" dirty="0"/>
            <a:t>v2.0</a:t>
          </a:r>
          <a:endParaRPr lang="zh-CN" altLang="en-US" sz="900" kern="1200" dirty="0"/>
        </a:p>
      </dsp:txBody>
      <dsp:txXfrm>
        <a:off x="5986493" y="4168467"/>
        <a:ext cx="693547" cy="470194"/>
      </dsp:txXfrm>
    </dsp:sp>
    <dsp:sp modelId="{32C3EF16-589C-4801-AFB3-20C0C6C2BF37}">
      <dsp:nvSpPr>
        <dsp:cNvPr id="0" name=""/>
        <dsp:cNvSpPr/>
      </dsp:nvSpPr>
      <dsp:spPr>
        <a:xfrm>
          <a:off x="6776613" y="4192722"/>
          <a:ext cx="953342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如增加导航模块，考虑支持</a:t>
          </a:r>
          <a:r>
            <a:rPr lang="en-US" altLang="zh-CN" sz="600" kern="1200" dirty="0"/>
            <a:t>slam</a:t>
          </a:r>
          <a:r>
            <a:rPr lang="zh-CN" altLang="en-US" sz="600" kern="1200" dirty="0"/>
            <a:t>（根据实际情况可以调整）</a:t>
          </a:r>
        </a:p>
      </dsp:txBody>
      <dsp:txXfrm>
        <a:off x="6776613" y="4192722"/>
        <a:ext cx="953342" cy="421158"/>
      </dsp:txXfrm>
    </dsp:sp>
    <dsp:sp modelId="{64E8EC96-647B-49D7-B900-EA8589D0F2FE}">
      <dsp:nvSpPr>
        <dsp:cNvPr id="0" name=""/>
        <dsp:cNvSpPr/>
      </dsp:nvSpPr>
      <dsp:spPr>
        <a:xfrm rot="5400000">
          <a:off x="6766969" y="5218574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3A4F5-6CFF-44A7-B16E-62C856E02635}">
      <dsp:nvSpPr>
        <dsp:cNvPr id="0" name=""/>
        <dsp:cNvSpPr/>
      </dsp:nvSpPr>
      <dsp:spPr>
        <a:xfrm>
          <a:off x="6649809" y="4728368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Gazebo</a:t>
          </a:r>
          <a:r>
            <a:rPr lang="zh-CN" altLang="en-US" sz="900" kern="1200" dirty="0"/>
            <a:t>集成优化</a:t>
          </a:r>
          <a:r>
            <a:rPr lang="en-US" altLang="zh-CN" sz="900" kern="1200" dirty="0"/>
            <a:t>v2.0</a:t>
          </a:r>
          <a:endParaRPr lang="zh-CN" altLang="en-US" sz="900" kern="1200" dirty="0"/>
        </a:p>
      </dsp:txBody>
      <dsp:txXfrm>
        <a:off x="6675251" y="4753810"/>
        <a:ext cx="693547" cy="470194"/>
      </dsp:txXfrm>
    </dsp:sp>
    <dsp:sp modelId="{A3DD4797-A695-4C92-8355-AE03A81E1F32}">
      <dsp:nvSpPr>
        <dsp:cNvPr id="0" name=""/>
        <dsp:cNvSpPr/>
      </dsp:nvSpPr>
      <dsp:spPr>
        <a:xfrm>
          <a:off x="7433887" y="4778065"/>
          <a:ext cx="1858871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</a:t>
          </a:r>
          <a:r>
            <a:rPr lang="en-US" altLang="zh-CN" sz="600" kern="1200" dirty="0"/>
            <a:t>2.0</a:t>
          </a:r>
          <a:r>
            <a:rPr lang="zh-CN" altLang="en-US" sz="600" kern="1200" dirty="0"/>
            <a:t>版本机器人模型在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和</a:t>
          </a:r>
          <a:r>
            <a:rPr lang="en-US" altLang="zh-CN" sz="600" kern="1200" dirty="0" err="1"/>
            <a:t>gzweb</a:t>
          </a:r>
          <a:r>
            <a:rPr lang="zh-CN" altLang="en-US" sz="600" kern="1200" dirty="0"/>
            <a:t>中的展示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完成新增功能（如果增加）与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间的通信接口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优化</a:t>
          </a:r>
          <a:r>
            <a:rPr lang="en-US" altLang="zh-CN" sz="600" kern="1200" dirty="0" err="1"/>
            <a:t>gzweb</a:t>
          </a:r>
          <a:r>
            <a:rPr lang="zh-CN" altLang="en-US" sz="600" kern="1200" dirty="0"/>
            <a:t>页面，实现在网页中修改机器人和场景模型的参数</a:t>
          </a:r>
        </a:p>
      </dsp:txBody>
      <dsp:txXfrm>
        <a:off x="7433887" y="4778065"/>
        <a:ext cx="1858871" cy="421158"/>
      </dsp:txXfrm>
    </dsp:sp>
    <dsp:sp modelId="{5C76FF69-784D-47DE-9DB3-6A4695CBD5AB}">
      <dsp:nvSpPr>
        <dsp:cNvPr id="0" name=""/>
        <dsp:cNvSpPr/>
      </dsp:nvSpPr>
      <dsp:spPr>
        <a:xfrm rot="5400000">
          <a:off x="7455728" y="5803916"/>
          <a:ext cx="442216" cy="50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A16BF-FF8E-4AA6-A433-FBB28D2D53EE}">
      <dsp:nvSpPr>
        <dsp:cNvPr id="0" name=""/>
        <dsp:cNvSpPr/>
      </dsp:nvSpPr>
      <dsp:spPr>
        <a:xfrm>
          <a:off x="7338567" y="5313711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Ros2+gazebo</a:t>
          </a:r>
          <a:r>
            <a:rPr lang="zh-CN" altLang="en-US" sz="900" kern="1200" dirty="0"/>
            <a:t>部署优化与软件测试</a:t>
          </a:r>
        </a:p>
      </dsp:txBody>
      <dsp:txXfrm>
        <a:off x="7364009" y="5339153"/>
        <a:ext cx="693547" cy="470194"/>
      </dsp:txXfrm>
    </dsp:sp>
    <dsp:sp modelId="{FBBB8B32-1DE2-4E0B-B0D0-2747548AA529}">
      <dsp:nvSpPr>
        <dsp:cNvPr id="0" name=""/>
        <dsp:cNvSpPr/>
      </dsp:nvSpPr>
      <dsp:spPr>
        <a:xfrm>
          <a:off x="8140932" y="5363407"/>
          <a:ext cx="1001805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Ros2</a:t>
          </a:r>
          <a:r>
            <a:rPr lang="zh-CN" altLang="en-US" sz="600" kern="1200" dirty="0"/>
            <a:t>以及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部署方式的简化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在</a:t>
          </a:r>
          <a:r>
            <a:rPr lang="en-US" altLang="zh-CN" sz="600" kern="1200" dirty="0"/>
            <a:t>gazebo</a:t>
          </a:r>
          <a:r>
            <a:rPr lang="zh-CN" altLang="en-US" sz="600" kern="1200" dirty="0"/>
            <a:t>和</a:t>
          </a:r>
          <a:r>
            <a:rPr lang="en-US" altLang="zh-CN" sz="600" kern="1200" dirty="0" err="1"/>
            <a:t>gzweb</a:t>
          </a:r>
          <a:r>
            <a:rPr lang="zh-CN" altLang="en-US" sz="600" kern="1200" dirty="0"/>
            <a:t>中验证仿真软件</a:t>
          </a:r>
        </a:p>
      </dsp:txBody>
      <dsp:txXfrm>
        <a:off x="8140932" y="5363407"/>
        <a:ext cx="1001805" cy="421158"/>
      </dsp:txXfrm>
    </dsp:sp>
    <dsp:sp modelId="{14C4B65D-BD9E-4764-91A1-5494470F786A}">
      <dsp:nvSpPr>
        <dsp:cNvPr id="0" name=""/>
        <dsp:cNvSpPr/>
      </dsp:nvSpPr>
      <dsp:spPr>
        <a:xfrm>
          <a:off x="8027326" y="5899053"/>
          <a:ext cx="744431" cy="5210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项目后续</a:t>
          </a:r>
        </a:p>
      </dsp:txBody>
      <dsp:txXfrm>
        <a:off x="8052768" y="5924495"/>
        <a:ext cx="693547" cy="470194"/>
      </dsp:txXfrm>
    </dsp:sp>
    <dsp:sp modelId="{6B13E6D8-2670-4891-9F86-68EF26DD254D}">
      <dsp:nvSpPr>
        <dsp:cNvPr id="0" name=""/>
        <dsp:cNvSpPr/>
      </dsp:nvSpPr>
      <dsp:spPr>
        <a:xfrm>
          <a:off x="8842113" y="5948750"/>
          <a:ext cx="589242" cy="42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项目文档梳理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/>
            <a:t>项目总结</a:t>
          </a:r>
        </a:p>
      </dsp:txBody>
      <dsp:txXfrm>
        <a:off x="8842113" y="5948750"/>
        <a:ext cx="589242" cy="42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40A6C-394D-4D64-9F06-BFC3CD329E3B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4F03-EAE4-440E-8845-AFDB952A8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7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E4F03-EAE4-440E-8845-AFDB952A87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2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0844-5B42-42FF-B697-E6C26B25E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BDABA-5C7A-4964-A105-40417CE9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D4294-4F96-4B78-B008-0C7E5E91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249CB-37F5-40BC-B790-DEBF9A75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89552-0244-4981-950F-7DC8C37D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6750-96F4-486B-BB1E-0EFF0392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E2329-2E76-4E70-80E5-3212FE37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604E-F343-4E77-BC68-B011733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856A6-5DC6-4004-A055-5AFF7408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CBD6F-182E-4F22-9CF2-CC1F667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0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927E6-A366-4D1A-89B4-EEB80FDE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6A1F9-3E99-4201-BBA1-9C74483F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CE7FC-6520-49AF-8445-02C3D9CC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532C0-0E23-4694-9DE5-40D3F0D3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49DDB-DBC6-4FA1-B50E-2787C63E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BDD0-A5AC-49F2-947C-E2548AF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DA2B7-9247-4DD5-AC52-28A209C0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606A6-86CC-45C1-ACF7-F7656F7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6471A-5390-4B94-ACDD-E801CDD9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B5896-3D2D-4487-ADFA-45958507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408E-F207-462F-AF92-20E4361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47F9B-98E3-4D7B-8F26-4DD57DC5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C7469-0AEE-4649-87D8-42D71962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798-45CA-4EFF-8581-C2B1B10F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CD78E-2E3A-4396-BA74-3069D2D2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348A2-3381-4E43-8658-1A7CDEA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AA8C4-20D3-43E1-880D-02DBB4D0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1BF0C-CCA8-407A-8727-6687B722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FB855-9436-492E-BE69-D7EFD62D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BE04F-B526-4CE7-AA08-6C41914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AA3E7-7696-4CB7-B81F-C237E35D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BAFF2-3EDC-4232-8BE5-F64345EF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532E0-CE06-4B68-8002-47A66C3D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00473-E8D9-4E99-911A-E98C2EDA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39589-4177-479E-B6A4-C5EAB75F6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115262-4891-4483-ACC7-74599FE8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C25F14-89E4-4105-869F-02451068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8BA3E-D6A4-44FE-8803-94F03228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47735-54A1-42E5-A9EC-B300E56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AABA-E08C-43A1-BAB3-7D0E9520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E5FFCB-A2EC-48DA-B291-1C258529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7A007-3AB1-4000-B7BD-1685AA7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56713-03FD-44C0-9951-2460C3DC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6C95E-50DD-4217-B7F6-418C08AA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0C053-0E09-4CC9-A345-C6C06E5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A5B00-754C-439C-B99A-AC4792BA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9EFE-515F-4380-BBD5-2B3DF883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767C9-8114-4A98-8F3B-634DF9E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DCE7A-B9A2-4092-B076-1539139C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3AE23-8D29-49E4-B0D7-9F06DB7E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29CB0-8B97-4BDA-9937-E2B156AB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98D1C-D84E-4912-AC96-E5B066FA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7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2029-928E-488C-A5F9-508BEEB6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8514F-0030-4343-B191-AA0C380C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2BB9C-BD95-4684-A850-DDBE263C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2330A-6211-41AA-8F7C-60F93FB8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14086-3B2B-44D9-B050-EC123C4F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DD763-979D-4AB2-B67B-A091AEF7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143C2-1D3B-48C8-A837-4D7EDA54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64CE-4AE9-47E7-A89F-E5B48611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0FB85-B8E4-4DF6-9790-8E0D8A3B0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40D-FC91-4AE8-8C00-125CF33BAC9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0B9B5-CEAE-4CDB-999A-CB1193ED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AD3C9-3397-437A-B106-819A9185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EDC2-5D35-4306-A328-216566764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F8DF-26E4-41A1-94DF-38CDC5E4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309"/>
            <a:ext cx="9144000" cy="1498282"/>
          </a:xfrm>
        </p:spPr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机器人仿真项目计划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7D1F54-88CB-4657-8B09-2BAF5175A349}"/>
              </a:ext>
            </a:extLst>
          </p:cNvPr>
          <p:cNvSpPr txBox="1"/>
          <p:nvPr/>
        </p:nvSpPr>
        <p:spPr>
          <a:xfrm>
            <a:off x="7010400" y="4148668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穆文锋   </a:t>
            </a:r>
            <a:r>
              <a:rPr lang="en-US" altLang="zh-CN" dirty="0"/>
              <a:t>00533426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4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A87A365-BB63-486B-8A3B-286206363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171715"/>
              </p:ext>
            </p:extLst>
          </p:nvPr>
        </p:nvGraphicFramePr>
        <p:xfrm>
          <a:off x="543099" y="133004"/>
          <a:ext cx="10476836" cy="646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910739-2532-4920-A282-723CE6C4C3C9}"/>
              </a:ext>
            </a:extLst>
          </p:cNvPr>
          <p:cNvSpPr/>
          <p:nvPr/>
        </p:nvSpPr>
        <p:spPr>
          <a:xfrm>
            <a:off x="1075112" y="-42309"/>
            <a:ext cx="7426037" cy="311881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12CFDC-262C-4CEE-A375-455D8E4ECE13}"/>
              </a:ext>
            </a:extLst>
          </p:cNvPr>
          <p:cNvSpPr/>
          <p:nvPr/>
        </p:nvSpPr>
        <p:spPr>
          <a:xfrm>
            <a:off x="2535383" y="3103419"/>
            <a:ext cx="7611685" cy="35051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23A252-8CF8-4436-B16C-E4D3BB48B9A1}"/>
              </a:ext>
            </a:extLst>
          </p:cNvPr>
          <p:cNvSpPr txBox="1"/>
          <p:nvPr/>
        </p:nvSpPr>
        <p:spPr>
          <a:xfrm>
            <a:off x="110834" y="1363287"/>
            <a:ext cx="94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Q1+Q2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9EEC6-560B-4E2C-9E68-2B2DED717133}"/>
              </a:ext>
            </a:extLst>
          </p:cNvPr>
          <p:cNvSpPr txBox="1"/>
          <p:nvPr/>
        </p:nvSpPr>
        <p:spPr>
          <a:xfrm>
            <a:off x="1543399" y="4735477"/>
            <a:ext cx="94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Q3+Q4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59F53F-2F9C-4497-BAC2-272FC16CA2D2}"/>
              </a:ext>
            </a:extLst>
          </p:cNvPr>
          <p:cNvCxnSpPr/>
          <p:nvPr/>
        </p:nvCxnSpPr>
        <p:spPr>
          <a:xfrm>
            <a:off x="2371898" y="67311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C55DB4-CC47-4972-AEAF-12B98D6161C6}"/>
              </a:ext>
            </a:extLst>
          </p:cNvPr>
          <p:cNvCxnSpPr/>
          <p:nvPr/>
        </p:nvCxnSpPr>
        <p:spPr>
          <a:xfrm>
            <a:off x="3084020" y="1252232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457DBE-04F4-4C3C-89E8-3552796CC7F3}"/>
              </a:ext>
            </a:extLst>
          </p:cNvPr>
          <p:cNvCxnSpPr/>
          <p:nvPr/>
        </p:nvCxnSpPr>
        <p:spPr>
          <a:xfrm>
            <a:off x="3724102" y="1839662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D237A7-1825-4DD5-9D4E-FA51FB4DCFA9}"/>
              </a:ext>
            </a:extLst>
          </p:cNvPr>
          <p:cNvCxnSpPr/>
          <p:nvPr/>
        </p:nvCxnSpPr>
        <p:spPr>
          <a:xfrm>
            <a:off x="4452850" y="2421554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FF7B87-A201-4A38-AFA5-E2D429F26A83}"/>
              </a:ext>
            </a:extLst>
          </p:cNvPr>
          <p:cNvCxnSpPr/>
          <p:nvPr/>
        </p:nvCxnSpPr>
        <p:spPr>
          <a:xfrm>
            <a:off x="5148349" y="301730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EE9FF3-5A7E-43B3-933D-77DF6EB3891C}"/>
              </a:ext>
            </a:extLst>
          </p:cNvPr>
          <p:cNvCxnSpPr/>
          <p:nvPr/>
        </p:nvCxnSpPr>
        <p:spPr>
          <a:xfrm>
            <a:off x="5827222" y="359642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45B242-5CB4-476F-BCC2-EAA28968295B}"/>
              </a:ext>
            </a:extLst>
          </p:cNvPr>
          <p:cNvCxnSpPr/>
          <p:nvPr/>
        </p:nvCxnSpPr>
        <p:spPr>
          <a:xfrm>
            <a:off x="6522720" y="4192166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29DF4D-1B5E-40AB-BDED-09DAFF1B51B2}"/>
              </a:ext>
            </a:extLst>
          </p:cNvPr>
          <p:cNvCxnSpPr/>
          <p:nvPr/>
        </p:nvCxnSpPr>
        <p:spPr>
          <a:xfrm>
            <a:off x="7204364" y="4779598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BC9542-D72B-4950-B23C-E12B4173F49B}"/>
              </a:ext>
            </a:extLst>
          </p:cNvPr>
          <p:cNvCxnSpPr/>
          <p:nvPr/>
        </p:nvCxnSpPr>
        <p:spPr>
          <a:xfrm>
            <a:off x="7861067" y="536426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FEADFA-1878-4C09-9FB4-AE9F30473D0B}"/>
              </a:ext>
            </a:extLst>
          </p:cNvPr>
          <p:cNvCxnSpPr/>
          <p:nvPr/>
        </p:nvCxnSpPr>
        <p:spPr>
          <a:xfrm>
            <a:off x="8551023" y="594338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C7C1A86-FF36-4B3D-B514-BB4352A216DF}"/>
              </a:ext>
            </a:extLst>
          </p:cNvPr>
          <p:cNvCxnSpPr/>
          <p:nvPr/>
        </p:nvCxnSpPr>
        <p:spPr>
          <a:xfrm>
            <a:off x="9274230" y="6522500"/>
            <a:ext cx="477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03CDA8-12C2-4863-A0F7-6649BF285DC5}"/>
              </a:ext>
            </a:extLst>
          </p:cNvPr>
          <p:cNvSpPr/>
          <p:nvPr/>
        </p:nvSpPr>
        <p:spPr>
          <a:xfrm>
            <a:off x="3458095" y="454439"/>
            <a:ext cx="994755" cy="215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输出需求文档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DAAEB6-2CCB-4EE4-811B-684519B10E8C}"/>
              </a:ext>
            </a:extLst>
          </p:cNvPr>
          <p:cNvSpPr/>
          <p:nvPr/>
        </p:nvSpPr>
        <p:spPr>
          <a:xfrm>
            <a:off x="4386349" y="845654"/>
            <a:ext cx="1277389" cy="409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功能模块文档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软件设计文档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部署方案（可能推迟）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F571A4-B22D-4765-906A-4A2A4A8CB8CB}"/>
              </a:ext>
            </a:extLst>
          </p:cNvPr>
          <p:cNvSpPr/>
          <p:nvPr/>
        </p:nvSpPr>
        <p:spPr>
          <a:xfrm>
            <a:off x="5142809" y="1601590"/>
            <a:ext cx="1277389" cy="238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机器人建模示例文档</a:t>
            </a: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9B42BB-72B3-4A0C-9DE8-BC0C389C3A7D}"/>
              </a:ext>
            </a:extLst>
          </p:cNvPr>
          <p:cNvSpPr/>
          <p:nvPr/>
        </p:nvSpPr>
        <p:spPr>
          <a:xfrm>
            <a:off x="6522720" y="2054751"/>
            <a:ext cx="1568335" cy="740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en-US" altLang="zh-CN" sz="700" dirty="0">
                <a:solidFill>
                  <a:schemeClr val="tx2"/>
                </a:solidFill>
              </a:rPr>
              <a:t>Ros2</a:t>
            </a:r>
            <a:r>
              <a:rPr lang="zh-CN" altLang="en-US" sz="700" dirty="0">
                <a:solidFill>
                  <a:schemeClr val="tx2"/>
                </a:solidFill>
              </a:rPr>
              <a:t>编程文档</a:t>
            </a:r>
            <a:r>
              <a:rPr lang="en-US" altLang="zh-CN" sz="700" dirty="0">
                <a:solidFill>
                  <a:schemeClr val="tx2"/>
                </a:solidFill>
              </a:rPr>
              <a:t>2</a:t>
            </a:r>
            <a:r>
              <a:rPr lang="zh-CN" altLang="en-US" sz="700" dirty="0">
                <a:solidFill>
                  <a:schemeClr val="tx2"/>
                </a:solidFill>
              </a:rPr>
              <a:t>到</a:t>
            </a:r>
            <a:r>
              <a:rPr lang="en-US" altLang="zh-CN" sz="700" dirty="0">
                <a:solidFill>
                  <a:schemeClr val="tx2"/>
                </a:solidFill>
              </a:rPr>
              <a:t>3</a:t>
            </a:r>
            <a:r>
              <a:rPr lang="zh-CN" altLang="en-US" sz="700" dirty="0">
                <a:solidFill>
                  <a:schemeClr val="tx2"/>
                </a:solidFill>
              </a:rPr>
              <a:t>篇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en-US" altLang="zh-CN" sz="700" dirty="0">
                <a:solidFill>
                  <a:schemeClr val="tx2"/>
                </a:solidFill>
              </a:rPr>
              <a:t>Gazebo</a:t>
            </a:r>
            <a:r>
              <a:rPr lang="zh-CN" altLang="en-US" sz="700" dirty="0">
                <a:solidFill>
                  <a:schemeClr val="tx2"/>
                </a:solidFill>
              </a:rPr>
              <a:t>使用文档</a:t>
            </a:r>
            <a:r>
              <a:rPr lang="en-US" altLang="zh-CN" sz="700" dirty="0">
                <a:solidFill>
                  <a:schemeClr val="tx2"/>
                </a:solidFill>
              </a:rPr>
              <a:t>1</a:t>
            </a:r>
            <a:r>
              <a:rPr lang="zh-CN" altLang="en-US" sz="700" dirty="0">
                <a:solidFill>
                  <a:schemeClr val="tx2"/>
                </a:solidFill>
              </a:rPr>
              <a:t>份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使用</a:t>
            </a:r>
            <a:r>
              <a:rPr lang="en-US" altLang="zh-CN" sz="700" dirty="0">
                <a:solidFill>
                  <a:schemeClr val="tx2"/>
                </a:solidFill>
              </a:rPr>
              <a:t>ros2</a:t>
            </a:r>
            <a:r>
              <a:rPr lang="zh-CN" altLang="en-US" sz="700" dirty="0">
                <a:solidFill>
                  <a:schemeClr val="tx2"/>
                </a:solidFill>
              </a:rPr>
              <a:t>过程中，提出或解决</a:t>
            </a:r>
            <a:r>
              <a:rPr lang="en-US" altLang="zh-CN" sz="700" dirty="0">
                <a:solidFill>
                  <a:schemeClr val="tx2"/>
                </a:solidFill>
              </a:rPr>
              <a:t>issue</a:t>
            </a:r>
            <a:r>
              <a:rPr lang="zh-CN" altLang="en-US" sz="700" dirty="0">
                <a:solidFill>
                  <a:schemeClr val="tx2"/>
                </a:solidFill>
              </a:rPr>
              <a:t>，回馈</a:t>
            </a:r>
            <a:r>
              <a:rPr lang="en-US" altLang="zh-CN" sz="700" dirty="0">
                <a:solidFill>
                  <a:schemeClr val="tx2"/>
                </a:solidFill>
              </a:rPr>
              <a:t>ros2</a:t>
            </a:r>
            <a:r>
              <a:rPr lang="zh-CN" altLang="en-US" sz="700" dirty="0">
                <a:solidFill>
                  <a:schemeClr val="tx2"/>
                </a:solidFill>
              </a:rPr>
              <a:t>社区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解决</a:t>
            </a:r>
            <a:r>
              <a:rPr lang="en-US" altLang="zh-CN" sz="700" dirty="0">
                <a:solidFill>
                  <a:schemeClr val="tx2"/>
                </a:solidFill>
              </a:rPr>
              <a:t>gazebo</a:t>
            </a:r>
            <a:r>
              <a:rPr lang="zh-CN" altLang="en-US" sz="700" dirty="0">
                <a:solidFill>
                  <a:schemeClr val="tx2"/>
                </a:solidFill>
              </a:rPr>
              <a:t>社区的</a:t>
            </a:r>
            <a:r>
              <a:rPr lang="en-US" altLang="zh-CN" sz="700" dirty="0">
                <a:solidFill>
                  <a:schemeClr val="tx2"/>
                </a:solidFill>
              </a:rPr>
              <a:t>issue</a:t>
            </a:r>
          </a:p>
          <a:p>
            <a:pPr marL="171450" indent="-171450" algn="just">
              <a:buFont typeface="Wingdings" panose="05000000000000000000" pitchFamily="2" charset="2"/>
              <a:buChar char="u"/>
            </a:pP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A3AD18-6BB8-49E0-A82D-A4DA5177BA68}"/>
              </a:ext>
            </a:extLst>
          </p:cNvPr>
          <p:cNvSpPr/>
          <p:nvPr/>
        </p:nvSpPr>
        <p:spPr>
          <a:xfrm>
            <a:off x="7162799" y="3361120"/>
            <a:ext cx="1277389" cy="238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场景建模示例文档</a:t>
            </a: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72EE8C-239E-4DAD-A4A1-79AE9B56B577}"/>
              </a:ext>
            </a:extLst>
          </p:cNvPr>
          <p:cNvSpPr/>
          <p:nvPr/>
        </p:nvSpPr>
        <p:spPr>
          <a:xfrm>
            <a:off x="7941427" y="3945781"/>
            <a:ext cx="1332803" cy="238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机器人建模示例文档更新</a:t>
            </a: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EBBDBA-2847-4AD6-8FAE-98A9F7BD1E4A}"/>
              </a:ext>
            </a:extLst>
          </p:cNvPr>
          <p:cNvSpPr/>
          <p:nvPr/>
        </p:nvSpPr>
        <p:spPr>
          <a:xfrm>
            <a:off x="9925396" y="4497841"/>
            <a:ext cx="1582198" cy="556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en-US" altLang="zh-CN" sz="700" dirty="0">
                <a:solidFill>
                  <a:schemeClr val="tx2"/>
                </a:solidFill>
              </a:rPr>
              <a:t>Ros2</a:t>
            </a:r>
            <a:r>
              <a:rPr lang="zh-CN" altLang="en-US" sz="700" dirty="0">
                <a:solidFill>
                  <a:schemeClr val="tx2"/>
                </a:solidFill>
              </a:rPr>
              <a:t>编程示例文档新增</a:t>
            </a:r>
            <a:r>
              <a:rPr lang="en-US" altLang="zh-CN" sz="700" dirty="0">
                <a:solidFill>
                  <a:schemeClr val="tx2"/>
                </a:solidFill>
              </a:rPr>
              <a:t>2</a:t>
            </a:r>
            <a:r>
              <a:rPr lang="zh-CN" altLang="en-US" sz="700" dirty="0">
                <a:solidFill>
                  <a:schemeClr val="tx2"/>
                </a:solidFill>
              </a:rPr>
              <a:t>到</a:t>
            </a:r>
            <a:r>
              <a:rPr lang="en-US" altLang="zh-CN" sz="700" dirty="0">
                <a:solidFill>
                  <a:schemeClr val="tx2"/>
                </a:solidFill>
              </a:rPr>
              <a:t>3</a:t>
            </a:r>
            <a:r>
              <a:rPr lang="zh-CN" altLang="en-US" sz="700" dirty="0">
                <a:solidFill>
                  <a:schemeClr val="tx2"/>
                </a:solidFill>
              </a:rPr>
              <a:t>篇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en-US" altLang="zh-CN" sz="700" dirty="0">
                <a:solidFill>
                  <a:schemeClr val="tx2"/>
                </a:solidFill>
              </a:rPr>
              <a:t>Gazebo</a:t>
            </a:r>
            <a:r>
              <a:rPr lang="zh-CN" altLang="en-US" sz="700" dirty="0">
                <a:solidFill>
                  <a:schemeClr val="tx2"/>
                </a:solidFill>
              </a:rPr>
              <a:t>使用文档更新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解决</a:t>
            </a:r>
            <a:r>
              <a:rPr lang="en-US" altLang="zh-CN" sz="700" dirty="0">
                <a:solidFill>
                  <a:schemeClr val="tx2"/>
                </a:solidFill>
              </a:rPr>
              <a:t>ros2</a:t>
            </a:r>
            <a:r>
              <a:rPr lang="zh-CN" altLang="en-US" sz="700" dirty="0">
                <a:solidFill>
                  <a:schemeClr val="tx2"/>
                </a:solidFill>
              </a:rPr>
              <a:t>社区以及</a:t>
            </a:r>
            <a:r>
              <a:rPr lang="en-US" altLang="zh-CN" sz="700" dirty="0">
                <a:solidFill>
                  <a:schemeClr val="tx2"/>
                </a:solidFill>
              </a:rPr>
              <a:t>gazebo</a:t>
            </a:r>
            <a:r>
              <a:rPr lang="zh-CN" altLang="en-US" sz="700" dirty="0">
                <a:solidFill>
                  <a:schemeClr val="tx2"/>
                </a:solidFill>
              </a:rPr>
              <a:t>社区的</a:t>
            </a:r>
            <a:r>
              <a:rPr lang="en-US" altLang="zh-CN" sz="700" dirty="0">
                <a:solidFill>
                  <a:schemeClr val="tx2"/>
                </a:solidFill>
              </a:rPr>
              <a:t>issue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0F7BFB-2BA3-4660-8E7F-F86A064EA346}"/>
              </a:ext>
            </a:extLst>
          </p:cNvPr>
          <p:cNvSpPr/>
          <p:nvPr/>
        </p:nvSpPr>
        <p:spPr>
          <a:xfrm>
            <a:off x="9994667" y="5591697"/>
            <a:ext cx="1360518" cy="35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en-US" altLang="zh-CN" sz="700" dirty="0">
                <a:solidFill>
                  <a:schemeClr val="tx2"/>
                </a:solidFill>
              </a:rPr>
              <a:t>Ros2+gazebo</a:t>
            </a:r>
            <a:r>
              <a:rPr lang="zh-CN" altLang="en-US" sz="700" dirty="0">
                <a:solidFill>
                  <a:schemeClr val="tx2"/>
                </a:solidFill>
              </a:rPr>
              <a:t>部署说明书</a:t>
            </a:r>
            <a:endParaRPr lang="en-US" altLang="zh-CN" sz="7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测试问题记录</a:t>
            </a: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3BC255-E493-4CE5-8D9F-87A5AC55471F}"/>
              </a:ext>
            </a:extLst>
          </p:cNvPr>
          <p:cNvSpPr/>
          <p:nvPr/>
        </p:nvSpPr>
        <p:spPr>
          <a:xfrm>
            <a:off x="10130441" y="6295064"/>
            <a:ext cx="1360518" cy="227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u"/>
            </a:pPr>
            <a:r>
              <a:rPr lang="zh-CN" altLang="en-US" sz="700" dirty="0">
                <a:solidFill>
                  <a:schemeClr val="tx2"/>
                </a:solidFill>
              </a:rPr>
              <a:t>项目总结文档</a:t>
            </a:r>
            <a:endParaRPr lang="en-US" altLang="zh-CN" sz="700" dirty="0">
              <a:solidFill>
                <a:schemeClr val="tx2"/>
              </a:solidFill>
            </a:endParaRP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8A884F78-A56C-4EE4-8C9F-59A1DE1C77DA}"/>
              </a:ext>
            </a:extLst>
          </p:cNvPr>
          <p:cNvSpPr/>
          <p:nvPr/>
        </p:nvSpPr>
        <p:spPr>
          <a:xfrm>
            <a:off x="260462" y="295642"/>
            <a:ext cx="1197035" cy="301669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阿童木主要和云的刘吉喆讨轮，黑土地待深入高校，需求可能需要多次对齐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D6891F54-C504-4453-9AC5-450857306E3E}"/>
              </a:ext>
            </a:extLst>
          </p:cNvPr>
          <p:cNvSpPr/>
          <p:nvPr/>
        </p:nvSpPr>
        <p:spPr>
          <a:xfrm>
            <a:off x="1643151" y="1679170"/>
            <a:ext cx="1208115" cy="457059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1.0</a:t>
            </a:r>
            <a:r>
              <a:rPr lang="zh-CN" altLang="en-US" sz="600" dirty="0"/>
              <a:t>版本的机器人模型基于最重要的需求，不建议设计得很复杂，主要目的是实现基本功能，目的是快速打通整个流程</a:t>
            </a:r>
          </a:p>
        </p:txBody>
      </p: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105A2BC6-D54C-45CF-9E29-2A2BFB9673A6}"/>
              </a:ext>
            </a:extLst>
          </p:cNvPr>
          <p:cNvSpPr/>
          <p:nvPr/>
        </p:nvSpPr>
        <p:spPr>
          <a:xfrm>
            <a:off x="2294343" y="2280637"/>
            <a:ext cx="1197035" cy="373886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尽可能研究和理解</a:t>
            </a:r>
            <a:r>
              <a:rPr lang="en-US" altLang="zh-CN" sz="600" dirty="0"/>
              <a:t>ros2</a:t>
            </a:r>
            <a:r>
              <a:rPr lang="zh-CN" altLang="en-US" sz="600" dirty="0"/>
              <a:t>源码，学习并使用</a:t>
            </a:r>
            <a:r>
              <a:rPr lang="en-US" altLang="zh-CN" sz="600" dirty="0"/>
              <a:t>ros2</a:t>
            </a:r>
            <a:r>
              <a:rPr lang="zh-CN" altLang="en-US" sz="600" dirty="0"/>
              <a:t>的提供的功能，完成机器人运动相关的控制，主要用</a:t>
            </a:r>
            <a:r>
              <a:rPr lang="en-US" altLang="zh-CN" sz="600" dirty="0"/>
              <a:t>C++</a:t>
            </a:r>
            <a:r>
              <a:rPr lang="zh-CN" altLang="en-US" sz="600" dirty="0"/>
              <a:t>开发</a:t>
            </a:r>
          </a:p>
        </p:txBody>
      </p: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6E27450F-9EFD-4CDA-B148-1BF44137D25C}"/>
              </a:ext>
            </a:extLst>
          </p:cNvPr>
          <p:cNvSpPr/>
          <p:nvPr/>
        </p:nvSpPr>
        <p:spPr>
          <a:xfrm>
            <a:off x="3034179" y="2904091"/>
            <a:ext cx="1197035" cy="398830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err="1"/>
              <a:t>Gzweb</a:t>
            </a:r>
            <a:r>
              <a:rPr lang="zh-CN" altLang="en-US" sz="600" dirty="0"/>
              <a:t>本身也是开源代码的后端是</a:t>
            </a:r>
            <a:r>
              <a:rPr lang="en-US" altLang="zh-CN" sz="600" dirty="0"/>
              <a:t>C++</a:t>
            </a:r>
            <a:r>
              <a:rPr lang="zh-CN" altLang="en-US" sz="600" dirty="0"/>
              <a:t>开发，前端为</a:t>
            </a:r>
            <a:r>
              <a:rPr lang="en-US" altLang="zh-CN" sz="600" dirty="0"/>
              <a:t>JavaScript</a:t>
            </a:r>
            <a:r>
              <a:rPr lang="zh-CN" altLang="en-US" sz="600" dirty="0"/>
              <a:t>，目前</a:t>
            </a:r>
            <a:r>
              <a:rPr lang="en-US" altLang="zh-CN" sz="600" dirty="0" err="1"/>
              <a:t>js</a:t>
            </a:r>
            <a:r>
              <a:rPr lang="zh-CN" altLang="en-US" sz="600" dirty="0"/>
              <a:t>的人力有空缺</a:t>
            </a: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69B7A023-880B-4407-915E-B944032A8301}"/>
              </a:ext>
            </a:extLst>
          </p:cNvPr>
          <p:cNvSpPr/>
          <p:nvPr/>
        </p:nvSpPr>
        <p:spPr>
          <a:xfrm>
            <a:off x="5134462" y="4664492"/>
            <a:ext cx="1197035" cy="301669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新增功能暂时还不确定，需要后续讨论决定，可能有变化</a:t>
            </a:r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BE4C6183-0F69-438D-B582-19A33BB57BEE}"/>
              </a:ext>
            </a:extLst>
          </p:cNvPr>
          <p:cNvSpPr/>
          <p:nvPr/>
        </p:nvSpPr>
        <p:spPr>
          <a:xfrm>
            <a:off x="5785628" y="5215902"/>
            <a:ext cx="1197035" cy="375793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err="1"/>
              <a:t>Gzweb</a:t>
            </a:r>
            <a:r>
              <a:rPr lang="zh-CN" altLang="en-US" sz="600" dirty="0"/>
              <a:t>页面需要优化，其中还涉及到前端到后端最后到控制器的通信</a:t>
            </a:r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86B39572-6AC5-49F9-92B9-B5D93D37CDB2}"/>
              </a:ext>
            </a:extLst>
          </p:cNvPr>
          <p:cNvSpPr/>
          <p:nvPr/>
        </p:nvSpPr>
        <p:spPr>
          <a:xfrm>
            <a:off x="6461728" y="5808882"/>
            <a:ext cx="1197035" cy="450158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当前部署的环境是</a:t>
            </a:r>
            <a:r>
              <a:rPr lang="en-US" altLang="zh-CN" sz="600" dirty="0"/>
              <a:t>ubuntu20.04</a:t>
            </a:r>
            <a:r>
              <a:rPr lang="zh-CN" altLang="en-US" sz="600" dirty="0"/>
              <a:t>，还应该考虑如何部署到</a:t>
            </a:r>
            <a:r>
              <a:rPr lang="en-US" altLang="zh-CN" sz="600" dirty="0" err="1"/>
              <a:t>openEuler</a:t>
            </a:r>
            <a:r>
              <a:rPr lang="zh-CN" altLang="en-US" sz="600" dirty="0"/>
              <a:t>上；此外力争实现一键部署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8C391D-BDA8-4CC1-904F-54A55F649FDE}"/>
              </a:ext>
            </a:extLst>
          </p:cNvPr>
          <p:cNvSpPr txBox="1"/>
          <p:nvPr/>
        </p:nvSpPr>
        <p:spPr>
          <a:xfrm>
            <a:off x="6353695" y="401352"/>
            <a:ext cx="12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Q1:2021/03/31</a:t>
            </a:r>
            <a:r>
              <a:rPr lang="zh-CN" altLang="en-US" sz="1200" b="1" dirty="0">
                <a:solidFill>
                  <a:srgbClr val="FF0000"/>
                </a:solidFill>
              </a:rPr>
              <a:t>（</a:t>
            </a:r>
            <a:r>
              <a:rPr lang="en-US" altLang="zh-CN" sz="1200" b="1" dirty="0">
                <a:solidFill>
                  <a:srgbClr val="FF0000"/>
                </a:solidFill>
              </a:rPr>
              <a:t>Q1</a:t>
            </a:r>
            <a:r>
              <a:rPr lang="zh-CN" altLang="en-US" sz="1200" b="1" dirty="0">
                <a:solidFill>
                  <a:srgbClr val="FF0000"/>
                </a:solidFill>
              </a:rPr>
              <a:t>可能不够，有可能推迟）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5EDB9E-EE05-4507-8839-084F67E1CA8D}"/>
              </a:ext>
            </a:extLst>
          </p:cNvPr>
          <p:cNvSpPr txBox="1"/>
          <p:nvPr/>
        </p:nvSpPr>
        <p:spPr>
          <a:xfrm>
            <a:off x="8930632" y="1942406"/>
            <a:ext cx="12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Q2:2021/6/30</a:t>
            </a:r>
            <a:r>
              <a:rPr lang="zh-CN" altLang="en-US" sz="1200" b="1" dirty="0">
                <a:solidFill>
                  <a:srgbClr val="FF0000"/>
                </a:solidFill>
              </a:rPr>
              <a:t>（有延迟风险）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1CA2802-70F7-4A56-AB4E-2C095AB37CB9}"/>
              </a:ext>
            </a:extLst>
          </p:cNvPr>
          <p:cNvSpPr txBox="1"/>
          <p:nvPr/>
        </p:nvSpPr>
        <p:spPr>
          <a:xfrm>
            <a:off x="9346267" y="3460853"/>
            <a:ext cx="122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Q3:2021/07/30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256FE6-B441-407C-AD7F-BD4E4611B667}"/>
              </a:ext>
            </a:extLst>
          </p:cNvPr>
          <p:cNvSpPr txBox="1"/>
          <p:nvPr/>
        </p:nvSpPr>
        <p:spPr>
          <a:xfrm>
            <a:off x="9837700" y="4240142"/>
            <a:ext cx="122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Q3:2021/08/31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A49FD-7CC0-48DF-BA2F-F38511DAC88C}"/>
              </a:ext>
            </a:extLst>
          </p:cNvPr>
          <p:cNvSpPr txBox="1"/>
          <p:nvPr/>
        </p:nvSpPr>
        <p:spPr>
          <a:xfrm>
            <a:off x="10486542" y="5209423"/>
            <a:ext cx="158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Q3+Q4:2021/10/31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66DA001-34B1-47F7-A4F0-759C1DBAB7F2}"/>
              </a:ext>
            </a:extLst>
          </p:cNvPr>
          <p:cNvSpPr txBox="1"/>
          <p:nvPr/>
        </p:nvSpPr>
        <p:spPr>
          <a:xfrm>
            <a:off x="10512817" y="6029481"/>
            <a:ext cx="122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Q4:2021/11/30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4E98A6CC-78F7-4C7B-9978-F2A3318535AF}"/>
              </a:ext>
            </a:extLst>
          </p:cNvPr>
          <p:cNvSpPr/>
          <p:nvPr/>
        </p:nvSpPr>
        <p:spPr>
          <a:xfrm>
            <a:off x="5081818" y="5653688"/>
            <a:ext cx="1197035" cy="375793"/>
          </a:xfrm>
          <a:prstGeom prst="wedgeRoundRectCallout">
            <a:avLst>
              <a:gd name="adj1" fmla="val 181343"/>
              <a:gd name="adj2" fmla="val -7633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还需要考虑到与高校的对接，比如高校课件设计，去高校分享等</a:t>
            </a: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373091D2-39C4-47D3-AC52-C529CDF97ACE}"/>
              </a:ext>
            </a:extLst>
          </p:cNvPr>
          <p:cNvSpPr/>
          <p:nvPr/>
        </p:nvSpPr>
        <p:spPr>
          <a:xfrm>
            <a:off x="8196344" y="1363287"/>
            <a:ext cx="803601" cy="15678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4128B647-776F-4E39-9A1B-23FE1FCDD6E9}"/>
              </a:ext>
            </a:extLst>
          </p:cNvPr>
          <p:cNvSpPr/>
          <p:nvPr/>
        </p:nvSpPr>
        <p:spPr>
          <a:xfrm>
            <a:off x="8930632" y="3302924"/>
            <a:ext cx="415635" cy="5955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D7D65DA9-36CA-4F04-8F93-51C1D8660990}"/>
              </a:ext>
            </a:extLst>
          </p:cNvPr>
          <p:cNvSpPr/>
          <p:nvPr/>
        </p:nvSpPr>
        <p:spPr>
          <a:xfrm>
            <a:off x="10348645" y="4866910"/>
            <a:ext cx="149599" cy="1001259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53FB2D69-A9CD-45CA-96DF-DE89C503E597}"/>
              </a:ext>
            </a:extLst>
          </p:cNvPr>
          <p:cNvSpPr/>
          <p:nvPr/>
        </p:nvSpPr>
        <p:spPr>
          <a:xfrm>
            <a:off x="5935285" y="362994"/>
            <a:ext cx="415635" cy="5955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对话气泡: 圆角矩形 57">
            <a:extLst>
              <a:ext uri="{FF2B5EF4-FFF2-40B4-BE49-F238E27FC236}">
                <a16:creationId xmlns:a16="http://schemas.microsoft.com/office/drawing/2014/main" id="{67A33E6D-E530-4B36-8601-C2406F4C73BD}"/>
              </a:ext>
            </a:extLst>
          </p:cNvPr>
          <p:cNvSpPr/>
          <p:nvPr/>
        </p:nvSpPr>
        <p:spPr>
          <a:xfrm>
            <a:off x="917169" y="1135228"/>
            <a:ext cx="1197035" cy="301669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部署方案在第一阶段可能不是重点，是否可以延后完成</a:t>
            </a:r>
          </a:p>
        </p:txBody>
      </p:sp>
      <p:sp>
        <p:nvSpPr>
          <p:cNvPr id="59" name="对话气泡: 圆角矩形 58">
            <a:extLst>
              <a:ext uri="{FF2B5EF4-FFF2-40B4-BE49-F238E27FC236}">
                <a16:creationId xmlns:a16="http://schemas.microsoft.com/office/drawing/2014/main" id="{BA6FB7CF-76B3-4096-8D39-2ACAF663592D}"/>
              </a:ext>
            </a:extLst>
          </p:cNvPr>
          <p:cNvSpPr/>
          <p:nvPr/>
        </p:nvSpPr>
        <p:spPr>
          <a:xfrm>
            <a:off x="3683944" y="3429000"/>
            <a:ext cx="1197035" cy="451264"/>
          </a:xfrm>
          <a:prstGeom prst="wedgeRoundRectCallout">
            <a:avLst>
              <a:gd name="adj1" fmla="val 68380"/>
              <a:gd name="adj2" fmla="val -276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在第一阶段，建议使用</a:t>
            </a:r>
            <a:r>
              <a:rPr lang="en-US" altLang="zh-CN" sz="600" dirty="0"/>
              <a:t>ros2</a:t>
            </a:r>
            <a:r>
              <a:rPr lang="zh-CN" altLang="en-US" sz="600" dirty="0"/>
              <a:t>和</a:t>
            </a:r>
            <a:r>
              <a:rPr lang="en-US" altLang="zh-CN" sz="600" dirty="0"/>
              <a:t>gazebo</a:t>
            </a:r>
            <a:r>
              <a:rPr lang="zh-CN" altLang="en-US" sz="600" dirty="0"/>
              <a:t>自带的场景，在实现第一阶段目标后，根据实际需求设计我们自己的场景模型</a:t>
            </a:r>
          </a:p>
        </p:txBody>
      </p:sp>
      <p:sp>
        <p:nvSpPr>
          <p:cNvPr id="60" name="对话气泡: 圆角矩形 59">
            <a:extLst>
              <a:ext uri="{FF2B5EF4-FFF2-40B4-BE49-F238E27FC236}">
                <a16:creationId xmlns:a16="http://schemas.microsoft.com/office/drawing/2014/main" id="{31B55FCC-43D8-4AC0-9936-6C5E6A66830A}"/>
              </a:ext>
            </a:extLst>
          </p:cNvPr>
          <p:cNvSpPr/>
          <p:nvPr/>
        </p:nvSpPr>
        <p:spPr>
          <a:xfrm>
            <a:off x="3954089" y="4049695"/>
            <a:ext cx="1208115" cy="457059"/>
          </a:xfrm>
          <a:prstGeom prst="wedgeRoundRectCallout">
            <a:avLst>
              <a:gd name="adj1" fmla="val 105995"/>
              <a:gd name="adj2" fmla="val -373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2.0</a:t>
            </a:r>
            <a:r>
              <a:rPr lang="zh-CN" altLang="en-US" sz="600" dirty="0"/>
              <a:t>版本的模型设计应当尽量适配教学这一目的，当前方案还是待定</a:t>
            </a: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989A3424-BD9F-4D9C-A336-466D4462A002}"/>
              </a:ext>
            </a:extLst>
          </p:cNvPr>
          <p:cNvSpPr/>
          <p:nvPr/>
        </p:nvSpPr>
        <p:spPr>
          <a:xfrm>
            <a:off x="9379557" y="4240142"/>
            <a:ext cx="415635" cy="395445"/>
          </a:xfrm>
          <a:prstGeom prst="rightBrace">
            <a:avLst>
              <a:gd name="adj1" fmla="val 4051"/>
              <a:gd name="adj2" fmla="val 4143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1E44A-E52D-4AE3-83B0-DC74F7A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项目风险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6C4E58-915A-46AD-9459-EB41A2A87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956621"/>
              </p:ext>
            </p:extLst>
          </p:nvPr>
        </p:nvGraphicFramePr>
        <p:xfrm>
          <a:off x="1293397" y="1690688"/>
          <a:ext cx="9027468" cy="457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156">
                  <a:extLst>
                    <a:ext uri="{9D8B030D-6E8A-4147-A177-3AD203B41FA5}">
                      <a16:colId xmlns:a16="http://schemas.microsoft.com/office/drawing/2014/main" val="2035376414"/>
                    </a:ext>
                  </a:extLst>
                </a:gridCol>
                <a:gridCol w="3008760">
                  <a:extLst>
                    <a:ext uri="{9D8B030D-6E8A-4147-A177-3AD203B41FA5}">
                      <a16:colId xmlns:a16="http://schemas.microsoft.com/office/drawing/2014/main" val="3661258049"/>
                    </a:ext>
                  </a:extLst>
                </a:gridCol>
                <a:gridCol w="3009552">
                  <a:extLst>
                    <a:ext uri="{9D8B030D-6E8A-4147-A177-3AD203B41FA5}">
                      <a16:colId xmlns:a16="http://schemas.microsoft.com/office/drawing/2014/main" val="4080786418"/>
                    </a:ext>
                  </a:extLst>
                </a:gridCol>
              </a:tblGrid>
              <a:tr h="280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风险点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1662"/>
                  </a:ext>
                </a:extLst>
              </a:tr>
              <a:tr h="6482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000" dirty="0"/>
                        <a:t>1.    </a:t>
                      </a:r>
                      <a:r>
                        <a:rPr lang="zh-CN" altLang="en-US" sz="1000" dirty="0"/>
                        <a:t>需求目前是模糊的，可能需要多次对齐细化</a:t>
                      </a:r>
                      <a:endParaRPr lang="en-US" altLang="zh-CN" sz="1000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sz="1000" dirty="0"/>
                        <a:t>2.    </a:t>
                      </a:r>
                      <a:r>
                        <a:rPr lang="zh-CN" altLang="en-US" sz="1000" dirty="0"/>
                        <a:t>阿童木和黑土地的需求并不一定都能实现</a:t>
                      </a:r>
                      <a:endParaRPr lang="en-US" altLang="zh-CN" sz="1000" dirty="0"/>
                    </a:p>
                    <a:p>
                      <a:pPr marL="0" indent="0"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70510"/>
                  </a:ext>
                </a:extLst>
              </a:tr>
              <a:tr h="4167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机器人建模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人手不足</a:t>
                      </a:r>
                      <a:endParaRPr lang="en-US" altLang="zh-CN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机器人的形态还不确定</a:t>
                      </a:r>
                      <a:endParaRPr lang="en-US" altLang="zh-CN" sz="100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zh-CN" altLang="en-US" sz="1000" dirty="0"/>
                        <a:t>缺乏机器人建模经验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95969"/>
                  </a:ext>
                </a:extLst>
              </a:tr>
              <a:tr h="532517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机器人控制模块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人手不足</a:t>
                      </a:r>
                      <a:endParaRPr lang="en-US" altLang="zh-CN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实现模块过程中，需要同时回馈社区和输出必要文档，工作量大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83"/>
                  </a:ext>
                </a:extLst>
              </a:tr>
              <a:tr h="41675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Gazebo</a:t>
                      </a:r>
                      <a:r>
                        <a:rPr lang="zh-CN" altLang="en-US" sz="1000" dirty="0"/>
                        <a:t>集成和显示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人手不足</a:t>
                      </a:r>
                      <a:endParaRPr lang="en-US" altLang="zh-CN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没有</a:t>
                      </a:r>
                      <a:r>
                        <a:rPr lang="en-US" altLang="zh-CN" sz="1000" dirty="0"/>
                        <a:t>JavaScript</a:t>
                      </a:r>
                      <a:r>
                        <a:rPr lang="zh-CN" altLang="en-US" sz="1000" dirty="0"/>
                        <a:t>的开发经验，前端的优化和开发存在风险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09352"/>
                  </a:ext>
                </a:extLst>
              </a:tr>
              <a:tr h="4167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场景建模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人手不足</a:t>
                      </a:r>
                      <a:endParaRPr lang="en-US" altLang="zh-CN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构建怎样的场景目前也不明确</a:t>
                      </a:r>
                      <a:endParaRPr lang="en-US" altLang="zh-CN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场景建模的复杂度待评估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77632"/>
                  </a:ext>
                </a:extLst>
              </a:tr>
              <a:tr h="4167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仿真项目的部署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/>
                        <a:t>在</a:t>
                      </a:r>
                      <a:r>
                        <a:rPr lang="en-US" altLang="zh-CN" sz="1000" dirty="0" err="1"/>
                        <a:t>openEuler</a:t>
                      </a:r>
                      <a:r>
                        <a:rPr lang="zh-CN" altLang="en-US" sz="1000" dirty="0"/>
                        <a:t>上安装可能需要相关的人员短期投入支持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80948"/>
                  </a:ext>
                </a:extLst>
              </a:tr>
              <a:tr h="992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1. </a:t>
                      </a:r>
                      <a:r>
                        <a:rPr lang="zh-CN" altLang="en-US" sz="1000" dirty="0"/>
                        <a:t>整个工作的进度是按照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个人（理想的状态）全职投入来计划的，为了紧紧扣住时间线，需要想办法投入更多的人力。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2. </a:t>
                      </a:r>
                      <a:r>
                        <a:rPr lang="zh-CN" altLang="en-US" sz="1000" dirty="0"/>
                        <a:t>在开发机器人仿真项目过程中，也可能会有别的工作需要导入，因此在实际开发过程中需要及时更新进度和时间规划。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8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0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789</Words>
  <Application>Microsoft Office PowerPoint</Application>
  <PresentationFormat>宽屏</PresentationFormat>
  <Paragraphs>97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Wingdings</vt:lpstr>
      <vt:lpstr>Office 主题​​</vt:lpstr>
      <vt:lpstr>机器人仿真项目计划</vt:lpstr>
      <vt:lpstr>PowerPoint 演示文稿</vt:lpstr>
      <vt:lpstr>项目风险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 wenfeng</dc:creator>
  <cp:lastModifiedBy>mu wenfeng</cp:lastModifiedBy>
  <cp:revision>110</cp:revision>
  <dcterms:created xsi:type="dcterms:W3CDTF">2021-02-22T08:31:07Z</dcterms:created>
  <dcterms:modified xsi:type="dcterms:W3CDTF">2021-02-25T12:10:39Z</dcterms:modified>
</cp:coreProperties>
</file>