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167" r:id="rId22"/>
    <p:sldId id="1168" r:id="rId23"/>
    <p:sldId id="1169" r:id="rId24"/>
    <p:sldId id="1234" r:id="rId25"/>
    <p:sldId id="1170" r:id="rId26"/>
    <p:sldId id="1171" r:id="rId27"/>
    <p:sldId id="1172" r:id="rId28"/>
    <p:sldId id="1237" r:id="rId29"/>
    <p:sldId id="1173" r:id="rId30"/>
    <p:sldId id="1238" r:id="rId31"/>
    <p:sldId id="1174" r:id="rId32"/>
    <p:sldId id="1239" r:id="rId33"/>
    <p:sldId id="1221" r:id="rId34"/>
    <p:sldId id="1175" r:id="rId35"/>
    <p:sldId id="1240" r:id="rId36"/>
    <p:sldId id="1243" r:id="rId37"/>
    <p:sldId id="1176" r:id="rId38"/>
    <p:sldId id="1177" r:id="rId39"/>
    <p:sldId id="1245" r:id="rId40"/>
    <p:sldId id="1178" r:id="rId41"/>
    <p:sldId id="1246" r:id="rId42"/>
    <p:sldId id="1179" r:id="rId43"/>
    <p:sldId id="1247" r:id="rId44"/>
    <p:sldId id="1248" r:id="rId45"/>
    <p:sldId id="1180" r:id="rId46"/>
    <p:sldId id="1249" r:id="rId47"/>
    <p:sldId id="1250" r:id="rId48"/>
    <p:sldId id="1181" r:id="rId49"/>
    <p:sldId id="1251" r:id="rId50"/>
    <p:sldId id="1182" r:id="rId51"/>
    <p:sldId id="1252" r:id="rId52"/>
    <p:sldId id="1183" r:id="rId53"/>
    <p:sldId id="1253" r:id="rId54"/>
    <p:sldId id="1184" r:id="rId55"/>
    <p:sldId id="1255" r:id="rId56"/>
    <p:sldId id="1185" r:id="rId57"/>
    <p:sldId id="1256" r:id="rId58"/>
    <p:sldId id="1186" r:id="rId59"/>
    <p:sldId id="1257" r:id="rId60"/>
    <p:sldId id="1187" r:id="rId61"/>
    <p:sldId id="1258" r:id="rId62"/>
    <p:sldId id="1259" r:id="rId6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uma classe abstrata </a:t>
            </a:r>
            <a:r>
              <a:rPr lang="pt-BR" sz="2300" dirty="0"/>
              <a:t>com modificador</a:t>
            </a:r>
            <a:r>
              <a:rPr lang="pt-BR" sz="2300" dirty="0" smtClean="0"/>
              <a:t> </a:t>
            </a:r>
            <a:r>
              <a:rPr lang="pt-BR" sz="2300" i="1" dirty="0" err="1" smtClean="0"/>
              <a:t>public</a:t>
            </a:r>
            <a:r>
              <a:rPr lang="pt-BR" sz="2300" i="1" dirty="0" smtClean="0"/>
              <a:t> </a:t>
            </a:r>
            <a:r>
              <a:rPr lang="pt-BR" sz="2300" dirty="0" smtClean="0"/>
              <a:t>dentro de um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dirty="0" smtClean="0"/>
              <a:t>não-default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uma classe concreta com modificador </a:t>
            </a:r>
            <a:r>
              <a:rPr lang="pt-BR" sz="2300" i="1" dirty="0" smtClean="0"/>
              <a:t>default</a:t>
            </a:r>
            <a:r>
              <a:rPr lang="pt-BR" sz="2300" dirty="0" smtClean="0"/>
              <a:t>, que estenda a classe abstrata criada acima, dentro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dirty="0" smtClean="0"/>
              <a:t>default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Crie um diretório fora do </a:t>
            </a:r>
            <a:r>
              <a:rPr lang="pt-BR" sz="2300" dirty="0" err="1" smtClean="0"/>
              <a:t>classpath</a:t>
            </a:r>
            <a:r>
              <a:rPr lang="pt-BR" sz="2300" dirty="0" smtClean="0"/>
              <a:t> da aplicação/projeto, com o mesmo nome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criado na etapa </a:t>
            </a:r>
            <a:r>
              <a:rPr lang="pt-BR" sz="2300" dirty="0" smtClean="0"/>
              <a:t>1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3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pt-BR" sz="2300" dirty="0" smtClean="0"/>
              <a:t>Compile ambas as classes utilizando </a:t>
            </a:r>
            <a:r>
              <a:rPr lang="pt-BR" sz="2300" dirty="0" err="1" smtClean="0"/>
              <a:t>javac</a:t>
            </a:r>
            <a:endParaRPr lang="pt-BR" sz="23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um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sobrescritos e sobrecarregados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Sobrescrição</a:t>
            </a:r>
            <a:r>
              <a:rPr lang="pt-BR" dirty="0" smtClean="0"/>
              <a:t> e Tipos de Retorno e retornos </a:t>
            </a:r>
            <a:r>
              <a:rPr lang="pt-BR" i="1" dirty="0" err="1" smtClean="0"/>
              <a:t>Covariant</a:t>
            </a:r>
            <a:endParaRPr lang="pt-BR" i="1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</a:t>
            </a:r>
            <a:r>
              <a:rPr lang="pt-BR" sz="2400" dirty="0" smtClean="0"/>
              <a:t>ofertar </a:t>
            </a:r>
            <a:r>
              <a:rPr lang="pt-BR" sz="2400" dirty="0" smtClean="0"/>
              <a:t>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</a:t>
            </a:r>
            <a:r>
              <a:rPr lang="pt-BR" sz="2400" dirty="0" smtClean="0"/>
              <a:t>os alunos para obtenção de </a:t>
            </a:r>
            <a:r>
              <a:rPr lang="pt-BR" sz="2400" b="1" dirty="0" smtClean="0"/>
              <a:t>certificações oficiais da </a:t>
            </a:r>
            <a:r>
              <a:rPr lang="pt-BR" sz="2400" b="1" dirty="0" smtClean="0"/>
              <a:t>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onceito</a:t>
            </a:r>
          </a:p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Passando </a:t>
            </a:r>
            <a:r>
              <a:rPr lang="pt-BR" dirty="0" smtClean="0"/>
              <a:t>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</a:t>
            </a:r>
            <a:r>
              <a:rPr lang="pt-BR" dirty="0" smtClean="0"/>
              <a:t>primitivas</a:t>
            </a:r>
          </a:p>
          <a:p>
            <a:r>
              <a:rPr lang="pt-BR" dirty="0" smtClean="0"/>
              <a:t>Sombreamento de variável (</a:t>
            </a:r>
            <a:r>
              <a:rPr lang="pt-BR" dirty="0" err="1" smtClean="0"/>
              <a:t>shadowy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</a:t>
            </a:r>
            <a:r>
              <a:rPr lang="pt-BR" dirty="0" smtClean="0"/>
              <a:t>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</a:t>
            </a:r>
            <a:r>
              <a:rPr lang="pt-BR" sz="2400" dirty="0" smtClean="0"/>
              <a:t>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Operadores </a:t>
            </a:r>
            <a:r>
              <a:rPr lang="pt-BR" dirty="0" smtClean="0"/>
              <a:t>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</a:t>
            </a:r>
            <a:r>
              <a:rPr lang="pt-BR" sz="2400" dirty="0" smtClean="0"/>
              <a:t>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Quando </a:t>
            </a:r>
            <a:r>
              <a:rPr lang="pt-BR" dirty="0" smtClean="0"/>
              <a:t>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smtClean="0"/>
              <a:t>Expressões válidas para as cláusulas </a:t>
            </a:r>
            <a:r>
              <a:rPr lang="pt-BR" dirty="0" err="1" smtClean="0"/>
              <a:t>if</a:t>
            </a:r>
            <a:endParaRPr lang="pt-BR" dirty="0" smtClean="0"/>
          </a:p>
          <a:p>
            <a:r>
              <a:rPr lang="pt-BR" dirty="0" smtClean="0"/>
              <a:t>Cláusulas switch</a:t>
            </a:r>
          </a:p>
          <a:p>
            <a:pPr lvl="1"/>
            <a:r>
              <a:rPr lang="pt-BR" dirty="0" smtClean="0"/>
              <a:t>Expressões válidas para switch e case</a:t>
            </a:r>
          </a:p>
          <a:p>
            <a:pPr lvl="1"/>
            <a:r>
              <a:rPr lang="pt-BR" dirty="0" smtClean="0"/>
              <a:t>Uma introdução para a “igualdade” em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smtClean="0"/>
              <a:t>Break e </a:t>
            </a:r>
            <a:r>
              <a:rPr lang="pt-BR" dirty="0" err="1" smtClean="0"/>
              <a:t>cascateamento</a:t>
            </a:r>
            <a:r>
              <a:rPr lang="pt-BR" dirty="0" smtClean="0"/>
              <a:t> nos blocos switch</a:t>
            </a:r>
          </a:p>
          <a:p>
            <a:pPr lvl="1"/>
            <a:r>
              <a:rPr lang="pt-BR" dirty="0" smtClean="0"/>
              <a:t>O case default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</a:t>
            </a:r>
            <a:r>
              <a:rPr lang="pt-BR" sz="2000" dirty="0" smtClean="0"/>
              <a:t>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</a:t>
            </a:r>
            <a:r>
              <a:rPr lang="pt-BR" sz="2000" dirty="0" smtClean="0"/>
              <a:t>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 </a:t>
            </a:r>
            <a:r>
              <a:rPr lang="pt-BR" dirty="0" smtClean="0"/>
              <a:t>onde exceções vem</a:t>
            </a:r>
          </a:p>
          <a:p>
            <a:r>
              <a:rPr lang="pt-BR" dirty="0" smtClean="0"/>
              <a:t>Exceções lançadas pela JVM</a:t>
            </a:r>
          </a:p>
          <a:p>
            <a:r>
              <a:rPr lang="pt-BR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Identificadores válidos</a:t>
            </a:r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Convenção para classes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métodos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variáveis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constantes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4763</TotalTime>
  <Words>1982</Words>
  <Application>Microsoft Office PowerPoint</Application>
  <PresentationFormat>Apresentação na tela (4:3)</PresentationFormat>
  <Paragraphs>441</Paragraphs>
  <Slides>62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860</cp:revision>
  <cp:lastPrinted>2016-01-19T16:38:17Z</cp:lastPrinted>
  <dcterms:created xsi:type="dcterms:W3CDTF">2014-06-11T11:16:34Z</dcterms:created>
  <dcterms:modified xsi:type="dcterms:W3CDTF">2016-08-17T12:15:35Z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