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62" r:id="rId8"/>
    <p:sldId id="1163" r:id="rId9"/>
    <p:sldId id="1164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175" r:id="rId21"/>
    <p:sldId id="1176" r:id="rId22"/>
    <p:sldId id="1177" r:id="rId23"/>
    <p:sldId id="1178" r:id="rId24"/>
    <p:sldId id="1179" r:id="rId25"/>
    <p:sldId id="1180" r:id="rId26"/>
    <p:sldId id="1181" r:id="rId27"/>
    <p:sldId id="1182" r:id="rId28"/>
    <p:sldId id="1183" r:id="rId29"/>
    <p:sldId id="1184" r:id="rId30"/>
    <p:sldId id="1185" r:id="rId31"/>
    <p:sldId id="1186" r:id="rId32"/>
    <p:sldId id="1187" r:id="rId33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Literais, </a:t>
            </a:r>
            <a:r>
              <a:rPr lang="pt-BR" dirty="0" err="1" smtClean="0"/>
              <a:t>Assignmentes</a:t>
            </a:r>
            <a:r>
              <a:rPr lang="pt-BR" dirty="0" smtClean="0"/>
              <a:t>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 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pt-BR" dirty="0" smtClean="0"/>
              <a:t>Declarando Membros de Classe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497</Words>
  <Application>Microsoft Office PowerPoint</Application>
  <PresentationFormat>Apresentação na tela (4:3)</PresentationFormat>
  <Paragraphs>100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Definindo Classes</vt:lpstr>
      <vt:lpstr>Uso de Interfaces</vt:lpstr>
      <vt:lpstr>Declarando Membros de Classe</vt:lpstr>
      <vt:lpstr>Declaração e Uso de enums</vt:lpstr>
      <vt:lpstr>Encapsulamento</vt:lpstr>
      <vt:lpstr>Herança e Polimorfismo</vt:lpstr>
      <vt:lpstr>Polimorfismo</vt:lpstr>
      <vt:lpstr>Sobrescrição e Sobrecarga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469</cp:revision>
  <cp:lastPrinted>2016-01-19T16:38:17Z</cp:lastPrinted>
  <dcterms:created xsi:type="dcterms:W3CDTF">2014-06-11T11:16:34Z</dcterms:created>
  <dcterms:modified xsi:type="dcterms:W3CDTF">2016-08-03T12:51:57Z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