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231" r:id="rId22"/>
    <p:sldId id="1167" r:id="rId23"/>
    <p:sldId id="1232" r:id="rId24"/>
    <p:sldId id="1168" r:id="rId25"/>
    <p:sldId id="1233" r:id="rId26"/>
    <p:sldId id="1169" r:id="rId27"/>
    <p:sldId id="1234" r:id="rId28"/>
    <p:sldId id="1170" r:id="rId29"/>
    <p:sldId id="1235" r:id="rId30"/>
    <p:sldId id="1171" r:id="rId31"/>
    <p:sldId id="1236" r:id="rId32"/>
    <p:sldId id="1172" r:id="rId33"/>
    <p:sldId id="1237" r:id="rId34"/>
    <p:sldId id="1173" r:id="rId35"/>
    <p:sldId id="1238" r:id="rId36"/>
    <p:sldId id="1174" r:id="rId37"/>
    <p:sldId id="1239" r:id="rId38"/>
    <p:sldId id="1221" r:id="rId39"/>
    <p:sldId id="1175" r:id="rId40"/>
    <p:sldId id="1240" r:id="rId41"/>
    <p:sldId id="1243" r:id="rId42"/>
    <p:sldId id="1176" r:id="rId43"/>
    <p:sldId id="1244" r:id="rId44"/>
    <p:sldId id="1177" r:id="rId45"/>
    <p:sldId id="1245" r:id="rId46"/>
    <p:sldId id="1178" r:id="rId47"/>
    <p:sldId id="1246" r:id="rId48"/>
    <p:sldId id="1179" r:id="rId49"/>
    <p:sldId id="1247" r:id="rId50"/>
    <p:sldId id="1248" r:id="rId51"/>
    <p:sldId id="1180" r:id="rId52"/>
    <p:sldId id="1249" r:id="rId53"/>
    <p:sldId id="1250" r:id="rId54"/>
    <p:sldId id="1181" r:id="rId55"/>
    <p:sldId id="1251" r:id="rId56"/>
    <p:sldId id="1182" r:id="rId57"/>
    <p:sldId id="1252" r:id="rId58"/>
    <p:sldId id="1183" r:id="rId59"/>
    <p:sldId id="1253" r:id="rId60"/>
    <p:sldId id="1184" r:id="rId61"/>
    <p:sldId id="1185" r:id="rId62"/>
    <p:sldId id="1186" r:id="rId63"/>
    <p:sldId id="1187" r:id="rId64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Membros Private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Membros Default</a:t>
            </a:r>
          </a:p>
          <a:p>
            <a:pPr lvl="1"/>
            <a:r>
              <a:rPr lang="pt-BR" dirty="0" smtClean="0"/>
              <a:t>Modificadores de Acesso para Variáveis Locais</a:t>
            </a:r>
          </a:p>
          <a:p>
            <a:r>
              <a:rPr lang="pt-BR" dirty="0" smtClean="0"/>
              <a:t>Modificadores de Não-Acesso </a:t>
            </a:r>
          </a:p>
          <a:p>
            <a:pPr lvl="1"/>
            <a:r>
              <a:rPr lang="pt-BR" dirty="0" smtClean="0"/>
              <a:t>Métodos Final</a:t>
            </a:r>
          </a:p>
          <a:p>
            <a:pPr lvl="1"/>
            <a:r>
              <a:rPr lang="pt-BR" dirty="0" smtClean="0"/>
              <a:t>Argumentos de métodos Final</a:t>
            </a:r>
          </a:p>
          <a:p>
            <a:pPr lvl="1"/>
            <a:r>
              <a:rPr lang="pt-BR" dirty="0" smtClean="0"/>
              <a:t>Métodos abstratos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Synchronized</a:t>
            </a:r>
            <a:r>
              <a:rPr lang="pt-BR" dirty="0" smtClean="0"/>
              <a:t>, </a:t>
            </a:r>
            <a:r>
              <a:rPr lang="pt-BR" dirty="0" err="1" smtClean="0"/>
              <a:t>Native</a:t>
            </a:r>
            <a:r>
              <a:rPr lang="pt-BR" dirty="0" smtClean="0"/>
              <a:t> e </a:t>
            </a:r>
            <a:r>
              <a:rPr lang="pt-BR" dirty="0" err="1" smtClean="0"/>
              <a:t>Stricfp</a:t>
            </a:r>
            <a:endParaRPr lang="pt-BR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5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de É-UM e TEM-UM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37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(sobrescritos/sobrecarregados)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Sobrecrição</a:t>
            </a:r>
            <a:r>
              <a:rPr lang="pt-BR" dirty="0" smtClean="0"/>
              <a:t> e Tipos de Retorno e retornos </a:t>
            </a:r>
            <a:r>
              <a:rPr lang="pt-BR" dirty="0" err="1" smtClean="0"/>
              <a:t>Covariant</a:t>
            </a:r>
            <a:endParaRPr lang="pt-BR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Conceitos</a:t>
            </a:r>
          </a:p>
          <a:p>
            <a:pPr lvl="1"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lvl="1"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Literais para todos os tipos primitivos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Integer</a:t>
            </a:r>
            <a:endParaRPr lang="pt-BR" dirty="0"/>
          </a:p>
          <a:p>
            <a:pPr lvl="1"/>
            <a:r>
              <a:rPr lang="pt-BR" dirty="0" err="1" smtClean="0"/>
              <a:t>Underscore</a:t>
            </a:r>
            <a:r>
              <a:rPr lang="pt-BR" dirty="0" smtClean="0"/>
              <a:t> e numéricos</a:t>
            </a:r>
          </a:p>
          <a:p>
            <a:pPr lvl="1"/>
            <a:r>
              <a:rPr lang="pt-BR" dirty="0" smtClean="0"/>
              <a:t>Literal Decimal</a:t>
            </a:r>
          </a:p>
          <a:p>
            <a:pPr lvl="1"/>
            <a:r>
              <a:rPr lang="pt-BR" dirty="0" smtClean="0"/>
              <a:t>Literal binário</a:t>
            </a:r>
          </a:p>
          <a:p>
            <a:pPr lvl="1"/>
            <a:r>
              <a:rPr lang="pt-BR" dirty="0" smtClean="0"/>
              <a:t>Literal Octal</a:t>
            </a:r>
          </a:p>
          <a:p>
            <a:pPr lvl="1"/>
            <a:r>
              <a:rPr lang="pt-BR" dirty="0" smtClean="0"/>
              <a:t>Literal Hexadecimal</a:t>
            </a:r>
          </a:p>
          <a:p>
            <a:pPr lvl="1"/>
            <a:r>
              <a:rPr lang="pt-BR" dirty="0" smtClean="0"/>
              <a:t>Literal Floating-point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Character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uma variável ou </a:t>
            </a:r>
            <a:r>
              <a:rPr lang="pt-BR" dirty="0" err="1" smtClean="0"/>
              <a:t>array</a:t>
            </a:r>
            <a:r>
              <a:rPr lang="pt-BR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2400" dirty="0"/>
              <a:t>Variáveis primitiva de instância de objeto</a:t>
            </a:r>
          </a:p>
          <a:p>
            <a:pPr lvl="1" algn="just"/>
            <a:r>
              <a:rPr lang="pt-BR" dirty="0" smtClean="0"/>
              <a:t>Variáveis de instância de objeto</a:t>
            </a:r>
          </a:p>
          <a:p>
            <a:pPr lvl="1" algn="just"/>
            <a:r>
              <a:rPr lang="pt-BR" dirty="0" smtClean="0"/>
              <a:t>Variáveis </a:t>
            </a:r>
            <a:r>
              <a:rPr lang="pt-BR" dirty="0" err="1" smtClean="0"/>
              <a:t>Array</a:t>
            </a:r>
            <a:r>
              <a:rPr lang="pt-BR" dirty="0" smtClean="0"/>
              <a:t> de instância de objeto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Objetos e Primitivos Locais</a:t>
            </a:r>
          </a:p>
          <a:p>
            <a:pPr lvl="1" algn="just"/>
            <a:r>
              <a:rPr lang="pt-BR" dirty="0" smtClean="0"/>
              <a:t>Primitivo local</a:t>
            </a:r>
          </a:p>
          <a:p>
            <a:pPr lvl="1" algn="just"/>
            <a:r>
              <a:rPr lang="pt-BR" dirty="0" smtClean="0"/>
              <a:t>Referência à objeto local</a:t>
            </a:r>
          </a:p>
          <a:p>
            <a:pPr lvl="1" algn="just"/>
            <a:r>
              <a:rPr lang="pt-BR" dirty="0" err="1" smtClean="0"/>
              <a:t>Array</a:t>
            </a:r>
            <a:r>
              <a:rPr lang="pt-BR" dirty="0" smtClean="0"/>
              <a:t> local</a:t>
            </a:r>
          </a:p>
          <a:p>
            <a:pPr lvl="1" algn="just"/>
            <a:r>
              <a:rPr lang="pt-BR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Imutabilidade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Fatos importantes sobre </a:t>
            </a:r>
            <a:r>
              <a:rPr lang="pt-BR" dirty="0" err="1" smtClean="0"/>
              <a:t>String</a:t>
            </a:r>
            <a:r>
              <a:rPr lang="pt-BR" dirty="0" smtClean="0"/>
              <a:t> e memória</a:t>
            </a:r>
          </a:p>
          <a:p>
            <a:pPr lvl="1"/>
            <a:r>
              <a:rPr lang="pt-BR" dirty="0" smtClean="0"/>
              <a:t>Criando novas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pPr lvl="1"/>
            <a:r>
              <a:rPr lang="pt-BR" dirty="0" smtClean="0"/>
              <a:t>Preferência de </a:t>
            </a:r>
            <a:r>
              <a:rPr lang="pt-BR" dirty="0" err="1" smtClean="0"/>
              <a:t>StringBuilder</a:t>
            </a:r>
            <a:r>
              <a:rPr lang="pt-BR" dirty="0" smtClean="0"/>
              <a:t> sobre </a:t>
            </a:r>
            <a:r>
              <a:rPr lang="pt-BR" dirty="0" err="1" smtClean="0"/>
              <a:t>StringBuffer</a:t>
            </a:r>
            <a:endParaRPr lang="pt-BR" dirty="0" smtClean="0"/>
          </a:p>
          <a:p>
            <a:pPr lvl="1"/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usar </a:t>
            </a:r>
            <a:r>
              <a:rPr lang="pt-BR" dirty="0" err="1" smtClean="0"/>
              <a:t>ArrayLists</a:t>
            </a:r>
            <a:endParaRPr lang="pt-BR" dirty="0" smtClean="0"/>
          </a:p>
          <a:p>
            <a:pPr lvl="1"/>
            <a:r>
              <a:rPr lang="pt-BR" dirty="0" err="1" smtClean="0"/>
              <a:t>ArraysLists</a:t>
            </a:r>
            <a:r>
              <a:rPr lang="pt-BR" dirty="0" smtClean="0"/>
              <a:t> e duplicatas</a:t>
            </a:r>
          </a:p>
          <a:p>
            <a:r>
              <a:rPr lang="pt-BR" dirty="0" smtClean="0"/>
              <a:t>Métodos importantes de </a:t>
            </a:r>
            <a:r>
              <a:rPr lang="pt-BR" dirty="0" err="1" smtClean="0"/>
              <a:t>ArrayList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Encapsulamento para variáveis de referência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 smtClean="0"/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Declaração de Arquivo-Fonte</a:t>
            </a:r>
          </a:p>
          <a:p>
            <a:r>
              <a:rPr lang="pt-BR" dirty="0" smtClean="0"/>
              <a:t>Utilização dos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Executando uma aplicação com método </a:t>
            </a:r>
            <a:r>
              <a:rPr lang="pt-BR" dirty="0" err="1" smtClean="0"/>
              <a:t>main</a:t>
            </a:r>
            <a:endParaRPr lang="pt-BR" dirty="0" smtClean="0"/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(Java API)</a:t>
            </a:r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estáticos</a:t>
            </a:r>
          </a:p>
          <a:p>
            <a:r>
              <a:rPr lang="pt-BR" dirty="0" smtClean="0"/>
              <a:t>Declaração de Classes e Modificadores de Acesso</a:t>
            </a:r>
          </a:p>
          <a:p>
            <a:pPr lvl="1"/>
            <a:r>
              <a:rPr lang="pt-BR" dirty="0" smtClean="0"/>
              <a:t>Modificador de Acesso Default e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Modificadores de Não-Acesso Final, Abstract e </a:t>
            </a:r>
            <a:r>
              <a:rPr lang="pt-BR" dirty="0" err="1" smtClean="0"/>
              <a:t>Strictfp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Words>1354</Words>
  <Application>Microsoft Office PowerPoint</Application>
  <PresentationFormat>Apresentação na tela (4:3)</PresentationFormat>
  <Paragraphs>321</Paragraphs>
  <Slides>63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Encapsulamento</vt:lpstr>
      <vt:lpstr>Encapsulamento</vt:lpstr>
      <vt:lpstr>Herança e Polimorfismo</vt:lpstr>
      <vt:lpstr>Herança e Polimorfismo</vt:lpstr>
      <vt:lpstr>Polimorfismo</vt:lpstr>
      <vt:lpstr>Polimorfismo</vt:lpstr>
      <vt:lpstr>Sobrescrição e Sobrecarga</vt:lpstr>
      <vt:lpstr>Sobrescrição e Sobrecarga</vt:lpstr>
      <vt:lpstr>Casting</vt:lpstr>
      <vt:lpstr>Casting</vt:lpstr>
      <vt:lpstr>Implementando Interfaces</vt:lpstr>
      <vt:lpstr>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Escopo</vt:lpstr>
      <vt:lpstr>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Operadores em Java</vt:lpstr>
      <vt:lpstr>Operadores em Java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780</cp:revision>
  <cp:lastPrinted>2016-01-19T16:38:17Z</cp:lastPrinted>
  <dcterms:created xsi:type="dcterms:W3CDTF">2014-06-11T11:16:34Z</dcterms:created>
  <dcterms:modified xsi:type="dcterms:W3CDTF">2016-08-15T12:06:10Z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