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8" r:id="rId29"/>
    <p:sldId id="1202" r:id="rId30"/>
    <p:sldId id="1166" r:id="rId31"/>
    <p:sldId id="1209" r:id="rId32"/>
    <p:sldId id="1167" r:id="rId33"/>
    <p:sldId id="1210" r:id="rId34"/>
    <p:sldId id="1168" r:id="rId35"/>
    <p:sldId id="1211" r:id="rId36"/>
    <p:sldId id="1169" r:id="rId37"/>
    <p:sldId id="1212" r:id="rId38"/>
    <p:sldId id="1170" r:id="rId39"/>
    <p:sldId id="1171" r:id="rId40"/>
    <p:sldId id="1172" r:id="rId41"/>
    <p:sldId id="1173" r:id="rId42"/>
    <p:sldId id="1174" r:id="rId43"/>
    <p:sldId id="1175" r:id="rId44"/>
    <p:sldId id="1176" r:id="rId45"/>
    <p:sldId id="1177" r:id="rId46"/>
    <p:sldId id="1178" r:id="rId47"/>
    <p:sldId id="1179" r:id="rId48"/>
    <p:sldId id="1180" r:id="rId49"/>
    <p:sldId id="1181" r:id="rId50"/>
    <p:sldId id="1182" r:id="rId51"/>
    <p:sldId id="1183" r:id="rId52"/>
    <p:sldId id="1184" r:id="rId53"/>
    <p:sldId id="1185" r:id="rId54"/>
    <p:sldId id="1186" r:id="rId55"/>
    <p:sldId id="1187" r:id="rId56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Argumentos de 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, </a:t>
            </a:r>
            <a:r>
              <a:rPr lang="pt-BR" sz="2100" b="1" dirty="0" smtClean="0"/>
              <a:t>manterão o mesmo valor que o parâmetro tinha </a:t>
            </a:r>
            <a:r>
              <a:rPr lang="pt-BR" sz="2100" dirty="0" smtClean="0"/>
              <a:t>quando foi passado ao método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 </a:t>
            </a:r>
            <a:r>
              <a:rPr lang="pt-BR" sz="2100" b="1" dirty="0" smtClean="0"/>
              <a:t>não são requeridos no exame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dirty="0" err="1" smtClean="0"/>
              <a:t>static</a:t>
            </a:r>
            <a:r>
              <a:rPr lang="pt-BR" dirty="0" smtClean="0"/>
              <a:t>, nem final ou 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dois 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ou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b="1" dirty="0" smtClean="0"/>
              <a:t>final primitivas tem seu valor imutável </a:t>
            </a:r>
            <a:r>
              <a:rPr lang="pt-BR" sz="2100" dirty="0" smtClean="0"/>
              <a:t>e as de </a:t>
            </a:r>
            <a:r>
              <a:rPr lang="pt-BR" sz="2100" b="1" dirty="0" smtClean="0"/>
              <a:t>referência não permitem mudar a referência apontada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static</a:t>
            </a:r>
            <a:r>
              <a:rPr lang="pt-BR" sz="2100" dirty="0" smtClean="0"/>
              <a:t> existirão independentemente de haver instância da classe e é </a:t>
            </a:r>
            <a:r>
              <a:rPr lang="pt-BR" sz="2100" b="1" dirty="0" smtClean="0"/>
              <a:t>compartilhada dentre as possíveis instância criadas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quando precisamos de uma lista enumerada (predefinida) de opções</a:t>
            </a:r>
          </a:p>
          <a:p>
            <a:pPr algn="just"/>
            <a:r>
              <a:rPr lang="pt-BR" dirty="0" smtClean="0"/>
              <a:t>Pode ser declarado em seu próprio arquivo ou dentro de um arquivo de classe</a:t>
            </a:r>
          </a:p>
          <a:p>
            <a:pPr algn="just"/>
            <a:r>
              <a:rPr lang="pt-BR" dirty="0" smtClean="0"/>
              <a:t>São aplicáveis os mesmos modificadores que seriam para uma declaração de classe</a:t>
            </a:r>
          </a:p>
          <a:p>
            <a:pPr algn="just"/>
            <a:r>
              <a:rPr lang="pt-BR" dirty="0" smtClean="0"/>
              <a:t>É possível aplicarmos construtor(es) com argumentos, mas nunca o invocaremos diretamente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2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para encerrar o capítulo...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Java, temos duas premissas básicas em OO: flexibilidade e manutenabilidade</a:t>
            </a:r>
          </a:p>
          <a:p>
            <a:pPr algn="just"/>
            <a:r>
              <a:rPr lang="pt-BR" dirty="0" smtClean="0"/>
              <a:t>Encapsulamento é uma técnica onde utilizamos modificadores de acesso juntamente com métodos (assessores e configuradores) para evitar-se expor a implementação em detrimento da exposição do contrato a ser seguido</a:t>
            </a:r>
          </a:p>
          <a:p>
            <a:pPr algn="just"/>
            <a:r>
              <a:rPr lang="pt-BR" dirty="0" smtClean="0"/>
              <a:t>Devemos seguir a convenção Java para nome os assessores e configuradores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93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Herança é um tipo de relacionamento (É-UM) que permite a reutilização de código e uso de polimorfismo, dentro do modelo OO</a:t>
            </a:r>
          </a:p>
          <a:p>
            <a:pPr algn="just"/>
            <a:r>
              <a:rPr lang="pt-BR" dirty="0" smtClean="0"/>
              <a:t>Para o exame, precisamos conhecer que é possível criar relacionamento de herança através da extensão de classe</a:t>
            </a:r>
          </a:p>
          <a:p>
            <a:pPr algn="just"/>
            <a:r>
              <a:rPr lang="pt-BR" dirty="0" smtClean="0"/>
              <a:t>No modelo OO, não devemos nos preocupar em como um código está implementado (como a coisa funciona), escondendo a implementação. Deve-se entretanto se ater ao contrato definido.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7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Todos os objetos Java (que não o próprio </a:t>
            </a:r>
            <a:r>
              <a:rPr lang="pt-BR" sz="2400" dirty="0" err="1" smtClean="0"/>
              <a:t>Object</a:t>
            </a:r>
            <a:r>
              <a:rPr lang="pt-BR" sz="2400" dirty="0" smtClean="0"/>
              <a:t>) que passam no teste É-UM são considerados polimórficos</a:t>
            </a:r>
          </a:p>
          <a:p>
            <a:pPr algn="just"/>
            <a:r>
              <a:rPr lang="pt-BR" sz="2400" dirty="0" smtClean="0"/>
              <a:t>A API que é exposta sempre será a da variável de referência, em detrimento da do tipo real do objeto</a:t>
            </a:r>
          </a:p>
          <a:p>
            <a:pPr algn="just"/>
            <a:r>
              <a:rPr lang="pt-BR" sz="2400" dirty="0" smtClean="0"/>
              <a:t>É possível a variável (não-final) apontar para quaisquer objetos que sejam seu subtipo</a:t>
            </a:r>
          </a:p>
          <a:p>
            <a:pPr algn="just"/>
            <a:r>
              <a:rPr lang="pt-BR" sz="2400" dirty="0" smtClean="0"/>
              <a:t>Polimorfismo também é possibilitado pela implementação de uma interface</a:t>
            </a:r>
          </a:p>
          <a:p>
            <a:pPr algn="just"/>
            <a:r>
              <a:rPr lang="pt-BR" sz="2400" dirty="0" smtClean="0"/>
              <a:t>Classes só podem estender uma classe, mas podem implementar diversas interfaces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68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Sobrescritos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38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1982</Words>
  <Application>Microsoft Office PowerPoint</Application>
  <PresentationFormat>Apresentação na tela (4:3)</PresentationFormat>
  <Paragraphs>236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Declarando enums</vt:lpstr>
      <vt:lpstr>Apresentação do PowerPoint</vt:lpstr>
      <vt:lpstr>Encapsulamento</vt:lpstr>
      <vt:lpstr>Encapsulamento</vt:lpstr>
      <vt:lpstr>Herança e Polimorfismo</vt:lpstr>
      <vt:lpstr>Herança</vt:lpstr>
      <vt:lpstr>Polimorfismo</vt:lpstr>
      <vt:lpstr>Polimorfismo</vt:lpstr>
      <vt:lpstr>Sobrescrição e Sobrecarga</vt:lpstr>
      <vt:lpstr>Métodos Sobrescritos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601</cp:revision>
  <cp:lastPrinted>2016-01-19T16:38:17Z</cp:lastPrinted>
  <dcterms:created xsi:type="dcterms:W3CDTF">2014-06-11T11:16:34Z</dcterms:created>
  <dcterms:modified xsi:type="dcterms:W3CDTF">2016-08-05T17:13:34Z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