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197" r:id="rId18"/>
    <p:sldId id="1163" r:id="rId19"/>
    <p:sldId id="1198" r:id="rId20"/>
    <p:sldId id="1199" r:id="rId21"/>
    <p:sldId id="1164" r:id="rId22"/>
    <p:sldId id="1200" r:id="rId23"/>
    <p:sldId id="1165" r:id="rId24"/>
    <p:sldId id="1166" r:id="rId25"/>
    <p:sldId id="1167" r:id="rId26"/>
    <p:sldId id="1168" r:id="rId27"/>
    <p:sldId id="1169" r:id="rId28"/>
    <p:sldId id="1170" r:id="rId29"/>
    <p:sldId id="1171" r:id="rId30"/>
    <p:sldId id="1172" r:id="rId31"/>
    <p:sldId id="1173" r:id="rId32"/>
    <p:sldId id="1174" r:id="rId33"/>
    <p:sldId id="1175" r:id="rId34"/>
    <p:sldId id="1176" r:id="rId35"/>
    <p:sldId id="1177" r:id="rId36"/>
    <p:sldId id="1178" r:id="rId37"/>
    <p:sldId id="1179" r:id="rId38"/>
    <p:sldId id="1180" r:id="rId39"/>
    <p:sldId id="1181" r:id="rId40"/>
    <p:sldId id="1182" r:id="rId41"/>
    <p:sldId id="1183" r:id="rId42"/>
    <p:sldId id="1184" r:id="rId43"/>
    <p:sldId id="1185" r:id="rId44"/>
    <p:sldId id="1186" r:id="rId45"/>
    <p:sldId id="1187" r:id="rId46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declarado</a:t>
            </a:r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</a:t>
            </a:r>
            <a:r>
              <a:rPr lang="pt-BR" sz="2400" dirty="0" err="1" smtClean="0"/>
              <a:t>legivel</a:t>
            </a:r>
            <a:endParaRPr lang="pt-BR" sz="2400" dirty="0" smtClean="0"/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importação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acesso</a:t>
            </a:r>
          </a:p>
          <a:p>
            <a:pPr algn="just"/>
            <a:r>
              <a:rPr lang="pt-BR" sz="2200" dirty="0" smtClean="0"/>
              <a:t>Em termos práticos, </a:t>
            </a:r>
            <a:r>
              <a:rPr lang="pt-BR" sz="2200" b="1" dirty="0" smtClean="0"/>
              <a:t>acesso significa visibilidade</a:t>
            </a:r>
            <a:endParaRPr lang="pt-BR" sz="2200" dirty="0" smtClean="0"/>
          </a:p>
          <a:p>
            <a:pPr algn="just"/>
            <a:r>
              <a:rPr lang="pt-BR" sz="2200" dirty="0" smtClean="0"/>
              <a:t>Classe 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causa das constantes serem declaradas dentro de uma interface, não precisamos utilizar </a:t>
            </a:r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 e final, pois já o são implicitamente</a:t>
            </a:r>
          </a:p>
          <a:p>
            <a:pPr algn="just"/>
            <a:r>
              <a:rPr lang="pt-BR" dirty="0" smtClean="0"/>
              <a:t>Constantes são imutáveis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45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r>
              <a:rPr lang="pt-BR" dirty="0" smtClean="0"/>
              <a:t> (Conversão)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Literais, </a:t>
            </a:r>
            <a:r>
              <a:rPr lang="pt-BR" dirty="0" err="1" smtClean="0"/>
              <a:t>Assignmentes</a:t>
            </a:r>
            <a:r>
              <a:rPr lang="pt-BR" dirty="0" smtClean="0"/>
              <a:t> 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letra, $ ou _. Após, podem conter quaisquer combinações de letras, caracteres monetários, conectores ou números</a:t>
            </a:r>
          </a:p>
          <a:p>
            <a:pPr algn="just"/>
            <a:r>
              <a:rPr lang="pt-BR" dirty="0" smtClean="0"/>
              <a:t>Não há limite para o numero de caracteres 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case </a:t>
            </a:r>
            <a:r>
              <a:rPr lang="pt-BR" dirty="0" err="1" smtClean="0"/>
              <a:t>sensitive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Uso do </a:t>
            </a:r>
            <a:r>
              <a:rPr lang="pt-BR" dirty="0" err="1" smtClean="0"/>
              <a:t>CammelCase</a:t>
            </a:r>
            <a:r>
              <a:rPr lang="pt-BR" dirty="0" smtClean="0"/>
              <a:t> apropriado</a:t>
            </a:r>
          </a:p>
          <a:p>
            <a:pPr algn="just"/>
            <a:r>
              <a:rPr lang="pt-BR" dirty="0" smtClean="0"/>
              <a:t>Classes e Interfaces devem começar com letra maiúscula</a:t>
            </a:r>
          </a:p>
          <a:p>
            <a:pPr algn="just"/>
            <a:r>
              <a:rPr lang="pt-BR" dirty="0" smtClean="0"/>
              <a:t>Métodos devem começar com letra minúscula</a:t>
            </a:r>
          </a:p>
          <a:p>
            <a:pPr algn="just"/>
            <a:r>
              <a:rPr lang="pt-BR" dirty="0" smtClean="0"/>
              <a:t>Variáveis devem começar com letra minúscula e possuir um nome ‘curto’ com significância</a:t>
            </a:r>
          </a:p>
          <a:p>
            <a:pPr algn="just"/>
            <a:r>
              <a:rPr lang="pt-BR" dirty="0" smtClean="0"/>
              <a:t>Constantes devem ser criadas com </a:t>
            </a:r>
            <a:r>
              <a:rPr lang="pt-BR" dirty="0" err="1" smtClean="0"/>
              <a:t>static</a:t>
            </a:r>
            <a:r>
              <a:rPr lang="pt-BR" dirty="0" smtClean="0"/>
              <a:t> e final, em caixa alta e se necessário usar _ como separador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1236</Words>
  <Application>Microsoft Office PowerPoint</Application>
  <PresentationFormat>Apresentação na tela (4:3)</PresentationFormat>
  <Paragraphs>160</Paragraphs>
  <Slides>45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Usando os comandos javac e java</vt:lpstr>
      <vt:lpstr>Executando aplicações com java</vt:lpstr>
      <vt:lpstr>Usando public static void main</vt:lpstr>
      <vt:lpstr>Statements de import</vt:lpstr>
      <vt:lpstr>Statements de importação static</vt:lpstr>
      <vt:lpstr>Declaração de classe e modificadores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Apresentação do PowerPoint</vt:lpstr>
      <vt:lpstr>Declaração e Uso de enums</vt:lpstr>
      <vt:lpstr>Encapsulamento</vt:lpstr>
      <vt:lpstr>Herança e Polimorfismo</vt:lpstr>
      <vt:lpstr>Polimorfismo</vt:lpstr>
      <vt:lpstr>Sobrescrição e Sobrecarga</vt:lpstr>
      <vt:lpstr>Casting (Conversão)</vt:lpstr>
      <vt:lpstr>Implementando Interfaces</vt:lpstr>
      <vt:lpstr>Tipos de Retornos Válidos</vt:lpstr>
      <vt:lpstr>Construtores e Instanciação</vt:lpstr>
      <vt:lpstr>Estáticos (Static)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522</cp:revision>
  <cp:lastPrinted>2016-01-19T16:38:17Z</cp:lastPrinted>
  <dcterms:created xsi:type="dcterms:W3CDTF">2014-06-11T11:16:34Z</dcterms:created>
  <dcterms:modified xsi:type="dcterms:W3CDTF">2016-08-04T13:47:20Z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