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2" r:id="rId29"/>
    <p:sldId id="1166" r:id="rId30"/>
    <p:sldId id="1167" r:id="rId31"/>
    <p:sldId id="1168" r:id="rId32"/>
    <p:sldId id="1169" r:id="rId33"/>
    <p:sldId id="1170" r:id="rId34"/>
    <p:sldId id="1171" r:id="rId35"/>
    <p:sldId id="1172" r:id="rId36"/>
    <p:sldId id="1173" r:id="rId37"/>
    <p:sldId id="1174" r:id="rId38"/>
    <p:sldId id="1175" r:id="rId39"/>
    <p:sldId id="1176" r:id="rId40"/>
    <p:sldId id="1177" r:id="rId41"/>
    <p:sldId id="1178" r:id="rId42"/>
    <p:sldId id="1179" r:id="rId43"/>
    <p:sldId id="1180" r:id="rId44"/>
    <p:sldId id="1181" r:id="rId45"/>
    <p:sldId id="1182" r:id="rId46"/>
    <p:sldId id="1183" r:id="rId47"/>
    <p:sldId id="1184" r:id="rId48"/>
    <p:sldId id="1185" r:id="rId49"/>
    <p:sldId id="1186" r:id="rId50"/>
    <p:sldId id="1187" r:id="rId5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Argumentos de 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, </a:t>
            </a:r>
            <a:r>
              <a:rPr lang="pt-BR" sz="2100" b="1" dirty="0" smtClean="0"/>
              <a:t>manterão o mesmo valor que o parâmetro tinha </a:t>
            </a:r>
            <a:r>
              <a:rPr lang="pt-BR" sz="2100" dirty="0" smtClean="0"/>
              <a:t>quando foi passado ao método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 </a:t>
            </a:r>
            <a:r>
              <a:rPr lang="pt-BR" sz="2100" b="1" dirty="0" smtClean="0"/>
              <a:t>não são requeridos no exame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dirty="0" err="1" smtClean="0"/>
              <a:t>static</a:t>
            </a:r>
            <a:r>
              <a:rPr lang="pt-BR" dirty="0" smtClean="0"/>
              <a:t>, nem final ou 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dois 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ou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b="1" dirty="0" smtClean="0"/>
              <a:t>final primitivas tem seu valor imutável </a:t>
            </a:r>
            <a:r>
              <a:rPr lang="pt-BR" sz="2100" dirty="0" smtClean="0"/>
              <a:t>e as de </a:t>
            </a:r>
            <a:r>
              <a:rPr lang="pt-BR" sz="2100" b="1" dirty="0" smtClean="0"/>
              <a:t>referência não permitem mudar a referência apontada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static</a:t>
            </a:r>
            <a:r>
              <a:rPr lang="pt-BR" sz="2100" dirty="0" smtClean="0"/>
              <a:t> existirão independentemente de haver instância da classe e é </a:t>
            </a:r>
            <a:r>
              <a:rPr lang="pt-BR" sz="2100" b="1" dirty="0" smtClean="0"/>
              <a:t>compartilhada dentre as possíveis instância criadas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Pra encerrar o capítulo...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1705</Words>
  <Application>Microsoft Office PowerPoint</Application>
  <PresentationFormat>Apresentação na tela (4:3)</PresentationFormat>
  <Paragraphs>211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Apresentação do PowerPoint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575</cp:revision>
  <cp:lastPrinted>2016-01-19T16:38:17Z</cp:lastPrinted>
  <dcterms:created xsi:type="dcterms:W3CDTF">2014-06-11T11:16:34Z</dcterms:created>
  <dcterms:modified xsi:type="dcterms:W3CDTF">2016-08-04T18:34:51Z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