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BA3AF-3DF2-4458-8470-11492CE8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90FCC-CAA1-42BC-9864-666E4EB0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55761-8FCF-4E42-AD73-57817A2B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706CF-BDEB-4E06-8E01-59B35632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CCA55-080D-4E6D-B533-146F255D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9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D793-9DAA-4BBF-B9A9-9B25B6E1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6416BD-2786-4BFA-947D-C5990D45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382CA-98EC-4C7D-8B40-38E4CD36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B58A0-DF4F-4CB3-A1A4-3DD8EF29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74521-A0EC-40B4-867D-CD863F70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22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16900B-134E-4168-9659-8E8BCA76F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0FFB17-2549-4DFD-9D81-8AE37E49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2FDC0-6C30-4F84-BEB5-B91D9E35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D94A0-D957-4D88-B89C-2B9602AE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720DD-E8B7-471E-80E9-3F288DF9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05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9D7B8-9C95-44F3-BB1C-6E1453C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7D459-9883-428F-ACD7-C4B20D51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C36FC-978F-4EA6-8F43-2A3C0844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02534-28B2-4A5E-B077-6F2DB113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75750-261F-4D61-ADB0-970FBFAD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ED491-D584-46A4-9ECC-4F02BBBF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FEFB8-C75D-4C77-9DF7-BA89542F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E096F-5843-4606-8C02-239CD816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5740B-BF93-492E-9D7C-9076522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A8673-FEF4-43F1-9182-4FB87C72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5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B907-6B38-4FE4-9B36-B0B506C7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67958-C33D-4899-923D-DB50AF563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260D3-34B5-4AE6-BA9C-F3783FD7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C2EBEA-BC4A-4B1D-9017-A248B083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5BBF8C-ABDD-4AFE-AB24-0BC660F8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1508D-24B1-41D0-B00E-833D3871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72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25BF4-7A37-4B6F-A8D2-9F7903B3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2C1C3-309D-4FC4-8552-90FE3FB7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BC929-2474-42E3-B375-2A14467E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1E5153-11EC-4DB5-B801-B1C09E6C1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7DB170-6683-43EA-8828-D526B1CD5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2CC76A-766F-41DE-B5C8-6D6D51A7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1DF9B8-AA5C-4B3F-A5AA-D94E4114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A7A105-04E6-437D-BBB0-CEC8787B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6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E9CE-58C0-400B-A511-528D10F8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B7C3B5-A138-4B37-841A-BBC61EF5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B7E232-4A9E-4827-9FE4-3DE51E7F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E3ACD-A2B9-40D1-985B-CAB12D61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C6BC3B-D4F1-4B64-AAE0-384A2C4E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9458D3-5649-4615-8D71-41D561A5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07C818-81F9-4AF7-984E-80CC0329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5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D8795-A5F3-4675-AA8A-4E1686C4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3AAF6-E140-42E3-89A3-39C3DFBA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7D2484-E83D-4725-8F03-3E1437C4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79D14-6134-41E4-99B0-7F59EA6D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DF73C-FAFE-4D0D-957E-9F7CF176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FCD838-26B8-4EB1-B56C-C4239EE4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7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52883-14C1-4A45-BB8B-37AB044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6767D8-B885-4FFD-8888-E61111122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45BC4-783B-4CC4-B966-D34E1A36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68E92-92A6-492A-8E41-1D3BE9DF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027CB0-CE1A-4D70-855C-A2687AC7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F7209-8CCC-443A-A8F4-CF5BC492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6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7EC338-DF76-4850-8B2B-CFE07D9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9B8FC-54EF-4E49-B0F4-A3799BE3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2C7DA-0009-4A1C-A54B-24FD43315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DFB8-60EF-45FC-A611-5E785EB9CA1A}" type="datetimeFigureOut">
              <a:rPr lang="es-ES" smtClean="0"/>
              <a:t>19/05/2019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D7DC0-EBF6-4DDD-BB0A-FD303C3ED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9A584-A389-4E91-BFE0-D74DD8B0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01DF-D626-4C07-B56A-929E205DE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47C7-2B65-4245-9A4E-772FFAACC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Estructuras dinámicas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A0E9AB-49A7-415D-953F-06FF5671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2</a:t>
            </a:r>
          </a:p>
        </p:txBody>
      </p:sp>
    </p:spTree>
    <p:extLst>
      <p:ext uri="{BB962C8B-B14F-4D97-AF65-F5344CB8AC3E}">
        <p14:creationId xmlns:p14="http://schemas.microsoft.com/office/powerpoint/2010/main" val="255642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5"/>
            <a:ext cx="11139588" cy="3108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recorrerLista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recorrer.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"]-&gt;"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recorrer.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8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1"/>
            <a:ext cx="10515600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estaVacia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7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10515600" cy="39703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agregarAlFinal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estaVacia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4"/>
            <a:ext cx="10515600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borrarDelInicio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6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6"/>
            <a:ext cx="10515600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borrarDelFinal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temporal=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temporal=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=temporal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9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259B7-E3E3-4455-A7C9-7E85B7F4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DCF6C-3289-43D4-8F41-8F9AF68E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estáticas: arreglos, registros..</a:t>
            </a:r>
          </a:p>
          <a:p>
            <a:r>
              <a:rPr lang="es-ES" dirty="0"/>
              <a:t>Lineal</a:t>
            </a:r>
          </a:p>
          <a:p>
            <a:r>
              <a:rPr lang="es-ES" dirty="0"/>
              <a:t>Dinámica</a:t>
            </a:r>
          </a:p>
          <a:p>
            <a:r>
              <a:rPr lang="es-ES" dirty="0"/>
              <a:t>Predecesor</a:t>
            </a:r>
          </a:p>
          <a:p>
            <a:r>
              <a:rPr lang="es-ES" dirty="0"/>
              <a:t>Sucesor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323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259B7-E3E3-4455-A7C9-7E85B7F4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DCF6C-3289-43D4-8F41-8F9AF68E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nodos</a:t>
            </a:r>
          </a:p>
          <a:p>
            <a:r>
              <a:rPr lang="es-ES" dirty="0" smtClean="0"/>
              <a:t>punteros: variable “tipo” puntero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237FC0-62FF-4E59-8C8B-3235D640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22" y="3472863"/>
            <a:ext cx="7593495" cy="8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1FC2-A861-4A0F-96FB-05EC5DA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5495C-74B8-49FB-81D8-C56A8CFD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</a:t>
            </a:r>
          </a:p>
          <a:p>
            <a:r>
              <a:rPr lang="es-ES" dirty="0"/>
              <a:t>R</a:t>
            </a:r>
            <a:r>
              <a:rPr lang="es-ES" dirty="0" smtClean="0"/>
              <a:t>ecorrido</a:t>
            </a:r>
            <a:endParaRPr lang="es-ES" dirty="0"/>
          </a:p>
          <a:p>
            <a:r>
              <a:rPr lang="es-ES" dirty="0"/>
              <a:t>Inserción</a:t>
            </a:r>
          </a:p>
          <a:p>
            <a:r>
              <a:rPr lang="es-ES" dirty="0"/>
              <a:t>Eliminación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18E987-97B7-4862-9D73-2A496E4ED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34" y="1690687"/>
            <a:ext cx="7876015" cy="41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1FC2-A861-4A0F-96FB-05EC5DA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5495C-74B8-49FB-81D8-C56A8CFD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simples</a:t>
            </a:r>
          </a:p>
          <a:p>
            <a:r>
              <a:rPr lang="es-ES" dirty="0"/>
              <a:t>dobles</a:t>
            </a:r>
          </a:p>
          <a:p>
            <a:r>
              <a:rPr lang="es-ES" dirty="0"/>
              <a:t>circular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9D9B58-D118-4954-83FD-25786CF13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39" y="2217255"/>
            <a:ext cx="7964066" cy="14837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5F5B1A-2A29-4BB0-A69D-F9344BF1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34" y="4494971"/>
            <a:ext cx="8025156" cy="13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1FC2-A861-4A0F-96FB-05EC5DAD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02" t="38799" r="27834" b="39286"/>
          <a:stretch/>
        </p:blipFill>
        <p:spPr>
          <a:xfrm>
            <a:off x="1933304" y="2338252"/>
            <a:ext cx="8368286" cy="25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NODO</a:t>
            </a:r>
            <a:endParaRPr lang="es-A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11139588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puntero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enlace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d){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final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8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6"/>
            <a:ext cx="10515600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estaVacia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LISTA</a:t>
            </a:r>
            <a:endParaRPr lang="es-A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7"/>
            <a:ext cx="10515600" cy="26776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agregarAlInicio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9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84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de Office</vt:lpstr>
      <vt:lpstr>Estructuras dinámicas</vt:lpstr>
      <vt:lpstr>Listas </vt:lpstr>
      <vt:lpstr>Listas </vt:lpstr>
      <vt:lpstr>listas</vt:lpstr>
      <vt:lpstr>listas</vt:lpstr>
      <vt:lpstr>listas</vt:lpstr>
      <vt:lpstr>Definir NODO</vt:lpstr>
      <vt:lpstr>Definir LISTA</vt:lpstr>
      <vt:lpstr>Definir LISTA</vt:lpstr>
      <vt:lpstr>Definir LISTA</vt:lpstr>
      <vt:lpstr>Definir LISTA</vt:lpstr>
      <vt:lpstr>Definir LISTA</vt:lpstr>
      <vt:lpstr>Definir LISTA</vt:lpstr>
      <vt:lpstr>Definir 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dinámicas</dc:title>
  <dc:creator>fernando ariel figueredo</dc:creator>
  <cp:lastModifiedBy>fernando ariel figueredo</cp:lastModifiedBy>
  <cp:revision>12</cp:revision>
  <dcterms:created xsi:type="dcterms:W3CDTF">2019-05-18T19:15:44Z</dcterms:created>
  <dcterms:modified xsi:type="dcterms:W3CDTF">2019-05-20T14:29:21Z</dcterms:modified>
</cp:coreProperties>
</file>