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621B-1F2D-4DC0-A702-DE16D6E2B4E7}" type="datetimeFigureOut">
              <a:rPr lang="es-AR" smtClean="0"/>
              <a:t>7/4/2019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35F-F206-4C6B-8CD4-B4C70ECDE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697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621B-1F2D-4DC0-A702-DE16D6E2B4E7}" type="datetimeFigureOut">
              <a:rPr lang="es-AR" smtClean="0"/>
              <a:t>7/4/2019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35F-F206-4C6B-8CD4-B4C70ECDE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2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621B-1F2D-4DC0-A702-DE16D6E2B4E7}" type="datetimeFigureOut">
              <a:rPr lang="es-AR" smtClean="0"/>
              <a:t>7/4/2019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35F-F206-4C6B-8CD4-B4C70ECDE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608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621B-1F2D-4DC0-A702-DE16D6E2B4E7}" type="datetimeFigureOut">
              <a:rPr lang="es-AR" smtClean="0"/>
              <a:t>7/4/2019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35F-F206-4C6B-8CD4-B4C70ECDE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97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621B-1F2D-4DC0-A702-DE16D6E2B4E7}" type="datetimeFigureOut">
              <a:rPr lang="es-AR" smtClean="0"/>
              <a:t>7/4/2019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35F-F206-4C6B-8CD4-B4C70ECDE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101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621B-1F2D-4DC0-A702-DE16D6E2B4E7}" type="datetimeFigureOut">
              <a:rPr lang="es-AR" smtClean="0"/>
              <a:t>7/4/2019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35F-F206-4C6B-8CD4-B4C70ECDE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06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621B-1F2D-4DC0-A702-DE16D6E2B4E7}" type="datetimeFigureOut">
              <a:rPr lang="es-AR" smtClean="0"/>
              <a:t>7/4/2019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35F-F206-4C6B-8CD4-B4C70ECDE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616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621B-1F2D-4DC0-A702-DE16D6E2B4E7}" type="datetimeFigureOut">
              <a:rPr lang="es-AR" smtClean="0"/>
              <a:t>7/4/2019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35F-F206-4C6B-8CD4-B4C70ECDE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819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621B-1F2D-4DC0-A702-DE16D6E2B4E7}" type="datetimeFigureOut">
              <a:rPr lang="es-AR" smtClean="0"/>
              <a:t>7/4/2019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35F-F206-4C6B-8CD4-B4C70ECDE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057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621B-1F2D-4DC0-A702-DE16D6E2B4E7}" type="datetimeFigureOut">
              <a:rPr lang="es-AR" smtClean="0"/>
              <a:t>7/4/2019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35F-F206-4C6B-8CD4-B4C70ECDE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233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621B-1F2D-4DC0-A702-DE16D6E2B4E7}" type="datetimeFigureOut">
              <a:rPr lang="es-AR" smtClean="0"/>
              <a:t>7/4/2019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35F-F206-4C6B-8CD4-B4C70ECDE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930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621B-1F2D-4DC0-A702-DE16D6E2B4E7}" type="datetimeFigureOut">
              <a:rPr lang="es-AR" smtClean="0"/>
              <a:t>7/4/2019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635F-F206-4C6B-8CD4-B4C70ECDE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148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82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AR" dirty="0" smtClean="0"/>
              <a:t>Subprogramas</a:t>
            </a:r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Aceptar datos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Realizar cálculos (encapsulados)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Devolver resultados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5961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8408" t="62411" r="24566" b="16160"/>
          <a:stretch/>
        </p:blipFill>
        <p:spPr>
          <a:xfrm>
            <a:off x="457199" y="770708"/>
            <a:ext cx="11562374" cy="244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9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82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AR" dirty="0" smtClean="0"/>
              <a:t>Recursividad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838200" y="1890989"/>
            <a:ext cx="10515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4000" dirty="0">
                <a:latin typeface="Arial" panose="020B0604020202020204" pitchFamily="34" charset="0"/>
              </a:rPr>
              <a:t>Un </a:t>
            </a:r>
            <a:r>
              <a:rPr lang="es-419" sz="4000" i="1" dirty="0">
                <a:latin typeface="Arial" panose="020B0604020202020204" pitchFamily="34" charset="0"/>
              </a:rPr>
              <a:t>procedimiento </a:t>
            </a:r>
            <a:r>
              <a:rPr lang="es-419" sz="4000" dirty="0">
                <a:latin typeface="Arial" panose="020B0604020202020204" pitchFamily="34" charset="0"/>
              </a:rPr>
              <a:t>o </a:t>
            </a:r>
            <a:r>
              <a:rPr lang="es-419" sz="4000" i="1" dirty="0">
                <a:latin typeface="Arial" panose="020B0604020202020204" pitchFamily="34" charset="0"/>
              </a:rPr>
              <a:t>función recursiva </a:t>
            </a:r>
            <a:r>
              <a:rPr lang="es-419" sz="4000" dirty="0">
                <a:latin typeface="Arial" panose="020B0604020202020204" pitchFamily="34" charset="0"/>
              </a:rPr>
              <a:t>es aquella que se llama a sí misma</a:t>
            </a:r>
            <a:endParaRPr lang="es-AR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646" t="23661" r="7498" b="42946"/>
          <a:stretch/>
        </p:blipFill>
        <p:spPr>
          <a:xfrm>
            <a:off x="117567" y="3866605"/>
            <a:ext cx="11691256" cy="244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8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82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AR" dirty="0" smtClean="0"/>
              <a:t>Recursividad</a:t>
            </a:r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3288" t="31518" r="23060" b="14911"/>
          <a:stretch/>
        </p:blipFill>
        <p:spPr>
          <a:xfrm>
            <a:off x="65314" y="1240971"/>
            <a:ext cx="11669485" cy="552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8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82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AR" dirty="0" smtClean="0"/>
              <a:t>Recursividad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838199" y="1632857"/>
            <a:ext cx="1076161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Ä"/>
            </a:pPr>
            <a:r>
              <a:rPr lang="es-419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Siempre </a:t>
            </a:r>
            <a:r>
              <a:rPr lang="es-419" sz="2800" dirty="0">
                <a:solidFill>
                  <a:srgbClr val="000000"/>
                </a:solidFill>
                <a:latin typeface="Arial" panose="020B0604020202020204" pitchFamily="34" charset="0"/>
              </a:rPr>
              <a:t>debe estar definida una condición que implique la terminación</a:t>
            </a:r>
            <a:r>
              <a:rPr lang="es-419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Ä"/>
            </a:pPr>
            <a:endParaRPr lang="es-419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Ä"/>
            </a:pPr>
            <a:r>
              <a:rPr lang="es-419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Siempre </a:t>
            </a:r>
            <a:r>
              <a:rPr lang="es-419" sz="2800" dirty="0">
                <a:solidFill>
                  <a:srgbClr val="000000"/>
                </a:solidFill>
                <a:latin typeface="Arial" panose="020B0604020202020204" pitchFamily="34" charset="0"/>
              </a:rPr>
              <a:t>se deben tener en cuenta uno o más casos base, que se </a:t>
            </a:r>
            <a:r>
              <a:rPr lang="es-419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puedan </a:t>
            </a:r>
            <a:r>
              <a:rPr lang="es-A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resolver </a:t>
            </a:r>
            <a:r>
              <a:rPr lang="es-AR" sz="2800" dirty="0">
                <a:solidFill>
                  <a:srgbClr val="000000"/>
                </a:solidFill>
                <a:latin typeface="Arial" panose="020B0604020202020204" pitchFamily="34" charset="0"/>
              </a:rPr>
              <a:t>sin recursión</a:t>
            </a:r>
            <a:r>
              <a:rPr lang="es-A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Ä"/>
            </a:pPr>
            <a:endParaRPr lang="es-AR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Ä"/>
            </a:pPr>
            <a:r>
              <a:rPr lang="es-419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Progreso</a:t>
            </a:r>
            <a:r>
              <a:rPr lang="es-419" sz="2800" dirty="0">
                <a:solidFill>
                  <a:srgbClr val="000000"/>
                </a:solidFill>
                <a:latin typeface="Arial" panose="020B0604020202020204" pitchFamily="34" charset="0"/>
              </a:rPr>
              <a:t>: para los casos que deben resolverse </a:t>
            </a:r>
            <a:r>
              <a:rPr lang="es-419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recursivamente</a:t>
            </a:r>
            <a:r>
              <a:rPr lang="es-419" sz="2800" dirty="0">
                <a:solidFill>
                  <a:srgbClr val="000000"/>
                </a:solidFill>
                <a:latin typeface="Arial" panose="020B0604020202020204" pitchFamily="34" charset="0"/>
              </a:rPr>
              <a:t>, la </a:t>
            </a:r>
            <a:r>
              <a:rPr lang="es-419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llamada </a:t>
            </a:r>
            <a:r>
              <a:rPr lang="es-A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recursiva </a:t>
            </a:r>
            <a:r>
              <a:rPr lang="es-AR" sz="2800" dirty="0">
                <a:solidFill>
                  <a:srgbClr val="000000"/>
                </a:solidFill>
                <a:latin typeface="Arial" panose="020B0604020202020204" pitchFamily="34" charset="0"/>
              </a:rPr>
              <a:t>siempre debe tender a un caso base</a:t>
            </a:r>
            <a:r>
              <a:rPr lang="es-A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Ä"/>
            </a:pPr>
            <a:endParaRPr lang="es-AR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Ä"/>
            </a:pPr>
            <a:r>
              <a:rPr lang="es-A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Profundidad finita y pequeña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70117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650" t="18303" r="36212" b="20982"/>
          <a:stretch/>
        </p:blipFill>
        <p:spPr>
          <a:xfrm>
            <a:off x="0" y="-235134"/>
            <a:ext cx="12243279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1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22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AR" dirty="0" smtClean="0"/>
              <a:t>Subprogramas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4392" t="38304" r="36413" b="30446"/>
          <a:stretch/>
        </p:blipFill>
        <p:spPr>
          <a:xfrm>
            <a:off x="838200" y="1502228"/>
            <a:ext cx="10753342" cy="384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82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AR" dirty="0" smtClean="0"/>
              <a:t>Subprogramas</a:t>
            </a:r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Funciones</a:t>
            </a:r>
          </a:p>
          <a:p>
            <a:r>
              <a:rPr lang="es-AR" dirty="0" smtClean="0"/>
              <a:t>Procedimientos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Métodos (objeto o clase)</a:t>
            </a:r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2" name="Rectángulo 1"/>
          <p:cNvSpPr/>
          <p:nvPr/>
        </p:nvSpPr>
        <p:spPr>
          <a:xfrm>
            <a:off x="1384663" y="4611189"/>
            <a:ext cx="2116183" cy="9405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  <a:r>
              <a:rPr lang="es-AR" dirty="0" smtClean="0"/>
              <a:t>rgumentos</a:t>
            </a:r>
            <a:endParaRPr lang="es-AR" dirty="0"/>
          </a:p>
        </p:txBody>
      </p:sp>
      <p:sp>
        <p:nvSpPr>
          <p:cNvPr id="3" name="Flecha derecha 2"/>
          <p:cNvSpPr/>
          <p:nvPr/>
        </p:nvSpPr>
        <p:spPr>
          <a:xfrm>
            <a:off x="3683726" y="4820194"/>
            <a:ext cx="979714" cy="5094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4846320" y="4611189"/>
            <a:ext cx="2116183" cy="9405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Acciones	</a:t>
            </a:r>
            <a:endParaRPr lang="es-AR" dirty="0"/>
          </a:p>
        </p:txBody>
      </p:sp>
      <p:sp>
        <p:nvSpPr>
          <p:cNvPr id="8" name="Flecha derecha 7"/>
          <p:cNvSpPr/>
          <p:nvPr/>
        </p:nvSpPr>
        <p:spPr>
          <a:xfrm>
            <a:off x="7028906" y="4884624"/>
            <a:ext cx="979714" cy="5094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/>
          <p:cNvSpPr/>
          <p:nvPr/>
        </p:nvSpPr>
        <p:spPr>
          <a:xfrm>
            <a:off x="8191500" y="4675619"/>
            <a:ext cx="2116183" cy="9405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</a:t>
            </a:r>
            <a:r>
              <a:rPr lang="es-AR" dirty="0" smtClean="0"/>
              <a:t>esultado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7993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82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AR" dirty="0" smtClean="0"/>
              <a:t>Subprogramas</a:t>
            </a:r>
            <a:endParaRPr lang="es-AR" dirty="0"/>
          </a:p>
        </p:txBody>
      </p:sp>
      <p:sp>
        <p:nvSpPr>
          <p:cNvPr id="10" name="Rectángulo 9"/>
          <p:cNvSpPr/>
          <p:nvPr/>
        </p:nvSpPr>
        <p:spPr>
          <a:xfrm>
            <a:off x="1254035" y="2356059"/>
            <a:ext cx="9287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200" b="1" dirty="0" err="1">
                <a:latin typeface="Courier New" panose="02070309020205020404" pitchFamily="49" charset="0"/>
              </a:rPr>
              <a:t>Nombre_función</a:t>
            </a:r>
            <a:r>
              <a:rPr lang="es-419" sz="3200" b="1" dirty="0">
                <a:latin typeface="Courier New" panose="02070309020205020404" pitchFamily="49" charset="0"/>
              </a:rPr>
              <a:t> </a:t>
            </a:r>
            <a:r>
              <a:rPr lang="es-419" sz="3200" dirty="0">
                <a:latin typeface="Arial" panose="020B0604020202020204" pitchFamily="34" charset="0"/>
              </a:rPr>
              <a:t>(</a:t>
            </a:r>
            <a:r>
              <a:rPr lang="es-419" sz="3200" i="1" dirty="0">
                <a:latin typeface="Arial" panose="020B0604020202020204" pitchFamily="34" charset="0"/>
              </a:rPr>
              <a:t>lista de parámetros </a:t>
            </a:r>
            <a:r>
              <a:rPr lang="es-419" sz="3200" i="1" dirty="0" smtClean="0">
                <a:latin typeface="Arial" panose="020B0604020202020204" pitchFamily="34" charset="0"/>
              </a:rPr>
              <a:t>formales</a:t>
            </a:r>
            <a:r>
              <a:rPr lang="es-419" sz="3200" dirty="0" smtClean="0">
                <a:latin typeface="Arial" panose="020B0604020202020204" pitchFamily="34" charset="0"/>
              </a:rPr>
              <a:t>)</a:t>
            </a:r>
            <a:endParaRPr lang="es-AR" sz="3200" dirty="0"/>
          </a:p>
        </p:txBody>
      </p:sp>
      <p:sp>
        <p:nvSpPr>
          <p:cNvPr id="11" name="Rectángulo 10"/>
          <p:cNvSpPr/>
          <p:nvPr/>
        </p:nvSpPr>
        <p:spPr>
          <a:xfrm>
            <a:off x="1254035" y="3588712"/>
            <a:ext cx="9287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200" b="1" dirty="0" err="1">
                <a:latin typeface="Courier New" panose="02070309020205020404" pitchFamily="49" charset="0"/>
              </a:rPr>
              <a:t>Nombre_función</a:t>
            </a:r>
            <a:r>
              <a:rPr lang="es-419" sz="3200" b="1" dirty="0">
                <a:latin typeface="Courier New" panose="02070309020205020404" pitchFamily="49" charset="0"/>
              </a:rPr>
              <a:t> </a:t>
            </a:r>
            <a:r>
              <a:rPr lang="es-419" sz="3200" dirty="0">
                <a:latin typeface="Arial" panose="020B0604020202020204" pitchFamily="34" charset="0"/>
              </a:rPr>
              <a:t>(</a:t>
            </a:r>
            <a:r>
              <a:rPr lang="es-419" sz="3200" i="1" dirty="0">
                <a:latin typeface="Arial" panose="020B0604020202020204" pitchFamily="34" charset="0"/>
              </a:rPr>
              <a:t>lista de parámetros actuales</a:t>
            </a:r>
            <a:r>
              <a:rPr lang="es-419" sz="3200" dirty="0">
                <a:latin typeface="Arial" panose="020B0604020202020204" pitchFamily="34" charset="0"/>
              </a:rPr>
              <a:t>)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403012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82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AR" dirty="0" smtClean="0"/>
              <a:t>Variables</a:t>
            </a:r>
            <a:endParaRPr lang="es-AR" dirty="0"/>
          </a:p>
        </p:txBody>
      </p:sp>
      <p:sp>
        <p:nvSpPr>
          <p:cNvPr id="10" name="Rectángulo 9"/>
          <p:cNvSpPr/>
          <p:nvPr/>
        </p:nvSpPr>
        <p:spPr>
          <a:xfrm>
            <a:off x="1254035" y="2356059"/>
            <a:ext cx="9287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200" b="1" dirty="0" smtClean="0">
                <a:latin typeface="Courier New" panose="02070309020205020404" pitchFamily="49" charset="0"/>
              </a:rPr>
              <a:t>locales</a:t>
            </a:r>
            <a:endParaRPr lang="es-AR" sz="3200" dirty="0"/>
          </a:p>
        </p:txBody>
      </p:sp>
      <p:sp>
        <p:nvSpPr>
          <p:cNvPr id="11" name="Rectángulo 10"/>
          <p:cNvSpPr/>
          <p:nvPr/>
        </p:nvSpPr>
        <p:spPr>
          <a:xfrm>
            <a:off x="1254035" y="3588712"/>
            <a:ext cx="9287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dirty="0" smtClean="0"/>
              <a:t>globales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40256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82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AR" dirty="0" smtClean="0"/>
              <a:t>Variables</a:t>
            </a:r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8158" t="32857" r="37047" b="11213"/>
          <a:stretch/>
        </p:blipFill>
        <p:spPr>
          <a:xfrm>
            <a:off x="3254186" y="1309490"/>
            <a:ext cx="6046567" cy="546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344" t="25804" r="59906" b="47946"/>
          <a:stretch/>
        </p:blipFill>
        <p:spPr>
          <a:xfrm>
            <a:off x="718456" y="365759"/>
            <a:ext cx="10792227" cy="42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3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047" t="34018" r="54785" b="49911"/>
          <a:stretch/>
        </p:blipFill>
        <p:spPr>
          <a:xfrm>
            <a:off x="836022" y="457200"/>
            <a:ext cx="10668001" cy="2286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248" t="39554" r="52476" b="29375"/>
          <a:stretch/>
        </p:blipFill>
        <p:spPr>
          <a:xfrm>
            <a:off x="1463038" y="2971843"/>
            <a:ext cx="9849395" cy="388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847" t="29018" r="41031" b="48839"/>
          <a:stretch/>
        </p:blipFill>
        <p:spPr>
          <a:xfrm>
            <a:off x="195941" y="587829"/>
            <a:ext cx="11895412" cy="26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77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113</Words>
  <Application>Microsoft Office PowerPoint</Application>
  <PresentationFormat>Panorámica</PresentationFormat>
  <Paragraphs>31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Tema de Office</vt:lpstr>
      <vt:lpstr>Subprogramas</vt:lpstr>
      <vt:lpstr>Subprogramas</vt:lpstr>
      <vt:lpstr>Subprogramas</vt:lpstr>
      <vt:lpstr>Subprogramas</vt:lpstr>
      <vt:lpstr>Variables</vt:lpstr>
      <vt:lpstr>Variables</vt:lpstr>
      <vt:lpstr>Presentación de PowerPoint</vt:lpstr>
      <vt:lpstr>Presentación de PowerPoint</vt:lpstr>
      <vt:lpstr>Presentación de PowerPoint</vt:lpstr>
      <vt:lpstr>Presentación de PowerPoint</vt:lpstr>
      <vt:lpstr>Recursividad</vt:lpstr>
      <vt:lpstr>Recursividad</vt:lpstr>
      <vt:lpstr>Recursividad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Subprogramas</dc:title>
  <dc:creator>fernando ariel figueredo</dc:creator>
  <cp:lastModifiedBy>fernando ariel figueredo</cp:lastModifiedBy>
  <cp:revision>10</cp:revision>
  <dcterms:created xsi:type="dcterms:W3CDTF">2019-04-07T22:00:53Z</dcterms:created>
  <dcterms:modified xsi:type="dcterms:W3CDTF">2019-04-08T16:37:05Z</dcterms:modified>
</cp:coreProperties>
</file>