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69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2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6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80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76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46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615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566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6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86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97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PILAS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INSERTAR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143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CONTAR POSICIONES</a:t>
            </a:r>
            <a:endParaRPr lang="es-A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" y="1639786"/>
            <a:ext cx="7058343" cy="397031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contarElementos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7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r>
              <a:rPr lang="es-AR" dirty="0" smtClean="0"/>
              <a:t>CONTAR POSICIONES</a:t>
            </a:r>
            <a:endParaRPr lang="es-A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76076"/>
            <a:ext cx="11534503" cy="61247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insertarPosicion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temporal=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anterior=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contarElementos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(p&gt;x){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posicion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estaVacia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|| p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agregarAlInicio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 == x)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agregarAlFinal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p)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anterior = temporal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anterior.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nuevo.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temporal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44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de Office</vt:lpstr>
      <vt:lpstr>PILAS</vt:lpstr>
      <vt:lpstr>CONTAR POSICIONES</vt:lpstr>
      <vt:lpstr>CONTAR POSICIONES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PILAS</dc:title>
  <dc:creator>fernando ariel figueredo</dc:creator>
  <cp:lastModifiedBy>fernando ariel figueredo</cp:lastModifiedBy>
  <cp:revision>1</cp:revision>
  <dcterms:created xsi:type="dcterms:W3CDTF">2019-05-27T17:11:41Z</dcterms:created>
  <dcterms:modified xsi:type="dcterms:W3CDTF">2019-05-27T17:12:16Z</dcterms:modified>
</cp:coreProperties>
</file>