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FC0ED-ADE7-4B2F-BAF6-9E6CE6B88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DB730-EC07-4FC6-BFE2-1DA50F8EC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148A09-5363-4088-86EB-D3523237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25B3-9A52-411F-AC1B-78807C623759}" type="datetimeFigureOut">
              <a:rPr lang="es-AR" smtClean="0"/>
              <a:t>2/5/2018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B3164F-3588-422B-B84E-78763017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105B03-6AD1-4B67-8299-E327AFF8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2215-375D-416A-883A-3410B7E859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589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DA478-C9CF-4874-A228-99CE07E7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28BA1-9662-46DE-9577-587D86400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E07954-E5A7-4FCB-89D0-7098D64F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25B3-9A52-411F-AC1B-78807C623759}" type="datetimeFigureOut">
              <a:rPr lang="es-AR" smtClean="0"/>
              <a:t>2/5/2018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A85632-EDCA-4863-9E4C-4295B100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BCF9E7-5AF3-4910-8D33-794B4805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2215-375D-416A-883A-3410B7E859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526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0DC144-6255-4E70-9F2F-4BD758E79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F601FF-A33D-47DB-9598-2B5F02C47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99486F-83FA-4946-AA59-3127047E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25B3-9A52-411F-AC1B-78807C623759}" type="datetimeFigureOut">
              <a:rPr lang="es-AR" smtClean="0"/>
              <a:t>2/5/2018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3D651-366E-4E7F-99A0-8CE6B07B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BA1511-F03D-43C6-82E8-3EECD440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2215-375D-416A-883A-3410B7E859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183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0842A-BEFB-425F-8F8B-703EE397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A18A1C-5D9C-414F-9514-ED311512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4FFB4E-A685-4619-A8F9-AF7E52EF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25B3-9A52-411F-AC1B-78807C623759}" type="datetimeFigureOut">
              <a:rPr lang="es-AR" smtClean="0"/>
              <a:t>2/5/2018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D11585-564C-4231-A418-CDFAD639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1D8530-BD7C-4D09-871D-1DB87CF3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2215-375D-416A-883A-3410B7E859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900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9C74F-E142-4449-8D7B-A0F10286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762704-66D5-46ED-A49E-61D4F50D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76CA5-1684-4615-B10F-5AFDCE51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25B3-9A52-411F-AC1B-78807C623759}" type="datetimeFigureOut">
              <a:rPr lang="es-AR" smtClean="0"/>
              <a:t>2/5/2018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A65E69-7065-4EDA-872D-10EE8FBA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A1B82-DB81-4976-9A2F-1B003B58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2215-375D-416A-883A-3410B7E859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609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C64B6-2BC3-49BF-AC80-AD4F2AA9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43C92-3527-493E-9E7E-8124A369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C5CE3C-661A-49E4-8577-315EA4E19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450A77-8F9F-4CFF-8115-CF2F63FD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25B3-9A52-411F-AC1B-78807C623759}" type="datetimeFigureOut">
              <a:rPr lang="es-AR" smtClean="0"/>
              <a:t>2/5/2018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44F6FD-7EA2-46ED-AB38-151F99C4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4AE0F1-03F8-4913-AA87-72585BBE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2215-375D-416A-883A-3410B7E859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717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34D54-7CA9-42DB-A1CB-B30920D8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4295F2-02EB-463B-95A4-B98731EF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94664B-D651-4A5B-82F9-465DD3A43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3CB02A-562E-4D21-BA02-2BBDC0953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322FC4-5545-4821-A38C-70F132557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A0692C-8948-4518-9267-E0D7C41F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25B3-9A52-411F-AC1B-78807C623759}" type="datetimeFigureOut">
              <a:rPr lang="es-AR" smtClean="0"/>
              <a:t>2/5/2018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1555D02-A761-46CE-A7A2-EFFA9329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C7D0D8-7619-46EB-B1D7-49A16F9A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2215-375D-416A-883A-3410B7E859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912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0E2BE-1A1B-4E3D-BCAD-92C0DB2E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D24E91-13E8-4B5A-BC48-E6CF6F8D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25B3-9A52-411F-AC1B-78807C623759}" type="datetimeFigureOut">
              <a:rPr lang="es-AR" smtClean="0"/>
              <a:t>2/5/2018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145722-7041-4116-AC27-78C5F814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C9F341-5657-4319-B7B1-7DA24BCF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2215-375D-416A-883A-3410B7E859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061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9F77E3-9255-4547-8280-A6A00EB9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25B3-9A52-411F-AC1B-78807C623759}" type="datetimeFigureOut">
              <a:rPr lang="es-AR" smtClean="0"/>
              <a:t>2/5/2018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7781DB-F755-4EA8-B54B-AC884CF4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21270B-BD4A-47D1-A13D-FB6C9BC0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2215-375D-416A-883A-3410B7E859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08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870CA-CA8F-41CA-8C19-64C41A64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ECE16-7E32-4A00-A90B-B54DEBD3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67F0BC-EC47-47B4-9A45-0E8CFD46C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CFE54C-352B-4EF2-80D7-48083AEE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25B3-9A52-411F-AC1B-78807C623759}" type="datetimeFigureOut">
              <a:rPr lang="es-AR" smtClean="0"/>
              <a:t>2/5/2018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A16404-E88A-4554-92BF-1EEE99C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C90675-65AE-43B0-864D-11311BF3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2215-375D-416A-883A-3410B7E859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682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37122-613E-4C5C-92CB-37380F1A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3D701D-0C42-46BA-A1C4-4FBEF0103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567B4C-90D5-4E4E-ADA0-3C90B332A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3EB2CA-1036-4C12-9C7C-06A1F258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25B3-9A52-411F-AC1B-78807C623759}" type="datetimeFigureOut">
              <a:rPr lang="es-AR" smtClean="0"/>
              <a:t>2/5/2018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C29A25-A557-4515-8BCA-E851EA35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C0B9E-44BD-482F-92DC-8E353A85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2215-375D-416A-883A-3410B7E859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56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961604-348B-4D32-92BC-6A66EA32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9D3B29-6843-4FBF-8A3B-CB6F505BB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4E42F-561C-407D-A887-DA5727A4A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F25B3-9A52-411F-AC1B-78807C623759}" type="datetimeFigureOut">
              <a:rPr lang="es-AR" smtClean="0"/>
              <a:t>2/5/2018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F40AE0-A465-44AB-924F-0733228A4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D91E16-DB0A-4703-8E2A-42801FEFD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82215-375D-416A-883A-3410B7E859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818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C18DB2C-12CA-45C9-AAB1-700676D5188B}"/>
              </a:ext>
            </a:extLst>
          </p:cNvPr>
          <p:cNvSpPr/>
          <p:nvPr/>
        </p:nvSpPr>
        <p:spPr>
          <a:xfrm>
            <a:off x="335210" y="671119"/>
            <a:ext cx="1006679" cy="4530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:Retiro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5BEF588-5192-408C-8888-D7529D19FA3D}"/>
              </a:ext>
            </a:extLst>
          </p:cNvPr>
          <p:cNvSpPr/>
          <p:nvPr/>
        </p:nvSpPr>
        <p:spPr>
          <a:xfrm>
            <a:off x="2325148" y="671119"/>
            <a:ext cx="1240173" cy="4530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:Pantalla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14BE247-13CA-4D53-9916-C0C75E25AC8F}"/>
              </a:ext>
            </a:extLst>
          </p:cNvPr>
          <p:cNvSpPr/>
          <p:nvPr/>
        </p:nvSpPr>
        <p:spPr>
          <a:xfrm>
            <a:off x="3769453" y="671119"/>
            <a:ext cx="1240173" cy="4530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:Teclado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41782D2-28D2-4532-A076-D8806A42BD3A}"/>
              </a:ext>
            </a:extLst>
          </p:cNvPr>
          <p:cNvSpPr/>
          <p:nvPr/>
        </p:nvSpPr>
        <p:spPr>
          <a:xfrm>
            <a:off x="5213758" y="671119"/>
            <a:ext cx="1240173" cy="4530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:Banco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0F42600-D598-45E7-8B07-0882D3F89EAE}"/>
              </a:ext>
            </a:extLst>
          </p:cNvPr>
          <p:cNvSpPr/>
          <p:nvPr/>
        </p:nvSpPr>
        <p:spPr>
          <a:xfrm>
            <a:off x="6658063" y="671119"/>
            <a:ext cx="1240173" cy="4530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:Cuenta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49301E3-8A44-41F2-B9EF-A1C9C302389C}"/>
              </a:ext>
            </a:extLst>
          </p:cNvPr>
          <p:cNvSpPr/>
          <p:nvPr/>
        </p:nvSpPr>
        <p:spPr>
          <a:xfrm>
            <a:off x="8102368" y="671119"/>
            <a:ext cx="1511415" cy="4530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:Dispensador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9E9A05E-F9B2-4A43-9F2A-24E878F5C21C}"/>
              </a:ext>
            </a:extLst>
          </p:cNvPr>
          <p:cNvSpPr/>
          <p:nvPr/>
        </p:nvSpPr>
        <p:spPr>
          <a:xfrm>
            <a:off x="797656" y="1543573"/>
            <a:ext cx="75501" cy="48488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33897AC-4366-4047-93B6-86751A47B0BC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835407" y="1124125"/>
            <a:ext cx="3143" cy="4194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276229F-4ED5-4585-9BE2-E5FC58C19AC3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359482" y="1166112"/>
            <a:ext cx="34254" cy="22222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68DAF6F-103C-4684-B833-45C419ACA7A9}"/>
              </a:ext>
            </a:extLst>
          </p:cNvPr>
          <p:cNvSpPr/>
          <p:nvPr/>
        </p:nvSpPr>
        <p:spPr>
          <a:xfrm>
            <a:off x="4350394" y="1782578"/>
            <a:ext cx="68508" cy="277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40C5C49-1D30-41FC-91AF-208740A5F506}"/>
              </a:ext>
            </a:extLst>
          </p:cNvPr>
          <p:cNvCxnSpPr>
            <a:cxnSpLocks/>
          </p:cNvCxnSpPr>
          <p:nvPr/>
        </p:nvCxnSpPr>
        <p:spPr>
          <a:xfrm>
            <a:off x="873157" y="1895912"/>
            <a:ext cx="3470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221E73F-6246-423B-8E25-5457E124653B}"/>
              </a:ext>
            </a:extLst>
          </p:cNvPr>
          <p:cNvSpPr txBox="1"/>
          <p:nvPr/>
        </p:nvSpPr>
        <p:spPr>
          <a:xfrm>
            <a:off x="2210848" y="1660938"/>
            <a:ext cx="1723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 err="1"/>
              <a:t>DatosDeAutenticacion</a:t>
            </a:r>
            <a:r>
              <a:rPr lang="es-AR" sz="1200" dirty="0"/>
              <a:t>()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3FD85C1-8182-494F-843D-3781D8F56589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73157" y="2375482"/>
            <a:ext cx="4916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0719CE9-A227-4834-8514-9095C07A82E5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5819857" y="1133337"/>
            <a:ext cx="13638" cy="28169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38DA661-DA40-49FD-8D6F-831F3E4A6A28}"/>
              </a:ext>
            </a:extLst>
          </p:cNvPr>
          <p:cNvSpPr/>
          <p:nvPr/>
        </p:nvSpPr>
        <p:spPr>
          <a:xfrm>
            <a:off x="5790152" y="2236982"/>
            <a:ext cx="68508" cy="277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1D5F416-D733-429E-8EA1-E483974DB8DC}"/>
              </a:ext>
            </a:extLst>
          </p:cNvPr>
          <p:cNvSpPr txBox="1"/>
          <p:nvPr/>
        </p:nvSpPr>
        <p:spPr>
          <a:xfrm>
            <a:off x="2789692" y="2134918"/>
            <a:ext cx="206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 err="1"/>
              <a:t>ValidarAutenticacion</a:t>
            </a:r>
            <a:r>
              <a:rPr lang="es-AR" sz="1200" dirty="0"/>
              <a:t>(datos)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5FAEF14-FCD9-48E4-9F31-BFBF7A0A5BCA}"/>
              </a:ext>
            </a:extLst>
          </p:cNvPr>
          <p:cNvSpPr/>
          <p:nvPr/>
        </p:nvSpPr>
        <p:spPr>
          <a:xfrm>
            <a:off x="2920070" y="2870270"/>
            <a:ext cx="68508" cy="277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04DDEC9-815C-42A3-83DF-EAB04191F5EE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2945235" y="1124125"/>
            <a:ext cx="9089" cy="17461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1AC8B04-4FA3-465F-A269-E5EE69A288AB}"/>
              </a:ext>
            </a:extLst>
          </p:cNvPr>
          <p:cNvCxnSpPr>
            <a:cxnSpLocks/>
          </p:cNvCxnSpPr>
          <p:nvPr/>
        </p:nvCxnSpPr>
        <p:spPr>
          <a:xfrm>
            <a:off x="873157" y="6260983"/>
            <a:ext cx="795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2248AAC7-E646-45A7-B731-F5862342A690}"/>
              </a:ext>
            </a:extLst>
          </p:cNvPr>
          <p:cNvCxnSpPr>
            <a:cxnSpLocks/>
            <a:stCxn id="10" idx="2"/>
            <a:endCxn id="47" idx="0"/>
          </p:cNvCxnSpPr>
          <p:nvPr/>
        </p:nvCxnSpPr>
        <p:spPr>
          <a:xfrm flipH="1">
            <a:off x="8858075" y="1124125"/>
            <a:ext cx="1" cy="4953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C6CA93F-E6BF-45E6-AA9B-111E41B58477}"/>
              </a:ext>
            </a:extLst>
          </p:cNvPr>
          <p:cNvSpPr/>
          <p:nvPr/>
        </p:nvSpPr>
        <p:spPr>
          <a:xfrm>
            <a:off x="8823821" y="6077742"/>
            <a:ext cx="68508" cy="277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2B49A51-179C-4AAE-A5D0-A93CA762C794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873157" y="3008770"/>
            <a:ext cx="2046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269A4F1-3E37-4953-8A3B-C7DAC9C352C3}"/>
              </a:ext>
            </a:extLst>
          </p:cNvPr>
          <p:cNvSpPr txBox="1"/>
          <p:nvPr/>
        </p:nvSpPr>
        <p:spPr>
          <a:xfrm>
            <a:off x="948658" y="2760681"/>
            <a:ext cx="2081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b="1" dirty="0" err="1"/>
              <a:t>MostrarMensaje</a:t>
            </a:r>
            <a:r>
              <a:rPr lang="es-AR" sz="1100" dirty="0"/>
              <a:t>(</a:t>
            </a:r>
            <a:r>
              <a:rPr lang="es-AR" sz="1100" dirty="0" err="1"/>
              <a:t>ResultadoAut</a:t>
            </a:r>
            <a:r>
              <a:rPr lang="es-AR" sz="1100" dirty="0"/>
              <a:t>)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F8BEDF70-8EFE-4C09-A960-FA9789DE56E2}"/>
              </a:ext>
            </a:extLst>
          </p:cNvPr>
          <p:cNvSpPr/>
          <p:nvPr/>
        </p:nvSpPr>
        <p:spPr>
          <a:xfrm>
            <a:off x="4325228" y="3388367"/>
            <a:ext cx="68508" cy="277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AAA517FD-F367-4496-A380-AAAE1C251C80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873157" y="3526867"/>
            <a:ext cx="3452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5541964C-709D-4D66-AF06-B138AB1D0029}"/>
              </a:ext>
            </a:extLst>
          </p:cNvPr>
          <p:cNvSpPr txBox="1"/>
          <p:nvPr/>
        </p:nvSpPr>
        <p:spPr>
          <a:xfrm>
            <a:off x="1769555" y="3267818"/>
            <a:ext cx="1723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 err="1"/>
              <a:t>IngresarMonto</a:t>
            </a:r>
            <a:r>
              <a:rPr lang="es-AR" sz="1200" dirty="0"/>
              <a:t>()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19542DB5-EA33-45B5-8AA2-67E2519D2FFF}"/>
              </a:ext>
            </a:extLst>
          </p:cNvPr>
          <p:cNvSpPr/>
          <p:nvPr/>
        </p:nvSpPr>
        <p:spPr>
          <a:xfrm>
            <a:off x="5790152" y="3950269"/>
            <a:ext cx="59410" cy="5165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7B3C73C8-674C-435E-8F2E-76FAAF058EDA}"/>
              </a:ext>
            </a:extLst>
          </p:cNvPr>
          <p:cNvSpPr/>
          <p:nvPr/>
        </p:nvSpPr>
        <p:spPr>
          <a:xfrm>
            <a:off x="7228343" y="3996740"/>
            <a:ext cx="59410" cy="5165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36005BD2-9C79-481F-A8B8-4DEAE225E850}"/>
              </a:ext>
            </a:extLst>
          </p:cNvPr>
          <p:cNvCxnSpPr>
            <a:cxnSpLocks/>
            <a:stCxn id="9" idx="2"/>
            <a:endCxn id="70" idx="0"/>
          </p:cNvCxnSpPr>
          <p:nvPr/>
        </p:nvCxnSpPr>
        <p:spPr>
          <a:xfrm flipH="1">
            <a:off x="7258048" y="1124125"/>
            <a:ext cx="20102" cy="28726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86A1C84F-B1F8-4CA0-B06E-2D3A866B2EFE}"/>
              </a:ext>
            </a:extLst>
          </p:cNvPr>
          <p:cNvCxnSpPr>
            <a:cxnSpLocks/>
          </p:cNvCxnSpPr>
          <p:nvPr/>
        </p:nvCxnSpPr>
        <p:spPr>
          <a:xfrm>
            <a:off x="873157" y="4088770"/>
            <a:ext cx="4916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9E0B53A6-EE4C-484B-999C-3A5346EB7234}"/>
              </a:ext>
            </a:extLst>
          </p:cNvPr>
          <p:cNvSpPr txBox="1"/>
          <p:nvPr/>
        </p:nvSpPr>
        <p:spPr>
          <a:xfrm>
            <a:off x="2049023" y="3803866"/>
            <a:ext cx="3297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 err="1"/>
              <a:t>CalcularSaldoDisponible</a:t>
            </a:r>
            <a:r>
              <a:rPr lang="es-AR" sz="1200" dirty="0"/>
              <a:t>(</a:t>
            </a:r>
            <a:r>
              <a:rPr lang="es-AR" sz="1200" dirty="0" err="1"/>
              <a:t>monto,numeroCuenta</a:t>
            </a:r>
            <a:r>
              <a:rPr lang="es-AR" sz="1200" dirty="0"/>
              <a:t>)</a:t>
            </a:r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A848556F-3986-4A26-A640-4AF567983FEB}"/>
              </a:ext>
            </a:extLst>
          </p:cNvPr>
          <p:cNvCxnSpPr>
            <a:cxnSpLocks/>
          </p:cNvCxnSpPr>
          <p:nvPr/>
        </p:nvCxnSpPr>
        <p:spPr>
          <a:xfrm>
            <a:off x="5849562" y="4341799"/>
            <a:ext cx="1378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91">
            <a:extLst>
              <a:ext uri="{FF2B5EF4-FFF2-40B4-BE49-F238E27FC236}">
                <a16:creationId xmlns:a16="http://schemas.microsoft.com/office/drawing/2014/main" id="{A3DDBF24-6C65-497D-A3C2-23EB385A79AA}"/>
              </a:ext>
            </a:extLst>
          </p:cNvPr>
          <p:cNvSpPr/>
          <p:nvPr/>
        </p:nvSpPr>
        <p:spPr>
          <a:xfrm>
            <a:off x="5865897" y="4095578"/>
            <a:ext cx="13327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00" b="1" dirty="0" err="1"/>
              <a:t>ObtenerSaldo</a:t>
            </a:r>
            <a:r>
              <a:rPr lang="es-AR" sz="1000" dirty="0"/>
              <a:t>(monto)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E22B831F-34D9-4AA0-A04D-B0C239F4CAE8}"/>
              </a:ext>
            </a:extLst>
          </p:cNvPr>
          <p:cNvSpPr/>
          <p:nvPr/>
        </p:nvSpPr>
        <p:spPr>
          <a:xfrm>
            <a:off x="2920070" y="4735578"/>
            <a:ext cx="68508" cy="277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A7774ACB-DA56-483E-A4CC-3876014604CD}"/>
              </a:ext>
            </a:extLst>
          </p:cNvPr>
          <p:cNvSpPr txBox="1"/>
          <p:nvPr/>
        </p:nvSpPr>
        <p:spPr>
          <a:xfrm>
            <a:off x="857426" y="4665832"/>
            <a:ext cx="2081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 err="1"/>
              <a:t>MostrarMensaje</a:t>
            </a:r>
            <a:r>
              <a:rPr lang="es-AR" sz="1000" dirty="0"/>
              <a:t>(</a:t>
            </a:r>
            <a:r>
              <a:rPr lang="es-AR" sz="1000" dirty="0" err="1"/>
              <a:t>ResultadoMonto</a:t>
            </a:r>
            <a:r>
              <a:rPr lang="es-AR" sz="1000" dirty="0"/>
              <a:t>)</a:t>
            </a:r>
          </a:p>
        </p:txBody>
      </p: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25A26224-B3A5-4703-BD8C-BC9BE3A0F117}"/>
              </a:ext>
            </a:extLst>
          </p:cNvPr>
          <p:cNvCxnSpPr>
            <a:cxnSpLocks/>
          </p:cNvCxnSpPr>
          <p:nvPr/>
        </p:nvCxnSpPr>
        <p:spPr>
          <a:xfrm>
            <a:off x="873157" y="4903428"/>
            <a:ext cx="2046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B6C7B277-2C7A-4955-A637-6C08C83DD2A6}"/>
              </a:ext>
            </a:extLst>
          </p:cNvPr>
          <p:cNvCxnSpPr>
            <a:cxnSpLocks/>
            <a:stCxn id="36" idx="2"/>
            <a:endCxn id="93" idx="0"/>
          </p:cNvCxnSpPr>
          <p:nvPr/>
        </p:nvCxnSpPr>
        <p:spPr>
          <a:xfrm>
            <a:off x="2954324" y="3147270"/>
            <a:ext cx="0" cy="15883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CB3B9034-6AAE-42FC-8D9C-E71CF4D83C72}"/>
              </a:ext>
            </a:extLst>
          </p:cNvPr>
          <p:cNvSpPr/>
          <p:nvPr/>
        </p:nvSpPr>
        <p:spPr>
          <a:xfrm>
            <a:off x="5785603" y="5388112"/>
            <a:ext cx="68508" cy="277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8B7EC9AD-5A1D-40CB-8684-C69E67705CDA}"/>
              </a:ext>
            </a:extLst>
          </p:cNvPr>
          <p:cNvSpPr/>
          <p:nvPr/>
        </p:nvSpPr>
        <p:spPr>
          <a:xfrm>
            <a:off x="7223794" y="5498463"/>
            <a:ext cx="68508" cy="277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B5EC71DA-CE69-4F43-A716-5331E565D367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891680" y="5526612"/>
            <a:ext cx="4893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BB9ECE6F-C6FF-4442-B7DB-CB395D4BFD6B}"/>
              </a:ext>
            </a:extLst>
          </p:cNvPr>
          <p:cNvCxnSpPr>
            <a:cxnSpLocks/>
          </p:cNvCxnSpPr>
          <p:nvPr/>
        </p:nvCxnSpPr>
        <p:spPr>
          <a:xfrm>
            <a:off x="5865897" y="5607233"/>
            <a:ext cx="133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AB4C9B3C-A596-43AC-9744-A149BB54FBE6}"/>
              </a:ext>
            </a:extLst>
          </p:cNvPr>
          <p:cNvSpPr txBox="1"/>
          <p:nvPr/>
        </p:nvSpPr>
        <p:spPr>
          <a:xfrm>
            <a:off x="2225628" y="5227735"/>
            <a:ext cx="3297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 err="1"/>
              <a:t>RestarSaldo</a:t>
            </a:r>
            <a:r>
              <a:rPr lang="es-AR" sz="1200" b="1" dirty="0"/>
              <a:t> </a:t>
            </a:r>
            <a:r>
              <a:rPr lang="es-AR" sz="1200" dirty="0"/>
              <a:t>(</a:t>
            </a:r>
            <a:r>
              <a:rPr lang="es-AR" sz="1200" dirty="0" err="1"/>
              <a:t>monto,numeroCuenta</a:t>
            </a:r>
            <a:r>
              <a:rPr lang="es-AR" sz="1200" dirty="0"/>
              <a:t>)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390E307F-3EBF-44A2-9757-44B931C825DA}"/>
              </a:ext>
            </a:extLst>
          </p:cNvPr>
          <p:cNvSpPr/>
          <p:nvPr/>
        </p:nvSpPr>
        <p:spPr>
          <a:xfrm>
            <a:off x="5860084" y="5377776"/>
            <a:ext cx="12939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050" b="1" dirty="0" err="1"/>
              <a:t>RestarSaldo</a:t>
            </a:r>
            <a:r>
              <a:rPr lang="es-AR" sz="1050" dirty="0"/>
              <a:t>(monto)</a:t>
            </a: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39D40159-CA88-4D3E-877A-AA9FD9E17839}"/>
              </a:ext>
            </a:extLst>
          </p:cNvPr>
          <p:cNvSpPr/>
          <p:nvPr/>
        </p:nvSpPr>
        <p:spPr>
          <a:xfrm>
            <a:off x="4099484" y="6007255"/>
            <a:ext cx="14302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 err="1"/>
              <a:t>OtorgarSaldo</a:t>
            </a:r>
            <a:r>
              <a:rPr lang="es-AR" sz="1100" dirty="0"/>
              <a:t>(monto)</a:t>
            </a:r>
          </a:p>
        </p:txBody>
      </p: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1E529DBE-825F-4678-BC1C-AC0119751A9A}"/>
              </a:ext>
            </a:extLst>
          </p:cNvPr>
          <p:cNvCxnSpPr>
            <a:cxnSpLocks/>
            <a:stCxn id="69" idx="2"/>
            <a:endCxn id="101" idx="0"/>
          </p:cNvCxnSpPr>
          <p:nvPr/>
        </p:nvCxnSpPr>
        <p:spPr>
          <a:xfrm>
            <a:off x="5819857" y="4466784"/>
            <a:ext cx="0" cy="921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B909BBFF-7814-4287-BC63-533260F0010E}"/>
              </a:ext>
            </a:extLst>
          </p:cNvPr>
          <p:cNvCxnSpPr>
            <a:cxnSpLocks/>
            <a:stCxn id="70" idx="2"/>
            <a:endCxn id="102" idx="0"/>
          </p:cNvCxnSpPr>
          <p:nvPr/>
        </p:nvCxnSpPr>
        <p:spPr>
          <a:xfrm>
            <a:off x="7258048" y="4513269"/>
            <a:ext cx="0" cy="9851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94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533310A-6ECA-444A-BB3A-F298DA65DFF0}"/>
              </a:ext>
            </a:extLst>
          </p:cNvPr>
          <p:cNvSpPr/>
          <p:nvPr/>
        </p:nvSpPr>
        <p:spPr>
          <a:xfrm>
            <a:off x="2181133" y="453705"/>
            <a:ext cx="2617365" cy="1904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B41C6C-07D3-4CB1-8DCD-9CB6DDFC6075}"/>
              </a:ext>
            </a:extLst>
          </p:cNvPr>
          <p:cNvSpPr txBox="1"/>
          <p:nvPr/>
        </p:nvSpPr>
        <p:spPr>
          <a:xfrm>
            <a:off x="3084089" y="738149"/>
            <a:ext cx="967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/>
              <a:t>Usuario</a:t>
            </a:r>
            <a:endParaRPr lang="es-AR" sz="12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B464DD7-CBBE-40C8-B457-83B5DAA6F6B7}"/>
              </a:ext>
            </a:extLst>
          </p:cNvPr>
          <p:cNvCxnSpPr/>
          <p:nvPr/>
        </p:nvCxnSpPr>
        <p:spPr>
          <a:xfrm>
            <a:off x="2181138" y="1115736"/>
            <a:ext cx="26173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48E201B-D36E-4A4A-B1CF-AB9B694FBA75}"/>
              </a:ext>
            </a:extLst>
          </p:cNvPr>
          <p:cNvCxnSpPr/>
          <p:nvPr/>
        </p:nvCxnSpPr>
        <p:spPr>
          <a:xfrm>
            <a:off x="2181135" y="1799438"/>
            <a:ext cx="26173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59E50B6-F2DD-4FD4-9B2B-0405311F6678}"/>
              </a:ext>
            </a:extLst>
          </p:cNvPr>
          <p:cNvSpPr txBox="1"/>
          <p:nvPr/>
        </p:nvSpPr>
        <p:spPr>
          <a:xfrm>
            <a:off x="2290497" y="1144002"/>
            <a:ext cx="158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+ nombre: </a:t>
            </a:r>
            <a:r>
              <a:rPr lang="es-AR" sz="1400" dirty="0" err="1"/>
              <a:t>string</a:t>
            </a:r>
            <a:endParaRPr lang="es-AR" sz="12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2A605DF-B2D1-4E19-ABED-512D4DE25DD7}"/>
              </a:ext>
            </a:extLst>
          </p:cNvPr>
          <p:cNvSpPr/>
          <p:nvPr/>
        </p:nvSpPr>
        <p:spPr>
          <a:xfrm>
            <a:off x="2181133" y="3375195"/>
            <a:ext cx="2617365" cy="1904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541DB79-7F45-4EB5-B22F-9BDD1D48AD36}"/>
              </a:ext>
            </a:extLst>
          </p:cNvPr>
          <p:cNvSpPr txBox="1"/>
          <p:nvPr/>
        </p:nvSpPr>
        <p:spPr>
          <a:xfrm>
            <a:off x="2924697" y="3358815"/>
            <a:ext cx="128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/>
              <a:t>Perfil estándar</a:t>
            </a:r>
            <a:endParaRPr lang="es-AR" sz="120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6E9B3E7-547C-4B05-AA19-1BB8F751C72D}"/>
              </a:ext>
            </a:extLst>
          </p:cNvPr>
          <p:cNvCxnSpPr/>
          <p:nvPr/>
        </p:nvCxnSpPr>
        <p:spPr>
          <a:xfrm>
            <a:off x="2181132" y="3692760"/>
            <a:ext cx="26173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A607D2C-B59D-444F-8C93-F1296F7A47EC}"/>
              </a:ext>
            </a:extLst>
          </p:cNvPr>
          <p:cNvCxnSpPr/>
          <p:nvPr/>
        </p:nvCxnSpPr>
        <p:spPr>
          <a:xfrm>
            <a:off x="2181136" y="4082642"/>
            <a:ext cx="26173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BC5C711-C4A0-4779-A861-EB7FFC546835}"/>
              </a:ext>
            </a:extLst>
          </p:cNvPr>
          <p:cNvSpPr txBox="1"/>
          <p:nvPr/>
        </p:nvSpPr>
        <p:spPr>
          <a:xfrm>
            <a:off x="2290496" y="3703739"/>
            <a:ext cx="192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+ </a:t>
            </a:r>
            <a:r>
              <a:rPr lang="es-AR" sz="1400" dirty="0" err="1"/>
              <a:t>TipodePerfil</a:t>
            </a:r>
            <a:r>
              <a:rPr lang="es-AR" sz="1400" dirty="0"/>
              <a:t>: </a:t>
            </a:r>
            <a:r>
              <a:rPr lang="es-AR" sz="1400" dirty="0" err="1"/>
              <a:t>string</a:t>
            </a:r>
            <a:endParaRPr lang="es-AR" sz="12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D3570CC-C88A-4BE1-AF07-EE91EC0E60AC}"/>
              </a:ext>
            </a:extLst>
          </p:cNvPr>
          <p:cNvSpPr txBox="1"/>
          <p:nvPr/>
        </p:nvSpPr>
        <p:spPr>
          <a:xfrm>
            <a:off x="2290496" y="1362403"/>
            <a:ext cx="158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- ID: </a:t>
            </a:r>
            <a:r>
              <a:rPr lang="es-AR" sz="1400" dirty="0" err="1"/>
              <a:t>int</a:t>
            </a:r>
            <a:endParaRPr lang="es-AR" sz="12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536B091-89BF-476D-8A91-078A5CE23AD9}"/>
              </a:ext>
            </a:extLst>
          </p:cNvPr>
          <p:cNvSpPr txBox="1"/>
          <p:nvPr/>
        </p:nvSpPr>
        <p:spPr>
          <a:xfrm>
            <a:off x="2290496" y="1848697"/>
            <a:ext cx="158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+ Consultar(ID): </a:t>
            </a:r>
            <a:r>
              <a:rPr lang="es-AR" sz="1400" dirty="0" err="1"/>
              <a:t>int</a:t>
            </a:r>
            <a:endParaRPr lang="es-AR" sz="12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B531A60-FBE7-400A-BFE3-ACD65F434B98}"/>
              </a:ext>
            </a:extLst>
          </p:cNvPr>
          <p:cNvSpPr txBox="1"/>
          <p:nvPr/>
        </p:nvSpPr>
        <p:spPr>
          <a:xfrm>
            <a:off x="2290495" y="4216607"/>
            <a:ext cx="192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+ </a:t>
            </a:r>
            <a:r>
              <a:rPr lang="es-AR" sz="1400" dirty="0" err="1"/>
              <a:t>OperacionesBasicas</a:t>
            </a:r>
            <a:r>
              <a:rPr lang="es-AR" sz="1400" dirty="0"/>
              <a:t>()</a:t>
            </a:r>
            <a:endParaRPr lang="es-AR" sz="12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F7024C9-8012-4E30-A541-027095940F1B}"/>
              </a:ext>
            </a:extLst>
          </p:cNvPr>
          <p:cNvSpPr/>
          <p:nvPr/>
        </p:nvSpPr>
        <p:spPr>
          <a:xfrm>
            <a:off x="6284748" y="1144002"/>
            <a:ext cx="4436377" cy="274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B786DDA-E37F-465D-9ED3-E32C9C4E67C2}"/>
              </a:ext>
            </a:extLst>
          </p:cNvPr>
          <p:cNvSpPr txBox="1"/>
          <p:nvPr/>
        </p:nvSpPr>
        <p:spPr>
          <a:xfrm>
            <a:off x="6871973" y="1283363"/>
            <a:ext cx="2185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/>
              <a:t>Perfil “</a:t>
            </a:r>
            <a:r>
              <a:rPr lang="es-AR" sz="1400" b="1" dirty="0" err="1"/>
              <a:t>Superusuario</a:t>
            </a:r>
            <a:r>
              <a:rPr lang="es-AR" sz="1400" b="1" dirty="0"/>
              <a:t>”</a:t>
            </a:r>
            <a:endParaRPr lang="es-AR" sz="120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66B4AA7-514D-47D9-BAE1-7DBB9A510569}"/>
              </a:ext>
            </a:extLst>
          </p:cNvPr>
          <p:cNvCxnSpPr>
            <a:cxnSpLocks/>
          </p:cNvCxnSpPr>
          <p:nvPr/>
        </p:nvCxnSpPr>
        <p:spPr>
          <a:xfrm>
            <a:off x="6284747" y="1698349"/>
            <a:ext cx="44363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4F62F42-B6E3-46F1-A2E0-5311EEF5E28F}"/>
              </a:ext>
            </a:extLst>
          </p:cNvPr>
          <p:cNvCxnSpPr>
            <a:cxnSpLocks/>
          </p:cNvCxnSpPr>
          <p:nvPr/>
        </p:nvCxnSpPr>
        <p:spPr>
          <a:xfrm>
            <a:off x="6284751" y="2313963"/>
            <a:ext cx="44363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63D9DD4-0320-42CB-8DB3-FF301D771626}"/>
              </a:ext>
            </a:extLst>
          </p:cNvPr>
          <p:cNvSpPr txBox="1"/>
          <p:nvPr/>
        </p:nvSpPr>
        <p:spPr>
          <a:xfrm>
            <a:off x="6394110" y="1799438"/>
            <a:ext cx="2367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+ </a:t>
            </a:r>
            <a:r>
              <a:rPr lang="es-AR" sz="1400" dirty="0" err="1"/>
              <a:t>TipodePerfil</a:t>
            </a:r>
            <a:r>
              <a:rPr lang="es-AR" sz="1400" dirty="0"/>
              <a:t>: </a:t>
            </a:r>
            <a:r>
              <a:rPr lang="es-AR" sz="1400" dirty="0" err="1"/>
              <a:t>string</a:t>
            </a:r>
            <a:endParaRPr lang="es-AR" sz="12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63B0742-037B-40C9-8EC7-60BE7FECE1F2}"/>
              </a:ext>
            </a:extLst>
          </p:cNvPr>
          <p:cNvSpPr txBox="1"/>
          <p:nvPr/>
        </p:nvSpPr>
        <p:spPr>
          <a:xfrm>
            <a:off x="6394110" y="2373175"/>
            <a:ext cx="301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+ </a:t>
            </a:r>
            <a:r>
              <a:rPr lang="es-AR" sz="1400" dirty="0" err="1"/>
              <a:t>AltadeUsuarios</a:t>
            </a:r>
            <a:r>
              <a:rPr lang="es-AR" sz="1400" dirty="0"/>
              <a:t>(</a:t>
            </a:r>
            <a:r>
              <a:rPr lang="es-AR" sz="1400" dirty="0" err="1"/>
              <a:t>id:int,nombre:string</a:t>
            </a:r>
            <a:r>
              <a:rPr lang="es-AR" sz="1400" dirty="0"/>
              <a:t>)</a:t>
            </a:r>
            <a:endParaRPr lang="es-AR" sz="12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222E837-F5A9-4C8E-84B7-0474270B042C}"/>
              </a:ext>
            </a:extLst>
          </p:cNvPr>
          <p:cNvSpPr txBox="1"/>
          <p:nvPr/>
        </p:nvSpPr>
        <p:spPr>
          <a:xfrm>
            <a:off x="6394108" y="2662685"/>
            <a:ext cx="43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+ </a:t>
            </a:r>
            <a:r>
              <a:rPr lang="es-AR" sz="1400" dirty="0" err="1"/>
              <a:t>AsignarRol</a:t>
            </a:r>
            <a:r>
              <a:rPr lang="es-AR" sz="1400" dirty="0"/>
              <a:t>(nombre: </a:t>
            </a:r>
            <a:r>
              <a:rPr lang="es-AR" sz="1400" dirty="0" err="1"/>
              <a:t>string</a:t>
            </a:r>
            <a:r>
              <a:rPr lang="es-AR" sz="1400" dirty="0"/>
              <a:t>, id: </a:t>
            </a:r>
            <a:r>
              <a:rPr lang="es-AR" sz="1400" dirty="0" err="1"/>
              <a:t>int</a:t>
            </a:r>
            <a:r>
              <a:rPr lang="es-AR" sz="1400" dirty="0"/>
              <a:t>, </a:t>
            </a:r>
            <a:r>
              <a:rPr lang="es-AR" sz="1400" dirty="0" err="1"/>
              <a:t>TipodePerfil</a:t>
            </a:r>
            <a:r>
              <a:rPr lang="es-AR" sz="1400" dirty="0"/>
              <a:t>: </a:t>
            </a:r>
            <a:r>
              <a:rPr lang="es-AR" sz="1400" dirty="0" err="1"/>
              <a:t>string</a:t>
            </a:r>
            <a:r>
              <a:rPr lang="es-AR" sz="1400" dirty="0"/>
              <a:t>)</a:t>
            </a:r>
            <a:endParaRPr lang="es-AR" sz="1200" dirty="0"/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AC3ECC71-837B-41CC-8869-AC8129898680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4798497" y="3887529"/>
            <a:ext cx="3704440" cy="6368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B4416360-0EE5-478F-9F53-3CF82459178A}"/>
              </a:ext>
            </a:extLst>
          </p:cNvPr>
          <p:cNvCxnSpPr>
            <a:stCxn id="4" idx="2"/>
          </p:cNvCxnSpPr>
          <p:nvPr/>
        </p:nvCxnSpPr>
        <p:spPr>
          <a:xfrm flipH="1">
            <a:off x="3489814" y="2358006"/>
            <a:ext cx="2" cy="101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5FC479D-8023-47E4-B397-84A69F2C7B8F}"/>
              </a:ext>
            </a:extLst>
          </p:cNvPr>
          <p:cNvSpPr txBox="1"/>
          <p:nvPr/>
        </p:nvSpPr>
        <p:spPr>
          <a:xfrm>
            <a:off x="6394108" y="2976463"/>
            <a:ext cx="43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+ </a:t>
            </a:r>
            <a:r>
              <a:rPr lang="es-AR" sz="1400" dirty="0" err="1"/>
              <a:t>AsignarResp</a:t>
            </a:r>
            <a:r>
              <a:rPr lang="es-AR" sz="1400" dirty="0"/>
              <a:t>(nombre: </a:t>
            </a:r>
            <a:r>
              <a:rPr lang="es-AR" sz="1400" dirty="0" err="1"/>
              <a:t>string</a:t>
            </a:r>
            <a:r>
              <a:rPr lang="es-AR" sz="1400" dirty="0"/>
              <a:t>, id: </a:t>
            </a:r>
            <a:r>
              <a:rPr lang="es-AR" sz="1400" dirty="0" err="1"/>
              <a:t>int</a:t>
            </a:r>
            <a:r>
              <a:rPr lang="es-AR" sz="1400" dirty="0"/>
              <a:t>)</a:t>
            </a:r>
            <a:endParaRPr lang="es-AR" sz="120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317E788-0EA6-4D7A-97BA-D65A28ED8D72}"/>
              </a:ext>
            </a:extLst>
          </p:cNvPr>
          <p:cNvSpPr txBox="1"/>
          <p:nvPr/>
        </p:nvSpPr>
        <p:spPr>
          <a:xfrm>
            <a:off x="6394108" y="3313792"/>
            <a:ext cx="43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+ </a:t>
            </a:r>
            <a:r>
              <a:rPr lang="es-AR" sz="1400" dirty="0" err="1"/>
              <a:t>PermitirRespCrearYAsig</a:t>
            </a:r>
            <a:r>
              <a:rPr lang="es-AR" sz="1400" dirty="0"/>
              <a:t>(nombre: </a:t>
            </a:r>
            <a:r>
              <a:rPr lang="es-AR" sz="1400" dirty="0" err="1"/>
              <a:t>string</a:t>
            </a:r>
            <a:r>
              <a:rPr lang="es-AR" sz="1400" dirty="0"/>
              <a:t>, id: </a:t>
            </a:r>
            <a:r>
              <a:rPr lang="es-AR" sz="1400" dirty="0" err="1"/>
              <a:t>int</a:t>
            </a:r>
            <a:r>
              <a:rPr lang="es-AR" sz="1400" dirty="0"/>
              <a:t>)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719688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132</Words>
  <Application>Microsoft Office PowerPoint</Application>
  <PresentationFormat>Panorámica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</dc:creator>
  <cp:lastModifiedBy>Fernando</cp:lastModifiedBy>
  <cp:revision>9</cp:revision>
  <dcterms:created xsi:type="dcterms:W3CDTF">2018-05-03T02:26:38Z</dcterms:created>
  <dcterms:modified xsi:type="dcterms:W3CDTF">2018-05-03T03:56:42Z</dcterms:modified>
</cp:coreProperties>
</file>