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</p:sldMasterIdLst>
  <p:notesMasterIdLst>
    <p:notesMasterId r:id="rId5"/>
  </p:notesMasterIdLst>
  <p:handoutMasterIdLst>
    <p:handoutMasterId r:id="rId20"/>
  </p:handoutMasterIdLst>
  <p:sldIdLst>
    <p:sldId id="1020" r:id="rId4"/>
    <p:sldId id="970" r:id="rId6"/>
    <p:sldId id="868" r:id="rId7"/>
    <p:sldId id="1071" r:id="rId8"/>
    <p:sldId id="1072" r:id="rId9"/>
    <p:sldId id="1073" r:id="rId10"/>
    <p:sldId id="1074" r:id="rId11"/>
    <p:sldId id="1075" r:id="rId12"/>
    <p:sldId id="1076" r:id="rId13"/>
    <p:sldId id="1077" r:id="rId14"/>
    <p:sldId id="1078" r:id="rId15"/>
    <p:sldId id="1079" r:id="rId16"/>
    <p:sldId id="1081" r:id="rId17"/>
    <p:sldId id="1080" r:id="rId18"/>
    <p:sldId id="969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LPS" initials="CLPS" lastIdx="1" clrIdx="6"/>
  <p:cmAuthor id="1" name="Matthew Tang" initials="MT" lastIdx="2" clrIdx="0"/>
  <p:cmAuthor id="3" name="Tarzan The CLPS" initials="TTC" lastIdx="3" clrIdx="2"/>
  <p:cmAuthor id="4" name="user" initials="u" lastIdx="4" clrIdx="3"/>
  <p:cmAuthor id="5" name="Way Tsang" initials="WT" lastIdx="2" clrIdx="4"/>
  <p:cmAuthor id="6" name="Rhon" initials="R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1"/>
    <p:restoredTop sz="94660"/>
  </p:normalViewPr>
  <p:slideViewPr>
    <p:cSldViewPr snapToGrid="0" showGuides="1">
      <p:cViewPr varScale="1">
        <p:scale>
          <a:sx n="65" d="100"/>
          <a:sy n="65" d="100"/>
        </p:scale>
        <p:origin x="-1542" y="-114"/>
      </p:cViewPr>
      <p:guideLst>
        <p:guide orient="horz" pos="216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8579E-237F-464D-912C-445608CE546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FA11D38-4DFA-4599-82CD-CEC69CC74408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选题背景</a:t>
          </a:r>
        </a:p>
      </dgm:t>
    </dgm:pt>
    <dgm:pt modelId="{1BB6A81B-2C06-42FB-8561-0B954B2F0B0A}" cxnId="{343B9066-F5E0-4CC4-8E3A-3791EA7BCE50}" type="parTrans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48F1A6-2900-4E6A-8D17-74F6B4CD612D}" cxnId="{343B9066-F5E0-4CC4-8E3A-3791EA7BCE50}" type="sibTrans">
      <dgm:prSet custT="1"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A08E2B-0566-4387-A9CF-E02E3B935AD6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研究现状</a:t>
          </a:r>
        </a:p>
      </dgm:t>
    </dgm:pt>
    <dgm:pt modelId="{8D8A122D-0F2A-4350-88C1-31FE9C7D5522}" cxnId="{87291556-EE3A-4714-897A-77AC966BD12C}" type="parTrans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5652E-9F16-46AA-8735-38A66C59081D}" cxnId="{87291556-EE3A-4714-897A-77AC966BD12C}" type="sibTrans">
      <dgm:prSet custT="1"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1C7655-E407-4450-BF24-BBAA53FAF7EF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论文结构</a:t>
          </a:r>
        </a:p>
      </dgm:t>
    </dgm:pt>
    <dgm:pt modelId="{41E459CB-79E8-4495-BD9D-3B1B98A6911D}" cxnId="{88775C47-8F27-432F-B5FE-6CAEB860E3C6}" type="parTrans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F893B5-403B-4A84-B3AF-8BD7F29DC437}" cxnId="{88775C47-8F27-432F-B5FE-6CAEB860E3C6}" type="sibTrans">
      <dgm:prSet custT="1"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716675-C562-45AC-A2F0-178EE7E7D8A8}">
      <dgm:prSet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11E02AB0-B490-4E51-8CA6-6B9FCBE26E4D}" cxnId="{A5EB58ED-A246-434F-AB71-C4DFBA1A4938}" type="parTrans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934332-4010-42DD-B789-2C4BB924642B}" cxnId="{A5EB58ED-A246-434F-AB71-C4DFBA1A4938}" type="sibTrans">
      <dgm:prSet custT="1"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38CAE-675D-4C72-AA0D-12980359DB7E}">
      <dgm:prSet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结论</a:t>
          </a:r>
        </a:p>
      </dgm:t>
    </dgm:pt>
    <dgm:pt modelId="{6D6081C5-B244-4A7D-8F6F-3F5CE3019182}" cxnId="{D8F943DA-A141-4BFA-BCF8-755DF2D7B86A}" type="parTrans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4ED243-791D-4AC3-8D7F-263073768D0F}" cxnId="{D8F943DA-A141-4BFA-BCF8-755DF2D7B86A}" type="sibTrans">
      <dgm:prSet custT="1"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C5A30-6B7E-4C4A-823B-6B40A30FEF3F}">
      <dgm:prSet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深入研究</a:t>
          </a:r>
        </a:p>
      </dgm:t>
    </dgm:pt>
    <dgm:pt modelId="{82AE3780-6F10-4195-A8C0-4DF2E36DC797}" cxnId="{6A47668C-2721-4EA1-B9F8-028EAD7E9424}" type="parTrans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4F1F8-C12B-4CB8-8AE5-30BE1A698501}" cxnId="{6A47668C-2721-4EA1-B9F8-028EAD7E9424}" type="sibTrans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0572D7-0230-46BD-9B58-4FDA0736A355}" type="pres">
      <dgm:prSet presAssocID="{AC18579E-237F-464D-912C-445608CE5466}" presName="Name0" presStyleCnt="0">
        <dgm:presLayoutVars>
          <dgm:dir/>
          <dgm:resizeHandles val="exact"/>
        </dgm:presLayoutVars>
      </dgm:prSet>
      <dgm:spPr/>
    </dgm:pt>
    <dgm:pt modelId="{D872029E-AA15-4E53-84E8-559860AC9221}" type="pres">
      <dgm:prSet presAssocID="{1FA11D38-4DFA-4599-82CD-CEC69CC7440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500E4C-A63C-4478-918F-1D8E0A5D963D}" type="pres">
      <dgm:prSet presAssocID="{E948F1A6-2900-4E6A-8D17-74F6B4CD612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27BE432-92B4-4D9D-B941-ECA6638C58EB}" type="pres">
      <dgm:prSet presAssocID="{E948F1A6-2900-4E6A-8D17-74F6B4CD612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D065551B-4899-4A43-BCE8-C5F63207A509}" type="pres">
      <dgm:prSet presAssocID="{7CA08E2B-0566-4387-A9CF-E02E3B935A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53A21-EEAD-4204-B3B8-F79E146E8D1F}" type="pres">
      <dgm:prSet presAssocID="{7915652E-9F16-46AA-8735-38A66C59081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B0AE8EF3-B72E-4F06-B783-A80355077E48}" type="pres">
      <dgm:prSet presAssocID="{7915652E-9F16-46AA-8735-38A66C59081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71508C5-0490-4C9C-8D6C-5C273AA15009}" type="pres">
      <dgm:prSet presAssocID="{351C7655-E407-4450-BF24-BBAA53FAF7E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817F10-7662-43AD-BA6A-ED4CD28D4396}" type="pres">
      <dgm:prSet presAssocID="{70F893B5-403B-4A84-B3AF-8BD7F29DC43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438CDB2-869B-453E-908F-3EAAF2FB5F8D}" type="pres">
      <dgm:prSet presAssocID="{70F893B5-403B-4A84-B3AF-8BD7F29DC437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C984AD44-EA37-4AE2-9E13-6EDDFF30B857}" type="pres">
      <dgm:prSet presAssocID="{27716675-C562-45AC-A2F0-178EE7E7D8A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2FEA9-171D-4C1D-95BD-7ABBFF987C7E}" type="pres">
      <dgm:prSet presAssocID="{AB934332-4010-42DD-B789-2C4BB924642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DFFADD17-F888-431C-8BB1-0EB701426105}" type="pres">
      <dgm:prSet presAssocID="{AB934332-4010-42DD-B789-2C4BB924642B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272094A2-7D1F-432E-8D65-9AB4C6D3E634}" type="pres">
      <dgm:prSet presAssocID="{B1138CAE-675D-4C72-AA0D-12980359DB7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4D2784-05B3-4949-B985-7B5B14F567D7}" type="pres">
      <dgm:prSet presAssocID="{094ED243-791D-4AC3-8D7F-263073768D0F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B61AF345-A25B-4CDE-A8E2-BCB3773CD2CB}" type="pres">
      <dgm:prSet presAssocID="{094ED243-791D-4AC3-8D7F-263073768D0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F0218C3-984B-466B-AE93-DE40066590B4}" type="pres">
      <dgm:prSet presAssocID="{5B0C5A30-6B7E-4C4A-823B-6B40A30FEF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6E85FD-5772-4B5B-AAA9-FEF79DC5890B}" type="presOf" srcId="{AB934332-4010-42DD-B789-2C4BB924642B}" destId="{6F72FEA9-171D-4C1D-95BD-7ABBFF987C7E}" srcOrd="0" destOrd="0" presId="urn:microsoft.com/office/officeart/2005/8/layout/process1"/>
    <dgm:cxn modelId="{E1AEFD0B-3A1D-48DB-BC93-B6BB07F69AC3}" type="presOf" srcId="{7CA08E2B-0566-4387-A9CF-E02E3B935AD6}" destId="{D065551B-4899-4A43-BCE8-C5F63207A509}" srcOrd="0" destOrd="0" presId="urn:microsoft.com/office/officeart/2005/8/layout/process1"/>
    <dgm:cxn modelId="{0816AC66-344D-4564-AE3C-0F37FBCBA8AA}" type="presOf" srcId="{094ED243-791D-4AC3-8D7F-263073768D0F}" destId="{B61AF345-A25B-4CDE-A8E2-BCB3773CD2CB}" srcOrd="1" destOrd="0" presId="urn:microsoft.com/office/officeart/2005/8/layout/process1"/>
    <dgm:cxn modelId="{D8F943DA-A141-4BFA-BCF8-755DF2D7B86A}" srcId="{AC18579E-237F-464D-912C-445608CE5466}" destId="{B1138CAE-675D-4C72-AA0D-12980359DB7E}" srcOrd="4" destOrd="0" parTransId="{6D6081C5-B244-4A7D-8F6F-3F5CE3019182}" sibTransId="{094ED243-791D-4AC3-8D7F-263073768D0F}"/>
    <dgm:cxn modelId="{EF1ECE6C-1BBB-439B-B5F0-87ED4021FBD3}" type="presOf" srcId="{094ED243-791D-4AC3-8D7F-263073768D0F}" destId="{FA4D2784-05B3-4949-B985-7B5B14F567D7}" srcOrd="0" destOrd="0" presId="urn:microsoft.com/office/officeart/2005/8/layout/process1"/>
    <dgm:cxn modelId="{94E4E84D-C628-4B5E-A2E9-2A1CA850DB76}" type="presOf" srcId="{AC18579E-237F-464D-912C-445608CE5466}" destId="{9E0572D7-0230-46BD-9B58-4FDA0736A355}" srcOrd="0" destOrd="0" presId="urn:microsoft.com/office/officeart/2005/8/layout/process1"/>
    <dgm:cxn modelId="{66749DDC-56C2-415E-8BE0-B5C4D815D5F7}" type="presOf" srcId="{1FA11D38-4DFA-4599-82CD-CEC69CC74408}" destId="{D872029E-AA15-4E53-84E8-559860AC9221}" srcOrd="0" destOrd="0" presId="urn:microsoft.com/office/officeart/2005/8/layout/process1"/>
    <dgm:cxn modelId="{944CD74B-410A-42F5-8B66-62C5F3801250}" type="presOf" srcId="{E948F1A6-2900-4E6A-8D17-74F6B4CD612D}" destId="{527BE432-92B4-4D9D-B941-ECA6638C58EB}" srcOrd="1" destOrd="0" presId="urn:microsoft.com/office/officeart/2005/8/layout/process1"/>
    <dgm:cxn modelId="{88775C47-8F27-432F-B5FE-6CAEB860E3C6}" srcId="{AC18579E-237F-464D-912C-445608CE5466}" destId="{351C7655-E407-4450-BF24-BBAA53FAF7EF}" srcOrd="2" destOrd="0" parTransId="{41E459CB-79E8-4495-BD9D-3B1B98A6911D}" sibTransId="{70F893B5-403B-4A84-B3AF-8BD7F29DC437}"/>
    <dgm:cxn modelId="{DA8174B9-5C1D-4931-8450-6C7A627A8339}" type="presOf" srcId="{7915652E-9F16-46AA-8735-38A66C59081D}" destId="{C5E53A21-EEAD-4204-B3B8-F79E146E8D1F}" srcOrd="0" destOrd="0" presId="urn:microsoft.com/office/officeart/2005/8/layout/process1"/>
    <dgm:cxn modelId="{FA338EA5-F424-440F-89B5-8F0AA71B20CE}" type="presOf" srcId="{AB934332-4010-42DD-B789-2C4BB924642B}" destId="{DFFADD17-F888-431C-8BB1-0EB701426105}" srcOrd="1" destOrd="0" presId="urn:microsoft.com/office/officeart/2005/8/layout/process1"/>
    <dgm:cxn modelId="{8DCC64EA-5176-48AC-88A6-A5DC9528E7AC}" type="presOf" srcId="{70F893B5-403B-4A84-B3AF-8BD7F29DC437}" destId="{7B817F10-7662-43AD-BA6A-ED4CD28D4396}" srcOrd="0" destOrd="0" presId="urn:microsoft.com/office/officeart/2005/8/layout/process1"/>
    <dgm:cxn modelId="{BDB6E76E-4821-4FE2-B8BD-FC2D2795022D}" type="presOf" srcId="{B1138CAE-675D-4C72-AA0D-12980359DB7E}" destId="{272094A2-7D1F-432E-8D65-9AB4C6D3E634}" srcOrd="0" destOrd="0" presId="urn:microsoft.com/office/officeart/2005/8/layout/process1"/>
    <dgm:cxn modelId="{343B9066-F5E0-4CC4-8E3A-3791EA7BCE50}" srcId="{AC18579E-237F-464D-912C-445608CE5466}" destId="{1FA11D38-4DFA-4599-82CD-CEC69CC74408}" srcOrd="0" destOrd="0" parTransId="{1BB6A81B-2C06-42FB-8561-0B954B2F0B0A}" sibTransId="{E948F1A6-2900-4E6A-8D17-74F6B4CD612D}"/>
    <dgm:cxn modelId="{A5EB58ED-A246-434F-AB71-C4DFBA1A4938}" srcId="{AC18579E-237F-464D-912C-445608CE5466}" destId="{27716675-C562-45AC-A2F0-178EE7E7D8A8}" srcOrd="3" destOrd="0" parTransId="{11E02AB0-B490-4E51-8CA6-6B9FCBE26E4D}" sibTransId="{AB934332-4010-42DD-B789-2C4BB924642B}"/>
    <dgm:cxn modelId="{6A47668C-2721-4EA1-B9F8-028EAD7E9424}" srcId="{AC18579E-237F-464D-912C-445608CE5466}" destId="{5B0C5A30-6B7E-4C4A-823B-6B40A30FEF3F}" srcOrd="5" destOrd="0" parTransId="{82AE3780-6F10-4195-A8C0-4DF2E36DC797}" sibTransId="{77C4F1F8-C12B-4CB8-8AE5-30BE1A698501}"/>
    <dgm:cxn modelId="{7E8BB2AE-F8A6-42FD-9E00-EE39E0717FEA}" type="presOf" srcId="{351C7655-E407-4450-BF24-BBAA53FAF7EF}" destId="{071508C5-0490-4C9C-8D6C-5C273AA15009}" srcOrd="0" destOrd="0" presId="urn:microsoft.com/office/officeart/2005/8/layout/process1"/>
    <dgm:cxn modelId="{18F42255-9001-496B-8427-F1A23CB78683}" type="presOf" srcId="{5B0C5A30-6B7E-4C4A-823B-6B40A30FEF3F}" destId="{4F0218C3-984B-466B-AE93-DE40066590B4}" srcOrd="0" destOrd="0" presId="urn:microsoft.com/office/officeart/2005/8/layout/process1"/>
    <dgm:cxn modelId="{87291556-EE3A-4714-897A-77AC966BD12C}" srcId="{AC18579E-237F-464D-912C-445608CE5466}" destId="{7CA08E2B-0566-4387-A9CF-E02E3B935AD6}" srcOrd="1" destOrd="0" parTransId="{8D8A122D-0F2A-4350-88C1-31FE9C7D5522}" sibTransId="{7915652E-9F16-46AA-8735-38A66C59081D}"/>
    <dgm:cxn modelId="{D3064ECA-176D-42D0-A3FE-870C8F18123F}" type="presOf" srcId="{7915652E-9F16-46AA-8735-38A66C59081D}" destId="{B0AE8EF3-B72E-4F06-B783-A80355077E48}" srcOrd="1" destOrd="0" presId="urn:microsoft.com/office/officeart/2005/8/layout/process1"/>
    <dgm:cxn modelId="{881E53B7-E255-4626-8413-4634D10373FB}" type="presOf" srcId="{27716675-C562-45AC-A2F0-178EE7E7D8A8}" destId="{C984AD44-EA37-4AE2-9E13-6EDDFF30B857}" srcOrd="0" destOrd="0" presId="urn:microsoft.com/office/officeart/2005/8/layout/process1"/>
    <dgm:cxn modelId="{4B1F24B0-CA56-49F0-917F-2099FBB89A23}" type="presOf" srcId="{70F893B5-403B-4A84-B3AF-8BD7F29DC437}" destId="{6438CDB2-869B-453E-908F-3EAAF2FB5F8D}" srcOrd="1" destOrd="0" presId="urn:microsoft.com/office/officeart/2005/8/layout/process1"/>
    <dgm:cxn modelId="{E7E8984E-F860-47C8-9D08-C74C5507E3AB}" type="presOf" srcId="{E948F1A6-2900-4E6A-8D17-74F6B4CD612D}" destId="{8C500E4C-A63C-4478-918F-1D8E0A5D963D}" srcOrd="0" destOrd="0" presId="urn:microsoft.com/office/officeart/2005/8/layout/process1"/>
    <dgm:cxn modelId="{F7B4128B-B2EF-417C-82CC-B30F56CE675F}" type="presParOf" srcId="{9E0572D7-0230-46BD-9B58-4FDA0736A355}" destId="{D872029E-AA15-4E53-84E8-559860AC9221}" srcOrd="0" destOrd="0" presId="urn:microsoft.com/office/officeart/2005/8/layout/process1"/>
    <dgm:cxn modelId="{206F7115-12DE-43EC-AB5B-AC0FE08E240A}" type="presParOf" srcId="{9E0572D7-0230-46BD-9B58-4FDA0736A355}" destId="{8C500E4C-A63C-4478-918F-1D8E0A5D963D}" srcOrd="1" destOrd="0" presId="urn:microsoft.com/office/officeart/2005/8/layout/process1"/>
    <dgm:cxn modelId="{F01B8871-AB92-4C1F-BFFC-5829630CAE2B}" type="presParOf" srcId="{8C500E4C-A63C-4478-918F-1D8E0A5D963D}" destId="{527BE432-92B4-4D9D-B941-ECA6638C58EB}" srcOrd="0" destOrd="0" presId="urn:microsoft.com/office/officeart/2005/8/layout/process1"/>
    <dgm:cxn modelId="{333DF597-002D-4974-89CB-FF29590B8202}" type="presParOf" srcId="{9E0572D7-0230-46BD-9B58-4FDA0736A355}" destId="{D065551B-4899-4A43-BCE8-C5F63207A509}" srcOrd="2" destOrd="0" presId="urn:microsoft.com/office/officeart/2005/8/layout/process1"/>
    <dgm:cxn modelId="{DAFE81A1-B2AF-41B3-B5DB-FEC43700A2AC}" type="presParOf" srcId="{9E0572D7-0230-46BD-9B58-4FDA0736A355}" destId="{C5E53A21-EEAD-4204-B3B8-F79E146E8D1F}" srcOrd="3" destOrd="0" presId="urn:microsoft.com/office/officeart/2005/8/layout/process1"/>
    <dgm:cxn modelId="{2DFC3EAD-87BC-4BA2-95D8-B0588CEE2BF0}" type="presParOf" srcId="{C5E53A21-EEAD-4204-B3B8-F79E146E8D1F}" destId="{B0AE8EF3-B72E-4F06-B783-A80355077E48}" srcOrd="0" destOrd="0" presId="urn:microsoft.com/office/officeart/2005/8/layout/process1"/>
    <dgm:cxn modelId="{C015D1A6-5685-41C2-BF80-0F3615004CF6}" type="presParOf" srcId="{9E0572D7-0230-46BD-9B58-4FDA0736A355}" destId="{071508C5-0490-4C9C-8D6C-5C273AA15009}" srcOrd="4" destOrd="0" presId="urn:microsoft.com/office/officeart/2005/8/layout/process1"/>
    <dgm:cxn modelId="{E2A59744-D0AE-474C-89E3-F0B10938202B}" type="presParOf" srcId="{9E0572D7-0230-46BD-9B58-4FDA0736A355}" destId="{7B817F10-7662-43AD-BA6A-ED4CD28D4396}" srcOrd="5" destOrd="0" presId="urn:microsoft.com/office/officeart/2005/8/layout/process1"/>
    <dgm:cxn modelId="{BBE7D1E1-9612-47C3-85C9-C8FBD21EA126}" type="presParOf" srcId="{7B817F10-7662-43AD-BA6A-ED4CD28D4396}" destId="{6438CDB2-869B-453E-908F-3EAAF2FB5F8D}" srcOrd="0" destOrd="0" presId="urn:microsoft.com/office/officeart/2005/8/layout/process1"/>
    <dgm:cxn modelId="{C54F86DD-DD32-4D3A-8860-D0577784CA50}" type="presParOf" srcId="{9E0572D7-0230-46BD-9B58-4FDA0736A355}" destId="{C984AD44-EA37-4AE2-9E13-6EDDFF30B857}" srcOrd="6" destOrd="0" presId="urn:microsoft.com/office/officeart/2005/8/layout/process1"/>
    <dgm:cxn modelId="{1D5F36A1-ECD1-4EF7-906C-D1818326E7E3}" type="presParOf" srcId="{9E0572D7-0230-46BD-9B58-4FDA0736A355}" destId="{6F72FEA9-171D-4C1D-95BD-7ABBFF987C7E}" srcOrd="7" destOrd="0" presId="urn:microsoft.com/office/officeart/2005/8/layout/process1"/>
    <dgm:cxn modelId="{39F683DC-017B-4037-BE70-521C99B0A1D5}" type="presParOf" srcId="{6F72FEA9-171D-4C1D-95BD-7ABBFF987C7E}" destId="{DFFADD17-F888-431C-8BB1-0EB701426105}" srcOrd="0" destOrd="0" presId="urn:microsoft.com/office/officeart/2005/8/layout/process1"/>
    <dgm:cxn modelId="{60B6D15D-82D7-4AB1-A6F2-6F822D0FE7E3}" type="presParOf" srcId="{9E0572D7-0230-46BD-9B58-4FDA0736A355}" destId="{272094A2-7D1F-432E-8D65-9AB4C6D3E634}" srcOrd="8" destOrd="0" presId="urn:microsoft.com/office/officeart/2005/8/layout/process1"/>
    <dgm:cxn modelId="{D20FC556-5D73-4F08-AE2B-60A77B019CC0}" type="presParOf" srcId="{9E0572D7-0230-46BD-9B58-4FDA0736A355}" destId="{FA4D2784-05B3-4949-B985-7B5B14F567D7}" srcOrd="9" destOrd="0" presId="urn:microsoft.com/office/officeart/2005/8/layout/process1"/>
    <dgm:cxn modelId="{F6B394BA-AB66-4FC3-BDCD-9CBD27F6B95A}" type="presParOf" srcId="{FA4D2784-05B3-4949-B985-7B5B14F567D7}" destId="{B61AF345-A25B-4CDE-A8E2-BCB3773CD2CB}" srcOrd="0" destOrd="0" presId="urn:microsoft.com/office/officeart/2005/8/layout/process1"/>
    <dgm:cxn modelId="{AEC93700-ADE5-472C-81A1-BCE7F3CAD3A3}" type="presParOf" srcId="{9E0572D7-0230-46BD-9B58-4FDA0736A355}" destId="{4F0218C3-984B-466B-AE93-DE40066590B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44562" cy="847272"/>
        <a:chOff x="0" y="0"/>
        <a:chExt cx="5444562" cy="847272"/>
      </a:xfrm>
    </dsp:grpSpPr>
    <dsp:sp modelId="{D872029E-AA15-4E53-84E8-559860AC9221}">
      <dsp:nvSpPr>
        <dsp:cNvPr id="3" name="圆角矩形 2"/>
        <dsp:cNvSpPr/>
      </dsp:nvSpPr>
      <dsp:spPr bwMode="white">
        <a:xfrm>
          <a:off x="0" y="219465"/>
          <a:ext cx="680570" cy="40834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选题背景</a:t>
          </a:r>
        </a:p>
      </dsp:txBody>
      <dsp:txXfrm>
        <a:off x="0" y="219465"/>
        <a:ext cx="680570" cy="408342"/>
      </dsp:txXfrm>
    </dsp:sp>
    <dsp:sp modelId="{8C500E4C-A63C-4478-918F-1D8E0A5D963D}">
      <dsp:nvSpPr>
        <dsp:cNvPr id="4" name="右箭头 3"/>
        <dsp:cNvSpPr/>
      </dsp:nvSpPr>
      <dsp:spPr bwMode="white">
        <a:xfrm>
          <a:off x="744544" y="339246"/>
          <a:ext cx="144281" cy="1687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544" y="339246"/>
        <a:ext cx="144281" cy="168781"/>
      </dsp:txXfrm>
    </dsp:sp>
    <dsp:sp modelId="{D065551B-4899-4A43-BCE8-C5F63207A509}">
      <dsp:nvSpPr>
        <dsp:cNvPr id="5" name="圆角矩形 4"/>
        <dsp:cNvSpPr/>
      </dsp:nvSpPr>
      <dsp:spPr bwMode="white">
        <a:xfrm>
          <a:off x="952798" y="219465"/>
          <a:ext cx="680570" cy="40834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研究现状</a:t>
          </a:r>
        </a:p>
      </dsp:txBody>
      <dsp:txXfrm>
        <a:off x="952798" y="219465"/>
        <a:ext cx="680570" cy="408342"/>
      </dsp:txXfrm>
    </dsp:sp>
    <dsp:sp modelId="{C5E53A21-EEAD-4204-B3B8-F79E146E8D1F}">
      <dsp:nvSpPr>
        <dsp:cNvPr id="6" name="右箭头 5"/>
        <dsp:cNvSpPr/>
      </dsp:nvSpPr>
      <dsp:spPr bwMode="white">
        <a:xfrm>
          <a:off x="1697342" y="339246"/>
          <a:ext cx="144281" cy="1687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7342" y="339246"/>
        <a:ext cx="144281" cy="168781"/>
      </dsp:txXfrm>
    </dsp:sp>
    <dsp:sp modelId="{071508C5-0490-4C9C-8D6C-5C273AA15009}">
      <dsp:nvSpPr>
        <dsp:cNvPr id="7" name="圆角矩形 6"/>
        <dsp:cNvSpPr/>
      </dsp:nvSpPr>
      <dsp:spPr bwMode="white">
        <a:xfrm>
          <a:off x="1905597" y="219465"/>
          <a:ext cx="680570" cy="40834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论文结构</a:t>
          </a:r>
        </a:p>
      </dsp:txBody>
      <dsp:txXfrm>
        <a:off x="1905597" y="219465"/>
        <a:ext cx="680570" cy="408342"/>
      </dsp:txXfrm>
    </dsp:sp>
    <dsp:sp modelId="{7B817F10-7662-43AD-BA6A-ED4CD28D4396}">
      <dsp:nvSpPr>
        <dsp:cNvPr id="8" name="右箭头 7"/>
        <dsp:cNvSpPr/>
      </dsp:nvSpPr>
      <dsp:spPr bwMode="white">
        <a:xfrm>
          <a:off x="2650141" y="339246"/>
          <a:ext cx="144281" cy="1687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141" y="339246"/>
        <a:ext cx="144281" cy="168781"/>
      </dsp:txXfrm>
    </dsp:sp>
    <dsp:sp modelId="{C984AD44-EA37-4AE2-9E13-6EDDFF30B857}">
      <dsp:nvSpPr>
        <dsp:cNvPr id="9" name="圆角矩形 8"/>
        <dsp:cNvSpPr/>
      </dsp:nvSpPr>
      <dsp:spPr bwMode="white">
        <a:xfrm>
          <a:off x="2858395" y="219465"/>
          <a:ext cx="680570" cy="40834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2858395" y="219465"/>
        <a:ext cx="680570" cy="408342"/>
      </dsp:txXfrm>
    </dsp:sp>
    <dsp:sp modelId="{6F72FEA9-171D-4C1D-95BD-7ABBFF987C7E}">
      <dsp:nvSpPr>
        <dsp:cNvPr id="10" name="右箭头 9"/>
        <dsp:cNvSpPr/>
      </dsp:nvSpPr>
      <dsp:spPr bwMode="white">
        <a:xfrm>
          <a:off x="3602939" y="339246"/>
          <a:ext cx="144281" cy="1687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2939" y="339246"/>
        <a:ext cx="144281" cy="168781"/>
      </dsp:txXfrm>
    </dsp:sp>
    <dsp:sp modelId="{272094A2-7D1F-432E-8D65-9AB4C6D3E634}">
      <dsp:nvSpPr>
        <dsp:cNvPr id="11" name="圆角矩形 10"/>
        <dsp:cNvSpPr/>
      </dsp:nvSpPr>
      <dsp:spPr bwMode="white">
        <a:xfrm>
          <a:off x="3811194" y="219465"/>
          <a:ext cx="680570" cy="40834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结论</a:t>
          </a:r>
        </a:p>
      </dsp:txBody>
      <dsp:txXfrm>
        <a:off x="3811194" y="219465"/>
        <a:ext cx="680570" cy="408342"/>
      </dsp:txXfrm>
    </dsp:sp>
    <dsp:sp modelId="{FA4D2784-05B3-4949-B985-7B5B14F567D7}">
      <dsp:nvSpPr>
        <dsp:cNvPr id="12" name="右箭头 11"/>
        <dsp:cNvSpPr/>
      </dsp:nvSpPr>
      <dsp:spPr bwMode="white">
        <a:xfrm>
          <a:off x="4555738" y="339246"/>
          <a:ext cx="144281" cy="1687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55738" y="339246"/>
        <a:ext cx="144281" cy="168781"/>
      </dsp:txXfrm>
    </dsp:sp>
    <dsp:sp modelId="{4F0218C3-984B-466B-AE93-DE40066590B4}">
      <dsp:nvSpPr>
        <dsp:cNvPr id="13" name="圆角矩形 12"/>
        <dsp:cNvSpPr/>
      </dsp:nvSpPr>
      <dsp:spPr bwMode="white">
        <a:xfrm>
          <a:off x="4763992" y="219465"/>
          <a:ext cx="680570" cy="40834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深入研究</a:t>
          </a:r>
        </a:p>
      </dsp:txBody>
      <dsp:txXfrm>
        <a:off x="4763992" y="219465"/>
        <a:ext cx="680570" cy="40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27B1F4-85EE-424B-A33D-E66A100A5AA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BBDD00-8015-407B-9FF1-85086D116E5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6" Type="http://schemas.microsoft.com/office/2007/relationships/hdphoto" Target="../media/image7.wdp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 noChangeArrowheads="1"/>
          </p:cNvSpPr>
          <p:nvPr/>
        </p:nvSpPr>
        <p:spPr bwMode="auto">
          <a:xfrm>
            <a:off x="0" y="1905"/>
            <a:ext cx="9144000" cy="6856095"/>
          </a:xfrm>
          <a:custGeom>
            <a:avLst/>
            <a:gdLst>
              <a:gd name="T0" fmla="*/ 0 w 15356"/>
              <a:gd name="T1" fmla="*/ 0 h 8638"/>
              <a:gd name="T2" fmla="*/ 0 w 15356"/>
              <a:gd name="T3" fmla="*/ 2147483646 h 8638"/>
              <a:gd name="T4" fmla="*/ 2147483646 w 15356"/>
              <a:gd name="T5" fmla="*/ 2147483646 h 8638"/>
              <a:gd name="T6" fmla="*/ 2147483646 w 15356"/>
              <a:gd name="T7" fmla="*/ 0 h 8638"/>
              <a:gd name="T8" fmla="*/ 0 w 15356"/>
              <a:gd name="T9" fmla="*/ 0 h 8638"/>
              <a:gd name="T10" fmla="*/ 2147483646 w 15356"/>
              <a:gd name="T11" fmla="*/ 2147483646 h 8638"/>
              <a:gd name="T12" fmla="*/ 2147483646 w 15356"/>
              <a:gd name="T13" fmla="*/ 2147483646 h 8638"/>
              <a:gd name="T14" fmla="*/ 2147483646 w 15356"/>
              <a:gd name="T15" fmla="*/ 2147483646 h 8638"/>
              <a:gd name="T16" fmla="*/ 2147483646 w 15356"/>
              <a:gd name="T17" fmla="*/ 2147483646 h 8638"/>
              <a:gd name="T18" fmla="*/ 2147483646 w 15356"/>
              <a:gd name="T19" fmla="*/ 2147483646 h 86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7" y="2099733"/>
            <a:ext cx="6619244" cy="2677648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7" y="4777380"/>
            <a:ext cx="6619244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 bwMode="gray">
          <a:xfrm rot="5400000">
            <a:off x="7494588" y="1830388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b="0" i="0">
                <a:solidFill>
                  <a:prstClr val="white">
                    <a:alpha val="60000"/>
                  </a:prst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B58165-231C-4FF9-9E79-B9948D804FD5}" type="datetimeFigureOut">
              <a:rPr kumimoji="0" lang="zh-CN" altLang="en-US" sz="7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 bwMode="gray">
          <a:xfrm rot="5400000">
            <a:off x="6231731" y="3266281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0" i="0">
                <a:solidFill>
                  <a:prstClr val="white">
                    <a:alpha val="60000"/>
                  </a:prst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6" y="2603503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6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C0AF35-CBD2-47CE-96CD-F3E27A385852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6" y="3179765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6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6" y="3179765"/>
            <a:ext cx="3618869" cy="284003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C0AF35-CBD2-47CE-96CD-F3E27A385852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C0AF35-CBD2-47CE-96CD-F3E27A385852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69BF08-97F7-4E7E-8CF4-3B561679D820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0"/>
            <p:cNvSpPr/>
            <p:nvPr/>
          </p:nvSpPr>
          <p:spPr bwMode="gray">
            <a:xfrm>
              <a:off x="5712884" y="401638"/>
              <a:ext cx="6055783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 rot="-5677511">
              <a:off x="3140604" y="1826155"/>
              <a:ext cx="3298825" cy="440267"/>
            </a:xfrm>
            <a:custGeom>
              <a:avLst/>
              <a:gdLst>
                <a:gd name="T0" fmla="*/ 2147483646 w 10000"/>
                <a:gd name="T1" fmla="*/ 1453544960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117113823 h 5291"/>
                <a:gd name="T8" fmla="*/ 2147483646 w 10000"/>
                <a:gd name="T9" fmla="*/ 229627403 h 5291"/>
                <a:gd name="T10" fmla="*/ 2147483646 w 10000"/>
                <a:gd name="T11" fmla="*/ 338701129 h 5291"/>
                <a:gd name="T12" fmla="*/ 2147483646 w 10000"/>
                <a:gd name="T13" fmla="*/ 432274852 h 5291"/>
                <a:gd name="T14" fmla="*/ 2147483646 w 10000"/>
                <a:gd name="T15" fmla="*/ 526421787 h 5291"/>
                <a:gd name="T16" fmla="*/ 2147483646 w 10000"/>
                <a:gd name="T17" fmla="*/ 614828788 h 5291"/>
                <a:gd name="T18" fmla="*/ 2147483646 w 10000"/>
                <a:gd name="T19" fmla="*/ 690035782 h 5291"/>
                <a:gd name="T20" fmla="*/ 2147483646 w 10000"/>
                <a:gd name="T21" fmla="*/ 760642618 h 5291"/>
                <a:gd name="T22" fmla="*/ 2147483646 w 10000"/>
                <a:gd name="T23" fmla="*/ 826662924 h 5291"/>
                <a:gd name="T24" fmla="*/ 2147483646 w 10000"/>
                <a:gd name="T25" fmla="*/ 882923164 h 5291"/>
                <a:gd name="T26" fmla="*/ 2147483646 w 10000"/>
                <a:gd name="T27" fmla="*/ 939183403 h 5291"/>
                <a:gd name="T28" fmla="*/ 2147483646 w 10000"/>
                <a:gd name="T29" fmla="*/ 986830166 h 5291"/>
                <a:gd name="T30" fmla="*/ 2147483646 w 10000"/>
                <a:gd name="T31" fmla="*/ 1024143567 h 5291"/>
                <a:gd name="T32" fmla="*/ 2147483646 w 10000"/>
                <a:gd name="T33" fmla="*/ 1062030346 h 5291"/>
                <a:gd name="T34" fmla="*/ 2147483646 w 10000"/>
                <a:gd name="T35" fmla="*/ 1094177024 h 5291"/>
                <a:gd name="T36" fmla="*/ 2147483646 w 10000"/>
                <a:gd name="T37" fmla="*/ 1118290585 h 5291"/>
                <a:gd name="T38" fmla="*/ 2147483646 w 10000"/>
                <a:gd name="T39" fmla="*/ 1136664045 h 5291"/>
                <a:gd name="T40" fmla="*/ 2147483646 w 10000"/>
                <a:gd name="T41" fmla="*/ 1155603986 h 5291"/>
                <a:gd name="T42" fmla="*/ 2147483646 w 10000"/>
                <a:gd name="T43" fmla="*/ 1164790758 h 5291"/>
                <a:gd name="T44" fmla="*/ 2147483646 w 10000"/>
                <a:gd name="T45" fmla="*/ 1174550825 h 5291"/>
                <a:gd name="T46" fmla="*/ 2147483646 w 10000"/>
                <a:gd name="T47" fmla="*/ 1178570874 h 5291"/>
                <a:gd name="T48" fmla="*/ 2147483646 w 10000"/>
                <a:gd name="T49" fmla="*/ 1174550825 h 5291"/>
                <a:gd name="T50" fmla="*/ 2147483646 w 10000"/>
                <a:gd name="T51" fmla="*/ 1174550825 h 5291"/>
                <a:gd name="T52" fmla="*/ 2147483646 w 10000"/>
                <a:gd name="T53" fmla="*/ 1164790758 h 5291"/>
                <a:gd name="T54" fmla="*/ 2147483646 w 10000"/>
                <a:gd name="T55" fmla="*/ 1150437263 h 5291"/>
                <a:gd name="T56" fmla="*/ 2147483646 w 10000"/>
                <a:gd name="T57" fmla="*/ 1136664045 h 5291"/>
                <a:gd name="T58" fmla="*/ 2147483646 w 10000"/>
                <a:gd name="T59" fmla="*/ 1122310634 h 5291"/>
                <a:gd name="T60" fmla="*/ 2147483646 w 10000"/>
                <a:gd name="T61" fmla="*/ 1099343747 h 5291"/>
                <a:gd name="T62" fmla="*/ 2147483646 w 10000"/>
                <a:gd name="T63" fmla="*/ 1075237167 h 5291"/>
                <a:gd name="T64" fmla="*/ 2147483646 w 10000"/>
                <a:gd name="T65" fmla="*/ 1052270279 h 5291"/>
                <a:gd name="T66" fmla="*/ 0 w 10000"/>
                <a:gd name="T67" fmla="*/ 990850215 h 5291"/>
                <a:gd name="T68" fmla="*/ 2147483646 w 10000"/>
                <a:gd name="T69" fmla="*/ 1453544960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 rot="-5400000">
              <a:off x="2229380" y="2801409"/>
              <a:ext cx="6054725" cy="1255183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6959298 h 8000"/>
                <a:gd name="T8" fmla="*/ 2147483646 w 10000"/>
                <a:gd name="T9" fmla="*/ 600992847 h 8000"/>
                <a:gd name="T10" fmla="*/ 2147483646 w 10000"/>
                <a:gd name="T11" fmla="*/ 1148067254 h 8000"/>
                <a:gd name="T12" fmla="*/ 2147483646 w 10000"/>
                <a:gd name="T13" fmla="*/ 1683591171 h 8000"/>
                <a:gd name="T14" fmla="*/ 2147483646 w 10000"/>
                <a:gd name="T15" fmla="*/ 2142046284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1822270432 h 8000"/>
                <a:gd name="T86" fmla="*/ 2147483646 w 10000"/>
                <a:gd name="T87" fmla="*/ 1452434299 h 8000"/>
                <a:gd name="T88" fmla="*/ 2147483646 w 10000"/>
                <a:gd name="T89" fmla="*/ 1101840834 h 8000"/>
                <a:gd name="T90" fmla="*/ 2147483646 w 10000"/>
                <a:gd name="T91" fmla="*/ 809048736 h 8000"/>
                <a:gd name="T92" fmla="*/ 2147483646 w 10000"/>
                <a:gd name="T93" fmla="*/ 531665601 h 8000"/>
                <a:gd name="T94" fmla="*/ 2147483646 w 10000"/>
                <a:gd name="T95" fmla="*/ 134845558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5"/>
            <p:cNvSpPr>
              <a:spLocks noEditPoints="1" noChangeArrowheads="1"/>
            </p:cNvSpPr>
            <p:nvPr/>
          </p:nvSpPr>
          <p:spPr bwMode="auto">
            <a:xfrm>
              <a:off x="0" y="1588"/>
              <a:ext cx="12192000" cy="6856412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295400"/>
            <a:ext cx="2094869" cy="16002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129283"/>
            <a:ext cx="2094869" cy="28955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030BEB-D6F0-47B4-A66F-477E8789F66F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0"/>
            <p:cNvSpPr/>
            <p:nvPr/>
          </p:nvSpPr>
          <p:spPr bwMode="gray">
            <a:xfrm>
              <a:off x="6172200" y="401638"/>
              <a:ext cx="5596467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 rot="-5677511">
              <a:off x="4204230" y="1825096"/>
              <a:ext cx="3298825" cy="442383"/>
            </a:xfrm>
            <a:custGeom>
              <a:avLst/>
              <a:gdLst>
                <a:gd name="T0" fmla="*/ 2147483646 w 10000"/>
                <a:gd name="T1" fmla="*/ 1469349674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118385619 h 5291"/>
                <a:gd name="T8" fmla="*/ 2147483646 w 10000"/>
                <a:gd name="T9" fmla="*/ 232123771 h 5291"/>
                <a:gd name="T10" fmla="*/ 2147483646 w 10000"/>
                <a:gd name="T11" fmla="*/ 342383288 h 5291"/>
                <a:gd name="T12" fmla="*/ 2147483646 w 10000"/>
                <a:gd name="T13" fmla="*/ 436974892 h 5291"/>
                <a:gd name="T14" fmla="*/ 2147483646 w 10000"/>
                <a:gd name="T15" fmla="*/ 532144030 h 5291"/>
                <a:gd name="T16" fmla="*/ 2147483646 w 10000"/>
                <a:gd name="T17" fmla="*/ 621517639 h 5291"/>
                <a:gd name="T18" fmla="*/ 2147483646 w 10000"/>
                <a:gd name="T19" fmla="*/ 697533222 h 5291"/>
                <a:gd name="T20" fmla="*/ 2147483646 w 10000"/>
                <a:gd name="T21" fmla="*/ 768915268 h 5291"/>
                <a:gd name="T22" fmla="*/ 2147483646 w 10000"/>
                <a:gd name="T23" fmla="*/ 835649847 h 5291"/>
                <a:gd name="T24" fmla="*/ 2147483646 w 10000"/>
                <a:gd name="T25" fmla="*/ 892518881 h 5291"/>
                <a:gd name="T26" fmla="*/ 2147483646 w 10000"/>
                <a:gd name="T27" fmla="*/ 949394922 h 5291"/>
                <a:gd name="T28" fmla="*/ 2147483646 w 10000"/>
                <a:gd name="T29" fmla="*/ 997560404 h 5291"/>
                <a:gd name="T30" fmla="*/ 2147483646 w 10000"/>
                <a:gd name="T31" fmla="*/ 1035275966 h 5291"/>
                <a:gd name="T32" fmla="*/ 2147483646 w 10000"/>
                <a:gd name="T33" fmla="*/ 1073575986 h 5291"/>
                <a:gd name="T34" fmla="*/ 2147483646 w 10000"/>
                <a:gd name="T35" fmla="*/ 1106073638 h 5291"/>
                <a:gd name="T36" fmla="*/ 2147483646 w 10000"/>
                <a:gd name="T37" fmla="*/ 1130452027 h 5291"/>
                <a:gd name="T38" fmla="*/ 2147483646 w 10000"/>
                <a:gd name="T39" fmla="*/ 1149021125 h 5291"/>
                <a:gd name="T40" fmla="*/ 2147483646 w 10000"/>
                <a:gd name="T41" fmla="*/ 1168167590 h 5291"/>
                <a:gd name="T42" fmla="*/ 2147483646 w 10000"/>
                <a:gd name="T43" fmla="*/ 1177455600 h 5291"/>
                <a:gd name="T44" fmla="*/ 2147483646 w 10000"/>
                <a:gd name="T45" fmla="*/ 1187321145 h 5291"/>
                <a:gd name="T46" fmla="*/ 2147483646 w 10000"/>
                <a:gd name="T47" fmla="*/ 1191384154 h 5291"/>
                <a:gd name="T48" fmla="*/ 2147483646 w 10000"/>
                <a:gd name="T49" fmla="*/ 1187321145 h 5291"/>
                <a:gd name="T50" fmla="*/ 2147483646 w 10000"/>
                <a:gd name="T51" fmla="*/ 1187321145 h 5291"/>
                <a:gd name="T52" fmla="*/ 2147483646 w 10000"/>
                <a:gd name="T53" fmla="*/ 1177455600 h 5291"/>
                <a:gd name="T54" fmla="*/ 2147483646 w 10000"/>
                <a:gd name="T55" fmla="*/ 1162949679 h 5291"/>
                <a:gd name="T56" fmla="*/ 2147483646 w 10000"/>
                <a:gd name="T57" fmla="*/ 1149021125 h 5291"/>
                <a:gd name="T58" fmla="*/ 2147483646 w 10000"/>
                <a:gd name="T59" fmla="*/ 1134515120 h 5291"/>
                <a:gd name="T60" fmla="*/ 2147483646 w 10000"/>
                <a:gd name="T61" fmla="*/ 1111298556 h 5291"/>
                <a:gd name="T62" fmla="*/ 2147483646 w 10000"/>
                <a:gd name="T63" fmla="*/ 1086927089 h 5291"/>
                <a:gd name="T64" fmla="*/ 2147483646 w 10000"/>
                <a:gd name="T65" fmla="*/ 1063710525 h 5291"/>
                <a:gd name="T66" fmla="*/ 0 w 10000"/>
                <a:gd name="T67" fmla="*/ 1001623496 h 5291"/>
                <a:gd name="T68" fmla="*/ 2147483646 w 10000"/>
                <a:gd name="T69" fmla="*/ 1469349674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 rot="-5400000">
              <a:off x="3295122" y="2800351"/>
              <a:ext cx="6054725" cy="1257300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7076761 h 8000"/>
                <a:gd name="T8" fmla="*/ 2147483646 w 10000"/>
                <a:gd name="T9" fmla="*/ 603278734 h 8000"/>
                <a:gd name="T10" fmla="*/ 2147483646 w 10000"/>
                <a:gd name="T11" fmla="*/ 1152428275 h 8000"/>
                <a:gd name="T12" fmla="*/ 2147483646 w 10000"/>
                <a:gd name="T13" fmla="*/ 1689973625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1829201164 h 8000"/>
                <a:gd name="T86" fmla="*/ 2147483646 w 10000"/>
                <a:gd name="T87" fmla="*/ 1457935785 h 8000"/>
                <a:gd name="T88" fmla="*/ 2147483646 w 10000"/>
                <a:gd name="T89" fmla="*/ 1106035525 h 8000"/>
                <a:gd name="T90" fmla="*/ 2147483646 w 10000"/>
                <a:gd name="T91" fmla="*/ 812107721 h 8000"/>
                <a:gd name="T92" fmla="*/ 2147483646 w 10000"/>
                <a:gd name="T93" fmla="*/ 533677129 h 8000"/>
                <a:gd name="T94" fmla="*/ 2147483646 w 10000"/>
                <a:gd name="T95" fmla="*/ 135359475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5"/>
            <p:cNvSpPr>
              <a:spLocks noEditPoints="1" noChangeArrowheads="1"/>
            </p:cNvSpPr>
            <p:nvPr/>
          </p:nvSpPr>
          <p:spPr bwMode="auto">
            <a:xfrm>
              <a:off x="0" y="1588"/>
              <a:ext cx="12192000" cy="6856412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693336"/>
            <a:ext cx="2898851" cy="1735667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4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70BE99-96C5-495C-9917-5D79EB094698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 rot="10371525">
              <a:off x="264584" y="4438650"/>
              <a:ext cx="3299883" cy="439738"/>
            </a:xfrm>
            <a:custGeom>
              <a:avLst/>
              <a:gdLst>
                <a:gd name="T0" fmla="*/ 2147483646 w 10000"/>
                <a:gd name="T1" fmla="*/ 1453558489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117114422 h 5291"/>
                <a:gd name="T8" fmla="*/ 2147483646 w 10000"/>
                <a:gd name="T9" fmla="*/ 229628507 h 5291"/>
                <a:gd name="T10" fmla="*/ 2147483646 w 10000"/>
                <a:gd name="T11" fmla="*/ 338702730 h 5291"/>
                <a:gd name="T12" fmla="*/ 2147483646 w 10000"/>
                <a:gd name="T13" fmla="*/ 432276749 h 5291"/>
                <a:gd name="T14" fmla="*/ 2147483646 w 10000"/>
                <a:gd name="T15" fmla="*/ 526424148 h 5291"/>
                <a:gd name="T16" fmla="*/ 2147483646 w 10000"/>
                <a:gd name="T17" fmla="*/ 614831599 h 5291"/>
                <a:gd name="T18" fmla="*/ 2147483646 w 10000"/>
                <a:gd name="T19" fmla="*/ 690038931 h 5291"/>
                <a:gd name="T20" fmla="*/ 2147483646 w 10000"/>
                <a:gd name="T21" fmla="*/ 760646093 h 5291"/>
                <a:gd name="T22" fmla="*/ 2147483646 w 10000"/>
                <a:gd name="T23" fmla="*/ 826666633 h 5291"/>
                <a:gd name="T24" fmla="*/ 2147483646 w 10000"/>
                <a:gd name="T25" fmla="*/ 882927166 h 5291"/>
                <a:gd name="T26" fmla="*/ 2147483646 w 10000"/>
                <a:gd name="T27" fmla="*/ 939187617 h 5291"/>
                <a:gd name="T28" fmla="*/ 2147483646 w 10000"/>
                <a:gd name="T29" fmla="*/ 986834654 h 5291"/>
                <a:gd name="T30" fmla="*/ 2147483646 w 10000"/>
                <a:gd name="T31" fmla="*/ 1024148223 h 5291"/>
                <a:gd name="T32" fmla="*/ 2147483646 w 10000"/>
                <a:gd name="T33" fmla="*/ 1062042070 h 5291"/>
                <a:gd name="T34" fmla="*/ 2147483646 w 10000"/>
                <a:gd name="T35" fmla="*/ 1094188987 h 5291"/>
                <a:gd name="T36" fmla="*/ 2147483646 w 10000"/>
                <a:gd name="T37" fmla="*/ 1118295622 h 5291"/>
                <a:gd name="T38" fmla="*/ 2147483646 w 10000"/>
                <a:gd name="T39" fmla="*/ 1136669207 h 5291"/>
                <a:gd name="T40" fmla="*/ 2147483646 w 10000"/>
                <a:gd name="T41" fmla="*/ 1155616172 h 5291"/>
                <a:gd name="T42" fmla="*/ 2147483646 w 10000"/>
                <a:gd name="T43" fmla="*/ 1164796066 h 5291"/>
                <a:gd name="T44" fmla="*/ 2147483646 w 10000"/>
                <a:gd name="T45" fmla="*/ 1174556155 h 5291"/>
                <a:gd name="T46" fmla="*/ 2147483646 w 10000"/>
                <a:gd name="T47" fmla="*/ 1178576213 h 5291"/>
                <a:gd name="T48" fmla="*/ 2147483646 w 10000"/>
                <a:gd name="T49" fmla="*/ 1174556155 h 5291"/>
                <a:gd name="T50" fmla="*/ 2147483646 w 10000"/>
                <a:gd name="T51" fmla="*/ 1174556155 h 5291"/>
                <a:gd name="T52" fmla="*/ 2147483646 w 10000"/>
                <a:gd name="T53" fmla="*/ 1164796066 h 5291"/>
                <a:gd name="T54" fmla="*/ 2147483646 w 10000"/>
                <a:gd name="T55" fmla="*/ 1150449437 h 5291"/>
                <a:gd name="T56" fmla="*/ 2147483646 w 10000"/>
                <a:gd name="T57" fmla="*/ 1136669207 h 5291"/>
                <a:gd name="T58" fmla="*/ 2147483646 w 10000"/>
                <a:gd name="T59" fmla="*/ 1122315763 h 5291"/>
                <a:gd name="T60" fmla="*/ 2147483646 w 10000"/>
                <a:gd name="T61" fmla="*/ 1099355638 h 5291"/>
                <a:gd name="T62" fmla="*/ 2147483646 w 10000"/>
                <a:gd name="T63" fmla="*/ 1075242022 h 5291"/>
                <a:gd name="T64" fmla="*/ 2147483646 w 10000"/>
                <a:gd name="T65" fmla="*/ 1052281980 h 5291"/>
                <a:gd name="T66" fmla="*/ 0 w 10000"/>
                <a:gd name="T67" fmla="*/ 990854712 h 5291"/>
                <a:gd name="T68" fmla="*/ 2147483646 w 10000"/>
                <a:gd name="T69" fmla="*/ 1453558489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 rot="10800000">
              <a:off x="459317" y="32067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6 h 2856"/>
                <a:gd name="T4" fmla="*/ 2147483646 w 7104"/>
                <a:gd name="T5" fmla="*/ 2147483646 h 2856"/>
                <a:gd name="T6" fmla="*/ 2147483646 w 7104"/>
                <a:gd name="T7" fmla="*/ 2147483646 h 2856"/>
                <a:gd name="T8" fmla="*/ 2147483646 w 7104"/>
                <a:gd name="T9" fmla="*/ 2147483646 h 2856"/>
                <a:gd name="T10" fmla="*/ 2147483646 w 7104"/>
                <a:gd name="T11" fmla="*/ 2147483646 h 2856"/>
                <a:gd name="T12" fmla="*/ 2147483646 w 7104"/>
                <a:gd name="T13" fmla="*/ 2147483646 h 2856"/>
                <a:gd name="T14" fmla="*/ 2147483646 w 7104"/>
                <a:gd name="T15" fmla="*/ 2147483646 h 2856"/>
                <a:gd name="T16" fmla="*/ 2147483646 w 7104"/>
                <a:gd name="T17" fmla="*/ 2147483646 h 2856"/>
                <a:gd name="T18" fmla="*/ 2147483646 w 7104"/>
                <a:gd name="T19" fmla="*/ 2147483646 h 2856"/>
                <a:gd name="T20" fmla="*/ 2147483646 w 7104"/>
                <a:gd name="T21" fmla="*/ 2147483646 h 2856"/>
                <a:gd name="T22" fmla="*/ 2147483646 w 7104"/>
                <a:gd name="T23" fmla="*/ 2147483646 h 2856"/>
                <a:gd name="T24" fmla="*/ 2147483646 w 7104"/>
                <a:gd name="T25" fmla="*/ 2147483646 h 2856"/>
                <a:gd name="T26" fmla="*/ 2147483646 w 7104"/>
                <a:gd name="T27" fmla="*/ 2147483646 h 2856"/>
                <a:gd name="T28" fmla="*/ 2147483646 w 7104"/>
                <a:gd name="T29" fmla="*/ 2147483646 h 2856"/>
                <a:gd name="T30" fmla="*/ 2147483646 w 7104"/>
                <a:gd name="T31" fmla="*/ 2147483646 h 2856"/>
                <a:gd name="T32" fmla="*/ 2147483646 w 7104"/>
                <a:gd name="T33" fmla="*/ 2147483646 h 2856"/>
                <a:gd name="T34" fmla="*/ 2147483646 w 7104"/>
                <a:gd name="T35" fmla="*/ 2147483646 h 2856"/>
                <a:gd name="T36" fmla="*/ 2147483646 w 7104"/>
                <a:gd name="T37" fmla="*/ 2147483646 h 2856"/>
                <a:gd name="T38" fmla="*/ 2147483646 w 7104"/>
                <a:gd name="T39" fmla="*/ 2147483646 h 2856"/>
                <a:gd name="T40" fmla="*/ 2147483646 w 7104"/>
                <a:gd name="T41" fmla="*/ 2147483646 h 2856"/>
                <a:gd name="T42" fmla="*/ 2147483646 w 7104"/>
                <a:gd name="T43" fmla="*/ 2147483646 h 2856"/>
                <a:gd name="T44" fmla="*/ 2147483646 w 7104"/>
                <a:gd name="T45" fmla="*/ 2147483646 h 2856"/>
                <a:gd name="T46" fmla="*/ 2147483646 w 7104"/>
                <a:gd name="T47" fmla="*/ 2147483646 h 2856"/>
                <a:gd name="T48" fmla="*/ 2147483646 w 7104"/>
                <a:gd name="T49" fmla="*/ 2147483646 h 2856"/>
                <a:gd name="T50" fmla="*/ 2147483646 w 7104"/>
                <a:gd name="T51" fmla="*/ 2147483646 h 2856"/>
                <a:gd name="T52" fmla="*/ 2147483646 w 7104"/>
                <a:gd name="T53" fmla="*/ 2147483646 h 2856"/>
                <a:gd name="T54" fmla="*/ 2147483646 w 7104"/>
                <a:gd name="T55" fmla="*/ 2147483646 h 2856"/>
                <a:gd name="T56" fmla="*/ 2147483646 w 7104"/>
                <a:gd name="T57" fmla="*/ 2147483646 h 2856"/>
                <a:gd name="T58" fmla="*/ 2147483646 w 7104"/>
                <a:gd name="T59" fmla="*/ 2147483646 h 2856"/>
                <a:gd name="T60" fmla="*/ 2147483646 w 7104"/>
                <a:gd name="T61" fmla="*/ 2147483646 h 2856"/>
                <a:gd name="T62" fmla="*/ 2147483646 w 7104"/>
                <a:gd name="T63" fmla="*/ 2147483646 h 2856"/>
                <a:gd name="T64" fmla="*/ 2147483646 w 7104"/>
                <a:gd name="T65" fmla="*/ 2147483646 h 2856"/>
                <a:gd name="T66" fmla="*/ 2147483646 w 7104"/>
                <a:gd name="T67" fmla="*/ 2147483646 h 2856"/>
                <a:gd name="T68" fmla="*/ 2147483646 w 7104"/>
                <a:gd name="T69" fmla="*/ 2147483646 h 2856"/>
                <a:gd name="T70" fmla="*/ 2147483646 w 7104"/>
                <a:gd name="T71" fmla="*/ 2147483646 h 2856"/>
                <a:gd name="T72" fmla="*/ 2147483646 w 7104"/>
                <a:gd name="T73" fmla="*/ 2147483646 h 2856"/>
                <a:gd name="T74" fmla="*/ 2147483646 w 7104"/>
                <a:gd name="T75" fmla="*/ 2147483646 h 2856"/>
                <a:gd name="T76" fmla="*/ 2147483646 w 7104"/>
                <a:gd name="T77" fmla="*/ 2147483646 h 2856"/>
                <a:gd name="T78" fmla="*/ 2147483646 w 7104"/>
                <a:gd name="T79" fmla="*/ 2147483646 h 2856"/>
                <a:gd name="T80" fmla="*/ 2147483646 w 7104"/>
                <a:gd name="T81" fmla="*/ 2147483646 h 2856"/>
                <a:gd name="T82" fmla="*/ 2147483646 w 7104"/>
                <a:gd name="T83" fmla="*/ 2147483646 h 2856"/>
                <a:gd name="T84" fmla="*/ 2147483646 w 7104"/>
                <a:gd name="T85" fmla="*/ 2147483646 h 2856"/>
                <a:gd name="T86" fmla="*/ 2147483646 w 7104"/>
                <a:gd name="T87" fmla="*/ 2147483646 h 2856"/>
                <a:gd name="T88" fmla="*/ 2147483646 w 7104"/>
                <a:gd name="T89" fmla="*/ 2147483646 h 2856"/>
                <a:gd name="T90" fmla="*/ 2147483646 w 7104"/>
                <a:gd name="T91" fmla="*/ 2147483646 h 2856"/>
                <a:gd name="T92" fmla="*/ 2147483646 w 7104"/>
                <a:gd name="T93" fmla="*/ 2147483646 h 2856"/>
                <a:gd name="T94" fmla="*/ 2147483646 w 7104"/>
                <a:gd name="T95" fmla="*/ 2147483646 h 2856"/>
                <a:gd name="T96" fmla="*/ 0 w 7104"/>
                <a:gd name="T97" fmla="*/ 0 h 28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>
              <a:spLocks noEditPoints="1" noChangeArrowheads="1"/>
            </p:cNvSpPr>
            <p:nvPr/>
          </p:nvSpPr>
          <p:spPr bwMode="auto">
            <a:xfrm>
              <a:off x="0" y="1588"/>
              <a:ext cx="12192000" cy="6856412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7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3019D7-E85F-4A6B-BFB3-7ACB65F2AC2F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 rot="-589932">
              <a:off x="8492067" y="2714625"/>
              <a:ext cx="3297767" cy="441325"/>
            </a:xfrm>
            <a:custGeom>
              <a:avLst/>
              <a:gdLst>
                <a:gd name="T0" fmla="*/ 2147483646 w 10000"/>
                <a:gd name="T1" fmla="*/ 1469349674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118385619 h 5291"/>
                <a:gd name="T8" fmla="*/ 2147483646 w 10000"/>
                <a:gd name="T9" fmla="*/ 232123771 h 5291"/>
                <a:gd name="T10" fmla="*/ 2147483646 w 10000"/>
                <a:gd name="T11" fmla="*/ 342383288 h 5291"/>
                <a:gd name="T12" fmla="*/ 2147483646 w 10000"/>
                <a:gd name="T13" fmla="*/ 436974892 h 5291"/>
                <a:gd name="T14" fmla="*/ 2147483646 w 10000"/>
                <a:gd name="T15" fmla="*/ 532144030 h 5291"/>
                <a:gd name="T16" fmla="*/ 2147483646 w 10000"/>
                <a:gd name="T17" fmla="*/ 621517639 h 5291"/>
                <a:gd name="T18" fmla="*/ 2147483646 w 10000"/>
                <a:gd name="T19" fmla="*/ 697533222 h 5291"/>
                <a:gd name="T20" fmla="*/ 2147483646 w 10000"/>
                <a:gd name="T21" fmla="*/ 768915268 h 5291"/>
                <a:gd name="T22" fmla="*/ 2147483646 w 10000"/>
                <a:gd name="T23" fmla="*/ 835649847 h 5291"/>
                <a:gd name="T24" fmla="*/ 2147483646 w 10000"/>
                <a:gd name="T25" fmla="*/ 892518881 h 5291"/>
                <a:gd name="T26" fmla="*/ 2147483646 w 10000"/>
                <a:gd name="T27" fmla="*/ 949394922 h 5291"/>
                <a:gd name="T28" fmla="*/ 2147483646 w 10000"/>
                <a:gd name="T29" fmla="*/ 997560404 h 5291"/>
                <a:gd name="T30" fmla="*/ 2147483646 w 10000"/>
                <a:gd name="T31" fmla="*/ 1035275966 h 5291"/>
                <a:gd name="T32" fmla="*/ 2147483646 w 10000"/>
                <a:gd name="T33" fmla="*/ 1073575986 h 5291"/>
                <a:gd name="T34" fmla="*/ 2147483646 w 10000"/>
                <a:gd name="T35" fmla="*/ 1106073638 h 5291"/>
                <a:gd name="T36" fmla="*/ 2147483646 w 10000"/>
                <a:gd name="T37" fmla="*/ 1130452027 h 5291"/>
                <a:gd name="T38" fmla="*/ 2147483646 w 10000"/>
                <a:gd name="T39" fmla="*/ 1149021125 h 5291"/>
                <a:gd name="T40" fmla="*/ 2147483646 w 10000"/>
                <a:gd name="T41" fmla="*/ 1168167590 h 5291"/>
                <a:gd name="T42" fmla="*/ 2147483646 w 10000"/>
                <a:gd name="T43" fmla="*/ 1177455600 h 5291"/>
                <a:gd name="T44" fmla="*/ 2147483646 w 10000"/>
                <a:gd name="T45" fmla="*/ 1187321145 h 5291"/>
                <a:gd name="T46" fmla="*/ 2147483646 w 10000"/>
                <a:gd name="T47" fmla="*/ 1191384154 h 5291"/>
                <a:gd name="T48" fmla="*/ 2147483646 w 10000"/>
                <a:gd name="T49" fmla="*/ 1187321145 h 5291"/>
                <a:gd name="T50" fmla="*/ 2147483646 w 10000"/>
                <a:gd name="T51" fmla="*/ 1187321145 h 5291"/>
                <a:gd name="T52" fmla="*/ 2147483646 w 10000"/>
                <a:gd name="T53" fmla="*/ 1177455600 h 5291"/>
                <a:gd name="T54" fmla="*/ 2147483646 w 10000"/>
                <a:gd name="T55" fmla="*/ 1162949679 h 5291"/>
                <a:gd name="T56" fmla="*/ 2147483646 w 10000"/>
                <a:gd name="T57" fmla="*/ 1149021125 h 5291"/>
                <a:gd name="T58" fmla="*/ 2147483646 w 10000"/>
                <a:gd name="T59" fmla="*/ 1134515120 h 5291"/>
                <a:gd name="T60" fmla="*/ 2147483646 w 10000"/>
                <a:gd name="T61" fmla="*/ 1111298556 h 5291"/>
                <a:gd name="T62" fmla="*/ 2147483646 w 10000"/>
                <a:gd name="T63" fmla="*/ 1086927089 h 5291"/>
                <a:gd name="T64" fmla="*/ 2147483646 w 10000"/>
                <a:gd name="T65" fmla="*/ 1063710525 h 5291"/>
                <a:gd name="T66" fmla="*/ 0 w 10000"/>
                <a:gd name="T67" fmla="*/ 1001623496 h 5291"/>
                <a:gd name="T68" fmla="*/ 2147483646 w 10000"/>
                <a:gd name="T69" fmla="*/ 1469349674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455084" y="2801938"/>
              <a:ext cx="11277600" cy="36020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2147483646 h 7946"/>
                <a:gd name="T4" fmla="*/ 2147483646 w 10000"/>
                <a:gd name="T5" fmla="*/ 2147483646 h 7946"/>
                <a:gd name="T6" fmla="*/ 2147483646 w 10000"/>
                <a:gd name="T7" fmla="*/ 372560600 h 7946"/>
                <a:gd name="T8" fmla="*/ 2147483646 w 10000"/>
                <a:gd name="T9" fmla="*/ 2147483646 h 7946"/>
                <a:gd name="T10" fmla="*/ 2147483646 w 10000"/>
                <a:gd name="T11" fmla="*/ 2147483646 h 7946"/>
                <a:gd name="T12" fmla="*/ 2147483646 w 10000"/>
                <a:gd name="T13" fmla="*/ 2147483646 h 7946"/>
                <a:gd name="T14" fmla="*/ 2147483646 w 10000"/>
                <a:gd name="T15" fmla="*/ 2147483646 h 7946"/>
                <a:gd name="T16" fmla="*/ 2147483646 w 10000"/>
                <a:gd name="T17" fmla="*/ 2147483646 h 7946"/>
                <a:gd name="T18" fmla="*/ 2147483646 w 10000"/>
                <a:gd name="T19" fmla="*/ 2147483646 h 7946"/>
                <a:gd name="T20" fmla="*/ 2147483646 w 10000"/>
                <a:gd name="T21" fmla="*/ 2147483646 h 7946"/>
                <a:gd name="T22" fmla="*/ 2147483646 w 10000"/>
                <a:gd name="T23" fmla="*/ 2147483646 h 7946"/>
                <a:gd name="T24" fmla="*/ 2147483646 w 10000"/>
                <a:gd name="T25" fmla="*/ 2147483646 h 7946"/>
                <a:gd name="T26" fmla="*/ 2147483646 w 10000"/>
                <a:gd name="T27" fmla="*/ 2147483646 h 7946"/>
                <a:gd name="T28" fmla="*/ 2147483646 w 10000"/>
                <a:gd name="T29" fmla="*/ 2147483646 h 7946"/>
                <a:gd name="T30" fmla="*/ 2147483646 w 10000"/>
                <a:gd name="T31" fmla="*/ 2147483646 h 7946"/>
                <a:gd name="T32" fmla="*/ 2147483646 w 10000"/>
                <a:gd name="T33" fmla="*/ 2147483646 h 7946"/>
                <a:gd name="T34" fmla="*/ 2147483646 w 10000"/>
                <a:gd name="T35" fmla="*/ 2147483646 h 7946"/>
                <a:gd name="T36" fmla="*/ 2147483646 w 10000"/>
                <a:gd name="T37" fmla="*/ 2147483646 h 7946"/>
                <a:gd name="T38" fmla="*/ 2147483646 w 10000"/>
                <a:gd name="T39" fmla="*/ 2147483646 h 7946"/>
                <a:gd name="T40" fmla="*/ 2147483646 w 10000"/>
                <a:gd name="T41" fmla="*/ 2147483646 h 7946"/>
                <a:gd name="T42" fmla="*/ 2147483646 w 10000"/>
                <a:gd name="T43" fmla="*/ 2147483646 h 7946"/>
                <a:gd name="T44" fmla="*/ 2147483646 w 10000"/>
                <a:gd name="T45" fmla="*/ 2147483646 h 7946"/>
                <a:gd name="T46" fmla="*/ 2147483646 w 10000"/>
                <a:gd name="T47" fmla="*/ 2147483646 h 7946"/>
                <a:gd name="T48" fmla="*/ 2147483646 w 10000"/>
                <a:gd name="T49" fmla="*/ 2147483646 h 7946"/>
                <a:gd name="T50" fmla="*/ 2147483646 w 10000"/>
                <a:gd name="T51" fmla="*/ 2147483646 h 7946"/>
                <a:gd name="T52" fmla="*/ 2147483646 w 10000"/>
                <a:gd name="T53" fmla="*/ 2147483646 h 7946"/>
                <a:gd name="T54" fmla="*/ 2147483646 w 10000"/>
                <a:gd name="T55" fmla="*/ 2147483646 h 7946"/>
                <a:gd name="T56" fmla="*/ 2147483646 w 10000"/>
                <a:gd name="T57" fmla="*/ 2147483646 h 7946"/>
                <a:gd name="T58" fmla="*/ 2147483646 w 10000"/>
                <a:gd name="T59" fmla="*/ 2147483646 h 7946"/>
                <a:gd name="T60" fmla="*/ 2147483646 w 10000"/>
                <a:gd name="T61" fmla="*/ 2147483646 h 7946"/>
                <a:gd name="T62" fmla="*/ 2147483646 w 10000"/>
                <a:gd name="T63" fmla="*/ 2147483646 h 7946"/>
                <a:gd name="T64" fmla="*/ 2147483646 w 10000"/>
                <a:gd name="T65" fmla="*/ 2147483646 h 7946"/>
                <a:gd name="T66" fmla="*/ 2147483646 w 10000"/>
                <a:gd name="T67" fmla="*/ 2147483646 h 7946"/>
                <a:gd name="T68" fmla="*/ 2147483646 w 10000"/>
                <a:gd name="T69" fmla="*/ 2147483646 h 7946"/>
                <a:gd name="T70" fmla="*/ 2147483646 w 10000"/>
                <a:gd name="T71" fmla="*/ 2147483646 h 7946"/>
                <a:gd name="T72" fmla="*/ 2147483646 w 10000"/>
                <a:gd name="T73" fmla="*/ 2147483646 h 7946"/>
                <a:gd name="T74" fmla="*/ 2147483646 w 10000"/>
                <a:gd name="T75" fmla="*/ 2147483646 h 7946"/>
                <a:gd name="T76" fmla="*/ 2147483646 w 10000"/>
                <a:gd name="T77" fmla="*/ 2147483646 h 7946"/>
                <a:gd name="T78" fmla="*/ 2147483646 w 10000"/>
                <a:gd name="T79" fmla="*/ 2147483646 h 7946"/>
                <a:gd name="T80" fmla="*/ 2147483646 w 10000"/>
                <a:gd name="T81" fmla="*/ 2147483646 h 7946"/>
                <a:gd name="T82" fmla="*/ 2147483646 w 10000"/>
                <a:gd name="T83" fmla="*/ 2147483646 h 7946"/>
                <a:gd name="T84" fmla="*/ 2147483646 w 10000"/>
                <a:gd name="T85" fmla="*/ 2147483646 h 7946"/>
                <a:gd name="T86" fmla="*/ 2147483646 w 10000"/>
                <a:gd name="T87" fmla="*/ 2147483646 h 7946"/>
                <a:gd name="T88" fmla="*/ 2147483646 w 10000"/>
                <a:gd name="T89" fmla="*/ 2147483646 h 7946"/>
                <a:gd name="T90" fmla="*/ 2147483646 w 10000"/>
                <a:gd name="T91" fmla="*/ 2147483646 h 7946"/>
                <a:gd name="T92" fmla="*/ 2147483646 w 10000"/>
                <a:gd name="T93" fmla="*/ 2147483646 h 7946"/>
                <a:gd name="T94" fmla="*/ 2147483646 w 10000"/>
                <a:gd name="T95" fmla="*/ 1956303195 h 7946"/>
                <a:gd name="T96" fmla="*/ 0 w 10000"/>
                <a:gd name="T97" fmla="*/ 0 h 79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>
              <a:spLocks noEditPoints="1" noChangeArrowheads="1"/>
            </p:cNvSpPr>
            <p:nvPr/>
          </p:nvSpPr>
          <p:spPr bwMode="auto">
            <a:xfrm>
              <a:off x="0" y="1588"/>
              <a:ext cx="12192000" cy="6856412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C72C1C-6BD7-4D97-842B-4BF7FEEC3802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 rot="-589932">
              <a:off x="8492067" y="4184650"/>
              <a:ext cx="3297767" cy="441325"/>
            </a:xfrm>
            <a:custGeom>
              <a:avLst/>
              <a:gdLst>
                <a:gd name="T0" fmla="*/ 2147483646 w 10000"/>
                <a:gd name="T1" fmla="*/ 1469349674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118385619 h 5291"/>
                <a:gd name="T8" fmla="*/ 2147483646 w 10000"/>
                <a:gd name="T9" fmla="*/ 232123771 h 5291"/>
                <a:gd name="T10" fmla="*/ 2147483646 w 10000"/>
                <a:gd name="T11" fmla="*/ 342383288 h 5291"/>
                <a:gd name="T12" fmla="*/ 2147483646 w 10000"/>
                <a:gd name="T13" fmla="*/ 436974892 h 5291"/>
                <a:gd name="T14" fmla="*/ 2147483646 w 10000"/>
                <a:gd name="T15" fmla="*/ 532144030 h 5291"/>
                <a:gd name="T16" fmla="*/ 2147483646 w 10000"/>
                <a:gd name="T17" fmla="*/ 621517639 h 5291"/>
                <a:gd name="T18" fmla="*/ 2147483646 w 10000"/>
                <a:gd name="T19" fmla="*/ 697533222 h 5291"/>
                <a:gd name="T20" fmla="*/ 2147483646 w 10000"/>
                <a:gd name="T21" fmla="*/ 768915268 h 5291"/>
                <a:gd name="T22" fmla="*/ 2147483646 w 10000"/>
                <a:gd name="T23" fmla="*/ 835649847 h 5291"/>
                <a:gd name="T24" fmla="*/ 2147483646 w 10000"/>
                <a:gd name="T25" fmla="*/ 892518881 h 5291"/>
                <a:gd name="T26" fmla="*/ 2147483646 w 10000"/>
                <a:gd name="T27" fmla="*/ 949394922 h 5291"/>
                <a:gd name="T28" fmla="*/ 2147483646 w 10000"/>
                <a:gd name="T29" fmla="*/ 997560404 h 5291"/>
                <a:gd name="T30" fmla="*/ 2147483646 w 10000"/>
                <a:gd name="T31" fmla="*/ 1035275966 h 5291"/>
                <a:gd name="T32" fmla="*/ 2147483646 w 10000"/>
                <a:gd name="T33" fmla="*/ 1073575986 h 5291"/>
                <a:gd name="T34" fmla="*/ 2147483646 w 10000"/>
                <a:gd name="T35" fmla="*/ 1106073638 h 5291"/>
                <a:gd name="T36" fmla="*/ 2147483646 w 10000"/>
                <a:gd name="T37" fmla="*/ 1130452027 h 5291"/>
                <a:gd name="T38" fmla="*/ 2147483646 w 10000"/>
                <a:gd name="T39" fmla="*/ 1149021125 h 5291"/>
                <a:gd name="T40" fmla="*/ 2147483646 w 10000"/>
                <a:gd name="T41" fmla="*/ 1168167590 h 5291"/>
                <a:gd name="T42" fmla="*/ 2147483646 w 10000"/>
                <a:gd name="T43" fmla="*/ 1177455600 h 5291"/>
                <a:gd name="T44" fmla="*/ 2147483646 w 10000"/>
                <a:gd name="T45" fmla="*/ 1187321145 h 5291"/>
                <a:gd name="T46" fmla="*/ 2147483646 w 10000"/>
                <a:gd name="T47" fmla="*/ 1191384154 h 5291"/>
                <a:gd name="T48" fmla="*/ 2147483646 w 10000"/>
                <a:gd name="T49" fmla="*/ 1187321145 h 5291"/>
                <a:gd name="T50" fmla="*/ 2147483646 w 10000"/>
                <a:gd name="T51" fmla="*/ 1187321145 h 5291"/>
                <a:gd name="T52" fmla="*/ 2147483646 w 10000"/>
                <a:gd name="T53" fmla="*/ 1177455600 h 5291"/>
                <a:gd name="T54" fmla="*/ 2147483646 w 10000"/>
                <a:gd name="T55" fmla="*/ 1162949679 h 5291"/>
                <a:gd name="T56" fmla="*/ 2147483646 w 10000"/>
                <a:gd name="T57" fmla="*/ 1149021125 h 5291"/>
                <a:gd name="T58" fmla="*/ 2147483646 w 10000"/>
                <a:gd name="T59" fmla="*/ 1134515120 h 5291"/>
                <a:gd name="T60" fmla="*/ 2147483646 w 10000"/>
                <a:gd name="T61" fmla="*/ 1111298556 h 5291"/>
                <a:gd name="T62" fmla="*/ 2147483646 w 10000"/>
                <a:gd name="T63" fmla="*/ 1086927089 h 5291"/>
                <a:gd name="T64" fmla="*/ 2147483646 w 10000"/>
                <a:gd name="T65" fmla="*/ 1063710525 h 5291"/>
                <a:gd name="T66" fmla="*/ 0 w 10000"/>
                <a:gd name="T67" fmla="*/ 1001623496 h 5291"/>
                <a:gd name="T68" fmla="*/ 2147483646 w 10000"/>
                <a:gd name="T69" fmla="*/ 1469349674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455084" y="4241800"/>
              <a:ext cx="11277600" cy="2336800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174484475 h 8000"/>
                <a:gd name="T8" fmla="*/ 2147483646 w 10000"/>
                <a:gd name="T9" fmla="*/ 2147483646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872336203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>
              <a:spLocks noEditPoints="1" noChangeArrowheads="1"/>
            </p:cNvSpPr>
            <p:nvPr/>
          </p:nvSpPr>
          <p:spPr bwMode="auto">
            <a:xfrm>
              <a:off x="0" y="1588"/>
              <a:ext cx="12192000" cy="6856412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60400" y="608013"/>
            <a:ext cx="601663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srgbClr val="EF53A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endParaRPr kumimoji="0" lang="en-US" altLang="zh-CN" sz="7200" b="0" i="0" u="none" strike="noStrike" kern="1200" cap="none" spc="0" normalizeH="0" baseline="0" noProof="0">
              <a:ln>
                <a:noFill/>
              </a:ln>
              <a:solidFill>
                <a:srgbClr val="EF53A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7413625" y="2613025"/>
            <a:ext cx="49053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srgbClr val="EF53A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endParaRPr kumimoji="0" lang="en-US" altLang="zh-CN" sz="7200" b="0" i="0" u="none" strike="noStrike" kern="1200" cap="none" spc="0" normalizeH="0" baseline="0" noProof="0">
              <a:ln>
                <a:noFill/>
              </a:ln>
              <a:solidFill>
                <a:srgbClr val="EF53A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029202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CA5879-13CB-4550-AF34-0AD117CEEA4E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6"/>
          <p:cNvCxnSpPr/>
          <p:nvPr/>
        </p:nvCxnSpPr>
        <p:spPr>
          <a:xfrm>
            <a:off x="3303588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7"/>
          <p:cNvCxnSpPr/>
          <p:nvPr/>
        </p:nvCxnSpPr>
        <p:spPr>
          <a:xfrm>
            <a:off x="58293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3" name="图片 21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5938" y="1149350"/>
            <a:ext cx="1857375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619244" cy="706964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3179767"/>
            <a:ext cx="2356409" cy="28472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2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2" y="3179766"/>
            <a:ext cx="2360257" cy="28472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2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5"/>
            <a:ext cx="2359152" cy="28472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3FBD34-EC46-4CF0-907D-1F506BC6CE61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2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9"/>
            <p:cNvSpPr/>
            <p:nvPr/>
          </p:nvSpPr>
          <p:spPr bwMode="gray">
            <a:xfrm>
              <a:off x="7289800" y="401638"/>
              <a:ext cx="4478867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 rot="-5400000">
              <a:off x="3786188" y="2802468"/>
              <a:ext cx="6054725" cy="1253067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6959298 h 8000"/>
                <a:gd name="T8" fmla="*/ 2147483646 w 10000"/>
                <a:gd name="T9" fmla="*/ 600992847 h 8000"/>
                <a:gd name="T10" fmla="*/ 2147483646 w 10000"/>
                <a:gd name="T11" fmla="*/ 1148067254 h 8000"/>
                <a:gd name="T12" fmla="*/ 2147483646 w 10000"/>
                <a:gd name="T13" fmla="*/ 1683591171 h 8000"/>
                <a:gd name="T14" fmla="*/ 2147483646 w 10000"/>
                <a:gd name="T15" fmla="*/ 2142046284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1822270432 h 8000"/>
                <a:gd name="T86" fmla="*/ 2147483646 w 10000"/>
                <a:gd name="T87" fmla="*/ 1452434299 h 8000"/>
                <a:gd name="T88" fmla="*/ 2147483646 w 10000"/>
                <a:gd name="T89" fmla="*/ 1101840834 h 8000"/>
                <a:gd name="T90" fmla="*/ 2147483646 w 10000"/>
                <a:gd name="T91" fmla="*/ 809048736 h 8000"/>
                <a:gd name="T92" fmla="*/ 2147483646 w 10000"/>
                <a:gd name="T93" fmla="*/ 531665601 h 8000"/>
                <a:gd name="T94" fmla="*/ 2147483646 w 10000"/>
                <a:gd name="T95" fmla="*/ 134845558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 rot="-5677511">
              <a:off x="4699530" y="1825096"/>
              <a:ext cx="3298825" cy="442383"/>
            </a:xfrm>
            <a:custGeom>
              <a:avLst/>
              <a:gdLst>
                <a:gd name="T0" fmla="*/ 2147483646 w 10000"/>
                <a:gd name="T1" fmla="*/ 1469349674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118385619 h 5291"/>
                <a:gd name="T8" fmla="*/ 2147483646 w 10000"/>
                <a:gd name="T9" fmla="*/ 232123771 h 5291"/>
                <a:gd name="T10" fmla="*/ 2147483646 w 10000"/>
                <a:gd name="T11" fmla="*/ 342383288 h 5291"/>
                <a:gd name="T12" fmla="*/ 2147483646 w 10000"/>
                <a:gd name="T13" fmla="*/ 436974892 h 5291"/>
                <a:gd name="T14" fmla="*/ 2147483646 w 10000"/>
                <a:gd name="T15" fmla="*/ 532144030 h 5291"/>
                <a:gd name="T16" fmla="*/ 2147483646 w 10000"/>
                <a:gd name="T17" fmla="*/ 621517639 h 5291"/>
                <a:gd name="T18" fmla="*/ 2147483646 w 10000"/>
                <a:gd name="T19" fmla="*/ 697533222 h 5291"/>
                <a:gd name="T20" fmla="*/ 2147483646 w 10000"/>
                <a:gd name="T21" fmla="*/ 768915268 h 5291"/>
                <a:gd name="T22" fmla="*/ 2147483646 w 10000"/>
                <a:gd name="T23" fmla="*/ 835649847 h 5291"/>
                <a:gd name="T24" fmla="*/ 2147483646 w 10000"/>
                <a:gd name="T25" fmla="*/ 892518881 h 5291"/>
                <a:gd name="T26" fmla="*/ 2147483646 w 10000"/>
                <a:gd name="T27" fmla="*/ 949394922 h 5291"/>
                <a:gd name="T28" fmla="*/ 2147483646 w 10000"/>
                <a:gd name="T29" fmla="*/ 997560404 h 5291"/>
                <a:gd name="T30" fmla="*/ 2147483646 w 10000"/>
                <a:gd name="T31" fmla="*/ 1035275966 h 5291"/>
                <a:gd name="T32" fmla="*/ 2147483646 w 10000"/>
                <a:gd name="T33" fmla="*/ 1073575986 h 5291"/>
                <a:gd name="T34" fmla="*/ 2147483646 w 10000"/>
                <a:gd name="T35" fmla="*/ 1106073638 h 5291"/>
                <a:gd name="T36" fmla="*/ 2147483646 w 10000"/>
                <a:gd name="T37" fmla="*/ 1130452027 h 5291"/>
                <a:gd name="T38" fmla="*/ 2147483646 w 10000"/>
                <a:gd name="T39" fmla="*/ 1149021125 h 5291"/>
                <a:gd name="T40" fmla="*/ 2147483646 w 10000"/>
                <a:gd name="T41" fmla="*/ 1168167590 h 5291"/>
                <a:gd name="T42" fmla="*/ 2147483646 w 10000"/>
                <a:gd name="T43" fmla="*/ 1177455600 h 5291"/>
                <a:gd name="T44" fmla="*/ 2147483646 w 10000"/>
                <a:gd name="T45" fmla="*/ 1187321145 h 5291"/>
                <a:gd name="T46" fmla="*/ 2147483646 w 10000"/>
                <a:gd name="T47" fmla="*/ 1191384154 h 5291"/>
                <a:gd name="T48" fmla="*/ 2147483646 w 10000"/>
                <a:gd name="T49" fmla="*/ 1187321145 h 5291"/>
                <a:gd name="T50" fmla="*/ 2147483646 w 10000"/>
                <a:gd name="T51" fmla="*/ 1187321145 h 5291"/>
                <a:gd name="T52" fmla="*/ 2147483646 w 10000"/>
                <a:gd name="T53" fmla="*/ 1177455600 h 5291"/>
                <a:gd name="T54" fmla="*/ 2147483646 w 10000"/>
                <a:gd name="T55" fmla="*/ 1162949679 h 5291"/>
                <a:gd name="T56" fmla="*/ 2147483646 w 10000"/>
                <a:gd name="T57" fmla="*/ 1149021125 h 5291"/>
                <a:gd name="T58" fmla="*/ 2147483646 w 10000"/>
                <a:gd name="T59" fmla="*/ 1134515120 h 5291"/>
                <a:gd name="T60" fmla="*/ 2147483646 w 10000"/>
                <a:gd name="T61" fmla="*/ 1111298556 h 5291"/>
                <a:gd name="T62" fmla="*/ 2147483646 w 10000"/>
                <a:gd name="T63" fmla="*/ 1086927089 h 5291"/>
                <a:gd name="T64" fmla="*/ 2147483646 w 10000"/>
                <a:gd name="T65" fmla="*/ 1063710525 h 5291"/>
                <a:gd name="T66" fmla="*/ 0 w 10000"/>
                <a:gd name="T67" fmla="*/ 1001623496 h 5291"/>
                <a:gd name="T68" fmla="*/ 2147483646 w 10000"/>
                <a:gd name="T69" fmla="*/ 1469349674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5"/>
            <p:cNvSpPr>
              <a:spLocks noEditPoints="1" noChangeArrowheads="1"/>
            </p:cNvSpPr>
            <p:nvPr/>
          </p:nvSpPr>
          <p:spPr bwMode="auto">
            <a:xfrm>
              <a:off x="0" y="1588"/>
              <a:ext cx="12192000" cy="6856412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677645"/>
            <a:ext cx="3263269" cy="2283824"/>
          </a:xfrm>
        </p:spPr>
        <p:txBody>
          <a:bodyPr/>
          <a:lstStyle>
            <a:lvl1pPr algn="l">
              <a:defRPr sz="3000" b="0" cap="none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1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78A982-5D7B-449B-A3AA-9B6C0EC9C04F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2"/>
          <p:cNvCxnSpPr/>
          <p:nvPr/>
        </p:nvCxnSpPr>
        <p:spPr>
          <a:xfrm>
            <a:off x="3303588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3"/>
          <p:cNvCxnSpPr/>
          <p:nvPr/>
        </p:nvCxnSpPr>
        <p:spPr>
          <a:xfrm>
            <a:off x="584835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619244" cy="706964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6" y="5109106"/>
            <a:ext cx="2287829" cy="91795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0" y="4532847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30" y="5109105"/>
            <a:ext cx="2287829" cy="91795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3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4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E8802-76A1-43D6-A421-A2DBB96204B3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23"/>
          </p:nvPr>
        </p:nvSpPr>
        <p:spPr>
          <a:xfrm>
            <a:off x="420688" y="6391275"/>
            <a:ext cx="273367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764463" y="295275"/>
            <a:ext cx="628650" cy="768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619244" cy="70696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7" y="2603500"/>
            <a:ext cx="6619244" cy="34163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02163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10CE7F-4955-4039-8DB9-2CFCFD0A63A8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63" y="295275"/>
            <a:ext cx="628650" cy="768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6"/>
            <p:cNvSpPr/>
            <p:nvPr/>
          </p:nvSpPr>
          <p:spPr bwMode="gray">
            <a:xfrm>
              <a:off x="414867" y="401638"/>
              <a:ext cx="6510867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 rot="5101749">
              <a:off x="6293645" y="4578087"/>
              <a:ext cx="3300412" cy="440267"/>
            </a:xfrm>
            <a:custGeom>
              <a:avLst/>
              <a:gdLst>
                <a:gd name="T0" fmla="*/ 2147483646 w 10000"/>
                <a:gd name="T1" fmla="*/ 1469349674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118385619 h 5291"/>
                <a:gd name="T8" fmla="*/ 2147483646 w 10000"/>
                <a:gd name="T9" fmla="*/ 232123771 h 5291"/>
                <a:gd name="T10" fmla="*/ 2147483646 w 10000"/>
                <a:gd name="T11" fmla="*/ 342383288 h 5291"/>
                <a:gd name="T12" fmla="*/ 2147483646 w 10000"/>
                <a:gd name="T13" fmla="*/ 436974892 h 5291"/>
                <a:gd name="T14" fmla="*/ 2147483646 w 10000"/>
                <a:gd name="T15" fmla="*/ 532144030 h 5291"/>
                <a:gd name="T16" fmla="*/ 2147483646 w 10000"/>
                <a:gd name="T17" fmla="*/ 621517639 h 5291"/>
                <a:gd name="T18" fmla="*/ 2147483646 w 10000"/>
                <a:gd name="T19" fmla="*/ 697533222 h 5291"/>
                <a:gd name="T20" fmla="*/ 2147483646 w 10000"/>
                <a:gd name="T21" fmla="*/ 768915268 h 5291"/>
                <a:gd name="T22" fmla="*/ 2147483646 w 10000"/>
                <a:gd name="T23" fmla="*/ 835649847 h 5291"/>
                <a:gd name="T24" fmla="*/ 2147483646 w 10000"/>
                <a:gd name="T25" fmla="*/ 892518881 h 5291"/>
                <a:gd name="T26" fmla="*/ 2147483646 w 10000"/>
                <a:gd name="T27" fmla="*/ 949394922 h 5291"/>
                <a:gd name="T28" fmla="*/ 2147483646 w 10000"/>
                <a:gd name="T29" fmla="*/ 997560404 h 5291"/>
                <a:gd name="T30" fmla="*/ 2147483646 w 10000"/>
                <a:gd name="T31" fmla="*/ 1035275966 h 5291"/>
                <a:gd name="T32" fmla="*/ 2147483646 w 10000"/>
                <a:gd name="T33" fmla="*/ 1073575986 h 5291"/>
                <a:gd name="T34" fmla="*/ 2147483646 w 10000"/>
                <a:gd name="T35" fmla="*/ 1106073638 h 5291"/>
                <a:gd name="T36" fmla="*/ 2147483646 w 10000"/>
                <a:gd name="T37" fmla="*/ 1130452027 h 5291"/>
                <a:gd name="T38" fmla="*/ 2147483646 w 10000"/>
                <a:gd name="T39" fmla="*/ 1149021125 h 5291"/>
                <a:gd name="T40" fmla="*/ 2147483646 w 10000"/>
                <a:gd name="T41" fmla="*/ 1168167590 h 5291"/>
                <a:gd name="T42" fmla="*/ 2147483646 w 10000"/>
                <a:gd name="T43" fmla="*/ 1177455600 h 5291"/>
                <a:gd name="T44" fmla="*/ 2147483646 w 10000"/>
                <a:gd name="T45" fmla="*/ 1187321145 h 5291"/>
                <a:gd name="T46" fmla="*/ 2147483646 w 10000"/>
                <a:gd name="T47" fmla="*/ 1191384154 h 5291"/>
                <a:gd name="T48" fmla="*/ 2147483646 w 10000"/>
                <a:gd name="T49" fmla="*/ 1187321145 h 5291"/>
                <a:gd name="T50" fmla="*/ 2147483646 w 10000"/>
                <a:gd name="T51" fmla="*/ 1187321145 h 5291"/>
                <a:gd name="T52" fmla="*/ 2147483646 w 10000"/>
                <a:gd name="T53" fmla="*/ 1177455600 h 5291"/>
                <a:gd name="T54" fmla="*/ 2147483646 w 10000"/>
                <a:gd name="T55" fmla="*/ 1162949679 h 5291"/>
                <a:gd name="T56" fmla="*/ 2147483646 w 10000"/>
                <a:gd name="T57" fmla="*/ 1149021125 h 5291"/>
                <a:gd name="T58" fmla="*/ 2147483646 w 10000"/>
                <a:gd name="T59" fmla="*/ 1134515120 h 5291"/>
                <a:gd name="T60" fmla="*/ 2147483646 w 10000"/>
                <a:gd name="T61" fmla="*/ 1111298556 h 5291"/>
                <a:gd name="T62" fmla="*/ 2147483646 w 10000"/>
                <a:gd name="T63" fmla="*/ 1086927089 h 5291"/>
                <a:gd name="T64" fmla="*/ 2147483646 w 10000"/>
                <a:gd name="T65" fmla="*/ 1063710525 h 5291"/>
                <a:gd name="T66" fmla="*/ 0 w 10000"/>
                <a:gd name="T67" fmla="*/ 1001623496 h 5291"/>
                <a:gd name="T68" fmla="*/ 2147483646 w 10000"/>
                <a:gd name="T69" fmla="*/ 1469349674 h 5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 rot="5400000">
              <a:off x="4448704" y="2802468"/>
              <a:ext cx="6054725" cy="1253067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6959298 h 8000"/>
                <a:gd name="T8" fmla="*/ 2147483646 w 10000"/>
                <a:gd name="T9" fmla="*/ 600992847 h 8000"/>
                <a:gd name="T10" fmla="*/ 2147483646 w 10000"/>
                <a:gd name="T11" fmla="*/ 1148067254 h 8000"/>
                <a:gd name="T12" fmla="*/ 2147483646 w 10000"/>
                <a:gd name="T13" fmla="*/ 1683591171 h 8000"/>
                <a:gd name="T14" fmla="*/ 2147483646 w 10000"/>
                <a:gd name="T15" fmla="*/ 2142046284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1822270432 h 8000"/>
                <a:gd name="T86" fmla="*/ 2147483646 w 10000"/>
                <a:gd name="T87" fmla="*/ 1452434299 h 8000"/>
                <a:gd name="T88" fmla="*/ 2147483646 w 10000"/>
                <a:gd name="T89" fmla="*/ 1101840834 h 8000"/>
                <a:gd name="T90" fmla="*/ 2147483646 w 10000"/>
                <a:gd name="T91" fmla="*/ 809048736 h 8000"/>
                <a:gd name="T92" fmla="*/ 2147483646 w 10000"/>
                <a:gd name="T93" fmla="*/ 531665601 h 8000"/>
                <a:gd name="T94" fmla="*/ 2147483646 w 10000"/>
                <a:gd name="T95" fmla="*/ 134845558 h 8000"/>
                <a:gd name="T96" fmla="*/ 0 w 10000"/>
                <a:gd name="T97" fmla="*/ 0 h 8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5"/>
            <p:cNvSpPr>
              <a:spLocks noEditPoints="1" noChangeArrowheads="1"/>
            </p:cNvSpPr>
            <p:nvPr/>
          </p:nvSpPr>
          <p:spPr bwMode="auto">
            <a:xfrm>
              <a:off x="0" y="1588"/>
              <a:ext cx="12192000" cy="6856412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9" name="图示 18"/>
          <p:cNvGraphicFramePr/>
          <p:nvPr/>
        </p:nvGraphicFramePr>
        <p:xfrm>
          <a:off x="420833" y="431195"/>
          <a:ext cx="5444562" cy="84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7" y="1374723"/>
            <a:ext cx="4692019" cy="474859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88" y="6391275"/>
            <a:ext cx="7445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13AB39-6504-4472-B0B4-906488867D9D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101013" y="6405563"/>
            <a:ext cx="10429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ctr" eaLnBrk="1" hangingPunct="1">
              <a:buNone/>
            </a:pPr>
            <a:fld id="{9A0DB2DC-4C9A-4742-B13C-FB6460FD3503}" type="slidenum">
              <a:rPr lang="zh-CN" altLang="en-US" sz="1500" b="1" dirty="0">
                <a:solidFill>
                  <a:schemeClr val="bg1"/>
                </a:solidFill>
              </a:rPr>
            </a:fld>
            <a:endParaRPr lang="zh-CN" altLang="en-US" sz="1500" b="1" dirty="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C0AF35-CBD2-47CE-96CD-F3E27A385852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54D14-F24B-4527-ADDE-50D15B9C5E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844550" y="1235075"/>
            <a:ext cx="7173913" cy="952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8" y="452438"/>
            <a:ext cx="6729810" cy="708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591" y="1460911"/>
            <a:ext cx="7102872" cy="4316677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71988" y="6407150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8A1BE4-91F3-400A-9680-6DE2C479A02C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p>
            <a:pPr eaLnBrk="1" hangingPunct="1"/>
            <a:fld id="{9A0DB2DC-4C9A-4742-B13C-FB6460FD3503}" type="slidenum">
              <a:rPr lang="zh-CN" altLang="en-US" sz="700" dirty="0">
                <a:solidFill>
                  <a:schemeClr val="tx2"/>
                </a:solidFill>
              </a:rPr>
            </a:fld>
            <a:endParaRPr lang="zh-CN" altLang="en-US" sz="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8"/>
          <p:cNvSpPr/>
          <p:nvPr userDrawn="1"/>
        </p:nvSpPr>
        <p:spPr>
          <a:xfrm>
            <a:off x="0" y="6087291"/>
            <a:ext cx="9144000" cy="770709"/>
          </a:xfrm>
          <a:prstGeom prst="rect">
            <a:avLst/>
          </a:prstGeom>
          <a:gradFill flip="none" rotWithShape="1">
            <a:gsLst>
              <a:gs pos="0">
                <a:srgbClr val="003047"/>
              </a:gs>
              <a:gs pos="20000">
                <a:srgbClr val="003047"/>
              </a:gs>
              <a:gs pos="69000">
                <a:srgbClr val="002558"/>
              </a:gs>
              <a:gs pos="97000">
                <a:srgbClr val="003047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Picture 10" descr="E:\Lenny.LI\~desktop\0suTyFFJgA副本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66934" y="5979402"/>
            <a:ext cx="1792341" cy="98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5329859" y="6472645"/>
            <a:ext cx="3698109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9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2019 C</a:t>
            </a:r>
            <a:r>
              <a:rPr lang="en-US" sz="790">
                <a:solidFill>
                  <a:srgbClr val="F8C7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</a:t>
            </a:r>
            <a:r>
              <a:rPr lang="en-US" sz="79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PS Inc. All rights reserved. </a:t>
            </a:r>
            <a:endParaRPr lang="en-US" sz="790">
              <a:solidFill>
                <a:schemeClr val="bg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60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unauthorized copying or distribution of this material is prohibited.</a:t>
            </a:r>
            <a:endParaRPr lang="en-US" sz="600">
              <a:solidFill>
                <a:schemeClr val="bg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750">
              <a:solidFill>
                <a:schemeClr val="bg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1468" y="252549"/>
            <a:ext cx="188758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/>
          </a:p>
        </p:txBody>
      </p:sp>
      <p:pic>
        <p:nvPicPr>
          <p:cNvPr id="6" name="Picture 7" descr="A picture containing wheel, drawing&#10;&#10;Description automatically generated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232644" y="6263122"/>
            <a:ext cx="693186" cy="380228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3369" y="6174470"/>
            <a:ext cx="2057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900" b="1" kern="120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  <a:cs typeface="Open Sans" panose="020B0606030504020204" pitchFamily="34" charset="0"/>
              </a:defRPr>
            </a:lvl1pPr>
          </a:lstStyle>
          <a:p>
            <a:fld id="{CAD3A438-DDFB-2D40-B63B-99D1D45A3BA4}" type="slidenum">
              <a:rPr lang="en-US" altLang="zh-CN" smtClean="0"/>
            </a:fld>
            <a:r>
              <a:rPr lang="zh-CN" altLang="en-US" dirty="0" smtClean="0"/>
              <a:t> </a:t>
            </a:r>
            <a:r>
              <a:rPr lang="en-US" altLang="zh-CN" dirty="0" smtClean="0"/>
              <a:t>/ 15</a:t>
            </a:r>
            <a:endParaRPr lang="zh-CN" altLang="en-US" dirty="0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15926"/>
            <a:ext cx="5048908" cy="5859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1047750" y="1235075"/>
            <a:ext cx="7173913" cy="952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58" y="452438"/>
            <a:ext cx="6729810" cy="708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791" y="1460911"/>
            <a:ext cx="7102872" cy="4316677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71988" y="6407150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C2096-F54B-4A8C-9603-4DDAC807F7C9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p>
            <a:pPr eaLnBrk="1" hangingPunct="1"/>
            <a:fld id="{9A0DB2DC-4C9A-4742-B13C-FB6460FD3503}" type="slidenum">
              <a:rPr lang="zh-CN" altLang="en-US" sz="700" dirty="0">
                <a:solidFill>
                  <a:schemeClr val="tx2"/>
                </a:solidFill>
              </a:rPr>
            </a:fld>
            <a:endParaRPr lang="zh-CN" altLang="en-US" sz="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1009650" y="1235075"/>
            <a:ext cx="7173913" cy="952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58" y="452438"/>
            <a:ext cx="6729810" cy="708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91" y="1460911"/>
            <a:ext cx="7102872" cy="4316677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71988" y="6407150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D4DABF-E73A-4C76-A956-68F3B15C8259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p>
            <a:pPr eaLnBrk="1" hangingPunct="1"/>
            <a:fld id="{9A0DB2DC-4C9A-4742-B13C-FB6460FD3503}" type="slidenum">
              <a:rPr lang="zh-CN" altLang="en-US" sz="700" dirty="0">
                <a:solidFill>
                  <a:schemeClr val="tx2"/>
                </a:solidFill>
              </a:rPr>
            </a:fld>
            <a:endParaRPr lang="zh-CN" altLang="en-US" sz="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895350" y="1235075"/>
            <a:ext cx="7173913" cy="952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58" y="452438"/>
            <a:ext cx="6729810" cy="708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391" y="1460911"/>
            <a:ext cx="7102872" cy="4316677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71988" y="6407150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AA695D-9074-4846-AD54-463B63712ADB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p>
            <a:pPr eaLnBrk="1" hangingPunct="1"/>
            <a:fld id="{9A0DB2DC-4C9A-4742-B13C-FB6460FD3503}" type="slidenum">
              <a:rPr lang="zh-CN" altLang="en-US" sz="700" dirty="0">
                <a:solidFill>
                  <a:schemeClr val="tx2"/>
                </a:solidFill>
              </a:rPr>
            </a:fld>
            <a:endParaRPr lang="zh-CN" altLang="en-US" sz="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1085850" y="1235075"/>
            <a:ext cx="7173913" cy="952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58" y="452438"/>
            <a:ext cx="6729810" cy="708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891" y="1460911"/>
            <a:ext cx="7102872" cy="4316677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71988" y="6407150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8429D7-0EB3-40E5-A765-73230A37EC09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p>
            <a:pPr eaLnBrk="1" hangingPunct="1"/>
            <a:fld id="{9A0DB2DC-4C9A-4742-B13C-FB6460FD3503}" type="slidenum">
              <a:rPr lang="zh-CN" altLang="en-US" sz="700" dirty="0">
                <a:solidFill>
                  <a:schemeClr val="tx2"/>
                </a:solidFill>
              </a:rPr>
            </a:fld>
            <a:endParaRPr lang="zh-CN" altLang="en-US" sz="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1022350" y="1235075"/>
            <a:ext cx="7173913" cy="952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8" y="452438"/>
            <a:ext cx="6729810" cy="708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391" y="1460911"/>
            <a:ext cx="7102872" cy="4316677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71988" y="6407150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B9D4A-0FF3-4A8D-909F-0B9D9805F3DE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p>
            <a:pPr eaLnBrk="1" hangingPunct="1"/>
            <a:fld id="{9A0DB2DC-4C9A-4742-B13C-FB6460FD3503}" type="slidenum">
              <a:rPr lang="zh-CN" altLang="en-US" sz="700" dirty="0">
                <a:solidFill>
                  <a:schemeClr val="tx2"/>
                </a:solidFill>
              </a:rPr>
            </a:fld>
            <a:endParaRPr lang="zh-CN" altLang="en-US" sz="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1098550" y="1235075"/>
            <a:ext cx="7173913" cy="952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8" y="452438"/>
            <a:ext cx="6729810" cy="708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591" y="1460911"/>
            <a:ext cx="7102872" cy="4316677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71988" y="6407150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2332AB-454B-4434-BADD-1D57AD0F7B19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p>
            <a:pPr eaLnBrk="1" hangingPunct="1"/>
            <a:fld id="{9A0DB2DC-4C9A-4742-B13C-FB6460FD3503}" type="slidenum">
              <a:rPr lang="zh-CN" altLang="en-US" sz="700" dirty="0">
                <a:solidFill>
                  <a:schemeClr val="tx2"/>
                </a:solidFill>
              </a:rPr>
            </a:fld>
            <a:endParaRPr lang="zh-CN" altLang="en-US" sz="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pn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66775" y="973138"/>
            <a:ext cx="6570663" cy="708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66775" y="2603500"/>
            <a:ext cx="6570663" cy="341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88" y="6391275"/>
            <a:ext cx="7429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750" b="1" i="0">
                <a:solidFill>
                  <a:srgbClr val="4F81B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C0AF35-CBD2-47CE-96CD-F3E27A385852}" type="datetimeFigureOut">
              <a:rPr kumimoji="0" lang="zh-CN" altLang="en-US" sz="75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8" y="6391275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750" b="1" i="0">
                <a:solidFill>
                  <a:srgbClr val="4F81B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5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图片 18" descr="logo.png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6832600" y="596900"/>
            <a:ext cx="1857375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2700" kern="12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240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utdoor, nature, mountain, water&#10;&#10;Description automatically generated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0" y="857249"/>
            <a:ext cx="9144000" cy="5143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</p:spPr>
      </p:pic>
      <p:pic>
        <p:nvPicPr>
          <p:cNvPr id="8" name="Picture 7" descr="A picture containing wheel, drawing&#10;&#10;Description automatically generated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884466" y="1042082"/>
            <a:ext cx="1051037" cy="432389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1" y="2706401"/>
            <a:ext cx="9144000" cy="1671289"/>
          </a:xfrm>
          <a:prstGeom prst="rect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16811" y="2930504"/>
            <a:ext cx="5646979" cy="1216504"/>
            <a:chOff x="1553735" y="2657658"/>
            <a:chExt cx="6264000" cy="1349424"/>
          </a:xfrm>
        </p:grpSpPr>
        <p:sp>
          <p:nvSpPr>
            <p:cNvPr id="7" name="矩形 6"/>
            <p:cNvSpPr/>
            <p:nvPr/>
          </p:nvSpPr>
          <p:spPr>
            <a:xfrm>
              <a:off x="2416595" y="2657658"/>
              <a:ext cx="4566520" cy="664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3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rPr>
                <a:t>CLPS Incorporation</a:t>
              </a:r>
              <a:endParaRPr lang="zh-CN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27669" y="3598540"/>
              <a:ext cx="3888660" cy="408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cap="all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rPr>
                <a:t>Nasdaq:</a:t>
              </a:r>
              <a:r>
                <a:rPr lang="zh-CN" altLang="en-US" sz="1800" cap="all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en-US" altLang="zh-CN" sz="1800" cap="all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rPr>
                <a:t>CLPS</a:t>
              </a:r>
              <a:endParaRPr lang="en-US" altLang="zh-CN" sz="1800" cap="all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553735" y="3454400"/>
              <a:ext cx="626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 JdbcTemplate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61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添加新的依赖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&lt;groupId&gt;org.springframework.boot&lt;/groupId&gt;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&lt;artifactId&gt;spring-boot-starter-jdbc&lt;/artifactId&gt;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datasource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datasource: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url: jdbc:mysql://localhost:3306/mysql?useUnicode=true&amp;characterEncoding=UTF-8&amp;serverTimezone=UTC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username: root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password: mqslll20141026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driver-class-name: com.mysql.cj.jdbc.Driver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新建表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student(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id int primary key auto_increment,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name varchar(11),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score double,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birthday date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 JdbcTemplate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61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创建实体类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StudentRepository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实现类，并通过@Autowire注入JdbcTemplate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通过jdbcTemplate调用持久层方法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MyBatis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61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添加新的依赖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&lt;groupId&gt;org.mybatis.spring.boot&lt;/groupId&gt;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&lt;artifactId&gt;mybatis-spring-boot-starter&lt;/artifactId&gt;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&lt;version&gt;1.3.1&lt;/version&gt;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相关配置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mapper-locations: classpath:/mapping/*.xml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type-aliases-package: com.mqslll.edu.online.customer.entity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configuration: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lazy-loading-enabled: true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log-impl: org.apache.ibatis.logging.stdout.StdOutImpl # show sql in console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classpath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下添加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MyBatis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61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新建表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table student(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id int primary key auto_increment,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name varchar(11),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score double,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birthday date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创建实体类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StudentRepository，定义基本的 CRUD 接口，这次不需要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启动类添加@MapperScan("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 package path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")注解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*MyBatis 并非 Spring 生态下的模块，Spring 并不会自动管理 MyBatis 相关对象的生命周期，因此我们需要手动配置，将 MyBatis 相关对象交给 Spring 容器来管理，这里是通过扫包的方式，@MapperScan 注解的作用就是将目标包下的类全部扫描到 Spring 容器中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61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添加新的依赖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&lt;groupId&gt;org.springframework.boot&lt;/groupId&gt;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&lt;artifactId&gt;spring-boot-starter-data-mongodb&lt;/artifactId&gt;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中配置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相关配置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data: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mongodb: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database: mqslll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host: 127.0.0.1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port: 27017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新建实体类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@Document创建实体类与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中的集合的映射；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@Field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创建集合中的字段名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并集成MongoRepository&lt;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YourEntityClass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,String&gt;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会自动帮你完成与数据库的交互并返回结果。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email"/>
          <a:srcRect t="4661"/>
          <a:stretch>
            <a:fillRect/>
          </a:stretch>
        </p:blipFill>
        <p:spPr>
          <a:xfrm>
            <a:off x="0" y="180340"/>
            <a:ext cx="9144000" cy="6678295"/>
          </a:xfrm>
          <a:prstGeom prst="rect">
            <a:avLst/>
          </a:prstGeom>
        </p:spPr>
      </p:pic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396031" y="2228366"/>
            <a:ext cx="1747970" cy="3772385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72111"/>
            <a:ext cx="9144000" cy="1480324"/>
          </a:xfrm>
          <a:prstGeom prst="rect">
            <a:avLst/>
          </a:prstGeom>
          <a:solidFill>
            <a:srgbClr val="003047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934" y="3082751"/>
            <a:ext cx="276352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b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  <a:cs typeface="Open Sans" panose="020B0606030504020204" pitchFamily="34" charset="0"/>
              </a:rPr>
              <a:t>Thank You</a:t>
            </a:r>
            <a:endParaRPr lang="en-US" sz="4050" b="1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utdoor, nature, mountain, water&#10;&#10;Description automatically generated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0" y="857249"/>
            <a:ext cx="9144000" cy="5143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A picture containing wheel, drawing&#10;&#10;Description automatically generated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884466" y="1042082"/>
            <a:ext cx="1051037" cy="432389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1" y="2706401"/>
            <a:ext cx="9144000" cy="1671289"/>
          </a:xfrm>
          <a:prstGeom prst="rect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111" y="5488721"/>
            <a:ext cx="291649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200" b="0" cap="none" baseline="0" dirty="0" smtClean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CLPS Incorporation</a:t>
            </a:r>
            <a:endParaRPr lang="zh-CN" altLang="en-US" sz="1200" b="0" cap="none" baseline="0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4515" y="3055620"/>
            <a:ext cx="29165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sym typeface="+mn-ea"/>
              </a:rPr>
              <a:t>Spring Boot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简介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8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作为一个软件设计层面的框架，在 Java 企业级开发中应用非常广泛，但是 Spring 框架的配置非常繁琐，且大多是重复性的工作，Spring Boot 的诞生就解决了这一问题，通过 Spring Boot 可以快速搭建一个基于 Spring 的 Java 应用程序。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 对常用的第三方库提供了配置方案，可以很好地与 Spring 进行整合，如 MyBatis、Spring Data JPA 等，可以一键式搭建功能完备的 Java 企业级应用程序。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简而言之，Spring Boot 就是一个用很少的配置就可以快速搭建 Spring 应用的框架，并且很好的集成了常用第三方库，让开发者能够快速进行企业级项目开发。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</a:t>
            </a:r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的优势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8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不需要任何 XML 配置文件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 Web 服务器，可直接部署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（输入、输出）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默认支持 JSON 数据，不需要额外配置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RESTful 风格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最少一个配置文件可以配置所有的个性化信息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（包括应用自己的和外部依赖插件的配置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 Spring Boot 工程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8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 Project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文件引入需要的依赖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Controller/RestController --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程序的入口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资源访问的入口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 配置启动端口等个性化配置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我个人倾向于选用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starter main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进行验证 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http://localhost:port/appName/methodName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项目的核心组件：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文件、启动类和相关注解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配置文件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8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两种格式配置文件：Properties 格式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YAML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具体做法是在项目的src\main\resources下创建配置文件。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application.properties --&gt;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application.message=this is sample value for properties file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application.yml --&gt;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application: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message: this is sample value for yaml file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code --&gt;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@Value("${application.message}")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String message;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 Thymeleaf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8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Thymeleaf 是一个支持原生 HTML 文件的 Java 模版引擎，可以实现前后端分离的交互方式，即视图与业务数据分开响应，它可以直接将服务端返回的数据生成 HTML 格式，同时也可以处理 XML、JavaScript、CSS 等格式。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Thymeleaf 最大的特点是既可以直接在浏览器打开，就像访问静态页面一样看到样式，也可以结合服务端将业务数据填充进去看到动态生成的页面。Spring Boot 对 Thymeleaf 模版做了很好的集成，在 Spring Boot 应用中使用 Thymeleaf 非常方便。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官方推荐使用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需要编译，而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不需要编译即可运行。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但是鉴于现在很多公司推行前后端分离，前端使用Vue、Angular、React，所以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Thymeleaf可以作为了解技术，不要求掌握。本节内容只是作为演示。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 Thymeleaf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8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引入新的依赖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&lt;groupId&gt;org.springframework.boot&lt;/groupId&gt;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&lt;artifactId&gt;spring-boot-starter-thymeleaf&lt;/artifactId&gt;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thymeleaf: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prefix: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classpath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:/templates/     #模版路径, classpath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就是存放配置文件的地方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suffix: .html                     #模版后缀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servlet: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content-type: text/html         #设置 Content-type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encoding: UTF-8                   #编码方式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mode: HTML5                       #校验 HTML5 格式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cache: false                      #关闭缓存，在开发过程中可立即看到页面修改结果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关于@Controller和@RestController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@RestController中的方法返回值为对象（即请求的资源）；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@Controller方法的返回值为视图的名字。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755"/>
            <a:ext cx="6730365" cy="708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整合 JdbcTemplate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864D5-5506-4D0F-8E89-FBCB5F8216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71"/>
          <p:cNvSpPr>
            <a:spLocks noChangeArrowheads="1"/>
          </p:cNvSpPr>
          <p:nvPr/>
        </p:nvSpPr>
        <p:spPr bwMode="auto">
          <a:xfrm>
            <a:off x="395288" y="1052513"/>
            <a:ext cx="8353425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400"/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615" y="1332865"/>
            <a:ext cx="8954770" cy="467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 是 Spring 自带的 JDBC 模版组件，底层实现了对 JDBC 的封装，用法与 MyBatis 类似，需要开发者自定义 SQL 语句，JdbcTemplate 帮助我们完成数据库连接，SQL 执行，以及结果集的封装。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但是它的不足之处是灵活性不如 MyBatis，因为 MyBatis 的 SQL 语句都是定义在 XML 文件中的，更有利于维护和扩展，而 JdbcTemplate 是以硬编码的方式将 SQL 直接写在 Java 代码中的，不利于扩展维护。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离子会议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4369</Words>
  <Application>WPS 演示</Application>
  <PresentationFormat>全屏显示(4:3)</PresentationFormat>
  <Paragraphs>249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Century Gothic</vt:lpstr>
      <vt:lpstr>微软雅黑</vt:lpstr>
      <vt:lpstr>Wingdings 3</vt:lpstr>
      <vt:lpstr>Symbol</vt:lpstr>
      <vt:lpstr>Open Sans</vt:lpstr>
      <vt:lpstr>Segoe Print</vt:lpstr>
      <vt:lpstr>Open Sans Light</vt:lpstr>
      <vt:lpstr>NumberOnly</vt:lpstr>
      <vt:lpstr>Segoe UI Semilight</vt:lpstr>
      <vt:lpstr>Arial</vt:lpstr>
      <vt:lpstr>黑体</vt:lpstr>
      <vt:lpstr>Calibri</vt:lpstr>
      <vt:lpstr>Wingdings</vt:lpstr>
      <vt:lpstr>Arial Unicode MS</vt:lpstr>
      <vt:lpstr>Calibri Light</vt:lpstr>
      <vt:lpstr>Segoe UI</vt:lpstr>
      <vt:lpstr>等线 Light</vt:lpstr>
      <vt:lpstr>离子会议室</vt:lpstr>
      <vt:lpstr>Office Theme</vt:lpstr>
      <vt:lpstr>PowerPoint 演示文稿</vt:lpstr>
      <vt:lpstr>PowerPoint 演示文稿</vt:lpstr>
      <vt:lpstr>Spring Boot 简介</vt:lpstr>
      <vt:lpstr>Spring Boot的优势</vt:lpstr>
      <vt:lpstr>创建 Spring Boot 工程</vt:lpstr>
      <vt:lpstr>Spring Boot 配置文件</vt:lpstr>
      <vt:lpstr>Spring Boot 整合 Thymeleaf</vt:lpstr>
      <vt:lpstr>Spring Boot 整合 Thymeleaf</vt:lpstr>
      <vt:lpstr>Spring Boot 整合 JdbcTemplate</vt:lpstr>
      <vt:lpstr>Spring Boot 整合 JdbcTemplate</vt:lpstr>
      <vt:lpstr>Spring Boot 整合 JdbcTemplate</vt:lpstr>
      <vt:lpstr>Spring Boot 整合MyBatis</vt:lpstr>
      <vt:lpstr>Spring Boot 整合MyBatis</vt:lpstr>
      <vt:lpstr>Spring Boot 整合MongoDB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保密干部胜任力模型构建研究 </dc:title>
  <dc:creator>薛祎涵</dc:creator>
  <cp:lastModifiedBy>♈MQS❤LLL♌</cp:lastModifiedBy>
  <cp:revision>296</cp:revision>
  <dcterms:created xsi:type="dcterms:W3CDTF">2016-10-13T09:03:00Z</dcterms:created>
  <dcterms:modified xsi:type="dcterms:W3CDTF">2020-08-28T02:14:07Z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