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docProps/custom.xml" ContentType="application/vnd.openxmlformats-officedocument.custom-properties+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diagrams/colors5.xml" ContentType="application/vnd.openxmlformats-officedocument.drawingml.diagramColors+xml"/>
  <Default Extension="xlsx" ContentType="application/vnd.openxmlformats-officedocument.spreadsheetml.sheet"/>
  <Override PartName="/ppt/diagrams/colors6.xml" ContentType="application/vnd.openxmlformats-officedocument.drawingml.diagramColors+xml"/>
  <Override PartName="/ppt/diagrams/drawing6.xml" ContentType="application/vnd.ms-office.drawingml.diagramDrawing+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ppt/diagrams/drawing4.xml" ContentType="application/vnd.ms-office.drawingml.diagramDrawing+xml"/>
  <Override PartName="/ppt/diagrams/drawing5.xml" ContentType="application/vnd.ms-office.drawingml.diagramDrawing+xml"/>
  <Override PartName="/ppt/charts/chart1.xml" ContentType="application/vnd.openxmlformats-officedocument.drawingml.chart+xml"/>
  <Override PartName="/ppt/diagrams/quickStyle6.xml" ContentType="application/vnd.openxmlformats-officedocument.drawingml.diagramStyl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Override PartName="/ppt/charts/style1.xml" ContentType="application/vnd.ms-office.chartstyl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Default Extension="wdp" ContentType="image/vnd.ms-photo"/>
  <Override PartName="/ppt/charts/colors1.xml" ContentType="application/vnd.ms-office.chartcolorstyle+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FEF"/>
    <a:srgbClr val="F3F3F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921" autoAdjust="0"/>
  </p:normalViewPr>
  <p:slideViewPr>
    <p:cSldViewPr snapToGrid="0" showGuides="1">
      <p:cViewPr varScale="1">
        <p:scale>
          <a:sx n="105" d="100"/>
          <a:sy n="105" d="100"/>
        </p:scale>
        <p:origin x="-792" y="-78"/>
      </p:cViewPr>
      <p:guideLst>
        <p:guide orient="horz" pos="2160"/>
        <p:guide pos="3840"/>
      </p:guideLst>
    </p:cSldViewPr>
  </p:slideViewPr>
  <p:notesTextViewPr>
    <p:cViewPr>
      <p:scale>
        <a:sx n="1" d="1"/>
        <a:sy n="1" d="1"/>
      </p:scale>
      <p:origin x="0" y="0"/>
    </p:cViewPr>
  </p:notesTextViewPr>
  <p:sorterViewPr>
    <p:cViewPr>
      <p:scale>
        <a:sx n="66" d="100"/>
        <a:sy n="66" d="100"/>
      </p:scale>
      <p:origin x="0" y="-1038"/>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1.xlsx"/></Relationships>
</file>

<file path=ppt/charts/chart1.xml><?xml version="1.0" encoding="utf-8"?>
<c:chartSpace xmlns:c="http://schemas.openxmlformats.org/drawingml/2006/chart" xmlns:a="http://schemas.openxmlformats.org/drawingml/2006/main" xmlns:r="http://schemas.openxmlformats.org/officeDocument/2006/relationships">
  <c:lang val="zh-CN"/>
  <c:chart>
    <c:title>
      <c:layout/>
      <c:spPr>
        <a:noFill/>
        <a:ln>
          <a:noFill/>
        </a:ln>
        <a:effectLst/>
      </c:spPr>
      <c:txPr>
        <a:bodyPr rot="0" spcFirstLastPara="1" vertOverflow="ellipsis" vert="horz" wrap="square" anchor="ctr" anchorCtr="1"/>
        <a:lstStyle/>
        <a:p>
          <a:pPr>
            <a:defRPr lang="zh-CN" sz="1860" b="0" i="0" u="none" strike="noStrike" kern="1200" spc="0" baseline="0">
              <a:solidFill>
                <a:schemeClr val="tx1">
                  <a:lumMod val="75000"/>
                  <a:lumOff val="25000"/>
                </a:schemeClr>
              </a:solidFill>
              <a:latin typeface="+mn-lt"/>
              <a:ea typeface="+mn-ea"/>
              <a:cs typeface="+mn-cs"/>
            </a:defRPr>
          </a:pPr>
          <a:endParaRPr lang="zh-CN"/>
        </a:p>
      </c:txPr>
    </c:title>
    <c:plotArea>
      <c:layout/>
      <c:barChart>
        <c:barDir val="col"/>
        <c:grouping val="clustered"/>
        <c:ser>
          <c:idx val="0"/>
          <c:order val="0"/>
          <c:tx>
            <c:strRef>
              <c:f>Sheet1!$B$1</c:f>
              <c:strCache>
                <c:ptCount val="1"/>
                <c:pt idx="0">
                  <c:v>系列 1</c:v>
                </c:pt>
              </c:strCache>
            </c:strRef>
          </c:tx>
          <c:spPr>
            <a:solidFill>
              <a:schemeClr val="bg1">
                <a:lumMod val="50000"/>
              </a:schemeClr>
            </a:solidFill>
            <a:ln>
              <a:noFill/>
            </a:ln>
            <a:effectLst/>
          </c:spPr>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系列 2</c:v>
                </c:pt>
              </c:strCache>
            </c:strRef>
          </c:tx>
          <c:spPr>
            <a:solidFill>
              <a:schemeClr val="tx1">
                <a:lumMod val="65000"/>
                <a:lumOff val="35000"/>
              </a:schemeClr>
            </a:solidFill>
            <a:ln>
              <a:noFill/>
            </a:ln>
            <a:effectLst/>
          </c:spPr>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系列 3</c:v>
                </c:pt>
              </c:strCache>
            </c:strRef>
          </c:tx>
          <c:spPr>
            <a:solidFill>
              <a:schemeClr val="tx1">
                <a:lumMod val="75000"/>
                <a:lumOff val="25000"/>
              </a:schemeClr>
            </a:solidFill>
            <a:ln>
              <a:noFill/>
            </a:ln>
            <a:effectLst/>
          </c:spPr>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ser>
        <c:dLbls/>
        <c:gapWidth val="219"/>
        <c:overlap val="-27"/>
        <c:axId val="180238976"/>
        <c:axId val="180265344"/>
      </c:barChart>
      <c:catAx>
        <c:axId val="180238976"/>
        <c:scaling>
          <c:orientation val="minMax"/>
        </c:scaling>
        <c:axPos val="b"/>
        <c:numFmt formatCode="General" sourceLinked="1"/>
        <c:majorTickMark val="none"/>
        <c:tickLblPos val="nextTo"/>
        <c:spPr>
          <a:noFill/>
          <a:ln w="9525" cap="flat" cmpd="sng" algn="ctr">
            <a:solidFill>
              <a:schemeClr val="bg1">
                <a:lumMod val="50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75000"/>
                    <a:lumOff val="25000"/>
                  </a:schemeClr>
                </a:solidFill>
                <a:latin typeface="+mn-lt"/>
                <a:ea typeface="+mn-ea"/>
                <a:cs typeface="+mn-cs"/>
              </a:defRPr>
            </a:pPr>
            <a:endParaRPr lang="zh-CN"/>
          </a:p>
        </c:txPr>
        <c:crossAx val="180265344"/>
        <c:crosses val="autoZero"/>
        <c:auto val="1"/>
        <c:lblAlgn val="ctr"/>
        <c:lblOffset val="100"/>
      </c:catAx>
      <c:valAx>
        <c:axId val="180265344"/>
        <c:scaling>
          <c:orientation val="minMax"/>
        </c:scaling>
        <c:axPos val="l"/>
        <c:majorGridlines>
          <c:spPr>
            <a:ln w="9525" cap="flat" cmpd="sng" algn="ctr">
              <a:solidFill>
                <a:schemeClr val="bg1">
                  <a:lumMod val="6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75000"/>
                    <a:lumOff val="25000"/>
                  </a:schemeClr>
                </a:solidFill>
                <a:latin typeface="+mn-lt"/>
                <a:ea typeface="+mn-ea"/>
                <a:cs typeface="+mn-cs"/>
              </a:defRPr>
            </a:pPr>
            <a:endParaRPr lang="zh-CN"/>
          </a:p>
        </c:txPr>
        <c:crossAx val="180238976"/>
        <c:crosses val="autoZero"/>
        <c:crossBetween val="between"/>
      </c:valAx>
      <c:spPr>
        <a:noFill/>
        <a:ln>
          <a:solidFill>
            <a:schemeClr val="bg1">
              <a:lumMod val="50000"/>
            </a:schemeClr>
          </a:solidFill>
        </a:ln>
        <a:effectLst/>
      </c:spPr>
    </c:plotArea>
    <c:legend>
      <c:legendPos val="b"/>
      <c:layout/>
      <c:spPr>
        <a:noFill/>
        <a:ln>
          <a:noFill/>
        </a:ln>
        <a:effectLst/>
      </c:spPr>
      <c:txPr>
        <a:bodyPr rot="0" spcFirstLastPara="1" vertOverflow="ellipsis" vert="horz" wrap="square" anchor="ctr" anchorCtr="1"/>
        <a:lstStyle/>
        <a:p>
          <a:pPr>
            <a:defRPr lang="zh-CN" sz="1195" b="0" i="0" u="none" strike="noStrike" kern="1200" baseline="0">
              <a:solidFill>
                <a:schemeClr val="tx1">
                  <a:lumMod val="75000"/>
                  <a:lumOff val="25000"/>
                </a:schemeClr>
              </a:solidFill>
              <a:latin typeface="+mn-lt"/>
              <a:ea typeface="+mn-ea"/>
              <a:cs typeface="+mn-cs"/>
            </a:defRPr>
          </a:pPr>
          <a:endParaRPr lang="zh-CN"/>
        </a:p>
      </c:txPr>
    </c:legend>
    <c:plotVisOnly val="1"/>
    <c:dispBlanksAs val="gap"/>
  </c:chart>
  <c:spPr>
    <a:noFill/>
    <a:ln>
      <a:noFill/>
    </a:ln>
    <a:effectLst/>
  </c:spPr>
  <c:txPr>
    <a:bodyPr/>
    <a:lstStyle/>
    <a:p>
      <a:pPr>
        <a:defRPr lang="zh-CN">
          <a:solidFill>
            <a:schemeClr val="tx1">
              <a:lumMod val="75000"/>
              <a:lumOff val="25000"/>
            </a:schemeClr>
          </a:solidFill>
        </a:defRPr>
      </a:pPr>
      <a:endParaRPr lang="zh-CN"/>
    </a:p>
  </c:txPr>
  <c:externalData r:id="rId1"/>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1">
  <dgm:title val=""/>
  <dgm:desc val=""/>
  <dgm:catLst>
    <dgm:cat type="colorful" pri="10400"/>
  </dgm:catLst>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2">
  <dgm:title val=""/>
  <dgm:desc val=""/>
  <dgm:catLst>
    <dgm:cat type="colorful" pri="10400"/>
  </dgm:catLst>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3">
  <dgm:title val=""/>
  <dgm:desc val=""/>
  <dgm:catLst>
    <dgm:cat type="colorful" pri="10400"/>
  </dgm:catLst>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1">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B88D3C95-2BA4-479E-ACDC-C5C409F34E31}" type="doc">
      <dgm:prSet loTypeId="urn:microsoft.com/office/officeart/2005/8/layout/equation1" loCatId="process" qsTypeId="urn:microsoft.com/office/officeart/2005/8/quickstyle/simple1#1" qsCatId="simple" csTypeId="urn:microsoft.com/office/officeart/2005/8/colors/accent1_2#1" csCatId="accent1" phldr="1"/>
      <dgm:spPr/>
    </dgm:pt>
    <dgm:pt modelId="{F287AB3A-A2B7-4A38-AB0B-3CBD09BB3AA1}">
      <dgm:prSet phldrT="[Text]"/>
      <dgm:spPr>
        <a:solidFill>
          <a:schemeClr val="tx1">
            <a:lumMod val="65000"/>
            <a:lumOff val="35000"/>
          </a:schemeClr>
        </a:solidFill>
        <a:ln>
          <a:noFill/>
        </a:ln>
      </dgm:spPr>
      <dgm:t>
        <a:bodyPr/>
        <a:lstStyle/>
        <a:p>
          <a:r>
            <a:rPr lang="en-US" dirty="0" smtClean="0"/>
            <a:t> </a:t>
          </a:r>
          <a:endParaRPr lang="en-US" dirty="0"/>
        </a:p>
      </dgm:t>
    </dgm:pt>
    <dgm:pt modelId="{5488D9B4-B768-4152-8CE7-7FD358887378}" type="parTrans" cxnId="{759070B2-5E4D-4EF2-A390-A36C666D622B}">
      <dgm:prSet/>
      <dgm:spPr/>
      <dgm:t>
        <a:bodyPr/>
        <a:lstStyle/>
        <a:p>
          <a:endParaRPr lang="en-US"/>
        </a:p>
      </dgm:t>
    </dgm:pt>
    <dgm:pt modelId="{512B1F71-11A5-410D-A26D-80729AA62518}" type="sibTrans" cxnId="{759070B2-5E4D-4EF2-A390-A36C666D622B}">
      <dgm:prSet/>
      <dgm:spPr>
        <a:solidFill>
          <a:schemeClr val="tx1">
            <a:lumMod val="50000"/>
            <a:lumOff val="50000"/>
          </a:schemeClr>
        </a:solidFill>
      </dgm:spPr>
      <dgm:t>
        <a:bodyPr/>
        <a:lstStyle/>
        <a:p>
          <a:endParaRPr lang="en-US"/>
        </a:p>
      </dgm:t>
    </dgm:pt>
    <dgm:pt modelId="{6729FCCA-A76F-488B-B410-7B687B9C7ED9}">
      <dgm:prSet phldrT="[Text]"/>
      <dgm:spPr>
        <a:solidFill>
          <a:schemeClr val="tx1">
            <a:lumMod val="65000"/>
            <a:lumOff val="35000"/>
          </a:schemeClr>
        </a:solidFill>
        <a:ln>
          <a:noFill/>
        </a:ln>
      </dgm:spPr>
      <dgm:t>
        <a:bodyPr/>
        <a:lstStyle/>
        <a:p>
          <a:r>
            <a:rPr lang="en-US" dirty="0" smtClean="0"/>
            <a:t> </a:t>
          </a:r>
          <a:endParaRPr lang="en-US" dirty="0"/>
        </a:p>
      </dgm:t>
    </dgm:pt>
    <dgm:pt modelId="{CEE03FCC-063D-4998-8A80-919B65F2A18C}" type="parTrans" cxnId="{8E3E0627-541B-45B5-8135-A982F68F4AD2}">
      <dgm:prSet/>
      <dgm:spPr/>
      <dgm:t>
        <a:bodyPr/>
        <a:lstStyle/>
        <a:p>
          <a:endParaRPr lang="en-US"/>
        </a:p>
      </dgm:t>
    </dgm:pt>
    <dgm:pt modelId="{B669BD95-C65C-413E-9ABB-BF5FC72EDECC}" type="sibTrans" cxnId="{8E3E0627-541B-45B5-8135-A982F68F4AD2}">
      <dgm:prSet/>
      <dgm:spPr>
        <a:solidFill>
          <a:schemeClr val="tx1">
            <a:lumMod val="50000"/>
            <a:lumOff val="50000"/>
          </a:schemeClr>
        </a:solidFill>
      </dgm:spPr>
      <dgm:t>
        <a:bodyPr/>
        <a:lstStyle/>
        <a:p>
          <a:endParaRPr lang="en-US"/>
        </a:p>
      </dgm:t>
    </dgm:pt>
    <dgm:pt modelId="{66E1D970-7B91-43C0-B717-4436EED48437}">
      <dgm:prSet phldrT="[Text]"/>
      <dgm:spPr>
        <a:solidFill>
          <a:schemeClr val="tx1">
            <a:lumMod val="65000"/>
            <a:lumOff val="35000"/>
          </a:schemeClr>
        </a:solidFill>
        <a:ln>
          <a:noFill/>
        </a:ln>
      </dgm:spPr>
      <dgm:t>
        <a:bodyPr/>
        <a:lstStyle/>
        <a:p>
          <a:endParaRPr lang="en-US"/>
        </a:p>
      </dgm:t>
    </dgm:pt>
    <dgm:pt modelId="{0F7B4DE3-B92A-4A1A-A411-6BA2644BAC08}" type="parTrans" cxnId="{0DB0180C-0D1E-4928-911E-27A66F99391B}">
      <dgm:prSet/>
      <dgm:spPr/>
      <dgm:t>
        <a:bodyPr/>
        <a:lstStyle/>
        <a:p>
          <a:endParaRPr lang="en-US"/>
        </a:p>
      </dgm:t>
    </dgm:pt>
    <dgm:pt modelId="{6995A28A-3BF4-4294-86BB-5EC9C642042B}" type="sibTrans" cxnId="{0DB0180C-0D1E-4928-911E-27A66F99391B}">
      <dgm:prSet/>
      <dgm:spPr>
        <a:solidFill>
          <a:schemeClr val="tx1">
            <a:lumMod val="50000"/>
            <a:lumOff val="50000"/>
          </a:schemeClr>
        </a:solidFill>
      </dgm:spPr>
      <dgm:t>
        <a:bodyPr/>
        <a:lstStyle/>
        <a:p>
          <a:endParaRPr lang="en-US"/>
        </a:p>
      </dgm:t>
    </dgm:pt>
    <dgm:pt modelId="{5AE1DB29-A5AC-4EF7-8C56-4C0375719653}">
      <dgm:prSet phldrT="[Text]"/>
      <dgm:spPr>
        <a:solidFill>
          <a:schemeClr val="tx1">
            <a:lumMod val="65000"/>
            <a:lumOff val="35000"/>
          </a:schemeClr>
        </a:solidFill>
        <a:ln>
          <a:noFill/>
        </a:ln>
      </dgm:spPr>
      <dgm:t>
        <a:bodyPr/>
        <a:lstStyle/>
        <a:p>
          <a:r>
            <a:rPr lang="en-US" dirty="0" smtClean="0"/>
            <a:t> </a:t>
          </a:r>
          <a:endParaRPr lang="en-US" dirty="0"/>
        </a:p>
      </dgm:t>
    </dgm:pt>
    <dgm:pt modelId="{3F5C2F8E-CF69-4470-8BE0-061A697D2BBE}" type="sibTrans" cxnId="{B224AAA0-8B71-4820-9D17-9F5CAC3F9BE3}">
      <dgm:prSet/>
      <dgm:spPr/>
      <dgm:t>
        <a:bodyPr/>
        <a:lstStyle/>
        <a:p>
          <a:endParaRPr lang="en-US"/>
        </a:p>
      </dgm:t>
    </dgm:pt>
    <dgm:pt modelId="{48C3A9F7-FF62-4F46-8B9B-927CDAA25808}" type="parTrans" cxnId="{B224AAA0-8B71-4820-9D17-9F5CAC3F9BE3}">
      <dgm:prSet/>
      <dgm:spPr/>
      <dgm:t>
        <a:bodyPr/>
        <a:lstStyle/>
        <a:p>
          <a:endParaRPr lang="en-US"/>
        </a:p>
      </dgm:t>
    </dgm:pt>
    <dgm:pt modelId="{1D1D630D-7577-49BA-A00A-E90C2CC3ED7B}" type="pres">
      <dgm:prSet presAssocID="{B88D3C95-2BA4-479E-ACDC-C5C409F34E31}" presName="linearFlow" presStyleCnt="0">
        <dgm:presLayoutVars>
          <dgm:dir/>
          <dgm:resizeHandles val="exact"/>
        </dgm:presLayoutVars>
      </dgm:prSet>
      <dgm:spPr/>
    </dgm:pt>
    <dgm:pt modelId="{4EA252BD-4EBF-4F20-94C8-BBCA1A8D0798}" type="pres">
      <dgm:prSet presAssocID="{F287AB3A-A2B7-4A38-AB0B-3CBD09BB3AA1}" presName="node" presStyleLbl="node1" presStyleIdx="0" presStyleCnt="4">
        <dgm:presLayoutVars>
          <dgm:bulletEnabled val="1"/>
        </dgm:presLayoutVars>
      </dgm:prSet>
      <dgm:spPr/>
      <dgm:t>
        <a:bodyPr/>
        <a:lstStyle/>
        <a:p>
          <a:endParaRPr lang="en-US"/>
        </a:p>
      </dgm:t>
    </dgm:pt>
    <dgm:pt modelId="{1D993B9D-86EC-4D56-BA84-35D60D32E2FF}" type="pres">
      <dgm:prSet presAssocID="{512B1F71-11A5-410D-A26D-80729AA62518}" presName="spacerL" presStyleCnt="0"/>
      <dgm:spPr/>
    </dgm:pt>
    <dgm:pt modelId="{5506D057-A871-4805-82AD-67B730412317}" type="pres">
      <dgm:prSet presAssocID="{512B1F71-11A5-410D-A26D-80729AA62518}" presName="sibTrans" presStyleLbl="sibTrans2D1" presStyleIdx="0" presStyleCnt="3"/>
      <dgm:spPr/>
      <dgm:t>
        <a:bodyPr/>
        <a:lstStyle/>
        <a:p>
          <a:endParaRPr lang="en-US"/>
        </a:p>
      </dgm:t>
    </dgm:pt>
    <dgm:pt modelId="{8A0501A4-0082-4184-BC38-ABEC08DBC33B}" type="pres">
      <dgm:prSet presAssocID="{512B1F71-11A5-410D-A26D-80729AA62518}" presName="spacerR" presStyleCnt="0"/>
      <dgm:spPr/>
    </dgm:pt>
    <dgm:pt modelId="{B46D1F60-7EDE-4514-83ED-424A3527C306}" type="pres">
      <dgm:prSet presAssocID="{6729FCCA-A76F-488B-B410-7B687B9C7ED9}" presName="node" presStyleLbl="node1" presStyleIdx="1" presStyleCnt="4">
        <dgm:presLayoutVars>
          <dgm:bulletEnabled val="1"/>
        </dgm:presLayoutVars>
      </dgm:prSet>
      <dgm:spPr/>
      <dgm:t>
        <a:bodyPr/>
        <a:lstStyle/>
        <a:p>
          <a:endParaRPr lang="en-US"/>
        </a:p>
      </dgm:t>
    </dgm:pt>
    <dgm:pt modelId="{353FCC5A-9493-4245-B0B9-1523C54794DB}" type="pres">
      <dgm:prSet presAssocID="{B669BD95-C65C-413E-9ABB-BF5FC72EDECC}" presName="spacerL" presStyleCnt="0"/>
      <dgm:spPr/>
    </dgm:pt>
    <dgm:pt modelId="{9281EC85-E685-4C01-8F26-14566506DA10}" type="pres">
      <dgm:prSet presAssocID="{B669BD95-C65C-413E-9ABB-BF5FC72EDECC}" presName="sibTrans" presStyleLbl="sibTrans2D1" presStyleIdx="1" presStyleCnt="3"/>
      <dgm:spPr/>
      <dgm:t>
        <a:bodyPr/>
        <a:lstStyle/>
        <a:p>
          <a:endParaRPr lang="en-US"/>
        </a:p>
      </dgm:t>
    </dgm:pt>
    <dgm:pt modelId="{045261F1-5E7F-483C-8A4B-D96242EC75DB}" type="pres">
      <dgm:prSet presAssocID="{B669BD95-C65C-413E-9ABB-BF5FC72EDECC}" presName="spacerR" presStyleCnt="0"/>
      <dgm:spPr/>
    </dgm:pt>
    <dgm:pt modelId="{A4E60773-6B4A-429A-AD94-AFAADD2511CA}" type="pres">
      <dgm:prSet presAssocID="{66E1D970-7B91-43C0-B717-4436EED48437}" presName="node" presStyleLbl="node1" presStyleIdx="2" presStyleCnt="4">
        <dgm:presLayoutVars>
          <dgm:bulletEnabled val="1"/>
        </dgm:presLayoutVars>
      </dgm:prSet>
      <dgm:spPr/>
      <dgm:t>
        <a:bodyPr/>
        <a:lstStyle/>
        <a:p>
          <a:endParaRPr lang="en-US"/>
        </a:p>
      </dgm:t>
    </dgm:pt>
    <dgm:pt modelId="{F474308C-CB91-423C-B3B6-66A0799866B0}" type="pres">
      <dgm:prSet presAssocID="{6995A28A-3BF4-4294-86BB-5EC9C642042B}" presName="spacerL" presStyleCnt="0"/>
      <dgm:spPr/>
    </dgm:pt>
    <dgm:pt modelId="{F4E29824-58F2-48DC-A243-BE5C0E126FBF}" type="pres">
      <dgm:prSet presAssocID="{6995A28A-3BF4-4294-86BB-5EC9C642042B}" presName="sibTrans" presStyleLbl="sibTrans2D1" presStyleIdx="2" presStyleCnt="3"/>
      <dgm:spPr/>
      <dgm:t>
        <a:bodyPr/>
        <a:lstStyle/>
        <a:p>
          <a:endParaRPr lang="en-US"/>
        </a:p>
      </dgm:t>
    </dgm:pt>
    <dgm:pt modelId="{E44004CD-52CB-4B63-B411-8F8936390068}" type="pres">
      <dgm:prSet presAssocID="{6995A28A-3BF4-4294-86BB-5EC9C642042B}" presName="spacerR" presStyleCnt="0"/>
      <dgm:spPr/>
    </dgm:pt>
    <dgm:pt modelId="{C4AE82C8-B9B8-48B6-B2F4-F8251516BD66}" type="pres">
      <dgm:prSet presAssocID="{5AE1DB29-A5AC-4EF7-8C56-4C0375719653}" presName="node" presStyleLbl="node1" presStyleIdx="3" presStyleCnt="4">
        <dgm:presLayoutVars>
          <dgm:bulletEnabled val="1"/>
        </dgm:presLayoutVars>
      </dgm:prSet>
      <dgm:spPr/>
      <dgm:t>
        <a:bodyPr/>
        <a:lstStyle/>
        <a:p>
          <a:endParaRPr lang="en-US"/>
        </a:p>
      </dgm:t>
    </dgm:pt>
  </dgm:ptLst>
  <dgm:cxnLst>
    <dgm:cxn modelId="{75E2DD65-F91E-4D0C-B511-D358C52A9477}" type="presOf" srcId="{66E1D970-7B91-43C0-B717-4436EED48437}" destId="{A4E60773-6B4A-429A-AD94-AFAADD2511CA}" srcOrd="0" destOrd="0" presId="urn:microsoft.com/office/officeart/2005/8/layout/equation1"/>
    <dgm:cxn modelId="{759070B2-5E4D-4EF2-A390-A36C666D622B}" srcId="{B88D3C95-2BA4-479E-ACDC-C5C409F34E31}" destId="{F287AB3A-A2B7-4A38-AB0B-3CBD09BB3AA1}" srcOrd="0" destOrd="0" parTransId="{5488D9B4-B768-4152-8CE7-7FD358887378}" sibTransId="{512B1F71-11A5-410D-A26D-80729AA62518}"/>
    <dgm:cxn modelId="{F054A710-C1A3-40C6-94C7-AB46DD4ADB01}" type="presOf" srcId="{512B1F71-11A5-410D-A26D-80729AA62518}" destId="{5506D057-A871-4805-82AD-67B730412317}" srcOrd="0" destOrd="0" presId="urn:microsoft.com/office/officeart/2005/8/layout/equation1"/>
    <dgm:cxn modelId="{B224AAA0-8B71-4820-9D17-9F5CAC3F9BE3}" srcId="{B88D3C95-2BA4-479E-ACDC-C5C409F34E31}" destId="{5AE1DB29-A5AC-4EF7-8C56-4C0375719653}" srcOrd="3" destOrd="0" parTransId="{48C3A9F7-FF62-4F46-8B9B-927CDAA25808}" sibTransId="{3F5C2F8E-CF69-4470-8BE0-061A697D2BBE}"/>
    <dgm:cxn modelId="{0CCC4D4E-5610-4155-A427-E9455B83F5DE}" type="presOf" srcId="{B669BD95-C65C-413E-9ABB-BF5FC72EDECC}" destId="{9281EC85-E685-4C01-8F26-14566506DA10}" srcOrd="0" destOrd="0" presId="urn:microsoft.com/office/officeart/2005/8/layout/equation1"/>
    <dgm:cxn modelId="{8E3E0627-541B-45B5-8135-A982F68F4AD2}" srcId="{B88D3C95-2BA4-479E-ACDC-C5C409F34E31}" destId="{6729FCCA-A76F-488B-B410-7B687B9C7ED9}" srcOrd="1" destOrd="0" parTransId="{CEE03FCC-063D-4998-8A80-919B65F2A18C}" sibTransId="{B669BD95-C65C-413E-9ABB-BF5FC72EDECC}"/>
    <dgm:cxn modelId="{AAED0551-9486-4F64-B9A8-123142A2D3C9}" type="presOf" srcId="{6729FCCA-A76F-488B-B410-7B687B9C7ED9}" destId="{B46D1F60-7EDE-4514-83ED-424A3527C306}" srcOrd="0" destOrd="0" presId="urn:microsoft.com/office/officeart/2005/8/layout/equation1"/>
    <dgm:cxn modelId="{B829AB91-A6A3-42D7-932B-524A346A7D5E}" type="presOf" srcId="{6995A28A-3BF4-4294-86BB-5EC9C642042B}" destId="{F4E29824-58F2-48DC-A243-BE5C0E126FBF}" srcOrd="0" destOrd="0" presId="urn:microsoft.com/office/officeart/2005/8/layout/equation1"/>
    <dgm:cxn modelId="{2793A6F7-0939-47BD-B6E7-F0D174E03CF3}" type="presOf" srcId="{F287AB3A-A2B7-4A38-AB0B-3CBD09BB3AA1}" destId="{4EA252BD-4EBF-4F20-94C8-BBCA1A8D0798}" srcOrd="0" destOrd="0" presId="urn:microsoft.com/office/officeart/2005/8/layout/equation1"/>
    <dgm:cxn modelId="{A7612994-3689-465E-A8F4-0648A6DB3F6C}" type="presOf" srcId="{5AE1DB29-A5AC-4EF7-8C56-4C0375719653}" destId="{C4AE82C8-B9B8-48B6-B2F4-F8251516BD66}" srcOrd="0" destOrd="0" presId="urn:microsoft.com/office/officeart/2005/8/layout/equation1"/>
    <dgm:cxn modelId="{0DB0180C-0D1E-4928-911E-27A66F99391B}" srcId="{B88D3C95-2BA4-479E-ACDC-C5C409F34E31}" destId="{66E1D970-7B91-43C0-B717-4436EED48437}" srcOrd="2" destOrd="0" parTransId="{0F7B4DE3-B92A-4A1A-A411-6BA2644BAC08}" sibTransId="{6995A28A-3BF4-4294-86BB-5EC9C642042B}"/>
    <dgm:cxn modelId="{E8032C0D-160A-4AA3-8137-76A6B7D49E57}" type="presOf" srcId="{B88D3C95-2BA4-479E-ACDC-C5C409F34E31}" destId="{1D1D630D-7577-49BA-A00A-E90C2CC3ED7B}" srcOrd="0" destOrd="0" presId="urn:microsoft.com/office/officeart/2005/8/layout/equation1"/>
    <dgm:cxn modelId="{B0AD0904-EAB9-4D04-A869-298998A6E01E}" type="presParOf" srcId="{1D1D630D-7577-49BA-A00A-E90C2CC3ED7B}" destId="{4EA252BD-4EBF-4F20-94C8-BBCA1A8D0798}" srcOrd="0" destOrd="0" presId="urn:microsoft.com/office/officeart/2005/8/layout/equation1"/>
    <dgm:cxn modelId="{23C08638-53FC-4395-AB0C-17767C4263F7}" type="presParOf" srcId="{1D1D630D-7577-49BA-A00A-E90C2CC3ED7B}" destId="{1D993B9D-86EC-4D56-BA84-35D60D32E2FF}" srcOrd="1" destOrd="0" presId="urn:microsoft.com/office/officeart/2005/8/layout/equation1"/>
    <dgm:cxn modelId="{5DCEF5F5-B70B-4405-8B06-7E2CE26AEEF3}" type="presParOf" srcId="{1D1D630D-7577-49BA-A00A-E90C2CC3ED7B}" destId="{5506D057-A871-4805-82AD-67B730412317}" srcOrd="2" destOrd="0" presId="urn:microsoft.com/office/officeart/2005/8/layout/equation1"/>
    <dgm:cxn modelId="{E9DF036E-E86F-409F-9323-E1459ACD2474}" type="presParOf" srcId="{1D1D630D-7577-49BA-A00A-E90C2CC3ED7B}" destId="{8A0501A4-0082-4184-BC38-ABEC08DBC33B}" srcOrd="3" destOrd="0" presId="urn:microsoft.com/office/officeart/2005/8/layout/equation1"/>
    <dgm:cxn modelId="{906D9BB2-5BD2-44E0-B2A0-C49A826D72F8}" type="presParOf" srcId="{1D1D630D-7577-49BA-A00A-E90C2CC3ED7B}" destId="{B46D1F60-7EDE-4514-83ED-424A3527C306}" srcOrd="4" destOrd="0" presId="urn:microsoft.com/office/officeart/2005/8/layout/equation1"/>
    <dgm:cxn modelId="{A20FA311-CF4A-4591-9EE3-583F6F1C1324}" type="presParOf" srcId="{1D1D630D-7577-49BA-A00A-E90C2CC3ED7B}" destId="{353FCC5A-9493-4245-B0B9-1523C54794DB}" srcOrd="5" destOrd="0" presId="urn:microsoft.com/office/officeart/2005/8/layout/equation1"/>
    <dgm:cxn modelId="{513D3477-E3AD-4EBA-8C22-B472F75AC9BA}" type="presParOf" srcId="{1D1D630D-7577-49BA-A00A-E90C2CC3ED7B}" destId="{9281EC85-E685-4C01-8F26-14566506DA10}" srcOrd="6" destOrd="0" presId="urn:microsoft.com/office/officeart/2005/8/layout/equation1"/>
    <dgm:cxn modelId="{C6849E30-29B2-4FD3-80AD-711AE4220486}" type="presParOf" srcId="{1D1D630D-7577-49BA-A00A-E90C2CC3ED7B}" destId="{045261F1-5E7F-483C-8A4B-D96242EC75DB}" srcOrd="7" destOrd="0" presId="urn:microsoft.com/office/officeart/2005/8/layout/equation1"/>
    <dgm:cxn modelId="{2A9B93D1-657A-4563-8000-9F07B6C0A4C4}" type="presParOf" srcId="{1D1D630D-7577-49BA-A00A-E90C2CC3ED7B}" destId="{A4E60773-6B4A-429A-AD94-AFAADD2511CA}" srcOrd="8" destOrd="0" presId="urn:microsoft.com/office/officeart/2005/8/layout/equation1"/>
    <dgm:cxn modelId="{8D8CA17A-0851-4DEE-9573-73D04811AD1E}" type="presParOf" srcId="{1D1D630D-7577-49BA-A00A-E90C2CC3ED7B}" destId="{F474308C-CB91-423C-B3B6-66A0799866B0}" srcOrd="9" destOrd="0" presId="urn:microsoft.com/office/officeart/2005/8/layout/equation1"/>
    <dgm:cxn modelId="{5745EE0B-08BB-4680-A0FA-BD1D8CF285BA}" type="presParOf" srcId="{1D1D630D-7577-49BA-A00A-E90C2CC3ED7B}" destId="{F4E29824-58F2-48DC-A243-BE5C0E126FBF}" srcOrd="10" destOrd="0" presId="urn:microsoft.com/office/officeart/2005/8/layout/equation1"/>
    <dgm:cxn modelId="{5164B1FB-76BD-4610-AB98-F93C42995D2C}" type="presParOf" srcId="{1D1D630D-7577-49BA-A00A-E90C2CC3ED7B}" destId="{E44004CD-52CB-4B63-B411-8F8936390068}" srcOrd="11" destOrd="0" presId="urn:microsoft.com/office/officeart/2005/8/layout/equation1"/>
    <dgm:cxn modelId="{63E1BDCA-0D23-4644-90F7-B2CC36EFB5BC}" type="presParOf" srcId="{1D1D630D-7577-49BA-A00A-E90C2CC3ED7B}" destId="{C4AE82C8-B9B8-48B6-B2F4-F8251516BD66}" srcOrd="12" destOrd="0" presId="urn:microsoft.com/office/officeart/2005/8/layout/equation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BDD1C56-38BE-4B06-999E-6A352B99EF12}" type="doc">
      <dgm:prSet loTypeId="urn:microsoft.com/office/officeart/2009/3/layout/RandomtoResultProcess" loCatId="process" qsTypeId="urn:microsoft.com/office/officeart/2005/8/quickstyle/simple1#2" qsCatId="simple" csTypeId="urn:microsoft.com/office/officeart/2005/8/colors/accent1_2#2" csCatId="accent1" phldr="1"/>
      <dgm:spPr/>
      <dgm:t>
        <a:bodyPr/>
        <a:lstStyle/>
        <a:p>
          <a:endParaRPr lang="en-US"/>
        </a:p>
      </dgm:t>
    </dgm:pt>
    <dgm:pt modelId="{2AC36FF2-0F55-4929-AB4F-72945F23C789}">
      <dgm:prSet phldrT="[Text]" custT="1"/>
      <dgm:spPr/>
      <dgm:t>
        <a:bodyPr/>
        <a:lstStyle/>
        <a:p>
          <a:r>
            <a:rPr lang="en-US" sz="2400" dirty="0" smtClean="0">
              <a:solidFill>
                <a:schemeClr val="tx1">
                  <a:lumMod val="75000"/>
                  <a:lumOff val="25000"/>
                </a:schemeClr>
              </a:solidFill>
              <a:latin typeface="Calibri" panose="020F0502020204030204" pitchFamily="34" charset="0"/>
            </a:rPr>
            <a:t>Add title</a:t>
          </a:r>
          <a:endParaRPr lang="en-US" sz="2400" dirty="0">
            <a:solidFill>
              <a:schemeClr val="tx1">
                <a:lumMod val="75000"/>
                <a:lumOff val="25000"/>
              </a:schemeClr>
            </a:solidFill>
            <a:latin typeface="Calibri" panose="020F0502020204030204" pitchFamily="34" charset="0"/>
          </a:endParaRPr>
        </a:p>
      </dgm:t>
    </dgm:pt>
    <dgm:pt modelId="{5CF05410-396C-4668-8F00-31CB8E9EE601}" type="sibTrans" cxnId="{383888CC-4F16-47B7-BB44-6B3B3F1E1B8F}">
      <dgm:prSet/>
      <dgm:spPr/>
      <dgm:t>
        <a:bodyPr/>
        <a:lstStyle/>
        <a:p>
          <a:endParaRPr lang="en-US"/>
        </a:p>
      </dgm:t>
    </dgm:pt>
    <dgm:pt modelId="{7F586292-D4D6-47E0-A3EC-0C518D95DD8D}" type="parTrans" cxnId="{383888CC-4F16-47B7-BB44-6B3B3F1E1B8F}">
      <dgm:prSet/>
      <dgm:spPr/>
      <dgm:t>
        <a:bodyPr/>
        <a:lstStyle/>
        <a:p>
          <a:endParaRPr lang="en-US"/>
        </a:p>
      </dgm:t>
    </dgm:pt>
    <dgm:pt modelId="{8190D7D5-3327-4201-BD2A-C9407A73189F}" type="pres">
      <dgm:prSet presAssocID="{CBDD1C56-38BE-4B06-999E-6A352B99EF12}" presName="Name0" presStyleCnt="0">
        <dgm:presLayoutVars>
          <dgm:dir/>
          <dgm:animOne val="branch"/>
          <dgm:animLvl val="lvl"/>
        </dgm:presLayoutVars>
      </dgm:prSet>
      <dgm:spPr/>
      <dgm:t>
        <a:bodyPr/>
        <a:lstStyle/>
        <a:p>
          <a:endParaRPr lang="en-US"/>
        </a:p>
      </dgm:t>
    </dgm:pt>
    <dgm:pt modelId="{6850F739-4A2E-483A-A807-2835CE6591E7}" type="pres">
      <dgm:prSet presAssocID="{2AC36FF2-0F55-4929-AB4F-72945F23C789}" presName="chaos" presStyleCnt="0"/>
      <dgm:spPr/>
    </dgm:pt>
    <dgm:pt modelId="{0FF22C34-7C14-43FB-AE9E-F604E13BE935}" type="pres">
      <dgm:prSet presAssocID="{2AC36FF2-0F55-4929-AB4F-72945F23C789}" presName="parTx1" presStyleLbl="revTx" presStyleIdx="0" presStyleCnt="1"/>
      <dgm:spPr/>
      <dgm:t>
        <a:bodyPr/>
        <a:lstStyle/>
        <a:p>
          <a:endParaRPr lang="en-US"/>
        </a:p>
      </dgm:t>
    </dgm:pt>
    <dgm:pt modelId="{D409B525-6221-4071-B9C0-C821B93C475F}" type="pres">
      <dgm:prSet presAssocID="{2AC36FF2-0F55-4929-AB4F-72945F23C789}" presName="c1" presStyleLbl="node1" presStyleIdx="0" presStyleCnt="18" custLinFactX="35215" custLinFactNeighborX="100000" custLinFactNeighborY="58646"/>
      <dgm:spPr>
        <a:solidFill>
          <a:schemeClr val="tx1">
            <a:lumMod val="85000"/>
            <a:lumOff val="15000"/>
          </a:schemeClr>
        </a:solidFill>
      </dgm:spPr>
      <dgm:t>
        <a:bodyPr/>
        <a:lstStyle/>
        <a:p>
          <a:endParaRPr lang="en-US"/>
        </a:p>
      </dgm:t>
    </dgm:pt>
    <dgm:pt modelId="{7A3DC123-538E-4B91-96A6-AE1FF02DF684}" type="pres">
      <dgm:prSet presAssocID="{2AC36FF2-0F55-4929-AB4F-72945F23C789}" presName="c2" presStyleLbl="node1" presStyleIdx="1" presStyleCnt="18" custScaleX="237174" custScaleY="237174" custLinFactX="68259" custLinFactNeighborX="100000" custLinFactNeighborY="59753"/>
      <dgm:spPr>
        <a:solidFill>
          <a:schemeClr val="tx1">
            <a:lumMod val="50000"/>
            <a:lumOff val="50000"/>
          </a:schemeClr>
        </a:solidFill>
        <a:ln>
          <a:noFill/>
        </a:ln>
      </dgm:spPr>
      <dgm:t>
        <a:bodyPr/>
        <a:lstStyle/>
        <a:p>
          <a:endParaRPr lang="en-US"/>
        </a:p>
      </dgm:t>
    </dgm:pt>
    <dgm:pt modelId="{10540229-AD05-47F6-9682-82DE9666E980}" type="pres">
      <dgm:prSet presAssocID="{2AC36FF2-0F55-4929-AB4F-72945F23C789}" presName="c3" presStyleLbl="node1" presStyleIdx="2" presStyleCnt="18" custScaleX="131164" custScaleY="131164" custLinFactX="47519" custLinFactNeighborX="100000" custLinFactNeighborY="47462"/>
      <dgm:spPr>
        <a:solidFill>
          <a:schemeClr val="tx1">
            <a:lumMod val="75000"/>
            <a:lumOff val="25000"/>
          </a:schemeClr>
        </a:solidFill>
      </dgm:spPr>
      <dgm:t>
        <a:bodyPr/>
        <a:lstStyle/>
        <a:p>
          <a:endParaRPr lang="en-US"/>
        </a:p>
      </dgm:t>
    </dgm:pt>
    <dgm:pt modelId="{A3D5AFA2-5A46-49BD-9A55-48E048F2E3DB}" type="pres">
      <dgm:prSet presAssocID="{2AC36FF2-0F55-4929-AB4F-72945F23C789}" presName="c4" presStyleLbl="node1" presStyleIdx="3" presStyleCnt="18" custLinFactNeighborX="87020" custLinFactNeighborY="95464"/>
      <dgm:spPr>
        <a:solidFill>
          <a:schemeClr val="tx1">
            <a:lumMod val="85000"/>
            <a:lumOff val="15000"/>
          </a:schemeClr>
        </a:solidFill>
      </dgm:spPr>
      <dgm:t>
        <a:bodyPr/>
        <a:lstStyle/>
        <a:p>
          <a:endParaRPr lang="en-US"/>
        </a:p>
      </dgm:t>
    </dgm:pt>
    <dgm:pt modelId="{3AA0A34E-82ED-4BF3-9405-4D2E7A009AEB}" type="pres">
      <dgm:prSet presAssocID="{2AC36FF2-0F55-4929-AB4F-72945F23C789}" presName="c5" presStyleLbl="node1" presStyleIdx="4" presStyleCnt="18"/>
      <dgm:spPr>
        <a:noFill/>
        <a:ln>
          <a:solidFill>
            <a:schemeClr val="tx1">
              <a:lumMod val="75000"/>
              <a:lumOff val="25000"/>
            </a:schemeClr>
          </a:solidFill>
        </a:ln>
      </dgm:spPr>
      <dgm:t>
        <a:bodyPr/>
        <a:lstStyle/>
        <a:p>
          <a:endParaRPr lang="en-US"/>
        </a:p>
      </dgm:t>
    </dgm:pt>
    <dgm:pt modelId="{4C5FF5C7-2630-4A6A-9068-BA77D102CD5C}" type="pres">
      <dgm:prSet presAssocID="{2AC36FF2-0F55-4929-AB4F-72945F23C789}" presName="c6" presStyleLbl="node1" presStyleIdx="5" presStyleCnt="18"/>
      <dgm:spPr>
        <a:noFill/>
      </dgm:spPr>
      <dgm:t>
        <a:bodyPr/>
        <a:lstStyle/>
        <a:p>
          <a:endParaRPr lang="en-US"/>
        </a:p>
      </dgm:t>
    </dgm:pt>
    <dgm:pt modelId="{E13C60BE-49FB-4313-A26F-128FFC1FF6A5}" type="pres">
      <dgm:prSet presAssocID="{2AC36FF2-0F55-4929-AB4F-72945F23C789}" presName="c7" presStyleLbl="node1" presStyleIdx="6" presStyleCnt="18" custLinFactNeighborX="-73340" custLinFactNeighborY="85320"/>
      <dgm:spPr>
        <a:solidFill>
          <a:schemeClr val="tx1">
            <a:lumMod val="75000"/>
            <a:lumOff val="25000"/>
          </a:schemeClr>
        </a:solidFill>
      </dgm:spPr>
      <dgm:t>
        <a:bodyPr/>
        <a:lstStyle/>
        <a:p>
          <a:endParaRPr lang="en-US"/>
        </a:p>
      </dgm:t>
    </dgm:pt>
    <dgm:pt modelId="{E9E97039-6B16-4D50-99DB-F988D9D21DC4}" type="pres">
      <dgm:prSet presAssocID="{2AC36FF2-0F55-4929-AB4F-72945F23C789}" presName="c8" presStyleLbl="node1" presStyleIdx="7" presStyleCnt="18" custScaleX="208099" custScaleY="208099" custLinFactNeighborX="-58063" custLinFactNeighborY="67365"/>
      <dgm:spPr>
        <a:solidFill>
          <a:schemeClr val="tx1">
            <a:lumMod val="50000"/>
            <a:lumOff val="50000"/>
          </a:schemeClr>
        </a:solidFill>
      </dgm:spPr>
      <dgm:t>
        <a:bodyPr/>
        <a:lstStyle/>
        <a:p>
          <a:endParaRPr lang="en-US"/>
        </a:p>
      </dgm:t>
    </dgm:pt>
    <dgm:pt modelId="{BFB0EEF0-C99D-4D51-BAF2-15B6004C8B5B}" type="pres">
      <dgm:prSet presAssocID="{2AC36FF2-0F55-4929-AB4F-72945F23C789}" presName="c9" presStyleLbl="node1" presStyleIdx="8" presStyleCnt="18" custLinFactX="-100000" custLinFactY="-100000" custLinFactNeighborX="-141811" custLinFactNeighborY="-165903"/>
      <dgm:spPr>
        <a:solidFill>
          <a:schemeClr val="tx1">
            <a:lumMod val="85000"/>
            <a:lumOff val="15000"/>
          </a:schemeClr>
        </a:solidFill>
      </dgm:spPr>
      <dgm:t>
        <a:bodyPr/>
        <a:lstStyle/>
        <a:p>
          <a:endParaRPr lang="en-US"/>
        </a:p>
      </dgm:t>
    </dgm:pt>
    <dgm:pt modelId="{0C31541D-97BA-4C57-A2F7-EC5F232793A7}" type="pres">
      <dgm:prSet presAssocID="{2AC36FF2-0F55-4929-AB4F-72945F23C789}" presName="c10" presStyleLbl="node1" presStyleIdx="9" presStyleCnt="18" custLinFactNeighborX="59959" custLinFactNeighborY="-43349"/>
      <dgm:spPr>
        <a:solidFill>
          <a:schemeClr val="tx1">
            <a:lumMod val="50000"/>
            <a:lumOff val="50000"/>
          </a:schemeClr>
        </a:solidFill>
      </dgm:spPr>
      <dgm:t>
        <a:bodyPr/>
        <a:lstStyle/>
        <a:p>
          <a:endParaRPr lang="en-US"/>
        </a:p>
      </dgm:t>
    </dgm:pt>
    <dgm:pt modelId="{EDD3A353-1C0E-4D8B-93BA-CC4B09185B19}" type="pres">
      <dgm:prSet presAssocID="{2AC36FF2-0F55-4929-AB4F-72945F23C789}" presName="c11" presStyleLbl="node1" presStyleIdx="10" presStyleCnt="18"/>
      <dgm:spPr>
        <a:noFill/>
        <a:ln>
          <a:solidFill>
            <a:schemeClr val="tx1">
              <a:lumMod val="75000"/>
              <a:lumOff val="25000"/>
            </a:schemeClr>
          </a:solidFill>
        </a:ln>
      </dgm:spPr>
      <dgm:t>
        <a:bodyPr/>
        <a:lstStyle/>
        <a:p>
          <a:endParaRPr lang="en-US"/>
        </a:p>
      </dgm:t>
    </dgm:pt>
    <dgm:pt modelId="{029B34B6-EFDC-499E-AD37-A35C8DFF5080}" type="pres">
      <dgm:prSet presAssocID="{2AC36FF2-0F55-4929-AB4F-72945F23C789}" presName="c12" presStyleLbl="node1" presStyleIdx="11" presStyleCnt="18" custLinFactNeighborX="55209" custLinFactNeighborY="-11796"/>
      <dgm:spPr>
        <a:solidFill>
          <a:schemeClr val="tx1">
            <a:lumMod val="50000"/>
            <a:lumOff val="50000"/>
          </a:schemeClr>
        </a:solidFill>
      </dgm:spPr>
      <dgm:t>
        <a:bodyPr/>
        <a:lstStyle/>
        <a:p>
          <a:endParaRPr lang="en-US"/>
        </a:p>
      </dgm:t>
    </dgm:pt>
    <dgm:pt modelId="{2C21A320-698E-433C-B87D-B029C56067B0}" type="pres">
      <dgm:prSet presAssocID="{2AC36FF2-0F55-4929-AB4F-72945F23C789}" presName="c13" presStyleLbl="node1" presStyleIdx="12" presStyleCnt="18" custLinFactNeighborX="11907" custLinFactNeighborY="-27864"/>
      <dgm:spPr>
        <a:solidFill>
          <a:schemeClr val="tx1">
            <a:lumMod val="75000"/>
            <a:lumOff val="25000"/>
          </a:schemeClr>
        </a:solidFill>
      </dgm:spPr>
      <dgm:t>
        <a:bodyPr/>
        <a:lstStyle/>
        <a:p>
          <a:endParaRPr lang="en-US"/>
        </a:p>
      </dgm:t>
    </dgm:pt>
    <dgm:pt modelId="{D4E70686-E7A1-4103-9F9B-D9DD314B9A90}" type="pres">
      <dgm:prSet presAssocID="{2AC36FF2-0F55-4929-AB4F-72945F23C789}" presName="c14" presStyleLbl="node1" presStyleIdx="13" presStyleCnt="18"/>
      <dgm:spPr>
        <a:noFill/>
      </dgm:spPr>
      <dgm:t>
        <a:bodyPr/>
        <a:lstStyle/>
        <a:p>
          <a:endParaRPr lang="en-US"/>
        </a:p>
      </dgm:t>
    </dgm:pt>
    <dgm:pt modelId="{D6B3EEE3-6C8F-4D59-9F76-9336A679F527}" type="pres">
      <dgm:prSet presAssocID="{2AC36FF2-0F55-4929-AB4F-72945F23C789}" presName="c15" presStyleLbl="node1" presStyleIdx="14" presStyleCnt="18" custFlipVert="1" custFlipHor="1" custScaleX="153263" custScaleY="153263" custLinFactNeighborX="-31495" custLinFactNeighborY="-64892"/>
      <dgm:spPr>
        <a:solidFill>
          <a:schemeClr val="tx1">
            <a:lumMod val="50000"/>
            <a:lumOff val="50000"/>
          </a:schemeClr>
        </a:solidFill>
      </dgm:spPr>
      <dgm:t>
        <a:bodyPr/>
        <a:lstStyle/>
        <a:p>
          <a:endParaRPr lang="en-US"/>
        </a:p>
      </dgm:t>
    </dgm:pt>
    <dgm:pt modelId="{C7BAB597-B76A-43F8-BA68-755E48797927}" type="pres">
      <dgm:prSet presAssocID="{2AC36FF2-0F55-4929-AB4F-72945F23C789}" presName="c16" presStyleLbl="node1" presStyleIdx="15" presStyleCnt="18" custLinFactX="-65299" custLinFactNeighborX="-100000" custLinFactNeighborY="-95434"/>
      <dgm:spPr>
        <a:solidFill>
          <a:schemeClr val="tx1">
            <a:lumMod val="85000"/>
            <a:lumOff val="15000"/>
          </a:schemeClr>
        </a:solidFill>
      </dgm:spPr>
      <dgm:t>
        <a:bodyPr/>
        <a:lstStyle/>
        <a:p>
          <a:endParaRPr lang="en-US"/>
        </a:p>
      </dgm:t>
    </dgm:pt>
    <dgm:pt modelId="{34DF53EA-43D7-4C40-97D8-2D0F11D4CF84}" type="pres">
      <dgm:prSet presAssocID="{2AC36FF2-0F55-4929-AB4F-72945F23C789}" presName="c17" presStyleLbl="node1" presStyleIdx="16" presStyleCnt="18" custScaleX="106600" custScaleY="106600" custLinFactNeighborX="-44331" custLinFactNeighborY="-8307"/>
      <dgm:spPr>
        <a:solidFill>
          <a:schemeClr val="tx1">
            <a:lumMod val="75000"/>
            <a:lumOff val="25000"/>
          </a:schemeClr>
        </a:solidFill>
      </dgm:spPr>
      <dgm:t>
        <a:bodyPr/>
        <a:lstStyle/>
        <a:p>
          <a:endParaRPr lang="en-US"/>
        </a:p>
      </dgm:t>
    </dgm:pt>
    <dgm:pt modelId="{CB5A8C3A-5BC4-48CA-B457-5902504320E6}" type="pres">
      <dgm:prSet presAssocID="{2AC36FF2-0F55-4929-AB4F-72945F23C789}" presName="c18" presStyleLbl="node1" presStyleIdx="17" presStyleCnt="18" custScaleX="132065" custScaleY="132065" custLinFactNeighborX="-83865" custLinFactNeighborY="-27886"/>
      <dgm:spPr>
        <a:solidFill>
          <a:schemeClr val="tx1">
            <a:lumMod val="50000"/>
            <a:lumOff val="50000"/>
          </a:schemeClr>
        </a:solidFill>
      </dgm:spPr>
      <dgm:t>
        <a:bodyPr/>
        <a:lstStyle/>
        <a:p>
          <a:endParaRPr lang="en-US"/>
        </a:p>
      </dgm:t>
    </dgm:pt>
  </dgm:ptLst>
  <dgm:cxnLst>
    <dgm:cxn modelId="{6BF05E1D-CBAC-4D88-AE45-30877D67808A}" type="presOf" srcId="{2AC36FF2-0F55-4929-AB4F-72945F23C789}" destId="{0FF22C34-7C14-43FB-AE9E-F604E13BE935}" srcOrd="0" destOrd="0" presId="urn:microsoft.com/office/officeart/2009/3/layout/RandomtoResultProcess"/>
    <dgm:cxn modelId="{383888CC-4F16-47B7-BB44-6B3B3F1E1B8F}" srcId="{CBDD1C56-38BE-4B06-999E-6A352B99EF12}" destId="{2AC36FF2-0F55-4929-AB4F-72945F23C789}" srcOrd="0" destOrd="0" parTransId="{7F586292-D4D6-47E0-A3EC-0C518D95DD8D}" sibTransId="{5CF05410-396C-4668-8F00-31CB8E9EE601}"/>
    <dgm:cxn modelId="{6CED53A3-AB33-4ED9-8E51-FB8B81891CA8}" type="presOf" srcId="{CBDD1C56-38BE-4B06-999E-6A352B99EF12}" destId="{8190D7D5-3327-4201-BD2A-C9407A73189F}" srcOrd="0" destOrd="0" presId="urn:microsoft.com/office/officeart/2009/3/layout/RandomtoResultProcess"/>
    <dgm:cxn modelId="{743DE9A0-BB30-41ED-9CB3-066911C86980}" type="presParOf" srcId="{8190D7D5-3327-4201-BD2A-C9407A73189F}" destId="{6850F739-4A2E-483A-A807-2835CE6591E7}" srcOrd="0" destOrd="0" presId="urn:microsoft.com/office/officeart/2009/3/layout/RandomtoResultProcess"/>
    <dgm:cxn modelId="{1E89134A-8D81-49D3-88DD-899D3C708620}" type="presParOf" srcId="{6850F739-4A2E-483A-A807-2835CE6591E7}" destId="{0FF22C34-7C14-43FB-AE9E-F604E13BE935}" srcOrd="0" destOrd="0" presId="urn:microsoft.com/office/officeart/2009/3/layout/RandomtoResultProcess"/>
    <dgm:cxn modelId="{96D334F1-5EF3-452A-B1A8-B687ED6A55D3}" type="presParOf" srcId="{6850F739-4A2E-483A-A807-2835CE6591E7}" destId="{D409B525-6221-4071-B9C0-C821B93C475F}" srcOrd="1" destOrd="0" presId="urn:microsoft.com/office/officeart/2009/3/layout/RandomtoResultProcess"/>
    <dgm:cxn modelId="{0A95365D-1510-451A-80C4-18FB98639A9D}" type="presParOf" srcId="{6850F739-4A2E-483A-A807-2835CE6591E7}" destId="{7A3DC123-538E-4B91-96A6-AE1FF02DF684}" srcOrd="2" destOrd="0" presId="urn:microsoft.com/office/officeart/2009/3/layout/RandomtoResultProcess"/>
    <dgm:cxn modelId="{2569DDAE-5437-47E9-AEC5-85BDF47FAE8F}" type="presParOf" srcId="{6850F739-4A2E-483A-A807-2835CE6591E7}" destId="{10540229-AD05-47F6-9682-82DE9666E980}" srcOrd="3" destOrd="0" presId="urn:microsoft.com/office/officeart/2009/3/layout/RandomtoResultProcess"/>
    <dgm:cxn modelId="{9E189666-A4BC-41D7-9455-9F4239E1FC56}" type="presParOf" srcId="{6850F739-4A2E-483A-A807-2835CE6591E7}" destId="{A3D5AFA2-5A46-49BD-9A55-48E048F2E3DB}" srcOrd="4" destOrd="0" presId="urn:microsoft.com/office/officeart/2009/3/layout/RandomtoResultProcess"/>
    <dgm:cxn modelId="{9535C833-7409-4A06-AD77-E9C0F23C6BB6}" type="presParOf" srcId="{6850F739-4A2E-483A-A807-2835CE6591E7}" destId="{3AA0A34E-82ED-4BF3-9405-4D2E7A009AEB}" srcOrd="5" destOrd="0" presId="urn:microsoft.com/office/officeart/2009/3/layout/RandomtoResultProcess"/>
    <dgm:cxn modelId="{1D52D7AB-A7FE-4106-8199-28E9B47711DE}" type="presParOf" srcId="{6850F739-4A2E-483A-A807-2835CE6591E7}" destId="{4C5FF5C7-2630-4A6A-9068-BA77D102CD5C}" srcOrd="6" destOrd="0" presId="urn:microsoft.com/office/officeart/2009/3/layout/RandomtoResultProcess"/>
    <dgm:cxn modelId="{0D22F3BD-7A00-456E-9F00-1AFE07C39813}" type="presParOf" srcId="{6850F739-4A2E-483A-A807-2835CE6591E7}" destId="{E13C60BE-49FB-4313-A26F-128FFC1FF6A5}" srcOrd="7" destOrd="0" presId="urn:microsoft.com/office/officeart/2009/3/layout/RandomtoResultProcess"/>
    <dgm:cxn modelId="{F06FDB8C-E41C-4324-BCF0-9E0041D31622}" type="presParOf" srcId="{6850F739-4A2E-483A-A807-2835CE6591E7}" destId="{E9E97039-6B16-4D50-99DB-F988D9D21DC4}" srcOrd="8" destOrd="0" presId="urn:microsoft.com/office/officeart/2009/3/layout/RandomtoResultProcess"/>
    <dgm:cxn modelId="{E6FE8511-E85F-4B4C-B699-6750517FF3AC}" type="presParOf" srcId="{6850F739-4A2E-483A-A807-2835CE6591E7}" destId="{BFB0EEF0-C99D-4D51-BAF2-15B6004C8B5B}" srcOrd="9" destOrd="0" presId="urn:microsoft.com/office/officeart/2009/3/layout/RandomtoResultProcess"/>
    <dgm:cxn modelId="{9137BA12-1EBC-48B4-A653-D85CEEE556E6}" type="presParOf" srcId="{6850F739-4A2E-483A-A807-2835CE6591E7}" destId="{0C31541D-97BA-4C57-A2F7-EC5F232793A7}" srcOrd="10" destOrd="0" presId="urn:microsoft.com/office/officeart/2009/3/layout/RandomtoResultProcess"/>
    <dgm:cxn modelId="{1D73B1FB-8218-478B-A5EF-E8B22AD11F52}" type="presParOf" srcId="{6850F739-4A2E-483A-A807-2835CE6591E7}" destId="{EDD3A353-1C0E-4D8B-93BA-CC4B09185B19}" srcOrd="11" destOrd="0" presId="urn:microsoft.com/office/officeart/2009/3/layout/RandomtoResultProcess"/>
    <dgm:cxn modelId="{167F421B-AA78-465E-A912-AAF48880C00E}" type="presParOf" srcId="{6850F739-4A2E-483A-A807-2835CE6591E7}" destId="{029B34B6-EFDC-499E-AD37-A35C8DFF5080}" srcOrd="12" destOrd="0" presId="urn:microsoft.com/office/officeart/2009/3/layout/RandomtoResultProcess"/>
    <dgm:cxn modelId="{0BC4D11E-9916-4843-8E35-B5CA4006900F}" type="presParOf" srcId="{6850F739-4A2E-483A-A807-2835CE6591E7}" destId="{2C21A320-698E-433C-B87D-B029C56067B0}" srcOrd="13" destOrd="0" presId="urn:microsoft.com/office/officeart/2009/3/layout/RandomtoResultProcess"/>
    <dgm:cxn modelId="{1CCBBE4C-8A73-4CF4-A2E5-C30B800CF1C0}" type="presParOf" srcId="{6850F739-4A2E-483A-A807-2835CE6591E7}" destId="{D4E70686-E7A1-4103-9F9B-D9DD314B9A90}" srcOrd="14" destOrd="0" presId="urn:microsoft.com/office/officeart/2009/3/layout/RandomtoResultProcess"/>
    <dgm:cxn modelId="{9DD9B6F2-B001-463C-B0E3-AD00151688D4}" type="presParOf" srcId="{6850F739-4A2E-483A-A807-2835CE6591E7}" destId="{D6B3EEE3-6C8F-4D59-9F76-9336A679F527}" srcOrd="15" destOrd="0" presId="urn:microsoft.com/office/officeart/2009/3/layout/RandomtoResultProcess"/>
    <dgm:cxn modelId="{D8D19698-899A-45AB-9DD8-7212E789E658}" type="presParOf" srcId="{6850F739-4A2E-483A-A807-2835CE6591E7}" destId="{C7BAB597-B76A-43F8-BA68-755E48797927}" srcOrd="16" destOrd="0" presId="urn:microsoft.com/office/officeart/2009/3/layout/RandomtoResultProcess"/>
    <dgm:cxn modelId="{DD97833B-EFAD-487E-B372-E05301B7516F}" type="presParOf" srcId="{6850F739-4A2E-483A-A807-2835CE6591E7}" destId="{34DF53EA-43D7-4C40-97D8-2D0F11D4CF84}" srcOrd="17" destOrd="0" presId="urn:microsoft.com/office/officeart/2009/3/layout/RandomtoResultProcess"/>
    <dgm:cxn modelId="{B0E92A16-D89B-4EFE-B6D1-B28B2429B3BA}" type="presParOf" srcId="{6850F739-4A2E-483A-A807-2835CE6591E7}" destId="{CB5A8C3A-5BC4-48CA-B457-5902504320E6}" srcOrd="18" destOrd="0" presId="urn:microsoft.com/office/officeart/2009/3/layout/RandomtoResultProcess"/>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F8F4BF2-4A7E-4009-A738-ECACEF691D08}" type="doc">
      <dgm:prSet loTypeId="urn:microsoft.com/office/officeart/2005/8/layout/venn2" loCatId="relationship" qsTypeId="urn:microsoft.com/office/officeart/2005/8/quickstyle/simple4#1" qsCatId="simple" csTypeId="urn:microsoft.com/office/officeart/2005/8/colors/colorful4#1" csCatId="colorful" phldr="1"/>
      <dgm:spPr/>
      <dgm:t>
        <a:bodyPr/>
        <a:lstStyle/>
        <a:p>
          <a:endParaRPr lang="en-US"/>
        </a:p>
      </dgm:t>
    </dgm:pt>
    <dgm:pt modelId="{D6C8C54F-D9AA-4848-A010-0BAE4D01A49B}">
      <dgm:prSet phldrT="[Text]"/>
      <dgm:spPr>
        <a:solidFill>
          <a:schemeClr val="tx1">
            <a:lumMod val="75000"/>
            <a:lumOff val="25000"/>
          </a:schemeClr>
        </a:solidFill>
        <a:effectLst/>
      </dgm:spPr>
      <dgm:t>
        <a:bodyPr/>
        <a:lstStyle/>
        <a:p>
          <a:endParaRPr lang="en-US" b="1" dirty="0"/>
        </a:p>
      </dgm:t>
    </dgm:pt>
    <dgm:pt modelId="{CAB547EF-E6F1-498C-9EEC-47CCDDD04707}" type="parTrans" cxnId="{0DCCC804-31FF-4573-A6CA-5F5255BCA2C6}">
      <dgm:prSet/>
      <dgm:spPr/>
      <dgm:t>
        <a:bodyPr/>
        <a:lstStyle/>
        <a:p>
          <a:endParaRPr lang="en-US" b="1"/>
        </a:p>
      </dgm:t>
    </dgm:pt>
    <dgm:pt modelId="{AF989992-899A-4358-939B-F9A317DB71F0}" type="sibTrans" cxnId="{0DCCC804-31FF-4573-A6CA-5F5255BCA2C6}">
      <dgm:prSet/>
      <dgm:spPr/>
      <dgm:t>
        <a:bodyPr/>
        <a:lstStyle/>
        <a:p>
          <a:endParaRPr lang="en-US" b="1"/>
        </a:p>
      </dgm:t>
    </dgm:pt>
    <dgm:pt modelId="{CC849DF2-E712-4D15-81C6-4DBFCBE023D1}">
      <dgm:prSet phldrT="[Text]"/>
      <dgm:spPr>
        <a:solidFill>
          <a:schemeClr val="tx1">
            <a:lumMod val="65000"/>
            <a:lumOff val="35000"/>
          </a:schemeClr>
        </a:solidFill>
        <a:effectLst/>
      </dgm:spPr>
      <dgm:t>
        <a:bodyPr/>
        <a:lstStyle/>
        <a:p>
          <a:endParaRPr lang="en-US" b="1" dirty="0"/>
        </a:p>
      </dgm:t>
    </dgm:pt>
    <dgm:pt modelId="{B577F0C0-3A39-44D5-BBEF-EA7FE8DD9220}" type="parTrans" cxnId="{4BEBD23A-4FE7-4745-9FBB-7A966A3DD810}">
      <dgm:prSet/>
      <dgm:spPr/>
      <dgm:t>
        <a:bodyPr/>
        <a:lstStyle/>
        <a:p>
          <a:endParaRPr lang="en-US" b="1"/>
        </a:p>
      </dgm:t>
    </dgm:pt>
    <dgm:pt modelId="{909B8394-6742-4B4E-94D9-679342473009}" type="sibTrans" cxnId="{4BEBD23A-4FE7-4745-9FBB-7A966A3DD810}">
      <dgm:prSet/>
      <dgm:spPr/>
      <dgm:t>
        <a:bodyPr/>
        <a:lstStyle/>
        <a:p>
          <a:endParaRPr lang="en-US" b="1"/>
        </a:p>
      </dgm:t>
    </dgm:pt>
    <dgm:pt modelId="{4CFB7970-9B1D-40D7-9582-67C5DA03196F}">
      <dgm:prSet phldrT="[Text]"/>
      <dgm:spPr>
        <a:solidFill>
          <a:schemeClr val="tx1">
            <a:lumMod val="50000"/>
            <a:lumOff val="50000"/>
          </a:schemeClr>
        </a:solidFill>
        <a:effectLst/>
      </dgm:spPr>
      <dgm:t>
        <a:bodyPr/>
        <a:lstStyle/>
        <a:p>
          <a:endParaRPr lang="en-US" b="1" dirty="0"/>
        </a:p>
      </dgm:t>
    </dgm:pt>
    <dgm:pt modelId="{FBAB25AF-576B-477D-9064-B7AFF6C47504}" type="parTrans" cxnId="{088396CC-426A-4F74-8F77-B5D852009993}">
      <dgm:prSet/>
      <dgm:spPr/>
      <dgm:t>
        <a:bodyPr/>
        <a:lstStyle/>
        <a:p>
          <a:endParaRPr lang="en-US" b="1"/>
        </a:p>
      </dgm:t>
    </dgm:pt>
    <dgm:pt modelId="{62119D3A-E40D-49AA-9DC8-5C284AA1BDCD}" type="sibTrans" cxnId="{088396CC-426A-4F74-8F77-B5D852009993}">
      <dgm:prSet/>
      <dgm:spPr/>
      <dgm:t>
        <a:bodyPr/>
        <a:lstStyle/>
        <a:p>
          <a:endParaRPr lang="en-US" b="1"/>
        </a:p>
      </dgm:t>
    </dgm:pt>
    <dgm:pt modelId="{593C28C7-E003-4C43-AB37-0531851F47D2}">
      <dgm:prSet phldrT="[Text]"/>
      <dgm:spPr>
        <a:solidFill>
          <a:schemeClr val="bg1">
            <a:lumMod val="65000"/>
          </a:schemeClr>
        </a:solidFill>
        <a:effectLst/>
      </dgm:spPr>
      <dgm:t>
        <a:bodyPr/>
        <a:lstStyle/>
        <a:p>
          <a:endParaRPr lang="en-US" b="1" dirty="0"/>
        </a:p>
      </dgm:t>
    </dgm:pt>
    <dgm:pt modelId="{08F79210-A5E0-4DBF-8E40-57E9A909665F}" type="parTrans" cxnId="{8FD4227F-AB60-46AE-BF8D-13D248A96F8C}">
      <dgm:prSet/>
      <dgm:spPr/>
      <dgm:t>
        <a:bodyPr/>
        <a:lstStyle/>
        <a:p>
          <a:endParaRPr lang="en-US" b="1"/>
        </a:p>
      </dgm:t>
    </dgm:pt>
    <dgm:pt modelId="{A2587DF1-626D-4606-9AF7-179B1290CC25}" type="sibTrans" cxnId="{8FD4227F-AB60-46AE-BF8D-13D248A96F8C}">
      <dgm:prSet/>
      <dgm:spPr/>
      <dgm:t>
        <a:bodyPr/>
        <a:lstStyle/>
        <a:p>
          <a:endParaRPr lang="en-US" b="1"/>
        </a:p>
      </dgm:t>
    </dgm:pt>
    <dgm:pt modelId="{5C65F3F1-9DD9-4489-AE1E-1A71F031B1AF}" type="pres">
      <dgm:prSet presAssocID="{4F8F4BF2-4A7E-4009-A738-ECACEF691D08}" presName="Name0" presStyleCnt="0">
        <dgm:presLayoutVars>
          <dgm:chMax val="7"/>
          <dgm:resizeHandles val="exact"/>
        </dgm:presLayoutVars>
      </dgm:prSet>
      <dgm:spPr/>
      <dgm:t>
        <a:bodyPr/>
        <a:lstStyle/>
        <a:p>
          <a:endParaRPr lang="en-US"/>
        </a:p>
      </dgm:t>
    </dgm:pt>
    <dgm:pt modelId="{C0AE28D9-7891-4001-9059-FC4DC770C09D}" type="pres">
      <dgm:prSet presAssocID="{4F8F4BF2-4A7E-4009-A738-ECACEF691D08}" presName="comp1" presStyleCnt="0"/>
      <dgm:spPr/>
      <dgm:t>
        <a:bodyPr/>
        <a:lstStyle/>
        <a:p>
          <a:endParaRPr lang="en-US"/>
        </a:p>
      </dgm:t>
    </dgm:pt>
    <dgm:pt modelId="{3504DB31-4071-4520-B3A6-42C90A444DFA}" type="pres">
      <dgm:prSet presAssocID="{4F8F4BF2-4A7E-4009-A738-ECACEF691D08}" presName="circle1" presStyleLbl="node1" presStyleIdx="0" presStyleCnt="4"/>
      <dgm:spPr/>
      <dgm:t>
        <a:bodyPr/>
        <a:lstStyle/>
        <a:p>
          <a:endParaRPr lang="en-US"/>
        </a:p>
      </dgm:t>
    </dgm:pt>
    <dgm:pt modelId="{120ED71F-D018-4C48-BACF-6D9F8B3431F7}" type="pres">
      <dgm:prSet presAssocID="{4F8F4BF2-4A7E-4009-A738-ECACEF691D08}" presName="c1text" presStyleLbl="node1" presStyleIdx="0" presStyleCnt="4">
        <dgm:presLayoutVars>
          <dgm:bulletEnabled val="1"/>
        </dgm:presLayoutVars>
      </dgm:prSet>
      <dgm:spPr/>
      <dgm:t>
        <a:bodyPr/>
        <a:lstStyle/>
        <a:p>
          <a:endParaRPr lang="en-US"/>
        </a:p>
      </dgm:t>
    </dgm:pt>
    <dgm:pt modelId="{B2F7AA10-89D5-4F88-94C4-AE23CB823140}" type="pres">
      <dgm:prSet presAssocID="{4F8F4BF2-4A7E-4009-A738-ECACEF691D08}" presName="comp2" presStyleCnt="0"/>
      <dgm:spPr/>
      <dgm:t>
        <a:bodyPr/>
        <a:lstStyle/>
        <a:p>
          <a:endParaRPr lang="en-US"/>
        </a:p>
      </dgm:t>
    </dgm:pt>
    <dgm:pt modelId="{38AED138-7E9F-4D17-8C00-1A54A0157ACD}" type="pres">
      <dgm:prSet presAssocID="{4F8F4BF2-4A7E-4009-A738-ECACEF691D08}" presName="circle2" presStyleLbl="node1" presStyleIdx="1" presStyleCnt="4"/>
      <dgm:spPr/>
      <dgm:t>
        <a:bodyPr/>
        <a:lstStyle/>
        <a:p>
          <a:endParaRPr lang="en-US"/>
        </a:p>
      </dgm:t>
    </dgm:pt>
    <dgm:pt modelId="{ED106CF3-74FD-479B-A5C8-DE44EFA0C645}" type="pres">
      <dgm:prSet presAssocID="{4F8F4BF2-4A7E-4009-A738-ECACEF691D08}" presName="c2text" presStyleLbl="node1" presStyleIdx="1" presStyleCnt="4">
        <dgm:presLayoutVars>
          <dgm:bulletEnabled val="1"/>
        </dgm:presLayoutVars>
      </dgm:prSet>
      <dgm:spPr/>
      <dgm:t>
        <a:bodyPr/>
        <a:lstStyle/>
        <a:p>
          <a:endParaRPr lang="en-US"/>
        </a:p>
      </dgm:t>
    </dgm:pt>
    <dgm:pt modelId="{52A67DB2-5701-4ADE-A8E2-A5811E809E7F}" type="pres">
      <dgm:prSet presAssocID="{4F8F4BF2-4A7E-4009-A738-ECACEF691D08}" presName="comp3" presStyleCnt="0"/>
      <dgm:spPr/>
      <dgm:t>
        <a:bodyPr/>
        <a:lstStyle/>
        <a:p>
          <a:endParaRPr lang="en-US"/>
        </a:p>
      </dgm:t>
    </dgm:pt>
    <dgm:pt modelId="{E300FB00-4B93-4E94-A78E-AD9F281E080B}" type="pres">
      <dgm:prSet presAssocID="{4F8F4BF2-4A7E-4009-A738-ECACEF691D08}" presName="circle3" presStyleLbl="node1" presStyleIdx="2" presStyleCnt="4"/>
      <dgm:spPr/>
      <dgm:t>
        <a:bodyPr/>
        <a:lstStyle/>
        <a:p>
          <a:endParaRPr lang="en-US"/>
        </a:p>
      </dgm:t>
    </dgm:pt>
    <dgm:pt modelId="{C8D99C8A-7313-40E8-80E4-AB7F5CA881B2}" type="pres">
      <dgm:prSet presAssocID="{4F8F4BF2-4A7E-4009-A738-ECACEF691D08}" presName="c3text" presStyleLbl="node1" presStyleIdx="2" presStyleCnt="4">
        <dgm:presLayoutVars>
          <dgm:bulletEnabled val="1"/>
        </dgm:presLayoutVars>
      </dgm:prSet>
      <dgm:spPr/>
      <dgm:t>
        <a:bodyPr/>
        <a:lstStyle/>
        <a:p>
          <a:endParaRPr lang="en-US"/>
        </a:p>
      </dgm:t>
    </dgm:pt>
    <dgm:pt modelId="{304EE5A6-2A5C-4324-8970-D56856AFCB13}" type="pres">
      <dgm:prSet presAssocID="{4F8F4BF2-4A7E-4009-A738-ECACEF691D08}" presName="comp4" presStyleCnt="0"/>
      <dgm:spPr/>
      <dgm:t>
        <a:bodyPr/>
        <a:lstStyle/>
        <a:p>
          <a:endParaRPr lang="en-US"/>
        </a:p>
      </dgm:t>
    </dgm:pt>
    <dgm:pt modelId="{73D34EB8-FAC1-4145-AA07-B146152380FE}" type="pres">
      <dgm:prSet presAssocID="{4F8F4BF2-4A7E-4009-A738-ECACEF691D08}" presName="circle4" presStyleLbl="node1" presStyleIdx="3" presStyleCnt="4"/>
      <dgm:spPr/>
      <dgm:t>
        <a:bodyPr/>
        <a:lstStyle/>
        <a:p>
          <a:endParaRPr lang="en-US"/>
        </a:p>
      </dgm:t>
    </dgm:pt>
    <dgm:pt modelId="{11A6A0B2-2AEA-4124-A192-F6C7833AB861}" type="pres">
      <dgm:prSet presAssocID="{4F8F4BF2-4A7E-4009-A738-ECACEF691D08}" presName="c4text" presStyleLbl="node1" presStyleIdx="3" presStyleCnt="4">
        <dgm:presLayoutVars>
          <dgm:bulletEnabled val="1"/>
        </dgm:presLayoutVars>
      </dgm:prSet>
      <dgm:spPr/>
      <dgm:t>
        <a:bodyPr/>
        <a:lstStyle/>
        <a:p>
          <a:endParaRPr lang="en-US"/>
        </a:p>
      </dgm:t>
    </dgm:pt>
  </dgm:ptLst>
  <dgm:cxnLst>
    <dgm:cxn modelId="{4BEBD23A-4FE7-4745-9FBB-7A966A3DD810}" srcId="{4F8F4BF2-4A7E-4009-A738-ECACEF691D08}" destId="{CC849DF2-E712-4D15-81C6-4DBFCBE023D1}" srcOrd="1" destOrd="0" parTransId="{B577F0C0-3A39-44D5-BBEF-EA7FE8DD9220}" sibTransId="{909B8394-6742-4B4E-94D9-679342473009}"/>
    <dgm:cxn modelId="{B9E2FDA5-FF1E-4FE7-AEF3-A9533804E31A}" type="presOf" srcId="{4F8F4BF2-4A7E-4009-A738-ECACEF691D08}" destId="{5C65F3F1-9DD9-4489-AE1E-1A71F031B1AF}" srcOrd="0" destOrd="0" presId="urn:microsoft.com/office/officeart/2005/8/layout/venn2"/>
    <dgm:cxn modelId="{7E42777B-FEF8-4B1C-8861-0E831C81A3B7}" type="presOf" srcId="{CC849DF2-E712-4D15-81C6-4DBFCBE023D1}" destId="{38AED138-7E9F-4D17-8C00-1A54A0157ACD}" srcOrd="0" destOrd="0" presId="urn:microsoft.com/office/officeart/2005/8/layout/venn2"/>
    <dgm:cxn modelId="{088396CC-426A-4F74-8F77-B5D852009993}" srcId="{4F8F4BF2-4A7E-4009-A738-ECACEF691D08}" destId="{4CFB7970-9B1D-40D7-9582-67C5DA03196F}" srcOrd="2" destOrd="0" parTransId="{FBAB25AF-576B-477D-9064-B7AFF6C47504}" sibTransId="{62119D3A-E40D-49AA-9DC8-5C284AA1BDCD}"/>
    <dgm:cxn modelId="{A9204844-9369-4898-8A3A-48A292306533}" type="presOf" srcId="{593C28C7-E003-4C43-AB37-0531851F47D2}" destId="{11A6A0B2-2AEA-4124-A192-F6C7833AB861}" srcOrd="1" destOrd="0" presId="urn:microsoft.com/office/officeart/2005/8/layout/venn2"/>
    <dgm:cxn modelId="{8FD4227F-AB60-46AE-BF8D-13D248A96F8C}" srcId="{4F8F4BF2-4A7E-4009-A738-ECACEF691D08}" destId="{593C28C7-E003-4C43-AB37-0531851F47D2}" srcOrd="3" destOrd="0" parTransId="{08F79210-A5E0-4DBF-8E40-57E9A909665F}" sibTransId="{A2587DF1-626D-4606-9AF7-179B1290CC25}"/>
    <dgm:cxn modelId="{27E6B311-3417-4AAA-AED5-708B7592E695}" type="presOf" srcId="{CC849DF2-E712-4D15-81C6-4DBFCBE023D1}" destId="{ED106CF3-74FD-479B-A5C8-DE44EFA0C645}" srcOrd="1" destOrd="0" presId="urn:microsoft.com/office/officeart/2005/8/layout/venn2"/>
    <dgm:cxn modelId="{0DCCC804-31FF-4573-A6CA-5F5255BCA2C6}" srcId="{4F8F4BF2-4A7E-4009-A738-ECACEF691D08}" destId="{D6C8C54F-D9AA-4848-A010-0BAE4D01A49B}" srcOrd="0" destOrd="0" parTransId="{CAB547EF-E6F1-498C-9EEC-47CCDDD04707}" sibTransId="{AF989992-899A-4358-939B-F9A317DB71F0}"/>
    <dgm:cxn modelId="{6FDA848B-AE94-4920-BCF0-8348F1D8FA63}" type="presOf" srcId="{D6C8C54F-D9AA-4848-A010-0BAE4D01A49B}" destId="{120ED71F-D018-4C48-BACF-6D9F8B3431F7}" srcOrd="1" destOrd="0" presId="urn:microsoft.com/office/officeart/2005/8/layout/venn2"/>
    <dgm:cxn modelId="{76F43F57-1AD2-4331-900D-9CE49DE0801E}" type="presOf" srcId="{4CFB7970-9B1D-40D7-9582-67C5DA03196F}" destId="{C8D99C8A-7313-40E8-80E4-AB7F5CA881B2}" srcOrd="1" destOrd="0" presId="urn:microsoft.com/office/officeart/2005/8/layout/venn2"/>
    <dgm:cxn modelId="{58DB6A3A-275F-4283-AA3D-B6946C44838D}" type="presOf" srcId="{4CFB7970-9B1D-40D7-9582-67C5DA03196F}" destId="{E300FB00-4B93-4E94-A78E-AD9F281E080B}" srcOrd="0" destOrd="0" presId="urn:microsoft.com/office/officeart/2005/8/layout/venn2"/>
    <dgm:cxn modelId="{220966C0-083F-4E5B-A524-EF9E7C2360C7}" type="presOf" srcId="{593C28C7-E003-4C43-AB37-0531851F47D2}" destId="{73D34EB8-FAC1-4145-AA07-B146152380FE}" srcOrd="0" destOrd="0" presId="urn:microsoft.com/office/officeart/2005/8/layout/venn2"/>
    <dgm:cxn modelId="{665FE1E4-B091-4C8C-99D1-8C8A05518AF0}" type="presOf" srcId="{D6C8C54F-D9AA-4848-A010-0BAE4D01A49B}" destId="{3504DB31-4071-4520-B3A6-42C90A444DFA}" srcOrd="0" destOrd="0" presId="urn:microsoft.com/office/officeart/2005/8/layout/venn2"/>
    <dgm:cxn modelId="{BE4D872B-4452-4A34-B85C-333D1B77E88F}" type="presParOf" srcId="{5C65F3F1-9DD9-4489-AE1E-1A71F031B1AF}" destId="{C0AE28D9-7891-4001-9059-FC4DC770C09D}" srcOrd="0" destOrd="0" presId="urn:microsoft.com/office/officeart/2005/8/layout/venn2"/>
    <dgm:cxn modelId="{0C805531-F23E-48FC-9B5D-A6FAFEA7B219}" type="presParOf" srcId="{C0AE28D9-7891-4001-9059-FC4DC770C09D}" destId="{3504DB31-4071-4520-B3A6-42C90A444DFA}" srcOrd="0" destOrd="0" presId="urn:microsoft.com/office/officeart/2005/8/layout/venn2"/>
    <dgm:cxn modelId="{5830CB2B-A083-4552-83C3-6D70589440F3}" type="presParOf" srcId="{C0AE28D9-7891-4001-9059-FC4DC770C09D}" destId="{120ED71F-D018-4C48-BACF-6D9F8B3431F7}" srcOrd="1" destOrd="0" presId="urn:microsoft.com/office/officeart/2005/8/layout/venn2"/>
    <dgm:cxn modelId="{B68A0462-BE33-41BE-8417-66C29DF886B3}" type="presParOf" srcId="{5C65F3F1-9DD9-4489-AE1E-1A71F031B1AF}" destId="{B2F7AA10-89D5-4F88-94C4-AE23CB823140}" srcOrd="1" destOrd="0" presId="urn:microsoft.com/office/officeart/2005/8/layout/venn2"/>
    <dgm:cxn modelId="{B06710C6-EEE5-404C-AC67-6A5AAB666B57}" type="presParOf" srcId="{B2F7AA10-89D5-4F88-94C4-AE23CB823140}" destId="{38AED138-7E9F-4D17-8C00-1A54A0157ACD}" srcOrd="0" destOrd="0" presId="urn:microsoft.com/office/officeart/2005/8/layout/venn2"/>
    <dgm:cxn modelId="{C09DE014-E0B3-4C1F-A639-C2C4697276E8}" type="presParOf" srcId="{B2F7AA10-89D5-4F88-94C4-AE23CB823140}" destId="{ED106CF3-74FD-479B-A5C8-DE44EFA0C645}" srcOrd="1" destOrd="0" presId="urn:microsoft.com/office/officeart/2005/8/layout/venn2"/>
    <dgm:cxn modelId="{8FCC0F95-BF17-46E5-9F0F-2B3F3C1FE028}" type="presParOf" srcId="{5C65F3F1-9DD9-4489-AE1E-1A71F031B1AF}" destId="{52A67DB2-5701-4ADE-A8E2-A5811E809E7F}" srcOrd="2" destOrd="0" presId="urn:microsoft.com/office/officeart/2005/8/layout/venn2"/>
    <dgm:cxn modelId="{3577D635-86D8-4133-AC66-72C731FA7AC6}" type="presParOf" srcId="{52A67DB2-5701-4ADE-A8E2-A5811E809E7F}" destId="{E300FB00-4B93-4E94-A78E-AD9F281E080B}" srcOrd="0" destOrd="0" presId="urn:microsoft.com/office/officeart/2005/8/layout/venn2"/>
    <dgm:cxn modelId="{8EF50CF7-421A-4A39-B613-62AFEDE96F2B}" type="presParOf" srcId="{52A67DB2-5701-4ADE-A8E2-A5811E809E7F}" destId="{C8D99C8A-7313-40E8-80E4-AB7F5CA881B2}" srcOrd="1" destOrd="0" presId="urn:microsoft.com/office/officeart/2005/8/layout/venn2"/>
    <dgm:cxn modelId="{678B73AF-0102-413F-BAC7-D7B4A1373AF8}" type="presParOf" srcId="{5C65F3F1-9DD9-4489-AE1E-1A71F031B1AF}" destId="{304EE5A6-2A5C-4324-8970-D56856AFCB13}" srcOrd="3" destOrd="0" presId="urn:microsoft.com/office/officeart/2005/8/layout/venn2"/>
    <dgm:cxn modelId="{8E77BCC2-F1B6-4E27-A63F-115F1603A122}" type="presParOf" srcId="{304EE5A6-2A5C-4324-8970-D56856AFCB13}" destId="{73D34EB8-FAC1-4145-AA07-B146152380FE}" srcOrd="0" destOrd="0" presId="urn:microsoft.com/office/officeart/2005/8/layout/venn2"/>
    <dgm:cxn modelId="{FEF84391-D546-44E4-BC70-9B0A9EDA7D35}" type="presParOf" srcId="{304EE5A6-2A5C-4324-8970-D56856AFCB13}" destId="{11A6A0B2-2AEA-4124-A192-F6C7833AB861}" srcOrd="1" destOrd="0" presId="urn:microsoft.com/office/officeart/2005/8/layout/venn2"/>
  </dgm:cxnLst>
  <dgm:bg>
    <a:effect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F8F4BF2-4A7E-4009-A738-ECACEF691D08}" type="doc">
      <dgm:prSet loTypeId="urn:microsoft.com/office/officeart/2005/8/layout/chart3#1" loCatId="relationship" qsTypeId="urn:microsoft.com/office/officeart/2005/8/quickstyle/simple1#3" qsCatId="simple" csTypeId="urn:microsoft.com/office/officeart/2005/8/colors/colorful4#2" csCatId="colorful" phldr="1"/>
      <dgm:spPr/>
      <dgm:t>
        <a:bodyPr/>
        <a:lstStyle/>
        <a:p>
          <a:endParaRPr lang="en-US"/>
        </a:p>
      </dgm:t>
    </dgm:pt>
    <dgm:pt modelId="{D6C8C54F-D9AA-4848-A010-0BAE4D01A49B}">
      <dgm:prSet phldrT="[Text]"/>
      <dgm:spPr>
        <a:solidFill>
          <a:schemeClr val="tx1">
            <a:lumMod val="75000"/>
            <a:lumOff val="25000"/>
          </a:schemeClr>
        </a:solidFill>
        <a:ln>
          <a:noFill/>
        </a:ln>
      </dgm:spPr>
      <dgm:t>
        <a:bodyPr/>
        <a:lstStyle/>
        <a:p>
          <a:endParaRPr lang="en-US" b="1" dirty="0"/>
        </a:p>
      </dgm:t>
    </dgm:pt>
    <dgm:pt modelId="{CAB547EF-E6F1-498C-9EEC-47CCDDD04707}" type="parTrans" cxnId="{0DCCC804-31FF-4573-A6CA-5F5255BCA2C6}">
      <dgm:prSet/>
      <dgm:spPr/>
      <dgm:t>
        <a:bodyPr/>
        <a:lstStyle/>
        <a:p>
          <a:endParaRPr lang="en-US" b="1"/>
        </a:p>
      </dgm:t>
    </dgm:pt>
    <dgm:pt modelId="{AF989992-899A-4358-939B-F9A317DB71F0}" type="sibTrans" cxnId="{0DCCC804-31FF-4573-A6CA-5F5255BCA2C6}">
      <dgm:prSet/>
      <dgm:spPr/>
      <dgm:t>
        <a:bodyPr/>
        <a:lstStyle/>
        <a:p>
          <a:endParaRPr lang="en-US" b="1"/>
        </a:p>
      </dgm:t>
    </dgm:pt>
    <dgm:pt modelId="{CC849DF2-E712-4D15-81C6-4DBFCBE023D1}">
      <dgm:prSet phldrT="[Text]"/>
      <dgm:spPr>
        <a:solidFill>
          <a:schemeClr val="tx1">
            <a:lumMod val="65000"/>
            <a:lumOff val="35000"/>
          </a:schemeClr>
        </a:solidFill>
        <a:ln>
          <a:noFill/>
        </a:ln>
      </dgm:spPr>
      <dgm:t>
        <a:bodyPr/>
        <a:lstStyle/>
        <a:p>
          <a:endParaRPr lang="en-US" b="1" dirty="0"/>
        </a:p>
      </dgm:t>
    </dgm:pt>
    <dgm:pt modelId="{B577F0C0-3A39-44D5-BBEF-EA7FE8DD9220}" type="parTrans" cxnId="{4BEBD23A-4FE7-4745-9FBB-7A966A3DD810}">
      <dgm:prSet/>
      <dgm:spPr/>
      <dgm:t>
        <a:bodyPr/>
        <a:lstStyle/>
        <a:p>
          <a:endParaRPr lang="en-US" b="1"/>
        </a:p>
      </dgm:t>
    </dgm:pt>
    <dgm:pt modelId="{909B8394-6742-4B4E-94D9-679342473009}" type="sibTrans" cxnId="{4BEBD23A-4FE7-4745-9FBB-7A966A3DD810}">
      <dgm:prSet/>
      <dgm:spPr/>
      <dgm:t>
        <a:bodyPr/>
        <a:lstStyle/>
        <a:p>
          <a:endParaRPr lang="en-US" b="1"/>
        </a:p>
      </dgm:t>
    </dgm:pt>
    <dgm:pt modelId="{4CFB7970-9B1D-40D7-9582-67C5DA03196F}">
      <dgm:prSet phldrT="[Text]"/>
      <dgm:spPr>
        <a:solidFill>
          <a:schemeClr val="tx1">
            <a:lumMod val="50000"/>
            <a:lumOff val="50000"/>
          </a:schemeClr>
        </a:solidFill>
        <a:ln>
          <a:noFill/>
        </a:ln>
      </dgm:spPr>
      <dgm:t>
        <a:bodyPr/>
        <a:lstStyle/>
        <a:p>
          <a:endParaRPr lang="en-US" b="1" dirty="0"/>
        </a:p>
      </dgm:t>
    </dgm:pt>
    <dgm:pt modelId="{FBAB25AF-576B-477D-9064-B7AFF6C47504}" type="parTrans" cxnId="{088396CC-426A-4F74-8F77-B5D852009993}">
      <dgm:prSet/>
      <dgm:spPr/>
      <dgm:t>
        <a:bodyPr/>
        <a:lstStyle/>
        <a:p>
          <a:endParaRPr lang="en-US" b="1"/>
        </a:p>
      </dgm:t>
    </dgm:pt>
    <dgm:pt modelId="{62119D3A-E40D-49AA-9DC8-5C284AA1BDCD}" type="sibTrans" cxnId="{088396CC-426A-4F74-8F77-B5D852009993}">
      <dgm:prSet/>
      <dgm:spPr/>
      <dgm:t>
        <a:bodyPr/>
        <a:lstStyle/>
        <a:p>
          <a:endParaRPr lang="en-US" b="1"/>
        </a:p>
      </dgm:t>
    </dgm:pt>
    <dgm:pt modelId="{593C28C7-E003-4C43-AB37-0531851F47D2}">
      <dgm:prSet phldrT="[Text]"/>
      <dgm:spPr>
        <a:solidFill>
          <a:schemeClr val="bg1">
            <a:lumMod val="65000"/>
          </a:schemeClr>
        </a:solidFill>
        <a:ln>
          <a:noFill/>
        </a:ln>
      </dgm:spPr>
      <dgm:t>
        <a:bodyPr/>
        <a:lstStyle/>
        <a:p>
          <a:endParaRPr lang="en-US" b="1" dirty="0"/>
        </a:p>
      </dgm:t>
    </dgm:pt>
    <dgm:pt modelId="{08F79210-A5E0-4DBF-8E40-57E9A909665F}" type="parTrans" cxnId="{8FD4227F-AB60-46AE-BF8D-13D248A96F8C}">
      <dgm:prSet/>
      <dgm:spPr/>
      <dgm:t>
        <a:bodyPr/>
        <a:lstStyle/>
        <a:p>
          <a:endParaRPr lang="en-US" b="1"/>
        </a:p>
      </dgm:t>
    </dgm:pt>
    <dgm:pt modelId="{A2587DF1-626D-4606-9AF7-179B1290CC25}" type="sibTrans" cxnId="{8FD4227F-AB60-46AE-BF8D-13D248A96F8C}">
      <dgm:prSet/>
      <dgm:spPr/>
      <dgm:t>
        <a:bodyPr/>
        <a:lstStyle/>
        <a:p>
          <a:endParaRPr lang="en-US" b="1"/>
        </a:p>
      </dgm:t>
    </dgm:pt>
    <dgm:pt modelId="{48F5B33C-E94F-4DFD-9283-EF16E8F6F59A}" type="pres">
      <dgm:prSet presAssocID="{4F8F4BF2-4A7E-4009-A738-ECACEF691D08}" presName="compositeShape" presStyleCnt="0">
        <dgm:presLayoutVars>
          <dgm:chMax val="7"/>
          <dgm:dir/>
          <dgm:resizeHandles val="exact"/>
        </dgm:presLayoutVars>
      </dgm:prSet>
      <dgm:spPr/>
      <dgm:t>
        <a:bodyPr/>
        <a:lstStyle/>
        <a:p>
          <a:endParaRPr lang="en-US"/>
        </a:p>
      </dgm:t>
    </dgm:pt>
    <dgm:pt modelId="{ECB7D694-EDA6-4916-867C-5192872F88B3}" type="pres">
      <dgm:prSet presAssocID="{4F8F4BF2-4A7E-4009-A738-ECACEF691D08}" presName="wedge1" presStyleLbl="node1" presStyleIdx="0" presStyleCnt="4"/>
      <dgm:spPr/>
      <dgm:t>
        <a:bodyPr/>
        <a:lstStyle/>
        <a:p>
          <a:endParaRPr lang="en-US"/>
        </a:p>
      </dgm:t>
    </dgm:pt>
    <dgm:pt modelId="{2DC2307D-F1DE-4F65-9188-563FAC7C40AD}" type="pres">
      <dgm:prSet presAssocID="{4F8F4BF2-4A7E-4009-A738-ECACEF691D08}" presName="wedge1Tx" presStyleLbl="node1" presStyleIdx="0" presStyleCnt="4">
        <dgm:presLayoutVars>
          <dgm:chMax val="0"/>
          <dgm:chPref val="0"/>
          <dgm:bulletEnabled val="1"/>
        </dgm:presLayoutVars>
      </dgm:prSet>
      <dgm:spPr/>
      <dgm:t>
        <a:bodyPr/>
        <a:lstStyle/>
        <a:p>
          <a:endParaRPr lang="en-US"/>
        </a:p>
      </dgm:t>
    </dgm:pt>
    <dgm:pt modelId="{B067A54F-C698-447E-A0F6-87123CB7871C}" type="pres">
      <dgm:prSet presAssocID="{4F8F4BF2-4A7E-4009-A738-ECACEF691D08}" presName="wedge2" presStyleLbl="node1" presStyleIdx="1" presStyleCnt="4"/>
      <dgm:spPr/>
      <dgm:t>
        <a:bodyPr/>
        <a:lstStyle/>
        <a:p>
          <a:endParaRPr lang="en-US"/>
        </a:p>
      </dgm:t>
    </dgm:pt>
    <dgm:pt modelId="{9399D724-A134-4166-9EC3-FFE2B25795BB}" type="pres">
      <dgm:prSet presAssocID="{4F8F4BF2-4A7E-4009-A738-ECACEF691D08}" presName="wedge2Tx" presStyleLbl="node1" presStyleIdx="1" presStyleCnt="4">
        <dgm:presLayoutVars>
          <dgm:chMax val="0"/>
          <dgm:chPref val="0"/>
          <dgm:bulletEnabled val="1"/>
        </dgm:presLayoutVars>
      </dgm:prSet>
      <dgm:spPr/>
      <dgm:t>
        <a:bodyPr/>
        <a:lstStyle/>
        <a:p>
          <a:endParaRPr lang="en-US"/>
        </a:p>
      </dgm:t>
    </dgm:pt>
    <dgm:pt modelId="{AB0B2B14-8CA3-49D1-91C4-60BA4AC95E39}" type="pres">
      <dgm:prSet presAssocID="{4F8F4BF2-4A7E-4009-A738-ECACEF691D08}" presName="wedge3" presStyleLbl="node1" presStyleIdx="2" presStyleCnt="4"/>
      <dgm:spPr/>
      <dgm:t>
        <a:bodyPr/>
        <a:lstStyle/>
        <a:p>
          <a:endParaRPr lang="en-US"/>
        </a:p>
      </dgm:t>
    </dgm:pt>
    <dgm:pt modelId="{52A7EC65-6121-4EBC-B786-34358B68C85E}" type="pres">
      <dgm:prSet presAssocID="{4F8F4BF2-4A7E-4009-A738-ECACEF691D08}" presName="wedge3Tx" presStyleLbl="node1" presStyleIdx="2" presStyleCnt="4">
        <dgm:presLayoutVars>
          <dgm:chMax val="0"/>
          <dgm:chPref val="0"/>
          <dgm:bulletEnabled val="1"/>
        </dgm:presLayoutVars>
      </dgm:prSet>
      <dgm:spPr/>
      <dgm:t>
        <a:bodyPr/>
        <a:lstStyle/>
        <a:p>
          <a:endParaRPr lang="en-US"/>
        </a:p>
      </dgm:t>
    </dgm:pt>
    <dgm:pt modelId="{2C110F43-41F4-44F0-94F7-EC55D59CF1F4}" type="pres">
      <dgm:prSet presAssocID="{4F8F4BF2-4A7E-4009-A738-ECACEF691D08}" presName="wedge4" presStyleLbl="node1" presStyleIdx="3" presStyleCnt="4"/>
      <dgm:spPr/>
      <dgm:t>
        <a:bodyPr/>
        <a:lstStyle/>
        <a:p>
          <a:endParaRPr lang="en-US"/>
        </a:p>
      </dgm:t>
    </dgm:pt>
    <dgm:pt modelId="{76A12D06-A093-46C2-ACFD-523C4B2A1471}" type="pres">
      <dgm:prSet presAssocID="{4F8F4BF2-4A7E-4009-A738-ECACEF691D08}" presName="wedge4Tx" presStyleLbl="node1" presStyleIdx="3" presStyleCnt="4">
        <dgm:presLayoutVars>
          <dgm:chMax val="0"/>
          <dgm:chPref val="0"/>
          <dgm:bulletEnabled val="1"/>
        </dgm:presLayoutVars>
      </dgm:prSet>
      <dgm:spPr/>
      <dgm:t>
        <a:bodyPr/>
        <a:lstStyle/>
        <a:p>
          <a:endParaRPr lang="en-US"/>
        </a:p>
      </dgm:t>
    </dgm:pt>
  </dgm:ptLst>
  <dgm:cxnLst>
    <dgm:cxn modelId="{088396CC-426A-4F74-8F77-B5D852009993}" srcId="{4F8F4BF2-4A7E-4009-A738-ECACEF691D08}" destId="{4CFB7970-9B1D-40D7-9582-67C5DA03196F}" srcOrd="2" destOrd="0" parTransId="{FBAB25AF-576B-477D-9064-B7AFF6C47504}" sibTransId="{62119D3A-E40D-49AA-9DC8-5C284AA1BDCD}"/>
    <dgm:cxn modelId="{B55C1997-E817-494F-A7B2-F1AFBD6B5DDA}" type="presOf" srcId="{D6C8C54F-D9AA-4848-A010-0BAE4D01A49B}" destId="{ECB7D694-EDA6-4916-867C-5192872F88B3}" srcOrd="0" destOrd="0" presId="urn:microsoft.com/office/officeart/2005/8/layout/chart3#1"/>
    <dgm:cxn modelId="{0DCCC804-31FF-4573-A6CA-5F5255BCA2C6}" srcId="{4F8F4BF2-4A7E-4009-A738-ECACEF691D08}" destId="{D6C8C54F-D9AA-4848-A010-0BAE4D01A49B}" srcOrd="0" destOrd="0" parTransId="{CAB547EF-E6F1-498C-9EEC-47CCDDD04707}" sibTransId="{AF989992-899A-4358-939B-F9A317DB71F0}"/>
    <dgm:cxn modelId="{09038A98-9E39-4D41-8213-85D43934CD86}" type="presOf" srcId="{D6C8C54F-D9AA-4848-A010-0BAE4D01A49B}" destId="{2DC2307D-F1DE-4F65-9188-563FAC7C40AD}" srcOrd="1" destOrd="0" presId="urn:microsoft.com/office/officeart/2005/8/layout/chart3#1"/>
    <dgm:cxn modelId="{EB58E186-F58B-4BD1-B244-3B7089AF2ADC}" type="presOf" srcId="{4CFB7970-9B1D-40D7-9582-67C5DA03196F}" destId="{AB0B2B14-8CA3-49D1-91C4-60BA4AC95E39}" srcOrd="0" destOrd="0" presId="urn:microsoft.com/office/officeart/2005/8/layout/chart3#1"/>
    <dgm:cxn modelId="{118BABE4-8F38-466A-926D-AE716C9FB2DE}" type="presOf" srcId="{CC849DF2-E712-4D15-81C6-4DBFCBE023D1}" destId="{9399D724-A134-4166-9EC3-FFE2B25795BB}" srcOrd="1" destOrd="0" presId="urn:microsoft.com/office/officeart/2005/8/layout/chart3#1"/>
    <dgm:cxn modelId="{C09A1FE3-DC6A-49A1-977D-7FB6BDA7660E}" type="presOf" srcId="{593C28C7-E003-4C43-AB37-0531851F47D2}" destId="{76A12D06-A093-46C2-ACFD-523C4B2A1471}" srcOrd="1" destOrd="0" presId="urn:microsoft.com/office/officeart/2005/8/layout/chart3#1"/>
    <dgm:cxn modelId="{C320F647-6E37-468E-9BA2-8AF1497E6612}" type="presOf" srcId="{4F8F4BF2-4A7E-4009-A738-ECACEF691D08}" destId="{48F5B33C-E94F-4DFD-9283-EF16E8F6F59A}" srcOrd="0" destOrd="0" presId="urn:microsoft.com/office/officeart/2005/8/layout/chart3#1"/>
    <dgm:cxn modelId="{3DE72207-9BFB-4194-9E07-128835CB88E7}" type="presOf" srcId="{593C28C7-E003-4C43-AB37-0531851F47D2}" destId="{2C110F43-41F4-44F0-94F7-EC55D59CF1F4}" srcOrd="0" destOrd="0" presId="urn:microsoft.com/office/officeart/2005/8/layout/chart3#1"/>
    <dgm:cxn modelId="{8FD4227F-AB60-46AE-BF8D-13D248A96F8C}" srcId="{4F8F4BF2-4A7E-4009-A738-ECACEF691D08}" destId="{593C28C7-E003-4C43-AB37-0531851F47D2}" srcOrd="3" destOrd="0" parTransId="{08F79210-A5E0-4DBF-8E40-57E9A909665F}" sibTransId="{A2587DF1-626D-4606-9AF7-179B1290CC25}"/>
    <dgm:cxn modelId="{87AC935A-D602-43B3-BA24-BB816B413A25}" type="presOf" srcId="{CC849DF2-E712-4D15-81C6-4DBFCBE023D1}" destId="{B067A54F-C698-447E-A0F6-87123CB7871C}" srcOrd="0" destOrd="0" presId="urn:microsoft.com/office/officeart/2005/8/layout/chart3#1"/>
    <dgm:cxn modelId="{4BEBD23A-4FE7-4745-9FBB-7A966A3DD810}" srcId="{4F8F4BF2-4A7E-4009-A738-ECACEF691D08}" destId="{CC849DF2-E712-4D15-81C6-4DBFCBE023D1}" srcOrd="1" destOrd="0" parTransId="{B577F0C0-3A39-44D5-BBEF-EA7FE8DD9220}" sibTransId="{909B8394-6742-4B4E-94D9-679342473009}"/>
    <dgm:cxn modelId="{46AE03BF-DB25-4890-9AEB-683F2C25018D}" type="presOf" srcId="{4CFB7970-9B1D-40D7-9582-67C5DA03196F}" destId="{52A7EC65-6121-4EBC-B786-34358B68C85E}" srcOrd="1" destOrd="0" presId="urn:microsoft.com/office/officeart/2005/8/layout/chart3#1"/>
    <dgm:cxn modelId="{FAFA3095-1E08-4DB5-9155-15BC0765C5D9}" type="presParOf" srcId="{48F5B33C-E94F-4DFD-9283-EF16E8F6F59A}" destId="{ECB7D694-EDA6-4916-867C-5192872F88B3}" srcOrd="0" destOrd="0" presId="urn:microsoft.com/office/officeart/2005/8/layout/chart3#1"/>
    <dgm:cxn modelId="{EEB2EE2A-C8E3-469D-98AC-89D7B36F7CF2}" type="presParOf" srcId="{48F5B33C-E94F-4DFD-9283-EF16E8F6F59A}" destId="{2DC2307D-F1DE-4F65-9188-563FAC7C40AD}" srcOrd="1" destOrd="0" presId="urn:microsoft.com/office/officeart/2005/8/layout/chart3#1"/>
    <dgm:cxn modelId="{F49E4177-C194-4A4B-854B-5DFDB10CC6F1}" type="presParOf" srcId="{48F5B33C-E94F-4DFD-9283-EF16E8F6F59A}" destId="{B067A54F-C698-447E-A0F6-87123CB7871C}" srcOrd="2" destOrd="0" presId="urn:microsoft.com/office/officeart/2005/8/layout/chart3#1"/>
    <dgm:cxn modelId="{C1FF4594-3910-46C9-8D56-5E58A499C120}" type="presParOf" srcId="{48F5B33C-E94F-4DFD-9283-EF16E8F6F59A}" destId="{9399D724-A134-4166-9EC3-FFE2B25795BB}" srcOrd="3" destOrd="0" presId="urn:microsoft.com/office/officeart/2005/8/layout/chart3#1"/>
    <dgm:cxn modelId="{5C194096-065F-482D-99CB-C2D7F1591F3A}" type="presParOf" srcId="{48F5B33C-E94F-4DFD-9283-EF16E8F6F59A}" destId="{AB0B2B14-8CA3-49D1-91C4-60BA4AC95E39}" srcOrd="4" destOrd="0" presId="urn:microsoft.com/office/officeart/2005/8/layout/chart3#1"/>
    <dgm:cxn modelId="{2E673A14-641D-481B-8E52-2BE4DCBEB37C}" type="presParOf" srcId="{48F5B33C-E94F-4DFD-9283-EF16E8F6F59A}" destId="{52A7EC65-6121-4EBC-B786-34358B68C85E}" srcOrd="5" destOrd="0" presId="urn:microsoft.com/office/officeart/2005/8/layout/chart3#1"/>
    <dgm:cxn modelId="{CCC438E1-8D0E-48B9-B6B8-B1A90D59C5FC}" type="presParOf" srcId="{48F5B33C-E94F-4DFD-9283-EF16E8F6F59A}" destId="{2C110F43-41F4-44F0-94F7-EC55D59CF1F4}" srcOrd="6" destOrd="0" presId="urn:microsoft.com/office/officeart/2005/8/layout/chart3#1"/>
    <dgm:cxn modelId="{95A367E4-0CD7-4EF1-AD4A-1E5A6F3F6799}" type="presParOf" srcId="{48F5B33C-E94F-4DFD-9283-EF16E8F6F59A}" destId="{76A12D06-A093-46C2-ACFD-523C4B2A1471}" srcOrd="7" destOrd="0" presId="urn:microsoft.com/office/officeart/2005/8/layout/chart3#1"/>
  </dgm:cxnLst>
  <dgm:bg/>
  <dgm:whole>
    <a:ln>
      <a:noFill/>
    </a:ln>
  </dgm:whole>
  <dgm:extLst>
    <a:ext uri="http://schemas.microsoft.com/office/drawing/2008/diagram">
      <dsp:dataModelExt xmlns:dsp="http://schemas.microsoft.com/office/drawing/2008/diagram" xmlns=""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F8F4BF2-4A7E-4009-A738-ECACEF691D08}" type="doc">
      <dgm:prSet loTypeId="urn:microsoft.com/office/officeart/2005/8/layout/gear1#1" loCatId="relationship" qsTypeId="urn:microsoft.com/office/officeart/2005/8/quickstyle/simple1#4" qsCatId="simple" csTypeId="urn:microsoft.com/office/officeart/2005/8/colors/colorful4#3" csCatId="colorful" phldr="1"/>
      <dgm:spPr/>
      <dgm:t>
        <a:bodyPr/>
        <a:lstStyle/>
        <a:p>
          <a:endParaRPr lang="en-US"/>
        </a:p>
      </dgm:t>
    </dgm:pt>
    <dgm:pt modelId="{D6C8C54F-D9AA-4848-A010-0BAE4D01A49B}">
      <dgm:prSet phldrT="[Text]"/>
      <dgm:spPr>
        <a:solidFill>
          <a:schemeClr val="tx1">
            <a:lumMod val="75000"/>
            <a:lumOff val="25000"/>
          </a:schemeClr>
        </a:solidFill>
        <a:ln>
          <a:noFill/>
        </a:ln>
      </dgm:spPr>
      <dgm:t>
        <a:bodyPr/>
        <a:lstStyle/>
        <a:p>
          <a:endParaRPr lang="en-US" b="1" dirty="0"/>
        </a:p>
      </dgm:t>
    </dgm:pt>
    <dgm:pt modelId="{CAB547EF-E6F1-498C-9EEC-47CCDDD04707}" type="parTrans" cxnId="{0DCCC804-31FF-4573-A6CA-5F5255BCA2C6}">
      <dgm:prSet/>
      <dgm:spPr/>
      <dgm:t>
        <a:bodyPr/>
        <a:lstStyle/>
        <a:p>
          <a:endParaRPr lang="en-US" b="1"/>
        </a:p>
      </dgm:t>
    </dgm:pt>
    <dgm:pt modelId="{AF989992-899A-4358-939B-F9A317DB71F0}" type="sibTrans" cxnId="{0DCCC804-31FF-4573-A6CA-5F5255BCA2C6}">
      <dgm:prSet/>
      <dgm:spPr>
        <a:solidFill>
          <a:schemeClr val="tx1">
            <a:lumMod val="75000"/>
            <a:lumOff val="25000"/>
          </a:schemeClr>
        </a:solidFill>
      </dgm:spPr>
      <dgm:t>
        <a:bodyPr/>
        <a:lstStyle/>
        <a:p>
          <a:endParaRPr lang="en-US" b="1"/>
        </a:p>
      </dgm:t>
    </dgm:pt>
    <dgm:pt modelId="{CC849DF2-E712-4D15-81C6-4DBFCBE023D1}">
      <dgm:prSet phldrT="[Text]"/>
      <dgm:spPr>
        <a:solidFill>
          <a:schemeClr val="tx1">
            <a:lumMod val="65000"/>
            <a:lumOff val="35000"/>
          </a:schemeClr>
        </a:solidFill>
        <a:ln>
          <a:noFill/>
        </a:ln>
      </dgm:spPr>
      <dgm:t>
        <a:bodyPr/>
        <a:lstStyle/>
        <a:p>
          <a:endParaRPr lang="en-US" b="1" dirty="0"/>
        </a:p>
      </dgm:t>
    </dgm:pt>
    <dgm:pt modelId="{B577F0C0-3A39-44D5-BBEF-EA7FE8DD9220}" type="parTrans" cxnId="{4BEBD23A-4FE7-4745-9FBB-7A966A3DD810}">
      <dgm:prSet/>
      <dgm:spPr/>
      <dgm:t>
        <a:bodyPr/>
        <a:lstStyle/>
        <a:p>
          <a:endParaRPr lang="en-US" b="1"/>
        </a:p>
      </dgm:t>
    </dgm:pt>
    <dgm:pt modelId="{909B8394-6742-4B4E-94D9-679342473009}" type="sibTrans" cxnId="{4BEBD23A-4FE7-4745-9FBB-7A966A3DD810}">
      <dgm:prSet/>
      <dgm:spPr>
        <a:solidFill>
          <a:schemeClr val="tx1">
            <a:lumMod val="65000"/>
            <a:lumOff val="35000"/>
          </a:schemeClr>
        </a:solidFill>
      </dgm:spPr>
      <dgm:t>
        <a:bodyPr/>
        <a:lstStyle/>
        <a:p>
          <a:endParaRPr lang="en-US" b="1"/>
        </a:p>
      </dgm:t>
    </dgm:pt>
    <dgm:pt modelId="{4CFB7970-9B1D-40D7-9582-67C5DA03196F}">
      <dgm:prSet phldrT="[Text]"/>
      <dgm:spPr>
        <a:solidFill>
          <a:schemeClr val="tx1">
            <a:lumMod val="50000"/>
            <a:lumOff val="50000"/>
          </a:schemeClr>
        </a:solidFill>
        <a:ln>
          <a:noFill/>
        </a:ln>
      </dgm:spPr>
      <dgm:t>
        <a:bodyPr/>
        <a:lstStyle/>
        <a:p>
          <a:endParaRPr lang="en-US" b="1" dirty="0"/>
        </a:p>
      </dgm:t>
    </dgm:pt>
    <dgm:pt modelId="{FBAB25AF-576B-477D-9064-B7AFF6C47504}" type="parTrans" cxnId="{088396CC-426A-4F74-8F77-B5D852009993}">
      <dgm:prSet/>
      <dgm:spPr/>
      <dgm:t>
        <a:bodyPr/>
        <a:lstStyle/>
        <a:p>
          <a:endParaRPr lang="en-US" b="1"/>
        </a:p>
      </dgm:t>
    </dgm:pt>
    <dgm:pt modelId="{62119D3A-E40D-49AA-9DC8-5C284AA1BDCD}" type="sibTrans" cxnId="{088396CC-426A-4F74-8F77-B5D852009993}">
      <dgm:prSet/>
      <dgm:spPr>
        <a:solidFill>
          <a:schemeClr val="tx1">
            <a:lumMod val="50000"/>
            <a:lumOff val="50000"/>
          </a:schemeClr>
        </a:solidFill>
      </dgm:spPr>
      <dgm:t>
        <a:bodyPr/>
        <a:lstStyle/>
        <a:p>
          <a:endParaRPr lang="en-US" b="1"/>
        </a:p>
      </dgm:t>
    </dgm:pt>
    <dgm:pt modelId="{593C28C7-E003-4C43-AB37-0531851F47D2}">
      <dgm:prSet phldrT="[Text]"/>
      <dgm:spPr/>
      <dgm:t>
        <a:bodyPr/>
        <a:lstStyle/>
        <a:p>
          <a:endParaRPr lang="en-US"/>
        </a:p>
      </dgm:t>
    </dgm:pt>
    <dgm:pt modelId="{08F79210-A5E0-4DBF-8E40-57E9A909665F}" type="parTrans" cxnId="{8FD4227F-AB60-46AE-BF8D-13D248A96F8C}">
      <dgm:prSet/>
      <dgm:spPr/>
      <dgm:t>
        <a:bodyPr/>
        <a:lstStyle/>
        <a:p>
          <a:endParaRPr lang="en-US" b="1"/>
        </a:p>
      </dgm:t>
    </dgm:pt>
    <dgm:pt modelId="{A2587DF1-626D-4606-9AF7-179B1290CC25}" type="sibTrans" cxnId="{8FD4227F-AB60-46AE-BF8D-13D248A96F8C}">
      <dgm:prSet/>
      <dgm:spPr/>
      <dgm:t>
        <a:bodyPr/>
        <a:lstStyle/>
        <a:p>
          <a:endParaRPr lang="en-US" b="1"/>
        </a:p>
      </dgm:t>
    </dgm:pt>
    <dgm:pt modelId="{E210AC23-42A0-4E4B-8ED8-65FB901CF891}" type="pres">
      <dgm:prSet presAssocID="{4F8F4BF2-4A7E-4009-A738-ECACEF691D08}" presName="composite" presStyleCnt="0">
        <dgm:presLayoutVars>
          <dgm:chMax val="3"/>
          <dgm:animLvl val="lvl"/>
          <dgm:resizeHandles val="exact"/>
        </dgm:presLayoutVars>
      </dgm:prSet>
      <dgm:spPr/>
      <dgm:t>
        <a:bodyPr/>
        <a:lstStyle/>
        <a:p>
          <a:endParaRPr lang="en-US"/>
        </a:p>
      </dgm:t>
    </dgm:pt>
    <dgm:pt modelId="{49F7A701-2248-4F06-A731-0EA96DA6B9A6}" type="pres">
      <dgm:prSet presAssocID="{D6C8C54F-D9AA-4848-A010-0BAE4D01A49B}" presName="gear1" presStyleLbl="node1" presStyleIdx="0" presStyleCnt="3">
        <dgm:presLayoutVars>
          <dgm:chMax val="1"/>
          <dgm:bulletEnabled val="1"/>
        </dgm:presLayoutVars>
      </dgm:prSet>
      <dgm:spPr/>
      <dgm:t>
        <a:bodyPr/>
        <a:lstStyle/>
        <a:p>
          <a:endParaRPr lang="en-US"/>
        </a:p>
      </dgm:t>
    </dgm:pt>
    <dgm:pt modelId="{5EAAEB7F-68CB-4403-A1A8-CDEF9AECB1B0}" type="pres">
      <dgm:prSet presAssocID="{D6C8C54F-D9AA-4848-A010-0BAE4D01A49B}" presName="gear1srcNode" presStyleLbl="node1" presStyleIdx="0" presStyleCnt="3"/>
      <dgm:spPr/>
      <dgm:t>
        <a:bodyPr/>
        <a:lstStyle/>
        <a:p>
          <a:endParaRPr lang="en-US"/>
        </a:p>
      </dgm:t>
    </dgm:pt>
    <dgm:pt modelId="{B42B1551-6F09-4974-8073-721EBA3CACF7}" type="pres">
      <dgm:prSet presAssocID="{D6C8C54F-D9AA-4848-A010-0BAE4D01A49B}" presName="gear1dstNode" presStyleLbl="node1" presStyleIdx="0" presStyleCnt="3"/>
      <dgm:spPr/>
      <dgm:t>
        <a:bodyPr/>
        <a:lstStyle/>
        <a:p>
          <a:endParaRPr lang="en-US"/>
        </a:p>
      </dgm:t>
    </dgm:pt>
    <dgm:pt modelId="{5C6563BD-E3F1-42AC-B437-5FC8E4F3D251}" type="pres">
      <dgm:prSet presAssocID="{CC849DF2-E712-4D15-81C6-4DBFCBE023D1}" presName="gear2" presStyleLbl="node1" presStyleIdx="1" presStyleCnt="3">
        <dgm:presLayoutVars>
          <dgm:chMax val="1"/>
          <dgm:bulletEnabled val="1"/>
        </dgm:presLayoutVars>
      </dgm:prSet>
      <dgm:spPr/>
      <dgm:t>
        <a:bodyPr/>
        <a:lstStyle/>
        <a:p>
          <a:endParaRPr lang="en-US"/>
        </a:p>
      </dgm:t>
    </dgm:pt>
    <dgm:pt modelId="{3AF2E974-9B38-41BB-B290-695BA79CDBB5}" type="pres">
      <dgm:prSet presAssocID="{CC849DF2-E712-4D15-81C6-4DBFCBE023D1}" presName="gear2srcNode" presStyleLbl="node1" presStyleIdx="1" presStyleCnt="3"/>
      <dgm:spPr/>
      <dgm:t>
        <a:bodyPr/>
        <a:lstStyle/>
        <a:p>
          <a:endParaRPr lang="en-US"/>
        </a:p>
      </dgm:t>
    </dgm:pt>
    <dgm:pt modelId="{670462DD-5D03-4D29-AE66-5A063FF2AA83}" type="pres">
      <dgm:prSet presAssocID="{CC849DF2-E712-4D15-81C6-4DBFCBE023D1}" presName="gear2dstNode" presStyleLbl="node1" presStyleIdx="1" presStyleCnt="3"/>
      <dgm:spPr/>
      <dgm:t>
        <a:bodyPr/>
        <a:lstStyle/>
        <a:p>
          <a:endParaRPr lang="en-US"/>
        </a:p>
      </dgm:t>
    </dgm:pt>
    <dgm:pt modelId="{2A8241D1-8929-4E98-B2C3-BA5F55152A12}" type="pres">
      <dgm:prSet presAssocID="{4CFB7970-9B1D-40D7-9582-67C5DA03196F}" presName="gear3" presStyleLbl="node1" presStyleIdx="2" presStyleCnt="3"/>
      <dgm:spPr/>
      <dgm:t>
        <a:bodyPr/>
        <a:lstStyle/>
        <a:p>
          <a:endParaRPr lang="en-US"/>
        </a:p>
      </dgm:t>
    </dgm:pt>
    <dgm:pt modelId="{28A3E78C-59D8-4103-8E61-1147EF41B9BE}" type="pres">
      <dgm:prSet presAssocID="{4CFB7970-9B1D-40D7-9582-67C5DA03196F}" presName="gear3tx" presStyleLbl="node1" presStyleIdx="2" presStyleCnt="3">
        <dgm:presLayoutVars>
          <dgm:chMax val="1"/>
          <dgm:bulletEnabled val="1"/>
        </dgm:presLayoutVars>
      </dgm:prSet>
      <dgm:spPr/>
      <dgm:t>
        <a:bodyPr/>
        <a:lstStyle/>
        <a:p>
          <a:endParaRPr lang="en-US"/>
        </a:p>
      </dgm:t>
    </dgm:pt>
    <dgm:pt modelId="{B955A4DC-ACA4-48AA-BF8B-A52AE62C44FF}" type="pres">
      <dgm:prSet presAssocID="{4CFB7970-9B1D-40D7-9582-67C5DA03196F}" presName="gear3srcNode" presStyleLbl="node1" presStyleIdx="2" presStyleCnt="3"/>
      <dgm:spPr/>
      <dgm:t>
        <a:bodyPr/>
        <a:lstStyle/>
        <a:p>
          <a:endParaRPr lang="en-US"/>
        </a:p>
      </dgm:t>
    </dgm:pt>
    <dgm:pt modelId="{D55AA244-659A-4C28-94E1-9C5145B9A99C}" type="pres">
      <dgm:prSet presAssocID="{4CFB7970-9B1D-40D7-9582-67C5DA03196F}" presName="gear3dstNode" presStyleLbl="node1" presStyleIdx="2" presStyleCnt="3"/>
      <dgm:spPr/>
      <dgm:t>
        <a:bodyPr/>
        <a:lstStyle/>
        <a:p>
          <a:endParaRPr lang="en-US"/>
        </a:p>
      </dgm:t>
    </dgm:pt>
    <dgm:pt modelId="{DE50A65E-5545-47A0-A8E9-8031FB38AE4E}" type="pres">
      <dgm:prSet presAssocID="{AF989992-899A-4358-939B-F9A317DB71F0}" presName="connector1" presStyleLbl="sibTrans2D1" presStyleIdx="0" presStyleCnt="3"/>
      <dgm:spPr/>
      <dgm:t>
        <a:bodyPr/>
        <a:lstStyle/>
        <a:p>
          <a:endParaRPr lang="en-US"/>
        </a:p>
      </dgm:t>
    </dgm:pt>
    <dgm:pt modelId="{47372926-E9DC-4FDB-ACCC-9E714DECDC7C}" type="pres">
      <dgm:prSet presAssocID="{909B8394-6742-4B4E-94D9-679342473009}" presName="connector2" presStyleLbl="sibTrans2D1" presStyleIdx="1" presStyleCnt="3"/>
      <dgm:spPr/>
      <dgm:t>
        <a:bodyPr/>
        <a:lstStyle/>
        <a:p>
          <a:endParaRPr lang="en-US"/>
        </a:p>
      </dgm:t>
    </dgm:pt>
    <dgm:pt modelId="{9F60A84E-FB64-4C90-8D52-B40100ACAC07}" type="pres">
      <dgm:prSet presAssocID="{62119D3A-E40D-49AA-9DC8-5C284AA1BDCD}" presName="connector3" presStyleLbl="sibTrans2D1" presStyleIdx="2" presStyleCnt="3"/>
      <dgm:spPr/>
      <dgm:t>
        <a:bodyPr/>
        <a:lstStyle/>
        <a:p>
          <a:endParaRPr lang="en-US"/>
        </a:p>
      </dgm:t>
    </dgm:pt>
  </dgm:ptLst>
  <dgm:cxnLst>
    <dgm:cxn modelId="{BA585621-FA32-43F9-BC7F-C85BA0CB8CDD}" type="presOf" srcId="{62119D3A-E40D-49AA-9DC8-5C284AA1BDCD}" destId="{9F60A84E-FB64-4C90-8D52-B40100ACAC07}" srcOrd="0" destOrd="0" presId="urn:microsoft.com/office/officeart/2005/8/layout/gear1#1"/>
    <dgm:cxn modelId="{4BEBD23A-4FE7-4745-9FBB-7A966A3DD810}" srcId="{4F8F4BF2-4A7E-4009-A738-ECACEF691D08}" destId="{CC849DF2-E712-4D15-81C6-4DBFCBE023D1}" srcOrd="1" destOrd="0" parTransId="{B577F0C0-3A39-44D5-BBEF-EA7FE8DD9220}" sibTransId="{909B8394-6742-4B4E-94D9-679342473009}"/>
    <dgm:cxn modelId="{0B8FC52B-F1C0-475B-A6B8-10609D0CFDAF}" type="presOf" srcId="{AF989992-899A-4358-939B-F9A317DB71F0}" destId="{DE50A65E-5545-47A0-A8E9-8031FB38AE4E}" srcOrd="0" destOrd="0" presId="urn:microsoft.com/office/officeart/2005/8/layout/gear1#1"/>
    <dgm:cxn modelId="{088396CC-426A-4F74-8F77-B5D852009993}" srcId="{4F8F4BF2-4A7E-4009-A738-ECACEF691D08}" destId="{4CFB7970-9B1D-40D7-9582-67C5DA03196F}" srcOrd="2" destOrd="0" parTransId="{FBAB25AF-576B-477D-9064-B7AFF6C47504}" sibTransId="{62119D3A-E40D-49AA-9DC8-5C284AA1BDCD}"/>
    <dgm:cxn modelId="{89D7532E-C675-4701-8733-C4DD51DE0BA9}" type="presOf" srcId="{4CFB7970-9B1D-40D7-9582-67C5DA03196F}" destId="{D55AA244-659A-4C28-94E1-9C5145B9A99C}" srcOrd="3" destOrd="0" presId="urn:microsoft.com/office/officeart/2005/8/layout/gear1#1"/>
    <dgm:cxn modelId="{DE2F007A-2D3A-4B1E-A381-EB38938CDB39}" type="presOf" srcId="{4CFB7970-9B1D-40D7-9582-67C5DA03196F}" destId="{2A8241D1-8929-4E98-B2C3-BA5F55152A12}" srcOrd="0" destOrd="0" presId="urn:microsoft.com/office/officeart/2005/8/layout/gear1#1"/>
    <dgm:cxn modelId="{88D18432-4BE9-4D19-9914-5EECF4E1A288}" type="presOf" srcId="{CC849DF2-E712-4D15-81C6-4DBFCBE023D1}" destId="{5C6563BD-E3F1-42AC-B437-5FC8E4F3D251}" srcOrd="0" destOrd="0" presId="urn:microsoft.com/office/officeart/2005/8/layout/gear1#1"/>
    <dgm:cxn modelId="{8FD4227F-AB60-46AE-BF8D-13D248A96F8C}" srcId="{4F8F4BF2-4A7E-4009-A738-ECACEF691D08}" destId="{593C28C7-E003-4C43-AB37-0531851F47D2}" srcOrd="3" destOrd="0" parTransId="{08F79210-A5E0-4DBF-8E40-57E9A909665F}" sibTransId="{A2587DF1-626D-4606-9AF7-179B1290CC25}"/>
    <dgm:cxn modelId="{920FD61C-A5D7-4C4A-BA56-98D1738F6B5A}" type="presOf" srcId="{4F8F4BF2-4A7E-4009-A738-ECACEF691D08}" destId="{E210AC23-42A0-4E4B-8ED8-65FB901CF891}" srcOrd="0" destOrd="0" presId="urn:microsoft.com/office/officeart/2005/8/layout/gear1#1"/>
    <dgm:cxn modelId="{C860FB7D-A4A7-4741-9B28-4B2E478B3788}" type="presOf" srcId="{909B8394-6742-4B4E-94D9-679342473009}" destId="{47372926-E9DC-4FDB-ACCC-9E714DECDC7C}" srcOrd="0" destOrd="0" presId="urn:microsoft.com/office/officeart/2005/8/layout/gear1#1"/>
    <dgm:cxn modelId="{AE4F7F4F-5D96-428D-A9AE-825A0353117C}" type="presOf" srcId="{D6C8C54F-D9AA-4848-A010-0BAE4D01A49B}" destId="{B42B1551-6F09-4974-8073-721EBA3CACF7}" srcOrd="2" destOrd="0" presId="urn:microsoft.com/office/officeart/2005/8/layout/gear1#1"/>
    <dgm:cxn modelId="{AB4883D6-A012-4DE8-BC94-BA74084AF8E2}" type="presOf" srcId="{4CFB7970-9B1D-40D7-9582-67C5DA03196F}" destId="{28A3E78C-59D8-4103-8E61-1147EF41B9BE}" srcOrd="1" destOrd="0" presId="urn:microsoft.com/office/officeart/2005/8/layout/gear1#1"/>
    <dgm:cxn modelId="{0DCCC804-31FF-4573-A6CA-5F5255BCA2C6}" srcId="{4F8F4BF2-4A7E-4009-A738-ECACEF691D08}" destId="{D6C8C54F-D9AA-4848-A010-0BAE4D01A49B}" srcOrd="0" destOrd="0" parTransId="{CAB547EF-E6F1-498C-9EEC-47CCDDD04707}" sibTransId="{AF989992-899A-4358-939B-F9A317DB71F0}"/>
    <dgm:cxn modelId="{848AA346-66D6-4365-B9D2-B748EA78660F}" type="presOf" srcId="{D6C8C54F-D9AA-4848-A010-0BAE4D01A49B}" destId="{49F7A701-2248-4F06-A731-0EA96DA6B9A6}" srcOrd="0" destOrd="0" presId="urn:microsoft.com/office/officeart/2005/8/layout/gear1#1"/>
    <dgm:cxn modelId="{3BB7C9AC-ED26-491F-87C1-F8DCB8552576}" type="presOf" srcId="{D6C8C54F-D9AA-4848-A010-0BAE4D01A49B}" destId="{5EAAEB7F-68CB-4403-A1A8-CDEF9AECB1B0}" srcOrd="1" destOrd="0" presId="urn:microsoft.com/office/officeart/2005/8/layout/gear1#1"/>
    <dgm:cxn modelId="{58D0F0B9-7DBE-4A6E-A52C-ACB716313B32}" type="presOf" srcId="{CC849DF2-E712-4D15-81C6-4DBFCBE023D1}" destId="{3AF2E974-9B38-41BB-B290-695BA79CDBB5}" srcOrd="1" destOrd="0" presId="urn:microsoft.com/office/officeart/2005/8/layout/gear1#1"/>
    <dgm:cxn modelId="{FEC30C81-7329-4295-A900-A3DE4434BCBC}" type="presOf" srcId="{CC849DF2-E712-4D15-81C6-4DBFCBE023D1}" destId="{670462DD-5D03-4D29-AE66-5A063FF2AA83}" srcOrd="2" destOrd="0" presId="urn:microsoft.com/office/officeart/2005/8/layout/gear1#1"/>
    <dgm:cxn modelId="{70233243-0ADB-4707-80CF-106310639E31}" type="presOf" srcId="{4CFB7970-9B1D-40D7-9582-67C5DA03196F}" destId="{B955A4DC-ACA4-48AA-BF8B-A52AE62C44FF}" srcOrd="2" destOrd="0" presId="urn:microsoft.com/office/officeart/2005/8/layout/gear1#1"/>
    <dgm:cxn modelId="{477516DA-36AD-49F2-BCDF-AC2ECF20FED6}" type="presParOf" srcId="{E210AC23-42A0-4E4B-8ED8-65FB901CF891}" destId="{49F7A701-2248-4F06-A731-0EA96DA6B9A6}" srcOrd="0" destOrd="0" presId="urn:microsoft.com/office/officeart/2005/8/layout/gear1#1"/>
    <dgm:cxn modelId="{A209230F-09C5-4698-AFA0-BE848DDEFB3B}" type="presParOf" srcId="{E210AC23-42A0-4E4B-8ED8-65FB901CF891}" destId="{5EAAEB7F-68CB-4403-A1A8-CDEF9AECB1B0}" srcOrd="1" destOrd="0" presId="urn:microsoft.com/office/officeart/2005/8/layout/gear1#1"/>
    <dgm:cxn modelId="{52F46EEC-46A9-4EB5-B5C0-4D7010151795}" type="presParOf" srcId="{E210AC23-42A0-4E4B-8ED8-65FB901CF891}" destId="{B42B1551-6F09-4974-8073-721EBA3CACF7}" srcOrd="2" destOrd="0" presId="urn:microsoft.com/office/officeart/2005/8/layout/gear1#1"/>
    <dgm:cxn modelId="{201A18C2-1C61-46FA-BB6A-3BF99F76B94B}" type="presParOf" srcId="{E210AC23-42A0-4E4B-8ED8-65FB901CF891}" destId="{5C6563BD-E3F1-42AC-B437-5FC8E4F3D251}" srcOrd="3" destOrd="0" presId="urn:microsoft.com/office/officeart/2005/8/layout/gear1#1"/>
    <dgm:cxn modelId="{19F7506F-5602-4D00-B86D-4BCFE6710D74}" type="presParOf" srcId="{E210AC23-42A0-4E4B-8ED8-65FB901CF891}" destId="{3AF2E974-9B38-41BB-B290-695BA79CDBB5}" srcOrd="4" destOrd="0" presId="urn:microsoft.com/office/officeart/2005/8/layout/gear1#1"/>
    <dgm:cxn modelId="{F83648EC-B49D-44A4-B7ED-1E530E6DA261}" type="presParOf" srcId="{E210AC23-42A0-4E4B-8ED8-65FB901CF891}" destId="{670462DD-5D03-4D29-AE66-5A063FF2AA83}" srcOrd="5" destOrd="0" presId="urn:microsoft.com/office/officeart/2005/8/layout/gear1#1"/>
    <dgm:cxn modelId="{23BB6363-7333-4D74-8A01-25DE3D595FFA}" type="presParOf" srcId="{E210AC23-42A0-4E4B-8ED8-65FB901CF891}" destId="{2A8241D1-8929-4E98-B2C3-BA5F55152A12}" srcOrd="6" destOrd="0" presId="urn:microsoft.com/office/officeart/2005/8/layout/gear1#1"/>
    <dgm:cxn modelId="{439E4620-39C6-484C-A189-6CC3C3BD3372}" type="presParOf" srcId="{E210AC23-42A0-4E4B-8ED8-65FB901CF891}" destId="{28A3E78C-59D8-4103-8E61-1147EF41B9BE}" srcOrd="7" destOrd="0" presId="urn:microsoft.com/office/officeart/2005/8/layout/gear1#1"/>
    <dgm:cxn modelId="{BEA9BD1D-42D4-4F6C-9CEE-34185C2D897E}" type="presParOf" srcId="{E210AC23-42A0-4E4B-8ED8-65FB901CF891}" destId="{B955A4DC-ACA4-48AA-BF8B-A52AE62C44FF}" srcOrd="8" destOrd="0" presId="urn:microsoft.com/office/officeart/2005/8/layout/gear1#1"/>
    <dgm:cxn modelId="{17DE1482-5A4B-40BE-AC56-2AC4946BD221}" type="presParOf" srcId="{E210AC23-42A0-4E4B-8ED8-65FB901CF891}" destId="{D55AA244-659A-4C28-94E1-9C5145B9A99C}" srcOrd="9" destOrd="0" presId="urn:microsoft.com/office/officeart/2005/8/layout/gear1#1"/>
    <dgm:cxn modelId="{201ADEB9-86AE-489C-BEA6-91A173470593}" type="presParOf" srcId="{E210AC23-42A0-4E4B-8ED8-65FB901CF891}" destId="{DE50A65E-5545-47A0-A8E9-8031FB38AE4E}" srcOrd="10" destOrd="0" presId="urn:microsoft.com/office/officeart/2005/8/layout/gear1#1"/>
    <dgm:cxn modelId="{FF37CF43-2999-421D-A76A-9F2F4F6EF424}" type="presParOf" srcId="{E210AC23-42A0-4E4B-8ED8-65FB901CF891}" destId="{47372926-E9DC-4FDB-ACCC-9E714DECDC7C}" srcOrd="11" destOrd="0" presId="urn:microsoft.com/office/officeart/2005/8/layout/gear1#1"/>
    <dgm:cxn modelId="{E536B3B5-6CB1-4A74-91EA-267A1871369D}" type="presParOf" srcId="{E210AC23-42A0-4E4B-8ED8-65FB901CF891}" destId="{9F60A84E-FB64-4C90-8D52-B40100ACAC07}" srcOrd="12" destOrd="0" presId="urn:microsoft.com/office/officeart/2005/8/layout/gear1#1"/>
  </dgm:cxnLst>
  <dgm:bg/>
  <dgm:whole/>
  <dgm:extLst>
    <a:ext uri="http://schemas.microsoft.com/office/drawing/2008/diagram">
      <dsp:dataModelExt xmlns:dsp="http://schemas.microsoft.com/office/drawing/2008/diagram" xmlns="" relId="rId1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E63FBAB-4635-449A-82FE-3703C4FAC202}" type="doc">
      <dgm:prSet loTypeId="urn:microsoft.com/office/officeart/2009/layout/CirclePictureHierarchy" loCatId="picture" qsTypeId="urn:microsoft.com/office/officeart/2005/8/quickstyle/simple1#5" qsCatId="simple" csTypeId="urn:microsoft.com/office/officeart/2005/8/colors/colorful2#1" csCatId="colorful" phldr="1"/>
      <dgm:spPr/>
      <dgm:t>
        <a:bodyPr/>
        <a:lstStyle/>
        <a:p>
          <a:endParaRPr lang="en-US"/>
        </a:p>
      </dgm:t>
    </dgm:pt>
    <dgm:pt modelId="{47BEA46C-27F7-4109-8CCE-BF2B6A27B315}">
      <dgm:prSet phldrT="[Text]" custT="1"/>
      <dgm:spPr/>
      <dgm:t>
        <a:bodyPr/>
        <a:lstStyle/>
        <a:p>
          <a:endParaRPr lang="en-US" sz="1000" b="1" dirty="0">
            <a:solidFill>
              <a:schemeClr val="bg1">
                <a:lumMod val="75000"/>
              </a:schemeClr>
            </a:solidFill>
            <a:latin typeface="Signika Negative" pitchFamily="2" charset="0"/>
          </a:endParaRPr>
        </a:p>
      </dgm:t>
    </dgm:pt>
    <dgm:pt modelId="{AB67423E-E6E1-4F02-BD93-2C0DADC57DCB}" type="parTrans" cxnId="{A7290644-58AD-4A9D-924A-7C2C1D33313E}">
      <dgm:prSet/>
      <dgm:spPr/>
      <dgm:t>
        <a:bodyPr/>
        <a:lstStyle/>
        <a:p>
          <a:endParaRPr lang="en-US" sz="1000" b="1">
            <a:solidFill>
              <a:schemeClr val="bg1">
                <a:lumMod val="75000"/>
              </a:schemeClr>
            </a:solidFill>
            <a:latin typeface="Signika Negative" pitchFamily="2" charset="0"/>
          </a:endParaRPr>
        </a:p>
      </dgm:t>
    </dgm:pt>
    <dgm:pt modelId="{328C2E4B-5098-4D2B-B654-7EEC67A061B9}" type="sibTrans" cxnId="{A7290644-58AD-4A9D-924A-7C2C1D33313E}">
      <dgm:prSet/>
      <dgm:spPr/>
      <dgm:t>
        <a:bodyPr/>
        <a:lstStyle/>
        <a:p>
          <a:endParaRPr lang="en-US" sz="1000" b="1">
            <a:solidFill>
              <a:schemeClr val="bg1">
                <a:lumMod val="75000"/>
              </a:schemeClr>
            </a:solidFill>
            <a:latin typeface="Signika Negative" pitchFamily="2" charset="0"/>
          </a:endParaRPr>
        </a:p>
      </dgm:t>
    </dgm:pt>
    <dgm:pt modelId="{F90EC6AB-7AB8-42E8-A4AE-D1DD72C2A6A1}">
      <dgm:prSet phldrT="[Text]" custT="1"/>
      <dgm:spPr/>
      <dgm:t>
        <a:bodyPr/>
        <a:lstStyle/>
        <a:p>
          <a:endParaRPr lang="en-US" sz="1000" b="1" dirty="0">
            <a:solidFill>
              <a:schemeClr val="bg1">
                <a:lumMod val="75000"/>
              </a:schemeClr>
            </a:solidFill>
            <a:latin typeface="Signika Negative" pitchFamily="2" charset="0"/>
          </a:endParaRPr>
        </a:p>
      </dgm:t>
    </dgm:pt>
    <dgm:pt modelId="{48040B6D-AD1D-471B-AB16-F93BABE5E73E}" type="parTrans" cxnId="{E6514D82-5F9C-4656-85CF-E900ADBB50A0}">
      <dgm:prSet/>
      <dgm:spPr>
        <a:ln>
          <a:solidFill>
            <a:schemeClr val="tx1">
              <a:lumMod val="75000"/>
              <a:lumOff val="25000"/>
            </a:schemeClr>
          </a:solidFill>
        </a:ln>
      </dgm:spPr>
      <dgm:t>
        <a:bodyPr/>
        <a:lstStyle/>
        <a:p>
          <a:endParaRPr lang="en-US" sz="1000" b="1">
            <a:solidFill>
              <a:schemeClr val="bg1">
                <a:lumMod val="75000"/>
              </a:schemeClr>
            </a:solidFill>
            <a:latin typeface="Signika Negative" pitchFamily="2" charset="0"/>
          </a:endParaRPr>
        </a:p>
      </dgm:t>
    </dgm:pt>
    <dgm:pt modelId="{0AD42575-5C0F-47CA-954B-8AD57BF52D95}" type="sibTrans" cxnId="{E6514D82-5F9C-4656-85CF-E900ADBB50A0}">
      <dgm:prSet/>
      <dgm:spPr/>
      <dgm:t>
        <a:bodyPr/>
        <a:lstStyle/>
        <a:p>
          <a:endParaRPr lang="en-US" sz="1000" b="1">
            <a:solidFill>
              <a:schemeClr val="bg1">
                <a:lumMod val="75000"/>
              </a:schemeClr>
            </a:solidFill>
            <a:latin typeface="Signika Negative" pitchFamily="2" charset="0"/>
          </a:endParaRPr>
        </a:p>
      </dgm:t>
    </dgm:pt>
    <dgm:pt modelId="{2D263811-F5FD-411B-820A-42F4697A951A}">
      <dgm:prSet phldrT="[Text]" custT="1"/>
      <dgm:spPr/>
      <dgm:t>
        <a:bodyPr/>
        <a:lstStyle/>
        <a:p>
          <a:endParaRPr lang="en-US" sz="1000" b="1" dirty="0">
            <a:solidFill>
              <a:schemeClr val="bg1">
                <a:lumMod val="75000"/>
              </a:schemeClr>
            </a:solidFill>
            <a:latin typeface="Signika Negative" pitchFamily="2" charset="0"/>
          </a:endParaRPr>
        </a:p>
      </dgm:t>
    </dgm:pt>
    <dgm:pt modelId="{2BDAA119-0E6A-48C5-BB4D-FFF0D8F3D3E4}" type="parTrans" cxnId="{88FC65A5-7CE0-455B-8F43-C0BE6AB560E1}">
      <dgm:prSet/>
      <dgm:spPr>
        <a:ln>
          <a:solidFill>
            <a:schemeClr val="tx1">
              <a:lumMod val="75000"/>
              <a:lumOff val="25000"/>
            </a:schemeClr>
          </a:solidFill>
        </a:ln>
      </dgm:spPr>
      <dgm:t>
        <a:bodyPr/>
        <a:lstStyle/>
        <a:p>
          <a:endParaRPr lang="en-US" sz="1000" b="1">
            <a:solidFill>
              <a:schemeClr val="bg1">
                <a:lumMod val="75000"/>
              </a:schemeClr>
            </a:solidFill>
            <a:latin typeface="Signika Negative" pitchFamily="2" charset="0"/>
          </a:endParaRPr>
        </a:p>
      </dgm:t>
    </dgm:pt>
    <dgm:pt modelId="{5EA10547-4DCF-4C4A-8A17-954F5E424359}" type="sibTrans" cxnId="{88FC65A5-7CE0-455B-8F43-C0BE6AB560E1}">
      <dgm:prSet/>
      <dgm:spPr/>
      <dgm:t>
        <a:bodyPr/>
        <a:lstStyle/>
        <a:p>
          <a:endParaRPr lang="en-US" sz="1000" b="1">
            <a:solidFill>
              <a:schemeClr val="bg1">
                <a:lumMod val="75000"/>
              </a:schemeClr>
            </a:solidFill>
            <a:latin typeface="Signika Negative" pitchFamily="2" charset="0"/>
          </a:endParaRPr>
        </a:p>
      </dgm:t>
    </dgm:pt>
    <dgm:pt modelId="{3B864D5A-28DD-42BD-9168-3D413CF072DB}">
      <dgm:prSet phldrT="[Text]" custT="1"/>
      <dgm:spPr/>
      <dgm:t>
        <a:bodyPr/>
        <a:lstStyle/>
        <a:p>
          <a:endParaRPr lang="en-US" sz="1000" b="1" dirty="0">
            <a:solidFill>
              <a:schemeClr val="bg1">
                <a:lumMod val="75000"/>
              </a:schemeClr>
            </a:solidFill>
            <a:latin typeface="Signika Negative" pitchFamily="2" charset="0"/>
          </a:endParaRPr>
        </a:p>
      </dgm:t>
    </dgm:pt>
    <dgm:pt modelId="{09CC8084-B564-46DB-B5B3-1F2699C1B672}" type="parTrans" cxnId="{3A466541-5D1A-41FB-8A70-F61522CD94AB}">
      <dgm:prSet/>
      <dgm:spPr>
        <a:ln>
          <a:solidFill>
            <a:schemeClr val="tx1">
              <a:lumMod val="75000"/>
              <a:lumOff val="25000"/>
            </a:schemeClr>
          </a:solidFill>
        </a:ln>
      </dgm:spPr>
      <dgm:t>
        <a:bodyPr/>
        <a:lstStyle/>
        <a:p>
          <a:endParaRPr lang="en-US" sz="1000" b="1">
            <a:solidFill>
              <a:schemeClr val="bg1">
                <a:lumMod val="75000"/>
              </a:schemeClr>
            </a:solidFill>
            <a:latin typeface="Signika Negative" pitchFamily="2" charset="0"/>
          </a:endParaRPr>
        </a:p>
      </dgm:t>
    </dgm:pt>
    <dgm:pt modelId="{6FCE90B9-047D-4405-916A-87C22A4449F8}" type="sibTrans" cxnId="{3A466541-5D1A-41FB-8A70-F61522CD94AB}">
      <dgm:prSet/>
      <dgm:spPr/>
      <dgm:t>
        <a:bodyPr/>
        <a:lstStyle/>
        <a:p>
          <a:endParaRPr lang="en-US" sz="1000" b="1">
            <a:solidFill>
              <a:schemeClr val="bg1">
                <a:lumMod val="75000"/>
              </a:schemeClr>
            </a:solidFill>
            <a:latin typeface="Signika Negative" pitchFamily="2" charset="0"/>
          </a:endParaRPr>
        </a:p>
      </dgm:t>
    </dgm:pt>
    <dgm:pt modelId="{E3666011-674E-4792-ACE8-1A562AB780A7}">
      <dgm:prSet phldrT="[Text]" custT="1"/>
      <dgm:spPr/>
      <dgm:t>
        <a:bodyPr/>
        <a:lstStyle/>
        <a:p>
          <a:endParaRPr lang="en-US" sz="1000" b="1" dirty="0">
            <a:solidFill>
              <a:schemeClr val="bg1">
                <a:lumMod val="75000"/>
              </a:schemeClr>
            </a:solidFill>
            <a:latin typeface="Signika Negative" pitchFamily="2" charset="0"/>
          </a:endParaRPr>
        </a:p>
      </dgm:t>
    </dgm:pt>
    <dgm:pt modelId="{C8DB684F-986C-4F83-A27C-32F10A0FC84A}" type="parTrans" cxnId="{428FABB2-0007-4745-A060-D0EABC764FE9}">
      <dgm:prSet/>
      <dgm:spPr>
        <a:ln>
          <a:solidFill>
            <a:schemeClr val="tx1">
              <a:lumMod val="75000"/>
              <a:lumOff val="25000"/>
            </a:schemeClr>
          </a:solidFill>
        </a:ln>
      </dgm:spPr>
      <dgm:t>
        <a:bodyPr/>
        <a:lstStyle/>
        <a:p>
          <a:endParaRPr lang="en-US" sz="1000" b="1">
            <a:solidFill>
              <a:schemeClr val="bg1">
                <a:lumMod val="75000"/>
              </a:schemeClr>
            </a:solidFill>
            <a:latin typeface="Signika Negative" pitchFamily="2" charset="0"/>
          </a:endParaRPr>
        </a:p>
      </dgm:t>
    </dgm:pt>
    <dgm:pt modelId="{FFC9D0F4-CA63-4228-88B3-D35F7983DBC0}" type="sibTrans" cxnId="{428FABB2-0007-4745-A060-D0EABC764FE9}">
      <dgm:prSet/>
      <dgm:spPr/>
      <dgm:t>
        <a:bodyPr/>
        <a:lstStyle/>
        <a:p>
          <a:endParaRPr lang="en-US" sz="1000" b="1">
            <a:solidFill>
              <a:schemeClr val="bg1">
                <a:lumMod val="75000"/>
              </a:schemeClr>
            </a:solidFill>
            <a:latin typeface="Signika Negative" pitchFamily="2" charset="0"/>
          </a:endParaRPr>
        </a:p>
      </dgm:t>
    </dgm:pt>
    <dgm:pt modelId="{56022A0F-8E69-44EC-A820-0EC0563B4ACE}">
      <dgm:prSet custT="1"/>
      <dgm:spPr/>
      <dgm:t>
        <a:bodyPr/>
        <a:lstStyle/>
        <a:p>
          <a:endParaRPr lang="en-US" sz="1000" b="1" dirty="0">
            <a:solidFill>
              <a:schemeClr val="bg1">
                <a:lumMod val="75000"/>
              </a:schemeClr>
            </a:solidFill>
            <a:latin typeface="Signika Negative" pitchFamily="2" charset="0"/>
          </a:endParaRPr>
        </a:p>
      </dgm:t>
    </dgm:pt>
    <dgm:pt modelId="{F3C87CD0-6138-4EBD-9EC0-93B530F2F446}" type="parTrans" cxnId="{E527FFCB-912D-4B0D-B234-5ABBADF71864}">
      <dgm:prSet/>
      <dgm:spPr>
        <a:ln>
          <a:solidFill>
            <a:schemeClr val="tx1">
              <a:lumMod val="75000"/>
              <a:lumOff val="25000"/>
            </a:schemeClr>
          </a:solidFill>
        </a:ln>
      </dgm:spPr>
      <dgm:t>
        <a:bodyPr/>
        <a:lstStyle/>
        <a:p>
          <a:endParaRPr lang="en-US" sz="1000" b="1">
            <a:solidFill>
              <a:schemeClr val="bg1">
                <a:lumMod val="75000"/>
              </a:schemeClr>
            </a:solidFill>
            <a:latin typeface="Signika Negative" pitchFamily="2" charset="0"/>
          </a:endParaRPr>
        </a:p>
      </dgm:t>
    </dgm:pt>
    <dgm:pt modelId="{4C03E58F-7D18-483D-9F12-44A2C0FEAE61}" type="sibTrans" cxnId="{E527FFCB-912D-4B0D-B234-5ABBADF71864}">
      <dgm:prSet/>
      <dgm:spPr/>
      <dgm:t>
        <a:bodyPr/>
        <a:lstStyle/>
        <a:p>
          <a:endParaRPr lang="en-US" sz="1000" b="1">
            <a:solidFill>
              <a:schemeClr val="bg1">
                <a:lumMod val="75000"/>
              </a:schemeClr>
            </a:solidFill>
            <a:latin typeface="Signika Negative" pitchFamily="2" charset="0"/>
          </a:endParaRPr>
        </a:p>
      </dgm:t>
    </dgm:pt>
    <dgm:pt modelId="{A948C574-B6B7-45FC-86B0-5E3200A54BEE}">
      <dgm:prSet custT="1"/>
      <dgm:spPr/>
      <dgm:t>
        <a:bodyPr/>
        <a:lstStyle/>
        <a:p>
          <a:endParaRPr lang="en-US" sz="1000" b="1" dirty="0">
            <a:solidFill>
              <a:schemeClr val="bg1">
                <a:lumMod val="75000"/>
              </a:schemeClr>
            </a:solidFill>
            <a:latin typeface="Signika Negative" pitchFamily="2" charset="0"/>
          </a:endParaRPr>
        </a:p>
      </dgm:t>
    </dgm:pt>
    <dgm:pt modelId="{3EA98634-D362-4266-BF03-5D974AD468F7}" type="parTrans" cxnId="{501EEF5D-1FC0-4E03-8A20-E30014B043EC}">
      <dgm:prSet/>
      <dgm:spPr>
        <a:ln>
          <a:solidFill>
            <a:schemeClr val="tx1">
              <a:lumMod val="75000"/>
              <a:lumOff val="25000"/>
            </a:schemeClr>
          </a:solidFill>
        </a:ln>
      </dgm:spPr>
      <dgm:t>
        <a:bodyPr/>
        <a:lstStyle/>
        <a:p>
          <a:endParaRPr lang="en-US" sz="1000" b="1">
            <a:solidFill>
              <a:schemeClr val="bg1">
                <a:lumMod val="75000"/>
              </a:schemeClr>
            </a:solidFill>
            <a:latin typeface="Signika Negative" pitchFamily="2" charset="0"/>
          </a:endParaRPr>
        </a:p>
      </dgm:t>
    </dgm:pt>
    <dgm:pt modelId="{6A260C11-4776-4210-9A35-F29E52B02ADF}" type="sibTrans" cxnId="{501EEF5D-1FC0-4E03-8A20-E30014B043EC}">
      <dgm:prSet/>
      <dgm:spPr/>
      <dgm:t>
        <a:bodyPr/>
        <a:lstStyle/>
        <a:p>
          <a:endParaRPr lang="en-US" sz="1000" b="1">
            <a:solidFill>
              <a:schemeClr val="bg1">
                <a:lumMod val="75000"/>
              </a:schemeClr>
            </a:solidFill>
            <a:latin typeface="Signika Negative" pitchFamily="2" charset="0"/>
          </a:endParaRPr>
        </a:p>
      </dgm:t>
    </dgm:pt>
    <dgm:pt modelId="{1E8E05FF-76AB-4953-BB83-74C020D8F93E}">
      <dgm:prSet phldrT="[Text]" custT="1"/>
      <dgm:spPr/>
      <dgm:t>
        <a:bodyPr/>
        <a:lstStyle/>
        <a:p>
          <a:endParaRPr lang="en-US" sz="1000" b="1" dirty="0">
            <a:solidFill>
              <a:schemeClr val="bg1">
                <a:lumMod val="75000"/>
              </a:schemeClr>
            </a:solidFill>
            <a:latin typeface="Signika Negative" pitchFamily="2" charset="0"/>
          </a:endParaRPr>
        </a:p>
      </dgm:t>
    </dgm:pt>
    <dgm:pt modelId="{49020FA0-C570-4100-B560-D7CA6E79B31A}" type="sibTrans" cxnId="{2F61D4FB-B5EE-45DD-A7E5-7B5F464C5125}">
      <dgm:prSet/>
      <dgm:spPr/>
      <dgm:t>
        <a:bodyPr/>
        <a:lstStyle/>
        <a:p>
          <a:endParaRPr lang="en-US" sz="1000" b="1">
            <a:solidFill>
              <a:schemeClr val="bg1">
                <a:lumMod val="75000"/>
              </a:schemeClr>
            </a:solidFill>
            <a:latin typeface="Signika Negative" pitchFamily="2" charset="0"/>
          </a:endParaRPr>
        </a:p>
      </dgm:t>
    </dgm:pt>
    <dgm:pt modelId="{3B388A6E-CBAC-4F6C-A839-10E23DB091B5}" type="parTrans" cxnId="{2F61D4FB-B5EE-45DD-A7E5-7B5F464C5125}">
      <dgm:prSet/>
      <dgm:spPr>
        <a:ln>
          <a:solidFill>
            <a:schemeClr val="tx1">
              <a:lumMod val="75000"/>
              <a:lumOff val="25000"/>
            </a:schemeClr>
          </a:solidFill>
        </a:ln>
      </dgm:spPr>
      <dgm:t>
        <a:bodyPr/>
        <a:lstStyle/>
        <a:p>
          <a:endParaRPr lang="en-US" sz="1000" b="1">
            <a:solidFill>
              <a:schemeClr val="bg1">
                <a:lumMod val="75000"/>
              </a:schemeClr>
            </a:solidFill>
            <a:latin typeface="Signika Negative" pitchFamily="2" charset="0"/>
          </a:endParaRPr>
        </a:p>
      </dgm:t>
    </dgm:pt>
    <dgm:pt modelId="{71CD9826-7AD8-4D93-B1E5-0A31E4E4DD76}" type="pres">
      <dgm:prSet presAssocID="{7E63FBAB-4635-449A-82FE-3703C4FAC202}" presName="hierChild1" presStyleCnt="0">
        <dgm:presLayoutVars>
          <dgm:chPref val="1"/>
          <dgm:dir/>
          <dgm:animOne val="branch"/>
          <dgm:animLvl val="lvl"/>
          <dgm:resizeHandles/>
        </dgm:presLayoutVars>
      </dgm:prSet>
      <dgm:spPr/>
      <dgm:t>
        <a:bodyPr/>
        <a:lstStyle/>
        <a:p>
          <a:endParaRPr lang="en-US"/>
        </a:p>
      </dgm:t>
    </dgm:pt>
    <dgm:pt modelId="{4DF96D73-1AF1-4DCA-9830-B10EE5884358}" type="pres">
      <dgm:prSet presAssocID="{47BEA46C-27F7-4109-8CCE-BF2B6A27B315}" presName="hierRoot1" presStyleCnt="0"/>
      <dgm:spPr/>
    </dgm:pt>
    <dgm:pt modelId="{C705771B-0457-401A-AF5A-DE6A59DCEA15}" type="pres">
      <dgm:prSet presAssocID="{47BEA46C-27F7-4109-8CCE-BF2B6A27B315}" presName="composite" presStyleCnt="0"/>
      <dgm:spPr/>
    </dgm:pt>
    <dgm:pt modelId="{ABD1843F-7ED0-47BB-B6BF-1363785728AF}" type="pres">
      <dgm:prSet presAssocID="{47BEA46C-27F7-4109-8CCE-BF2B6A27B315}" presName="image" presStyleLbl="node0" presStyleIdx="0" presStyleCnt="1"/>
      <dgm:spPr>
        <a:solidFill>
          <a:schemeClr val="tx1">
            <a:lumMod val="75000"/>
            <a:lumOff val="25000"/>
          </a:schemeClr>
        </a:solidFill>
        <a:ln>
          <a:noFill/>
        </a:ln>
      </dgm:spPr>
      <dgm:t>
        <a:bodyPr/>
        <a:lstStyle/>
        <a:p>
          <a:endParaRPr lang="en-US"/>
        </a:p>
      </dgm:t>
    </dgm:pt>
    <dgm:pt modelId="{CEBFA5B3-6894-4004-B534-463E93E509D9}" type="pres">
      <dgm:prSet presAssocID="{47BEA46C-27F7-4109-8CCE-BF2B6A27B315}" presName="text" presStyleLbl="revTx" presStyleIdx="0" presStyleCnt="8">
        <dgm:presLayoutVars>
          <dgm:chPref val="3"/>
        </dgm:presLayoutVars>
      </dgm:prSet>
      <dgm:spPr/>
      <dgm:t>
        <a:bodyPr/>
        <a:lstStyle/>
        <a:p>
          <a:endParaRPr lang="en-US"/>
        </a:p>
      </dgm:t>
    </dgm:pt>
    <dgm:pt modelId="{90C05817-BF1F-4F9E-9605-5F31421A43CA}" type="pres">
      <dgm:prSet presAssocID="{47BEA46C-27F7-4109-8CCE-BF2B6A27B315}" presName="hierChild2" presStyleCnt="0"/>
      <dgm:spPr/>
    </dgm:pt>
    <dgm:pt modelId="{8E8641FE-FF55-41FF-8F09-57A483FA4714}" type="pres">
      <dgm:prSet presAssocID="{48040B6D-AD1D-471B-AB16-F93BABE5E73E}" presName="Name10" presStyleLbl="parChTrans1D2" presStyleIdx="0" presStyleCnt="2"/>
      <dgm:spPr/>
      <dgm:t>
        <a:bodyPr/>
        <a:lstStyle/>
        <a:p>
          <a:endParaRPr lang="en-US"/>
        </a:p>
      </dgm:t>
    </dgm:pt>
    <dgm:pt modelId="{E907F265-9FCB-4423-AC80-082A042D5CAD}" type="pres">
      <dgm:prSet presAssocID="{F90EC6AB-7AB8-42E8-A4AE-D1DD72C2A6A1}" presName="hierRoot2" presStyleCnt="0"/>
      <dgm:spPr/>
    </dgm:pt>
    <dgm:pt modelId="{A6510A40-8B64-46C4-960D-4559BCEFAB37}" type="pres">
      <dgm:prSet presAssocID="{F90EC6AB-7AB8-42E8-A4AE-D1DD72C2A6A1}" presName="composite2" presStyleCnt="0"/>
      <dgm:spPr/>
    </dgm:pt>
    <dgm:pt modelId="{34953ACF-897A-4822-953E-E5B119F2855C}" type="pres">
      <dgm:prSet presAssocID="{F90EC6AB-7AB8-42E8-A4AE-D1DD72C2A6A1}" presName="image2" presStyleLbl="node2" presStyleIdx="0" presStyleCnt="2"/>
      <dgm:spPr>
        <a:solidFill>
          <a:schemeClr val="tx1">
            <a:lumMod val="75000"/>
            <a:lumOff val="25000"/>
          </a:schemeClr>
        </a:solidFill>
        <a:ln>
          <a:noFill/>
        </a:ln>
      </dgm:spPr>
      <dgm:t>
        <a:bodyPr/>
        <a:lstStyle/>
        <a:p>
          <a:endParaRPr lang="en-US"/>
        </a:p>
      </dgm:t>
    </dgm:pt>
    <dgm:pt modelId="{0AF9D915-3A7E-4CA5-9913-744213DEA66B}" type="pres">
      <dgm:prSet presAssocID="{F90EC6AB-7AB8-42E8-A4AE-D1DD72C2A6A1}" presName="text2" presStyleLbl="revTx" presStyleIdx="1" presStyleCnt="8">
        <dgm:presLayoutVars>
          <dgm:chPref val="3"/>
        </dgm:presLayoutVars>
      </dgm:prSet>
      <dgm:spPr/>
      <dgm:t>
        <a:bodyPr/>
        <a:lstStyle/>
        <a:p>
          <a:endParaRPr lang="en-US"/>
        </a:p>
      </dgm:t>
    </dgm:pt>
    <dgm:pt modelId="{E4A34E67-3571-405D-A623-16F7CE2B86DA}" type="pres">
      <dgm:prSet presAssocID="{F90EC6AB-7AB8-42E8-A4AE-D1DD72C2A6A1}" presName="hierChild3" presStyleCnt="0"/>
      <dgm:spPr/>
    </dgm:pt>
    <dgm:pt modelId="{86F45B9C-29E0-4B73-A5FA-4CD33CCBB54B}" type="pres">
      <dgm:prSet presAssocID="{2BDAA119-0E6A-48C5-BB4D-FFF0D8F3D3E4}" presName="Name17" presStyleLbl="parChTrans1D3" presStyleIdx="0" presStyleCnt="3"/>
      <dgm:spPr/>
      <dgm:t>
        <a:bodyPr/>
        <a:lstStyle/>
        <a:p>
          <a:endParaRPr lang="en-US"/>
        </a:p>
      </dgm:t>
    </dgm:pt>
    <dgm:pt modelId="{9AA001C3-0C9E-4D62-9490-93927DF4982D}" type="pres">
      <dgm:prSet presAssocID="{2D263811-F5FD-411B-820A-42F4697A951A}" presName="hierRoot3" presStyleCnt="0"/>
      <dgm:spPr/>
    </dgm:pt>
    <dgm:pt modelId="{D0786698-F7CB-43A0-8767-182AC982A287}" type="pres">
      <dgm:prSet presAssocID="{2D263811-F5FD-411B-820A-42F4697A951A}" presName="composite3" presStyleCnt="0"/>
      <dgm:spPr/>
    </dgm:pt>
    <dgm:pt modelId="{1A440240-1FDC-4444-840B-77C36133E937}" type="pres">
      <dgm:prSet presAssocID="{2D263811-F5FD-411B-820A-42F4697A951A}" presName="image3" presStyleLbl="node3" presStyleIdx="0" presStyleCnt="3"/>
      <dgm:spPr>
        <a:solidFill>
          <a:schemeClr val="tx1">
            <a:lumMod val="75000"/>
            <a:lumOff val="25000"/>
          </a:schemeClr>
        </a:solidFill>
        <a:ln>
          <a:noFill/>
        </a:ln>
      </dgm:spPr>
      <dgm:t>
        <a:bodyPr/>
        <a:lstStyle/>
        <a:p>
          <a:endParaRPr lang="en-US"/>
        </a:p>
      </dgm:t>
    </dgm:pt>
    <dgm:pt modelId="{9B83AA65-FA8B-4102-AF16-D9CE600A3BEA}" type="pres">
      <dgm:prSet presAssocID="{2D263811-F5FD-411B-820A-42F4697A951A}" presName="text3" presStyleLbl="revTx" presStyleIdx="2" presStyleCnt="8">
        <dgm:presLayoutVars>
          <dgm:chPref val="3"/>
        </dgm:presLayoutVars>
      </dgm:prSet>
      <dgm:spPr/>
      <dgm:t>
        <a:bodyPr/>
        <a:lstStyle/>
        <a:p>
          <a:endParaRPr lang="en-US"/>
        </a:p>
      </dgm:t>
    </dgm:pt>
    <dgm:pt modelId="{6EDBD567-8F9F-495A-BCCA-427D5D4FDE2A}" type="pres">
      <dgm:prSet presAssocID="{2D263811-F5FD-411B-820A-42F4697A951A}" presName="hierChild4" presStyleCnt="0"/>
      <dgm:spPr/>
    </dgm:pt>
    <dgm:pt modelId="{DF239866-C4E4-4EBD-85FE-911548047791}" type="pres">
      <dgm:prSet presAssocID="{F3C87CD0-6138-4EBD-9EC0-93B530F2F446}" presName="Name17" presStyleLbl="parChTrans1D3" presStyleIdx="1" presStyleCnt="3"/>
      <dgm:spPr/>
      <dgm:t>
        <a:bodyPr/>
        <a:lstStyle/>
        <a:p>
          <a:endParaRPr lang="en-US"/>
        </a:p>
      </dgm:t>
    </dgm:pt>
    <dgm:pt modelId="{07E6CFA9-620C-447A-879D-8A4C82D7CB0B}" type="pres">
      <dgm:prSet presAssocID="{56022A0F-8E69-44EC-A820-0EC0563B4ACE}" presName="hierRoot3" presStyleCnt="0"/>
      <dgm:spPr/>
    </dgm:pt>
    <dgm:pt modelId="{7A937019-55EE-4D3D-A40B-13BDCBFB43E7}" type="pres">
      <dgm:prSet presAssocID="{56022A0F-8E69-44EC-A820-0EC0563B4ACE}" presName="composite3" presStyleCnt="0"/>
      <dgm:spPr/>
    </dgm:pt>
    <dgm:pt modelId="{8220347A-879F-4846-A88B-A3B8C7563ADE}" type="pres">
      <dgm:prSet presAssocID="{56022A0F-8E69-44EC-A820-0EC0563B4ACE}" presName="image3" presStyleLbl="node3" presStyleIdx="1" presStyleCnt="3"/>
      <dgm:spPr>
        <a:solidFill>
          <a:schemeClr val="tx1">
            <a:lumMod val="75000"/>
            <a:lumOff val="25000"/>
          </a:schemeClr>
        </a:solidFill>
        <a:ln>
          <a:noFill/>
        </a:ln>
      </dgm:spPr>
      <dgm:t>
        <a:bodyPr/>
        <a:lstStyle/>
        <a:p>
          <a:endParaRPr lang="en-US"/>
        </a:p>
      </dgm:t>
    </dgm:pt>
    <dgm:pt modelId="{106F3DFE-629A-4FF6-AD4C-A14B4AEE8DB6}" type="pres">
      <dgm:prSet presAssocID="{56022A0F-8E69-44EC-A820-0EC0563B4ACE}" presName="text3" presStyleLbl="revTx" presStyleIdx="3" presStyleCnt="8">
        <dgm:presLayoutVars>
          <dgm:chPref val="3"/>
        </dgm:presLayoutVars>
      </dgm:prSet>
      <dgm:spPr/>
      <dgm:t>
        <a:bodyPr/>
        <a:lstStyle/>
        <a:p>
          <a:endParaRPr lang="en-US"/>
        </a:p>
      </dgm:t>
    </dgm:pt>
    <dgm:pt modelId="{C9B31B10-1F8C-4152-A1B8-7C47679872DA}" type="pres">
      <dgm:prSet presAssocID="{56022A0F-8E69-44EC-A820-0EC0563B4ACE}" presName="hierChild4" presStyleCnt="0"/>
      <dgm:spPr/>
    </dgm:pt>
    <dgm:pt modelId="{D572E014-C8D7-46A6-B522-74CBB9163DCE}" type="pres">
      <dgm:prSet presAssocID="{09CC8084-B564-46DB-B5B3-1F2699C1B672}" presName="Name23" presStyleLbl="parChTrans1D4" presStyleIdx="0" presStyleCnt="2"/>
      <dgm:spPr/>
      <dgm:t>
        <a:bodyPr/>
        <a:lstStyle/>
        <a:p>
          <a:endParaRPr lang="en-US"/>
        </a:p>
      </dgm:t>
    </dgm:pt>
    <dgm:pt modelId="{411FBFAE-FF23-4706-8DA3-3A5D81C0423C}" type="pres">
      <dgm:prSet presAssocID="{3B864D5A-28DD-42BD-9168-3D413CF072DB}" presName="hierRoot4" presStyleCnt="0"/>
      <dgm:spPr/>
    </dgm:pt>
    <dgm:pt modelId="{83A8D9A0-E8A5-4E28-AF83-2E1A20205101}" type="pres">
      <dgm:prSet presAssocID="{3B864D5A-28DD-42BD-9168-3D413CF072DB}" presName="composite4" presStyleCnt="0"/>
      <dgm:spPr/>
    </dgm:pt>
    <dgm:pt modelId="{4E7A8E21-A86D-46AA-B763-A48E3CD5FFA6}" type="pres">
      <dgm:prSet presAssocID="{3B864D5A-28DD-42BD-9168-3D413CF072DB}" presName="image4" presStyleLbl="node4" presStyleIdx="0" presStyleCnt="2"/>
      <dgm:spPr>
        <a:solidFill>
          <a:schemeClr val="tx1">
            <a:lumMod val="75000"/>
            <a:lumOff val="25000"/>
          </a:schemeClr>
        </a:solidFill>
        <a:ln>
          <a:noFill/>
        </a:ln>
      </dgm:spPr>
      <dgm:t>
        <a:bodyPr/>
        <a:lstStyle/>
        <a:p>
          <a:endParaRPr lang="en-US"/>
        </a:p>
      </dgm:t>
    </dgm:pt>
    <dgm:pt modelId="{7FA4D177-AFB5-4C30-8573-B29915A7530F}" type="pres">
      <dgm:prSet presAssocID="{3B864D5A-28DD-42BD-9168-3D413CF072DB}" presName="text4" presStyleLbl="revTx" presStyleIdx="4" presStyleCnt="8">
        <dgm:presLayoutVars>
          <dgm:chPref val="3"/>
        </dgm:presLayoutVars>
      </dgm:prSet>
      <dgm:spPr/>
      <dgm:t>
        <a:bodyPr/>
        <a:lstStyle/>
        <a:p>
          <a:endParaRPr lang="en-US"/>
        </a:p>
      </dgm:t>
    </dgm:pt>
    <dgm:pt modelId="{3608570D-FB96-4E5D-82DA-7428CFBEB15C}" type="pres">
      <dgm:prSet presAssocID="{3B864D5A-28DD-42BD-9168-3D413CF072DB}" presName="hierChild5" presStyleCnt="0"/>
      <dgm:spPr/>
    </dgm:pt>
    <dgm:pt modelId="{B87361E5-000C-4AE4-831C-14E8B837093E}" type="pres">
      <dgm:prSet presAssocID="{3EA98634-D362-4266-BF03-5D974AD468F7}" presName="Name23" presStyleLbl="parChTrans1D4" presStyleIdx="1" presStyleCnt="2"/>
      <dgm:spPr/>
      <dgm:t>
        <a:bodyPr/>
        <a:lstStyle/>
        <a:p>
          <a:endParaRPr lang="en-US"/>
        </a:p>
      </dgm:t>
    </dgm:pt>
    <dgm:pt modelId="{710D8446-5633-4313-97B9-58BFFE74EEE6}" type="pres">
      <dgm:prSet presAssocID="{A948C574-B6B7-45FC-86B0-5E3200A54BEE}" presName="hierRoot4" presStyleCnt="0"/>
      <dgm:spPr/>
    </dgm:pt>
    <dgm:pt modelId="{A332E10A-94F2-467E-9B5E-7A4FE5213607}" type="pres">
      <dgm:prSet presAssocID="{A948C574-B6B7-45FC-86B0-5E3200A54BEE}" presName="composite4" presStyleCnt="0"/>
      <dgm:spPr/>
    </dgm:pt>
    <dgm:pt modelId="{AA56D470-FE4A-4F70-9A00-088D537B1213}" type="pres">
      <dgm:prSet presAssocID="{A948C574-B6B7-45FC-86B0-5E3200A54BEE}" presName="image4" presStyleLbl="node4" presStyleIdx="1" presStyleCnt="2"/>
      <dgm:spPr>
        <a:solidFill>
          <a:schemeClr val="tx1">
            <a:lumMod val="75000"/>
            <a:lumOff val="25000"/>
          </a:schemeClr>
        </a:solidFill>
        <a:ln>
          <a:noFill/>
        </a:ln>
      </dgm:spPr>
      <dgm:t>
        <a:bodyPr/>
        <a:lstStyle/>
        <a:p>
          <a:endParaRPr lang="en-US"/>
        </a:p>
      </dgm:t>
    </dgm:pt>
    <dgm:pt modelId="{5B06C870-2013-486E-8AF8-0677C3F0CA6A}" type="pres">
      <dgm:prSet presAssocID="{A948C574-B6B7-45FC-86B0-5E3200A54BEE}" presName="text4" presStyleLbl="revTx" presStyleIdx="5" presStyleCnt="8">
        <dgm:presLayoutVars>
          <dgm:chPref val="3"/>
        </dgm:presLayoutVars>
      </dgm:prSet>
      <dgm:spPr/>
      <dgm:t>
        <a:bodyPr/>
        <a:lstStyle/>
        <a:p>
          <a:endParaRPr lang="en-US"/>
        </a:p>
      </dgm:t>
    </dgm:pt>
    <dgm:pt modelId="{E1B44FE4-2167-4270-A222-F6FE0C93CE51}" type="pres">
      <dgm:prSet presAssocID="{A948C574-B6B7-45FC-86B0-5E3200A54BEE}" presName="hierChild5" presStyleCnt="0"/>
      <dgm:spPr/>
    </dgm:pt>
    <dgm:pt modelId="{842535F1-E07B-4D2D-A4FF-AB6D970CD1A8}" type="pres">
      <dgm:prSet presAssocID="{C8DB684F-986C-4F83-A27C-32F10A0FC84A}" presName="Name10" presStyleLbl="parChTrans1D2" presStyleIdx="1" presStyleCnt="2"/>
      <dgm:spPr/>
      <dgm:t>
        <a:bodyPr/>
        <a:lstStyle/>
        <a:p>
          <a:endParaRPr lang="en-US"/>
        </a:p>
      </dgm:t>
    </dgm:pt>
    <dgm:pt modelId="{E61AF54E-8F7C-434A-AF1C-2392021D85D2}" type="pres">
      <dgm:prSet presAssocID="{E3666011-674E-4792-ACE8-1A562AB780A7}" presName="hierRoot2" presStyleCnt="0"/>
      <dgm:spPr/>
    </dgm:pt>
    <dgm:pt modelId="{0157D73E-49B6-4D12-9C02-7D933707F3DE}" type="pres">
      <dgm:prSet presAssocID="{E3666011-674E-4792-ACE8-1A562AB780A7}" presName="composite2" presStyleCnt="0"/>
      <dgm:spPr/>
    </dgm:pt>
    <dgm:pt modelId="{C7970685-FA1F-484D-BE61-DCA72B6C24E9}" type="pres">
      <dgm:prSet presAssocID="{E3666011-674E-4792-ACE8-1A562AB780A7}" presName="image2" presStyleLbl="node2" presStyleIdx="1" presStyleCnt="2"/>
      <dgm:spPr>
        <a:solidFill>
          <a:schemeClr val="tx1">
            <a:lumMod val="75000"/>
            <a:lumOff val="25000"/>
          </a:schemeClr>
        </a:solidFill>
        <a:ln>
          <a:noFill/>
        </a:ln>
      </dgm:spPr>
      <dgm:t>
        <a:bodyPr/>
        <a:lstStyle/>
        <a:p>
          <a:endParaRPr lang="en-US"/>
        </a:p>
      </dgm:t>
    </dgm:pt>
    <dgm:pt modelId="{9E39827C-AA20-41E7-940F-09E416A9E795}" type="pres">
      <dgm:prSet presAssocID="{E3666011-674E-4792-ACE8-1A562AB780A7}" presName="text2" presStyleLbl="revTx" presStyleIdx="6" presStyleCnt="8">
        <dgm:presLayoutVars>
          <dgm:chPref val="3"/>
        </dgm:presLayoutVars>
      </dgm:prSet>
      <dgm:spPr/>
      <dgm:t>
        <a:bodyPr/>
        <a:lstStyle/>
        <a:p>
          <a:endParaRPr lang="en-US"/>
        </a:p>
      </dgm:t>
    </dgm:pt>
    <dgm:pt modelId="{BA2AEF0B-84D2-4E3A-AE70-5126787B35B2}" type="pres">
      <dgm:prSet presAssocID="{E3666011-674E-4792-ACE8-1A562AB780A7}" presName="hierChild3" presStyleCnt="0"/>
      <dgm:spPr/>
    </dgm:pt>
    <dgm:pt modelId="{75606249-93F1-456B-8EF6-3F048994C545}" type="pres">
      <dgm:prSet presAssocID="{3B388A6E-CBAC-4F6C-A839-10E23DB091B5}" presName="Name17" presStyleLbl="parChTrans1D3" presStyleIdx="2" presStyleCnt="3"/>
      <dgm:spPr/>
      <dgm:t>
        <a:bodyPr/>
        <a:lstStyle/>
        <a:p>
          <a:endParaRPr lang="en-US"/>
        </a:p>
      </dgm:t>
    </dgm:pt>
    <dgm:pt modelId="{5D623F66-D96D-4858-A995-9C97C3334213}" type="pres">
      <dgm:prSet presAssocID="{1E8E05FF-76AB-4953-BB83-74C020D8F93E}" presName="hierRoot3" presStyleCnt="0"/>
      <dgm:spPr/>
    </dgm:pt>
    <dgm:pt modelId="{D274B980-B596-497A-923D-A24B269D5877}" type="pres">
      <dgm:prSet presAssocID="{1E8E05FF-76AB-4953-BB83-74C020D8F93E}" presName="composite3" presStyleCnt="0"/>
      <dgm:spPr/>
    </dgm:pt>
    <dgm:pt modelId="{5E13B9B1-EBC3-4CD3-9872-805B55E0A7D6}" type="pres">
      <dgm:prSet presAssocID="{1E8E05FF-76AB-4953-BB83-74C020D8F93E}" presName="image3" presStyleLbl="node3" presStyleIdx="2" presStyleCnt="3"/>
      <dgm:spPr>
        <a:solidFill>
          <a:schemeClr val="tx1">
            <a:lumMod val="75000"/>
            <a:lumOff val="25000"/>
          </a:schemeClr>
        </a:solidFill>
        <a:ln>
          <a:noFill/>
        </a:ln>
      </dgm:spPr>
      <dgm:t>
        <a:bodyPr/>
        <a:lstStyle/>
        <a:p>
          <a:endParaRPr lang="en-US"/>
        </a:p>
      </dgm:t>
    </dgm:pt>
    <dgm:pt modelId="{C0B35AB6-FD63-4FC8-8035-F8F81DCFA3A0}" type="pres">
      <dgm:prSet presAssocID="{1E8E05FF-76AB-4953-BB83-74C020D8F93E}" presName="text3" presStyleLbl="revTx" presStyleIdx="7" presStyleCnt="8">
        <dgm:presLayoutVars>
          <dgm:chPref val="3"/>
        </dgm:presLayoutVars>
      </dgm:prSet>
      <dgm:spPr/>
      <dgm:t>
        <a:bodyPr/>
        <a:lstStyle/>
        <a:p>
          <a:endParaRPr lang="en-US"/>
        </a:p>
      </dgm:t>
    </dgm:pt>
    <dgm:pt modelId="{9BCD5D77-06DF-4D0A-B39F-4D4D19275D45}" type="pres">
      <dgm:prSet presAssocID="{1E8E05FF-76AB-4953-BB83-74C020D8F93E}" presName="hierChild4" presStyleCnt="0"/>
      <dgm:spPr/>
    </dgm:pt>
  </dgm:ptLst>
  <dgm:cxnLst>
    <dgm:cxn modelId="{C8983C71-7613-4014-9A3F-45503D4E581E}" type="presOf" srcId="{A948C574-B6B7-45FC-86B0-5E3200A54BEE}" destId="{5B06C870-2013-486E-8AF8-0677C3F0CA6A}" srcOrd="0" destOrd="0" presId="urn:microsoft.com/office/officeart/2009/layout/CirclePictureHierarchy"/>
    <dgm:cxn modelId="{A650200C-42D5-45E9-9707-9D271F2278CC}" type="presOf" srcId="{3B388A6E-CBAC-4F6C-A839-10E23DB091B5}" destId="{75606249-93F1-456B-8EF6-3F048994C545}" srcOrd="0" destOrd="0" presId="urn:microsoft.com/office/officeart/2009/layout/CirclePictureHierarchy"/>
    <dgm:cxn modelId="{A7290644-58AD-4A9D-924A-7C2C1D33313E}" srcId="{7E63FBAB-4635-449A-82FE-3703C4FAC202}" destId="{47BEA46C-27F7-4109-8CCE-BF2B6A27B315}" srcOrd="0" destOrd="0" parTransId="{AB67423E-E6E1-4F02-BD93-2C0DADC57DCB}" sibTransId="{328C2E4B-5098-4D2B-B654-7EEC67A061B9}"/>
    <dgm:cxn modelId="{5CD5F1A6-68C8-45A5-9360-74845FA88F07}" type="presOf" srcId="{09CC8084-B564-46DB-B5B3-1F2699C1B672}" destId="{D572E014-C8D7-46A6-B522-74CBB9163DCE}" srcOrd="0" destOrd="0" presId="urn:microsoft.com/office/officeart/2009/layout/CirclePictureHierarchy"/>
    <dgm:cxn modelId="{2F61D4FB-B5EE-45DD-A7E5-7B5F464C5125}" srcId="{E3666011-674E-4792-ACE8-1A562AB780A7}" destId="{1E8E05FF-76AB-4953-BB83-74C020D8F93E}" srcOrd="0" destOrd="0" parTransId="{3B388A6E-CBAC-4F6C-A839-10E23DB091B5}" sibTransId="{49020FA0-C570-4100-B560-D7CA6E79B31A}"/>
    <dgm:cxn modelId="{428FABB2-0007-4745-A060-D0EABC764FE9}" srcId="{47BEA46C-27F7-4109-8CCE-BF2B6A27B315}" destId="{E3666011-674E-4792-ACE8-1A562AB780A7}" srcOrd="1" destOrd="0" parTransId="{C8DB684F-986C-4F83-A27C-32F10A0FC84A}" sibTransId="{FFC9D0F4-CA63-4228-88B3-D35F7983DBC0}"/>
    <dgm:cxn modelId="{3DD76D65-E430-48A6-9A06-B0D19D480E7A}" type="presOf" srcId="{3B864D5A-28DD-42BD-9168-3D413CF072DB}" destId="{7FA4D177-AFB5-4C30-8573-B29915A7530F}" srcOrd="0" destOrd="0" presId="urn:microsoft.com/office/officeart/2009/layout/CirclePictureHierarchy"/>
    <dgm:cxn modelId="{8BC3F94C-73D5-47E2-815A-6CE80464EBFE}" type="presOf" srcId="{47BEA46C-27F7-4109-8CCE-BF2B6A27B315}" destId="{CEBFA5B3-6894-4004-B534-463E93E509D9}" srcOrd="0" destOrd="0" presId="urn:microsoft.com/office/officeart/2009/layout/CirclePictureHierarchy"/>
    <dgm:cxn modelId="{B9E4D289-ECC5-4D02-994E-09E2744397E0}" type="presOf" srcId="{E3666011-674E-4792-ACE8-1A562AB780A7}" destId="{9E39827C-AA20-41E7-940F-09E416A9E795}" srcOrd="0" destOrd="0" presId="urn:microsoft.com/office/officeart/2009/layout/CirclePictureHierarchy"/>
    <dgm:cxn modelId="{43F0F57D-8828-44D0-92F8-D0EF2005004E}" type="presOf" srcId="{F3C87CD0-6138-4EBD-9EC0-93B530F2F446}" destId="{DF239866-C4E4-4EBD-85FE-911548047791}" srcOrd="0" destOrd="0" presId="urn:microsoft.com/office/officeart/2009/layout/CirclePictureHierarchy"/>
    <dgm:cxn modelId="{0E846489-180B-4AD1-84C4-5D6B70ADC766}" type="presOf" srcId="{48040B6D-AD1D-471B-AB16-F93BABE5E73E}" destId="{8E8641FE-FF55-41FF-8F09-57A483FA4714}" srcOrd="0" destOrd="0" presId="urn:microsoft.com/office/officeart/2009/layout/CirclePictureHierarchy"/>
    <dgm:cxn modelId="{E527FFCB-912D-4B0D-B234-5ABBADF71864}" srcId="{F90EC6AB-7AB8-42E8-A4AE-D1DD72C2A6A1}" destId="{56022A0F-8E69-44EC-A820-0EC0563B4ACE}" srcOrd="1" destOrd="0" parTransId="{F3C87CD0-6138-4EBD-9EC0-93B530F2F446}" sibTransId="{4C03E58F-7D18-483D-9F12-44A2C0FEAE61}"/>
    <dgm:cxn modelId="{E6514D82-5F9C-4656-85CF-E900ADBB50A0}" srcId="{47BEA46C-27F7-4109-8CCE-BF2B6A27B315}" destId="{F90EC6AB-7AB8-42E8-A4AE-D1DD72C2A6A1}" srcOrd="0" destOrd="0" parTransId="{48040B6D-AD1D-471B-AB16-F93BABE5E73E}" sibTransId="{0AD42575-5C0F-47CA-954B-8AD57BF52D95}"/>
    <dgm:cxn modelId="{501EEF5D-1FC0-4E03-8A20-E30014B043EC}" srcId="{3B864D5A-28DD-42BD-9168-3D413CF072DB}" destId="{A948C574-B6B7-45FC-86B0-5E3200A54BEE}" srcOrd="0" destOrd="0" parTransId="{3EA98634-D362-4266-BF03-5D974AD468F7}" sibTransId="{6A260C11-4776-4210-9A35-F29E52B02ADF}"/>
    <dgm:cxn modelId="{2EA18A92-9744-42F9-986F-A98758D32352}" type="presOf" srcId="{C8DB684F-986C-4F83-A27C-32F10A0FC84A}" destId="{842535F1-E07B-4D2D-A4FF-AB6D970CD1A8}" srcOrd="0" destOrd="0" presId="urn:microsoft.com/office/officeart/2009/layout/CirclePictureHierarchy"/>
    <dgm:cxn modelId="{5BBF946A-3520-440A-BB72-E06FB73E9E93}" type="presOf" srcId="{2BDAA119-0E6A-48C5-BB4D-FFF0D8F3D3E4}" destId="{86F45B9C-29E0-4B73-A5FA-4CD33CCBB54B}" srcOrd="0" destOrd="0" presId="urn:microsoft.com/office/officeart/2009/layout/CirclePictureHierarchy"/>
    <dgm:cxn modelId="{3A466541-5D1A-41FB-8A70-F61522CD94AB}" srcId="{56022A0F-8E69-44EC-A820-0EC0563B4ACE}" destId="{3B864D5A-28DD-42BD-9168-3D413CF072DB}" srcOrd="0" destOrd="0" parTransId="{09CC8084-B564-46DB-B5B3-1F2699C1B672}" sibTransId="{6FCE90B9-047D-4405-916A-87C22A4449F8}"/>
    <dgm:cxn modelId="{76741D7E-281D-4FC5-92D5-61A4E40DA3C2}" type="presOf" srcId="{56022A0F-8E69-44EC-A820-0EC0563B4ACE}" destId="{106F3DFE-629A-4FF6-AD4C-A14B4AEE8DB6}" srcOrd="0" destOrd="0" presId="urn:microsoft.com/office/officeart/2009/layout/CirclePictureHierarchy"/>
    <dgm:cxn modelId="{88FC65A5-7CE0-455B-8F43-C0BE6AB560E1}" srcId="{F90EC6AB-7AB8-42E8-A4AE-D1DD72C2A6A1}" destId="{2D263811-F5FD-411B-820A-42F4697A951A}" srcOrd="0" destOrd="0" parTransId="{2BDAA119-0E6A-48C5-BB4D-FFF0D8F3D3E4}" sibTransId="{5EA10547-4DCF-4C4A-8A17-954F5E424359}"/>
    <dgm:cxn modelId="{A0116EA4-DB9F-4B1F-8BA3-15B921BB8BDC}" type="presOf" srcId="{3EA98634-D362-4266-BF03-5D974AD468F7}" destId="{B87361E5-000C-4AE4-831C-14E8B837093E}" srcOrd="0" destOrd="0" presId="urn:microsoft.com/office/officeart/2009/layout/CirclePictureHierarchy"/>
    <dgm:cxn modelId="{A75B62A2-365C-482F-B05A-82347A28F008}" type="presOf" srcId="{7E63FBAB-4635-449A-82FE-3703C4FAC202}" destId="{71CD9826-7AD8-4D93-B1E5-0A31E4E4DD76}" srcOrd="0" destOrd="0" presId="urn:microsoft.com/office/officeart/2009/layout/CirclePictureHierarchy"/>
    <dgm:cxn modelId="{90D76C4C-EFF8-4916-86AD-6590D5AD0185}" type="presOf" srcId="{2D263811-F5FD-411B-820A-42F4697A951A}" destId="{9B83AA65-FA8B-4102-AF16-D9CE600A3BEA}" srcOrd="0" destOrd="0" presId="urn:microsoft.com/office/officeart/2009/layout/CirclePictureHierarchy"/>
    <dgm:cxn modelId="{B9B9DBD1-8097-4F8B-BA8E-01986A7EF405}" type="presOf" srcId="{1E8E05FF-76AB-4953-BB83-74C020D8F93E}" destId="{C0B35AB6-FD63-4FC8-8035-F8F81DCFA3A0}" srcOrd="0" destOrd="0" presId="urn:microsoft.com/office/officeart/2009/layout/CirclePictureHierarchy"/>
    <dgm:cxn modelId="{26276DB4-A00B-47F3-9BE3-B0385768D7CC}" type="presOf" srcId="{F90EC6AB-7AB8-42E8-A4AE-D1DD72C2A6A1}" destId="{0AF9D915-3A7E-4CA5-9913-744213DEA66B}" srcOrd="0" destOrd="0" presId="urn:microsoft.com/office/officeart/2009/layout/CirclePictureHierarchy"/>
    <dgm:cxn modelId="{EFA2A2E5-0102-4422-9396-7A8047D84502}" type="presParOf" srcId="{71CD9826-7AD8-4D93-B1E5-0A31E4E4DD76}" destId="{4DF96D73-1AF1-4DCA-9830-B10EE5884358}" srcOrd="0" destOrd="0" presId="urn:microsoft.com/office/officeart/2009/layout/CirclePictureHierarchy"/>
    <dgm:cxn modelId="{19AE02E2-E020-434E-BC36-693AD3F250C2}" type="presParOf" srcId="{4DF96D73-1AF1-4DCA-9830-B10EE5884358}" destId="{C705771B-0457-401A-AF5A-DE6A59DCEA15}" srcOrd="0" destOrd="0" presId="urn:microsoft.com/office/officeart/2009/layout/CirclePictureHierarchy"/>
    <dgm:cxn modelId="{A439C691-C2BB-4551-9C0D-B7F68E76E700}" type="presParOf" srcId="{C705771B-0457-401A-AF5A-DE6A59DCEA15}" destId="{ABD1843F-7ED0-47BB-B6BF-1363785728AF}" srcOrd="0" destOrd="0" presId="urn:microsoft.com/office/officeart/2009/layout/CirclePictureHierarchy"/>
    <dgm:cxn modelId="{DFE62DC7-F344-4B04-876B-9DA41B1B1FF3}" type="presParOf" srcId="{C705771B-0457-401A-AF5A-DE6A59DCEA15}" destId="{CEBFA5B3-6894-4004-B534-463E93E509D9}" srcOrd="1" destOrd="0" presId="urn:microsoft.com/office/officeart/2009/layout/CirclePictureHierarchy"/>
    <dgm:cxn modelId="{0B8DD131-3AA1-457B-A472-25092C82B0BD}" type="presParOf" srcId="{4DF96D73-1AF1-4DCA-9830-B10EE5884358}" destId="{90C05817-BF1F-4F9E-9605-5F31421A43CA}" srcOrd="1" destOrd="0" presId="urn:microsoft.com/office/officeart/2009/layout/CirclePictureHierarchy"/>
    <dgm:cxn modelId="{CB9304FE-E999-4BF9-94C0-19DF993BA408}" type="presParOf" srcId="{90C05817-BF1F-4F9E-9605-5F31421A43CA}" destId="{8E8641FE-FF55-41FF-8F09-57A483FA4714}" srcOrd="0" destOrd="0" presId="urn:microsoft.com/office/officeart/2009/layout/CirclePictureHierarchy"/>
    <dgm:cxn modelId="{D8368E98-E547-44B7-A425-186A397B89D6}" type="presParOf" srcId="{90C05817-BF1F-4F9E-9605-5F31421A43CA}" destId="{E907F265-9FCB-4423-AC80-082A042D5CAD}" srcOrd="1" destOrd="0" presId="urn:microsoft.com/office/officeart/2009/layout/CirclePictureHierarchy"/>
    <dgm:cxn modelId="{C67E3844-84B3-4516-9EDF-EDBFA1E9E976}" type="presParOf" srcId="{E907F265-9FCB-4423-AC80-082A042D5CAD}" destId="{A6510A40-8B64-46C4-960D-4559BCEFAB37}" srcOrd="0" destOrd="0" presId="urn:microsoft.com/office/officeart/2009/layout/CirclePictureHierarchy"/>
    <dgm:cxn modelId="{2489704C-2E66-4E7C-9E32-955ECE4CF83F}" type="presParOf" srcId="{A6510A40-8B64-46C4-960D-4559BCEFAB37}" destId="{34953ACF-897A-4822-953E-E5B119F2855C}" srcOrd="0" destOrd="0" presId="urn:microsoft.com/office/officeart/2009/layout/CirclePictureHierarchy"/>
    <dgm:cxn modelId="{4751EFB9-DDA8-4EFA-B885-B49F17682216}" type="presParOf" srcId="{A6510A40-8B64-46C4-960D-4559BCEFAB37}" destId="{0AF9D915-3A7E-4CA5-9913-744213DEA66B}" srcOrd="1" destOrd="0" presId="urn:microsoft.com/office/officeart/2009/layout/CirclePictureHierarchy"/>
    <dgm:cxn modelId="{EDC77F04-6BA6-43E3-898B-88259E44FEC3}" type="presParOf" srcId="{E907F265-9FCB-4423-AC80-082A042D5CAD}" destId="{E4A34E67-3571-405D-A623-16F7CE2B86DA}" srcOrd="1" destOrd="0" presId="urn:microsoft.com/office/officeart/2009/layout/CirclePictureHierarchy"/>
    <dgm:cxn modelId="{4E6CDCA8-A3C8-4572-8354-DDD6650D19AE}" type="presParOf" srcId="{E4A34E67-3571-405D-A623-16F7CE2B86DA}" destId="{86F45B9C-29E0-4B73-A5FA-4CD33CCBB54B}" srcOrd="0" destOrd="0" presId="urn:microsoft.com/office/officeart/2009/layout/CirclePictureHierarchy"/>
    <dgm:cxn modelId="{01F8552C-05DE-4D44-9202-6AFE66A0BBBB}" type="presParOf" srcId="{E4A34E67-3571-405D-A623-16F7CE2B86DA}" destId="{9AA001C3-0C9E-4D62-9490-93927DF4982D}" srcOrd="1" destOrd="0" presId="urn:microsoft.com/office/officeart/2009/layout/CirclePictureHierarchy"/>
    <dgm:cxn modelId="{2CA2C68C-F450-4801-BCE6-7E652D445F6E}" type="presParOf" srcId="{9AA001C3-0C9E-4D62-9490-93927DF4982D}" destId="{D0786698-F7CB-43A0-8767-182AC982A287}" srcOrd="0" destOrd="0" presId="urn:microsoft.com/office/officeart/2009/layout/CirclePictureHierarchy"/>
    <dgm:cxn modelId="{7A606902-DE24-4B6B-9054-F9C5D39F4AF7}" type="presParOf" srcId="{D0786698-F7CB-43A0-8767-182AC982A287}" destId="{1A440240-1FDC-4444-840B-77C36133E937}" srcOrd="0" destOrd="0" presId="urn:microsoft.com/office/officeart/2009/layout/CirclePictureHierarchy"/>
    <dgm:cxn modelId="{B7E0CF9C-E1E8-4CFD-BDB9-8B2985A16520}" type="presParOf" srcId="{D0786698-F7CB-43A0-8767-182AC982A287}" destId="{9B83AA65-FA8B-4102-AF16-D9CE600A3BEA}" srcOrd="1" destOrd="0" presId="urn:microsoft.com/office/officeart/2009/layout/CirclePictureHierarchy"/>
    <dgm:cxn modelId="{DA0F90E1-4095-47B0-8268-FAE5526395A7}" type="presParOf" srcId="{9AA001C3-0C9E-4D62-9490-93927DF4982D}" destId="{6EDBD567-8F9F-495A-BCCA-427D5D4FDE2A}" srcOrd="1" destOrd="0" presId="urn:microsoft.com/office/officeart/2009/layout/CirclePictureHierarchy"/>
    <dgm:cxn modelId="{D3AAD689-0AC9-411D-BFBC-9F8B8BACA8D1}" type="presParOf" srcId="{E4A34E67-3571-405D-A623-16F7CE2B86DA}" destId="{DF239866-C4E4-4EBD-85FE-911548047791}" srcOrd="2" destOrd="0" presId="urn:microsoft.com/office/officeart/2009/layout/CirclePictureHierarchy"/>
    <dgm:cxn modelId="{3172D4C4-A5B0-4ED6-86A8-4A5A4CA5157F}" type="presParOf" srcId="{E4A34E67-3571-405D-A623-16F7CE2B86DA}" destId="{07E6CFA9-620C-447A-879D-8A4C82D7CB0B}" srcOrd="3" destOrd="0" presId="urn:microsoft.com/office/officeart/2009/layout/CirclePictureHierarchy"/>
    <dgm:cxn modelId="{7DF46663-48AE-4037-A712-995BEDEAE097}" type="presParOf" srcId="{07E6CFA9-620C-447A-879D-8A4C82D7CB0B}" destId="{7A937019-55EE-4D3D-A40B-13BDCBFB43E7}" srcOrd="0" destOrd="0" presId="urn:microsoft.com/office/officeart/2009/layout/CirclePictureHierarchy"/>
    <dgm:cxn modelId="{58D73C9F-72C5-418F-BC92-6B40B16D373D}" type="presParOf" srcId="{7A937019-55EE-4D3D-A40B-13BDCBFB43E7}" destId="{8220347A-879F-4846-A88B-A3B8C7563ADE}" srcOrd="0" destOrd="0" presId="urn:microsoft.com/office/officeart/2009/layout/CirclePictureHierarchy"/>
    <dgm:cxn modelId="{09991968-D325-43A0-B419-1887BB1A1F5B}" type="presParOf" srcId="{7A937019-55EE-4D3D-A40B-13BDCBFB43E7}" destId="{106F3DFE-629A-4FF6-AD4C-A14B4AEE8DB6}" srcOrd="1" destOrd="0" presId="urn:microsoft.com/office/officeart/2009/layout/CirclePictureHierarchy"/>
    <dgm:cxn modelId="{BDD86850-CE88-418E-87E9-87C987D395A6}" type="presParOf" srcId="{07E6CFA9-620C-447A-879D-8A4C82D7CB0B}" destId="{C9B31B10-1F8C-4152-A1B8-7C47679872DA}" srcOrd="1" destOrd="0" presId="urn:microsoft.com/office/officeart/2009/layout/CirclePictureHierarchy"/>
    <dgm:cxn modelId="{9D3EC050-6557-424C-A737-A25E32A94B9B}" type="presParOf" srcId="{C9B31B10-1F8C-4152-A1B8-7C47679872DA}" destId="{D572E014-C8D7-46A6-B522-74CBB9163DCE}" srcOrd="0" destOrd="0" presId="urn:microsoft.com/office/officeart/2009/layout/CirclePictureHierarchy"/>
    <dgm:cxn modelId="{D2BF7308-A616-4DB2-8525-E8EE7B9ACAFD}" type="presParOf" srcId="{C9B31B10-1F8C-4152-A1B8-7C47679872DA}" destId="{411FBFAE-FF23-4706-8DA3-3A5D81C0423C}" srcOrd="1" destOrd="0" presId="urn:microsoft.com/office/officeart/2009/layout/CirclePictureHierarchy"/>
    <dgm:cxn modelId="{223AB86D-A429-411C-B769-F3888C8EF868}" type="presParOf" srcId="{411FBFAE-FF23-4706-8DA3-3A5D81C0423C}" destId="{83A8D9A0-E8A5-4E28-AF83-2E1A20205101}" srcOrd="0" destOrd="0" presId="urn:microsoft.com/office/officeart/2009/layout/CirclePictureHierarchy"/>
    <dgm:cxn modelId="{D641EFD8-0026-4B63-BAF4-D17F50CE9E05}" type="presParOf" srcId="{83A8D9A0-E8A5-4E28-AF83-2E1A20205101}" destId="{4E7A8E21-A86D-46AA-B763-A48E3CD5FFA6}" srcOrd="0" destOrd="0" presId="urn:microsoft.com/office/officeart/2009/layout/CirclePictureHierarchy"/>
    <dgm:cxn modelId="{A5E55FAD-1BBE-4B96-ABBD-33D70E63E27B}" type="presParOf" srcId="{83A8D9A0-E8A5-4E28-AF83-2E1A20205101}" destId="{7FA4D177-AFB5-4C30-8573-B29915A7530F}" srcOrd="1" destOrd="0" presId="urn:microsoft.com/office/officeart/2009/layout/CirclePictureHierarchy"/>
    <dgm:cxn modelId="{7C0505E3-FA7E-4B18-9053-D8281792B899}" type="presParOf" srcId="{411FBFAE-FF23-4706-8DA3-3A5D81C0423C}" destId="{3608570D-FB96-4E5D-82DA-7428CFBEB15C}" srcOrd="1" destOrd="0" presId="urn:microsoft.com/office/officeart/2009/layout/CirclePictureHierarchy"/>
    <dgm:cxn modelId="{3D2946C2-CA12-41C8-B4D2-F1A44649D23D}" type="presParOf" srcId="{3608570D-FB96-4E5D-82DA-7428CFBEB15C}" destId="{B87361E5-000C-4AE4-831C-14E8B837093E}" srcOrd="0" destOrd="0" presId="urn:microsoft.com/office/officeart/2009/layout/CirclePictureHierarchy"/>
    <dgm:cxn modelId="{BB647A5A-BAF6-4174-AA59-439097B6C338}" type="presParOf" srcId="{3608570D-FB96-4E5D-82DA-7428CFBEB15C}" destId="{710D8446-5633-4313-97B9-58BFFE74EEE6}" srcOrd="1" destOrd="0" presId="urn:microsoft.com/office/officeart/2009/layout/CirclePictureHierarchy"/>
    <dgm:cxn modelId="{925BFDA5-B938-4F91-9164-45D50041949E}" type="presParOf" srcId="{710D8446-5633-4313-97B9-58BFFE74EEE6}" destId="{A332E10A-94F2-467E-9B5E-7A4FE5213607}" srcOrd="0" destOrd="0" presId="urn:microsoft.com/office/officeart/2009/layout/CirclePictureHierarchy"/>
    <dgm:cxn modelId="{7352237E-5125-42DA-92BE-374BC7FC4546}" type="presParOf" srcId="{A332E10A-94F2-467E-9B5E-7A4FE5213607}" destId="{AA56D470-FE4A-4F70-9A00-088D537B1213}" srcOrd="0" destOrd="0" presId="urn:microsoft.com/office/officeart/2009/layout/CirclePictureHierarchy"/>
    <dgm:cxn modelId="{06CDCC58-6260-4AC9-9C64-4AD4144C6F5A}" type="presParOf" srcId="{A332E10A-94F2-467E-9B5E-7A4FE5213607}" destId="{5B06C870-2013-486E-8AF8-0677C3F0CA6A}" srcOrd="1" destOrd="0" presId="urn:microsoft.com/office/officeart/2009/layout/CirclePictureHierarchy"/>
    <dgm:cxn modelId="{458F3C75-984A-4C3B-9E4B-EB814CB7FA2E}" type="presParOf" srcId="{710D8446-5633-4313-97B9-58BFFE74EEE6}" destId="{E1B44FE4-2167-4270-A222-F6FE0C93CE51}" srcOrd="1" destOrd="0" presId="urn:microsoft.com/office/officeart/2009/layout/CirclePictureHierarchy"/>
    <dgm:cxn modelId="{E71DA2D7-3A79-4264-9AC5-FF4BF3740B77}" type="presParOf" srcId="{90C05817-BF1F-4F9E-9605-5F31421A43CA}" destId="{842535F1-E07B-4D2D-A4FF-AB6D970CD1A8}" srcOrd="2" destOrd="0" presId="urn:microsoft.com/office/officeart/2009/layout/CirclePictureHierarchy"/>
    <dgm:cxn modelId="{CC3E255A-2D10-4E96-B925-F2D8B7E5112B}" type="presParOf" srcId="{90C05817-BF1F-4F9E-9605-5F31421A43CA}" destId="{E61AF54E-8F7C-434A-AF1C-2392021D85D2}" srcOrd="3" destOrd="0" presId="urn:microsoft.com/office/officeart/2009/layout/CirclePictureHierarchy"/>
    <dgm:cxn modelId="{A75B3788-D587-4571-A414-C414FD780413}" type="presParOf" srcId="{E61AF54E-8F7C-434A-AF1C-2392021D85D2}" destId="{0157D73E-49B6-4D12-9C02-7D933707F3DE}" srcOrd="0" destOrd="0" presId="urn:microsoft.com/office/officeart/2009/layout/CirclePictureHierarchy"/>
    <dgm:cxn modelId="{706D48FC-CA34-450D-9B3A-6A55C928DDC1}" type="presParOf" srcId="{0157D73E-49B6-4D12-9C02-7D933707F3DE}" destId="{C7970685-FA1F-484D-BE61-DCA72B6C24E9}" srcOrd="0" destOrd="0" presId="urn:microsoft.com/office/officeart/2009/layout/CirclePictureHierarchy"/>
    <dgm:cxn modelId="{7E46373E-3C29-4C72-82EB-4149BBA6279E}" type="presParOf" srcId="{0157D73E-49B6-4D12-9C02-7D933707F3DE}" destId="{9E39827C-AA20-41E7-940F-09E416A9E795}" srcOrd="1" destOrd="0" presId="urn:microsoft.com/office/officeart/2009/layout/CirclePictureHierarchy"/>
    <dgm:cxn modelId="{A3B29EF6-8256-4972-ADF1-E6E9B5CDB594}" type="presParOf" srcId="{E61AF54E-8F7C-434A-AF1C-2392021D85D2}" destId="{BA2AEF0B-84D2-4E3A-AE70-5126787B35B2}" srcOrd="1" destOrd="0" presId="urn:microsoft.com/office/officeart/2009/layout/CirclePictureHierarchy"/>
    <dgm:cxn modelId="{87318F3F-D6F0-4C75-A7D5-664390DA0ED3}" type="presParOf" srcId="{BA2AEF0B-84D2-4E3A-AE70-5126787B35B2}" destId="{75606249-93F1-456B-8EF6-3F048994C545}" srcOrd="0" destOrd="0" presId="urn:microsoft.com/office/officeart/2009/layout/CirclePictureHierarchy"/>
    <dgm:cxn modelId="{16162F29-327C-4E85-A9ED-DD342AEAC53C}" type="presParOf" srcId="{BA2AEF0B-84D2-4E3A-AE70-5126787B35B2}" destId="{5D623F66-D96D-4858-A995-9C97C3334213}" srcOrd="1" destOrd="0" presId="urn:microsoft.com/office/officeart/2009/layout/CirclePictureHierarchy"/>
    <dgm:cxn modelId="{343808AE-4B29-407C-BE37-99A98990F60A}" type="presParOf" srcId="{5D623F66-D96D-4858-A995-9C97C3334213}" destId="{D274B980-B596-497A-923D-A24B269D5877}" srcOrd="0" destOrd="0" presId="urn:microsoft.com/office/officeart/2009/layout/CirclePictureHierarchy"/>
    <dgm:cxn modelId="{41FFC78F-B087-47CC-B155-17884205DD80}" type="presParOf" srcId="{D274B980-B596-497A-923D-A24B269D5877}" destId="{5E13B9B1-EBC3-4CD3-9872-805B55E0A7D6}" srcOrd="0" destOrd="0" presId="urn:microsoft.com/office/officeart/2009/layout/CirclePictureHierarchy"/>
    <dgm:cxn modelId="{F6D0D6C0-2653-4572-A039-C4E814F0B81B}" type="presParOf" srcId="{D274B980-B596-497A-923D-A24B269D5877}" destId="{C0B35AB6-FD63-4FC8-8035-F8F81DCFA3A0}" srcOrd="1" destOrd="0" presId="urn:microsoft.com/office/officeart/2009/layout/CirclePictureHierarchy"/>
    <dgm:cxn modelId="{17233C72-A965-4E1A-8B11-D9FF54BB7ED7}" type="presParOf" srcId="{5D623F66-D96D-4858-A995-9C97C3334213}" destId="{9BCD5D77-06DF-4D0A-B39F-4D4D19275D45}" srcOrd="1" destOrd="0" presId="urn:microsoft.com/office/officeart/2009/layout/CirclePictureHierarchy"/>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EA252BD-4EBF-4F20-94C8-BBCA1A8D0798}">
      <dsp:nvSpPr>
        <dsp:cNvPr id="0" name=""/>
        <dsp:cNvSpPr/>
      </dsp:nvSpPr>
      <dsp:spPr>
        <a:xfrm>
          <a:off x="5599" y="1660586"/>
          <a:ext cx="1555627" cy="1555627"/>
        </a:xfrm>
        <a:prstGeom prst="ellipse">
          <a:avLst/>
        </a:prstGeom>
        <a:solidFill>
          <a:schemeClr val="tx1">
            <a:lumMod val="65000"/>
            <a:lumOff val="3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en-US" sz="6500" kern="1200" dirty="0" smtClean="0"/>
            <a:t> </a:t>
          </a:r>
          <a:endParaRPr lang="en-US" sz="6500" kern="1200" dirty="0"/>
        </a:p>
      </dsp:txBody>
      <dsp:txXfrm>
        <a:off x="5599" y="1660586"/>
        <a:ext cx="1555627" cy="1555627"/>
      </dsp:txXfrm>
    </dsp:sp>
    <dsp:sp modelId="{5506D057-A871-4805-82AD-67B730412317}">
      <dsp:nvSpPr>
        <dsp:cNvPr id="0" name=""/>
        <dsp:cNvSpPr/>
      </dsp:nvSpPr>
      <dsp:spPr>
        <a:xfrm>
          <a:off x="1687544" y="1987267"/>
          <a:ext cx="902264" cy="902264"/>
        </a:xfrm>
        <a:prstGeom prst="mathPlus">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1687544" y="1987267"/>
        <a:ext cx="902264" cy="902264"/>
      </dsp:txXfrm>
    </dsp:sp>
    <dsp:sp modelId="{B46D1F60-7EDE-4514-83ED-424A3527C306}">
      <dsp:nvSpPr>
        <dsp:cNvPr id="0" name=""/>
        <dsp:cNvSpPr/>
      </dsp:nvSpPr>
      <dsp:spPr>
        <a:xfrm>
          <a:off x="2716125" y="1660586"/>
          <a:ext cx="1555627" cy="1555627"/>
        </a:xfrm>
        <a:prstGeom prst="ellipse">
          <a:avLst/>
        </a:prstGeom>
        <a:solidFill>
          <a:schemeClr val="tx1">
            <a:lumMod val="65000"/>
            <a:lumOff val="3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en-US" sz="6500" kern="1200" dirty="0" smtClean="0"/>
            <a:t> </a:t>
          </a:r>
          <a:endParaRPr lang="en-US" sz="6500" kern="1200" dirty="0"/>
        </a:p>
      </dsp:txBody>
      <dsp:txXfrm>
        <a:off x="2716125" y="1660586"/>
        <a:ext cx="1555627" cy="1555627"/>
      </dsp:txXfrm>
    </dsp:sp>
    <dsp:sp modelId="{9281EC85-E685-4C01-8F26-14566506DA10}">
      <dsp:nvSpPr>
        <dsp:cNvPr id="0" name=""/>
        <dsp:cNvSpPr/>
      </dsp:nvSpPr>
      <dsp:spPr>
        <a:xfrm>
          <a:off x="4398069" y="1987267"/>
          <a:ext cx="902264" cy="902264"/>
        </a:xfrm>
        <a:prstGeom prst="mathPlus">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4398069" y="1987267"/>
        <a:ext cx="902264" cy="902264"/>
      </dsp:txXfrm>
    </dsp:sp>
    <dsp:sp modelId="{A4E60773-6B4A-429A-AD94-AFAADD2511CA}">
      <dsp:nvSpPr>
        <dsp:cNvPr id="0" name=""/>
        <dsp:cNvSpPr/>
      </dsp:nvSpPr>
      <dsp:spPr>
        <a:xfrm>
          <a:off x="5426651" y="1660586"/>
          <a:ext cx="1555627" cy="1555627"/>
        </a:xfrm>
        <a:prstGeom prst="ellipse">
          <a:avLst/>
        </a:prstGeom>
        <a:solidFill>
          <a:schemeClr val="tx1">
            <a:lumMod val="65000"/>
            <a:lumOff val="3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endParaRPr lang="en-US" sz="6500" kern="1200"/>
        </a:p>
      </dsp:txBody>
      <dsp:txXfrm>
        <a:off x="5426651" y="1660586"/>
        <a:ext cx="1555627" cy="1555627"/>
      </dsp:txXfrm>
    </dsp:sp>
    <dsp:sp modelId="{F4E29824-58F2-48DC-A243-BE5C0E126FBF}">
      <dsp:nvSpPr>
        <dsp:cNvPr id="0" name=""/>
        <dsp:cNvSpPr/>
      </dsp:nvSpPr>
      <dsp:spPr>
        <a:xfrm>
          <a:off x="7108595" y="1987267"/>
          <a:ext cx="902264" cy="902264"/>
        </a:xfrm>
        <a:prstGeom prst="mathEqual">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89100">
            <a:lnSpc>
              <a:spcPct val="90000"/>
            </a:lnSpc>
            <a:spcBef>
              <a:spcPct val="0"/>
            </a:spcBef>
            <a:spcAft>
              <a:spcPct val="35000"/>
            </a:spcAft>
          </a:pPr>
          <a:endParaRPr lang="en-US" sz="3800" kern="1200"/>
        </a:p>
      </dsp:txBody>
      <dsp:txXfrm>
        <a:off x="7108595" y="1987267"/>
        <a:ext cx="902264" cy="902264"/>
      </dsp:txXfrm>
    </dsp:sp>
    <dsp:sp modelId="{C4AE82C8-B9B8-48B6-B2F4-F8251516BD66}">
      <dsp:nvSpPr>
        <dsp:cNvPr id="0" name=""/>
        <dsp:cNvSpPr/>
      </dsp:nvSpPr>
      <dsp:spPr>
        <a:xfrm>
          <a:off x="8137176" y="1660586"/>
          <a:ext cx="1555627" cy="1555627"/>
        </a:xfrm>
        <a:prstGeom prst="ellipse">
          <a:avLst/>
        </a:prstGeom>
        <a:solidFill>
          <a:schemeClr val="tx1">
            <a:lumMod val="65000"/>
            <a:lumOff val="3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en-US" sz="6500" kern="1200" dirty="0" smtClean="0"/>
            <a:t> </a:t>
          </a:r>
          <a:endParaRPr lang="en-US" sz="6500" kern="1200" dirty="0"/>
        </a:p>
      </dsp:txBody>
      <dsp:txXfrm>
        <a:off x="8137176" y="1660586"/>
        <a:ext cx="1555627" cy="1555627"/>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FF22C34-7C14-43FB-AE9E-F604E13BE935}">
      <dsp:nvSpPr>
        <dsp:cNvPr id="0" name=""/>
        <dsp:cNvSpPr/>
      </dsp:nvSpPr>
      <dsp:spPr>
        <a:xfrm>
          <a:off x="657482" y="1397086"/>
          <a:ext cx="3815751" cy="1257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smtClean="0">
              <a:solidFill>
                <a:schemeClr val="tx1">
                  <a:lumMod val="75000"/>
                  <a:lumOff val="25000"/>
                </a:schemeClr>
              </a:solidFill>
              <a:latin typeface="Calibri" panose="020F0502020204030204" pitchFamily="34" charset="0"/>
            </a:rPr>
            <a:t>Add title</a:t>
          </a:r>
          <a:endParaRPr lang="en-US" sz="2400" kern="1200" dirty="0">
            <a:solidFill>
              <a:schemeClr val="tx1">
                <a:lumMod val="75000"/>
                <a:lumOff val="25000"/>
              </a:schemeClr>
            </a:solidFill>
            <a:latin typeface="Calibri" panose="020F0502020204030204" pitchFamily="34" charset="0"/>
          </a:endParaRPr>
        </a:p>
      </dsp:txBody>
      <dsp:txXfrm>
        <a:off x="657482" y="1397086"/>
        <a:ext cx="3815751" cy="1257463"/>
      </dsp:txXfrm>
    </dsp:sp>
    <dsp:sp modelId="{D409B525-6221-4071-B9C0-C821B93C475F}">
      <dsp:nvSpPr>
        <dsp:cNvPr id="0" name=""/>
        <dsp:cNvSpPr/>
      </dsp:nvSpPr>
      <dsp:spPr>
        <a:xfrm>
          <a:off x="1063558" y="1192649"/>
          <a:ext cx="303525" cy="303525"/>
        </a:xfrm>
        <a:prstGeom prst="ellipse">
          <a:avLst/>
        </a:prstGeom>
        <a:solidFill>
          <a:schemeClr val="tx1">
            <a:lumMod val="85000"/>
            <a:lumOff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3DC123-538E-4B91-96A6-AE1FF02DF684}">
      <dsp:nvSpPr>
        <dsp:cNvPr id="0" name=""/>
        <dsp:cNvSpPr/>
      </dsp:nvSpPr>
      <dsp:spPr>
        <a:xfrm>
          <a:off x="1168144" y="562894"/>
          <a:ext cx="719884" cy="719884"/>
        </a:xfrm>
        <a:prstGeom prst="ellipse">
          <a:avLst/>
        </a:prstGeom>
        <a:solidFill>
          <a:schemeClr val="tx1">
            <a:lumMod val="50000"/>
            <a:lumOff val="5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0540229-AD05-47F6-9682-82DE9666E980}">
      <dsp:nvSpPr>
        <dsp:cNvPr id="0" name=""/>
        <dsp:cNvSpPr/>
      </dsp:nvSpPr>
      <dsp:spPr>
        <a:xfrm>
          <a:off x="2004835" y="826752"/>
          <a:ext cx="625611" cy="625611"/>
        </a:xfrm>
        <a:prstGeom prst="ellipse">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D5AFA2-5A46-49BD-9A55-48E048F2E3DB}">
      <dsp:nvSpPr>
        <dsp:cNvPr id="0" name=""/>
        <dsp:cNvSpPr/>
      </dsp:nvSpPr>
      <dsp:spPr>
        <a:xfrm>
          <a:off x="2064601" y="497023"/>
          <a:ext cx="303525" cy="303525"/>
        </a:xfrm>
        <a:prstGeom prst="ellipse">
          <a:avLst/>
        </a:prstGeom>
        <a:solidFill>
          <a:schemeClr val="tx1">
            <a:lumMod val="85000"/>
            <a:lumOff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A0A34E-82ED-4BF3-9405-4D2E7A009AEB}">
      <dsp:nvSpPr>
        <dsp:cNvPr id="0" name=""/>
        <dsp:cNvSpPr/>
      </dsp:nvSpPr>
      <dsp:spPr>
        <a:xfrm>
          <a:off x="2352889" y="37291"/>
          <a:ext cx="303525" cy="303525"/>
        </a:xfrm>
        <a:prstGeom prst="ellipse">
          <a:avLst/>
        </a:prstGeom>
        <a:noFill/>
        <a:ln w="12700" cap="flat" cmpd="sng" algn="ctr">
          <a:solidFill>
            <a:schemeClr val="tx1">
              <a:lumMod val="75000"/>
              <a:lumOff val="25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5FF5C7-2630-4A6A-9068-BA77D102CD5C}">
      <dsp:nvSpPr>
        <dsp:cNvPr id="0" name=""/>
        <dsp:cNvSpPr/>
      </dsp:nvSpPr>
      <dsp:spPr>
        <a:xfrm>
          <a:off x="3032787" y="334746"/>
          <a:ext cx="303525" cy="303525"/>
        </a:xfrm>
        <a:prstGeom prst="ellipse">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3C60BE-49FB-4313-A26F-128FFC1FF6A5}">
      <dsp:nvSpPr>
        <dsp:cNvPr id="0" name=""/>
        <dsp:cNvSpPr/>
      </dsp:nvSpPr>
      <dsp:spPr>
        <a:xfrm>
          <a:off x="3107914" y="954164"/>
          <a:ext cx="476968" cy="476968"/>
        </a:xfrm>
        <a:prstGeom prst="ellipse">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E97039-6B16-4D50-99DB-F988D9D21DC4}">
      <dsp:nvSpPr>
        <dsp:cNvPr id="0" name=""/>
        <dsp:cNvSpPr/>
      </dsp:nvSpPr>
      <dsp:spPr>
        <a:xfrm>
          <a:off x="3712343" y="1055059"/>
          <a:ext cx="631633" cy="631633"/>
        </a:xfrm>
        <a:prstGeom prst="ellipse">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B0EEF0-C99D-4D51-BAF2-15B6004C8B5B}">
      <dsp:nvSpPr>
        <dsp:cNvPr id="0" name=""/>
        <dsp:cNvSpPr/>
      </dsp:nvSpPr>
      <dsp:spPr>
        <a:xfrm>
          <a:off x="3573636" y="674989"/>
          <a:ext cx="303525" cy="303525"/>
        </a:xfrm>
        <a:prstGeom prst="ellipse">
          <a:avLst/>
        </a:prstGeom>
        <a:solidFill>
          <a:schemeClr val="tx1">
            <a:lumMod val="85000"/>
            <a:lumOff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31541D-97BA-4C57-A2F7-EC5F232793A7}">
      <dsp:nvSpPr>
        <dsp:cNvPr id="0" name=""/>
        <dsp:cNvSpPr/>
      </dsp:nvSpPr>
      <dsp:spPr>
        <a:xfrm>
          <a:off x="2565905" y="251371"/>
          <a:ext cx="780494" cy="780494"/>
        </a:xfrm>
        <a:prstGeom prst="ellipse">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D3A353-1C0E-4D8B-93BA-CC4B09185B19}">
      <dsp:nvSpPr>
        <dsp:cNvPr id="0" name=""/>
        <dsp:cNvSpPr/>
      </dsp:nvSpPr>
      <dsp:spPr>
        <a:xfrm>
          <a:off x="440678" y="2204464"/>
          <a:ext cx="303525" cy="303525"/>
        </a:xfrm>
        <a:prstGeom prst="ellipse">
          <a:avLst/>
        </a:prstGeom>
        <a:noFill/>
        <a:ln w="12700" cap="flat" cmpd="sng" algn="ctr">
          <a:solidFill>
            <a:schemeClr val="tx1">
              <a:lumMod val="75000"/>
              <a:lumOff val="25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9B34B6-EFDC-499E-AD37-A35C8DFF5080}">
      <dsp:nvSpPr>
        <dsp:cNvPr id="0" name=""/>
        <dsp:cNvSpPr/>
      </dsp:nvSpPr>
      <dsp:spPr>
        <a:xfrm>
          <a:off x="958969" y="2530643"/>
          <a:ext cx="476968" cy="476968"/>
        </a:xfrm>
        <a:prstGeom prst="ellipse">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21A320-698E-433C-B87D-B029C56067B0}">
      <dsp:nvSpPr>
        <dsp:cNvPr id="0" name=""/>
        <dsp:cNvSpPr/>
      </dsp:nvSpPr>
      <dsp:spPr>
        <a:xfrm>
          <a:off x="1415651" y="2733542"/>
          <a:ext cx="693773" cy="693773"/>
        </a:xfrm>
        <a:prstGeom prst="ellipse">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E70686-E7A1-4103-9F9B-D9DD314B9A90}">
      <dsp:nvSpPr>
        <dsp:cNvPr id="0" name=""/>
        <dsp:cNvSpPr/>
      </dsp:nvSpPr>
      <dsp:spPr>
        <a:xfrm>
          <a:off x="2225409" y="3479272"/>
          <a:ext cx="303525" cy="303525"/>
        </a:xfrm>
        <a:prstGeom prst="ellipse">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B3EEE3-6C8F-4D59-9F76-9336A679F527}">
      <dsp:nvSpPr>
        <dsp:cNvPr id="0" name=""/>
        <dsp:cNvSpPr/>
      </dsp:nvSpPr>
      <dsp:spPr>
        <a:xfrm flipH="1" flipV="1">
          <a:off x="2118138" y="2490317"/>
          <a:ext cx="731016" cy="731016"/>
        </a:xfrm>
        <a:prstGeom prst="ellipse">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BAB597-B76A-43F8-BA68-755E48797927}">
      <dsp:nvSpPr>
        <dsp:cNvPr id="0" name=""/>
        <dsp:cNvSpPr/>
      </dsp:nvSpPr>
      <dsp:spPr>
        <a:xfrm>
          <a:off x="2318594" y="3232099"/>
          <a:ext cx="303525" cy="303525"/>
        </a:xfrm>
        <a:prstGeom prst="ellipse">
          <a:avLst/>
        </a:prstGeom>
        <a:solidFill>
          <a:schemeClr val="tx1">
            <a:lumMod val="85000"/>
            <a:lumOff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DF53EA-43D7-4C40-97D8-2D0F11D4CF84}">
      <dsp:nvSpPr>
        <dsp:cNvPr id="0" name=""/>
        <dsp:cNvSpPr/>
      </dsp:nvSpPr>
      <dsp:spPr>
        <a:xfrm>
          <a:off x="2872310" y="2761342"/>
          <a:ext cx="739562" cy="739562"/>
        </a:xfrm>
        <a:prstGeom prst="ellipse">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5A8C3A-5BC4-48CA-B457-5902504320E6}">
      <dsp:nvSpPr>
        <dsp:cNvPr id="0" name=""/>
        <dsp:cNvSpPr/>
      </dsp:nvSpPr>
      <dsp:spPr>
        <a:xfrm>
          <a:off x="3661140" y="2462416"/>
          <a:ext cx="629909" cy="629909"/>
        </a:xfrm>
        <a:prstGeom prst="ellipse">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504DB31-4071-4520-B3A6-42C90A444DFA}">
      <dsp:nvSpPr>
        <dsp:cNvPr id="0" name=""/>
        <dsp:cNvSpPr/>
      </dsp:nvSpPr>
      <dsp:spPr>
        <a:xfrm>
          <a:off x="241606" y="0"/>
          <a:ext cx="2132619" cy="2132619"/>
        </a:xfrm>
        <a:prstGeom prst="ellipse">
          <a:avLst/>
        </a:prstGeom>
        <a:solidFill>
          <a:schemeClr val="tx1">
            <a:lumMod val="75000"/>
            <a:lumOff val="2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endParaRPr lang="en-US" sz="1100" b="1" kern="1200" dirty="0"/>
        </a:p>
      </dsp:txBody>
      <dsp:txXfrm>
        <a:off x="1009775" y="106630"/>
        <a:ext cx="596280" cy="319892"/>
      </dsp:txXfrm>
    </dsp:sp>
    <dsp:sp modelId="{38AED138-7E9F-4D17-8C00-1A54A0157ACD}">
      <dsp:nvSpPr>
        <dsp:cNvPr id="0" name=""/>
        <dsp:cNvSpPr/>
      </dsp:nvSpPr>
      <dsp:spPr>
        <a:xfrm>
          <a:off x="454867" y="426523"/>
          <a:ext cx="1706095" cy="1706095"/>
        </a:xfrm>
        <a:prstGeom prst="ellipse">
          <a:avLst/>
        </a:prstGeom>
        <a:solidFill>
          <a:schemeClr val="tx1">
            <a:lumMod val="65000"/>
            <a:lumOff val="3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endParaRPr lang="en-US" sz="1000" b="1" kern="1200" dirty="0"/>
        </a:p>
      </dsp:txBody>
      <dsp:txXfrm>
        <a:off x="1009775" y="528889"/>
        <a:ext cx="596280" cy="307097"/>
      </dsp:txXfrm>
    </dsp:sp>
    <dsp:sp modelId="{E300FB00-4B93-4E94-A78E-AD9F281E080B}">
      <dsp:nvSpPr>
        <dsp:cNvPr id="0" name=""/>
        <dsp:cNvSpPr/>
      </dsp:nvSpPr>
      <dsp:spPr>
        <a:xfrm>
          <a:off x="668129" y="853047"/>
          <a:ext cx="1279571" cy="1279571"/>
        </a:xfrm>
        <a:prstGeom prst="ellipse">
          <a:avLst/>
        </a:prstGeom>
        <a:solidFill>
          <a:schemeClr val="tx1">
            <a:lumMod val="50000"/>
            <a:lumOff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endParaRPr lang="en-US" sz="1000" b="1" kern="1200" dirty="0"/>
        </a:p>
      </dsp:txBody>
      <dsp:txXfrm>
        <a:off x="1009775" y="949015"/>
        <a:ext cx="596280" cy="287903"/>
      </dsp:txXfrm>
    </dsp:sp>
    <dsp:sp modelId="{73D34EB8-FAC1-4145-AA07-B146152380FE}">
      <dsp:nvSpPr>
        <dsp:cNvPr id="0" name=""/>
        <dsp:cNvSpPr/>
      </dsp:nvSpPr>
      <dsp:spPr>
        <a:xfrm>
          <a:off x="881391" y="1279571"/>
          <a:ext cx="853047" cy="853047"/>
        </a:xfrm>
        <a:prstGeom prst="ellipse">
          <a:avLst/>
        </a:prstGeom>
        <a:solidFill>
          <a:schemeClr val="bg1">
            <a:lumMod val="6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endParaRPr lang="en-US" sz="1500" b="1" kern="1200" dirty="0"/>
        </a:p>
      </dsp:txBody>
      <dsp:txXfrm>
        <a:off x="1006317" y="1492833"/>
        <a:ext cx="603195" cy="426523"/>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CB7D694-EDA6-4916-867C-5192872F88B3}">
      <dsp:nvSpPr>
        <dsp:cNvPr id="0" name=""/>
        <dsp:cNvSpPr/>
      </dsp:nvSpPr>
      <dsp:spPr>
        <a:xfrm>
          <a:off x="751014" y="154032"/>
          <a:ext cx="2076839" cy="2076839"/>
        </a:xfrm>
        <a:prstGeom prst="pie">
          <a:avLst>
            <a:gd name="adj1" fmla="val 16200000"/>
            <a:gd name="adj2" fmla="val 0"/>
          </a:avLst>
        </a:prstGeom>
        <a:solidFill>
          <a:schemeClr val="tx1">
            <a:lumMod val="75000"/>
            <a:lumOff val="2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990" tIns="46990" rIns="46990" bIns="46990" numCol="1" spcCol="1270" anchor="ctr" anchorCtr="0">
          <a:noAutofit/>
        </a:bodyPr>
        <a:lstStyle/>
        <a:p>
          <a:pPr lvl="0" algn="ctr" defTabSz="1644650">
            <a:lnSpc>
              <a:spcPct val="90000"/>
            </a:lnSpc>
            <a:spcBef>
              <a:spcPct val="0"/>
            </a:spcBef>
            <a:spcAft>
              <a:spcPct val="35000"/>
            </a:spcAft>
          </a:pPr>
          <a:endParaRPr lang="en-US" sz="3700" b="1" kern="1200" dirty="0"/>
        </a:p>
      </dsp:txBody>
      <dsp:txXfrm>
        <a:off x="1813169" y="538247"/>
        <a:ext cx="766452" cy="618107"/>
      </dsp:txXfrm>
    </dsp:sp>
    <dsp:sp modelId="{B067A54F-C698-447E-A0F6-87123CB7871C}">
      <dsp:nvSpPr>
        <dsp:cNvPr id="0" name=""/>
        <dsp:cNvSpPr/>
      </dsp:nvSpPr>
      <dsp:spPr>
        <a:xfrm>
          <a:off x="663490" y="241556"/>
          <a:ext cx="2076839" cy="2076839"/>
        </a:xfrm>
        <a:prstGeom prst="pie">
          <a:avLst>
            <a:gd name="adj1" fmla="val 0"/>
            <a:gd name="adj2" fmla="val 5400000"/>
          </a:avLst>
        </a:prstGeom>
        <a:solidFill>
          <a:schemeClr val="tx1">
            <a:lumMod val="65000"/>
            <a:lumOff val="3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990" tIns="46990" rIns="46990" bIns="46990" numCol="1" spcCol="1270" anchor="ctr" anchorCtr="0">
          <a:noAutofit/>
        </a:bodyPr>
        <a:lstStyle/>
        <a:p>
          <a:pPr lvl="0" algn="ctr" defTabSz="1644650">
            <a:lnSpc>
              <a:spcPct val="90000"/>
            </a:lnSpc>
            <a:spcBef>
              <a:spcPct val="0"/>
            </a:spcBef>
            <a:spcAft>
              <a:spcPct val="35000"/>
            </a:spcAft>
          </a:pPr>
          <a:endParaRPr lang="en-US" sz="3700" b="1" kern="1200" dirty="0"/>
        </a:p>
      </dsp:txBody>
      <dsp:txXfrm>
        <a:off x="1738996" y="1317062"/>
        <a:ext cx="766452" cy="618107"/>
      </dsp:txXfrm>
    </dsp:sp>
    <dsp:sp modelId="{AB0B2B14-8CA3-49D1-91C4-60BA4AC95E39}">
      <dsp:nvSpPr>
        <dsp:cNvPr id="0" name=""/>
        <dsp:cNvSpPr/>
      </dsp:nvSpPr>
      <dsp:spPr>
        <a:xfrm>
          <a:off x="663490" y="241556"/>
          <a:ext cx="2076839" cy="2076839"/>
        </a:xfrm>
        <a:prstGeom prst="pie">
          <a:avLst>
            <a:gd name="adj1" fmla="val 5400000"/>
            <a:gd name="adj2" fmla="val 10800000"/>
          </a:avLst>
        </a:prstGeom>
        <a:solidFill>
          <a:schemeClr val="tx1">
            <a:lumMod val="50000"/>
            <a:lumOff val="5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990" tIns="46990" rIns="46990" bIns="46990" numCol="1" spcCol="1270" anchor="ctr" anchorCtr="0">
          <a:noAutofit/>
        </a:bodyPr>
        <a:lstStyle/>
        <a:p>
          <a:pPr lvl="0" algn="ctr" defTabSz="1644650">
            <a:lnSpc>
              <a:spcPct val="90000"/>
            </a:lnSpc>
            <a:spcBef>
              <a:spcPct val="0"/>
            </a:spcBef>
            <a:spcAft>
              <a:spcPct val="35000"/>
            </a:spcAft>
          </a:pPr>
          <a:endParaRPr lang="en-US" sz="3700" b="1" kern="1200" dirty="0"/>
        </a:p>
      </dsp:txBody>
      <dsp:txXfrm>
        <a:off x="898371" y="1317062"/>
        <a:ext cx="766452" cy="618107"/>
      </dsp:txXfrm>
    </dsp:sp>
    <dsp:sp modelId="{2C110F43-41F4-44F0-94F7-EC55D59CF1F4}">
      <dsp:nvSpPr>
        <dsp:cNvPr id="0" name=""/>
        <dsp:cNvSpPr/>
      </dsp:nvSpPr>
      <dsp:spPr>
        <a:xfrm>
          <a:off x="663490" y="241556"/>
          <a:ext cx="2076839" cy="2076839"/>
        </a:xfrm>
        <a:prstGeom prst="pie">
          <a:avLst>
            <a:gd name="adj1" fmla="val 10800000"/>
            <a:gd name="adj2" fmla="val 16200000"/>
          </a:avLst>
        </a:prstGeom>
        <a:solidFill>
          <a:schemeClr val="bg1">
            <a:lumMod val="6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990" tIns="46990" rIns="46990" bIns="46990" numCol="1" spcCol="1270" anchor="ctr" anchorCtr="0">
          <a:noAutofit/>
        </a:bodyPr>
        <a:lstStyle/>
        <a:p>
          <a:pPr lvl="0" algn="ctr" defTabSz="1644650">
            <a:lnSpc>
              <a:spcPct val="90000"/>
            </a:lnSpc>
            <a:spcBef>
              <a:spcPct val="0"/>
            </a:spcBef>
            <a:spcAft>
              <a:spcPct val="35000"/>
            </a:spcAft>
          </a:pPr>
          <a:endParaRPr lang="en-US" sz="3700" b="1" kern="1200" dirty="0"/>
        </a:p>
      </dsp:txBody>
      <dsp:txXfrm>
        <a:off x="898371" y="624782"/>
        <a:ext cx="766452" cy="618107"/>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9F7A701-2248-4F06-A731-0EA96DA6B9A6}">
      <dsp:nvSpPr>
        <dsp:cNvPr id="0" name=""/>
        <dsp:cNvSpPr/>
      </dsp:nvSpPr>
      <dsp:spPr>
        <a:xfrm>
          <a:off x="1780322" y="1042458"/>
          <a:ext cx="1274115" cy="1274115"/>
        </a:xfrm>
        <a:prstGeom prst="gear9">
          <a:avLst/>
        </a:prstGeom>
        <a:solidFill>
          <a:schemeClr val="tx1">
            <a:lumMod val="75000"/>
            <a:lumOff val="2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1733550">
            <a:lnSpc>
              <a:spcPct val="90000"/>
            </a:lnSpc>
            <a:spcBef>
              <a:spcPct val="0"/>
            </a:spcBef>
            <a:spcAft>
              <a:spcPct val="35000"/>
            </a:spcAft>
          </a:pPr>
          <a:endParaRPr lang="en-US" sz="3900" b="1" kern="1200" dirty="0"/>
        </a:p>
      </dsp:txBody>
      <dsp:txXfrm>
        <a:off x="1780322" y="1042458"/>
        <a:ext cx="1274115" cy="1274115"/>
      </dsp:txXfrm>
    </dsp:sp>
    <dsp:sp modelId="{5C6563BD-E3F1-42AC-B437-5FC8E4F3D251}">
      <dsp:nvSpPr>
        <dsp:cNvPr id="0" name=""/>
        <dsp:cNvSpPr/>
      </dsp:nvSpPr>
      <dsp:spPr>
        <a:xfrm>
          <a:off x="1039019" y="741303"/>
          <a:ext cx="926629" cy="926629"/>
        </a:xfrm>
        <a:prstGeom prst="gear6">
          <a:avLst/>
        </a:prstGeom>
        <a:solidFill>
          <a:schemeClr val="tx1">
            <a:lumMod val="65000"/>
            <a:lumOff val="3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endParaRPr lang="en-US" sz="2700" b="1" kern="1200" dirty="0"/>
        </a:p>
      </dsp:txBody>
      <dsp:txXfrm>
        <a:off x="1039019" y="741303"/>
        <a:ext cx="926629" cy="926629"/>
      </dsp:txXfrm>
    </dsp:sp>
    <dsp:sp modelId="{2A8241D1-8929-4E98-B2C3-BA5F55152A12}">
      <dsp:nvSpPr>
        <dsp:cNvPr id="0" name=""/>
        <dsp:cNvSpPr/>
      </dsp:nvSpPr>
      <dsp:spPr>
        <a:xfrm rot="20700000">
          <a:off x="1558026" y="102023"/>
          <a:ext cx="907907" cy="907907"/>
        </a:xfrm>
        <a:prstGeom prst="gear6">
          <a:avLst/>
        </a:prstGeom>
        <a:solidFill>
          <a:schemeClr val="tx1">
            <a:lumMod val="50000"/>
            <a:lumOff val="5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endParaRPr lang="en-US" sz="3000" b="1" kern="1200" dirty="0"/>
        </a:p>
      </dsp:txBody>
      <dsp:txXfrm>
        <a:off x="1757157" y="301154"/>
        <a:ext cx="509646" cy="509646"/>
      </dsp:txXfrm>
    </dsp:sp>
    <dsp:sp modelId="{DE50A65E-5545-47A0-A8E9-8031FB38AE4E}">
      <dsp:nvSpPr>
        <dsp:cNvPr id="0" name=""/>
        <dsp:cNvSpPr/>
      </dsp:nvSpPr>
      <dsp:spPr>
        <a:xfrm>
          <a:off x="1663097" y="860890"/>
          <a:ext cx="1630868" cy="1630868"/>
        </a:xfrm>
        <a:prstGeom prst="circularArrow">
          <a:avLst>
            <a:gd name="adj1" fmla="val 4688"/>
            <a:gd name="adj2" fmla="val 299029"/>
            <a:gd name="adj3" fmla="val 2443592"/>
            <a:gd name="adj4" fmla="val 16027560"/>
            <a:gd name="adj5" fmla="val 5469"/>
          </a:avLst>
        </a:prstGeom>
        <a:solidFill>
          <a:schemeClr val="tx1">
            <a:lumMod val="75000"/>
            <a:lumOff val="25000"/>
          </a:schemeClr>
        </a:solidFill>
        <a:ln>
          <a:noFill/>
        </a:ln>
        <a:effectLst/>
      </dsp:spPr>
      <dsp:style>
        <a:lnRef idx="0">
          <a:scrgbClr r="0" g="0" b="0"/>
        </a:lnRef>
        <a:fillRef idx="1">
          <a:scrgbClr r="0" g="0" b="0"/>
        </a:fillRef>
        <a:effectRef idx="0">
          <a:scrgbClr r="0" g="0" b="0"/>
        </a:effectRef>
        <a:fontRef idx="minor">
          <a:schemeClr val="lt1"/>
        </a:fontRef>
      </dsp:style>
    </dsp:sp>
    <dsp:sp modelId="{47372926-E9DC-4FDB-ACCC-9E714DECDC7C}">
      <dsp:nvSpPr>
        <dsp:cNvPr id="0" name=""/>
        <dsp:cNvSpPr/>
      </dsp:nvSpPr>
      <dsp:spPr>
        <a:xfrm>
          <a:off x="874914" y="544333"/>
          <a:ext cx="1184927" cy="1184927"/>
        </a:xfrm>
        <a:prstGeom prst="leftCircularArrow">
          <a:avLst>
            <a:gd name="adj1" fmla="val 6452"/>
            <a:gd name="adj2" fmla="val 429999"/>
            <a:gd name="adj3" fmla="val 10489124"/>
            <a:gd name="adj4" fmla="val 14837806"/>
            <a:gd name="adj5" fmla="val 7527"/>
          </a:avLst>
        </a:prstGeom>
        <a:solidFill>
          <a:schemeClr val="tx1">
            <a:lumMod val="65000"/>
            <a:lumOff val="35000"/>
          </a:schemeClr>
        </a:solidFill>
        <a:ln>
          <a:noFill/>
        </a:ln>
        <a:effectLst/>
      </dsp:spPr>
      <dsp:style>
        <a:lnRef idx="0">
          <a:scrgbClr r="0" g="0" b="0"/>
        </a:lnRef>
        <a:fillRef idx="1">
          <a:scrgbClr r="0" g="0" b="0"/>
        </a:fillRef>
        <a:effectRef idx="0">
          <a:scrgbClr r="0" g="0" b="0"/>
        </a:effectRef>
        <a:fontRef idx="minor">
          <a:schemeClr val="lt1"/>
        </a:fontRef>
      </dsp:style>
    </dsp:sp>
    <dsp:sp modelId="{9F60A84E-FB64-4C90-8D52-B40100ACAC07}">
      <dsp:nvSpPr>
        <dsp:cNvPr id="0" name=""/>
        <dsp:cNvSpPr/>
      </dsp:nvSpPr>
      <dsp:spPr>
        <a:xfrm>
          <a:off x="1348017" y="-88783"/>
          <a:ext cx="1277590" cy="1277590"/>
        </a:xfrm>
        <a:prstGeom prst="circularArrow">
          <a:avLst>
            <a:gd name="adj1" fmla="val 5984"/>
            <a:gd name="adj2" fmla="val 394124"/>
            <a:gd name="adj3" fmla="val 13313824"/>
            <a:gd name="adj4" fmla="val 10508221"/>
            <a:gd name="adj5" fmla="val 6981"/>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5606249-93F1-456B-8EF6-3F048994C545}">
      <dsp:nvSpPr>
        <dsp:cNvPr id="0" name=""/>
        <dsp:cNvSpPr/>
      </dsp:nvSpPr>
      <dsp:spPr>
        <a:xfrm>
          <a:off x="5388906" y="1631905"/>
          <a:ext cx="91440" cy="216548"/>
        </a:xfrm>
        <a:custGeom>
          <a:avLst/>
          <a:gdLst/>
          <a:ahLst/>
          <a:cxnLst/>
          <a:rect l="0" t="0" r="0" b="0"/>
          <a:pathLst>
            <a:path>
              <a:moveTo>
                <a:pt x="45720" y="0"/>
              </a:moveTo>
              <a:lnTo>
                <a:pt x="45720" y="216548"/>
              </a:lnTo>
            </a:path>
          </a:pathLst>
        </a:custGeom>
        <a:noFill/>
        <a:ln w="12700" cap="flat" cmpd="sng" algn="ctr">
          <a:solidFill>
            <a:schemeClr val="tx1">
              <a:lumMod val="75000"/>
              <a:lumOff val="25000"/>
            </a:schemeClr>
          </a:solidFill>
          <a:prstDash val="solid"/>
          <a:miter lim="800000"/>
        </a:ln>
        <a:effectLst/>
      </dsp:spPr>
      <dsp:style>
        <a:lnRef idx="2">
          <a:scrgbClr r="0" g="0" b="0"/>
        </a:lnRef>
        <a:fillRef idx="0">
          <a:scrgbClr r="0" g="0" b="0"/>
        </a:fillRef>
        <a:effectRef idx="0">
          <a:scrgbClr r="0" g="0" b="0"/>
        </a:effectRef>
        <a:fontRef idx="minor"/>
      </dsp:style>
    </dsp:sp>
    <dsp:sp modelId="{842535F1-E07B-4D2D-A4FF-AB6D970CD1A8}">
      <dsp:nvSpPr>
        <dsp:cNvPr id="0" name=""/>
        <dsp:cNvSpPr/>
      </dsp:nvSpPr>
      <dsp:spPr>
        <a:xfrm>
          <a:off x="4016749" y="727901"/>
          <a:ext cx="1417877" cy="216548"/>
        </a:xfrm>
        <a:custGeom>
          <a:avLst/>
          <a:gdLst/>
          <a:ahLst/>
          <a:cxnLst/>
          <a:rect l="0" t="0" r="0" b="0"/>
          <a:pathLst>
            <a:path>
              <a:moveTo>
                <a:pt x="0" y="0"/>
              </a:moveTo>
              <a:lnTo>
                <a:pt x="0" y="109133"/>
              </a:lnTo>
              <a:lnTo>
                <a:pt x="1417877" y="109133"/>
              </a:lnTo>
              <a:lnTo>
                <a:pt x="1417877" y="216548"/>
              </a:lnTo>
            </a:path>
          </a:pathLst>
        </a:custGeom>
        <a:noFill/>
        <a:ln w="12700" cap="flat" cmpd="sng" algn="ctr">
          <a:solidFill>
            <a:schemeClr val="tx1">
              <a:lumMod val="75000"/>
              <a:lumOff val="25000"/>
            </a:schemeClr>
          </a:solidFill>
          <a:prstDash val="solid"/>
          <a:miter lim="800000"/>
        </a:ln>
        <a:effectLst/>
      </dsp:spPr>
      <dsp:style>
        <a:lnRef idx="2">
          <a:scrgbClr r="0" g="0" b="0"/>
        </a:lnRef>
        <a:fillRef idx="0">
          <a:scrgbClr r="0" g="0" b="0"/>
        </a:fillRef>
        <a:effectRef idx="0">
          <a:scrgbClr r="0" g="0" b="0"/>
        </a:effectRef>
        <a:fontRef idx="minor"/>
      </dsp:style>
    </dsp:sp>
    <dsp:sp modelId="{B87361E5-000C-4AE4-831C-14E8B837093E}">
      <dsp:nvSpPr>
        <dsp:cNvPr id="0" name=""/>
        <dsp:cNvSpPr/>
      </dsp:nvSpPr>
      <dsp:spPr>
        <a:xfrm>
          <a:off x="3498403" y="3439914"/>
          <a:ext cx="91440" cy="216548"/>
        </a:xfrm>
        <a:custGeom>
          <a:avLst/>
          <a:gdLst/>
          <a:ahLst/>
          <a:cxnLst/>
          <a:rect l="0" t="0" r="0" b="0"/>
          <a:pathLst>
            <a:path>
              <a:moveTo>
                <a:pt x="45720" y="0"/>
              </a:moveTo>
              <a:lnTo>
                <a:pt x="45720" y="216548"/>
              </a:lnTo>
            </a:path>
          </a:pathLst>
        </a:custGeom>
        <a:noFill/>
        <a:ln w="12700" cap="flat" cmpd="sng" algn="ctr">
          <a:solidFill>
            <a:schemeClr val="tx1">
              <a:lumMod val="75000"/>
              <a:lumOff val="25000"/>
            </a:schemeClr>
          </a:solidFill>
          <a:prstDash val="solid"/>
          <a:miter lim="800000"/>
        </a:ln>
        <a:effectLst/>
      </dsp:spPr>
      <dsp:style>
        <a:lnRef idx="2">
          <a:scrgbClr r="0" g="0" b="0"/>
        </a:lnRef>
        <a:fillRef idx="0">
          <a:scrgbClr r="0" g="0" b="0"/>
        </a:fillRef>
        <a:effectRef idx="0">
          <a:scrgbClr r="0" g="0" b="0"/>
        </a:effectRef>
        <a:fontRef idx="minor"/>
      </dsp:style>
    </dsp:sp>
    <dsp:sp modelId="{D572E014-C8D7-46A6-B522-74CBB9163DCE}">
      <dsp:nvSpPr>
        <dsp:cNvPr id="0" name=""/>
        <dsp:cNvSpPr/>
      </dsp:nvSpPr>
      <dsp:spPr>
        <a:xfrm>
          <a:off x="3498403" y="2535910"/>
          <a:ext cx="91440" cy="216548"/>
        </a:xfrm>
        <a:custGeom>
          <a:avLst/>
          <a:gdLst/>
          <a:ahLst/>
          <a:cxnLst/>
          <a:rect l="0" t="0" r="0" b="0"/>
          <a:pathLst>
            <a:path>
              <a:moveTo>
                <a:pt x="45720" y="0"/>
              </a:moveTo>
              <a:lnTo>
                <a:pt x="45720" y="216548"/>
              </a:lnTo>
            </a:path>
          </a:pathLst>
        </a:custGeom>
        <a:noFill/>
        <a:ln w="12700" cap="flat" cmpd="sng" algn="ctr">
          <a:solidFill>
            <a:schemeClr val="tx1">
              <a:lumMod val="75000"/>
              <a:lumOff val="25000"/>
            </a:schemeClr>
          </a:solidFill>
          <a:prstDash val="solid"/>
          <a:miter lim="800000"/>
        </a:ln>
        <a:effectLst/>
      </dsp:spPr>
      <dsp:style>
        <a:lnRef idx="2">
          <a:scrgbClr r="0" g="0" b="0"/>
        </a:lnRef>
        <a:fillRef idx="0">
          <a:scrgbClr r="0" g="0" b="0"/>
        </a:fillRef>
        <a:effectRef idx="0">
          <a:scrgbClr r="0" g="0" b="0"/>
        </a:effectRef>
        <a:fontRef idx="minor"/>
      </dsp:style>
    </dsp:sp>
    <dsp:sp modelId="{DF239866-C4E4-4EBD-85FE-911548047791}">
      <dsp:nvSpPr>
        <dsp:cNvPr id="0" name=""/>
        <dsp:cNvSpPr/>
      </dsp:nvSpPr>
      <dsp:spPr>
        <a:xfrm>
          <a:off x="2598871" y="1631905"/>
          <a:ext cx="945251" cy="216548"/>
        </a:xfrm>
        <a:custGeom>
          <a:avLst/>
          <a:gdLst/>
          <a:ahLst/>
          <a:cxnLst/>
          <a:rect l="0" t="0" r="0" b="0"/>
          <a:pathLst>
            <a:path>
              <a:moveTo>
                <a:pt x="0" y="0"/>
              </a:moveTo>
              <a:lnTo>
                <a:pt x="0" y="109133"/>
              </a:lnTo>
              <a:lnTo>
                <a:pt x="945251" y="109133"/>
              </a:lnTo>
              <a:lnTo>
                <a:pt x="945251" y="216548"/>
              </a:lnTo>
            </a:path>
          </a:pathLst>
        </a:custGeom>
        <a:noFill/>
        <a:ln w="12700" cap="flat" cmpd="sng" algn="ctr">
          <a:solidFill>
            <a:schemeClr val="tx1">
              <a:lumMod val="75000"/>
              <a:lumOff val="25000"/>
            </a:schemeClr>
          </a:solidFill>
          <a:prstDash val="solid"/>
          <a:miter lim="800000"/>
        </a:ln>
        <a:effectLst/>
      </dsp:spPr>
      <dsp:style>
        <a:lnRef idx="2">
          <a:scrgbClr r="0" g="0" b="0"/>
        </a:lnRef>
        <a:fillRef idx="0">
          <a:scrgbClr r="0" g="0" b="0"/>
        </a:fillRef>
        <a:effectRef idx="0">
          <a:scrgbClr r="0" g="0" b="0"/>
        </a:effectRef>
        <a:fontRef idx="minor"/>
      </dsp:style>
    </dsp:sp>
    <dsp:sp modelId="{86F45B9C-29E0-4B73-A5FA-4CD33CCBB54B}">
      <dsp:nvSpPr>
        <dsp:cNvPr id="0" name=""/>
        <dsp:cNvSpPr/>
      </dsp:nvSpPr>
      <dsp:spPr>
        <a:xfrm>
          <a:off x="1653620" y="1631905"/>
          <a:ext cx="945251" cy="216548"/>
        </a:xfrm>
        <a:custGeom>
          <a:avLst/>
          <a:gdLst/>
          <a:ahLst/>
          <a:cxnLst/>
          <a:rect l="0" t="0" r="0" b="0"/>
          <a:pathLst>
            <a:path>
              <a:moveTo>
                <a:pt x="945251" y="0"/>
              </a:moveTo>
              <a:lnTo>
                <a:pt x="945251" y="109133"/>
              </a:lnTo>
              <a:lnTo>
                <a:pt x="0" y="109133"/>
              </a:lnTo>
              <a:lnTo>
                <a:pt x="0" y="216548"/>
              </a:lnTo>
            </a:path>
          </a:pathLst>
        </a:custGeom>
        <a:noFill/>
        <a:ln w="12700" cap="flat" cmpd="sng" algn="ctr">
          <a:solidFill>
            <a:schemeClr val="tx1">
              <a:lumMod val="75000"/>
              <a:lumOff val="25000"/>
            </a:schemeClr>
          </a:solidFill>
          <a:prstDash val="solid"/>
          <a:miter lim="800000"/>
        </a:ln>
        <a:effectLst/>
      </dsp:spPr>
      <dsp:style>
        <a:lnRef idx="2">
          <a:scrgbClr r="0" g="0" b="0"/>
        </a:lnRef>
        <a:fillRef idx="0">
          <a:scrgbClr r="0" g="0" b="0"/>
        </a:fillRef>
        <a:effectRef idx="0">
          <a:scrgbClr r="0" g="0" b="0"/>
        </a:effectRef>
        <a:fontRef idx="minor"/>
      </dsp:style>
    </dsp:sp>
    <dsp:sp modelId="{8E8641FE-FF55-41FF-8F09-57A483FA4714}">
      <dsp:nvSpPr>
        <dsp:cNvPr id="0" name=""/>
        <dsp:cNvSpPr/>
      </dsp:nvSpPr>
      <dsp:spPr>
        <a:xfrm>
          <a:off x="2598871" y="727901"/>
          <a:ext cx="1417877" cy="216548"/>
        </a:xfrm>
        <a:custGeom>
          <a:avLst/>
          <a:gdLst/>
          <a:ahLst/>
          <a:cxnLst/>
          <a:rect l="0" t="0" r="0" b="0"/>
          <a:pathLst>
            <a:path>
              <a:moveTo>
                <a:pt x="1417877" y="0"/>
              </a:moveTo>
              <a:lnTo>
                <a:pt x="1417877" y="109133"/>
              </a:lnTo>
              <a:lnTo>
                <a:pt x="0" y="109133"/>
              </a:lnTo>
              <a:lnTo>
                <a:pt x="0" y="216548"/>
              </a:lnTo>
            </a:path>
          </a:pathLst>
        </a:custGeom>
        <a:noFill/>
        <a:ln w="12700" cap="flat" cmpd="sng" algn="ctr">
          <a:solidFill>
            <a:schemeClr val="tx1">
              <a:lumMod val="75000"/>
              <a:lumOff val="25000"/>
            </a:schemeClr>
          </a:solidFill>
          <a:prstDash val="solid"/>
          <a:miter lim="800000"/>
        </a:ln>
        <a:effectLst/>
      </dsp:spPr>
      <dsp:style>
        <a:lnRef idx="2">
          <a:scrgbClr r="0" g="0" b="0"/>
        </a:lnRef>
        <a:fillRef idx="0">
          <a:scrgbClr r="0" g="0" b="0"/>
        </a:fillRef>
        <a:effectRef idx="0">
          <a:scrgbClr r="0" g="0" b="0"/>
        </a:effectRef>
        <a:fontRef idx="minor"/>
      </dsp:style>
    </dsp:sp>
    <dsp:sp modelId="{ABD1843F-7ED0-47BB-B6BF-1363785728AF}">
      <dsp:nvSpPr>
        <dsp:cNvPr id="0" name=""/>
        <dsp:cNvSpPr/>
      </dsp:nvSpPr>
      <dsp:spPr>
        <a:xfrm>
          <a:off x="3673021" y="40446"/>
          <a:ext cx="687455" cy="687455"/>
        </a:xfrm>
        <a:prstGeom prst="ellipse">
          <a:avLst/>
        </a:prstGeom>
        <a:solidFill>
          <a:schemeClr val="tx1">
            <a:lumMod val="75000"/>
            <a:lumOff val="2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EBFA5B3-6894-4004-B534-463E93E509D9}">
      <dsp:nvSpPr>
        <dsp:cNvPr id="0" name=""/>
        <dsp:cNvSpPr/>
      </dsp:nvSpPr>
      <dsp:spPr>
        <a:xfrm>
          <a:off x="4360476" y="38727"/>
          <a:ext cx="1031183" cy="687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endParaRPr lang="en-US" sz="1000" b="1" kern="1200" dirty="0">
            <a:solidFill>
              <a:schemeClr val="bg1">
                <a:lumMod val="75000"/>
              </a:schemeClr>
            </a:solidFill>
            <a:latin typeface="Signika Negative" pitchFamily="2" charset="0"/>
          </a:endParaRPr>
        </a:p>
      </dsp:txBody>
      <dsp:txXfrm>
        <a:off x="4360476" y="38727"/>
        <a:ext cx="1031183" cy="687455"/>
      </dsp:txXfrm>
    </dsp:sp>
    <dsp:sp modelId="{34953ACF-897A-4822-953E-E5B119F2855C}">
      <dsp:nvSpPr>
        <dsp:cNvPr id="0" name=""/>
        <dsp:cNvSpPr/>
      </dsp:nvSpPr>
      <dsp:spPr>
        <a:xfrm>
          <a:off x="2255143" y="944450"/>
          <a:ext cx="687455" cy="687455"/>
        </a:xfrm>
        <a:prstGeom prst="ellipse">
          <a:avLst/>
        </a:prstGeom>
        <a:solidFill>
          <a:schemeClr val="tx1">
            <a:lumMod val="75000"/>
            <a:lumOff val="2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AF9D915-3A7E-4CA5-9913-744213DEA66B}">
      <dsp:nvSpPr>
        <dsp:cNvPr id="0" name=""/>
        <dsp:cNvSpPr/>
      </dsp:nvSpPr>
      <dsp:spPr>
        <a:xfrm>
          <a:off x="2942599" y="942731"/>
          <a:ext cx="1031183" cy="687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endParaRPr lang="en-US" sz="1000" b="1" kern="1200" dirty="0">
            <a:solidFill>
              <a:schemeClr val="bg1">
                <a:lumMod val="75000"/>
              </a:schemeClr>
            </a:solidFill>
            <a:latin typeface="Signika Negative" pitchFamily="2" charset="0"/>
          </a:endParaRPr>
        </a:p>
      </dsp:txBody>
      <dsp:txXfrm>
        <a:off x="2942599" y="942731"/>
        <a:ext cx="1031183" cy="687455"/>
      </dsp:txXfrm>
    </dsp:sp>
    <dsp:sp modelId="{1A440240-1FDC-4444-840B-77C36133E937}">
      <dsp:nvSpPr>
        <dsp:cNvPr id="0" name=""/>
        <dsp:cNvSpPr/>
      </dsp:nvSpPr>
      <dsp:spPr>
        <a:xfrm>
          <a:off x="1309892" y="1848454"/>
          <a:ext cx="687455" cy="687455"/>
        </a:xfrm>
        <a:prstGeom prst="ellipse">
          <a:avLst/>
        </a:prstGeom>
        <a:solidFill>
          <a:schemeClr val="tx1">
            <a:lumMod val="75000"/>
            <a:lumOff val="2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83AA65-FA8B-4102-AF16-D9CE600A3BEA}">
      <dsp:nvSpPr>
        <dsp:cNvPr id="0" name=""/>
        <dsp:cNvSpPr/>
      </dsp:nvSpPr>
      <dsp:spPr>
        <a:xfrm>
          <a:off x="1997348" y="1846735"/>
          <a:ext cx="1031183" cy="687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endParaRPr lang="en-US" sz="1000" b="1" kern="1200" dirty="0">
            <a:solidFill>
              <a:schemeClr val="bg1">
                <a:lumMod val="75000"/>
              </a:schemeClr>
            </a:solidFill>
            <a:latin typeface="Signika Negative" pitchFamily="2" charset="0"/>
          </a:endParaRPr>
        </a:p>
      </dsp:txBody>
      <dsp:txXfrm>
        <a:off x="1997348" y="1846735"/>
        <a:ext cx="1031183" cy="687455"/>
      </dsp:txXfrm>
    </dsp:sp>
    <dsp:sp modelId="{8220347A-879F-4846-A88B-A3B8C7563ADE}">
      <dsp:nvSpPr>
        <dsp:cNvPr id="0" name=""/>
        <dsp:cNvSpPr/>
      </dsp:nvSpPr>
      <dsp:spPr>
        <a:xfrm>
          <a:off x="3200395" y="1848454"/>
          <a:ext cx="687455" cy="687455"/>
        </a:xfrm>
        <a:prstGeom prst="ellipse">
          <a:avLst/>
        </a:prstGeom>
        <a:solidFill>
          <a:schemeClr val="tx1">
            <a:lumMod val="75000"/>
            <a:lumOff val="2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06F3DFE-629A-4FF6-AD4C-A14B4AEE8DB6}">
      <dsp:nvSpPr>
        <dsp:cNvPr id="0" name=""/>
        <dsp:cNvSpPr/>
      </dsp:nvSpPr>
      <dsp:spPr>
        <a:xfrm>
          <a:off x="3887851" y="1846735"/>
          <a:ext cx="1031183" cy="687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endParaRPr lang="en-US" sz="1000" b="1" kern="1200" dirty="0">
            <a:solidFill>
              <a:schemeClr val="bg1">
                <a:lumMod val="75000"/>
              </a:schemeClr>
            </a:solidFill>
            <a:latin typeface="Signika Negative" pitchFamily="2" charset="0"/>
          </a:endParaRPr>
        </a:p>
      </dsp:txBody>
      <dsp:txXfrm>
        <a:off x="3887851" y="1846735"/>
        <a:ext cx="1031183" cy="687455"/>
      </dsp:txXfrm>
    </dsp:sp>
    <dsp:sp modelId="{4E7A8E21-A86D-46AA-B763-A48E3CD5FFA6}">
      <dsp:nvSpPr>
        <dsp:cNvPr id="0" name=""/>
        <dsp:cNvSpPr/>
      </dsp:nvSpPr>
      <dsp:spPr>
        <a:xfrm>
          <a:off x="3200395" y="2752458"/>
          <a:ext cx="687455" cy="687455"/>
        </a:xfrm>
        <a:prstGeom prst="ellipse">
          <a:avLst/>
        </a:prstGeom>
        <a:solidFill>
          <a:schemeClr val="tx1">
            <a:lumMod val="75000"/>
            <a:lumOff val="2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FA4D177-AFB5-4C30-8573-B29915A7530F}">
      <dsp:nvSpPr>
        <dsp:cNvPr id="0" name=""/>
        <dsp:cNvSpPr/>
      </dsp:nvSpPr>
      <dsp:spPr>
        <a:xfrm>
          <a:off x="3887851" y="2750740"/>
          <a:ext cx="1031183" cy="687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endParaRPr lang="en-US" sz="1000" b="1" kern="1200" dirty="0">
            <a:solidFill>
              <a:schemeClr val="bg1">
                <a:lumMod val="75000"/>
              </a:schemeClr>
            </a:solidFill>
            <a:latin typeface="Signika Negative" pitchFamily="2" charset="0"/>
          </a:endParaRPr>
        </a:p>
      </dsp:txBody>
      <dsp:txXfrm>
        <a:off x="3887851" y="2750740"/>
        <a:ext cx="1031183" cy="687455"/>
      </dsp:txXfrm>
    </dsp:sp>
    <dsp:sp modelId="{AA56D470-FE4A-4F70-9A00-088D537B1213}">
      <dsp:nvSpPr>
        <dsp:cNvPr id="0" name=""/>
        <dsp:cNvSpPr/>
      </dsp:nvSpPr>
      <dsp:spPr>
        <a:xfrm>
          <a:off x="3200395" y="3656462"/>
          <a:ext cx="687455" cy="687455"/>
        </a:xfrm>
        <a:prstGeom prst="ellipse">
          <a:avLst/>
        </a:prstGeom>
        <a:solidFill>
          <a:schemeClr val="tx1">
            <a:lumMod val="75000"/>
            <a:lumOff val="2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B06C870-2013-486E-8AF8-0677C3F0CA6A}">
      <dsp:nvSpPr>
        <dsp:cNvPr id="0" name=""/>
        <dsp:cNvSpPr/>
      </dsp:nvSpPr>
      <dsp:spPr>
        <a:xfrm>
          <a:off x="3887851" y="3654744"/>
          <a:ext cx="1031183" cy="687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endParaRPr lang="en-US" sz="1000" b="1" kern="1200" dirty="0">
            <a:solidFill>
              <a:schemeClr val="bg1">
                <a:lumMod val="75000"/>
              </a:schemeClr>
            </a:solidFill>
            <a:latin typeface="Signika Negative" pitchFamily="2" charset="0"/>
          </a:endParaRPr>
        </a:p>
      </dsp:txBody>
      <dsp:txXfrm>
        <a:off x="3887851" y="3654744"/>
        <a:ext cx="1031183" cy="687455"/>
      </dsp:txXfrm>
    </dsp:sp>
    <dsp:sp modelId="{C7970685-FA1F-484D-BE61-DCA72B6C24E9}">
      <dsp:nvSpPr>
        <dsp:cNvPr id="0" name=""/>
        <dsp:cNvSpPr/>
      </dsp:nvSpPr>
      <dsp:spPr>
        <a:xfrm>
          <a:off x="5090898" y="944450"/>
          <a:ext cx="687455" cy="687455"/>
        </a:xfrm>
        <a:prstGeom prst="ellipse">
          <a:avLst/>
        </a:prstGeom>
        <a:solidFill>
          <a:schemeClr val="tx1">
            <a:lumMod val="75000"/>
            <a:lumOff val="2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E39827C-AA20-41E7-940F-09E416A9E795}">
      <dsp:nvSpPr>
        <dsp:cNvPr id="0" name=""/>
        <dsp:cNvSpPr/>
      </dsp:nvSpPr>
      <dsp:spPr>
        <a:xfrm>
          <a:off x="5778354" y="942731"/>
          <a:ext cx="1031183" cy="687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endParaRPr lang="en-US" sz="1000" b="1" kern="1200" dirty="0">
            <a:solidFill>
              <a:schemeClr val="bg1">
                <a:lumMod val="75000"/>
              </a:schemeClr>
            </a:solidFill>
            <a:latin typeface="Signika Negative" pitchFamily="2" charset="0"/>
          </a:endParaRPr>
        </a:p>
      </dsp:txBody>
      <dsp:txXfrm>
        <a:off x="5778354" y="942731"/>
        <a:ext cx="1031183" cy="687455"/>
      </dsp:txXfrm>
    </dsp:sp>
    <dsp:sp modelId="{5E13B9B1-EBC3-4CD3-9872-805B55E0A7D6}">
      <dsp:nvSpPr>
        <dsp:cNvPr id="0" name=""/>
        <dsp:cNvSpPr/>
      </dsp:nvSpPr>
      <dsp:spPr>
        <a:xfrm>
          <a:off x="5090898" y="1848454"/>
          <a:ext cx="687455" cy="687455"/>
        </a:xfrm>
        <a:prstGeom prst="ellipse">
          <a:avLst/>
        </a:prstGeom>
        <a:solidFill>
          <a:schemeClr val="tx1">
            <a:lumMod val="75000"/>
            <a:lumOff val="2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B35AB6-FD63-4FC8-8035-F8F81DCFA3A0}">
      <dsp:nvSpPr>
        <dsp:cNvPr id="0" name=""/>
        <dsp:cNvSpPr/>
      </dsp:nvSpPr>
      <dsp:spPr>
        <a:xfrm>
          <a:off x="5778354" y="1846735"/>
          <a:ext cx="1031183" cy="687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endParaRPr lang="en-US" sz="1000" b="1" kern="1200" dirty="0">
            <a:solidFill>
              <a:schemeClr val="bg1">
                <a:lumMod val="75000"/>
              </a:schemeClr>
            </a:solidFill>
            <a:latin typeface="Signika Negative" pitchFamily="2" charset="0"/>
          </a:endParaRPr>
        </a:p>
      </dsp:txBody>
      <dsp:txXfrm>
        <a:off x="5778354" y="1846735"/>
        <a:ext cx="1031183" cy="687455"/>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nodeVertAlign" val="t"/>
          <dgm:param type="fallback" val="2D"/>
        </dgm:alg>
      </dgm:if>
      <dgm:else name="Name3">
        <dgm:alg type="lin">
          <dgm:param type="linDir" val="fromR"/>
          <dgm:param type="nodeVertAlign" val="t"/>
          <dgm:param type="fallback" val="2D"/>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4.xml><?xml version="1.0" encoding="utf-8"?>
<dgm:layoutDef xmlns:dgm="http://schemas.openxmlformats.org/drawingml/2006/diagram" xmlns:a="http://schemas.openxmlformats.org/drawingml/2006/main" uniqueId="urn:microsoft.com/office/officeart/2005/8/layout/chart3#1">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ar" val="1"/>
      <dgm:param type="vertAlign" val="mid"/>
      <dgm:param type="horzAlign" val="ctr"/>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5.xml><?xml version="1.0" encoding="utf-8"?>
<dgm:layoutDef xmlns:dgm="http://schemas.openxmlformats.org/drawingml/2006/diagram" xmlns:a="http://schemas.openxmlformats.org/drawingml/2006/main" uniqueId="urn:microsoft.com/office/officeart/2005/8/layout/gear1#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srcNode" val="gear1srcNode"/>
          <dgm:param type="dstNode" val="gear1dstNode"/>
          <dgm:param type="connRout" val="curv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srcNode" val="gear2srcNode"/>
          <dgm:param type="dstNode" val="gear2dstNode"/>
          <dgm:param type="connRout" val="curv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srcNode" val="gear3srcNode"/>
          <dgm:param type="dstNode" val="gear3dstNode"/>
          <dgm:param type="connRout" val="curv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image"/>
                    <dgm:param type="dstNode" val="image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image2"/>
                            <dgm:param type="dstNode" val="image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image3"/>
                                        <dgm:param type="dstNode" val="image4"/>
                                        <dgm:param type="dim" val="1D"/>
                                        <dgm:param type="endSty" val="noArr"/>
                                        <dgm:param type="connRout" val="bend"/>
                                        <dgm:param type="begPts" val="bCtr"/>
                                        <dgm:param type="endPts" val="tCtr"/>
                                        <dgm:param type="bendPt" val="end"/>
                                      </dgm:alg>
                                    </dgm:if>
                                    <dgm:else name="Name26">
                                      <dgm:alg type="conn">
                                        <dgm:param type="srcNode" val="image4"/>
                                        <dgm:param type="dstNode" val="image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1">
  <dgm:title val=""/>
  <dgm:desc val=""/>
  <dgm:catLst>
    <dgm:cat type="simple" pri="104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5">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2017/7/9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smtClean="0"/>
              <a:t>亮亮图文旗舰店</a:t>
            </a:r>
            <a:r>
              <a:rPr lang="en-US" altLang="zh-CN" dirty="0" smtClean="0"/>
              <a:t>https://liangliangtuwen.tmall.com</a:t>
            </a:r>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83497FA-7DC5-47ED-97F5-8D5CD6A6FD52}" type="datetimeFigureOut">
              <a:rPr lang="zh-CN" altLang="en-US" smtClean="0"/>
              <a:pPr/>
              <a:t>2017/7/9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0D4461-DE2C-461A-AA48-37319EC54B8C}"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83497FA-7DC5-47ED-97F5-8D5CD6A6FD52}" type="datetimeFigureOut">
              <a:rPr lang="zh-CN" altLang="en-US" smtClean="0"/>
              <a:pPr/>
              <a:t>2017/7/9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0D4461-DE2C-461A-AA48-37319EC54B8C}"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83497FA-7DC5-47ED-97F5-8D5CD6A6FD52}" type="datetimeFigureOut">
              <a:rPr lang="zh-CN" altLang="en-US" smtClean="0"/>
              <a:pPr/>
              <a:t>2017/7/9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0D4461-DE2C-461A-AA48-37319EC54B8C}"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83497FA-7DC5-47ED-97F5-8D5CD6A6FD52}" type="datetimeFigureOut">
              <a:rPr lang="zh-CN" altLang="en-US" smtClean="0"/>
              <a:pPr/>
              <a:t>2017/7/9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0D4461-DE2C-461A-AA48-37319EC54B8C}"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83497FA-7DC5-47ED-97F5-8D5CD6A6FD52}" type="datetimeFigureOut">
              <a:rPr lang="zh-CN" altLang="en-US" smtClean="0"/>
              <a:pPr/>
              <a:t>2017/7/9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0D4461-DE2C-461A-AA48-37319EC54B8C}"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83497FA-7DC5-47ED-97F5-8D5CD6A6FD52}" type="datetimeFigureOut">
              <a:rPr lang="zh-CN" altLang="en-US" smtClean="0"/>
              <a:pPr/>
              <a:t>2017/7/9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0D4461-DE2C-461A-AA48-37319EC54B8C}"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83497FA-7DC5-47ED-97F5-8D5CD6A6FD52}" type="datetimeFigureOut">
              <a:rPr lang="zh-CN" altLang="en-US" smtClean="0"/>
              <a:pPr/>
              <a:t>2017/7/9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B0D4461-DE2C-461A-AA48-37319EC54B8C}"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83497FA-7DC5-47ED-97F5-8D5CD6A6FD52}" type="datetimeFigureOut">
              <a:rPr lang="zh-CN" altLang="en-US" smtClean="0"/>
              <a:pPr/>
              <a:t>2017/7/9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B0D4461-DE2C-461A-AA48-37319EC54B8C}"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83497FA-7DC5-47ED-97F5-8D5CD6A6FD52}" type="datetimeFigureOut">
              <a:rPr lang="zh-CN" altLang="en-US" smtClean="0"/>
              <a:pPr/>
              <a:t>2017/7/9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B0D4461-DE2C-461A-AA48-37319EC54B8C}"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83497FA-7DC5-47ED-97F5-8D5CD6A6FD52}" type="datetimeFigureOut">
              <a:rPr lang="zh-CN" altLang="en-US" smtClean="0"/>
              <a:pPr/>
              <a:t>2017/7/9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0D4461-DE2C-461A-AA48-37319EC54B8C}"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83497FA-7DC5-47ED-97F5-8D5CD6A6FD52}" type="datetimeFigureOut">
              <a:rPr lang="zh-CN" altLang="en-US" smtClean="0"/>
              <a:pPr/>
              <a:t>2017/7/9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0D4461-DE2C-461A-AA48-37319EC54B8C}"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497FA-7DC5-47ED-97F5-8D5CD6A6FD52}" type="datetimeFigureOut">
              <a:rPr lang="zh-CN" altLang="en-US" smtClean="0"/>
              <a:pPr/>
              <a:t>2017/7/9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0D4461-DE2C-461A-AA48-37319EC54B8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 Id="rId6" Type="http://schemas.openxmlformats.org/officeDocument/2006/relationships/image" Target="../media/image22.emf"/><Relationship Id="rId5" Type="http://schemas.openxmlformats.org/officeDocument/2006/relationships/image" Target="../media/image21.emf"/><Relationship Id="rId4" Type="http://schemas.openxmlformats.org/officeDocument/2006/relationships/image" Target="../media/image20.emf"/></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emf"/><Relationship Id="rId7" Type="http://schemas.openxmlformats.org/officeDocument/2006/relationships/image" Target="../media/image28.emf"/><Relationship Id="rId2" Type="http://schemas.openxmlformats.org/officeDocument/2006/relationships/image" Target="../media/image23.emf"/><Relationship Id="rId1" Type="http://schemas.openxmlformats.org/officeDocument/2006/relationships/slideLayout" Target="../slideLayouts/slideLayout2.xml"/><Relationship Id="rId6" Type="http://schemas.openxmlformats.org/officeDocument/2006/relationships/image" Target="../media/image27.emf"/><Relationship Id="rId5" Type="http://schemas.openxmlformats.org/officeDocument/2006/relationships/image" Target="../media/image26.emf"/><Relationship Id="rId4" Type="http://schemas.openxmlformats.org/officeDocument/2006/relationships/image" Target="../media/image25.emf"/></Relationships>
</file>

<file path=ppt/slides/_rels/slide13.xml.rels><?xml version="1.0" encoding="UTF-8" standalone="yes"?>
<Relationships xmlns="http://schemas.openxmlformats.org/package/2006/relationships"><Relationship Id="rId3" Type="http://schemas.microsoft.com/office/2007/relationships/hdphoto" Target="../media/hdphoto11.wdp"/><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4.xml"/><Relationship Id="rId13" Type="http://schemas.openxmlformats.org/officeDocument/2006/relationships/diagramLayout" Target="../diagrams/layout5.xml"/><Relationship Id="rId3" Type="http://schemas.openxmlformats.org/officeDocument/2006/relationships/diagramLayout" Target="../diagrams/layout3.xml"/><Relationship Id="rId7" Type="http://schemas.openxmlformats.org/officeDocument/2006/relationships/diagramData" Target="../diagrams/data4.xml"/><Relationship Id="rId12" Type="http://schemas.openxmlformats.org/officeDocument/2006/relationships/diagramData" Target="../diagrams/data5.xml"/><Relationship Id="rId2" Type="http://schemas.openxmlformats.org/officeDocument/2006/relationships/diagramData" Target="../diagrams/data3.xml"/><Relationship Id="rId16" Type="http://schemas.microsoft.com/office/2007/relationships/diagramDrawing" Target="../diagrams/drawing5.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5" Type="http://schemas.openxmlformats.org/officeDocument/2006/relationships/diagramColors" Target="../diagrams/colors5.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 Id="rId1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31.emf"/><Relationship Id="rId13" Type="http://schemas.openxmlformats.org/officeDocument/2006/relationships/image" Target="../media/image36.emf"/><Relationship Id="rId3" Type="http://schemas.openxmlformats.org/officeDocument/2006/relationships/diagramLayout" Target="../diagrams/layout6.xml"/><Relationship Id="rId7" Type="http://schemas.openxmlformats.org/officeDocument/2006/relationships/image" Target="../media/image30.emf"/><Relationship Id="rId12" Type="http://schemas.openxmlformats.org/officeDocument/2006/relationships/image" Target="../media/image35.emf"/><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11" Type="http://schemas.openxmlformats.org/officeDocument/2006/relationships/image" Target="../media/image34.emf"/><Relationship Id="rId5" Type="http://schemas.openxmlformats.org/officeDocument/2006/relationships/diagramColors" Target="../diagrams/colors6.xml"/><Relationship Id="rId10" Type="http://schemas.openxmlformats.org/officeDocument/2006/relationships/image" Target="../media/image33.emf"/><Relationship Id="rId4" Type="http://schemas.openxmlformats.org/officeDocument/2006/relationships/diagramQuickStyle" Target="../diagrams/quickStyle6.xml"/><Relationship Id="rId9" Type="http://schemas.openxmlformats.org/officeDocument/2006/relationships/image" Target="../media/image32.emf"/><Relationship Id="rId14" Type="http://schemas.openxmlformats.org/officeDocument/2006/relationships/image" Target="../media/image37.emf"/></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8.png"/><Relationship Id="rId3" Type="http://schemas.openxmlformats.org/officeDocument/2006/relationships/diagramLayout" Target="../diagrams/layout1.xml"/><Relationship Id="rId7" Type="http://schemas.openxmlformats.org/officeDocument/2006/relationships/image" Target="../media/image5.png"/><Relationship Id="rId12" Type="http://schemas.microsoft.com/office/2007/relationships/hdphoto" Target="../media/hdphoto3.wdp"/><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openxmlformats.org/officeDocument/2006/relationships/image" Target="../media/image7.png"/><Relationship Id="rId5" Type="http://schemas.openxmlformats.org/officeDocument/2006/relationships/diagramColors" Target="../diagrams/colors1.xml"/><Relationship Id="rId10" Type="http://schemas.microsoft.com/office/2007/relationships/hdphoto" Target="../media/hdphoto2.wdp"/><Relationship Id="rId4" Type="http://schemas.openxmlformats.org/officeDocument/2006/relationships/diagramQuickStyle" Target="../diagrams/quickStyle1.xml"/><Relationship Id="rId9" Type="http://schemas.openxmlformats.org/officeDocument/2006/relationships/image" Target="../media/image6.png"/><Relationship Id="rId14" Type="http://schemas.microsoft.com/office/2007/relationships/hdphoto" Target="../media/hdphoto4.wdp"/></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microsoft.com/office/2007/relationships/hdphoto" Target="../media/hdphoto5.wdp"/><Relationship Id="rId13" Type="http://schemas.openxmlformats.org/officeDocument/2006/relationships/image" Target="../media/image12.png"/><Relationship Id="rId18" Type="http://schemas.microsoft.com/office/2007/relationships/hdphoto" Target="../media/hdphoto10.wdp"/><Relationship Id="rId3" Type="http://schemas.openxmlformats.org/officeDocument/2006/relationships/diagramLayout" Target="../diagrams/layout2.xml"/><Relationship Id="rId7" Type="http://schemas.openxmlformats.org/officeDocument/2006/relationships/image" Target="../media/image9.png"/><Relationship Id="rId12" Type="http://schemas.microsoft.com/office/2007/relationships/hdphoto" Target="../media/hdphoto7.wdp"/><Relationship Id="rId17" Type="http://schemas.openxmlformats.org/officeDocument/2006/relationships/image" Target="../media/image14.png"/><Relationship Id="rId2" Type="http://schemas.openxmlformats.org/officeDocument/2006/relationships/diagramData" Target="../diagrams/data2.xml"/><Relationship Id="rId16" Type="http://schemas.microsoft.com/office/2007/relationships/hdphoto" Target="../media/hdphoto9.wdp"/><Relationship Id="rId1" Type="http://schemas.openxmlformats.org/officeDocument/2006/relationships/slideLayout" Target="../slideLayouts/slideLayout2.xml"/><Relationship Id="rId6" Type="http://schemas.microsoft.com/office/2007/relationships/diagramDrawing" Target="../diagrams/drawing2.xml"/><Relationship Id="rId11" Type="http://schemas.openxmlformats.org/officeDocument/2006/relationships/image" Target="../media/image11.png"/><Relationship Id="rId5" Type="http://schemas.openxmlformats.org/officeDocument/2006/relationships/diagramColors" Target="../diagrams/colors2.xml"/><Relationship Id="rId15" Type="http://schemas.openxmlformats.org/officeDocument/2006/relationships/image" Target="../media/image13.png"/><Relationship Id="rId10" Type="http://schemas.microsoft.com/office/2007/relationships/hdphoto" Target="../media/hdphoto6.wdp"/><Relationship Id="rId4" Type="http://schemas.openxmlformats.org/officeDocument/2006/relationships/diagramQuickStyle" Target="../diagrams/quickStyle2.xml"/><Relationship Id="rId9" Type="http://schemas.openxmlformats.org/officeDocument/2006/relationships/image" Target="../media/image10.png"/><Relationship Id="rId14" Type="http://schemas.microsoft.com/office/2007/relationships/hdphoto" Target="../media/hdphoto8.wdp"/></Relationships>
</file>

<file path=ppt/slides/_rels/slide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 Id="rId4" Type="http://schemas.openxmlformats.org/officeDocument/2006/relationships/image" Target="../media/image17.emf"/></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grpSp>
        <p:nvGrpSpPr>
          <p:cNvPr id="51" name="组合 50"/>
          <p:cNvGrpSpPr/>
          <p:nvPr/>
        </p:nvGrpSpPr>
        <p:grpSpPr>
          <a:xfrm>
            <a:off x="0" y="-776897"/>
            <a:ext cx="8000264" cy="7634897"/>
            <a:chOff x="1" y="-776897"/>
            <a:chExt cx="8000264" cy="7634897"/>
          </a:xfrm>
        </p:grpSpPr>
        <p:pic>
          <p:nvPicPr>
            <p:cNvPr id="4" name="图片 3"/>
            <p:cNvPicPr>
              <a:picLocks noChangeAspect="1"/>
            </p:cNvPicPr>
            <p:nvPr/>
          </p:nvPicPr>
          <p:blipFill rotWithShape="1">
            <a:blip r:embed="rId3" cstate="print">
              <a:extLst>
                <a:ext uri="{28A0092B-C50C-407E-A947-70E740481C1C}">
                  <a14:useLocalDpi xmlns:a14="http://schemas.microsoft.com/office/drawing/2010/main" xmlns="" val="0"/>
                </a:ext>
              </a:extLst>
            </a:blip>
            <a:srcRect l="20651"/>
            <a:stretch>
              <a:fillRect/>
            </a:stretch>
          </p:blipFill>
          <p:spPr>
            <a:xfrm>
              <a:off x="1" y="0"/>
              <a:ext cx="8000264" cy="6858000"/>
            </a:xfrm>
            <a:prstGeom prst="rect">
              <a:avLst/>
            </a:prstGeom>
          </p:spPr>
        </p:pic>
        <p:grpSp>
          <p:nvGrpSpPr>
            <p:cNvPr id="17" name="组合 16"/>
            <p:cNvGrpSpPr/>
            <p:nvPr/>
          </p:nvGrpSpPr>
          <p:grpSpPr>
            <a:xfrm>
              <a:off x="1578877" y="-776897"/>
              <a:ext cx="728446" cy="2702384"/>
              <a:chOff x="912127" y="-381000"/>
              <a:chExt cx="728446" cy="2702384"/>
            </a:xfrm>
          </p:grpSpPr>
          <p:grpSp>
            <p:nvGrpSpPr>
              <p:cNvPr id="5" name="组合 4"/>
              <p:cNvGrpSpPr/>
              <p:nvPr/>
            </p:nvGrpSpPr>
            <p:grpSpPr>
              <a:xfrm rot="10800000">
                <a:off x="912127" y="1526716"/>
                <a:ext cx="728446" cy="794668"/>
                <a:chOff x="4038600" y="819150"/>
                <a:chExt cx="838200" cy="914400"/>
              </a:xfrm>
              <a:solidFill>
                <a:schemeClr val="tx1">
                  <a:lumMod val="75000"/>
                  <a:lumOff val="25000"/>
                </a:schemeClr>
              </a:solidFill>
            </p:grpSpPr>
            <p:sp>
              <p:nvSpPr>
                <p:cNvPr id="6"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7"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8"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9"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10"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11"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12"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1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16" name="直接连接符 15"/>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2740927" y="-228600"/>
              <a:ext cx="728446" cy="2702384"/>
              <a:chOff x="912127" y="-381000"/>
              <a:chExt cx="728446" cy="2702384"/>
            </a:xfrm>
          </p:grpSpPr>
          <p:grpSp>
            <p:nvGrpSpPr>
              <p:cNvPr id="20" name="组合 19"/>
              <p:cNvGrpSpPr/>
              <p:nvPr/>
            </p:nvGrpSpPr>
            <p:grpSpPr>
              <a:xfrm rot="10800000">
                <a:off x="912127" y="1526716"/>
                <a:ext cx="728446" cy="794668"/>
                <a:chOff x="4038600" y="819150"/>
                <a:chExt cx="838200" cy="914400"/>
              </a:xfrm>
              <a:solidFill>
                <a:schemeClr val="tx1">
                  <a:lumMod val="75000"/>
                  <a:lumOff val="25000"/>
                </a:schemeClr>
              </a:solidFill>
            </p:grpSpPr>
            <p:sp>
              <p:nvSpPr>
                <p:cNvPr id="22"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23"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24"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25"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26"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27"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28"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29"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21" name="直接连接符 20"/>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3944706" y="-776897"/>
              <a:ext cx="728446" cy="2702384"/>
              <a:chOff x="912127" y="-381000"/>
              <a:chExt cx="728446" cy="2702384"/>
            </a:xfrm>
          </p:grpSpPr>
          <p:grpSp>
            <p:nvGrpSpPr>
              <p:cNvPr id="31" name="组合 30"/>
              <p:cNvGrpSpPr/>
              <p:nvPr/>
            </p:nvGrpSpPr>
            <p:grpSpPr>
              <a:xfrm rot="10800000">
                <a:off x="912127" y="1526716"/>
                <a:ext cx="728446" cy="794668"/>
                <a:chOff x="4038600" y="819150"/>
                <a:chExt cx="838200" cy="914400"/>
              </a:xfrm>
              <a:solidFill>
                <a:schemeClr val="tx1">
                  <a:lumMod val="75000"/>
                  <a:lumOff val="25000"/>
                </a:schemeClr>
              </a:solidFill>
            </p:grpSpPr>
            <p:sp>
              <p:nvSpPr>
                <p:cNvPr id="33"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34"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35"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36"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37"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38"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39"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40"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32" name="直接连接符 31"/>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sp>
        <p:nvSpPr>
          <p:cNvPr id="41" name="文本框 4"/>
          <p:cNvSpPr txBox="1"/>
          <p:nvPr/>
        </p:nvSpPr>
        <p:spPr>
          <a:xfrm>
            <a:off x="4504964" y="3428803"/>
            <a:ext cx="7206770"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4800" dirty="0" smtClean="0">
                <a:solidFill>
                  <a:schemeClr val="tx1">
                    <a:lumMod val="75000"/>
                    <a:lumOff val="25000"/>
                  </a:schemeClr>
                </a:solidFill>
                <a:latin typeface="微软雅黑" panose="020B0503020204020204" pitchFamily="34" charset="-122"/>
                <a:ea typeface="微软雅黑" panose="020B0503020204020204" pitchFamily="34" charset="-122"/>
              </a:rPr>
              <a:t>简约</a:t>
            </a:r>
            <a:r>
              <a:rPr lang="zh-CN" altLang="en-US" sz="4800" dirty="0">
                <a:solidFill>
                  <a:schemeClr val="tx1">
                    <a:lumMod val="75000"/>
                    <a:lumOff val="25000"/>
                  </a:schemeClr>
                </a:solidFill>
                <a:latin typeface="微软雅黑" panose="020B0503020204020204" pitchFamily="34" charset="-122"/>
                <a:ea typeface="微软雅黑" panose="020B0503020204020204" pitchFamily="34" charset="-122"/>
              </a:rPr>
              <a:t>风</a:t>
            </a:r>
            <a:r>
              <a:rPr lang="zh-CN" altLang="en-US" sz="4800" dirty="0" smtClean="0">
                <a:solidFill>
                  <a:schemeClr val="tx1">
                    <a:lumMod val="75000"/>
                    <a:lumOff val="25000"/>
                  </a:schemeClr>
                </a:solidFill>
                <a:latin typeface="微软雅黑" panose="020B0503020204020204" pitchFamily="34" charset="-122"/>
                <a:ea typeface="微软雅黑" panose="020B0503020204020204" pitchFamily="34" charset="-122"/>
              </a:rPr>
              <a:t>毕业答辩模板</a:t>
            </a:r>
            <a:endParaRPr lang="zh-CN" altLang="en-US" sz="4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2" name="文本框 5"/>
          <p:cNvSpPr txBox="1"/>
          <p:nvPr/>
        </p:nvSpPr>
        <p:spPr>
          <a:xfrm>
            <a:off x="4873264" y="4485163"/>
            <a:ext cx="6838470" cy="276999"/>
          </a:xfrm>
          <a:prstGeom prst="rect">
            <a:avLst/>
          </a:prstGeom>
          <a:noFill/>
          <a:ln w="3175">
            <a:noFill/>
            <a:prstDash val="solid"/>
          </a:ln>
        </p:spPr>
        <p:txBody>
          <a:bodyPr wrap="square" rtlCol="0">
            <a:spAutoFit/>
          </a:bodyPr>
          <a:lstStyle>
            <a:defPPr>
              <a:defRPr lang="zh-CN"/>
            </a:defPPr>
            <a:lvl1pPr algn="ctr">
              <a:defRPr sz="6000" b="1">
                <a:blipFill dpi="0" rotWithShape="1">
                  <a:blip r:embed="rId4"/>
                  <a:srcRect/>
                  <a:stretch>
                    <a:fillRect/>
                  </a:stretch>
                </a:blipFill>
              </a:defRPr>
            </a:lvl1pPr>
          </a:lstStyle>
          <a:p>
            <a:pPr algn="r"/>
            <a:r>
              <a:rPr lang="en-US" altLang="zh-CN" sz="1200" b="0" dirty="0" smtClean="0">
                <a:solidFill>
                  <a:schemeClr val="tx1">
                    <a:lumMod val="75000"/>
                    <a:lumOff val="25000"/>
                  </a:schemeClr>
                </a:solidFill>
                <a:latin typeface="微软雅黑" panose="020B0503020204020204" pitchFamily="34" charset="-122"/>
                <a:ea typeface="微软雅黑" panose="020B0503020204020204" pitchFamily="34" charset="-122"/>
              </a:rPr>
              <a:t>PROFESSIONAL GENERATION GRADUATION REPORT </a:t>
            </a:r>
            <a:r>
              <a:rPr lang="en-US" altLang="zh-CN" sz="1100" b="0" dirty="0" smtClean="0">
                <a:solidFill>
                  <a:schemeClr val="tx1">
                    <a:lumMod val="75000"/>
                    <a:lumOff val="25000"/>
                  </a:schemeClr>
                </a:solidFill>
                <a:latin typeface="微软雅黑" panose="020B0503020204020204" pitchFamily="34" charset="-122"/>
                <a:ea typeface="微软雅黑" panose="020B0503020204020204" pitchFamily="34" charset="-122"/>
              </a:rPr>
              <a:t>POWERPOINT</a:t>
            </a:r>
            <a:r>
              <a:rPr lang="en-US" altLang="zh-CN" sz="1200" b="0" dirty="0" smtClean="0">
                <a:solidFill>
                  <a:schemeClr val="tx1">
                    <a:lumMod val="75000"/>
                    <a:lumOff val="25000"/>
                  </a:schemeClr>
                </a:solidFill>
                <a:latin typeface="微软雅黑" panose="020B0503020204020204" pitchFamily="34" charset="-122"/>
                <a:ea typeface="微软雅黑" panose="020B0503020204020204" pitchFamily="34" charset="-122"/>
              </a:rPr>
              <a:t> TEMPLATE</a:t>
            </a:r>
            <a:endParaRPr lang="zh-CN" altLang="en-US" sz="1200" b="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43" name="组合 42"/>
          <p:cNvGrpSpPr/>
          <p:nvPr/>
        </p:nvGrpSpPr>
        <p:grpSpPr>
          <a:xfrm>
            <a:off x="7637070" y="4948631"/>
            <a:ext cx="4112260" cy="376265"/>
            <a:chOff x="2517588" y="2779389"/>
            <a:chExt cx="4112260" cy="376265"/>
          </a:xfrm>
          <a:noFill/>
        </p:grpSpPr>
        <p:sp>
          <p:nvSpPr>
            <p:cNvPr id="44" name="文本框 6"/>
            <p:cNvSpPr txBox="1"/>
            <p:nvPr/>
          </p:nvSpPr>
          <p:spPr>
            <a:xfrm>
              <a:off x="2517588" y="2779389"/>
              <a:ext cx="1853764" cy="373675"/>
            </a:xfrm>
            <a:prstGeom prst="roundRect">
              <a:avLst/>
            </a:prstGeom>
            <a:grp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答辩</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人</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：亮亮图文</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5" name="文本框 7"/>
            <p:cNvSpPr txBox="1"/>
            <p:nvPr/>
          </p:nvSpPr>
          <p:spPr>
            <a:xfrm>
              <a:off x="4439098" y="2779389"/>
              <a:ext cx="2190750" cy="376265"/>
            </a:xfrm>
            <a:prstGeom prst="roundRect">
              <a:avLst/>
            </a:prstGeom>
            <a:grp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指导</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老师</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：亮亮图文</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46" name="组合 45"/>
          <p:cNvGrpSpPr/>
          <p:nvPr/>
        </p:nvGrpSpPr>
        <p:grpSpPr>
          <a:xfrm>
            <a:off x="9738484" y="1854657"/>
            <a:ext cx="1855416" cy="1319560"/>
            <a:chOff x="1743075" y="720725"/>
            <a:chExt cx="5573713" cy="3963988"/>
          </a:xfrm>
          <a:solidFill>
            <a:schemeClr val="tx1">
              <a:lumMod val="75000"/>
              <a:lumOff val="25000"/>
            </a:schemeClr>
          </a:solidFill>
        </p:grpSpPr>
        <p:sp>
          <p:nvSpPr>
            <p:cNvPr id="47" name="Freeform 27"/>
            <p:cNvSpPr/>
            <p:nvPr/>
          </p:nvSpPr>
          <p:spPr bwMode="auto">
            <a:xfrm>
              <a:off x="1743075" y="720725"/>
              <a:ext cx="5573713" cy="2676525"/>
            </a:xfrm>
            <a:custGeom>
              <a:avLst/>
              <a:gdLst>
                <a:gd name="T0" fmla="*/ 944 w 2050"/>
                <a:gd name="T1" fmla="*/ 28 h 988"/>
                <a:gd name="T2" fmla="*/ 1101 w 2050"/>
                <a:gd name="T3" fmla="*/ 25 h 988"/>
                <a:gd name="T4" fmla="*/ 2021 w 2050"/>
                <a:gd name="T5" fmla="*/ 464 h 988"/>
                <a:gd name="T6" fmla="*/ 2049 w 2050"/>
                <a:gd name="T7" fmla="*/ 497 h 988"/>
                <a:gd name="T8" fmla="*/ 2022 w 2050"/>
                <a:gd name="T9" fmla="*/ 526 h 988"/>
                <a:gd name="T10" fmla="*/ 1090 w 2050"/>
                <a:gd name="T11" fmla="*/ 970 h 988"/>
                <a:gd name="T12" fmla="*/ 966 w 2050"/>
                <a:gd name="T13" fmla="*/ 973 h 988"/>
                <a:gd name="T14" fmla="*/ 637 w 2050"/>
                <a:gd name="T15" fmla="*/ 817 h 988"/>
                <a:gd name="T16" fmla="*/ 573 w 2050"/>
                <a:gd name="T17" fmla="*/ 784 h 988"/>
                <a:gd name="T18" fmla="*/ 579 w 2050"/>
                <a:gd name="T19" fmla="*/ 763 h 988"/>
                <a:gd name="T20" fmla="*/ 972 w 2050"/>
                <a:gd name="T21" fmla="*/ 559 h 988"/>
                <a:gd name="T22" fmla="*/ 1099 w 2050"/>
                <a:gd name="T23" fmla="*/ 550 h 988"/>
                <a:gd name="T24" fmla="*/ 1138 w 2050"/>
                <a:gd name="T25" fmla="*/ 500 h 988"/>
                <a:gd name="T26" fmla="*/ 1110 w 2050"/>
                <a:gd name="T27" fmla="*/ 448 h 988"/>
                <a:gd name="T28" fmla="*/ 996 w 2050"/>
                <a:gd name="T29" fmla="*/ 427 h 988"/>
                <a:gd name="T30" fmla="*/ 922 w 2050"/>
                <a:gd name="T31" fmla="*/ 466 h 988"/>
                <a:gd name="T32" fmla="*/ 916 w 2050"/>
                <a:gd name="T33" fmla="*/ 516 h 988"/>
                <a:gd name="T34" fmla="*/ 521 w 2050"/>
                <a:gd name="T35" fmla="*/ 721 h 988"/>
                <a:gd name="T36" fmla="*/ 500 w 2050"/>
                <a:gd name="T37" fmla="*/ 749 h 988"/>
                <a:gd name="T38" fmla="*/ 269 w 2050"/>
                <a:gd name="T39" fmla="*/ 641 h 988"/>
                <a:gd name="T40" fmla="*/ 28 w 2050"/>
                <a:gd name="T41" fmla="*/ 526 h 988"/>
                <a:gd name="T42" fmla="*/ 1 w 2050"/>
                <a:gd name="T43" fmla="*/ 493 h 988"/>
                <a:gd name="T44" fmla="*/ 31 w 2050"/>
                <a:gd name="T45" fmla="*/ 463 h 988"/>
                <a:gd name="T46" fmla="*/ 944 w 2050"/>
                <a:gd name="T47" fmla="*/ 28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50" h="988">
                  <a:moveTo>
                    <a:pt x="944" y="28"/>
                  </a:moveTo>
                  <a:cubicBezTo>
                    <a:pt x="992" y="1"/>
                    <a:pt x="1053" y="0"/>
                    <a:pt x="1101" y="25"/>
                  </a:cubicBezTo>
                  <a:cubicBezTo>
                    <a:pt x="1408" y="172"/>
                    <a:pt x="1715" y="318"/>
                    <a:pt x="2021" y="464"/>
                  </a:cubicBezTo>
                  <a:cubicBezTo>
                    <a:pt x="2035" y="470"/>
                    <a:pt x="2050" y="481"/>
                    <a:pt x="2049" y="497"/>
                  </a:cubicBezTo>
                  <a:cubicBezTo>
                    <a:pt x="2047" y="512"/>
                    <a:pt x="2034" y="521"/>
                    <a:pt x="2022" y="526"/>
                  </a:cubicBezTo>
                  <a:cubicBezTo>
                    <a:pt x="1711" y="674"/>
                    <a:pt x="1400" y="822"/>
                    <a:pt x="1090" y="970"/>
                  </a:cubicBezTo>
                  <a:cubicBezTo>
                    <a:pt x="1051" y="988"/>
                    <a:pt x="1005" y="988"/>
                    <a:pt x="966" y="973"/>
                  </a:cubicBezTo>
                  <a:cubicBezTo>
                    <a:pt x="856" y="921"/>
                    <a:pt x="747" y="869"/>
                    <a:pt x="637" y="817"/>
                  </a:cubicBezTo>
                  <a:cubicBezTo>
                    <a:pt x="616" y="806"/>
                    <a:pt x="594" y="797"/>
                    <a:pt x="573" y="784"/>
                  </a:cubicBezTo>
                  <a:cubicBezTo>
                    <a:pt x="567" y="777"/>
                    <a:pt x="570" y="766"/>
                    <a:pt x="579" y="763"/>
                  </a:cubicBezTo>
                  <a:cubicBezTo>
                    <a:pt x="710" y="695"/>
                    <a:pt x="841" y="627"/>
                    <a:pt x="972" y="559"/>
                  </a:cubicBezTo>
                  <a:cubicBezTo>
                    <a:pt x="1013" y="572"/>
                    <a:pt x="1060" y="570"/>
                    <a:pt x="1099" y="550"/>
                  </a:cubicBezTo>
                  <a:cubicBezTo>
                    <a:pt x="1118" y="540"/>
                    <a:pt x="1136" y="523"/>
                    <a:pt x="1138" y="500"/>
                  </a:cubicBezTo>
                  <a:cubicBezTo>
                    <a:pt x="1141" y="479"/>
                    <a:pt x="1126" y="460"/>
                    <a:pt x="1110" y="448"/>
                  </a:cubicBezTo>
                  <a:cubicBezTo>
                    <a:pt x="1077" y="426"/>
                    <a:pt x="1035" y="421"/>
                    <a:pt x="996" y="427"/>
                  </a:cubicBezTo>
                  <a:cubicBezTo>
                    <a:pt x="968" y="432"/>
                    <a:pt x="940" y="443"/>
                    <a:pt x="922" y="466"/>
                  </a:cubicBezTo>
                  <a:cubicBezTo>
                    <a:pt x="911" y="480"/>
                    <a:pt x="908" y="499"/>
                    <a:pt x="916" y="516"/>
                  </a:cubicBezTo>
                  <a:cubicBezTo>
                    <a:pt x="784" y="584"/>
                    <a:pt x="652" y="652"/>
                    <a:pt x="521" y="721"/>
                  </a:cubicBezTo>
                  <a:cubicBezTo>
                    <a:pt x="509" y="725"/>
                    <a:pt x="500" y="736"/>
                    <a:pt x="500" y="749"/>
                  </a:cubicBezTo>
                  <a:cubicBezTo>
                    <a:pt x="422" y="715"/>
                    <a:pt x="346" y="677"/>
                    <a:pt x="269" y="641"/>
                  </a:cubicBezTo>
                  <a:cubicBezTo>
                    <a:pt x="189" y="602"/>
                    <a:pt x="108" y="564"/>
                    <a:pt x="28" y="526"/>
                  </a:cubicBezTo>
                  <a:cubicBezTo>
                    <a:pt x="15" y="520"/>
                    <a:pt x="0" y="509"/>
                    <a:pt x="1" y="493"/>
                  </a:cubicBezTo>
                  <a:cubicBezTo>
                    <a:pt x="3" y="478"/>
                    <a:pt x="18" y="469"/>
                    <a:pt x="31" y="463"/>
                  </a:cubicBezTo>
                  <a:cubicBezTo>
                    <a:pt x="335" y="318"/>
                    <a:pt x="640" y="173"/>
                    <a:pt x="944" y="28"/>
                  </a:cubicBezTo>
                  <a:close/>
                </a:path>
              </a:pathLst>
            </a:custGeom>
            <a:grpFill/>
            <a:ln>
              <a:noFill/>
            </a:ln>
          </p:spPr>
          <p:txBody>
            <a:bodyPr vert="horz" wrap="square" lIns="91440" tIns="45720" rIns="91440" bIns="45720" numCol="1" anchor="t" anchorCtr="0" compatLnSpc="1"/>
            <a:lstStyle/>
            <a:p>
              <a:endParaRPr lang="zh-CN" altLang="en-US">
                <a:solidFill>
                  <a:srgbClr val="222524"/>
                </a:solidFill>
              </a:endParaRPr>
            </a:p>
          </p:txBody>
        </p:sp>
        <p:sp>
          <p:nvSpPr>
            <p:cNvPr id="48" name="Freeform 28"/>
            <p:cNvSpPr/>
            <p:nvPr/>
          </p:nvSpPr>
          <p:spPr bwMode="auto">
            <a:xfrm>
              <a:off x="2773363" y="2760663"/>
              <a:ext cx="236538" cy="971550"/>
            </a:xfrm>
            <a:custGeom>
              <a:avLst/>
              <a:gdLst>
                <a:gd name="T0" fmla="*/ 0 w 87"/>
                <a:gd name="T1" fmla="*/ 0 h 359"/>
                <a:gd name="T2" fmla="*/ 87 w 87"/>
                <a:gd name="T3" fmla="*/ 42 h 359"/>
                <a:gd name="T4" fmla="*/ 48 w 87"/>
                <a:gd name="T5" fmla="*/ 359 h 359"/>
                <a:gd name="T6" fmla="*/ 0 w 87"/>
                <a:gd name="T7" fmla="*/ 252 h 359"/>
                <a:gd name="T8" fmla="*/ 0 w 87"/>
                <a:gd name="T9" fmla="*/ 0 h 359"/>
              </a:gdLst>
              <a:ahLst/>
              <a:cxnLst>
                <a:cxn ang="0">
                  <a:pos x="T0" y="T1"/>
                </a:cxn>
                <a:cxn ang="0">
                  <a:pos x="T2" y="T3"/>
                </a:cxn>
                <a:cxn ang="0">
                  <a:pos x="T4" y="T5"/>
                </a:cxn>
                <a:cxn ang="0">
                  <a:pos x="T6" y="T7"/>
                </a:cxn>
                <a:cxn ang="0">
                  <a:pos x="T8" y="T9"/>
                </a:cxn>
              </a:cxnLst>
              <a:rect l="0" t="0" r="r" b="b"/>
              <a:pathLst>
                <a:path w="87" h="359">
                  <a:moveTo>
                    <a:pt x="0" y="0"/>
                  </a:moveTo>
                  <a:cubicBezTo>
                    <a:pt x="29" y="14"/>
                    <a:pt x="58" y="28"/>
                    <a:pt x="87" y="42"/>
                  </a:cubicBezTo>
                  <a:cubicBezTo>
                    <a:pt x="74" y="148"/>
                    <a:pt x="61" y="253"/>
                    <a:pt x="48" y="359"/>
                  </a:cubicBezTo>
                  <a:cubicBezTo>
                    <a:pt x="23" y="328"/>
                    <a:pt x="0" y="293"/>
                    <a:pt x="0" y="252"/>
                  </a:cubicBezTo>
                  <a:cubicBezTo>
                    <a:pt x="1" y="168"/>
                    <a:pt x="0" y="84"/>
                    <a:pt x="0" y="0"/>
                  </a:cubicBezTo>
                  <a:close/>
                </a:path>
              </a:pathLst>
            </a:custGeom>
            <a:grpFill/>
            <a:ln>
              <a:noFill/>
            </a:ln>
          </p:spPr>
          <p:txBody>
            <a:bodyPr vert="horz" wrap="square" lIns="91440" tIns="45720" rIns="91440" bIns="45720" numCol="1" anchor="t" anchorCtr="0" compatLnSpc="1"/>
            <a:lstStyle/>
            <a:p>
              <a:endParaRPr lang="zh-CN" altLang="en-US">
                <a:solidFill>
                  <a:srgbClr val="222524"/>
                </a:solidFill>
              </a:endParaRPr>
            </a:p>
          </p:txBody>
        </p:sp>
        <p:sp>
          <p:nvSpPr>
            <p:cNvPr id="49" name="Freeform 29"/>
            <p:cNvSpPr/>
            <p:nvPr/>
          </p:nvSpPr>
          <p:spPr bwMode="auto">
            <a:xfrm>
              <a:off x="3363913" y="2768600"/>
              <a:ext cx="2900363" cy="1693863"/>
            </a:xfrm>
            <a:custGeom>
              <a:avLst/>
              <a:gdLst>
                <a:gd name="T0" fmla="*/ 496 w 1067"/>
                <a:gd name="T1" fmla="*/ 275 h 625"/>
                <a:gd name="T2" fmla="*/ 1067 w 1067"/>
                <a:gd name="T3" fmla="*/ 0 h 625"/>
                <a:gd name="T4" fmla="*/ 1067 w 1067"/>
                <a:gd name="T5" fmla="*/ 253 h 625"/>
                <a:gd name="T6" fmla="*/ 1022 w 1067"/>
                <a:gd name="T7" fmla="*/ 353 h 625"/>
                <a:gd name="T8" fmla="*/ 871 w 1067"/>
                <a:gd name="T9" fmla="*/ 479 h 625"/>
                <a:gd name="T10" fmla="*/ 285 w 1067"/>
                <a:gd name="T11" fmla="*/ 591 h 625"/>
                <a:gd name="T12" fmla="*/ 52 w 1067"/>
                <a:gd name="T13" fmla="*/ 518 h 625"/>
                <a:gd name="T14" fmla="*/ 0 w 1067"/>
                <a:gd name="T15" fmla="*/ 101 h 625"/>
                <a:gd name="T16" fmla="*/ 356 w 1067"/>
                <a:gd name="T17" fmla="*/ 273 h 625"/>
                <a:gd name="T18" fmla="*/ 496 w 1067"/>
                <a:gd name="T19" fmla="*/ 275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7" h="625">
                  <a:moveTo>
                    <a:pt x="496" y="275"/>
                  </a:moveTo>
                  <a:cubicBezTo>
                    <a:pt x="686" y="184"/>
                    <a:pt x="876" y="92"/>
                    <a:pt x="1067" y="0"/>
                  </a:cubicBezTo>
                  <a:cubicBezTo>
                    <a:pt x="1066" y="85"/>
                    <a:pt x="1067" y="169"/>
                    <a:pt x="1067" y="253"/>
                  </a:cubicBezTo>
                  <a:cubicBezTo>
                    <a:pt x="1065" y="291"/>
                    <a:pt x="1044" y="324"/>
                    <a:pt x="1022" y="353"/>
                  </a:cubicBezTo>
                  <a:cubicBezTo>
                    <a:pt x="980" y="404"/>
                    <a:pt x="927" y="445"/>
                    <a:pt x="871" y="479"/>
                  </a:cubicBezTo>
                  <a:cubicBezTo>
                    <a:pt x="697" y="583"/>
                    <a:pt x="486" y="625"/>
                    <a:pt x="285" y="591"/>
                  </a:cubicBezTo>
                  <a:cubicBezTo>
                    <a:pt x="204" y="578"/>
                    <a:pt x="126" y="552"/>
                    <a:pt x="52" y="518"/>
                  </a:cubicBezTo>
                  <a:cubicBezTo>
                    <a:pt x="34" y="379"/>
                    <a:pt x="17" y="240"/>
                    <a:pt x="0" y="101"/>
                  </a:cubicBezTo>
                  <a:cubicBezTo>
                    <a:pt x="118" y="159"/>
                    <a:pt x="238" y="216"/>
                    <a:pt x="356" y="273"/>
                  </a:cubicBezTo>
                  <a:cubicBezTo>
                    <a:pt x="400" y="295"/>
                    <a:pt x="452" y="297"/>
                    <a:pt x="496" y="275"/>
                  </a:cubicBezTo>
                  <a:close/>
                </a:path>
              </a:pathLst>
            </a:custGeom>
            <a:grpFill/>
            <a:ln>
              <a:noFill/>
            </a:ln>
          </p:spPr>
          <p:txBody>
            <a:bodyPr vert="horz" wrap="square" lIns="91440" tIns="45720" rIns="91440" bIns="45720" numCol="1" anchor="t" anchorCtr="0" compatLnSpc="1"/>
            <a:lstStyle/>
            <a:p>
              <a:endParaRPr lang="zh-CN" altLang="en-US">
                <a:solidFill>
                  <a:srgbClr val="222524"/>
                </a:solidFill>
              </a:endParaRPr>
            </a:p>
          </p:txBody>
        </p:sp>
        <p:sp>
          <p:nvSpPr>
            <p:cNvPr id="50" name="Freeform 30"/>
            <p:cNvSpPr/>
            <p:nvPr/>
          </p:nvSpPr>
          <p:spPr bwMode="auto">
            <a:xfrm>
              <a:off x="2974975" y="2955925"/>
              <a:ext cx="404813" cy="1728788"/>
            </a:xfrm>
            <a:custGeom>
              <a:avLst/>
              <a:gdLst>
                <a:gd name="T0" fmla="*/ 0 w 149"/>
                <a:gd name="T1" fmla="*/ 568 h 638"/>
                <a:gd name="T2" fmla="*/ 74 w 149"/>
                <a:gd name="T3" fmla="*/ 0 h 638"/>
                <a:gd name="T4" fmla="*/ 145 w 149"/>
                <a:gd name="T5" fmla="*/ 538 h 638"/>
                <a:gd name="T6" fmla="*/ 149 w 149"/>
                <a:gd name="T7" fmla="*/ 572 h 638"/>
                <a:gd name="T8" fmla="*/ 101 w 149"/>
                <a:gd name="T9" fmla="*/ 629 h 638"/>
                <a:gd name="T10" fmla="*/ 27 w 149"/>
                <a:gd name="T11" fmla="*/ 617 h 638"/>
                <a:gd name="T12" fmla="*/ 0 w 149"/>
                <a:gd name="T13" fmla="*/ 568 h 638"/>
              </a:gdLst>
              <a:ahLst/>
              <a:cxnLst>
                <a:cxn ang="0">
                  <a:pos x="T0" y="T1"/>
                </a:cxn>
                <a:cxn ang="0">
                  <a:pos x="T2" y="T3"/>
                </a:cxn>
                <a:cxn ang="0">
                  <a:pos x="T4" y="T5"/>
                </a:cxn>
                <a:cxn ang="0">
                  <a:pos x="T6" y="T7"/>
                </a:cxn>
                <a:cxn ang="0">
                  <a:pos x="T8" y="T9"/>
                </a:cxn>
                <a:cxn ang="0">
                  <a:pos x="T10" y="T11"/>
                </a:cxn>
                <a:cxn ang="0">
                  <a:pos x="T12" y="T13"/>
                </a:cxn>
              </a:cxnLst>
              <a:rect l="0" t="0" r="r" b="b"/>
              <a:pathLst>
                <a:path w="149" h="638">
                  <a:moveTo>
                    <a:pt x="0" y="568"/>
                  </a:moveTo>
                  <a:cubicBezTo>
                    <a:pt x="24" y="379"/>
                    <a:pt x="49" y="190"/>
                    <a:pt x="74" y="0"/>
                  </a:cubicBezTo>
                  <a:cubicBezTo>
                    <a:pt x="98" y="180"/>
                    <a:pt x="121" y="359"/>
                    <a:pt x="145" y="538"/>
                  </a:cubicBezTo>
                  <a:cubicBezTo>
                    <a:pt x="146" y="549"/>
                    <a:pt x="148" y="560"/>
                    <a:pt x="149" y="572"/>
                  </a:cubicBezTo>
                  <a:cubicBezTo>
                    <a:pt x="142" y="596"/>
                    <a:pt x="126" y="620"/>
                    <a:pt x="101" y="629"/>
                  </a:cubicBezTo>
                  <a:cubicBezTo>
                    <a:pt x="77" y="638"/>
                    <a:pt x="47" y="635"/>
                    <a:pt x="27" y="617"/>
                  </a:cubicBezTo>
                  <a:cubicBezTo>
                    <a:pt x="13" y="605"/>
                    <a:pt x="2" y="587"/>
                    <a:pt x="0" y="568"/>
                  </a:cubicBezTo>
                  <a:close/>
                </a:path>
              </a:pathLst>
            </a:custGeom>
            <a:grpFill/>
            <a:ln>
              <a:noFill/>
            </a:ln>
          </p:spPr>
          <p:txBody>
            <a:bodyPr vert="horz" wrap="square" lIns="91440" tIns="45720" rIns="91440" bIns="45720" numCol="1" anchor="t" anchorCtr="0" compatLnSpc="1"/>
            <a:lstStyle/>
            <a:p>
              <a:endParaRPr lang="zh-CN" altLang="en-US">
                <a:solidFill>
                  <a:srgbClr val="222524"/>
                </a:solidFill>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grpSp>
        <p:nvGrpSpPr>
          <p:cNvPr id="44" name="组合 43"/>
          <p:cNvGrpSpPr/>
          <p:nvPr/>
        </p:nvGrpSpPr>
        <p:grpSpPr>
          <a:xfrm>
            <a:off x="1424206" y="291129"/>
            <a:ext cx="576044" cy="628412"/>
            <a:chOff x="4038591" y="819153"/>
            <a:chExt cx="838194" cy="914404"/>
          </a:xfrm>
        </p:grpSpPr>
        <p:sp>
          <p:nvSpPr>
            <p:cNvPr id="45" name="Freeform 11"/>
            <p:cNvSpPr>
              <a:spLocks noEditPoints="1"/>
            </p:cNvSpPr>
            <p:nvPr/>
          </p:nvSpPr>
          <p:spPr bwMode="auto">
            <a:xfrm>
              <a:off x="4223844" y="1035942"/>
              <a:ext cx="455541" cy="697615"/>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6" name="Freeform 12"/>
            <p:cNvSpPr/>
            <p:nvPr/>
          </p:nvSpPr>
          <p:spPr bwMode="auto">
            <a:xfrm>
              <a:off x="4415172" y="819153"/>
              <a:ext cx="36443" cy="183437"/>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7" name="Freeform 13"/>
            <p:cNvSpPr/>
            <p:nvPr/>
          </p:nvSpPr>
          <p:spPr bwMode="auto">
            <a:xfrm>
              <a:off x="4658127" y="935886"/>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8" name="Freeform 14"/>
            <p:cNvSpPr/>
            <p:nvPr/>
          </p:nvSpPr>
          <p:spPr bwMode="auto">
            <a:xfrm>
              <a:off x="4737086" y="1169349"/>
              <a:ext cx="139699"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9" name="Freeform 15"/>
            <p:cNvSpPr/>
            <p:nvPr/>
          </p:nvSpPr>
          <p:spPr bwMode="auto">
            <a:xfrm>
              <a:off x="4715827" y="1358345"/>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0" name="Freeform 16"/>
            <p:cNvSpPr/>
            <p:nvPr/>
          </p:nvSpPr>
          <p:spPr bwMode="auto">
            <a:xfrm>
              <a:off x="4120584" y="935885"/>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2" name="Freeform 17"/>
            <p:cNvSpPr/>
            <p:nvPr/>
          </p:nvSpPr>
          <p:spPr bwMode="auto">
            <a:xfrm>
              <a:off x="4038591" y="1174907"/>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grpSp>
      <p:sp>
        <p:nvSpPr>
          <p:cNvPr id="26" name="文本框 25"/>
          <p:cNvSpPr txBox="1"/>
          <p:nvPr/>
        </p:nvSpPr>
        <p:spPr>
          <a:xfrm>
            <a:off x="898304" y="302224"/>
            <a:ext cx="4959929" cy="369332"/>
          </a:xfrm>
          <a:prstGeom prst="rect">
            <a:avLst/>
          </a:prstGeom>
          <a:noFill/>
        </p:spPr>
        <p:txBody>
          <a:bodyPr wrap="square" rtlCol="0">
            <a:spAutoFit/>
          </a:bodyPr>
          <a:lstStyle/>
          <a:p>
            <a:pPr algn="ct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课题研究的思路与方法</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867215" y="642542"/>
            <a:ext cx="5022106" cy="276999"/>
          </a:xfrm>
          <a:prstGeom prst="snip1Rect">
            <a:avLst>
              <a:gd name="adj" fmla="val 0"/>
            </a:avLst>
          </a:prstGeom>
          <a:noFill/>
          <a:ln w="28575">
            <a:noFill/>
          </a:ln>
        </p:spPr>
        <p:txBody>
          <a:bodyPr wrap="square" rtlCol="0">
            <a:spAutoFit/>
          </a:bodyPr>
          <a:lstStyle/>
          <a:p>
            <a:pPr algn="ctr"/>
            <a:r>
              <a:rPr lang="en-US" altLang="zh-CN" sz="1200"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sz="1200"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4" name="组合 3"/>
          <p:cNvGrpSpPr/>
          <p:nvPr/>
        </p:nvGrpSpPr>
        <p:grpSpPr>
          <a:xfrm>
            <a:off x="1428509" y="2168920"/>
            <a:ext cx="9048848" cy="3825481"/>
            <a:chOff x="1243993" y="2090252"/>
            <a:chExt cx="9417880" cy="3981492"/>
          </a:xfrm>
        </p:grpSpPr>
        <p:sp>
          <p:nvSpPr>
            <p:cNvPr id="35" name="Oval 2"/>
            <p:cNvSpPr/>
            <p:nvPr/>
          </p:nvSpPr>
          <p:spPr>
            <a:xfrm>
              <a:off x="2811650" y="2667495"/>
              <a:ext cx="2215620" cy="2215620"/>
            </a:xfrm>
            <a:prstGeom prst="ellipse">
              <a:avLst/>
            </a:prstGeom>
            <a:solidFill>
              <a:schemeClr val="tx1">
                <a:lumMod val="75000"/>
                <a:lumOff val="25000"/>
              </a:schemeClr>
            </a:solidFill>
            <a:ln w="571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 name="Oval 37"/>
            <p:cNvSpPr/>
            <p:nvPr/>
          </p:nvSpPr>
          <p:spPr>
            <a:xfrm>
              <a:off x="5209416" y="2124041"/>
              <a:ext cx="1385509" cy="1388496"/>
            </a:xfrm>
            <a:prstGeom prst="ellipse">
              <a:avLst/>
            </a:prstGeom>
            <a:solidFill>
              <a:schemeClr val="tx1">
                <a:lumMod val="75000"/>
                <a:lumOff val="25000"/>
              </a:schemeClr>
            </a:solidFill>
            <a:ln w="571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8" name="Oval 38"/>
            <p:cNvSpPr/>
            <p:nvPr/>
          </p:nvSpPr>
          <p:spPr>
            <a:xfrm>
              <a:off x="1243993" y="2124041"/>
              <a:ext cx="1385509" cy="1388496"/>
            </a:xfrm>
            <a:prstGeom prst="ellipse">
              <a:avLst/>
            </a:prstGeom>
            <a:solidFill>
              <a:schemeClr val="tx1">
                <a:lumMod val="75000"/>
                <a:lumOff val="25000"/>
              </a:schemeClr>
            </a:solidFill>
            <a:ln w="571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 name="Oval 39"/>
            <p:cNvSpPr/>
            <p:nvPr/>
          </p:nvSpPr>
          <p:spPr>
            <a:xfrm>
              <a:off x="5209416" y="4229180"/>
              <a:ext cx="1385509" cy="1385509"/>
            </a:xfrm>
            <a:prstGeom prst="ellipse">
              <a:avLst/>
            </a:prstGeom>
            <a:solidFill>
              <a:schemeClr val="tx1">
                <a:lumMod val="75000"/>
                <a:lumOff val="25000"/>
              </a:schemeClr>
            </a:solidFill>
            <a:ln w="571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 name="Oval 41"/>
            <p:cNvSpPr/>
            <p:nvPr/>
          </p:nvSpPr>
          <p:spPr>
            <a:xfrm>
              <a:off x="1243993" y="4235152"/>
              <a:ext cx="1385509" cy="1385509"/>
            </a:xfrm>
            <a:prstGeom prst="ellipse">
              <a:avLst/>
            </a:prstGeom>
            <a:solidFill>
              <a:schemeClr val="tx1">
                <a:lumMod val="75000"/>
                <a:lumOff val="25000"/>
              </a:schemeClr>
            </a:solidFill>
            <a:ln w="571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1" name="Straight Connector 5"/>
            <p:cNvCxnSpPr/>
            <p:nvPr/>
          </p:nvCxnSpPr>
          <p:spPr>
            <a:xfrm>
              <a:off x="2563810" y="3148244"/>
              <a:ext cx="334433" cy="146314"/>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4"/>
            <p:cNvCxnSpPr/>
            <p:nvPr/>
          </p:nvCxnSpPr>
          <p:spPr>
            <a:xfrm flipV="1">
              <a:off x="2602629" y="4360564"/>
              <a:ext cx="391167" cy="256797"/>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6"/>
            <p:cNvCxnSpPr/>
            <p:nvPr/>
          </p:nvCxnSpPr>
          <p:spPr>
            <a:xfrm flipV="1">
              <a:off x="4940675" y="3148244"/>
              <a:ext cx="361308" cy="146314"/>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8"/>
            <p:cNvCxnSpPr/>
            <p:nvPr/>
          </p:nvCxnSpPr>
          <p:spPr>
            <a:xfrm>
              <a:off x="4857067" y="4360564"/>
              <a:ext cx="432973" cy="256797"/>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5" name="Picture 51"/>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567737" y="2470418"/>
              <a:ext cx="713658" cy="7166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7" name="Picture 12"/>
            <p:cNvPicPr>
              <a:picLocks noChangeAspect="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340173" y="3091509"/>
              <a:ext cx="1140656" cy="12690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8" name="Picture 13"/>
            <p:cNvPicPr>
              <a:picLocks noChangeAspect="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560510" y="2425629"/>
              <a:ext cx="725602" cy="7853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2" name="Rectangle 65"/>
            <p:cNvSpPr/>
            <p:nvPr/>
          </p:nvSpPr>
          <p:spPr bwMode="auto">
            <a:xfrm>
              <a:off x="7230947" y="2159873"/>
              <a:ext cx="3424954" cy="3105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 name="Rectangle 88"/>
            <p:cNvSpPr/>
            <p:nvPr/>
          </p:nvSpPr>
          <p:spPr bwMode="auto">
            <a:xfrm>
              <a:off x="7233932" y="2159873"/>
              <a:ext cx="235896" cy="30457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 name="Rectangle 79"/>
            <p:cNvSpPr/>
            <p:nvPr/>
          </p:nvSpPr>
          <p:spPr bwMode="auto">
            <a:xfrm>
              <a:off x="7236919" y="3207964"/>
              <a:ext cx="3424954" cy="29561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 name="Rectangle 89"/>
            <p:cNvSpPr/>
            <p:nvPr/>
          </p:nvSpPr>
          <p:spPr bwMode="auto">
            <a:xfrm>
              <a:off x="7230947" y="3213936"/>
              <a:ext cx="217978" cy="29561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 name="Rectangle 90"/>
            <p:cNvSpPr/>
            <p:nvPr/>
          </p:nvSpPr>
          <p:spPr bwMode="auto">
            <a:xfrm>
              <a:off x="7230947" y="4178417"/>
              <a:ext cx="3424954" cy="3105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 name="Rectangle 96"/>
            <p:cNvSpPr/>
            <p:nvPr/>
          </p:nvSpPr>
          <p:spPr bwMode="auto">
            <a:xfrm>
              <a:off x="7233932" y="4181404"/>
              <a:ext cx="235896" cy="3195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4" name="Rectangle 93"/>
            <p:cNvSpPr/>
            <p:nvPr/>
          </p:nvSpPr>
          <p:spPr bwMode="auto">
            <a:xfrm>
              <a:off x="7236919" y="5211576"/>
              <a:ext cx="3424954" cy="3105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5" name="Rectangle 97"/>
            <p:cNvSpPr/>
            <p:nvPr/>
          </p:nvSpPr>
          <p:spPr bwMode="auto">
            <a:xfrm>
              <a:off x="7230947" y="5211576"/>
              <a:ext cx="238881" cy="31054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90" name="Picture 13"/>
            <p:cNvPicPr>
              <a:picLocks noChangeAspect="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557525" y="4533753"/>
              <a:ext cx="782335" cy="788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1" name="Picture 14"/>
            <p:cNvPicPr>
              <a:picLocks noChangeAspect="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5549821" y="4527781"/>
              <a:ext cx="764419" cy="7733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2" name="文本框 91"/>
            <p:cNvSpPr txBox="1"/>
            <p:nvPr/>
          </p:nvSpPr>
          <p:spPr>
            <a:xfrm>
              <a:off x="7091588" y="2090252"/>
              <a:ext cx="1409394" cy="369332"/>
            </a:xfrm>
            <a:prstGeom prst="rect">
              <a:avLst/>
            </a:prstGeom>
            <a:noFill/>
          </p:spPr>
          <p:txBody>
            <a:bodyPr wrap="square" rtlCol="0">
              <a:spAutoFit/>
            </a:bodyPr>
            <a:lstStyle/>
            <a:p>
              <a:pPr algn="ctr"/>
              <a:r>
                <a:rPr lang="en-US" altLang="zh-CN" dirty="0" smtClean="0">
                  <a:solidFill>
                    <a:schemeClr val="bg1"/>
                  </a:solidFill>
                </a:rPr>
                <a:t>text</a:t>
              </a:r>
              <a:endParaRPr lang="zh-CN" altLang="en-US" dirty="0">
                <a:solidFill>
                  <a:schemeClr val="bg1"/>
                </a:solidFill>
              </a:endParaRPr>
            </a:p>
          </p:txBody>
        </p:sp>
        <p:sp>
          <p:nvSpPr>
            <p:cNvPr id="93" name="文本框 92"/>
            <p:cNvSpPr txBox="1"/>
            <p:nvPr/>
          </p:nvSpPr>
          <p:spPr>
            <a:xfrm>
              <a:off x="7091588" y="3137197"/>
              <a:ext cx="1409394" cy="369332"/>
            </a:xfrm>
            <a:prstGeom prst="rect">
              <a:avLst/>
            </a:prstGeom>
            <a:noFill/>
          </p:spPr>
          <p:txBody>
            <a:bodyPr wrap="square" rtlCol="0">
              <a:spAutoFit/>
            </a:bodyPr>
            <a:lstStyle/>
            <a:p>
              <a:pPr algn="ctr"/>
              <a:r>
                <a:rPr lang="en-US" altLang="zh-CN" dirty="0" smtClean="0">
                  <a:solidFill>
                    <a:schemeClr val="bg1"/>
                  </a:solidFill>
                </a:rPr>
                <a:t>text</a:t>
              </a:r>
              <a:endParaRPr lang="zh-CN" altLang="en-US" dirty="0">
                <a:solidFill>
                  <a:schemeClr val="bg1"/>
                </a:solidFill>
              </a:endParaRPr>
            </a:p>
          </p:txBody>
        </p:sp>
        <p:sp>
          <p:nvSpPr>
            <p:cNvPr id="94" name="文本框 93"/>
            <p:cNvSpPr txBox="1"/>
            <p:nvPr/>
          </p:nvSpPr>
          <p:spPr>
            <a:xfrm>
              <a:off x="7091588" y="4126676"/>
              <a:ext cx="1409394" cy="369332"/>
            </a:xfrm>
            <a:prstGeom prst="rect">
              <a:avLst/>
            </a:prstGeom>
            <a:noFill/>
          </p:spPr>
          <p:txBody>
            <a:bodyPr wrap="square" rtlCol="0">
              <a:spAutoFit/>
            </a:bodyPr>
            <a:lstStyle/>
            <a:p>
              <a:pPr algn="ctr"/>
              <a:r>
                <a:rPr lang="en-US" altLang="zh-CN" dirty="0" smtClean="0">
                  <a:solidFill>
                    <a:schemeClr val="bg1"/>
                  </a:solidFill>
                </a:rPr>
                <a:t>text</a:t>
              </a:r>
              <a:endParaRPr lang="zh-CN" altLang="en-US" dirty="0">
                <a:solidFill>
                  <a:schemeClr val="bg1"/>
                </a:solidFill>
              </a:endParaRPr>
            </a:p>
          </p:txBody>
        </p:sp>
        <p:sp>
          <p:nvSpPr>
            <p:cNvPr id="95" name="文本框 94"/>
            <p:cNvSpPr txBox="1"/>
            <p:nvPr/>
          </p:nvSpPr>
          <p:spPr>
            <a:xfrm>
              <a:off x="7091588" y="5143408"/>
              <a:ext cx="1409394" cy="369332"/>
            </a:xfrm>
            <a:prstGeom prst="rect">
              <a:avLst/>
            </a:prstGeom>
            <a:noFill/>
          </p:spPr>
          <p:txBody>
            <a:bodyPr wrap="square" rtlCol="0">
              <a:spAutoFit/>
            </a:bodyPr>
            <a:lstStyle/>
            <a:p>
              <a:pPr algn="ctr"/>
              <a:r>
                <a:rPr lang="en-US" altLang="zh-CN" dirty="0" smtClean="0">
                  <a:solidFill>
                    <a:schemeClr val="bg1"/>
                  </a:solidFill>
                </a:rPr>
                <a:t>text</a:t>
              </a:r>
              <a:endParaRPr lang="zh-CN" altLang="en-US" dirty="0">
                <a:solidFill>
                  <a:schemeClr val="bg1"/>
                </a:solidFill>
              </a:endParaRPr>
            </a:p>
          </p:txBody>
        </p:sp>
        <p:sp>
          <p:nvSpPr>
            <p:cNvPr id="96" name="文本框 95"/>
            <p:cNvSpPr txBox="1"/>
            <p:nvPr/>
          </p:nvSpPr>
          <p:spPr>
            <a:xfrm>
              <a:off x="7230948" y="2510357"/>
              <a:ext cx="3424954" cy="553998"/>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7" name="文本框 96"/>
            <p:cNvSpPr txBox="1"/>
            <p:nvPr/>
          </p:nvSpPr>
          <p:spPr>
            <a:xfrm>
              <a:off x="7230948" y="3512820"/>
              <a:ext cx="3424954" cy="553998"/>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8" name="文本框 97"/>
            <p:cNvSpPr txBox="1"/>
            <p:nvPr/>
          </p:nvSpPr>
          <p:spPr>
            <a:xfrm>
              <a:off x="7230948" y="4500769"/>
              <a:ext cx="3424954" cy="553998"/>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9" name="文本框 98"/>
            <p:cNvSpPr txBox="1"/>
            <p:nvPr/>
          </p:nvSpPr>
          <p:spPr>
            <a:xfrm>
              <a:off x="7230948" y="5517746"/>
              <a:ext cx="3424954" cy="553998"/>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grpSp>
        <p:nvGrpSpPr>
          <p:cNvPr id="51" name="组合 50"/>
          <p:cNvGrpSpPr/>
          <p:nvPr/>
        </p:nvGrpSpPr>
        <p:grpSpPr>
          <a:xfrm>
            <a:off x="0" y="-776897"/>
            <a:ext cx="8000264" cy="7634897"/>
            <a:chOff x="1" y="-776897"/>
            <a:chExt cx="8000264" cy="7634897"/>
          </a:xfrm>
        </p:grpSpPr>
        <p:pic>
          <p:nvPicPr>
            <p:cNvPr id="4" name="图片 3"/>
            <p:cNvPicPr>
              <a:picLocks noChangeAspect="1"/>
            </p:cNvPicPr>
            <p:nvPr/>
          </p:nvPicPr>
          <p:blipFill rotWithShape="1">
            <a:blip r:embed="rId2" cstate="print">
              <a:extLst>
                <a:ext uri="{28A0092B-C50C-407E-A947-70E740481C1C}">
                  <a14:useLocalDpi xmlns:a14="http://schemas.microsoft.com/office/drawing/2010/main" xmlns="" val="0"/>
                </a:ext>
              </a:extLst>
            </a:blip>
            <a:srcRect l="20651"/>
            <a:stretch>
              <a:fillRect/>
            </a:stretch>
          </p:blipFill>
          <p:spPr>
            <a:xfrm>
              <a:off x="1" y="0"/>
              <a:ext cx="8000264" cy="6858000"/>
            </a:xfrm>
            <a:prstGeom prst="rect">
              <a:avLst/>
            </a:prstGeom>
          </p:spPr>
        </p:pic>
        <p:grpSp>
          <p:nvGrpSpPr>
            <p:cNvPr id="17" name="组合 16"/>
            <p:cNvGrpSpPr/>
            <p:nvPr/>
          </p:nvGrpSpPr>
          <p:grpSpPr>
            <a:xfrm>
              <a:off x="1578877" y="-776897"/>
              <a:ext cx="728446" cy="2702384"/>
              <a:chOff x="912127" y="-381000"/>
              <a:chExt cx="728446" cy="2702384"/>
            </a:xfrm>
          </p:grpSpPr>
          <p:grpSp>
            <p:nvGrpSpPr>
              <p:cNvPr id="5" name="组合 4"/>
              <p:cNvGrpSpPr/>
              <p:nvPr/>
            </p:nvGrpSpPr>
            <p:grpSpPr>
              <a:xfrm rot="10800000">
                <a:off x="912127" y="1526716"/>
                <a:ext cx="728446" cy="794668"/>
                <a:chOff x="4038600" y="819150"/>
                <a:chExt cx="838200" cy="914400"/>
              </a:xfrm>
              <a:solidFill>
                <a:schemeClr val="tx1">
                  <a:lumMod val="75000"/>
                  <a:lumOff val="25000"/>
                </a:schemeClr>
              </a:solidFill>
            </p:grpSpPr>
            <p:sp>
              <p:nvSpPr>
                <p:cNvPr id="6"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7"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8"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9"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10"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11"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12"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1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16" name="直接连接符 15"/>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2740927" y="-228600"/>
              <a:ext cx="728446" cy="2702384"/>
              <a:chOff x="912127" y="-381000"/>
              <a:chExt cx="728446" cy="2702384"/>
            </a:xfrm>
          </p:grpSpPr>
          <p:grpSp>
            <p:nvGrpSpPr>
              <p:cNvPr id="20" name="组合 19"/>
              <p:cNvGrpSpPr/>
              <p:nvPr/>
            </p:nvGrpSpPr>
            <p:grpSpPr>
              <a:xfrm rot="10800000">
                <a:off x="912127" y="1526716"/>
                <a:ext cx="728446" cy="794668"/>
                <a:chOff x="4038600" y="819150"/>
                <a:chExt cx="838200" cy="914400"/>
              </a:xfrm>
              <a:solidFill>
                <a:schemeClr val="tx1">
                  <a:lumMod val="75000"/>
                  <a:lumOff val="25000"/>
                </a:schemeClr>
              </a:solidFill>
            </p:grpSpPr>
            <p:sp>
              <p:nvSpPr>
                <p:cNvPr id="22"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23"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24"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25"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26"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27"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28"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29"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21" name="直接连接符 20"/>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3944706" y="-776897"/>
              <a:ext cx="728446" cy="2702384"/>
              <a:chOff x="912127" y="-381000"/>
              <a:chExt cx="728446" cy="2702384"/>
            </a:xfrm>
          </p:grpSpPr>
          <p:grpSp>
            <p:nvGrpSpPr>
              <p:cNvPr id="31" name="组合 30"/>
              <p:cNvGrpSpPr/>
              <p:nvPr/>
            </p:nvGrpSpPr>
            <p:grpSpPr>
              <a:xfrm rot="10800000">
                <a:off x="912127" y="1526716"/>
                <a:ext cx="728446" cy="794668"/>
                <a:chOff x="4038600" y="819150"/>
                <a:chExt cx="838200" cy="914400"/>
              </a:xfrm>
              <a:solidFill>
                <a:schemeClr val="tx1">
                  <a:lumMod val="75000"/>
                  <a:lumOff val="25000"/>
                </a:schemeClr>
              </a:solidFill>
            </p:grpSpPr>
            <p:sp>
              <p:nvSpPr>
                <p:cNvPr id="33"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34"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35"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36"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37"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38"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39"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40"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32" name="直接连接符 31"/>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sp>
        <p:nvSpPr>
          <p:cNvPr id="41" name="文本框 40"/>
          <p:cNvSpPr txBox="1"/>
          <p:nvPr/>
        </p:nvSpPr>
        <p:spPr>
          <a:xfrm>
            <a:off x="5837070" y="2248999"/>
            <a:ext cx="6191251" cy="1569660"/>
          </a:xfrm>
          <a:prstGeom prst="rect">
            <a:avLst/>
          </a:prstGeom>
          <a:noFill/>
        </p:spPr>
        <p:txBody>
          <a:bodyPr wrap="square" rtlCol="0">
            <a:spAutoFit/>
          </a:bodyPr>
          <a:lstStyle/>
          <a:p>
            <a:pPr algn="ctr"/>
            <a:r>
              <a:rPr lang="en-US" altLang="zh-CN" sz="9600" b="1" dirty="0" smtClean="0">
                <a:solidFill>
                  <a:schemeClr val="tx1">
                    <a:lumMod val="75000"/>
                    <a:lumOff val="25000"/>
                  </a:schemeClr>
                </a:solidFill>
                <a:latin typeface="华文仿宋" panose="02010600040101010101" pitchFamily="2" charset="-122"/>
                <a:ea typeface="华文仿宋" panose="02010600040101010101" pitchFamily="2" charset="-122"/>
              </a:rPr>
              <a:t>Part 03</a:t>
            </a:r>
            <a:endParaRPr lang="zh-CN" altLang="en-US" sz="9600" b="1" dirty="0">
              <a:solidFill>
                <a:schemeClr val="tx1">
                  <a:lumMod val="75000"/>
                  <a:lumOff val="25000"/>
                </a:schemeClr>
              </a:solidFill>
              <a:latin typeface="华文仿宋" panose="02010600040101010101" pitchFamily="2" charset="-122"/>
              <a:ea typeface="华文仿宋" panose="02010600040101010101" pitchFamily="2" charset="-122"/>
            </a:endParaRPr>
          </a:p>
        </p:txBody>
      </p:sp>
      <p:sp>
        <p:nvSpPr>
          <p:cNvPr id="42" name="文本框 41"/>
          <p:cNvSpPr txBox="1"/>
          <p:nvPr/>
        </p:nvSpPr>
        <p:spPr>
          <a:xfrm>
            <a:off x="6452731" y="3609987"/>
            <a:ext cx="4959929" cy="523220"/>
          </a:xfrm>
          <a:prstGeom prst="rect">
            <a:avLst/>
          </a:prstGeom>
          <a:noFill/>
        </p:spPr>
        <p:txBody>
          <a:bodyPr wrap="square" rtlCol="0">
            <a:spAutoFit/>
          </a:bodyPr>
          <a:lstStyle/>
          <a:p>
            <a:pPr algn="ct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课题</a:t>
            </a: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rPr>
              <a:t>研究的进展</a:t>
            </a:r>
            <a:endParaRPr lang="en-US" altLang="zh-CN" sz="28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6421642" y="4133207"/>
            <a:ext cx="5022106" cy="369332"/>
          </a:xfrm>
          <a:prstGeom prst="snip1Rect">
            <a:avLst>
              <a:gd name="adj" fmla="val 0"/>
            </a:avLst>
          </a:prstGeom>
          <a:noFill/>
          <a:ln w="28575">
            <a:noFill/>
          </a:ln>
        </p:spPr>
        <p:txBody>
          <a:bodyPr wrap="square" rtlCol="0">
            <a:spAutoFit/>
          </a:bodyPr>
          <a:lstStyle/>
          <a:p>
            <a:pPr algn="ctr"/>
            <a:r>
              <a:rPr lang="en-US" altLang="zh-CN"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grpSp>
        <p:nvGrpSpPr>
          <p:cNvPr id="44" name="组合 43"/>
          <p:cNvGrpSpPr/>
          <p:nvPr/>
        </p:nvGrpSpPr>
        <p:grpSpPr>
          <a:xfrm>
            <a:off x="1424206" y="291129"/>
            <a:ext cx="576044" cy="628412"/>
            <a:chOff x="4038591" y="819153"/>
            <a:chExt cx="838194" cy="914404"/>
          </a:xfrm>
        </p:grpSpPr>
        <p:sp>
          <p:nvSpPr>
            <p:cNvPr id="45" name="Freeform 11"/>
            <p:cNvSpPr>
              <a:spLocks noEditPoints="1"/>
            </p:cNvSpPr>
            <p:nvPr/>
          </p:nvSpPr>
          <p:spPr bwMode="auto">
            <a:xfrm>
              <a:off x="4223844" y="1035942"/>
              <a:ext cx="455541" cy="697615"/>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6" name="Freeform 12"/>
            <p:cNvSpPr/>
            <p:nvPr/>
          </p:nvSpPr>
          <p:spPr bwMode="auto">
            <a:xfrm>
              <a:off x="4415172" y="819153"/>
              <a:ext cx="36443" cy="183437"/>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7" name="Freeform 13"/>
            <p:cNvSpPr/>
            <p:nvPr/>
          </p:nvSpPr>
          <p:spPr bwMode="auto">
            <a:xfrm>
              <a:off x="4658127" y="935886"/>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8" name="Freeform 14"/>
            <p:cNvSpPr/>
            <p:nvPr/>
          </p:nvSpPr>
          <p:spPr bwMode="auto">
            <a:xfrm>
              <a:off x="4737086" y="1169349"/>
              <a:ext cx="139699"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9" name="Freeform 15"/>
            <p:cNvSpPr/>
            <p:nvPr/>
          </p:nvSpPr>
          <p:spPr bwMode="auto">
            <a:xfrm>
              <a:off x="4715827" y="1358345"/>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0" name="Freeform 16"/>
            <p:cNvSpPr/>
            <p:nvPr/>
          </p:nvSpPr>
          <p:spPr bwMode="auto">
            <a:xfrm>
              <a:off x="4120584" y="935885"/>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2" name="Freeform 17"/>
            <p:cNvSpPr/>
            <p:nvPr/>
          </p:nvSpPr>
          <p:spPr bwMode="auto">
            <a:xfrm>
              <a:off x="4038591" y="1174907"/>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grpSp>
      <p:sp>
        <p:nvSpPr>
          <p:cNvPr id="54" name="文本框 53"/>
          <p:cNvSpPr txBox="1"/>
          <p:nvPr/>
        </p:nvSpPr>
        <p:spPr>
          <a:xfrm>
            <a:off x="576999" y="302224"/>
            <a:ext cx="4959929" cy="369332"/>
          </a:xfrm>
          <a:prstGeom prst="rect">
            <a:avLst/>
          </a:prstGeom>
          <a:noFill/>
        </p:spPr>
        <p:txBody>
          <a:bodyPr wrap="square" rtlCol="0">
            <a:spAutoFit/>
          </a:bodyPr>
          <a:lstStyle/>
          <a:p>
            <a:pPr algn="ct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课题</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研究的进展</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545910" y="642542"/>
            <a:ext cx="5022106" cy="276999"/>
          </a:xfrm>
          <a:prstGeom prst="snip1Rect">
            <a:avLst>
              <a:gd name="adj" fmla="val 0"/>
            </a:avLst>
          </a:prstGeom>
          <a:noFill/>
          <a:ln w="28575">
            <a:noFill/>
          </a:ln>
        </p:spPr>
        <p:txBody>
          <a:bodyPr wrap="square" rtlCol="0">
            <a:spAutoFit/>
          </a:bodyPr>
          <a:lstStyle/>
          <a:p>
            <a:pPr algn="ctr"/>
            <a:r>
              <a:rPr lang="en-US" altLang="zh-CN" sz="1200"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sz="1200"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3" name="组合 2"/>
          <p:cNvGrpSpPr/>
          <p:nvPr/>
        </p:nvGrpSpPr>
        <p:grpSpPr>
          <a:xfrm>
            <a:off x="1091399" y="2199678"/>
            <a:ext cx="10113630" cy="3630309"/>
            <a:chOff x="731430" y="2057809"/>
            <a:chExt cx="10833568" cy="3888732"/>
          </a:xfrm>
        </p:grpSpPr>
        <p:sp>
          <p:nvSpPr>
            <p:cNvPr id="60" name="Oval 17"/>
            <p:cNvSpPr/>
            <p:nvPr/>
          </p:nvSpPr>
          <p:spPr>
            <a:xfrm>
              <a:off x="731430" y="2102457"/>
              <a:ext cx="1060661" cy="1058804"/>
            </a:xfrm>
            <a:prstGeom prst="ellipse">
              <a:avLst/>
            </a:prstGeom>
            <a:solidFill>
              <a:schemeClr val="tx1">
                <a:lumMod val="75000"/>
                <a:lumOff val="2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61"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51606" y="2398968"/>
              <a:ext cx="420309" cy="4418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7" name="Oval 13"/>
            <p:cNvSpPr/>
            <p:nvPr/>
          </p:nvSpPr>
          <p:spPr>
            <a:xfrm>
              <a:off x="731430" y="3468650"/>
              <a:ext cx="1060661" cy="1058804"/>
            </a:xfrm>
            <a:prstGeom prst="ellipse">
              <a:avLst/>
            </a:prstGeom>
            <a:solidFill>
              <a:schemeClr val="tx1">
                <a:lumMod val="75000"/>
                <a:lumOff val="2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68"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18933" y="3777146"/>
              <a:ext cx="452982" cy="4418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0" name="Oval 36"/>
            <p:cNvSpPr/>
            <p:nvPr/>
          </p:nvSpPr>
          <p:spPr>
            <a:xfrm>
              <a:off x="731430" y="4819479"/>
              <a:ext cx="1060661" cy="1058804"/>
            </a:xfrm>
            <a:prstGeom prst="ellipse">
              <a:avLst/>
            </a:prstGeom>
            <a:solidFill>
              <a:schemeClr val="tx1">
                <a:lumMod val="75000"/>
                <a:lumOff val="2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81" name="Picture 5"/>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051606" y="5127975"/>
              <a:ext cx="442586" cy="4418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05" name="Oval 45"/>
            <p:cNvSpPr/>
            <p:nvPr/>
          </p:nvSpPr>
          <p:spPr>
            <a:xfrm>
              <a:off x="6389028" y="2102457"/>
              <a:ext cx="1060661" cy="1058804"/>
            </a:xfrm>
            <a:prstGeom prst="ellipse">
              <a:avLst/>
            </a:prstGeom>
            <a:solidFill>
              <a:schemeClr val="tx1">
                <a:lumMod val="75000"/>
                <a:lumOff val="2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06" name="Picture 3"/>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662179" y="2396363"/>
              <a:ext cx="442586" cy="4521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08" name="Oval 44"/>
            <p:cNvSpPr/>
            <p:nvPr/>
          </p:nvSpPr>
          <p:spPr>
            <a:xfrm>
              <a:off x="6389028" y="3468650"/>
              <a:ext cx="1060661" cy="1058804"/>
            </a:xfrm>
            <a:prstGeom prst="ellipse">
              <a:avLst/>
            </a:prstGeom>
            <a:solidFill>
              <a:schemeClr val="tx1">
                <a:lumMod val="75000"/>
                <a:lumOff val="2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09" name="Picture 7"/>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6709204" y="3777146"/>
              <a:ext cx="452982" cy="37806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11" name="Oval 52"/>
            <p:cNvSpPr/>
            <p:nvPr/>
          </p:nvSpPr>
          <p:spPr>
            <a:xfrm>
              <a:off x="6389028" y="4819479"/>
              <a:ext cx="1060661" cy="1058804"/>
            </a:xfrm>
            <a:prstGeom prst="ellipse">
              <a:avLst/>
            </a:prstGeom>
            <a:solidFill>
              <a:schemeClr val="tx1">
                <a:lumMod val="75000"/>
                <a:lumOff val="2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12" name="Picture 4"/>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6656981" y="5127975"/>
              <a:ext cx="452982" cy="4521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13" name="文本框 112"/>
            <p:cNvSpPr txBox="1"/>
            <p:nvPr/>
          </p:nvSpPr>
          <p:spPr>
            <a:xfrm>
              <a:off x="1927723" y="2367335"/>
              <a:ext cx="3907020" cy="840698"/>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4" name="文本框 113"/>
            <p:cNvSpPr txBox="1"/>
            <p:nvPr/>
          </p:nvSpPr>
          <p:spPr>
            <a:xfrm>
              <a:off x="1927723" y="2057809"/>
              <a:ext cx="1319035"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5" name="文本框 114"/>
            <p:cNvSpPr txBox="1"/>
            <p:nvPr/>
          </p:nvSpPr>
          <p:spPr>
            <a:xfrm>
              <a:off x="1927723" y="3713531"/>
              <a:ext cx="3907020" cy="840698"/>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6" name="文本框 115"/>
            <p:cNvSpPr txBox="1"/>
            <p:nvPr/>
          </p:nvSpPr>
          <p:spPr>
            <a:xfrm>
              <a:off x="1927723" y="3404005"/>
              <a:ext cx="1319035"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7" name="文本框 116"/>
            <p:cNvSpPr txBox="1"/>
            <p:nvPr/>
          </p:nvSpPr>
          <p:spPr>
            <a:xfrm>
              <a:off x="1927723" y="5105843"/>
              <a:ext cx="3907020" cy="840698"/>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8" name="文本框 117"/>
            <p:cNvSpPr txBox="1"/>
            <p:nvPr/>
          </p:nvSpPr>
          <p:spPr>
            <a:xfrm>
              <a:off x="1927723" y="4796317"/>
              <a:ext cx="1319035"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9" name="文本框 118"/>
            <p:cNvSpPr txBox="1"/>
            <p:nvPr/>
          </p:nvSpPr>
          <p:spPr>
            <a:xfrm>
              <a:off x="7657978" y="2367335"/>
              <a:ext cx="3907020" cy="840698"/>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0" name="文本框 119"/>
            <p:cNvSpPr txBox="1"/>
            <p:nvPr/>
          </p:nvSpPr>
          <p:spPr>
            <a:xfrm>
              <a:off x="7657978" y="2057809"/>
              <a:ext cx="1319035"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1" name="文本框 120"/>
            <p:cNvSpPr txBox="1"/>
            <p:nvPr/>
          </p:nvSpPr>
          <p:spPr>
            <a:xfrm>
              <a:off x="7657978" y="3713531"/>
              <a:ext cx="3907020" cy="840698"/>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2" name="文本框 121"/>
            <p:cNvSpPr txBox="1"/>
            <p:nvPr/>
          </p:nvSpPr>
          <p:spPr>
            <a:xfrm>
              <a:off x="7657978" y="3404005"/>
              <a:ext cx="1319035"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3" name="文本框 122"/>
            <p:cNvSpPr txBox="1"/>
            <p:nvPr/>
          </p:nvSpPr>
          <p:spPr>
            <a:xfrm>
              <a:off x="7657978" y="5105843"/>
              <a:ext cx="3907020" cy="840698"/>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4" name="文本框 123"/>
            <p:cNvSpPr txBox="1"/>
            <p:nvPr/>
          </p:nvSpPr>
          <p:spPr>
            <a:xfrm>
              <a:off x="7657978" y="4796317"/>
              <a:ext cx="1319035"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grpSp>
        <p:nvGrpSpPr>
          <p:cNvPr id="44" name="组合 43"/>
          <p:cNvGrpSpPr/>
          <p:nvPr/>
        </p:nvGrpSpPr>
        <p:grpSpPr>
          <a:xfrm>
            <a:off x="1424206" y="291129"/>
            <a:ext cx="576044" cy="628412"/>
            <a:chOff x="4038591" y="819153"/>
            <a:chExt cx="838194" cy="914404"/>
          </a:xfrm>
        </p:grpSpPr>
        <p:sp>
          <p:nvSpPr>
            <p:cNvPr id="45" name="Freeform 11"/>
            <p:cNvSpPr>
              <a:spLocks noEditPoints="1"/>
            </p:cNvSpPr>
            <p:nvPr/>
          </p:nvSpPr>
          <p:spPr bwMode="auto">
            <a:xfrm>
              <a:off x="4223844" y="1035942"/>
              <a:ext cx="455541" cy="697615"/>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6" name="Freeform 12"/>
            <p:cNvSpPr/>
            <p:nvPr/>
          </p:nvSpPr>
          <p:spPr bwMode="auto">
            <a:xfrm>
              <a:off x="4415172" y="819153"/>
              <a:ext cx="36443" cy="183437"/>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7" name="Freeform 13"/>
            <p:cNvSpPr/>
            <p:nvPr/>
          </p:nvSpPr>
          <p:spPr bwMode="auto">
            <a:xfrm>
              <a:off x="4658127" y="935886"/>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8" name="Freeform 14"/>
            <p:cNvSpPr/>
            <p:nvPr/>
          </p:nvSpPr>
          <p:spPr bwMode="auto">
            <a:xfrm>
              <a:off x="4737086" y="1169349"/>
              <a:ext cx="139699"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9" name="Freeform 15"/>
            <p:cNvSpPr/>
            <p:nvPr/>
          </p:nvSpPr>
          <p:spPr bwMode="auto">
            <a:xfrm>
              <a:off x="4715827" y="1358345"/>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0" name="Freeform 16"/>
            <p:cNvSpPr/>
            <p:nvPr/>
          </p:nvSpPr>
          <p:spPr bwMode="auto">
            <a:xfrm>
              <a:off x="4120584" y="935885"/>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2" name="Freeform 17"/>
            <p:cNvSpPr/>
            <p:nvPr/>
          </p:nvSpPr>
          <p:spPr bwMode="auto">
            <a:xfrm>
              <a:off x="4038591" y="1174907"/>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grpSp>
      <p:sp>
        <p:nvSpPr>
          <p:cNvPr id="54" name="文本框 53"/>
          <p:cNvSpPr txBox="1"/>
          <p:nvPr/>
        </p:nvSpPr>
        <p:spPr>
          <a:xfrm>
            <a:off x="576999" y="302224"/>
            <a:ext cx="4959929" cy="369332"/>
          </a:xfrm>
          <a:prstGeom prst="rect">
            <a:avLst/>
          </a:prstGeom>
          <a:noFill/>
        </p:spPr>
        <p:txBody>
          <a:bodyPr wrap="square" rtlCol="0">
            <a:spAutoFit/>
          </a:bodyPr>
          <a:lstStyle/>
          <a:p>
            <a:pPr algn="ct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课题</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研究的进展</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545910" y="642542"/>
            <a:ext cx="5022106" cy="276999"/>
          </a:xfrm>
          <a:prstGeom prst="snip1Rect">
            <a:avLst>
              <a:gd name="adj" fmla="val 0"/>
            </a:avLst>
          </a:prstGeom>
          <a:noFill/>
          <a:ln w="28575">
            <a:noFill/>
          </a:ln>
        </p:spPr>
        <p:txBody>
          <a:bodyPr wrap="square" rtlCol="0">
            <a:spAutoFit/>
          </a:bodyPr>
          <a:lstStyle/>
          <a:p>
            <a:pPr algn="ctr"/>
            <a:r>
              <a:rPr lang="en-US" altLang="zh-CN" sz="1200"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sz="1200"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pic>
        <p:nvPicPr>
          <p:cNvPr id="38" name="Picture 35"/>
          <p:cNvPicPr>
            <a:picLocks noChangeAspect="1"/>
          </p:cNvPicPr>
          <p:nvPr/>
        </p:nvPicPr>
        <p:blipFill>
          <a:blip r:embed="rId2" cstate="print">
            <a:extLst>
              <a:ext uri="{BEBA8EAE-BF5A-486C-A8C5-ECC9F3942E4B}">
                <a14:imgProps xmlns:a14="http://schemas.microsoft.com/office/drawing/2010/main" xmlns="">
                  <a14:imgLayer r:embed="rId3">
                    <a14:imgEffect>
                      <a14:brightnessContrast bright="20000" contrast="20000"/>
                    </a14:imgEffect>
                    <a14:imgEffect>
                      <a14:saturation sat="0"/>
                    </a14:imgEffect>
                  </a14:imgLayer>
                </a14:imgProps>
              </a:ext>
              <a:ext uri="{28A0092B-C50C-407E-A947-70E740481C1C}">
                <a14:useLocalDpi xmlns:a14="http://schemas.microsoft.com/office/drawing/2010/main" xmlns="" val="0"/>
              </a:ext>
            </a:extLst>
          </a:blip>
          <a:stretch>
            <a:fillRect/>
          </a:stretch>
        </p:blipFill>
        <p:spPr>
          <a:xfrm>
            <a:off x="3187589" y="1958743"/>
            <a:ext cx="1383954" cy="1490436"/>
          </a:xfrm>
          <a:prstGeom prst="rect">
            <a:avLst/>
          </a:prstGeom>
        </p:spPr>
      </p:pic>
      <p:sp>
        <p:nvSpPr>
          <p:cNvPr id="39" name="Cube 12"/>
          <p:cNvSpPr/>
          <p:nvPr/>
        </p:nvSpPr>
        <p:spPr>
          <a:xfrm>
            <a:off x="1980605" y="3526147"/>
            <a:ext cx="1873538" cy="1004854"/>
          </a:xfrm>
          <a:prstGeom prst="cube">
            <a:avLst>
              <a:gd name="adj" fmla="val 11989"/>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Cube 50"/>
          <p:cNvSpPr/>
          <p:nvPr/>
        </p:nvSpPr>
        <p:spPr>
          <a:xfrm>
            <a:off x="3741222" y="3179006"/>
            <a:ext cx="2181916" cy="1351995"/>
          </a:xfrm>
          <a:prstGeom prst="cube">
            <a:avLst>
              <a:gd name="adj" fmla="val 8766"/>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Cube 51"/>
          <p:cNvSpPr/>
          <p:nvPr/>
        </p:nvSpPr>
        <p:spPr>
          <a:xfrm>
            <a:off x="5799363" y="2780929"/>
            <a:ext cx="2181916" cy="1750072"/>
          </a:xfrm>
          <a:prstGeom prst="cube">
            <a:avLst>
              <a:gd name="adj" fmla="val 4408"/>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Cube 52"/>
          <p:cNvSpPr/>
          <p:nvPr/>
        </p:nvSpPr>
        <p:spPr>
          <a:xfrm>
            <a:off x="7899917" y="2367358"/>
            <a:ext cx="2181916" cy="2163643"/>
          </a:xfrm>
          <a:prstGeom prst="cube">
            <a:avLst>
              <a:gd name="adj" fmla="val 4408"/>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文本框 50"/>
          <p:cNvSpPr txBox="1"/>
          <p:nvPr/>
        </p:nvSpPr>
        <p:spPr>
          <a:xfrm>
            <a:off x="8354472" y="3271749"/>
            <a:ext cx="1354168" cy="400110"/>
          </a:xfrm>
          <a:prstGeom prst="rect">
            <a:avLst/>
          </a:prstGeom>
          <a:noFill/>
        </p:spPr>
        <p:txBody>
          <a:bodyPr wrap="square" rtlCol="0">
            <a:spAutoFit/>
          </a:bodyPr>
          <a:lstStyle/>
          <a:p>
            <a:pPr algn="ctr"/>
            <a:r>
              <a:rPr lang="en-US" altLang="zh-CN" sz="2000" dirty="0" smtClean="0">
                <a:solidFill>
                  <a:schemeClr val="bg1"/>
                </a:solidFill>
              </a:rPr>
              <a:t>text</a:t>
            </a:r>
            <a:endParaRPr lang="zh-CN" altLang="en-US" sz="2000" dirty="0">
              <a:solidFill>
                <a:schemeClr val="bg1"/>
              </a:solidFill>
            </a:endParaRPr>
          </a:p>
        </p:txBody>
      </p:sp>
      <p:sp>
        <p:nvSpPr>
          <p:cNvPr id="55" name="文本框 54"/>
          <p:cNvSpPr txBox="1"/>
          <p:nvPr/>
        </p:nvSpPr>
        <p:spPr>
          <a:xfrm>
            <a:off x="6226626" y="3455910"/>
            <a:ext cx="1354168" cy="400110"/>
          </a:xfrm>
          <a:prstGeom prst="rect">
            <a:avLst/>
          </a:prstGeom>
          <a:noFill/>
        </p:spPr>
        <p:txBody>
          <a:bodyPr wrap="square" rtlCol="0">
            <a:spAutoFit/>
          </a:bodyPr>
          <a:lstStyle/>
          <a:p>
            <a:pPr algn="ctr"/>
            <a:r>
              <a:rPr lang="en-US" altLang="zh-CN" sz="2000" dirty="0" smtClean="0">
                <a:solidFill>
                  <a:schemeClr val="bg1"/>
                </a:solidFill>
              </a:rPr>
              <a:t>text</a:t>
            </a:r>
            <a:endParaRPr lang="zh-CN" altLang="en-US" sz="2000" dirty="0">
              <a:solidFill>
                <a:schemeClr val="bg1"/>
              </a:solidFill>
            </a:endParaRPr>
          </a:p>
        </p:txBody>
      </p:sp>
      <p:sp>
        <p:nvSpPr>
          <p:cNvPr id="57" name="文本框 56"/>
          <p:cNvSpPr txBox="1"/>
          <p:nvPr/>
        </p:nvSpPr>
        <p:spPr>
          <a:xfrm>
            <a:off x="4072002" y="3674754"/>
            <a:ext cx="1354168" cy="400110"/>
          </a:xfrm>
          <a:prstGeom prst="rect">
            <a:avLst/>
          </a:prstGeom>
          <a:noFill/>
        </p:spPr>
        <p:txBody>
          <a:bodyPr wrap="square" rtlCol="0">
            <a:spAutoFit/>
          </a:bodyPr>
          <a:lstStyle/>
          <a:p>
            <a:pPr algn="ctr"/>
            <a:r>
              <a:rPr lang="en-US" altLang="zh-CN" sz="2000" dirty="0" smtClean="0">
                <a:solidFill>
                  <a:schemeClr val="bg1"/>
                </a:solidFill>
              </a:rPr>
              <a:t>text</a:t>
            </a:r>
            <a:endParaRPr lang="zh-CN" altLang="en-US" sz="2000" dirty="0">
              <a:solidFill>
                <a:schemeClr val="bg1"/>
              </a:solidFill>
            </a:endParaRPr>
          </a:p>
        </p:txBody>
      </p:sp>
      <p:sp>
        <p:nvSpPr>
          <p:cNvPr id="58" name="文本框 57"/>
          <p:cNvSpPr txBox="1"/>
          <p:nvPr/>
        </p:nvSpPr>
        <p:spPr>
          <a:xfrm>
            <a:off x="2183830" y="3854753"/>
            <a:ext cx="1354168" cy="400110"/>
          </a:xfrm>
          <a:prstGeom prst="rect">
            <a:avLst/>
          </a:prstGeom>
          <a:noFill/>
        </p:spPr>
        <p:txBody>
          <a:bodyPr wrap="square" rtlCol="0">
            <a:spAutoFit/>
          </a:bodyPr>
          <a:lstStyle/>
          <a:p>
            <a:pPr algn="ctr"/>
            <a:r>
              <a:rPr lang="en-US" altLang="zh-CN" sz="2000" dirty="0" smtClean="0">
                <a:solidFill>
                  <a:schemeClr val="bg1"/>
                </a:solidFill>
              </a:rPr>
              <a:t>text</a:t>
            </a:r>
            <a:endParaRPr lang="zh-CN" altLang="en-US" sz="2000" dirty="0">
              <a:solidFill>
                <a:schemeClr val="bg1"/>
              </a:solidFill>
            </a:endParaRPr>
          </a:p>
        </p:txBody>
      </p:sp>
      <p:sp>
        <p:nvSpPr>
          <p:cNvPr id="59" name="文本框 58"/>
          <p:cNvSpPr txBox="1"/>
          <p:nvPr/>
        </p:nvSpPr>
        <p:spPr>
          <a:xfrm>
            <a:off x="1980606" y="4980079"/>
            <a:ext cx="1760616" cy="1015663"/>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2" name="文本框 61"/>
          <p:cNvSpPr txBox="1"/>
          <p:nvPr/>
        </p:nvSpPr>
        <p:spPr>
          <a:xfrm>
            <a:off x="2286431" y="4670553"/>
            <a:ext cx="1109587"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5" name="文本框 64"/>
          <p:cNvSpPr txBox="1"/>
          <p:nvPr/>
        </p:nvSpPr>
        <p:spPr>
          <a:xfrm>
            <a:off x="3854143" y="4980079"/>
            <a:ext cx="1760616" cy="1015663"/>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6" name="文本框 65"/>
          <p:cNvSpPr txBox="1"/>
          <p:nvPr/>
        </p:nvSpPr>
        <p:spPr>
          <a:xfrm>
            <a:off x="4159968" y="4670553"/>
            <a:ext cx="1109587"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9" name="文本框 68"/>
          <p:cNvSpPr txBox="1"/>
          <p:nvPr/>
        </p:nvSpPr>
        <p:spPr>
          <a:xfrm>
            <a:off x="6033505" y="4980079"/>
            <a:ext cx="1760616" cy="1015663"/>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0" name="文本框 69"/>
          <p:cNvSpPr txBox="1"/>
          <p:nvPr/>
        </p:nvSpPr>
        <p:spPr>
          <a:xfrm>
            <a:off x="6339330" y="4670553"/>
            <a:ext cx="1109587"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1" name="文本框 70"/>
          <p:cNvSpPr txBox="1"/>
          <p:nvPr/>
        </p:nvSpPr>
        <p:spPr>
          <a:xfrm>
            <a:off x="8099946" y="4980079"/>
            <a:ext cx="1760616" cy="1015663"/>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2" name="文本框 71"/>
          <p:cNvSpPr txBox="1"/>
          <p:nvPr/>
        </p:nvSpPr>
        <p:spPr>
          <a:xfrm>
            <a:off x="8405771" y="4670553"/>
            <a:ext cx="1109587"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grpSp>
        <p:nvGrpSpPr>
          <p:cNvPr id="44" name="组合 43"/>
          <p:cNvGrpSpPr/>
          <p:nvPr/>
        </p:nvGrpSpPr>
        <p:grpSpPr>
          <a:xfrm>
            <a:off x="1424206" y="291129"/>
            <a:ext cx="576044" cy="628412"/>
            <a:chOff x="4038591" y="819153"/>
            <a:chExt cx="838194" cy="914404"/>
          </a:xfrm>
        </p:grpSpPr>
        <p:sp>
          <p:nvSpPr>
            <p:cNvPr id="45" name="Freeform 11"/>
            <p:cNvSpPr>
              <a:spLocks noEditPoints="1"/>
            </p:cNvSpPr>
            <p:nvPr/>
          </p:nvSpPr>
          <p:spPr bwMode="auto">
            <a:xfrm>
              <a:off x="4223844" y="1035942"/>
              <a:ext cx="455541" cy="697615"/>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6" name="Freeform 12"/>
            <p:cNvSpPr/>
            <p:nvPr/>
          </p:nvSpPr>
          <p:spPr bwMode="auto">
            <a:xfrm>
              <a:off x="4415172" y="819153"/>
              <a:ext cx="36443" cy="183437"/>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7" name="Freeform 13"/>
            <p:cNvSpPr/>
            <p:nvPr/>
          </p:nvSpPr>
          <p:spPr bwMode="auto">
            <a:xfrm>
              <a:off x="4658127" y="935886"/>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8" name="Freeform 14"/>
            <p:cNvSpPr/>
            <p:nvPr/>
          </p:nvSpPr>
          <p:spPr bwMode="auto">
            <a:xfrm>
              <a:off x="4737086" y="1169349"/>
              <a:ext cx="139699"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9" name="Freeform 15"/>
            <p:cNvSpPr/>
            <p:nvPr/>
          </p:nvSpPr>
          <p:spPr bwMode="auto">
            <a:xfrm>
              <a:off x="4715827" y="1358345"/>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0" name="Freeform 16"/>
            <p:cNvSpPr/>
            <p:nvPr/>
          </p:nvSpPr>
          <p:spPr bwMode="auto">
            <a:xfrm>
              <a:off x="4120584" y="935885"/>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2" name="Freeform 17"/>
            <p:cNvSpPr/>
            <p:nvPr/>
          </p:nvSpPr>
          <p:spPr bwMode="auto">
            <a:xfrm>
              <a:off x="4038591" y="1174907"/>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grpSp>
      <p:sp>
        <p:nvSpPr>
          <p:cNvPr id="54" name="文本框 53"/>
          <p:cNvSpPr txBox="1"/>
          <p:nvPr/>
        </p:nvSpPr>
        <p:spPr>
          <a:xfrm>
            <a:off x="576999" y="302224"/>
            <a:ext cx="4959929" cy="369332"/>
          </a:xfrm>
          <a:prstGeom prst="rect">
            <a:avLst/>
          </a:prstGeom>
          <a:noFill/>
        </p:spPr>
        <p:txBody>
          <a:bodyPr wrap="square" rtlCol="0">
            <a:spAutoFit/>
          </a:bodyPr>
          <a:lstStyle/>
          <a:p>
            <a:pPr algn="ct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课题</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研究的进展</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545910" y="642542"/>
            <a:ext cx="5022106" cy="276999"/>
          </a:xfrm>
          <a:prstGeom prst="snip1Rect">
            <a:avLst>
              <a:gd name="adj" fmla="val 0"/>
            </a:avLst>
          </a:prstGeom>
          <a:noFill/>
          <a:ln w="28575">
            <a:noFill/>
          </a:ln>
        </p:spPr>
        <p:txBody>
          <a:bodyPr wrap="square" rtlCol="0">
            <a:spAutoFit/>
          </a:bodyPr>
          <a:lstStyle/>
          <a:p>
            <a:pPr algn="ctr"/>
            <a:r>
              <a:rPr lang="en-US" altLang="zh-CN" sz="1200"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sz="1200"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3" name="组合 2"/>
          <p:cNvGrpSpPr/>
          <p:nvPr/>
        </p:nvGrpSpPr>
        <p:grpSpPr>
          <a:xfrm>
            <a:off x="2554761" y="1718456"/>
            <a:ext cx="7050648" cy="4466391"/>
            <a:chOff x="2554761" y="1776512"/>
            <a:chExt cx="7050648" cy="4466391"/>
          </a:xfrm>
        </p:grpSpPr>
        <p:sp>
          <p:nvSpPr>
            <p:cNvPr id="31" name="Isosceles Triangle 42"/>
            <p:cNvSpPr/>
            <p:nvPr/>
          </p:nvSpPr>
          <p:spPr>
            <a:xfrm rot="13258884" flipH="1" flipV="1">
              <a:off x="5050963" y="3460537"/>
              <a:ext cx="446025" cy="1990562"/>
            </a:xfrm>
            <a:custGeom>
              <a:avLst/>
              <a:gdLst>
                <a:gd name="connsiteX0" fmla="*/ 0 w 648072"/>
                <a:gd name="connsiteY0" fmla="*/ 1232847 h 1232847"/>
                <a:gd name="connsiteX1" fmla="*/ 324036 w 648072"/>
                <a:gd name="connsiteY1" fmla="*/ 0 h 1232847"/>
                <a:gd name="connsiteX2" fmla="*/ 648072 w 648072"/>
                <a:gd name="connsiteY2" fmla="*/ 1232847 h 1232847"/>
                <a:gd name="connsiteX3" fmla="*/ 0 w 648072"/>
                <a:gd name="connsiteY3" fmla="*/ 1232847 h 1232847"/>
                <a:gd name="connsiteX0-1" fmla="*/ 0 w 375993"/>
                <a:gd name="connsiteY0-2" fmla="*/ 1232847 h 1645847"/>
                <a:gd name="connsiteX1-3" fmla="*/ 324036 w 375993"/>
                <a:gd name="connsiteY1-4" fmla="*/ 0 h 1645847"/>
                <a:gd name="connsiteX2-5" fmla="*/ 375993 w 375993"/>
                <a:gd name="connsiteY2-6" fmla="*/ 1645847 h 1645847"/>
                <a:gd name="connsiteX3-7" fmla="*/ 0 w 375993"/>
                <a:gd name="connsiteY3-8" fmla="*/ 1232847 h 1645847"/>
                <a:gd name="connsiteX0-9" fmla="*/ 0 w 386277"/>
                <a:gd name="connsiteY0-10" fmla="*/ 1232847 h 1646520"/>
                <a:gd name="connsiteX1-11" fmla="*/ 324036 w 386277"/>
                <a:gd name="connsiteY1-12" fmla="*/ 0 h 1646520"/>
                <a:gd name="connsiteX2-13" fmla="*/ 386277 w 386277"/>
                <a:gd name="connsiteY2-14" fmla="*/ 1646520 h 1646520"/>
                <a:gd name="connsiteX3-15" fmla="*/ 0 w 386277"/>
                <a:gd name="connsiteY3-16" fmla="*/ 1232847 h 1646520"/>
                <a:gd name="connsiteX0-17" fmla="*/ 0 w 390697"/>
                <a:gd name="connsiteY0-18" fmla="*/ 1222919 h 1646520"/>
                <a:gd name="connsiteX1-19" fmla="*/ 328456 w 390697"/>
                <a:gd name="connsiteY1-20" fmla="*/ 0 h 1646520"/>
                <a:gd name="connsiteX2-21" fmla="*/ 390697 w 390697"/>
                <a:gd name="connsiteY2-22" fmla="*/ 1646520 h 1646520"/>
                <a:gd name="connsiteX3-23" fmla="*/ 0 w 390697"/>
                <a:gd name="connsiteY3-24" fmla="*/ 1222919 h 1646520"/>
                <a:gd name="connsiteX0-25" fmla="*/ 0 w 385916"/>
                <a:gd name="connsiteY0-26" fmla="*/ 1228050 h 1646520"/>
                <a:gd name="connsiteX1-27" fmla="*/ 323675 w 385916"/>
                <a:gd name="connsiteY1-28" fmla="*/ 0 h 1646520"/>
                <a:gd name="connsiteX2-29" fmla="*/ 385916 w 385916"/>
                <a:gd name="connsiteY2-30" fmla="*/ 1646520 h 1646520"/>
                <a:gd name="connsiteX3-31" fmla="*/ 0 w 385916"/>
                <a:gd name="connsiteY3-32" fmla="*/ 1228050 h 1646520"/>
                <a:gd name="connsiteX0-33" fmla="*/ 0 w 388630"/>
                <a:gd name="connsiteY0-34" fmla="*/ 1176755 h 1646520"/>
                <a:gd name="connsiteX1-35" fmla="*/ 326389 w 388630"/>
                <a:gd name="connsiteY1-36" fmla="*/ 0 h 1646520"/>
                <a:gd name="connsiteX2-37" fmla="*/ 388630 w 388630"/>
                <a:gd name="connsiteY2-38" fmla="*/ 1646520 h 1646520"/>
                <a:gd name="connsiteX3-39" fmla="*/ 0 w 388630"/>
                <a:gd name="connsiteY3-40" fmla="*/ 1176755 h 1646520"/>
                <a:gd name="connsiteX0-41" fmla="*/ 0 w 394951"/>
                <a:gd name="connsiteY0-42" fmla="*/ 1231548 h 1646520"/>
                <a:gd name="connsiteX1-43" fmla="*/ 332710 w 394951"/>
                <a:gd name="connsiteY1-44" fmla="*/ 0 h 1646520"/>
                <a:gd name="connsiteX2-45" fmla="*/ 394951 w 394951"/>
                <a:gd name="connsiteY2-46" fmla="*/ 1646520 h 1646520"/>
                <a:gd name="connsiteX3-47" fmla="*/ 0 w 394951"/>
                <a:gd name="connsiteY3-48" fmla="*/ 1231548 h 1646520"/>
              </a:gdLst>
              <a:ahLst/>
              <a:cxnLst>
                <a:cxn ang="0">
                  <a:pos x="connsiteX0-1" y="connsiteY0-2"/>
                </a:cxn>
                <a:cxn ang="0">
                  <a:pos x="connsiteX1-3" y="connsiteY1-4"/>
                </a:cxn>
                <a:cxn ang="0">
                  <a:pos x="connsiteX2-5" y="connsiteY2-6"/>
                </a:cxn>
                <a:cxn ang="0">
                  <a:pos x="connsiteX3-7" y="connsiteY3-8"/>
                </a:cxn>
              </a:cxnLst>
              <a:rect l="l" t="t" r="r" b="b"/>
              <a:pathLst>
                <a:path w="394951" h="1646520">
                  <a:moveTo>
                    <a:pt x="0" y="1231548"/>
                  </a:moveTo>
                  <a:lnTo>
                    <a:pt x="332710" y="0"/>
                  </a:lnTo>
                  <a:lnTo>
                    <a:pt x="394951" y="1646520"/>
                  </a:lnTo>
                  <a:lnTo>
                    <a:pt x="0" y="1231548"/>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2"/>
            <p:cNvSpPr/>
            <p:nvPr/>
          </p:nvSpPr>
          <p:spPr>
            <a:xfrm flipH="1" flipV="1">
              <a:off x="2629059" y="4677141"/>
              <a:ext cx="2159842" cy="67575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Isosceles Triangle 42"/>
            <p:cNvSpPr/>
            <p:nvPr/>
          </p:nvSpPr>
          <p:spPr>
            <a:xfrm rot="8341116" flipV="1">
              <a:off x="6716117" y="3467389"/>
              <a:ext cx="446025" cy="1990562"/>
            </a:xfrm>
            <a:custGeom>
              <a:avLst/>
              <a:gdLst>
                <a:gd name="connsiteX0" fmla="*/ 0 w 648072"/>
                <a:gd name="connsiteY0" fmla="*/ 1232847 h 1232847"/>
                <a:gd name="connsiteX1" fmla="*/ 324036 w 648072"/>
                <a:gd name="connsiteY1" fmla="*/ 0 h 1232847"/>
                <a:gd name="connsiteX2" fmla="*/ 648072 w 648072"/>
                <a:gd name="connsiteY2" fmla="*/ 1232847 h 1232847"/>
                <a:gd name="connsiteX3" fmla="*/ 0 w 648072"/>
                <a:gd name="connsiteY3" fmla="*/ 1232847 h 1232847"/>
                <a:gd name="connsiteX0-1" fmla="*/ 0 w 375993"/>
                <a:gd name="connsiteY0-2" fmla="*/ 1232847 h 1645847"/>
                <a:gd name="connsiteX1-3" fmla="*/ 324036 w 375993"/>
                <a:gd name="connsiteY1-4" fmla="*/ 0 h 1645847"/>
                <a:gd name="connsiteX2-5" fmla="*/ 375993 w 375993"/>
                <a:gd name="connsiteY2-6" fmla="*/ 1645847 h 1645847"/>
                <a:gd name="connsiteX3-7" fmla="*/ 0 w 375993"/>
                <a:gd name="connsiteY3-8" fmla="*/ 1232847 h 1645847"/>
                <a:gd name="connsiteX0-9" fmla="*/ 0 w 386277"/>
                <a:gd name="connsiteY0-10" fmla="*/ 1232847 h 1646520"/>
                <a:gd name="connsiteX1-11" fmla="*/ 324036 w 386277"/>
                <a:gd name="connsiteY1-12" fmla="*/ 0 h 1646520"/>
                <a:gd name="connsiteX2-13" fmla="*/ 386277 w 386277"/>
                <a:gd name="connsiteY2-14" fmla="*/ 1646520 h 1646520"/>
                <a:gd name="connsiteX3-15" fmla="*/ 0 w 386277"/>
                <a:gd name="connsiteY3-16" fmla="*/ 1232847 h 1646520"/>
                <a:gd name="connsiteX0-17" fmla="*/ 0 w 390697"/>
                <a:gd name="connsiteY0-18" fmla="*/ 1222919 h 1646520"/>
                <a:gd name="connsiteX1-19" fmla="*/ 328456 w 390697"/>
                <a:gd name="connsiteY1-20" fmla="*/ 0 h 1646520"/>
                <a:gd name="connsiteX2-21" fmla="*/ 390697 w 390697"/>
                <a:gd name="connsiteY2-22" fmla="*/ 1646520 h 1646520"/>
                <a:gd name="connsiteX3-23" fmla="*/ 0 w 390697"/>
                <a:gd name="connsiteY3-24" fmla="*/ 1222919 h 1646520"/>
                <a:gd name="connsiteX0-25" fmla="*/ 0 w 385916"/>
                <a:gd name="connsiteY0-26" fmla="*/ 1228050 h 1646520"/>
                <a:gd name="connsiteX1-27" fmla="*/ 323675 w 385916"/>
                <a:gd name="connsiteY1-28" fmla="*/ 0 h 1646520"/>
                <a:gd name="connsiteX2-29" fmla="*/ 385916 w 385916"/>
                <a:gd name="connsiteY2-30" fmla="*/ 1646520 h 1646520"/>
                <a:gd name="connsiteX3-31" fmla="*/ 0 w 385916"/>
                <a:gd name="connsiteY3-32" fmla="*/ 1228050 h 1646520"/>
                <a:gd name="connsiteX0-33" fmla="*/ 0 w 388630"/>
                <a:gd name="connsiteY0-34" fmla="*/ 1176755 h 1646520"/>
                <a:gd name="connsiteX1-35" fmla="*/ 326389 w 388630"/>
                <a:gd name="connsiteY1-36" fmla="*/ 0 h 1646520"/>
                <a:gd name="connsiteX2-37" fmla="*/ 388630 w 388630"/>
                <a:gd name="connsiteY2-38" fmla="*/ 1646520 h 1646520"/>
                <a:gd name="connsiteX3-39" fmla="*/ 0 w 388630"/>
                <a:gd name="connsiteY3-40" fmla="*/ 1176755 h 1646520"/>
                <a:gd name="connsiteX0-41" fmla="*/ 0 w 394951"/>
                <a:gd name="connsiteY0-42" fmla="*/ 1231548 h 1646520"/>
                <a:gd name="connsiteX1-43" fmla="*/ 332710 w 394951"/>
                <a:gd name="connsiteY1-44" fmla="*/ 0 h 1646520"/>
                <a:gd name="connsiteX2-45" fmla="*/ 394951 w 394951"/>
                <a:gd name="connsiteY2-46" fmla="*/ 1646520 h 1646520"/>
                <a:gd name="connsiteX3-47" fmla="*/ 0 w 394951"/>
                <a:gd name="connsiteY3-48" fmla="*/ 1231548 h 1646520"/>
              </a:gdLst>
              <a:ahLst/>
              <a:cxnLst>
                <a:cxn ang="0">
                  <a:pos x="connsiteX0-1" y="connsiteY0-2"/>
                </a:cxn>
                <a:cxn ang="0">
                  <a:pos x="connsiteX1-3" y="connsiteY1-4"/>
                </a:cxn>
                <a:cxn ang="0">
                  <a:pos x="connsiteX2-5" y="connsiteY2-6"/>
                </a:cxn>
                <a:cxn ang="0">
                  <a:pos x="connsiteX3-7" y="connsiteY3-8"/>
                </a:cxn>
              </a:cxnLst>
              <a:rect l="l" t="t" r="r" b="b"/>
              <a:pathLst>
                <a:path w="394951" h="1646520">
                  <a:moveTo>
                    <a:pt x="0" y="1231548"/>
                  </a:moveTo>
                  <a:lnTo>
                    <a:pt x="332710" y="0"/>
                  </a:lnTo>
                  <a:lnTo>
                    <a:pt x="394951" y="1646520"/>
                  </a:lnTo>
                  <a:lnTo>
                    <a:pt x="0" y="1231548"/>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8"/>
            <p:cNvSpPr/>
            <p:nvPr/>
          </p:nvSpPr>
          <p:spPr>
            <a:xfrm flipV="1">
              <a:off x="7424203" y="4683993"/>
              <a:ext cx="2181206" cy="67575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42"/>
            <p:cNvSpPr/>
            <p:nvPr/>
          </p:nvSpPr>
          <p:spPr>
            <a:xfrm rot="8341116" flipH="1">
              <a:off x="4978006" y="1860141"/>
              <a:ext cx="405477" cy="1809601"/>
            </a:xfrm>
            <a:custGeom>
              <a:avLst/>
              <a:gdLst>
                <a:gd name="connsiteX0" fmla="*/ 0 w 648072"/>
                <a:gd name="connsiteY0" fmla="*/ 1232847 h 1232847"/>
                <a:gd name="connsiteX1" fmla="*/ 324036 w 648072"/>
                <a:gd name="connsiteY1" fmla="*/ 0 h 1232847"/>
                <a:gd name="connsiteX2" fmla="*/ 648072 w 648072"/>
                <a:gd name="connsiteY2" fmla="*/ 1232847 h 1232847"/>
                <a:gd name="connsiteX3" fmla="*/ 0 w 648072"/>
                <a:gd name="connsiteY3" fmla="*/ 1232847 h 1232847"/>
                <a:gd name="connsiteX0-1" fmla="*/ 0 w 375993"/>
                <a:gd name="connsiteY0-2" fmla="*/ 1232847 h 1645847"/>
                <a:gd name="connsiteX1-3" fmla="*/ 324036 w 375993"/>
                <a:gd name="connsiteY1-4" fmla="*/ 0 h 1645847"/>
                <a:gd name="connsiteX2-5" fmla="*/ 375993 w 375993"/>
                <a:gd name="connsiteY2-6" fmla="*/ 1645847 h 1645847"/>
                <a:gd name="connsiteX3-7" fmla="*/ 0 w 375993"/>
                <a:gd name="connsiteY3-8" fmla="*/ 1232847 h 1645847"/>
                <a:gd name="connsiteX0-9" fmla="*/ 0 w 386277"/>
                <a:gd name="connsiteY0-10" fmla="*/ 1232847 h 1646520"/>
                <a:gd name="connsiteX1-11" fmla="*/ 324036 w 386277"/>
                <a:gd name="connsiteY1-12" fmla="*/ 0 h 1646520"/>
                <a:gd name="connsiteX2-13" fmla="*/ 386277 w 386277"/>
                <a:gd name="connsiteY2-14" fmla="*/ 1646520 h 1646520"/>
                <a:gd name="connsiteX3-15" fmla="*/ 0 w 386277"/>
                <a:gd name="connsiteY3-16" fmla="*/ 1232847 h 1646520"/>
                <a:gd name="connsiteX0-17" fmla="*/ 0 w 390697"/>
                <a:gd name="connsiteY0-18" fmla="*/ 1222919 h 1646520"/>
                <a:gd name="connsiteX1-19" fmla="*/ 328456 w 390697"/>
                <a:gd name="connsiteY1-20" fmla="*/ 0 h 1646520"/>
                <a:gd name="connsiteX2-21" fmla="*/ 390697 w 390697"/>
                <a:gd name="connsiteY2-22" fmla="*/ 1646520 h 1646520"/>
                <a:gd name="connsiteX3-23" fmla="*/ 0 w 390697"/>
                <a:gd name="connsiteY3-24" fmla="*/ 1222919 h 1646520"/>
                <a:gd name="connsiteX0-25" fmla="*/ 0 w 385916"/>
                <a:gd name="connsiteY0-26" fmla="*/ 1228050 h 1646520"/>
                <a:gd name="connsiteX1-27" fmla="*/ 323675 w 385916"/>
                <a:gd name="connsiteY1-28" fmla="*/ 0 h 1646520"/>
                <a:gd name="connsiteX2-29" fmla="*/ 385916 w 385916"/>
                <a:gd name="connsiteY2-30" fmla="*/ 1646520 h 1646520"/>
                <a:gd name="connsiteX3-31" fmla="*/ 0 w 385916"/>
                <a:gd name="connsiteY3-32" fmla="*/ 1228050 h 1646520"/>
                <a:gd name="connsiteX0-33" fmla="*/ 0 w 388630"/>
                <a:gd name="connsiteY0-34" fmla="*/ 1176755 h 1646520"/>
                <a:gd name="connsiteX1-35" fmla="*/ 326389 w 388630"/>
                <a:gd name="connsiteY1-36" fmla="*/ 0 h 1646520"/>
                <a:gd name="connsiteX2-37" fmla="*/ 388630 w 388630"/>
                <a:gd name="connsiteY2-38" fmla="*/ 1646520 h 1646520"/>
                <a:gd name="connsiteX3-39" fmla="*/ 0 w 388630"/>
                <a:gd name="connsiteY3-40" fmla="*/ 1176755 h 1646520"/>
                <a:gd name="connsiteX0-41" fmla="*/ 0 w 394951"/>
                <a:gd name="connsiteY0-42" fmla="*/ 1231548 h 1646520"/>
                <a:gd name="connsiteX1-43" fmla="*/ 332710 w 394951"/>
                <a:gd name="connsiteY1-44" fmla="*/ 0 h 1646520"/>
                <a:gd name="connsiteX2-45" fmla="*/ 394951 w 394951"/>
                <a:gd name="connsiteY2-46" fmla="*/ 1646520 h 1646520"/>
                <a:gd name="connsiteX3-47" fmla="*/ 0 w 394951"/>
                <a:gd name="connsiteY3-48" fmla="*/ 1231548 h 1646520"/>
              </a:gdLst>
              <a:ahLst/>
              <a:cxnLst>
                <a:cxn ang="0">
                  <a:pos x="connsiteX0-1" y="connsiteY0-2"/>
                </a:cxn>
                <a:cxn ang="0">
                  <a:pos x="connsiteX1-3" y="connsiteY1-4"/>
                </a:cxn>
                <a:cxn ang="0">
                  <a:pos x="connsiteX2-5" y="connsiteY2-6"/>
                </a:cxn>
                <a:cxn ang="0">
                  <a:pos x="connsiteX3-7" y="connsiteY3-8"/>
                </a:cxn>
              </a:cxnLst>
              <a:rect l="l" t="t" r="r" b="b"/>
              <a:pathLst>
                <a:path w="394951" h="1646520">
                  <a:moveTo>
                    <a:pt x="0" y="1231548"/>
                  </a:moveTo>
                  <a:lnTo>
                    <a:pt x="332710" y="0"/>
                  </a:lnTo>
                  <a:lnTo>
                    <a:pt x="394951" y="1646520"/>
                  </a:lnTo>
                  <a:lnTo>
                    <a:pt x="0" y="1231548"/>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4"/>
            <p:cNvSpPr/>
            <p:nvPr/>
          </p:nvSpPr>
          <p:spPr>
            <a:xfrm flipH="1">
              <a:off x="2629062" y="1949413"/>
              <a:ext cx="2110704" cy="6143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42"/>
            <p:cNvSpPr/>
            <p:nvPr/>
          </p:nvSpPr>
          <p:spPr>
            <a:xfrm rot="13258884">
              <a:off x="6716119" y="1776512"/>
              <a:ext cx="446025" cy="1990562"/>
            </a:xfrm>
            <a:custGeom>
              <a:avLst/>
              <a:gdLst>
                <a:gd name="connsiteX0" fmla="*/ 0 w 648072"/>
                <a:gd name="connsiteY0" fmla="*/ 1232847 h 1232847"/>
                <a:gd name="connsiteX1" fmla="*/ 324036 w 648072"/>
                <a:gd name="connsiteY1" fmla="*/ 0 h 1232847"/>
                <a:gd name="connsiteX2" fmla="*/ 648072 w 648072"/>
                <a:gd name="connsiteY2" fmla="*/ 1232847 h 1232847"/>
                <a:gd name="connsiteX3" fmla="*/ 0 w 648072"/>
                <a:gd name="connsiteY3" fmla="*/ 1232847 h 1232847"/>
                <a:gd name="connsiteX0-1" fmla="*/ 0 w 375993"/>
                <a:gd name="connsiteY0-2" fmla="*/ 1232847 h 1645847"/>
                <a:gd name="connsiteX1-3" fmla="*/ 324036 w 375993"/>
                <a:gd name="connsiteY1-4" fmla="*/ 0 h 1645847"/>
                <a:gd name="connsiteX2-5" fmla="*/ 375993 w 375993"/>
                <a:gd name="connsiteY2-6" fmla="*/ 1645847 h 1645847"/>
                <a:gd name="connsiteX3-7" fmla="*/ 0 w 375993"/>
                <a:gd name="connsiteY3-8" fmla="*/ 1232847 h 1645847"/>
                <a:gd name="connsiteX0-9" fmla="*/ 0 w 386277"/>
                <a:gd name="connsiteY0-10" fmla="*/ 1232847 h 1646520"/>
                <a:gd name="connsiteX1-11" fmla="*/ 324036 w 386277"/>
                <a:gd name="connsiteY1-12" fmla="*/ 0 h 1646520"/>
                <a:gd name="connsiteX2-13" fmla="*/ 386277 w 386277"/>
                <a:gd name="connsiteY2-14" fmla="*/ 1646520 h 1646520"/>
                <a:gd name="connsiteX3-15" fmla="*/ 0 w 386277"/>
                <a:gd name="connsiteY3-16" fmla="*/ 1232847 h 1646520"/>
                <a:gd name="connsiteX0-17" fmla="*/ 0 w 390697"/>
                <a:gd name="connsiteY0-18" fmla="*/ 1222919 h 1646520"/>
                <a:gd name="connsiteX1-19" fmla="*/ 328456 w 390697"/>
                <a:gd name="connsiteY1-20" fmla="*/ 0 h 1646520"/>
                <a:gd name="connsiteX2-21" fmla="*/ 390697 w 390697"/>
                <a:gd name="connsiteY2-22" fmla="*/ 1646520 h 1646520"/>
                <a:gd name="connsiteX3-23" fmla="*/ 0 w 390697"/>
                <a:gd name="connsiteY3-24" fmla="*/ 1222919 h 1646520"/>
                <a:gd name="connsiteX0-25" fmla="*/ 0 w 385916"/>
                <a:gd name="connsiteY0-26" fmla="*/ 1228050 h 1646520"/>
                <a:gd name="connsiteX1-27" fmla="*/ 323675 w 385916"/>
                <a:gd name="connsiteY1-28" fmla="*/ 0 h 1646520"/>
                <a:gd name="connsiteX2-29" fmla="*/ 385916 w 385916"/>
                <a:gd name="connsiteY2-30" fmla="*/ 1646520 h 1646520"/>
                <a:gd name="connsiteX3-31" fmla="*/ 0 w 385916"/>
                <a:gd name="connsiteY3-32" fmla="*/ 1228050 h 1646520"/>
                <a:gd name="connsiteX0-33" fmla="*/ 0 w 388630"/>
                <a:gd name="connsiteY0-34" fmla="*/ 1176755 h 1646520"/>
                <a:gd name="connsiteX1-35" fmla="*/ 326389 w 388630"/>
                <a:gd name="connsiteY1-36" fmla="*/ 0 h 1646520"/>
                <a:gd name="connsiteX2-37" fmla="*/ 388630 w 388630"/>
                <a:gd name="connsiteY2-38" fmla="*/ 1646520 h 1646520"/>
                <a:gd name="connsiteX3-39" fmla="*/ 0 w 388630"/>
                <a:gd name="connsiteY3-40" fmla="*/ 1176755 h 1646520"/>
                <a:gd name="connsiteX0-41" fmla="*/ 0 w 394951"/>
                <a:gd name="connsiteY0-42" fmla="*/ 1231548 h 1646520"/>
                <a:gd name="connsiteX1-43" fmla="*/ 332710 w 394951"/>
                <a:gd name="connsiteY1-44" fmla="*/ 0 h 1646520"/>
                <a:gd name="connsiteX2-45" fmla="*/ 394951 w 394951"/>
                <a:gd name="connsiteY2-46" fmla="*/ 1646520 h 1646520"/>
                <a:gd name="connsiteX3-47" fmla="*/ 0 w 394951"/>
                <a:gd name="connsiteY3-48" fmla="*/ 1231548 h 1646520"/>
              </a:gdLst>
              <a:ahLst/>
              <a:cxnLst>
                <a:cxn ang="0">
                  <a:pos x="connsiteX0-1" y="connsiteY0-2"/>
                </a:cxn>
                <a:cxn ang="0">
                  <a:pos x="connsiteX1-3" y="connsiteY1-4"/>
                </a:cxn>
                <a:cxn ang="0">
                  <a:pos x="connsiteX2-5" y="connsiteY2-6"/>
                </a:cxn>
                <a:cxn ang="0">
                  <a:pos x="connsiteX3-7" y="connsiteY3-8"/>
                </a:cxn>
              </a:cxnLst>
              <a:rect l="l" t="t" r="r" b="b"/>
              <a:pathLst>
                <a:path w="394951" h="1646520">
                  <a:moveTo>
                    <a:pt x="0" y="1231548"/>
                  </a:moveTo>
                  <a:lnTo>
                    <a:pt x="332710" y="0"/>
                  </a:lnTo>
                  <a:lnTo>
                    <a:pt x="394951" y="1646520"/>
                  </a:lnTo>
                  <a:lnTo>
                    <a:pt x="0" y="1231548"/>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52"/>
            <p:cNvSpPr/>
            <p:nvPr/>
          </p:nvSpPr>
          <p:spPr>
            <a:xfrm>
              <a:off x="7424204" y="1874711"/>
              <a:ext cx="2181205" cy="67575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54"/>
            <p:cNvSpPr/>
            <p:nvPr/>
          </p:nvSpPr>
          <p:spPr>
            <a:xfrm>
              <a:off x="5605786" y="3107489"/>
              <a:ext cx="1116304" cy="1114350"/>
            </a:xfrm>
            <a:prstGeom prst="ellipse">
              <a:avLst/>
            </a:prstGeom>
            <a:solidFill>
              <a:schemeClr val="tx1">
                <a:lumMod val="75000"/>
                <a:lumOff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200"/>
            </a:p>
          </p:txBody>
        </p:sp>
        <p:sp>
          <p:nvSpPr>
            <p:cNvPr id="89" name="文本框 88"/>
            <p:cNvSpPr txBox="1"/>
            <p:nvPr/>
          </p:nvSpPr>
          <p:spPr>
            <a:xfrm>
              <a:off x="5486854" y="3429000"/>
              <a:ext cx="1354168" cy="400110"/>
            </a:xfrm>
            <a:prstGeom prst="rect">
              <a:avLst/>
            </a:prstGeom>
            <a:noFill/>
          </p:spPr>
          <p:txBody>
            <a:bodyPr wrap="square" rtlCol="0">
              <a:spAutoFit/>
            </a:bodyPr>
            <a:lstStyle/>
            <a:p>
              <a:pPr algn="ctr"/>
              <a:r>
                <a:rPr lang="en-US" altLang="zh-CN" sz="2000" dirty="0" smtClean="0">
                  <a:solidFill>
                    <a:schemeClr val="bg1"/>
                  </a:solidFill>
                </a:rPr>
                <a:t>Add title</a:t>
              </a:r>
              <a:endParaRPr lang="zh-CN" altLang="en-US" sz="2000" dirty="0">
                <a:solidFill>
                  <a:schemeClr val="bg1"/>
                </a:solidFill>
              </a:endParaRPr>
            </a:p>
          </p:txBody>
        </p:sp>
        <p:sp>
          <p:nvSpPr>
            <p:cNvPr id="90" name="文本框 89"/>
            <p:cNvSpPr txBox="1"/>
            <p:nvPr/>
          </p:nvSpPr>
          <p:spPr>
            <a:xfrm>
              <a:off x="7837722" y="2012535"/>
              <a:ext cx="1354168" cy="400110"/>
            </a:xfrm>
            <a:prstGeom prst="rect">
              <a:avLst/>
            </a:prstGeom>
            <a:noFill/>
          </p:spPr>
          <p:txBody>
            <a:bodyPr wrap="square" rtlCol="0">
              <a:spAutoFit/>
            </a:bodyPr>
            <a:lstStyle/>
            <a:p>
              <a:pPr algn="ctr"/>
              <a:r>
                <a:rPr lang="en-US" altLang="zh-CN" sz="2000" dirty="0" smtClean="0">
                  <a:solidFill>
                    <a:schemeClr val="bg1"/>
                  </a:solidFill>
                </a:rPr>
                <a:t>text</a:t>
              </a:r>
              <a:endParaRPr lang="zh-CN" altLang="en-US" sz="2000" dirty="0">
                <a:solidFill>
                  <a:schemeClr val="bg1"/>
                </a:solidFill>
              </a:endParaRPr>
            </a:p>
          </p:txBody>
        </p:sp>
        <p:sp>
          <p:nvSpPr>
            <p:cNvPr id="91" name="文本框 90"/>
            <p:cNvSpPr txBox="1"/>
            <p:nvPr/>
          </p:nvSpPr>
          <p:spPr>
            <a:xfrm>
              <a:off x="7837722" y="4814965"/>
              <a:ext cx="1354168" cy="400110"/>
            </a:xfrm>
            <a:prstGeom prst="rect">
              <a:avLst/>
            </a:prstGeom>
            <a:noFill/>
          </p:spPr>
          <p:txBody>
            <a:bodyPr wrap="square" rtlCol="0">
              <a:spAutoFit/>
            </a:bodyPr>
            <a:lstStyle/>
            <a:p>
              <a:pPr algn="ctr"/>
              <a:r>
                <a:rPr lang="en-US" altLang="zh-CN" sz="2000" dirty="0" smtClean="0">
                  <a:solidFill>
                    <a:schemeClr val="bg1"/>
                  </a:solidFill>
                </a:rPr>
                <a:t>text</a:t>
              </a:r>
              <a:endParaRPr lang="zh-CN" altLang="en-US" sz="2000" dirty="0">
                <a:solidFill>
                  <a:schemeClr val="bg1"/>
                </a:solidFill>
              </a:endParaRPr>
            </a:p>
          </p:txBody>
        </p:sp>
        <p:sp>
          <p:nvSpPr>
            <p:cNvPr id="92" name="文本框 91"/>
            <p:cNvSpPr txBox="1"/>
            <p:nvPr/>
          </p:nvSpPr>
          <p:spPr>
            <a:xfrm>
              <a:off x="3039265" y="2012535"/>
              <a:ext cx="1354168" cy="400110"/>
            </a:xfrm>
            <a:prstGeom prst="rect">
              <a:avLst/>
            </a:prstGeom>
            <a:noFill/>
          </p:spPr>
          <p:txBody>
            <a:bodyPr wrap="square" rtlCol="0">
              <a:spAutoFit/>
            </a:bodyPr>
            <a:lstStyle/>
            <a:p>
              <a:pPr algn="ctr"/>
              <a:r>
                <a:rPr lang="en-US" altLang="zh-CN" sz="2000" dirty="0" smtClean="0">
                  <a:solidFill>
                    <a:schemeClr val="bg1"/>
                  </a:solidFill>
                </a:rPr>
                <a:t>text</a:t>
              </a:r>
              <a:endParaRPr lang="zh-CN" altLang="en-US" sz="2000" dirty="0">
                <a:solidFill>
                  <a:schemeClr val="bg1"/>
                </a:solidFill>
              </a:endParaRPr>
            </a:p>
          </p:txBody>
        </p:sp>
        <p:sp>
          <p:nvSpPr>
            <p:cNvPr id="93" name="文本框 92"/>
            <p:cNvSpPr txBox="1"/>
            <p:nvPr/>
          </p:nvSpPr>
          <p:spPr>
            <a:xfrm>
              <a:off x="3039265" y="4814965"/>
              <a:ext cx="1354168" cy="400110"/>
            </a:xfrm>
            <a:prstGeom prst="rect">
              <a:avLst/>
            </a:prstGeom>
            <a:noFill/>
          </p:spPr>
          <p:txBody>
            <a:bodyPr wrap="square" rtlCol="0">
              <a:spAutoFit/>
            </a:bodyPr>
            <a:lstStyle/>
            <a:p>
              <a:pPr algn="ctr"/>
              <a:r>
                <a:rPr lang="en-US" altLang="zh-CN" sz="2000" dirty="0" smtClean="0">
                  <a:solidFill>
                    <a:schemeClr val="bg1"/>
                  </a:solidFill>
                </a:rPr>
                <a:t>text</a:t>
              </a:r>
              <a:endParaRPr lang="zh-CN" altLang="en-US" sz="2000" dirty="0">
                <a:solidFill>
                  <a:schemeClr val="bg1"/>
                </a:solidFill>
              </a:endParaRPr>
            </a:p>
          </p:txBody>
        </p:sp>
        <p:sp>
          <p:nvSpPr>
            <p:cNvPr id="94" name="文本框 93"/>
            <p:cNvSpPr txBox="1"/>
            <p:nvPr/>
          </p:nvSpPr>
          <p:spPr>
            <a:xfrm>
              <a:off x="2554762" y="2701563"/>
              <a:ext cx="2185003" cy="784830"/>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5" name="文本框 94"/>
            <p:cNvSpPr txBox="1"/>
            <p:nvPr/>
          </p:nvSpPr>
          <p:spPr>
            <a:xfrm>
              <a:off x="7420406" y="2701563"/>
              <a:ext cx="2185003" cy="784830"/>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6" name="文本框 95"/>
            <p:cNvSpPr txBox="1"/>
            <p:nvPr/>
          </p:nvSpPr>
          <p:spPr>
            <a:xfrm>
              <a:off x="7420406" y="5458073"/>
              <a:ext cx="2185003" cy="784830"/>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7" name="文本框 96"/>
            <p:cNvSpPr txBox="1"/>
            <p:nvPr/>
          </p:nvSpPr>
          <p:spPr>
            <a:xfrm>
              <a:off x="2554761" y="5458073"/>
              <a:ext cx="2185003" cy="784830"/>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grpSp>
        <p:nvGrpSpPr>
          <p:cNvPr id="51" name="组合 50"/>
          <p:cNvGrpSpPr/>
          <p:nvPr/>
        </p:nvGrpSpPr>
        <p:grpSpPr>
          <a:xfrm>
            <a:off x="0" y="-776897"/>
            <a:ext cx="8000264" cy="7634897"/>
            <a:chOff x="1" y="-776897"/>
            <a:chExt cx="8000264" cy="7634897"/>
          </a:xfrm>
        </p:grpSpPr>
        <p:pic>
          <p:nvPicPr>
            <p:cNvPr id="4" name="图片 3"/>
            <p:cNvPicPr>
              <a:picLocks noChangeAspect="1"/>
            </p:cNvPicPr>
            <p:nvPr/>
          </p:nvPicPr>
          <p:blipFill rotWithShape="1">
            <a:blip r:embed="rId2" cstate="print">
              <a:extLst>
                <a:ext uri="{28A0092B-C50C-407E-A947-70E740481C1C}">
                  <a14:useLocalDpi xmlns:a14="http://schemas.microsoft.com/office/drawing/2010/main" xmlns="" val="0"/>
                </a:ext>
              </a:extLst>
            </a:blip>
            <a:srcRect l="20651"/>
            <a:stretch>
              <a:fillRect/>
            </a:stretch>
          </p:blipFill>
          <p:spPr>
            <a:xfrm>
              <a:off x="1" y="0"/>
              <a:ext cx="8000264" cy="6858000"/>
            </a:xfrm>
            <a:prstGeom prst="rect">
              <a:avLst/>
            </a:prstGeom>
          </p:spPr>
        </p:pic>
        <p:grpSp>
          <p:nvGrpSpPr>
            <p:cNvPr id="17" name="组合 16"/>
            <p:cNvGrpSpPr/>
            <p:nvPr/>
          </p:nvGrpSpPr>
          <p:grpSpPr>
            <a:xfrm>
              <a:off x="1578877" y="-776897"/>
              <a:ext cx="728446" cy="2702384"/>
              <a:chOff x="912127" y="-381000"/>
              <a:chExt cx="728446" cy="2702384"/>
            </a:xfrm>
          </p:grpSpPr>
          <p:grpSp>
            <p:nvGrpSpPr>
              <p:cNvPr id="5" name="组合 4"/>
              <p:cNvGrpSpPr/>
              <p:nvPr/>
            </p:nvGrpSpPr>
            <p:grpSpPr>
              <a:xfrm rot="10800000">
                <a:off x="912127" y="1526716"/>
                <a:ext cx="728446" cy="794668"/>
                <a:chOff x="4038600" y="819150"/>
                <a:chExt cx="838200" cy="914400"/>
              </a:xfrm>
              <a:solidFill>
                <a:schemeClr val="tx1">
                  <a:lumMod val="75000"/>
                  <a:lumOff val="25000"/>
                </a:schemeClr>
              </a:solidFill>
            </p:grpSpPr>
            <p:sp>
              <p:nvSpPr>
                <p:cNvPr id="6"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7"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8"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9"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10"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11"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12"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1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16" name="直接连接符 15"/>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2740927" y="-228600"/>
              <a:ext cx="728446" cy="2702384"/>
              <a:chOff x="912127" y="-381000"/>
              <a:chExt cx="728446" cy="2702384"/>
            </a:xfrm>
          </p:grpSpPr>
          <p:grpSp>
            <p:nvGrpSpPr>
              <p:cNvPr id="20" name="组合 19"/>
              <p:cNvGrpSpPr/>
              <p:nvPr/>
            </p:nvGrpSpPr>
            <p:grpSpPr>
              <a:xfrm rot="10800000">
                <a:off x="912127" y="1526716"/>
                <a:ext cx="728446" cy="794668"/>
                <a:chOff x="4038600" y="819150"/>
                <a:chExt cx="838200" cy="914400"/>
              </a:xfrm>
              <a:solidFill>
                <a:schemeClr val="tx1">
                  <a:lumMod val="75000"/>
                  <a:lumOff val="25000"/>
                </a:schemeClr>
              </a:solidFill>
            </p:grpSpPr>
            <p:sp>
              <p:nvSpPr>
                <p:cNvPr id="22"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23"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24"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25"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26"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27"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28"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29"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21" name="直接连接符 20"/>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3944706" y="-776897"/>
              <a:ext cx="728446" cy="2702384"/>
              <a:chOff x="912127" y="-381000"/>
              <a:chExt cx="728446" cy="2702384"/>
            </a:xfrm>
          </p:grpSpPr>
          <p:grpSp>
            <p:nvGrpSpPr>
              <p:cNvPr id="31" name="组合 30"/>
              <p:cNvGrpSpPr/>
              <p:nvPr/>
            </p:nvGrpSpPr>
            <p:grpSpPr>
              <a:xfrm rot="10800000">
                <a:off x="912127" y="1526716"/>
                <a:ext cx="728446" cy="794668"/>
                <a:chOff x="4038600" y="819150"/>
                <a:chExt cx="838200" cy="914400"/>
              </a:xfrm>
              <a:solidFill>
                <a:schemeClr val="tx1">
                  <a:lumMod val="75000"/>
                  <a:lumOff val="25000"/>
                </a:schemeClr>
              </a:solidFill>
            </p:grpSpPr>
            <p:sp>
              <p:nvSpPr>
                <p:cNvPr id="33"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34"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35"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36"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37"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38"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39"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40"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32" name="直接连接符 31"/>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sp>
        <p:nvSpPr>
          <p:cNvPr id="44" name="文本框 43"/>
          <p:cNvSpPr txBox="1"/>
          <p:nvPr/>
        </p:nvSpPr>
        <p:spPr>
          <a:xfrm>
            <a:off x="5837070" y="2248999"/>
            <a:ext cx="6191251" cy="1569660"/>
          </a:xfrm>
          <a:prstGeom prst="rect">
            <a:avLst/>
          </a:prstGeom>
          <a:noFill/>
        </p:spPr>
        <p:txBody>
          <a:bodyPr wrap="square" rtlCol="0">
            <a:spAutoFit/>
          </a:bodyPr>
          <a:lstStyle/>
          <a:p>
            <a:pPr algn="ctr"/>
            <a:r>
              <a:rPr lang="en-US" altLang="zh-CN" sz="9600" b="1" dirty="0" smtClean="0">
                <a:solidFill>
                  <a:schemeClr val="tx1">
                    <a:lumMod val="75000"/>
                    <a:lumOff val="25000"/>
                  </a:schemeClr>
                </a:solidFill>
                <a:latin typeface="华文仿宋" panose="02010600040101010101" pitchFamily="2" charset="-122"/>
                <a:ea typeface="华文仿宋" panose="02010600040101010101" pitchFamily="2" charset="-122"/>
              </a:rPr>
              <a:t>Part 04</a:t>
            </a:r>
            <a:endParaRPr lang="zh-CN" altLang="en-US" sz="9600" b="1" dirty="0">
              <a:solidFill>
                <a:schemeClr val="tx1">
                  <a:lumMod val="75000"/>
                  <a:lumOff val="25000"/>
                </a:schemeClr>
              </a:solidFill>
              <a:latin typeface="华文仿宋" panose="02010600040101010101" pitchFamily="2" charset="-122"/>
              <a:ea typeface="华文仿宋" panose="02010600040101010101" pitchFamily="2" charset="-122"/>
            </a:endParaRPr>
          </a:p>
        </p:txBody>
      </p:sp>
      <p:sp>
        <p:nvSpPr>
          <p:cNvPr id="45" name="文本框 44"/>
          <p:cNvSpPr txBox="1"/>
          <p:nvPr/>
        </p:nvSpPr>
        <p:spPr>
          <a:xfrm>
            <a:off x="6452731" y="3609987"/>
            <a:ext cx="4959929" cy="523220"/>
          </a:xfrm>
          <a:prstGeom prst="rect">
            <a:avLst/>
          </a:prstGeom>
          <a:noFill/>
        </p:spPr>
        <p:txBody>
          <a:bodyPr wrap="square" rtlCol="0">
            <a:spAutoFit/>
          </a:bodyPr>
          <a:lstStyle/>
          <a:p>
            <a:pPr algn="ct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rPr>
              <a:t>课题实践的可行性</a:t>
            </a:r>
            <a:endParaRPr lang="en-US" altLang="zh-CN" sz="28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6421642" y="4133207"/>
            <a:ext cx="5022106" cy="369332"/>
          </a:xfrm>
          <a:prstGeom prst="snip1Rect">
            <a:avLst>
              <a:gd name="adj" fmla="val 0"/>
            </a:avLst>
          </a:prstGeom>
          <a:noFill/>
          <a:ln w="28575">
            <a:noFill/>
          </a:ln>
        </p:spPr>
        <p:txBody>
          <a:bodyPr wrap="square" rtlCol="0">
            <a:spAutoFit/>
          </a:bodyPr>
          <a:lstStyle/>
          <a:p>
            <a:pPr algn="ctr"/>
            <a:r>
              <a:rPr lang="en-US" altLang="zh-CN"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The Difficulty Of Practice </a:t>
            </a:r>
            <a:endParaRPr lang="zh-CN" altLang="en-US"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grpSp>
        <p:nvGrpSpPr>
          <p:cNvPr id="44" name="组合 43"/>
          <p:cNvGrpSpPr/>
          <p:nvPr/>
        </p:nvGrpSpPr>
        <p:grpSpPr>
          <a:xfrm>
            <a:off x="1424206" y="291129"/>
            <a:ext cx="576044" cy="628412"/>
            <a:chOff x="4038591" y="819153"/>
            <a:chExt cx="838194" cy="914404"/>
          </a:xfrm>
        </p:grpSpPr>
        <p:sp>
          <p:nvSpPr>
            <p:cNvPr id="45" name="Freeform 11"/>
            <p:cNvSpPr>
              <a:spLocks noEditPoints="1"/>
            </p:cNvSpPr>
            <p:nvPr/>
          </p:nvSpPr>
          <p:spPr bwMode="auto">
            <a:xfrm>
              <a:off x="4223844" y="1035942"/>
              <a:ext cx="455541" cy="697615"/>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6" name="Freeform 12"/>
            <p:cNvSpPr/>
            <p:nvPr/>
          </p:nvSpPr>
          <p:spPr bwMode="auto">
            <a:xfrm>
              <a:off x="4415172" y="819153"/>
              <a:ext cx="36443" cy="183437"/>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7" name="Freeform 13"/>
            <p:cNvSpPr/>
            <p:nvPr/>
          </p:nvSpPr>
          <p:spPr bwMode="auto">
            <a:xfrm>
              <a:off x="4658127" y="935886"/>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8" name="Freeform 14"/>
            <p:cNvSpPr/>
            <p:nvPr/>
          </p:nvSpPr>
          <p:spPr bwMode="auto">
            <a:xfrm>
              <a:off x="4737086" y="1169349"/>
              <a:ext cx="139699"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9" name="Freeform 15"/>
            <p:cNvSpPr/>
            <p:nvPr/>
          </p:nvSpPr>
          <p:spPr bwMode="auto">
            <a:xfrm>
              <a:off x="4715827" y="1358345"/>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0" name="Freeform 16"/>
            <p:cNvSpPr/>
            <p:nvPr/>
          </p:nvSpPr>
          <p:spPr bwMode="auto">
            <a:xfrm>
              <a:off x="4120584" y="935885"/>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2" name="Freeform 17"/>
            <p:cNvSpPr/>
            <p:nvPr/>
          </p:nvSpPr>
          <p:spPr bwMode="auto">
            <a:xfrm>
              <a:off x="4038591" y="1174907"/>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grpSp>
      <p:sp>
        <p:nvSpPr>
          <p:cNvPr id="33" name="文本框 32"/>
          <p:cNvSpPr txBox="1"/>
          <p:nvPr/>
        </p:nvSpPr>
        <p:spPr>
          <a:xfrm>
            <a:off x="668935" y="302224"/>
            <a:ext cx="4959929" cy="369332"/>
          </a:xfrm>
          <a:prstGeom prst="rect">
            <a:avLst/>
          </a:prstGeom>
          <a:noFill/>
        </p:spPr>
        <p:txBody>
          <a:bodyPr wrap="square" rtlCol="0">
            <a:spAutoFit/>
          </a:bodyPr>
          <a:lstStyle/>
          <a:p>
            <a:pPr algn="ct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课题实践的可行性</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637847" y="642542"/>
            <a:ext cx="5022106" cy="276999"/>
          </a:xfrm>
          <a:prstGeom prst="snip1Rect">
            <a:avLst>
              <a:gd name="adj" fmla="val 0"/>
            </a:avLst>
          </a:prstGeom>
          <a:noFill/>
          <a:ln w="28575">
            <a:noFill/>
          </a:ln>
        </p:spPr>
        <p:txBody>
          <a:bodyPr wrap="square" rtlCol="0">
            <a:spAutoFit/>
          </a:bodyPr>
          <a:lstStyle/>
          <a:p>
            <a:pPr algn="ctr"/>
            <a:r>
              <a:rPr lang="en-US" altLang="zh-CN" sz="1200"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The Difficulty Of Practice </a:t>
            </a:r>
            <a:endParaRPr lang="zh-CN" altLang="en-US" sz="1200"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graphicFrame>
        <p:nvGraphicFramePr>
          <p:cNvPr id="58" name="Diagram 13"/>
          <p:cNvGraphicFramePr/>
          <p:nvPr/>
        </p:nvGraphicFramePr>
        <p:xfrm>
          <a:off x="1104622" y="2116204"/>
          <a:ext cx="2615831" cy="21326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9" name="Diagram 14"/>
          <p:cNvGraphicFramePr/>
          <p:nvPr/>
        </p:nvGraphicFramePr>
        <p:xfrm>
          <a:off x="4238152" y="1936236"/>
          <a:ext cx="3491345" cy="247242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60" name="Diagram 16"/>
          <p:cNvGraphicFramePr/>
          <p:nvPr/>
        </p:nvGraphicFramePr>
        <p:xfrm>
          <a:off x="7448388" y="1916233"/>
          <a:ext cx="3792303" cy="231657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66" name="文本框 65"/>
          <p:cNvSpPr txBox="1"/>
          <p:nvPr/>
        </p:nvSpPr>
        <p:spPr>
          <a:xfrm>
            <a:off x="1708054" y="3612463"/>
            <a:ext cx="1354168" cy="400110"/>
          </a:xfrm>
          <a:prstGeom prst="rect">
            <a:avLst/>
          </a:prstGeom>
          <a:noFill/>
        </p:spPr>
        <p:txBody>
          <a:bodyPr wrap="square" rtlCol="0">
            <a:spAutoFit/>
          </a:bodyPr>
          <a:lstStyle/>
          <a:p>
            <a:pPr algn="ctr"/>
            <a:r>
              <a:rPr lang="en-US" altLang="zh-CN" sz="2000" dirty="0" smtClean="0">
                <a:solidFill>
                  <a:schemeClr val="bg1"/>
                </a:solidFill>
              </a:rPr>
              <a:t>text</a:t>
            </a:r>
            <a:endParaRPr lang="zh-CN" altLang="en-US" sz="2000" dirty="0">
              <a:solidFill>
                <a:schemeClr val="bg1"/>
              </a:solidFill>
            </a:endParaRPr>
          </a:p>
        </p:txBody>
      </p:sp>
      <p:sp>
        <p:nvSpPr>
          <p:cNvPr id="67" name="文本框 66"/>
          <p:cNvSpPr txBox="1"/>
          <p:nvPr/>
        </p:nvSpPr>
        <p:spPr>
          <a:xfrm>
            <a:off x="1708054" y="2964368"/>
            <a:ext cx="1354168" cy="400110"/>
          </a:xfrm>
          <a:prstGeom prst="rect">
            <a:avLst/>
          </a:prstGeom>
          <a:noFill/>
        </p:spPr>
        <p:txBody>
          <a:bodyPr wrap="square" rtlCol="0">
            <a:spAutoFit/>
          </a:bodyPr>
          <a:lstStyle/>
          <a:p>
            <a:pPr algn="ctr"/>
            <a:r>
              <a:rPr lang="en-US" altLang="zh-CN" sz="2000" dirty="0" smtClean="0">
                <a:solidFill>
                  <a:schemeClr val="bg1"/>
                </a:solidFill>
              </a:rPr>
              <a:t>text</a:t>
            </a:r>
            <a:endParaRPr lang="zh-CN" altLang="en-US" sz="2000" dirty="0">
              <a:solidFill>
                <a:schemeClr val="bg1"/>
              </a:solidFill>
            </a:endParaRPr>
          </a:p>
        </p:txBody>
      </p:sp>
      <p:sp>
        <p:nvSpPr>
          <p:cNvPr id="68" name="文本框 67"/>
          <p:cNvSpPr txBox="1"/>
          <p:nvPr/>
        </p:nvSpPr>
        <p:spPr>
          <a:xfrm>
            <a:off x="1708054" y="2569487"/>
            <a:ext cx="1354168" cy="400110"/>
          </a:xfrm>
          <a:prstGeom prst="rect">
            <a:avLst/>
          </a:prstGeom>
          <a:noFill/>
        </p:spPr>
        <p:txBody>
          <a:bodyPr wrap="square" rtlCol="0">
            <a:spAutoFit/>
          </a:bodyPr>
          <a:lstStyle/>
          <a:p>
            <a:pPr algn="ctr"/>
            <a:r>
              <a:rPr lang="en-US" altLang="zh-CN" sz="2000" dirty="0" smtClean="0">
                <a:solidFill>
                  <a:schemeClr val="bg1"/>
                </a:solidFill>
              </a:rPr>
              <a:t>text</a:t>
            </a:r>
            <a:endParaRPr lang="zh-CN" altLang="en-US" sz="2000" dirty="0">
              <a:solidFill>
                <a:schemeClr val="bg1"/>
              </a:solidFill>
            </a:endParaRPr>
          </a:p>
        </p:txBody>
      </p:sp>
      <p:sp>
        <p:nvSpPr>
          <p:cNvPr id="69" name="文本框 68"/>
          <p:cNvSpPr txBox="1"/>
          <p:nvPr/>
        </p:nvSpPr>
        <p:spPr>
          <a:xfrm>
            <a:off x="1708054" y="2121447"/>
            <a:ext cx="1354168" cy="400110"/>
          </a:xfrm>
          <a:prstGeom prst="rect">
            <a:avLst/>
          </a:prstGeom>
          <a:noFill/>
        </p:spPr>
        <p:txBody>
          <a:bodyPr wrap="square" rtlCol="0">
            <a:spAutoFit/>
          </a:bodyPr>
          <a:lstStyle/>
          <a:p>
            <a:pPr algn="ctr"/>
            <a:r>
              <a:rPr lang="en-US" altLang="zh-CN" sz="2000" dirty="0" smtClean="0">
                <a:solidFill>
                  <a:schemeClr val="bg1"/>
                </a:solidFill>
              </a:rPr>
              <a:t>text</a:t>
            </a:r>
            <a:endParaRPr lang="zh-CN" altLang="en-US" sz="2000" dirty="0">
              <a:solidFill>
                <a:schemeClr val="bg1"/>
              </a:solidFill>
            </a:endParaRPr>
          </a:p>
        </p:txBody>
      </p:sp>
      <p:sp>
        <p:nvSpPr>
          <p:cNvPr id="70" name="文本框 69"/>
          <p:cNvSpPr txBox="1"/>
          <p:nvPr/>
        </p:nvSpPr>
        <p:spPr>
          <a:xfrm>
            <a:off x="4799888" y="2578490"/>
            <a:ext cx="1354168" cy="400110"/>
          </a:xfrm>
          <a:prstGeom prst="rect">
            <a:avLst/>
          </a:prstGeom>
          <a:noFill/>
        </p:spPr>
        <p:txBody>
          <a:bodyPr wrap="square" rtlCol="0">
            <a:spAutoFit/>
          </a:bodyPr>
          <a:lstStyle/>
          <a:p>
            <a:pPr algn="ctr"/>
            <a:r>
              <a:rPr lang="en-US" altLang="zh-CN" sz="2000" dirty="0" smtClean="0">
                <a:solidFill>
                  <a:schemeClr val="bg1"/>
                </a:solidFill>
              </a:rPr>
              <a:t>text</a:t>
            </a:r>
            <a:endParaRPr lang="zh-CN" altLang="en-US" sz="2000" dirty="0">
              <a:solidFill>
                <a:schemeClr val="bg1"/>
              </a:solidFill>
            </a:endParaRPr>
          </a:p>
        </p:txBody>
      </p:sp>
      <p:sp>
        <p:nvSpPr>
          <p:cNvPr id="71" name="文本框 70"/>
          <p:cNvSpPr txBox="1"/>
          <p:nvPr/>
        </p:nvSpPr>
        <p:spPr>
          <a:xfrm>
            <a:off x="4799888" y="3412408"/>
            <a:ext cx="1354168" cy="400110"/>
          </a:xfrm>
          <a:prstGeom prst="rect">
            <a:avLst/>
          </a:prstGeom>
          <a:noFill/>
        </p:spPr>
        <p:txBody>
          <a:bodyPr wrap="square" rtlCol="0">
            <a:spAutoFit/>
          </a:bodyPr>
          <a:lstStyle/>
          <a:p>
            <a:pPr algn="ctr"/>
            <a:r>
              <a:rPr lang="en-US" altLang="zh-CN" sz="2000" dirty="0" smtClean="0">
                <a:solidFill>
                  <a:schemeClr val="bg1"/>
                </a:solidFill>
              </a:rPr>
              <a:t>text</a:t>
            </a:r>
            <a:endParaRPr lang="zh-CN" altLang="en-US" sz="2000" dirty="0">
              <a:solidFill>
                <a:schemeClr val="bg1"/>
              </a:solidFill>
            </a:endParaRPr>
          </a:p>
        </p:txBody>
      </p:sp>
      <p:sp>
        <p:nvSpPr>
          <p:cNvPr id="72" name="文本框 71"/>
          <p:cNvSpPr txBox="1"/>
          <p:nvPr/>
        </p:nvSpPr>
        <p:spPr>
          <a:xfrm>
            <a:off x="5659953" y="3412408"/>
            <a:ext cx="1354168" cy="400110"/>
          </a:xfrm>
          <a:prstGeom prst="rect">
            <a:avLst/>
          </a:prstGeom>
          <a:noFill/>
        </p:spPr>
        <p:txBody>
          <a:bodyPr wrap="square" rtlCol="0">
            <a:spAutoFit/>
          </a:bodyPr>
          <a:lstStyle/>
          <a:p>
            <a:pPr algn="ctr"/>
            <a:r>
              <a:rPr lang="en-US" altLang="zh-CN" sz="2000" dirty="0" smtClean="0">
                <a:solidFill>
                  <a:schemeClr val="bg1"/>
                </a:solidFill>
              </a:rPr>
              <a:t>text</a:t>
            </a:r>
            <a:endParaRPr lang="zh-CN" altLang="en-US" sz="2000" dirty="0">
              <a:solidFill>
                <a:schemeClr val="bg1"/>
              </a:solidFill>
            </a:endParaRPr>
          </a:p>
        </p:txBody>
      </p:sp>
      <p:sp>
        <p:nvSpPr>
          <p:cNvPr id="73" name="文本框 72"/>
          <p:cNvSpPr txBox="1"/>
          <p:nvPr/>
        </p:nvSpPr>
        <p:spPr>
          <a:xfrm>
            <a:off x="5659953" y="2521557"/>
            <a:ext cx="1354168" cy="400110"/>
          </a:xfrm>
          <a:prstGeom prst="rect">
            <a:avLst/>
          </a:prstGeom>
          <a:noFill/>
        </p:spPr>
        <p:txBody>
          <a:bodyPr wrap="square" rtlCol="0">
            <a:spAutoFit/>
          </a:bodyPr>
          <a:lstStyle/>
          <a:p>
            <a:pPr algn="ctr"/>
            <a:r>
              <a:rPr lang="en-US" altLang="zh-CN" sz="2000" dirty="0" smtClean="0">
                <a:solidFill>
                  <a:schemeClr val="bg1"/>
                </a:solidFill>
              </a:rPr>
              <a:t>text</a:t>
            </a:r>
            <a:endParaRPr lang="zh-CN" altLang="en-US" sz="2000" dirty="0">
              <a:solidFill>
                <a:schemeClr val="bg1"/>
              </a:solidFill>
            </a:endParaRPr>
          </a:p>
        </p:txBody>
      </p:sp>
      <p:sp>
        <p:nvSpPr>
          <p:cNvPr id="74" name="文本框 73"/>
          <p:cNvSpPr txBox="1"/>
          <p:nvPr/>
        </p:nvSpPr>
        <p:spPr>
          <a:xfrm>
            <a:off x="8766301" y="2277960"/>
            <a:ext cx="1354168" cy="400110"/>
          </a:xfrm>
          <a:prstGeom prst="rect">
            <a:avLst/>
          </a:prstGeom>
          <a:noFill/>
        </p:spPr>
        <p:txBody>
          <a:bodyPr wrap="square" rtlCol="0">
            <a:spAutoFit/>
          </a:bodyPr>
          <a:lstStyle/>
          <a:p>
            <a:pPr algn="ctr"/>
            <a:r>
              <a:rPr lang="en-US" altLang="zh-CN" sz="2000" dirty="0" smtClean="0">
                <a:solidFill>
                  <a:schemeClr val="bg1"/>
                </a:solidFill>
              </a:rPr>
              <a:t>text</a:t>
            </a:r>
            <a:endParaRPr lang="zh-CN" altLang="en-US" sz="2000" dirty="0">
              <a:solidFill>
                <a:schemeClr val="bg1"/>
              </a:solidFill>
            </a:endParaRPr>
          </a:p>
        </p:txBody>
      </p:sp>
      <p:sp>
        <p:nvSpPr>
          <p:cNvPr id="75" name="文本框 74"/>
          <p:cNvSpPr txBox="1"/>
          <p:nvPr/>
        </p:nvSpPr>
        <p:spPr>
          <a:xfrm>
            <a:off x="9201730" y="3348414"/>
            <a:ext cx="1354168" cy="400110"/>
          </a:xfrm>
          <a:prstGeom prst="rect">
            <a:avLst/>
          </a:prstGeom>
          <a:noFill/>
        </p:spPr>
        <p:txBody>
          <a:bodyPr wrap="square" rtlCol="0">
            <a:spAutoFit/>
          </a:bodyPr>
          <a:lstStyle/>
          <a:p>
            <a:pPr algn="ctr"/>
            <a:r>
              <a:rPr lang="en-US" altLang="zh-CN" sz="2000" dirty="0" smtClean="0">
                <a:solidFill>
                  <a:schemeClr val="bg1"/>
                </a:solidFill>
              </a:rPr>
              <a:t>text</a:t>
            </a:r>
            <a:endParaRPr lang="zh-CN" altLang="en-US" sz="2000" dirty="0">
              <a:solidFill>
                <a:schemeClr val="bg1"/>
              </a:solidFill>
            </a:endParaRPr>
          </a:p>
        </p:txBody>
      </p:sp>
      <p:sp>
        <p:nvSpPr>
          <p:cNvPr id="76" name="文本框 75"/>
          <p:cNvSpPr txBox="1"/>
          <p:nvPr/>
        </p:nvSpPr>
        <p:spPr>
          <a:xfrm>
            <a:off x="8257684" y="2875734"/>
            <a:ext cx="1354168" cy="400110"/>
          </a:xfrm>
          <a:prstGeom prst="rect">
            <a:avLst/>
          </a:prstGeom>
          <a:noFill/>
        </p:spPr>
        <p:txBody>
          <a:bodyPr wrap="square" rtlCol="0">
            <a:spAutoFit/>
          </a:bodyPr>
          <a:lstStyle/>
          <a:p>
            <a:pPr algn="ctr"/>
            <a:r>
              <a:rPr lang="en-US" altLang="zh-CN" sz="2000" dirty="0" smtClean="0">
                <a:solidFill>
                  <a:schemeClr val="bg1"/>
                </a:solidFill>
              </a:rPr>
              <a:t>text</a:t>
            </a:r>
            <a:endParaRPr lang="zh-CN" altLang="en-US" sz="2000" dirty="0">
              <a:solidFill>
                <a:schemeClr val="bg1"/>
              </a:solidFill>
            </a:endParaRPr>
          </a:p>
        </p:txBody>
      </p:sp>
      <p:sp>
        <p:nvSpPr>
          <p:cNvPr id="77" name="文本框 76"/>
          <p:cNvSpPr txBox="1"/>
          <p:nvPr/>
        </p:nvSpPr>
        <p:spPr>
          <a:xfrm>
            <a:off x="1493171" y="4983051"/>
            <a:ext cx="1760616" cy="1015663"/>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8" name="文本框 77"/>
          <p:cNvSpPr txBox="1"/>
          <p:nvPr/>
        </p:nvSpPr>
        <p:spPr>
          <a:xfrm>
            <a:off x="1798996" y="4673525"/>
            <a:ext cx="1109587"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9" name="文本框 78"/>
          <p:cNvSpPr txBox="1"/>
          <p:nvPr/>
        </p:nvSpPr>
        <p:spPr>
          <a:xfrm>
            <a:off x="5020142" y="4983051"/>
            <a:ext cx="1760616" cy="1015663"/>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0" name="文本框 79"/>
          <p:cNvSpPr txBox="1"/>
          <p:nvPr/>
        </p:nvSpPr>
        <p:spPr>
          <a:xfrm>
            <a:off x="5325967" y="4673525"/>
            <a:ext cx="1109587"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1" name="文本框 80"/>
          <p:cNvSpPr txBox="1"/>
          <p:nvPr/>
        </p:nvSpPr>
        <p:spPr>
          <a:xfrm>
            <a:off x="8547113" y="4983051"/>
            <a:ext cx="1760616" cy="1015663"/>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2" name="文本框 81"/>
          <p:cNvSpPr txBox="1"/>
          <p:nvPr/>
        </p:nvSpPr>
        <p:spPr>
          <a:xfrm>
            <a:off x="8852938" y="4673525"/>
            <a:ext cx="1109587"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grpSp>
        <p:nvGrpSpPr>
          <p:cNvPr id="44" name="组合 43"/>
          <p:cNvGrpSpPr/>
          <p:nvPr/>
        </p:nvGrpSpPr>
        <p:grpSpPr>
          <a:xfrm>
            <a:off x="1424206" y="291129"/>
            <a:ext cx="576044" cy="628412"/>
            <a:chOff x="4038591" y="819153"/>
            <a:chExt cx="838194" cy="914404"/>
          </a:xfrm>
        </p:grpSpPr>
        <p:sp>
          <p:nvSpPr>
            <p:cNvPr id="45" name="Freeform 11"/>
            <p:cNvSpPr>
              <a:spLocks noEditPoints="1"/>
            </p:cNvSpPr>
            <p:nvPr/>
          </p:nvSpPr>
          <p:spPr bwMode="auto">
            <a:xfrm>
              <a:off x="4223844" y="1035942"/>
              <a:ext cx="455541" cy="697615"/>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6" name="Freeform 12"/>
            <p:cNvSpPr/>
            <p:nvPr/>
          </p:nvSpPr>
          <p:spPr bwMode="auto">
            <a:xfrm>
              <a:off x="4415172" y="819153"/>
              <a:ext cx="36443" cy="183437"/>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7" name="Freeform 13"/>
            <p:cNvSpPr/>
            <p:nvPr/>
          </p:nvSpPr>
          <p:spPr bwMode="auto">
            <a:xfrm>
              <a:off x="4658127" y="935886"/>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8" name="Freeform 14"/>
            <p:cNvSpPr/>
            <p:nvPr/>
          </p:nvSpPr>
          <p:spPr bwMode="auto">
            <a:xfrm>
              <a:off x="4737086" y="1169349"/>
              <a:ext cx="139699"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9" name="Freeform 15"/>
            <p:cNvSpPr/>
            <p:nvPr/>
          </p:nvSpPr>
          <p:spPr bwMode="auto">
            <a:xfrm>
              <a:off x="4715827" y="1358345"/>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0" name="Freeform 16"/>
            <p:cNvSpPr/>
            <p:nvPr/>
          </p:nvSpPr>
          <p:spPr bwMode="auto">
            <a:xfrm>
              <a:off x="4120584" y="935885"/>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2" name="Freeform 17"/>
            <p:cNvSpPr/>
            <p:nvPr/>
          </p:nvSpPr>
          <p:spPr bwMode="auto">
            <a:xfrm>
              <a:off x="4038591" y="1174907"/>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grpSp>
      <p:sp>
        <p:nvSpPr>
          <p:cNvPr id="33" name="文本框 32"/>
          <p:cNvSpPr txBox="1"/>
          <p:nvPr/>
        </p:nvSpPr>
        <p:spPr>
          <a:xfrm>
            <a:off x="668935" y="302224"/>
            <a:ext cx="4959929" cy="369332"/>
          </a:xfrm>
          <a:prstGeom prst="rect">
            <a:avLst/>
          </a:prstGeom>
          <a:noFill/>
        </p:spPr>
        <p:txBody>
          <a:bodyPr wrap="square" rtlCol="0">
            <a:spAutoFit/>
          </a:bodyPr>
          <a:lstStyle/>
          <a:p>
            <a:pPr algn="ct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课题实践的可行性</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637847" y="642542"/>
            <a:ext cx="5022106" cy="276999"/>
          </a:xfrm>
          <a:prstGeom prst="snip1Rect">
            <a:avLst>
              <a:gd name="adj" fmla="val 0"/>
            </a:avLst>
          </a:prstGeom>
          <a:noFill/>
          <a:ln w="28575">
            <a:noFill/>
          </a:ln>
        </p:spPr>
        <p:txBody>
          <a:bodyPr wrap="square" rtlCol="0">
            <a:spAutoFit/>
          </a:bodyPr>
          <a:lstStyle/>
          <a:p>
            <a:pPr algn="ctr"/>
            <a:r>
              <a:rPr lang="en-US" altLang="zh-CN" sz="1200"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The Difficulty Of Practice </a:t>
            </a:r>
            <a:endParaRPr lang="zh-CN" altLang="en-US" sz="1200"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34" name="组合 33"/>
          <p:cNvGrpSpPr/>
          <p:nvPr/>
        </p:nvGrpSpPr>
        <p:grpSpPr>
          <a:xfrm>
            <a:off x="1472539" y="2339518"/>
            <a:ext cx="9246923" cy="3610428"/>
            <a:chOff x="1134206" y="2339518"/>
            <a:chExt cx="9246923" cy="3610428"/>
          </a:xfrm>
        </p:grpSpPr>
        <p:graphicFrame>
          <p:nvGraphicFramePr>
            <p:cNvPr id="35" name="图表 34"/>
            <p:cNvGraphicFramePr/>
            <p:nvPr/>
          </p:nvGraphicFramePr>
          <p:xfrm>
            <a:off x="1134206" y="2339518"/>
            <a:ext cx="5145118" cy="3610428"/>
          </p:xfrm>
          <a:graphic>
            <a:graphicData uri="http://schemas.openxmlformats.org/drawingml/2006/chart">
              <c:chart xmlns:c="http://schemas.openxmlformats.org/drawingml/2006/chart" xmlns:r="http://schemas.openxmlformats.org/officeDocument/2006/relationships" r:id="rId2"/>
            </a:graphicData>
          </a:graphic>
        </p:graphicFrame>
        <p:sp>
          <p:nvSpPr>
            <p:cNvPr id="37" name="文本框 36"/>
            <p:cNvSpPr txBox="1"/>
            <p:nvPr/>
          </p:nvSpPr>
          <p:spPr>
            <a:xfrm>
              <a:off x="7224791" y="3321424"/>
              <a:ext cx="3156338" cy="1015663"/>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7238238" y="3012726"/>
              <a:ext cx="1359748"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9" name="TextBox 38"/>
            <p:cNvSpPr txBox="1"/>
            <p:nvPr/>
          </p:nvSpPr>
          <p:spPr>
            <a:xfrm>
              <a:off x="7311580" y="4492581"/>
              <a:ext cx="3029951" cy="738664"/>
            </a:xfrm>
            <a:prstGeom prst="rect">
              <a:avLst/>
            </a:prstGeom>
            <a:noFill/>
          </p:spPr>
          <p:txBody>
            <a:bodyPr wrap="square" lIns="0" tIns="0" rIns="0" bIns="0" rtlCol="0">
              <a:spAutoFit/>
            </a:bodyPr>
            <a:lstStyle/>
            <a:p>
              <a:pPr algn="just"/>
              <a:r>
                <a:rPr lang="en-US" sz="1200" dirty="0" smtClean="0">
                  <a:solidFill>
                    <a:schemeClr val="tx1">
                      <a:lumMod val="75000"/>
                      <a:lumOff val="25000"/>
                    </a:schemeClr>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r>
                <a:rPr lang="en-US" altLang="zh-CN" sz="1200" dirty="0">
                  <a:solidFill>
                    <a:schemeClr val="tx1">
                      <a:lumMod val="75000"/>
                      <a:lumOff val="25000"/>
                    </a:schemeClr>
                  </a:solidFill>
                  <a:latin typeface="Arial" panose="020B0604020202020204" pitchFamily="34" charset="0"/>
                  <a:cs typeface="Arial" panose="020B0604020202020204" pitchFamily="34" charset="0"/>
                </a:rPr>
                <a:t> </a:t>
              </a:r>
              <a:endParaRPr 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grpSp>
        <p:nvGrpSpPr>
          <p:cNvPr id="51" name="组合 50"/>
          <p:cNvGrpSpPr/>
          <p:nvPr/>
        </p:nvGrpSpPr>
        <p:grpSpPr>
          <a:xfrm>
            <a:off x="0" y="-776897"/>
            <a:ext cx="8000264" cy="7634897"/>
            <a:chOff x="1" y="-776897"/>
            <a:chExt cx="8000264" cy="7634897"/>
          </a:xfrm>
        </p:grpSpPr>
        <p:pic>
          <p:nvPicPr>
            <p:cNvPr id="4" name="图片 3"/>
            <p:cNvPicPr>
              <a:picLocks noChangeAspect="1"/>
            </p:cNvPicPr>
            <p:nvPr/>
          </p:nvPicPr>
          <p:blipFill rotWithShape="1">
            <a:blip r:embed="rId2" cstate="print">
              <a:extLst>
                <a:ext uri="{28A0092B-C50C-407E-A947-70E740481C1C}">
                  <a14:useLocalDpi xmlns:a14="http://schemas.microsoft.com/office/drawing/2010/main" xmlns="" val="0"/>
                </a:ext>
              </a:extLst>
            </a:blip>
            <a:srcRect l="20651"/>
            <a:stretch>
              <a:fillRect/>
            </a:stretch>
          </p:blipFill>
          <p:spPr>
            <a:xfrm>
              <a:off x="1" y="0"/>
              <a:ext cx="8000264" cy="6858000"/>
            </a:xfrm>
            <a:prstGeom prst="rect">
              <a:avLst/>
            </a:prstGeom>
          </p:spPr>
        </p:pic>
        <p:grpSp>
          <p:nvGrpSpPr>
            <p:cNvPr id="17" name="组合 16"/>
            <p:cNvGrpSpPr/>
            <p:nvPr/>
          </p:nvGrpSpPr>
          <p:grpSpPr>
            <a:xfrm>
              <a:off x="1578877" y="-776897"/>
              <a:ext cx="728446" cy="2702384"/>
              <a:chOff x="912127" y="-381000"/>
              <a:chExt cx="728446" cy="2702384"/>
            </a:xfrm>
          </p:grpSpPr>
          <p:grpSp>
            <p:nvGrpSpPr>
              <p:cNvPr id="5" name="组合 4"/>
              <p:cNvGrpSpPr/>
              <p:nvPr/>
            </p:nvGrpSpPr>
            <p:grpSpPr>
              <a:xfrm rot="10800000">
                <a:off x="912127" y="1526716"/>
                <a:ext cx="728446" cy="794668"/>
                <a:chOff x="4038600" y="819150"/>
                <a:chExt cx="838200" cy="914400"/>
              </a:xfrm>
              <a:solidFill>
                <a:schemeClr val="tx1">
                  <a:lumMod val="75000"/>
                  <a:lumOff val="25000"/>
                </a:schemeClr>
              </a:solidFill>
            </p:grpSpPr>
            <p:sp>
              <p:nvSpPr>
                <p:cNvPr id="6"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7"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8"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9"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10"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11"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12"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1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16" name="直接连接符 15"/>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2740927" y="-228600"/>
              <a:ext cx="728446" cy="2702384"/>
              <a:chOff x="912127" y="-381000"/>
              <a:chExt cx="728446" cy="2702384"/>
            </a:xfrm>
          </p:grpSpPr>
          <p:grpSp>
            <p:nvGrpSpPr>
              <p:cNvPr id="20" name="组合 19"/>
              <p:cNvGrpSpPr/>
              <p:nvPr/>
            </p:nvGrpSpPr>
            <p:grpSpPr>
              <a:xfrm rot="10800000">
                <a:off x="912127" y="1526716"/>
                <a:ext cx="728446" cy="794668"/>
                <a:chOff x="4038600" y="819150"/>
                <a:chExt cx="838200" cy="914400"/>
              </a:xfrm>
              <a:solidFill>
                <a:schemeClr val="tx1">
                  <a:lumMod val="75000"/>
                  <a:lumOff val="25000"/>
                </a:schemeClr>
              </a:solidFill>
            </p:grpSpPr>
            <p:sp>
              <p:nvSpPr>
                <p:cNvPr id="22"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23"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24"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25"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26"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27"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28"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29"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21" name="直接连接符 20"/>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3944706" y="-776897"/>
              <a:ext cx="728446" cy="2702384"/>
              <a:chOff x="912127" y="-381000"/>
              <a:chExt cx="728446" cy="2702384"/>
            </a:xfrm>
          </p:grpSpPr>
          <p:grpSp>
            <p:nvGrpSpPr>
              <p:cNvPr id="31" name="组合 30"/>
              <p:cNvGrpSpPr/>
              <p:nvPr/>
            </p:nvGrpSpPr>
            <p:grpSpPr>
              <a:xfrm rot="10800000">
                <a:off x="912127" y="1526716"/>
                <a:ext cx="728446" cy="794668"/>
                <a:chOff x="4038600" y="819150"/>
                <a:chExt cx="838200" cy="914400"/>
              </a:xfrm>
              <a:solidFill>
                <a:schemeClr val="tx1">
                  <a:lumMod val="75000"/>
                  <a:lumOff val="25000"/>
                </a:schemeClr>
              </a:solidFill>
            </p:grpSpPr>
            <p:sp>
              <p:nvSpPr>
                <p:cNvPr id="33"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34"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35"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36"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37"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38"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39"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40"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32" name="直接连接符 31"/>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sp>
        <p:nvSpPr>
          <p:cNvPr id="41" name="文本框 40"/>
          <p:cNvSpPr txBox="1"/>
          <p:nvPr/>
        </p:nvSpPr>
        <p:spPr>
          <a:xfrm>
            <a:off x="5837070" y="2248999"/>
            <a:ext cx="6191251" cy="1569660"/>
          </a:xfrm>
          <a:prstGeom prst="rect">
            <a:avLst/>
          </a:prstGeom>
          <a:noFill/>
        </p:spPr>
        <p:txBody>
          <a:bodyPr wrap="square" rtlCol="0">
            <a:spAutoFit/>
          </a:bodyPr>
          <a:lstStyle/>
          <a:p>
            <a:pPr algn="ctr"/>
            <a:r>
              <a:rPr lang="en-US" altLang="zh-CN" sz="9600" b="1" dirty="0" smtClean="0">
                <a:solidFill>
                  <a:schemeClr val="tx1">
                    <a:lumMod val="75000"/>
                    <a:lumOff val="25000"/>
                  </a:schemeClr>
                </a:solidFill>
                <a:latin typeface="华文仿宋" panose="02010600040101010101" pitchFamily="2" charset="-122"/>
                <a:ea typeface="华文仿宋" panose="02010600040101010101" pitchFamily="2" charset="-122"/>
              </a:rPr>
              <a:t>Part 05</a:t>
            </a:r>
            <a:endParaRPr lang="zh-CN" altLang="en-US" sz="9600" b="1" dirty="0">
              <a:solidFill>
                <a:schemeClr val="tx1">
                  <a:lumMod val="75000"/>
                  <a:lumOff val="25000"/>
                </a:schemeClr>
              </a:solidFill>
              <a:latin typeface="华文仿宋" panose="02010600040101010101" pitchFamily="2" charset="-122"/>
              <a:ea typeface="华文仿宋" panose="02010600040101010101" pitchFamily="2" charset="-122"/>
            </a:endParaRPr>
          </a:p>
        </p:txBody>
      </p:sp>
      <p:sp>
        <p:nvSpPr>
          <p:cNvPr id="42" name="文本框 41"/>
          <p:cNvSpPr txBox="1"/>
          <p:nvPr/>
        </p:nvSpPr>
        <p:spPr>
          <a:xfrm>
            <a:off x="6452731" y="3609987"/>
            <a:ext cx="4959929"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课题研究的结论</a:t>
            </a:r>
            <a:endPar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6421642" y="4137963"/>
            <a:ext cx="5022106" cy="369332"/>
          </a:xfrm>
          <a:prstGeom prst="snip1Rect">
            <a:avLst>
              <a:gd name="adj" fmla="val 0"/>
            </a:avLst>
          </a:prstGeom>
          <a:noFill/>
          <a:ln w="28575">
            <a:noFill/>
          </a:ln>
        </p:spPr>
        <p:txBody>
          <a:bodyPr wrap="square" rtlCol="0">
            <a:spAutoFit/>
          </a:bodyPr>
          <a:lstStyle/>
          <a:p>
            <a:pPr algn="ctr"/>
            <a:r>
              <a:rPr lang="en-US" altLang="zh-CN"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The Conclusion Of Study</a:t>
            </a:r>
            <a:endParaRPr lang="zh-CN" altLang="en-US"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grpSp>
        <p:nvGrpSpPr>
          <p:cNvPr id="44" name="组合 43"/>
          <p:cNvGrpSpPr/>
          <p:nvPr/>
        </p:nvGrpSpPr>
        <p:grpSpPr>
          <a:xfrm>
            <a:off x="1424206" y="291129"/>
            <a:ext cx="576044" cy="628412"/>
            <a:chOff x="4038591" y="819153"/>
            <a:chExt cx="838194" cy="914404"/>
          </a:xfrm>
        </p:grpSpPr>
        <p:sp>
          <p:nvSpPr>
            <p:cNvPr id="45" name="Freeform 11"/>
            <p:cNvSpPr>
              <a:spLocks noEditPoints="1"/>
            </p:cNvSpPr>
            <p:nvPr/>
          </p:nvSpPr>
          <p:spPr bwMode="auto">
            <a:xfrm>
              <a:off x="4223844" y="1035942"/>
              <a:ext cx="455541" cy="697615"/>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6" name="Freeform 12"/>
            <p:cNvSpPr/>
            <p:nvPr/>
          </p:nvSpPr>
          <p:spPr bwMode="auto">
            <a:xfrm>
              <a:off x="4415172" y="819153"/>
              <a:ext cx="36443" cy="183437"/>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7" name="Freeform 13"/>
            <p:cNvSpPr/>
            <p:nvPr/>
          </p:nvSpPr>
          <p:spPr bwMode="auto">
            <a:xfrm>
              <a:off x="4658127" y="935886"/>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8" name="Freeform 14"/>
            <p:cNvSpPr/>
            <p:nvPr/>
          </p:nvSpPr>
          <p:spPr bwMode="auto">
            <a:xfrm>
              <a:off x="4737086" y="1169349"/>
              <a:ext cx="139699"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9" name="Freeform 15"/>
            <p:cNvSpPr/>
            <p:nvPr/>
          </p:nvSpPr>
          <p:spPr bwMode="auto">
            <a:xfrm>
              <a:off x="4715827" y="1358345"/>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0" name="Freeform 16"/>
            <p:cNvSpPr/>
            <p:nvPr/>
          </p:nvSpPr>
          <p:spPr bwMode="auto">
            <a:xfrm>
              <a:off x="4120584" y="935885"/>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2" name="Freeform 17"/>
            <p:cNvSpPr/>
            <p:nvPr/>
          </p:nvSpPr>
          <p:spPr bwMode="auto">
            <a:xfrm>
              <a:off x="4038591" y="1174907"/>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grpSp>
      <p:sp>
        <p:nvSpPr>
          <p:cNvPr id="18" name="文本框 17"/>
          <p:cNvSpPr txBox="1"/>
          <p:nvPr/>
        </p:nvSpPr>
        <p:spPr>
          <a:xfrm>
            <a:off x="565701" y="302224"/>
            <a:ext cx="4959929" cy="369332"/>
          </a:xfrm>
          <a:prstGeom prst="rect">
            <a:avLst/>
          </a:prstGeom>
          <a:noFill/>
        </p:spPr>
        <p:txBody>
          <a:bodyPr wrap="square" rtlCol="0">
            <a:spAutoFit/>
          </a:bodyPr>
          <a:lstStyle/>
          <a:p>
            <a:pPr algn="ct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课题研究的结论</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534612" y="642542"/>
            <a:ext cx="5022106" cy="276999"/>
          </a:xfrm>
          <a:prstGeom prst="snip1Rect">
            <a:avLst>
              <a:gd name="adj" fmla="val 0"/>
            </a:avLst>
          </a:prstGeom>
          <a:noFill/>
          <a:ln w="28575">
            <a:noFill/>
          </a:ln>
        </p:spPr>
        <p:txBody>
          <a:bodyPr wrap="square" rtlCol="0">
            <a:spAutoFit/>
          </a:bodyPr>
          <a:lstStyle/>
          <a:p>
            <a:pPr algn="ctr"/>
            <a:r>
              <a:rPr lang="en-US" altLang="zh-CN" sz="1200"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The Conclusion Of Study</a:t>
            </a:r>
            <a:endParaRPr lang="zh-CN" altLang="en-US" sz="1200"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3" name="组合 2"/>
          <p:cNvGrpSpPr/>
          <p:nvPr/>
        </p:nvGrpSpPr>
        <p:grpSpPr>
          <a:xfrm>
            <a:off x="-175749" y="1814953"/>
            <a:ext cx="8119430" cy="4382646"/>
            <a:chOff x="303223" y="1771411"/>
            <a:chExt cx="8119430" cy="4382646"/>
          </a:xfrm>
        </p:grpSpPr>
        <p:graphicFrame>
          <p:nvGraphicFramePr>
            <p:cNvPr id="20" name="Diagram 41"/>
            <p:cNvGraphicFramePr/>
            <p:nvPr/>
          </p:nvGraphicFramePr>
          <p:xfrm>
            <a:off x="303223" y="1771411"/>
            <a:ext cx="8119430" cy="43826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1" name="Picture 2"/>
            <p:cNvPicPr>
              <a:picLocks noChangeAspect="1" noChangeArrowheads="1"/>
            </p:cNvPicPr>
            <p:nvPr/>
          </p:nvPicPr>
          <p:blipFill>
            <a:blip r:embed="rId7" cstate="print">
              <a:biLevel thresh="25000"/>
              <a:extLst>
                <a:ext uri="{28A0092B-C50C-407E-A947-70E740481C1C}">
                  <a14:useLocalDpi xmlns:a14="http://schemas.microsoft.com/office/drawing/2010/main" xmlns="" val="0"/>
                </a:ext>
              </a:extLst>
            </a:blip>
            <a:srcRect/>
            <a:stretch>
              <a:fillRect/>
            </a:stretch>
          </p:blipFill>
          <p:spPr bwMode="auto">
            <a:xfrm>
              <a:off x="2757794" y="2881969"/>
              <a:ext cx="299688" cy="3662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2" name="Picture 3"/>
            <p:cNvPicPr>
              <a:picLocks noChangeAspect="1" noChangeArrowheads="1"/>
            </p:cNvPicPr>
            <p:nvPr/>
          </p:nvPicPr>
          <p:blipFill>
            <a:blip r:embed="rId8" cstate="print">
              <a:biLevel thresh="25000"/>
              <a:extLst>
                <a:ext uri="{28A0092B-C50C-407E-A947-70E740481C1C}">
                  <a14:useLocalDpi xmlns:a14="http://schemas.microsoft.com/office/drawing/2010/main" xmlns="" val="0"/>
                </a:ext>
              </a:extLst>
            </a:blip>
            <a:srcRect/>
            <a:stretch>
              <a:fillRect/>
            </a:stretch>
          </p:blipFill>
          <p:spPr bwMode="auto">
            <a:xfrm>
              <a:off x="4156338" y="1963413"/>
              <a:ext cx="371908" cy="3867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3" name="Picture 4"/>
            <p:cNvPicPr>
              <a:picLocks noChangeAspect="1" noChangeArrowheads="1"/>
            </p:cNvPicPr>
            <p:nvPr/>
          </p:nvPicPr>
          <p:blipFill>
            <a:blip r:embed="rId9" cstate="print">
              <a:biLevel thresh="25000"/>
              <a:extLst>
                <a:ext uri="{28A0092B-C50C-407E-A947-70E740481C1C}">
                  <a14:useLocalDpi xmlns:a14="http://schemas.microsoft.com/office/drawing/2010/main" xmlns="" val="0"/>
                </a:ext>
              </a:extLst>
            </a:blip>
            <a:srcRect/>
            <a:stretch>
              <a:fillRect/>
            </a:stretch>
          </p:blipFill>
          <p:spPr bwMode="auto">
            <a:xfrm>
              <a:off x="1767360" y="3829506"/>
              <a:ext cx="371908" cy="28541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4" name="Picture 5"/>
            <p:cNvPicPr>
              <a:picLocks noChangeAspect="1" noChangeArrowheads="1"/>
            </p:cNvPicPr>
            <p:nvPr/>
          </p:nvPicPr>
          <p:blipFill>
            <a:blip r:embed="rId10" cstate="print">
              <a:biLevel thresh="25000"/>
              <a:extLst>
                <a:ext uri="{28A0092B-C50C-407E-A947-70E740481C1C}">
                  <a14:useLocalDpi xmlns:a14="http://schemas.microsoft.com/office/drawing/2010/main" xmlns="" val="0"/>
                </a:ext>
              </a:extLst>
            </a:blip>
            <a:srcRect/>
            <a:stretch>
              <a:fillRect/>
            </a:stretch>
          </p:blipFill>
          <p:spPr bwMode="auto">
            <a:xfrm>
              <a:off x="5593011" y="2895115"/>
              <a:ext cx="309922" cy="3278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5" name="Picture 6"/>
            <p:cNvPicPr>
              <a:picLocks noChangeAspect="1" noChangeArrowheads="1"/>
            </p:cNvPicPr>
            <p:nvPr/>
          </p:nvPicPr>
          <p:blipFill>
            <a:blip r:embed="rId11" cstate="print">
              <a:biLevel thresh="25000"/>
              <a:extLst>
                <a:ext uri="{28A0092B-C50C-407E-A947-70E740481C1C}">
                  <a14:useLocalDpi xmlns:a14="http://schemas.microsoft.com/office/drawing/2010/main" xmlns="" val="0"/>
                </a:ext>
              </a:extLst>
            </a:blip>
            <a:srcRect/>
            <a:stretch>
              <a:fillRect/>
            </a:stretch>
          </p:blipFill>
          <p:spPr bwMode="auto">
            <a:xfrm>
              <a:off x="3691299" y="3788391"/>
              <a:ext cx="338097" cy="3601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6" name="Picture 7"/>
            <p:cNvPicPr>
              <a:picLocks noChangeAspect="1" noChangeArrowheads="1"/>
            </p:cNvPicPr>
            <p:nvPr/>
          </p:nvPicPr>
          <p:blipFill>
            <a:blip r:embed="rId12" cstate="print">
              <a:biLevel thresh="25000"/>
              <a:extLst>
                <a:ext uri="{28A0092B-C50C-407E-A947-70E740481C1C}">
                  <a14:useLocalDpi xmlns:a14="http://schemas.microsoft.com/office/drawing/2010/main" xmlns="" val="0"/>
                </a:ext>
              </a:extLst>
            </a:blip>
            <a:srcRect/>
            <a:stretch>
              <a:fillRect/>
            </a:stretch>
          </p:blipFill>
          <p:spPr bwMode="auto">
            <a:xfrm>
              <a:off x="3718826" y="4700211"/>
              <a:ext cx="307361" cy="3273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7" name="Picture 8"/>
            <p:cNvPicPr>
              <a:picLocks noChangeAspect="1" noChangeArrowheads="1"/>
            </p:cNvPicPr>
            <p:nvPr/>
          </p:nvPicPr>
          <p:blipFill>
            <a:blip r:embed="rId13" cstate="print">
              <a:biLevel thresh="25000"/>
              <a:extLst>
                <a:ext uri="{28A0092B-C50C-407E-A947-70E740481C1C}">
                  <a14:useLocalDpi xmlns:a14="http://schemas.microsoft.com/office/drawing/2010/main" xmlns="" val="0"/>
                </a:ext>
              </a:extLst>
            </a:blip>
            <a:srcRect/>
            <a:stretch>
              <a:fillRect/>
            </a:stretch>
          </p:blipFill>
          <p:spPr bwMode="auto">
            <a:xfrm>
              <a:off x="5582496" y="3840866"/>
              <a:ext cx="338097" cy="2698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8" name="Picture 9"/>
            <p:cNvPicPr>
              <a:picLocks noChangeAspect="1" noChangeArrowheads="1"/>
            </p:cNvPicPr>
            <p:nvPr/>
          </p:nvPicPr>
          <p:blipFill>
            <a:blip r:embed="rId14" cstate="print">
              <a:biLevel thresh="25000"/>
              <a:extLst>
                <a:ext uri="{28A0092B-C50C-407E-A947-70E740481C1C}">
                  <a14:useLocalDpi xmlns:a14="http://schemas.microsoft.com/office/drawing/2010/main" xmlns="" val="0"/>
                </a:ext>
              </a:extLst>
            </a:blip>
            <a:srcRect/>
            <a:stretch>
              <a:fillRect/>
            </a:stretch>
          </p:blipFill>
          <p:spPr bwMode="auto">
            <a:xfrm>
              <a:off x="3688443" y="5592293"/>
              <a:ext cx="309922" cy="3301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0" name="文本框 29"/>
            <p:cNvSpPr txBox="1"/>
            <p:nvPr/>
          </p:nvSpPr>
          <p:spPr>
            <a:xfrm>
              <a:off x="4741240" y="1905926"/>
              <a:ext cx="697304" cy="400110"/>
            </a:xfrm>
            <a:prstGeom prst="rect">
              <a:avLst/>
            </a:prstGeom>
            <a:noFill/>
          </p:spPr>
          <p:txBody>
            <a:bodyPr wrap="square" rtlCol="0">
              <a:spAutoFit/>
            </a:bodyPr>
            <a:lstStyle/>
            <a:p>
              <a:r>
                <a:rPr lang="en-US" altLang="zh-CN" sz="2000" dirty="0" smtClean="0">
                  <a:solidFill>
                    <a:schemeClr val="tx1">
                      <a:lumMod val="75000"/>
                      <a:lumOff val="25000"/>
                    </a:schemeClr>
                  </a:solidFill>
                </a:rPr>
                <a:t>text</a:t>
              </a:r>
              <a:endParaRPr lang="zh-CN" altLang="en-US" sz="2000" dirty="0">
                <a:solidFill>
                  <a:schemeClr val="tx1">
                    <a:lumMod val="75000"/>
                    <a:lumOff val="25000"/>
                  </a:schemeClr>
                </a:solidFill>
              </a:endParaRPr>
            </a:p>
          </p:txBody>
        </p:sp>
        <p:sp>
          <p:nvSpPr>
            <p:cNvPr id="31" name="文本框 30"/>
            <p:cNvSpPr txBox="1"/>
            <p:nvPr/>
          </p:nvSpPr>
          <p:spPr>
            <a:xfrm>
              <a:off x="6096000" y="2867213"/>
              <a:ext cx="697304" cy="400110"/>
            </a:xfrm>
            <a:prstGeom prst="rect">
              <a:avLst/>
            </a:prstGeom>
            <a:noFill/>
          </p:spPr>
          <p:txBody>
            <a:bodyPr wrap="square" rtlCol="0">
              <a:spAutoFit/>
            </a:bodyPr>
            <a:lstStyle/>
            <a:p>
              <a:r>
                <a:rPr lang="en-US" altLang="zh-CN" sz="2000" dirty="0" smtClean="0">
                  <a:solidFill>
                    <a:schemeClr val="tx1">
                      <a:lumMod val="75000"/>
                      <a:lumOff val="25000"/>
                    </a:schemeClr>
                  </a:solidFill>
                </a:rPr>
                <a:t>text</a:t>
              </a:r>
              <a:endParaRPr lang="zh-CN" altLang="en-US" sz="2000" dirty="0">
                <a:solidFill>
                  <a:schemeClr val="tx1">
                    <a:lumMod val="75000"/>
                    <a:lumOff val="25000"/>
                  </a:schemeClr>
                </a:solidFill>
              </a:endParaRPr>
            </a:p>
          </p:txBody>
        </p:sp>
        <p:sp>
          <p:nvSpPr>
            <p:cNvPr id="32" name="文本框 31"/>
            <p:cNvSpPr txBox="1"/>
            <p:nvPr/>
          </p:nvSpPr>
          <p:spPr>
            <a:xfrm>
              <a:off x="6096000" y="3775731"/>
              <a:ext cx="697304" cy="400110"/>
            </a:xfrm>
            <a:prstGeom prst="rect">
              <a:avLst/>
            </a:prstGeom>
            <a:noFill/>
          </p:spPr>
          <p:txBody>
            <a:bodyPr wrap="square" rtlCol="0">
              <a:spAutoFit/>
            </a:bodyPr>
            <a:lstStyle/>
            <a:p>
              <a:r>
                <a:rPr lang="en-US" altLang="zh-CN" sz="2000" dirty="0" smtClean="0">
                  <a:solidFill>
                    <a:schemeClr val="tx1">
                      <a:lumMod val="75000"/>
                      <a:lumOff val="25000"/>
                    </a:schemeClr>
                  </a:solidFill>
                </a:rPr>
                <a:t>text</a:t>
              </a:r>
              <a:endParaRPr lang="zh-CN" altLang="en-US" sz="2000" dirty="0">
                <a:solidFill>
                  <a:schemeClr val="tx1">
                    <a:lumMod val="75000"/>
                    <a:lumOff val="25000"/>
                  </a:schemeClr>
                </a:solidFill>
              </a:endParaRPr>
            </a:p>
          </p:txBody>
        </p:sp>
        <p:sp>
          <p:nvSpPr>
            <p:cNvPr id="40" name="文本框 39"/>
            <p:cNvSpPr txBox="1"/>
            <p:nvPr/>
          </p:nvSpPr>
          <p:spPr>
            <a:xfrm>
              <a:off x="3301061" y="2858385"/>
              <a:ext cx="697304" cy="400110"/>
            </a:xfrm>
            <a:prstGeom prst="rect">
              <a:avLst/>
            </a:prstGeom>
            <a:noFill/>
          </p:spPr>
          <p:txBody>
            <a:bodyPr wrap="square" rtlCol="0">
              <a:spAutoFit/>
            </a:bodyPr>
            <a:lstStyle/>
            <a:p>
              <a:r>
                <a:rPr lang="en-US" altLang="zh-CN" sz="2000" dirty="0" smtClean="0">
                  <a:solidFill>
                    <a:schemeClr val="tx1">
                      <a:lumMod val="75000"/>
                      <a:lumOff val="25000"/>
                    </a:schemeClr>
                  </a:solidFill>
                </a:rPr>
                <a:t>text</a:t>
              </a:r>
              <a:endParaRPr lang="zh-CN" altLang="en-US" sz="2000" dirty="0">
                <a:solidFill>
                  <a:schemeClr val="tx1">
                    <a:lumMod val="75000"/>
                    <a:lumOff val="25000"/>
                  </a:schemeClr>
                </a:solidFill>
              </a:endParaRPr>
            </a:p>
          </p:txBody>
        </p:sp>
        <p:sp>
          <p:nvSpPr>
            <p:cNvPr id="41" name="文本框 40"/>
            <p:cNvSpPr txBox="1"/>
            <p:nvPr/>
          </p:nvSpPr>
          <p:spPr>
            <a:xfrm>
              <a:off x="4212175" y="3762825"/>
              <a:ext cx="697304" cy="400110"/>
            </a:xfrm>
            <a:prstGeom prst="rect">
              <a:avLst/>
            </a:prstGeom>
            <a:noFill/>
          </p:spPr>
          <p:txBody>
            <a:bodyPr wrap="square" rtlCol="0">
              <a:spAutoFit/>
            </a:bodyPr>
            <a:lstStyle/>
            <a:p>
              <a:r>
                <a:rPr lang="en-US" altLang="zh-CN" sz="2000" dirty="0" smtClean="0">
                  <a:solidFill>
                    <a:schemeClr val="tx1">
                      <a:lumMod val="75000"/>
                      <a:lumOff val="25000"/>
                    </a:schemeClr>
                  </a:solidFill>
                </a:rPr>
                <a:t>text</a:t>
              </a:r>
              <a:endParaRPr lang="zh-CN" altLang="en-US" sz="2000" dirty="0">
                <a:solidFill>
                  <a:schemeClr val="tx1">
                    <a:lumMod val="75000"/>
                    <a:lumOff val="25000"/>
                  </a:schemeClr>
                </a:solidFill>
              </a:endParaRPr>
            </a:p>
          </p:txBody>
        </p:sp>
        <p:sp>
          <p:nvSpPr>
            <p:cNvPr id="42" name="文本框 41"/>
            <p:cNvSpPr txBox="1"/>
            <p:nvPr/>
          </p:nvSpPr>
          <p:spPr>
            <a:xfrm>
              <a:off x="4212175" y="4663848"/>
              <a:ext cx="697304" cy="400110"/>
            </a:xfrm>
            <a:prstGeom prst="rect">
              <a:avLst/>
            </a:prstGeom>
            <a:noFill/>
          </p:spPr>
          <p:txBody>
            <a:bodyPr wrap="square" rtlCol="0">
              <a:spAutoFit/>
            </a:bodyPr>
            <a:lstStyle/>
            <a:p>
              <a:r>
                <a:rPr lang="en-US" altLang="zh-CN" sz="2000" dirty="0" smtClean="0">
                  <a:solidFill>
                    <a:schemeClr val="tx1">
                      <a:lumMod val="75000"/>
                      <a:lumOff val="25000"/>
                    </a:schemeClr>
                  </a:solidFill>
                </a:rPr>
                <a:t>text</a:t>
              </a:r>
              <a:endParaRPr lang="zh-CN" altLang="en-US" sz="2000" dirty="0">
                <a:solidFill>
                  <a:schemeClr val="tx1">
                    <a:lumMod val="75000"/>
                    <a:lumOff val="25000"/>
                  </a:schemeClr>
                </a:solidFill>
              </a:endParaRPr>
            </a:p>
          </p:txBody>
        </p:sp>
        <p:sp>
          <p:nvSpPr>
            <p:cNvPr id="43" name="文本框 42"/>
            <p:cNvSpPr txBox="1"/>
            <p:nvPr/>
          </p:nvSpPr>
          <p:spPr>
            <a:xfrm>
              <a:off x="4212175" y="5564871"/>
              <a:ext cx="697304" cy="400110"/>
            </a:xfrm>
            <a:prstGeom prst="rect">
              <a:avLst/>
            </a:prstGeom>
            <a:noFill/>
          </p:spPr>
          <p:txBody>
            <a:bodyPr wrap="square" rtlCol="0">
              <a:spAutoFit/>
            </a:bodyPr>
            <a:lstStyle/>
            <a:p>
              <a:r>
                <a:rPr lang="en-US" altLang="zh-CN" sz="2000" dirty="0" smtClean="0">
                  <a:solidFill>
                    <a:schemeClr val="tx1">
                      <a:lumMod val="75000"/>
                      <a:lumOff val="25000"/>
                    </a:schemeClr>
                  </a:solidFill>
                </a:rPr>
                <a:t>text</a:t>
              </a:r>
              <a:endParaRPr lang="zh-CN" altLang="en-US" sz="2000" dirty="0">
                <a:solidFill>
                  <a:schemeClr val="tx1">
                    <a:lumMod val="75000"/>
                    <a:lumOff val="25000"/>
                  </a:schemeClr>
                </a:solidFill>
              </a:endParaRPr>
            </a:p>
          </p:txBody>
        </p:sp>
        <p:sp>
          <p:nvSpPr>
            <p:cNvPr id="51" name="文本框 50"/>
            <p:cNvSpPr txBox="1"/>
            <p:nvPr/>
          </p:nvSpPr>
          <p:spPr>
            <a:xfrm>
              <a:off x="2308835" y="3762825"/>
              <a:ext cx="697304" cy="400110"/>
            </a:xfrm>
            <a:prstGeom prst="rect">
              <a:avLst/>
            </a:prstGeom>
            <a:noFill/>
          </p:spPr>
          <p:txBody>
            <a:bodyPr wrap="square" rtlCol="0">
              <a:spAutoFit/>
            </a:bodyPr>
            <a:lstStyle/>
            <a:p>
              <a:r>
                <a:rPr lang="en-US" altLang="zh-CN" sz="2000" dirty="0" smtClean="0">
                  <a:solidFill>
                    <a:schemeClr val="tx1">
                      <a:lumMod val="75000"/>
                      <a:lumOff val="25000"/>
                    </a:schemeClr>
                  </a:solidFill>
                </a:rPr>
                <a:t>text</a:t>
              </a:r>
              <a:endParaRPr lang="zh-CN" altLang="en-US" sz="2000" dirty="0">
                <a:solidFill>
                  <a:schemeClr val="tx1">
                    <a:lumMod val="75000"/>
                    <a:lumOff val="25000"/>
                  </a:schemeClr>
                </a:solidFill>
              </a:endParaRPr>
            </a:p>
          </p:txBody>
        </p:sp>
      </p:grpSp>
      <p:sp>
        <p:nvSpPr>
          <p:cNvPr id="54" name="Oval 66"/>
          <p:cNvSpPr>
            <a:spLocks noChangeArrowheads="1"/>
          </p:cNvSpPr>
          <p:nvPr/>
        </p:nvSpPr>
        <p:spPr bwMode="auto">
          <a:xfrm>
            <a:off x="6687414" y="2274310"/>
            <a:ext cx="786078" cy="784940"/>
          </a:xfrm>
          <a:prstGeom prst="ellipse">
            <a:avLst/>
          </a:prstGeom>
          <a:solidFill>
            <a:schemeClr val="tx1">
              <a:lumMod val="75000"/>
              <a:lumOff val="25000"/>
            </a:schemeClr>
          </a:solidFill>
          <a:ln>
            <a:noFill/>
          </a:ln>
        </p:spPr>
        <p:txBody>
          <a:bodyPr vert="horz" wrap="square" lIns="91440" tIns="45720" rIns="91440" bIns="45720" numCol="1" anchor="t" anchorCtr="0" compatLnSpc="1"/>
          <a:lstStyle/>
          <a:p>
            <a:endParaRPr lang="zh-CN" altLang="en-US">
              <a:solidFill>
                <a:schemeClr val="tx1">
                  <a:lumMod val="75000"/>
                  <a:lumOff val="25000"/>
                </a:schemeClr>
              </a:solidFill>
              <a:effectLst>
                <a:outerShdw blurRad="38100" dist="38100" dir="2700000" algn="tl">
                  <a:srgbClr val="000000">
                    <a:alpha val="43137"/>
                  </a:srgbClr>
                </a:outerShdw>
              </a:effectLst>
            </a:endParaRPr>
          </a:p>
        </p:txBody>
      </p:sp>
      <p:grpSp>
        <p:nvGrpSpPr>
          <p:cNvPr id="55" name="组合 54"/>
          <p:cNvGrpSpPr/>
          <p:nvPr/>
        </p:nvGrpSpPr>
        <p:grpSpPr>
          <a:xfrm>
            <a:off x="6910382" y="2471113"/>
            <a:ext cx="379957" cy="378819"/>
            <a:chOff x="6760032" y="3590699"/>
            <a:chExt cx="530225" cy="528638"/>
          </a:xfrm>
          <a:solidFill>
            <a:schemeClr val="bg1"/>
          </a:solidFill>
        </p:grpSpPr>
        <p:sp>
          <p:nvSpPr>
            <p:cNvPr id="56" name="Freeform 67"/>
            <p:cNvSpPr>
              <a:spLocks noEditPoints="1"/>
            </p:cNvSpPr>
            <p:nvPr/>
          </p:nvSpPr>
          <p:spPr bwMode="auto">
            <a:xfrm>
              <a:off x="6760032" y="3590699"/>
              <a:ext cx="196850" cy="195263"/>
            </a:xfrm>
            <a:custGeom>
              <a:avLst/>
              <a:gdLst>
                <a:gd name="T0" fmla="*/ 51 w 102"/>
                <a:gd name="T1" fmla="*/ 0 h 101"/>
                <a:gd name="T2" fmla="*/ 0 w 102"/>
                <a:gd name="T3" fmla="*/ 51 h 101"/>
                <a:gd name="T4" fmla="*/ 51 w 102"/>
                <a:gd name="T5" fmla="*/ 101 h 101"/>
                <a:gd name="T6" fmla="*/ 102 w 102"/>
                <a:gd name="T7" fmla="*/ 51 h 101"/>
                <a:gd name="T8" fmla="*/ 51 w 102"/>
                <a:gd name="T9" fmla="*/ 0 h 101"/>
                <a:gd name="T10" fmla="*/ 51 w 102"/>
                <a:gd name="T11" fmla="*/ 74 h 101"/>
                <a:gd name="T12" fmla="*/ 27 w 102"/>
                <a:gd name="T13" fmla="*/ 51 h 101"/>
                <a:gd name="T14" fmla="*/ 51 w 102"/>
                <a:gd name="T15" fmla="*/ 27 h 101"/>
                <a:gd name="T16" fmla="*/ 75 w 102"/>
                <a:gd name="T17" fmla="*/ 51 h 101"/>
                <a:gd name="T18" fmla="*/ 51 w 102"/>
                <a:gd name="T19" fmla="*/ 7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01">
                  <a:moveTo>
                    <a:pt x="51" y="0"/>
                  </a:moveTo>
                  <a:cubicBezTo>
                    <a:pt x="23" y="0"/>
                    <a:pt x="0" y="23"/>
                    <a:pt x="0" y="51"/>
                  </a:cubicBezTo>
                  <a:cubicBezTo>
                    <a:pt x="0" y="79"/>
                    <a:pt x="23" y="101"/>
                    <a:pt x="51" y="101"/>
                  </a:cubicBezTo>
                  <a:cubicBezTo>
                    <a:pt x="79" y="101"/>
                    <a:pt x="102" y="79"/>
                    <a:pt x="102" y="51"/>
                  </a:cubicBezTo>
                  <a:cubicBezTo>
                    <a:pt x="102" y="23"/>
                    <a:pt x="79" y="0"/>
                    <a:pt x="51" y="0"/>
                  </a:cubicBezTo>
                  <a:moveTo>
                    <a:pt x="51" y="74"/>
                  </a:moveTo>
                  <a:cubicBezTo>
                    <a:pt x="38" y="74"/>
                    <a:pt x="27" y="64"/>
                    <a:pt x="27" y="51"/>
                  </a:cubicBezTo>
                  <a:cubicBezTo>
                    <a:pt x="27" y="38"/>
                    <a:pt x="38" y="27"/>
                    <a:pt x="51" y="27"/>
                  </a:cubicBezTo>
                  <a:cubicBezTo>
                    <a:pt x="64" y="27"/>
                    <a:pt x="75" y="38"/>
                    <a:pt x="75" y="51"/>
                  </a:cubicBezTo>
                  <a:cubicBezTo>
                    <a:pt x="75" y="64"/>
                    <a:pt x="64" y="74"/>
                    <a:pt x="51" y="74"/>
                  </a:cubicBez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sp>
          <p:nvSpPr>
            <p:cNvPr id="57" name="Freeform 68"/>
            <p:cNvSpPr>
              <a:spLocks noEditPoints="1"/>
            </p:cNvSpPr>
            <p:nvPr/>
          </p:nvSpPr>
          <p:spPr bwMode="auto">
            <a:xfrm>
              <a:off x="6979107" y="3590699"/>
              <a:ext cx="195263" cy="195263"/>
            </a:xfrm>
            <a:custGeom>
              <a:avLst/>
              <a:gdLst>
                <a:gd name="T0" fmla="*/ 51 w 101"/>
                <a:gd name="T1" fmla="*/ 0 h 101"/>
                <a:gd name="T2" fmla="*/ 0 w 101"/>
                <a:gd name="T3" fmla="*/ 51 h 101"/>
                <a:gd name="T4" fmla="*/ 51 w 101"/>
                <a:gd name="T5" fmla="*/ 101 h 101"/>
                <a:gd name="T6" fmla="*/ 101 w 101"/>
                <a:gd name="T7" fmla="*/ 51 h 101"/>
                <a:gd name="T8" fmla="*/ 51 w 101"/>
                <a:gd name="T9" fmla="*/ 0 h 101"/>
                <a:gd name="T10" fmla="*/ 51 w 101"/>
                <a:gd name="T11" fmla="*/ 74 h 101"/>
                <a:gd name="T12" fmla="*/ 27 w 101"/>
                <a:gd name="T13" fmla="*/ 51 h 101"/>
                <a:gd name="T14" fmla="*/ 51 w 101"/>
                <a:gd name="T15" fmla="*/ 27 h 101"/>
                <a:gd name="T16" fmla="*/ 74 w 101"/>
                <a:gd name="T17" fmla="*/ 51 h 101"/>
                <a:gd name="T18" fmla="*/ 51 w 101"/>
                <a:gd name="T19" fmla="*/ 7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101">
                  <a:moveTo>
                    <a:pt x="51" y="0"/>
                  </a:moveTo>
                  <a:cubicBezTo>
                    <a:pt x="23" y="0"/>
                    <a:pt x="0" y="23"/>
                    <a:pt x="0" y="51"/>
                  </a:cubicBezTo>
                  <a:cubicBezTo>
                    <a:pt x="0" y="79"/>
                    <a:pt x="23" y="101"/>
                    <a:pt x="51" y="101"/>
                  </a:cubicBezTo>
                  <a:cubicBezTo>
                    <a:pt x="79" y="101"/>
                    <a:pt x="101" y="79"/>
                    <a:pt x="101" y="51"/>
                  </a:cubicBezTo>
                  <a:cubicBezTo>
                    <a:pt x="101" y="23"/>
                    <a:pt x="79" y="0"/>
                    <a:pt x="51" y="0"/>
                  </a:cubicBezTo>
                  <a:moveTo>
                    <a:pt x="51" y="74"/>
                  </a:moveTo>
                  <a:cubicBezTo>
                    <a:pt x="38" y="74"/>
                    <a:pt x="27" y="64"/>
                    <a:pt x="27" y="51"/>
                  </a:cubicBezTo>
                  <a:cubicBezTo>
                    <a:pt x="27" y="38"/>
                    <a:pt x="38" y="27"/>
                    <a:pt x="51" y="27"/>
                  </a:cubicBezTo>
                  <a:cubicBezTo>
                    <a:pt x="64" y="27"/>
                    <a:pt x="74" y="38"/>
                    <a:pt x="74" y="51"/>
                  </a:cubicBezTo>
                  <a:cubicBezTo>
                    <a:pt x="74" y="64"/>
                    <a:pt x="64" y="74"/>
                    <a:pt x="51" y="74"/>
                  </a:cubicBez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sp>
          <p:nvSpPr>
            <p:cNvPr id="58" name="Freeform 69"/>
            <p:cNvSpPr/>
            <p:nvPr/>
          </p:nvSpPr>
          <p:spPr bwMode="auto">
            <a:xfrm>
              <a:off x="6804482" y="3808187"/>
              <a:ext cx="327025" cy="185738"/>
            </a:xfrm>
            <a:custGeom>
              <a:avLst/>
              <a:gdLst>
                <a:gd name="T0" fmla="*/ 158 w 169"/>
                <a:gd name="T1" fmla="*/ 96 h 96"/>
                <a:gd name="T2" fmla="*/ 11 w 169"/>
                <a:gd name="T3" fmla="*/ 96 h 96"/>
                <a:gd name="T4" fmla="*/ 0 w 169"/>
                <a:gd name="T5" fmla="*/ 84 h 96"/>
                <a:gd name="T6" fmla="*/ 0 w 169"/>
                <a:gd name="T7" fmla="*/ 12 h 96"/>
                <a:gd name="T8" fmla="*/ 11 w 169"/>
                <a:gd name="T9" fmla="*/ 0 h 96"/>
                <a:gd name="T10" fmla="*/ 158 w 169"/>
                <a:gd name="T11" fmla="*/ 0 h 96"/>
                <a:gd name="T12" fmla="*/ 169 w 169"/>
                <a:gd name="T13" fmla="*/ 12 h 96"/>
                <a:gd name="T14" fmla="*/ 169 w 169"/>
                <a:gd name="T15" fmla="*/ 84 h 96"/>
                <a:gd name="T16" fmla="*/ 158 w 169"/>
                <a:gd name="T1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96">
                  <a:moveTo>
                    <a:pt x="158" y="96"/>
                  </a:moveTo>
                  <a:cubicBezTo>
                    <a:pt x="11" y="96"/>
                    <a:pt x="11" y="96"/>
                    <a:pt x="11" y="96"/>
                  </a:cubicBezTo>
                  <a:cubicBezTo>
                    <a:pt x="5" y="96"/>
                    <a:pt x="0" y="91"/>
                    <a:pt x="0" y="84"/>
                  </a:cubicBezTo>
                  <a:cubicBezTo>
                    <a:pt x="0" y="12"/>
                    <a:pt x="0" y="12"/>
                    <a:pt x="0" y="12"/>
                  </a:cubicBezTo>
                  <a:cubicBezTo>
                    <a:pt x="0" y="5"/>
                    <a:pt x="5" y="0"/>
                    <a:pt x="11" y="0"/>
                  </a:cubicBezTo>
                  <a:cubicBezTo>
                    <a:pt x="158" y="0"/>
                    <a:pt x="158" y="0"/>
                    <a:pt x="158" y="0"/>
                  </a:cubicBezTo>
                  <a:cubicBezTo>
                    <a:pt x="164" y="0"/>
                    <a:pt x="169" y="5"/>
                    <a:pt x="169" y="12"/>
                  </a:cubicBezTo>
                  <a:cubicBezTo>
                    <a:pt x="169" y="84"/>
                    <a:pt x="169" y="84"/>
                    <a:pt x="169" y="84"/>
                  </a:cubicBezTo>
                  <a:cubicBezTo>
                    <a:pt x="169" y="91"/>
                    <a:pt x="164" y="96"/>
                    <a:pt x="158" y="96"/>
                  </a:cubicBez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sp>
          <p:nvSpPr>
            <p:cNvPr id="59" name="Rectangle 70"/>
            <p:cNvSpPr>
              <a:spLocks noChangeArrowheads="1"/>
            </p:cNvSpPr>
            <p:nvPr/>
          </p:nvSpPr>
          <p:spPr bwMode="auto">
            <a:xfrm>
              <a:off x="7152144" y="3838349"/>
              <a:ext cx="26988" cy="1270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sp>
          <p:nvSpPr>
            <p:cNvPr id="60" name="Freeform 71"/>
            <p:cNvSpPr/>
            <p:nvPr/>
          </p:nvSpPr>
          <p:spPr bwMode="auto">
            <a:xfrm>
              <a:off x="7201357" y="3793899"/>
              <a:ext cx="88900" cy="215900"/>
            </a:xfrm>
            <a:custGeom>
              <a:avLst/>
              <a:gdLst>
                <a:gd name="T0" fmla="*/ 56 w 56"/>
                <a:gd name="T1" fmla="*/ 136 h 136"/>
                <a:gd name="T2" fmla="*/ 0 w 56"/>
                <a:gd name="T3" fmla="*/ 108 h 136"/>
                <a:gd name="T4" fmla="*/ 0 w 56"/>
                <a:gd name="T5" fmla="*/ 28 h 136"/>
                <a:gd name="T6" fmla="*/ 56 w 56"/>
                <a:gd name="T7" fmla="*/ 0 h 136"/>
                <a:gd name="T8" fmla="*/ 56 w 56"/>
                <a:gd name="T9" fmla="*/ 136 h 136"/>
              </a:gdLst>
              <a:ahLst/>
              <a:cxnLst>
                <a:cxn ang="0">
                  <a:pos x="T0" y="T1"/>
                </a:cxn>
                <a:cxn ang="0">
                  <a:pos x="T2" y="T3"/>
                </a:cxn>
                <a:cxn ang="0">
                  <a:pos x="T4" y="T5"/>
                </a:cxn>
                <a:cxn ang="0">
                  <a:pos x="T6" y="T7"/>
                </a:cxn>
                <a:cxn ang="0">
                  <a:pos x="T8" y="T9"/>
                </a:cxn>
              </a:cxnLst>
              <a:rect l="0" t="0" r="r" b="b"/>
              <a:pathLst>
                <a:path w="56" h="136">
                  <a:moveTo>
                    <a:pt x="56" y="136"/>
                  </a:moveTo>
                  <a:lnTo>
                    <a:pt x="0" y="108"/>
                  </a:lnTo>
                  <a:lnTo>
                    <a:pt x="0" y="28"/>
                  </a:lnTo>
                  <a:lnTo>
                    <a:pt x="56" y="0"/>
                  </a:lnTo>
                  <a:lnTo>
                    <a:pt x="56" y="136"/>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sp>
          <p:nvSpPr>
            <p:cNvPr id="61" name="Freeform 72"/>
            <p:cNvSpPr/>
            <p:nvPr/>
          </p:nvSpPr>
          <p:spPr bwMode="auto">
            <a:xfrm>
              <a:off x="6804482" y="4016149"/>
              <a:ext cx="104775" cy="103188"/>
            </a:xfrm>
            <a:custGeom>
              <a:avLst/>
              <a:gdLst>
                <a:gd name="T0" fmla="*/ 21 w 66"/>
                <a:gd name="T1" fmla="*/ 65 h 65"/>
                <a:gd name="T2" fmla="*/ 0 w 66"/>
                <a:gd name="T3" fmla="*/ 65 h 65"/>
                <a:gd name="T4" fmla="*/ 45 w 66"/>
                <a:gd name="T5" fmla="*/ 0 h 65"/>
                <a:gd name="T6" fmla="*/ 66 w 66"/>
                <a:gd name="T7" fmla="*/ 0 h 65"/>
                <a:gd name="T8" fmla="*/ 21 w 66"/>
                <a:gd name="T9" fmla="*/ 65 h 65"/>
              </a:gdLst>
              <a:ahLst/>
              <a:cxnLst>
                <a:cxn ang="0">
                  <a:pos x="T0" y="T1"/>
                </a:cxn>
                <a:cxn ang="0">
                  <a:pos x="T2" y="T3"/>
                </a:cxn>
                <a:cxn ang="0">
                  <a:pos x="T4" y="T5"/>
                </a:cxn>
                <a:cxn ang="0">
                  <a:pos x="T6" y="T7"/>
                </a:cxn>
                <a:cxn ang="0">
                  <a:pos x="T8" y="T9"/>
                </a:cxn>
              </a:cxnLst>
              <a:rect l="0" t="0" r="r" b="b"/>
              <a:pathLst>
                <a:path w="66" h="65">
                  <a:moveTo>
                    <a:pt x="21" y="65"/>
                  </a:moveTo>
                  <a:lnTo>
                    <a:pt x="0" y="65"/>
                  </a:lnTo>
                  <a:lnTo>
                    <a:pt x="45" y="0"/>
                  </a:lnTo>
                  <a:lnTo>
                    <a:pt x="66" y="0"/>
                  </a:lnTo>
                  <a:lnTo>
                    <a:pt x="21" y="65"/>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sp>
          <p:nvSpPr>
            <p:cNvPr id="62" name="Freeform 73"/>
            <p:cNvSpPr/>
            <p:nvPr/>
          </p:nvSpPr>
          <p:spPr bwMode="auto">
            <a:xfrm>
              <a:off x="7026732" y="4016149"/>
              <a:ext cx="103188" cy="103188"/>
            </a:xfrm>
            <a:custGeom>
              <a:avLst/>
              <a:gdLst>
                <a:gd name="T0" fmla="*/ 44 w 65"/>
                <a:gd name="T1" fmla="*/ 65 h 65"/>
                <a:gd name="T2" fmla="*/ 65 w 65"/>
                <a:gd name="T3" fmla="*/ 65 h 65"/>
                <a:gd name="T4" fmla="*/ 21 w 65"/>
                <a:gd name="T5" fmla="*/ 0 h 65"/>
                <a:gd name="T6" fmla="*/ 0 w 65"/>
                <a:gd name="T7" fmla="*/ 0 h 65"/>
                <a:gd name="T8" fmla="*/ 44 w 65"/>
                <a:gd name="T9" fmla="*/ 65 h 65"/>
              </a:gdLst>
              <a:ahLst/>
              <a:cxnLst>
                <a:cxn ang="0">
                  <a:pos x="T0" y="T1"/>
                </a:cxn>
                <a:cxn ang="0">
                  <a:pos x="T2" y="T3"/>
                </a:cxn>
                <a:cxn ang="0">
                  <a:pos x="T4" y="T5"/>
                </a:cxn>
                <a:cxn ang="0">
                  <a:pos x="T6" y="T7"/>
                </a:cxn>
                <a:cxn ang="0">
                  <a:pos x="T8" y="T9"/>
                </a:cxn>
              </a:cxnLst>
              <a:rect l="0" t="0" r="r" b="b"/>
              <a:pathLst>
                <a:path w="65" h="65">
                  <a:moveTo>
                    <a:pt x="44" y="65"/>
                  </a:moveTo>
                  <a:lnTo>
                    <a:pt x="65" y="65"/>
                  </a:lnTo>
                  <a:lnTo>
                    <a:pt x="21" y="0"/>
                  </a:lnTo>
                  <a:lnTo>
                    <a:pt x="0" y="0"/>
                  </a:lnTo>
                  <a:lnTo>
                    <a:pt x="44" y="65"/>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grpSp>
      <p:sp>
        <p:nvSpPr>
          <p:cNvPr id="63" name="Oval 74"/>
          <p:cNvSpPr>
            <a:spLocks noChangeArrowheads="1"/>
          </p:cNvSpPr>
          <p:nvPr/>
        </p:nvSpPr>
        <p:spPr bwMode="auto">
          <a:xfrm>
            <a:off x="6687414" y="4263588"/>
            <a:ext cx="786078" cy="784940"/>
          </a:xfrm>
          <a:prstGeom prst="ellipse">
            <a:avLst/>
          </a:prstGeom>
          <a:solidFill>
            <a:schemeClr val="tx1">
              <a:lumMod val="75000"/>
              <a:lumOff val="25000"/>
            </a:schemeClr>
          </a:solidFill>
          <a:ln>
            <a:noFill/>
          </a:ln>
        </p:spPr>
        <p:txBody>
          <a:bodyPr vert="horz" wrap="square" lIns="91440" tIns="45720" rIns="91440" bIns="45720" numCol="1" anchor="t" anchorCtr="0" compatLnSpc="1"/>
          <a:lstStyle/>
          <a:p>
            <a:endParaRPr lang="zh-CN" altLang="en-US">
              <a:solidFill>
                <a:schemeClr val="tx1">
                  <a:lumMod val="75000"/>
                  <a:lumOff val="25000"/>
                </a:schemeClr>
              </a:solidFill>
              <a:effectLst>
                <a:outerShdw blurRad="38100" dist="38100" dir="2700000" algn="tl">
                  <a:srgbClr val="000000">
                    <a:alpha val="43137"/>
                  </a:srgbClr>
                </a:outerShdw>
              </a:effectLst>
            </a:endParaRPr>
          </a:p>
        </p:txBody>
      </p:sp>
      <p:grpSp>
        <p:nvGrpSpPr>
          <p:cNvPr id="64" name="组合 63"/>
          <p:cNvGrpSpPr/>
          <p:nvPr/>
        </p:nvGrpSpPr>
        <p:grpSpPr>
          <a:xfrm>
            <a:off x="6880805" y="4412613"/>
            <a:ext cx="408396" cy="437975"/>
            <a:chOff x="8471357" y="3524024"/>
            <a:chExt cx="569912" cy="611188"/>
          </a:xfrm>
          <a:solidFill>
            <a:schemeClr val="bg1"/>
          </a:solidFill>
        </p:grpSpPr>
        <p:sp>
          <p:nvSpPr>
            <p:cNvPr id="65" name="Rectangle 75"/>
            <p:cNvSpPr>
              <a:spLocks noChangeArrowheads="1"/>
            </p:cNvSpPr>
            <p:nvPr/>
          </p:nvSpPr>
          <p:spPr bwMode="auto">
            <a:xfrm>
              <a:off x="8733294" y="3524024"/>
              <a:ext cx="23813" cy="7143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sp>
          <p:nvSpPr>
            <p:cNvPr id="66" name="Freeform 76"/>
            <p:cNvSpPr>
              <a:spLocks noEditPoints="1"/>
            </p:cNvSpPr>
            <p:nvPr/>
          </p:nvSpPr>
          <p:spPr bwMode="auto">
            <a:xfrm>
              <a:off x="8501519" y="3612924"/>
              <a:ext cx="496888" cy="496888"/>
            </a:xfrm>
            <a:custGeom>
              <a:avLst/>
              <a:gdLst>
                <a:gd name="T0" fmla="*/ 0 w 257"/>
                <a:gd name="T1" fmla="*/ 129 h 257"/>
                <a:gd name="T2" fmla="*/ 257 w 257"/>
                <a:gd name="T3" fmla="*/ 129 h 257"/>
                <a:gd name="T4" fmla="*/ 227 w 257"/>
                <a:gd name="T5" fmla="*/ 66 h 257"/>
                <a:gd name="T6" fmla="*/ 212 w 257"/>
                <a:gd name="T7" fmla="*/ 96 h 257"/>
                <a:gd name="T8" fmla="*/ 227 w 257"/>
                <a:gd name="T9" fmla="*/ 66 h 257"/>
                <a:gd name="T10" fmla="*/ 199 w 257"/>
                <a:gd name="T11" fmla="*/ 54 h 257"/>
                <a:gd name="T12" fmla="*/ 218 w 257"/>
                <a:gd name="T13" fmla="*/ 54 h 257"/>
                <a:gd name="T14" fmla="*/ 200 w 257"/>
                <a:gd name="T15" fmla="*/ 161 h 257"/>
                <a:gd name="T16" fmla="*/ 158 w 257"/>
                <a:gd name="T17" fmla="*/ 192 h 257"/>
                <a:gd name="T18" fmla="*/ 161 w 257"/>
                <a:gd name="T19" fmla="*/ 149 h 257"/>
                <a:gd name="T20" fmla="*/ 161 w 257"/>
                <a:gd name="T21" fmla="*/ 108 h 257"/>
                <a:gd name="T22" fmla="*/ 203 w 257"/>
                <a:gd name="T23" fmla="*/ 129 h 257"/>
                <a:gd name="T24" fmla="*/ 161 w 257"/>
                <a:gd name="T25" fmla="*/ 149 h 257"/>
                <a:gd name="T26" fmla="*/ 156 w 257"/>
                <a:gd name="T27" fmla="*/ 54 h 257"/>
                <a:gd name="T28" fmla="*/ 186 w 257"/>
                <a:gd name="T29" fmla="*/ 54 h 257"/>
                <a:gd name="T30" fmla="*/ 107 w 257"/>
                <a:gd name="T31" fmla="*/ 129 h 257"/>
                <a:gd name="T32" fmla="*/ 149 w 257"/>
                <a:gd name="T33" fmla="*/ 108 h 257"/>
                <a:gd name="T34" fmla="*/ 149 w 257"/>
                <a:gd name="T35" fmla="*/ 149 h 257"/>
                <a:gd name="T36" fmla="*/ 149 w 257"/>
                <a:gd name="T37" fmla="*/ 161 h 257"/>
                <a:gd name="T38" fmla="*/ 111 w 257"/>
                <a:gd name="T39" fmla="*/ 192 h 257"/>
                <a:gd name="T40" fmla="*/ 149 w 257"/>
                <a:gd name="T41" fmla="*/ 161 h 257"/>
                <a:gd name="T42" fmla="*/ 111 w 257"/>
                <a:gd name="T43" fmla="*/ 66 h 257"/>
                <a:gd name="T44" fmla="*/ 149 w 257"/>
                <a:gd name="T45" fmla="*/ 96 h 257"/>
                <a:gd name="T46" fmla="*/ 129 w 257"/>
                <a:gd name="T47" fmla="*/ 12 h 257"/>
                <a:gd name="T48" fmla="*/ 113 w 257"/>
                <a:gd name="T49" fmla="*/ 54 h 257"/>
                <a:gd name="T50" fmla="*/ 112 w 257"/>
                <a:gd name="T51" fmla="*/ 15 h 257"/>
                <a:gd name="T52" fmla="*/ 72 w 257"/>
                <a:gd name="T53" fmla="*/ 54 h 257"/>
                <a:gd name="T54" fmla="*/ 99 w 257"/>
                <a:gd name="T55" fmla="*/ 192 h 257"/>
                <a:gd name="T56" fmla="*/ 57 w 257"/>
                <a:gd name="T57" fmla="*/ 161 h 257"/>
                <a:gd name="T58" fmla="*/ 99 w 257"/>
                <a:gd name="T59" fmla="*/ 192 h 257"/>
                <a:gd name="T60" fmla="*/ 57 w 257"/>
                <a:gd name="T61" fmla="*/ 96 h 257"/>
                <a:gd name="T62" fmla="*/ 99 w 257"/>
                <a:gd name="T63" fmla="*/ 66 h 257"/>
                <a:gd name="T64" fmla="*/ 80 w 257"/>
                <a:gd name="T65" fmla="*/ 23 h 257"/>
                <a:gd name="T66" fmla="*/ 39 w 257"/>
                <a:gd name="T67" fmla="*/ 54 h 257"/>
                <a:gd name="T68" fmla="*/ 14 w 257"/>
                <a:gd name="T69" fmla="*/ 108 h 257"/>
                <a:gd name="T70" fmla="*/ 42 w 257"/>
                <a:gd name="T71" fmla="*/ 129 h 257"/>
                <a:gd name="T72" fmla="*/ 14 w 257"/>
                <a:gd name="T73" fmla="*/ 149 h 257"/>
                <a:gd name="T74" fmla="*/ 14 w 257"/>
                <a:gd name="T75" fmla="*/ 108 h 257"/>
                <a:gd name="T76" fmla="*/ 58 w 257"/>
                <a:gd name="T77" fmla="*/ 203 h 257"/>
                <a:gd name="T78" fmla="*/ 39 w 257"/>
                <a:gd name="T79" fmla="*/ 203 h 257"/>
                <a:gd name="T80" fmla="*/ 101 w 257"/>
                <a:gd name="T81" fmla="*/ 203 h 257"/>
                <a:gd name="T82" fmla="*/ 72 w 257"/>
                <a:gd name="T83" fmla="*/ 203 h 257"/>
                <a:gd name="T84" fmla="*/ 113 w 257"/>
                <a:gd name="T85" fmla="*/ 203 h 257"/>
                <a:gd name="T86" fmla="*/ 129 w 257"/>
                <a:gd name="T87" fmla="*/ 245 h 257"/>
                <a:gd name="T88" fmla="*/ 156 w 257"/>
                <a:gd name="T89" fmla="*/ 203 h 257"/>
                <a:gd name="T90" fmla="*/ 145 w 257"/>
                <a:gd name="T91" fmla="*/ 242 h 257"/>
                <a:gd name="T92" fmla="*/ 199 w 257"/>
                <a:gd name="T93" fmla="*/ 203 h 257"/>
                <a:gd name="T94" fmla="*/ 178 w 257"/>
                <a:gd name="T95" fmla="*/ 234 h 257"/>
                <a:gd name="T96" fmla="*/ 204 w 257"/>
                <a:gd name="T97" fmla="*/ 192 h 257"/>
                <a:gd name="T98" fmla="*/ 241 w 257"/>
                <a:gd name="T99" fmla="*/ 161 h 257"/>
                <a:gd name="T100" fmla="*/ 214 w 257"/>
                <a:gd name="T101" fmla="*/ 149 h 257"/>
                <a:gd name="T102" fmla="*/ 214 w 257"/>
                <a:gd name="T103" fmla="*/ 108 h 257"/>
                <a:gd name="T104" fmla="*/ 245 w 257"/>
                <a:gd name="T105" fmla="*/ 129 h 257"/>
                <a:gd name="T106" fmla="*/ 214 w 257"/>
                <a:gd name="T107" fmla="*/ 149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7" h="257">
                  <a:moveTo>
                    <a:pt x="129" y="0"/>
                  </a:moveTo>
                  <a:cubicBezTo>
                    <a:pt x="58" y="0"/>
                    <a:pt x="0" y="58"/>
                    <a:pt x="0" y="129"/>
                  </a:cubicBezTo>
                  <a:cubicBezTo>
                    <a:pt x="0" y="199"/>
                    <a:pt x="58" y="257"/>
                    <a:pt x="129" y="257"/>
                  </a:cubicBezTo>
                  <a:cubicBezTo>
                    <a:pt x="199" y="257"/>
                    <a:pt x="257" y="199"/>
                    <a:pt x="257" y="129"/>
                  </a:cubicBezTo>
                  <a:cubicBezTo>
                    <a:pt x="257" y="58"/>
                    <a:pt x="199" y="0"/>
                    <a:pt x="129" y="0"/>
                  </a:cubicBezTo>
                  <a:moveTo>
                    <a:pt x="227" y="66"/>
                  </a:moveTo>
                  <a:cubicBezTo>
                    <a:pt x="233" y="75"/>
                    <a:pt x="237" y="85"/>
                    <a:pt x="241" y="96"/>
                  </a:cubicBezTo>
                  <a:cubicBezTo>
                    <a:pt x="212" y="96"/>
                    <a:pt x="212" y="96"/>
                    <a:pt x="212" y="96"/>
                  </a:cubicBezTo>
                  <a:cubicBezTo>
                    <a:pt x="210" y="85"/>
                    <a:pt x="207" y="75"/>
                    <a:pt x="204" y="66"/>
                  </a:cubicBezTo>
                  <a:lnTo>
                    <a:pt x="227" y="66"/>
                  </a:lnTo>
                  <a:close/>
                  <a:moveTo>
                    <a:pt x="218" y="54"/>
                  </a:moveTo>
                  <a:cubicBezTo>
                    <a:pt x="199" y="54"/>
                    <a:pt x="199" y="54"/>
                    <a:pt x="199" y="54"/>
                  </a:cubicBezTo>
                  <a:cubicBezTo>
                    <a:pt x="193" y="42"/>
                    <a:pt x="186" y="31"/>
                    <a:pt x="178" y="23"/>
                  </a:cubicBezTo>
                  <a:cubicBezTo>
                    <a:pt x="193" y="30"/>
                    <a:pt x="207" y="41"/>
                    <a:pt x="218" y="54"/>
                  </a:cubicBezTo>
                  <a:moveTo>
                    <a:pt x="161" y="161"/>
                  </a:moveTo>
                  <a:cubicBezTo>
                    <a:pt x="200" y="161"/>
                    <a:pt x="200" y="161"/>
                    <a:pt x="200" y="161"/>
                  </a:cubicBezTo>
                  <a:cubicBezTo>
                    <a:pt x="198" y="172"/>
                    <a:pt x="195" y="182"/>
                    <a:pt x="191" y="192"/>
                  </a:cubicBezTo>
                  <a:cubicBezTo>
                    <a:pt x="158" y="192"/>
                    <a:pt x="158" y="192"/>
                    <a:pt x="158" y="192"/>
                  </a:cubicBezTo>
                  <a:cubicBezTo>
                    <a:pt x="159" y="181"/>
                    <a:pt x="160" y="171"/>
                    <a:pt x="161" y="161"/>
                  </a:cubicBezTo>
                  <a:moveTo>
                    <a:pt x="161" y="149"/>
                  </a:moveTo>
                  <a:cubicBezTo>
                    <a:pt x="162" y="142"/>
                    <a:pt x="162" y="135"/>
                    <a:pt x="162" y="129"/>
                  </a:cubicBezTo>
                  <a:cubicBezTo>
                    <a:pt x="162" y="122"/>
                    <a:pt x="162" y="115"/>
                    <a:pt x="161" y="108"/>
                  </a:cubicBezTo>
                  <a:cubicBezTo>
                    <a:pt x="202" y="108"/>
                    <a:pt x="202" y="108"/>
                    <a:pt x="202" y="108"/>
                  </a:cubicBezTo>
                  <a:cubicBezTo>
                    <a:pt x="203" y="115"/>
                    <a:pt x="203" y="122"/>
                    <a:pt x="203" y="129"/>
                  </a:cubicBezTo>
                  <a:cubicBezTo>
                    <a:pt x="203" y="136"/>
                    <a:pt x="203" y="142"/>
                    <a:pt x="202" y="149"/>
                  </a:cubicBezTo>
                  <a:lnTo>
                    <a:pt x="161" y="149"/>
                  </a:lnTo>
                  <a:close/>
                  <a:moveTo>
                    <a:pt x="186" y="54"/>
                  </a:moveTo>
                  <a:cubicBezTo>
                    <a:pt x="156" y="54"/>
                    <a:pt x="156" y="54"/>
                    <a:pt x="156" y="54"/>
                  </a:cubicBezTo>
                  <a:cubicBezTo>
                    <a:pt x="154" y="39"/>
                    <a:pt x="150" y="25"/>
                    <a:pt x="145" y="15"/>
                  </a:cubicBezTo>
                  <a:cubicBezTo>
                    <a:pt x="161" y="21"/>
                    <a:pt x="175" y="35"/>
                    <a:pt x="186" y="54"/>
                  </a:cubicBezTo>
                  <a:moveTo>
                    <a:pt x="108" y="149"/>
                  </a:moveTo>
                  <a:cubicBezTo>
                    <a:pt x="108" y="143"/>
                    <a:pt x="107" y="136"/>
                    <a:pt x="107" y="129"/>
                  </a:cubicBezTo>
                  <a:cubicBezTo>
                    <a:pt x="107" y="121"/>
                    <a:pt x="108" y="115"/>
                    <a:pt x="108" y="108"/>
                  </a:cubicBezTo>
                  <a:cubicBezTo>
                    <a:pt x="149" y="108"/>
                    <a:pt x="149" y="108"/>
                    <a:pt x="149" y="108"/>
                  </a:cubicBezTo>
                  <a:cubicBezTo>
                    <a:pt x="150" y="115"/>
                    <a:pt x="150" y="121"/>
                    <a:pt x="150" y="129"/>
                  </a:cubicBezTo>
                  <a:cubicBezTo>
                    <a:pt x="150" y="136"/>
                    <a:pt x="150" y="143"/>
                    <a:pt x="149" y="149"/>
                  </a:cubicBezTo>
                  <a:lnTo>
                    <a:pt x="108" y="149"/>
                  </a:lnTo>
                  <a:close/>
                  <a:moveTo>
                    <a:pt x="149" y="161"/>
                  </a:moveTo>
                  <a:cubicBezTo>
                    <a:pt x="148" y="172"/>
                    <a:pt x="147" y="183"/>
                    <a:pt x="146" y="192"/>
                  </a:cubicBezTo>
                  <a:cubicBezTo>
                    <a:pt x="111" y="192"/>
                    <a:pt x="111" y="192"/>
                    <a:pt x="111" y="192"/>
                  </a:cubicBezTo>
                  <a:cubicBezTo>
                    <a:pt x="110" y="183"/>
                    <a:pt x="109" y="172"/>
                    <a:pt x="108" y="161"/>
                  </a:cubicBezTo>
                  <a:lnTo>
                    <a:pt x="149" y="161"/>
                  </a:lnTo>
                  <a:close/>
                  <a:moveTo>
                    <a:pt x="108" y="96"/>
                  </a:moveTo>
                  <a:cubicBezTo>
                    <a:pt x="109" y="85"/>
                    <a:pt x="110" y="75"/>
                    <a:pt x="111" y="66"/>
                  </a:cubicBezTo>
                  <a:cubicBezTo>
                    <a:pt x="146" y="66"/>
                    <a:pt x="146" y="66"/>
                    <a:pt x="146" y="66"/>
                  </a:cubicBezTo>
                  <a:cubicBezTo>
                    <a:pt x="147" y="75"/>
                    <a:pt x="148" y="85"/>
                    <a:pt x="149" y="96"/>
                  </a:cubicBezTo>
                  <a:lnTo>
                    <a:pt x="108" y="96"/>
                  </a:lnTo>
                  <a:close/>
                  <a:moveTo>
                    <a:pt x="129" y="12"/>
                  </a:moveTo>
                  <a:cubicBezTo>
                    <a:pt x="132" y="12"/>
                    <a:pt x="139" y="26"/>
                    <a:pt x="144" y="54"/>
                  </a:cubicBezTo>
                  <a:cubicBezTo>
                    <a:pt x="113" y="54"/>
                    <a:pt x="113" y="54"/>
                    <a:pt x="113" y="54"/>
                  </a:cubicBezTo>
                  <a:cubicBezTo>
                    <a:pt x="118" y="26"/>
                    <a:pt x="125" y="12"/>
                    <a:pt x="129" y="12"/>
                  </a:cubicBezTo>
                  <a:moveTo>
                    <a:pt x="112" y="15"/>
                  </a:moveTo>
                  <a:cubicBezTo>
                    <a:pt x="107" y="25"/>
                    <a:pt x="104" y="39"/>
                    <a:pt x="101" y="54"/>
                  </a:cubicBezTo>
                  <a:cubicBezTo>
                    <a:pt x="72" y="54"/>
                    <a:pt x="72" y="54"/>
                    <a:pt x="72" y="54"/>
                  </a:cubicBezTo>
                  <a:cubicBezTo>
                    <a:pt x="82" y="35"/>
                    <a:pt x="96" y="21"/>
                    <a:pt x="112" y="15"/>
                  </a:cubicBezTo>
                  <a:moveTo>
                    <a:pt x="99" y="192"/>
                  </a:moveTo>
                  <a:cubicBezTo>
                    <a:pt x="66" y="192"/>
                    <a:pt x="66" y="192"/>
                    <a:pt x="66" y="192"/>
                  </a:cubicBezTo>
                  <a:cubicBezTo>
                    <a:pt x="62" y="182"/>
                    <a:pt x="59" y="172"/>
                    <a:pt x="57" y="161"/>
                  </a:cubicBezTo>
                  <a:cubicBezTo>
                    <a:pt x="97" y="161"/>
                    <a:pt x="97" y="161"/>
                    <a:pt x="97" y="161"/>
                  </a:cubicBezTo>
                  <a:cubicBezTo>
                    <a:pt x="97" y="171"/>
                    <a:pt x="98" y="181"/>
                    <a:pt x="99" y="192"/>
                  </a:cubicBezTo>
                  <a:moveTo>
                    <a:pt x="97" y="96"/>
                  </a:moveTo>
                  <a:cubicBezTo>
                    <a:pt x="57" y="96"/>
                    <a:pt x="57" y="96"/>
                    <a:pt x="57" y="96"/>
                  </a:cubicBezTo>
                  <a:cubicBezTo>
                    <a:pt x="59" y="85"/>
                    <a:pt x="62" y="75"/>
                    <a:pt x="66" y="66"/>
                  </a:cubicBezTo>
                  <a:cubicBezTo>
                    <a:pt x="99" y="66"/>
                    <a:pt x="99" y="66"/>
                    <a:pt x="99" y="66"/>
                  </a:cubicBezTo>
                  <a:cubicBezTo>
                    <a:pt x="98" y="76"/>
                    <a:pt x="97" y="86"/>
                    <a:pt x="97" y="96"/>
                  </a:cubicBezTo>
                  <a:moveTo>
                    <a:pt x="80" y="23"/>
                  </a:moveTo>
                  <a:cubicBezTo>
                    <a:pt x="71" y="31"/>
                    <a:pt x="64" y="42"/>
                    <a:pt x="58" y="54"/>
                  </a:cubicBezTo>
                  <a:cubicBezTo>
                    <a:pt x="39" y="54"/>
                    <a:pt x="39" y="54"/>
                    <a:pt x="39" y="54"/>
                  </a:cubicBezTo>
                  <a:cubicBezTo>
                    <a:pt x="50" y="41"/>
                    <a:pt x="64" y="30"/>
                    <a:pt x="80" y="23"/>
                  </a:cubicBezTo>
                  <a:moveTo>
                    <a:pt x="14" y="108"/>
                  </a:moveTo>
                  <a:cubicBezTo>
                    <a:pt x="43" y="108"/>
                    <a:pt x="43" y="108"/>
                    <a:pt x="43" y="108"/>
                  </a:cubicBezTo>
                  <a:cubicBezTo>
                    <a:pt x="43" y="115"/>
                    <a:pt x="42" y="122"/>
                    <a:pt x="42" y="129"/>
                  </a:cubicBezTo>
                  <a:cubicBezTo>
                    <a:pt x="42" y="136"/>
                    <a:pt x="43" y="142"/>
                    <a:pt x="43" y="149"/>
                  </a:cubicBezTo>
                  <a:cubicBezTo>
                    <a:pt x="14" y="149"/>
                    <a:pt x="14" y="149"/>
                    <a:pt x="14" y="149"/>
                  </a:cubicBezTo>
                  <a:cubicBezTo>
                    <a:pt x="13" y="142"/>
                    <a:pt x="12" y="136"/>
                    <a:pt x="12" y="129"/>
                  </a:cubicBezTo>
                  <a:cubicBezTo>
                    <a:pt x="12" y="122"/>
                    <a:pt x="13" y="115"/>
                    <a:pt x="14" y="108"/>
                  </a:cubicBezTo>
                  <a:moveTo>
                    <a:pt x="39" y="203"/>
                  </a:moveTo>
                  <a:cubicBezTo>
                    <a:pt x="58" y="203"/>
                    <a:pt x="58" y="203"/>
                    <a:pt x="58" y="203"/>
                  </a:cubicBezTo>
                  <a:cubicBezTo>
                    <a:pt x="64" y="215"/>
                    <a:pt x="71" y="226"/>
                    <a:pt x="80" y="234"/>
                  </a:cubicBezTo>
                  <a:cubicBezTo>
                    <a:pt x="64" y="227"/>
                    <a:pt x="50" y="217"/>
                    <a:pt x="39" y="203"/>
                  </a:cubicBezTo>
                  <a:moveTo>
                    <a:pt x="72" y="203"/>
                  </a:moveTo>
                  <a:cubicBezTo>
                    <a:pt x="101" y="203"/>
                    <a:pt x="101" y="203"/>
                    <a:pt x="101" y="203"/>
                  </a:cubicBezTo>
                  <a:cubicBezTo>
                    <a:pt x="104" y="219"/>
                    <a:pt x="107" y="232"/>
                    <a:pt x="112" y="242"/>
                  </a:cubicBezTo>
                  <a:cubicBezTo>
                    <a:pt x="96" y="236"/>
                    <a:pt x="82" y="223"/>
                    <a:pt x="72" y="203"/>
                  </a:cubicBezTo>
                  <a:moveTo>
                    <a:pt x="129" y="245"/>
                  </a:moveTo>
                  <a:cubicBezTo>
                    <a:pt x="125" y="245"/>
                    <a:pt x="118" y="231"/>
                    <a:pt x="113" y="203"/>
                  </a:cubicBezTo>
                  <a:cubicBezTo>
                    <a:pt x="144" y="203"/>
                    <a:pt x="144" y="203"/>
                    <a:pt x="144" y="203"/>
                  </a:cubicBezTo>
                  <a:cubicBezTo>
                    <a:pt x="139" y="231"/>
                    <a:pt x="132" y="245"/>
                    <a:pt x="129" y="245"/>
                  </a:cubicBezTo>
                  <a:moveTo>
                    <a:pt x="145" y="242"/>
                  </a:moveTo>
                  <a:cubicBezTo>
                    <a:pt x="150" y="232"/>
                    <a:pt x="154" y="219"/>
                    <a:pt x="156" y="203"/>
                  </a:cubicBezTo>
                  <a:cubicBezTo>
                    <a:pt x="186" y="203"/>
                    <a:pt x="186" y="203"/>
                    <a:pt x="186" y="203"/>
                  </a:cubicBezTo>
                  <a:cubicBezTo>
                    <a:pt x="175" y="223"/>
                    <a:pt x="161" y="236"/>
                    <a:pt x="145" y="242"/>
                  </a:cubicBezTo>
                  <a:moveTo>
                    <a:pt x="178" y="234"/>
                  </a:moveTo>
                  <a:cubicBezTo>
                    <a:pt x="186" y="226"/>
                    <a:pt x="193" y="215"/>
                    <a:pt x="199" y="203"/>
                  </a:cubicBezTo>
                  <a:cubicBezTo>
                    <a:pt x="218" y="203"/>
                    <a:pt x="218" y="203"/>
                    <a:pt x="218" y="203"/>
                  </a:cubicBezTo>
                  <a:cubicBezTo>
                    <a:pt x="207" y="217"/>
                    <a:pt x="193" y="227"/>
                    <a:pt x="178" y="234"/>
                  </a:cubicBezTo>
                  <a:moveTo>
                    <a:pt x="227" y="192"/>
                  </a:moveTo>
                  <a:cubicBezTo>
                    <a:pt x="204" y="192"/>
                    <a:pt x="204" y="192"/>
                    <a:pt x="204" y="192"/>
                  </a:cubicBezTo>
                  <a:cubicBezTo>
                    <a:pt x="207" y="182"/>
                    <a:pt x="210" y="172"/>
                    <a:pt x="212" y="161"/>
                  </a:cubicBezTo>
                  <a:cubicBezTo>
                    <a:pt x="241" y="161"/>
                    <a:pt x="241" y="161"/>
                    <a:pt x="241" y="161"/>
                  </a:cubicBezTo>
                  <a:cubicBezTo>
                    <a:pt x="237" y="172"/>
                    <a:pt x="233" y="182"/>
                    <a:pt x="227" y="192"/>
                  </a:cubicBezTo>
                  <a:moveTo>
                    <a:pt x="214" y="149"/>
                  </a:moveTo>
                  <a:cubicBezTo>
                    <a:pt x="215" y="142"/>
                    <a:pt x="215" y="136"/>
                    <a:pt x="215" y="129"/>
                  </a:cubicBezTo>
                  <a:cubicBezTo>
                    <a:pt x="215" y="122"/>
                    <a:pt x="215" y="115"/>
                    <a:pt x="214" y="108"/>
                  </a:cubicBezTo>
                  <a:cubicBezTo>
                    <a:pt x="243" y="108"/>
                    <a:pt x="243" y="108"/>
                    <a:pt x="243" y="108"/>
                  </a:cubicBezTo>
                  <a:cubicBezTo>
                    <a:pt x="245" y="115"/>
                    <a:pt x="245" y="122"/>
                    <a:pt x="245" y="129"/>
                  </a:cubicBezTo>
                  <a:cubicBezTo>
                    <a:pt x="245" y="136"/>
                    <a:pt x="245" y="142"/>
                    <a:pt x="243" y="149"/>
                  </a:cubicBezTo>
                  <a:lnTo>
                    <a:pt x="214" y="149"/>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sp>
          <p:nvSpPr>
            <p:cNvPr id="67" name="Freeform 77"/>
            <p:cNvSpPr/>
            <p:nvPr/>
          </p:nvSpPr>
          <p:spPr bwMode="auto">
            <a:xfrm>
              <a:off x="8968244" y="3601812"/>
              <a:ext cx="73025" cy="125413"/>
            </a:xfrm>
            <a:custGeom>
              <a:avLst/>
              <a:gdLst>
                <a:gd name="T0" fmla="*/ 19 w 38"/>
                <a:gd name="T1" fmla="*/ 0 h 65"/>
                <a:gd name="T2" fmla="*/ 19 w 38"/>
                <a:gd name="T3" fmla="*/ 0 h 65"/>
                <a:gd name="T4" fmla="*/ 1 w 38"/>
                <a:gd name="T5" fmla="*/ 33 h 65"/>
                <a:gd name="T6" fmla="*/ 0 w 38"/>
                <a:gd name="T7" fmla="*/ 33 h 65"/>
                <a:gd name="T8" fmla="*/ 19 w 38"/>
                <a:gd name="T9" fmla="*/ 65 h 65"/>
                <a:gd name="T10" fmla="*/ 19 w 38"/>
                <a:gd name="T11" fmla="*/ 65 h 65"/>
                <a:gd name="T12" fmla="*/ 38 w 38"/>
                <a:gd name="T13" fmla="*/ 33 h 65"/>
                <a:gd name="T14" fmla="*/ 38 w 38"/>
                <a:gd name="T15" fmla="*/ 33 h 65"/>
                <a:gd name="T16" fmla="*/ 19 w 38"/>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65">
                  <a:moveTo>
                    <a:pt x="19" y="0"/>
                  </a:moveTo>
                  <a:cubicBezTo>
                    <a:pt x="19" y="0"/>
                    <a:pt x="19" y="0"/>
                    <a:pt x="19" y="0"/>
                  </a:cubicBezTo>
                  <a:cubicBezTo>
                    <a:pt x="19" y="18"/>
                    <a:pt x="13" y="33"/>
                    <a:pt x="1" y="33"/>
                  </a:cubicBezTo>
                  <a:cubicBezTo>
                    <a:pt x="0" y="33"/>
                    <a:pt x="0" y="33"/>
                    <a:pt x="0" y="33"/>
                  </a:cubicBezTo>
                  <a:cubicBezTo>
                    <a:pt x="13" y="33"/>
                    <a:pt x="19" y="47"/>
                    <a:pt x="19" y="65"/>
                  </a:cubicBezTo>
                  <a:cubicBezTo>
                    <a:pt x="19" y="65"/>
                    <a:pt x="19" y="65"/>
                    <a:pt x="19" y="65"/>
                  </a:cubicBezTo>
                  <a:cubicBezTo>
                    <a:pt x="19" y="47"/>
                    <a:pt x="25" y="33"/>
                    <a:pt x="38" y="33"/>
                  </a:cubicBezTo>
                  <a:cubicBezTo>
                    <a:pt x="38" y="33"/>
                    <a:pt x="38" y="33"/>
                    <a:pt x="38" y="33"/>
                  </a:cubicBezTo>
                  <a:cubicBezTo>
                    <a:pt x="25" y="33"/>
                    <a:pt x="19" y="18"/>
                    <a:pt x="19" y="0"/>
                  </a:cubicBez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sp>
          <p:nvSpPr>
            <p:cNvPr id="68" name="Freeform 78"/>
            <p:cNvSpPr/>
            <p:nvPr/>
          </p:nvSpPr>
          <p:spPr bwMode="auto">
            <a:xfrm>
              <a:off x="8471357" y="4009799"/>
              <a:ext cx="73025" cy="125413"/>
            </a:xfrm>
            <a:custGeom>
              <a:avLst/>
              <a:gdLst>
                <a:gd name="T0" fmla="*/ 19 w 38"/>
                <a:gd name="T1" fmla="*/ 0 h 65"/>
                <a:gd name="T2" fmla="*/ 19 w 38"/>
                <a:gd name="T3" fmla="*/ 0 h 65"/>
                <a:gd name="T4" fmla="*/ 0 w 38"/>
                <a:gd name="T5" fmla="*/ 32 h 65"/>
                <a:gd name="T6" fmla="*/ 0 w 38"/>
                <a:gd name="T7" fmla="*/ 32 h 65"/>
                <a:gd name="T8" fmla="*/ 19 w 38"/>
                <a:gd name="T9" fmla="*/ 65 h 65"/>
                <a:gd name="T10" fmla="*/ 19 w 38"/>
                <a:gd name="T11" fmla="*/ 65 h 65"/>
                <a:gd name="T12" fmla="*/ 37 w 38"/>
                <a:gd name="T13" fmla="*/ 32 h 65"/>
                <a:gd name="T14" fmla="*/ 38 w 38"/>
                <a:gd name="T15" fmla="*/ 32 h 65"/>
                <a:gd name="T16" fmla="*/ 19 w 38"/>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65">
                  <a:moveTo>
                    <a:pt x="19" y="0"/>
                  </a:moveTo>
                  <a:cubicBezTo>
                    <a:pt x="19" y="0"/>
                    <a:pt x="19" y="0"/>
                    <a:pt x="19" y="0"/>
                  </a:cubicBezTo>
                  <a:cubicBezTo>
                    <a:pt x="19" y="18"/>
                    <a:pt x="13" y="32"/>
                    <a:pt x="0" y="32"/>
                  </a:cubicBezTo>
                  <a:cubicBezTo>
                    <a:pt x="0" y="32"/>
                    <a:pt x="0" y="32"/>
                    <a:pt x="0" y="32"/>
                  </a:cubicBezTo>
                  <a:cubicBezTo>
                    <a:pt x="13" y="32"/>
                    <a:pt x="19" y="47"/>
                    <a:pt x="19" y="65"/>
                  </a:cubicBezTo>
                  <a:cubicBezTo>
                    <a:pt x="19" y="65"/>
                    <a:pt x="19" y="65"/>
                    <a:pt x="19" y="65"/>
                  </a:cubicBezTo>
                  <a:cubicBezTo>
                    <a:pt x="19" y="47"/>
                    <a:pt x="25" y="32"/>
                    <a:pt x="37" y="32"/>
                  </a:cubicBezTo>
                  <a:cubicBezTo>
                    <a:pt x="38" y="32"/>
                    <a:pt x="38" y="32"/>
                    <a:pt x="38" y="32"/>
                  </a:cubicBezTo>
                  <a:cubicBezTo>
                    <a:pt x="25" y="32"/>
                    <a:pt x="19" y="18"/>
                    <a:pt x="19" y="0"/>
                  </a:cubicBez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grpSp>
      <p:sp>
        <p:nvSpPr>
          <p:cNvPr id="69" name="文本框 68"/>
          <p:cNvSpPr txBox="1"/>
          <p:nvPr/>
        </p:nvSpPr>
        <p:spPr>
          <a:xfrm>
            <a:off x="7566774" y="2583008"/>
            <a:ext cx="3331822" cy="553998"/>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70" name="文本框 69"/>
          <p:cNvSpPr txBox="1"/>
          <p:nvPr/>
        </p:nvSpPr>
        <p:spPr>
          <a:xfrm>
            <a:off x="7580221" y="2274310"/>
            <a:ext cx="1359748" cy="338554"/>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71" name="TextBox 38"/>
          <p:cNvSpPr txBox="1"/>
          <p:nvPr/>
        </p:nvSpPr>
        <p:spPr>
          <a:xfrm>
            <a:off x="7667011" y="3172207"/>
            <a:ext cx="3231585" cy="738664"/>
          </a:xfrm>
          <a:prstGeom prst="rect">
            <a:avLst/>
          </a:prstGeom>
          <a:noFill/>
        </p:spPr>
        <p:txBody>
          <a:bodyPr wrap="square" lIns="0" tIns="0" rIns="0" bIns="0" rtlCol="0">
            <a:spAutoFit/>
          </a:bodyPr>
          <a:lstStyle/>
          <a:p>
            <a:pPr algn="just"/>
            <a:r>
              <a:rPr lang="en-US" sz="1200" dirty="0">
                <a:solidFill>
                  <a:schemeClr val="tx1">
                    <a:lumMod val="75000"/>
                    <a:lumOff val="25000"/>
                  </a:schemeClr>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r>
              <a:rPr lang="en-US" altLang="zh-CN" sz="1200" dirty="0">
                <a:solidFill>
                  <a:schemeClr val="tx1">
                    <a:lumMod val="75000"/>
                    <a:lumOff val="25000"/>
                  </a:schemeClr>
                </a:solidFill>
                <a:latin typeface="Arial" panose="020B0604020202020204" pitchFamily="34" charset="0"/>
                <a:cs typeface="Arial" panose="020B0604020202020204" pitchFamily="34" charset="0"/>
              </a:rPr>
              <a:t> </a:t>
            </a:r>
            <a:endParaRPr lang="en-US" sz="12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72" name="文本框 71"/>
          <p:cNvSpPr txBox="1"/>
          <p:nvPr/>
        </p:nvSpPr>
        <p:spPr>
          <a:xfrm>
            <a:off x="7566774" y="4572286"/>
            <a:ext cx="3331822" cy="553998"/>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73" name="文本框 72"/>
          <p:cNvSpPr txBox="1"/>
          <p:nvPr/>
        </p:nvSpPr>
        <p:spPr>
          <a:xfrm>
            <a:off x="7580221" y="4263588"/>
            <a:ext cx="1359748" cy="338554"/>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74" name="TextBox 38"/>
          <p:cNvSpPr txBox="1"/>
          <p:nvPr/>
        </p:nvSpPr>
        <p:spPr>
          <a:xfrm>
            <a:off x="7667011" y="5161485"/>
            <a:ext cx="3231585" cy="553998"/>
          </a:xfrm>
          <a:prstGeom prst="rect">
            <a:avLst/>
          </a:prstGeom>
          <a:noFill/>
        </p:spPr>
        <p:txBody>
          <a:bodyPr wrap="square" lIns="0" tIns="0" rIns="0" bIns="0" rtlCol="0">
            <a:spAutoFit/>
          </a:bodyPr>
          <a:lstStyle/>
          <a:p>
            <a:pPr algn="just"/>
            <a:r>
              <a:rPr lang="zh-CN" altLang="en-US" sz="1200" dirty="0" smtClean="0">
                <a:solidFill>
                  <a:schemeClr val="tx1">
                    <a:lumMod val="75000"/>
                    <a:lumOff val="25000"/>
                  </a:schemeClr>
                </a:solidFill>
                <a:latin typeface="Arial" panose="020B0604020202020204" pitchFamily="34" charset="0"/>
                <a:cs typeface="Arial" panose="020B0604020202020204" pitchFamily="34" charset="0"/>
              </a:rPr>
              <a:t>亮亮图文旗舰店</a:t>
            </a:r>
            <a:r>
              <a:rPr lang="en-US" sz="1200" dirty="0" smtClean="0">
                <a:solidFill>
                  <a:schemeClr val="tx1">
                    <a:lumMod val="75000"/>
                    <a:lumOff val="25000"/>
                  </a:schemeClr>
                </a:solidFill>
                <a:latin typeface="Arial" panose="020B0604020202020204" pitchFamily="34" charset="0"/>
                <a:cs typeface="Arial" panose="020B0604020202020204" pitchFamily="34" charset="0"/>
              </a:rPr>
              <a:t>https://liangliangtuwen.tmall.com</a:t>
            </a:r>
          </a:p>
          <a:p>
            <a:pPr algn="just"/>
            <a:r>
              <a:rPr lang="en-US" sz="1200" dirty="0" smtClean="0">
                <a:solidFill>
                  <a:schemeClr val="tx1">
                    <a:lumMod val="75000"/>
                    <a:lumOff val="25000"/>
                  </a:schemeClr>
                </a:solidFill>
                <a:latin typeface="Arial" panose="020B0604020202020204" pitchFamily="34" charset="0"/>
                <a:cs typeface="Arial" panose="020B0604020202020204" pitchFamily="34" charset="0"/>
              </a:rPr>
              <a:t>designed </a:t>
            </a:r>
            <a:r>
              <a:rPr lang="en-US" sz="1200" dirty="0">
                <a:solidFill>
                  <a:schemeClr val="tx1">
                    <a:lumMod val="75000"/>
                    <a:lumOff val="25000"/>
                  </a:schemeClr>
                </a:solidFill>
                <a:latin typeface="Arial" panose="020B0604020202020204" pitchFamily="34" charset="0"/>
                <a:cs typeface="Arial" panose="020B0604020202020204" pitchFamily="34" charset="0"/>
              </a:rPr>
              <a:t>to be easy to use and learn.</a:t>
            </a:r>
            <a:r>
              <a:rPr lang="en-US" altLang="zh-CN" sz="1200" dirty="0">
                <a:solidFill>
                  <a:schemeClr val="tx1">
                    <a:lumMod val="75000"/>
                    <a:lumOff val="25000"/>
                  </a:schemeClr>
                </a:solidFill>
                <a:latin typeface="Arial" panose="020B0604020202020204" pitchFamily="34" charset="0"/>
                <a:cs typeface="Arial" panose="020B0604020202020204" pitchFamily="34" charset="0"/>
              </a:rPr>
              <a:t> </a:t>
            </a:r>
            <a:endParaRPr lang="en-US" sz="1200" dirty="0">
              <a:solidFill>
                <a:schemeClr val="tx1">
                  <a:lumMod val="75000"/>
                  <a:lumOff val="25000"/>
                </a:schemeClr>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grpSp>
        <p:nvGrpSpPr>
          <p:cNvPr id="51" name="组合 50"/>
          <p:cNvGrpSpPr/>
          <p:nvPr/>
        </p:nvGrpSpPr>
        <p:grpSpPr>
          <a:xfrm>
            <a:off x="0" y="-776897"/>
            <a:ext cx="8000264" cy="7634897"/>
            <a:chOff x="1" y="-776897"/>
            <a:chExt cx="8000264" cy="7634897"/>
          </a:xfrm>
        </p:grpSpPr>
        <p:pic>
          <p:nvPicPr>
            <p:cNvPr id="4" name="图片 3"/>
            <p:cNvPicPr>
              <a:picLocks noChangeAspect="1"/>
            </p:cNvPicPr>
            <p:nvPr/>
          </p:nvPicPr>
          <p:blipFill rotWithShape="1">
            <a:blip r:embed="rId2" cstate="print">
              <a:extLst>
                <a:ext uri="{28A0092B-C50C-407E-A947-70E740481C1C}">
                  <a14:useLocalDpi xmlns:a14="http://schemas.microsoft.com/office/drawing/2010/main" xmlns="" val="0"/>
                </a:ext>
              </a:extLst>
            </a:blip>
            <a:srcRect l="20651"/>
            <a:stretch>
              <a:fillRect/>
            </a:stretch>
          </p:blipFill>
          <p:spPr>
            <a:xfrm>
              <a:off x="1" y="0"/>
              <a:ext cx="8000264" cy="6858000"/>
            </a:xfrm>
            <a:prstGeom prst="rect">
              <a:avLst/>
            </a:prstGeom>
          </p:spPr>
        </p:pic>
        <p:grpSp>
          <p:nvGrpSpPr>
            <p:cNvPr id="17" name="组合 16"/>
            <p:cNvGrpSpPr/>
            <p:nvPr/>
          </p:nvGrpSpPr>
          <p:grpSpPr>
            <a:xfrm>
              <a:off x="1578877" y="-776897"/>
              <a:ext cx="728446" cy="2702384"/>
              <a:chOff x="912127" y="-381000"/>
              <a:chExt cx="728446" cy="2702384"/>
            </a:xfrm>
          </p:grpSpPr>
          <p:grpSp>
            <p:nvGrpSpPr>
              <p:cNvPr id="5" name="组合 4"/>
              <p:cNvGrpSpPr/>
              <p:nvPr/>
            </p:nvGrpSpPr>
            <p:grpSpPr>
              <a:xfrm rot="10800000">
                <a:off x="912127" y="1526716"/>
                <a:ext cx="728446" cy="794668"/>
                <a:chOff x="4038600" y="819150"/>
                <a:chExt cx="838200" cy="914400"/>
              </a:xfrm>
              <a:solidFill>
                <a:schemeClr val="tx1">
                  <a:lumMod val="75000"/>
                  <a:lumOff val="25000"/>
                </a:schemeClr>
              </a:solidFill>
            </p:grpSpPr>
            <p:sp>
              <p:nvSpPr>
                <p:cNvPr id="6"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7"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8"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9"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10"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11"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12"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1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16" name="直接连接符 15"/>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2740927" y="-228600"/>
              <a:ext cx="728446" cy="2702384"/>
              <a:chOff x="912127" y="-381000"/>
              <a:chExt cx="728446" cy="2702384"/>
            </a:xfrm>
          </p:grpSpPr>
          <p:grpSp>
            <p:nvGrpSpPr>
              <p:cNvPr id="20" name="组合 19"/>
              <p:cNvGrpSpPr/>
              <p:nvPr/>
            </p:nvGrpSpPr>
            <p:grpSpPr>
              <a:xfrm rot="10800000">
                <a:off x="912127" y="1526716"/>
                <a:ext cx="728446" cy="794668"/>
                <a:chOff x="4038600" y="819150"/>
                <a:chExt cx="838200" cy="914400"/>
              </a:xfrm>
              <a:solidFill>
                <a:schemeClr val="tx1">
                  <a:lumMod val="75000"/>
                  <a:lumOff val="25000"/>
                </a:schemeClr>
              </a:solidFill>
            </p:grpSpPr>
            <p:sp>
              <p:nvSpPr>
                <p:cNvPr id="22"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23"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24"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25"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26"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27"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28"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29"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21" name="直接连接符 20"/>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3944706" y="-776897"/>
              <a:ext cx="728446" cy="2702384"/>
              <a:chOff x="912127" y="-381000"/>
              <a:chExt cx="728446" cy="2702384"/>
            </a:xfrm>
          </p:grpSpPr>
          <p:grpSp>
            <p:nvGrpSpPr>
              <p:cNvPr id="31" name="组合 30"/>
              <p:cNvGrpSpPr/>
              <p:nvPr/>
            </p:nvGrpSpPr>
            <p:grpSpPr>
              <a:xfrm rot="10800000">
                <a:off x="912127" y="1526716"/>
                <a:ext cx="728446" cy="794668"/>
                <a:chOff x="4038600" y="819150"/>
                <a:chExt cx="838200" cy="914400"/>
              </a:xfrm>
              <a:solidFill>
                <a:schemeClr val="tx1">
                  <a:lumMod val="75000"/>
                  <a:lumOff val="25000"/>
                </a:schemeClr>
              </a:solidFill>
            </p:grpSpPr>
            <p:sp>
              <p:nvSpPr>
                <p:cNvPr id="33"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34"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35"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36"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37"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38"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39"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40"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32" name="直接连接符 31"/>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sp>
        <p:nvSpPr>
          <p:cNvPr id="52" name="文本框 51"/>
          <p:cNvSpPr txBox="1"/>
          <p:nvPr/>
        </p:nvSpPr>
        <p:spPr>
          <a:xfrm>
            <a:off x="7320411" y="2369820"/>
            <a:ext cx="4225627" cy="3785652"/>
          </a:xfrm>
          <a:prstGeom prst="rect">
            <a:avLst/>
          </a:prstGeom>
          <a:noFill/>
        </p:spPr>
        <p:txBody>
          <a:bodyPr wrap="square" rtlCol="0">
            <a:spAutoFit/>
          </a:bodyPr>
          <a:lstStyle/>
          <a:p>
            <a:pPr>
              <a:lnSpc>
                <a:spcPct val="200000"/>
              </a:lnSpc>
            </a:pPr>
            <a:r>
              <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rPr>
              <a:t>01.</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选题的背景与意义</a:t>
            </a:r>
            <a:endPar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200000"/>
              </a:lnSpc>
            </a:pPr>
            <a:r>
              <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rPr>
              <a:t>02.</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课题研究的思路与方法</a:t>
            </a:r>
          </a:p>
          <a:p>
            <a:pPr>
              <a:lnSpc>
                <a:spcPct val="200000"/>
              </a:lnSpc>
            </a:pPr>
            <a:r>
              <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rPr>
              <a:t>03.</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课题研究的进展</a:t>
            </a:r>
            <a:endPar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200000"/>
              </a:lnSpc>
            </a:pPr>
            <a:r>
              <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rPr>
              <a:t>04.</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课题实践的可行性</a:t>
            </a:r>
            <a:endPar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200000"/>
              </a:lnSpc>
            </a:pPr>
            <a:r>
              <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rPr>
              <a:t>05.</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课题研究的结论</a:t>
            </a:r>
          </a:p>
        </p:txBody>
      </p:sp>
      <p:sp>
        <p:nvSpPr>
          <p:cNvPr id="53" name="文本框 52"/>
          <p:cNvSpPr txBox="1"/>
          <p:nvPr/>
        </p:nvSpPr>
        <p:spPr>
          <a:xfrm>
            <a:off x="7206105" y="1187948"/>
            <a:ext cx="2022763" cy="830997"/>
          </a:xfrm>
          <a:prstGeom prst="rect">
            <a:avLst/>
          </a:prstGeom>
          <a:noFill/>
        </p:spPr>
        <p:txBody>
          <a:bodyPr wrap="square" rtlCol="0">
            <a:spAutoFit/>
          </a:bodyPr>
          <a:lstStyle/>
          <a:p>
            <a:r>
              <a:rPr lang="zh-CN" altLang="en-US" sz="4800" dirty="0" smtClean="0">
                <a:solidFill>
                  <a:schemeClr val="tx1">
                    <a:lumMod val="75000"/>
                    <a:lumOff val="25000"/>
                  </a:schemeClr>
                </a:solidFill>
                <a:latin typeface="微软雅黑" panose="020B0503020204020204" pitchFamily="34" charset="-122"/>
                <a:ea typeface="微软雅黑" panose="020B0503020204020204" pitchFamily="34" charset="-122"/>
              </a:rPr>
              <a:t>目录</a:t>
            </a:r>
            <a:endParaRPr lang="zh-CN" altLang="en-US" sz="4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4" name="文本框 53"/>
          <p:cNvSpPr txBox="1"/>
          <p:nvPr/>
        </p:nvSpPr>
        <p:spPr>
          <a:xfrm>
            <a:off x="7320411" y="2018945"/>
            <a:ext cx="2258289" cy="461665"/>
          </a:xfrm>
          <a:prstGeom prst="rect">
            <a:avLst/>
          </a:prstGeom>
          <a:noFill/>
        </p:spPr>
        <p:txBody>
          <a:bodyPr wrap="square" rtlCol="0">
            <a:spAutoFit/>
          </a:bodyPr>
          <a:lstStyle/>
          <a:p>
            <a:r>
              <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rPr>
              <a:t>Contents</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grpSp>
        <p:nvGrpSpPr>
          <p:cNvPr id="51" name="组合 50"/>
          <p:cNvGrpSpPr/>
          <p:nvPr/>
        </p:nvGrpSpPr>
        <p:grpSpPr>
          <a:xfrm>
            <a:off x="0" y="-776897"/>
            <a:ext cx="8000264" cy="7634897"/>
            <a:chOff x="1" y="-776897"/>
            <a:chExt cx="8000264" cy="7634897"/>
          </a:xfrm>
        </p:grpSpPr>
        <p:pic>
          <p:nvPicPr>
            <p:cNvPr id="4" name="图片 3"/>
            <p:cNvPicPr>
              <a:picLocks noChangeAspect="1"/>
            </p:cNvPicPr>
            <p:nvPr/>
          </p:nvPicPr>
          <p:blipFill rotWithShape="1">
            <a:blip r:embed="rId2" cstate="print">
              <a:extLst>
                <a:ext uri="{28A0092B-C50C-407E-A947-70E740481C1C}">
                  <a14:useLocalDpi xmlns:a14="http://schemas.microsoft.com/office/drawing/2010/main" xmlns="" val="0"/>
                </a:ext>
              </a:extLst>
            </a:blip>
            <a:srcRect l="20651"/>
            <a:stretch>
              <a:fillRect/>
            </a:stretch>
          </p:blipFill>
          <p:spPr>
            <a:xfrm>
              <a:off x="1" y="0"/>
              <a:ext cx="8000264" cy="6858000"/>
            </a:xfrm>
            <a:prstGeom prst="rect">
              <a:avLst/>
            </a:prstGeom>
          </p:spPr>
        </p:pic>
        <p:grpSp>
          <p:nvGrpSpPr>
            <p:cNvPr id="17" name="组合 16"/>
            <p:cNvGrpSpPr/>
            <p:nvPr/>
          </p:nvGrpSpPr>
          <p:grpSpPr>
            <a:xfrm>
              <a:off x="1578877" y="-776897"/>
              <a:ext cx="728446" cy="2702384"/>
              <a:chOff x="912127" y="-381000"/>
              <a:chExt cx="728446" cy="2702384"/>
            </a:xfrm>
          </p:grpSpPr>
          <p:grpSp>
            <p:nvGrpSpPr>
              <p:cNvPr id="5" name="组合 4"/>
              <p:cNvGrpSpPr/>
              <p:nvPr/>
            </p:nvGrpSpPr>
            <p:grpSpPr>
              <a:xfrm rot="10800000">
                <a:off x="912127" y="1526716"/>
                <a:ext cx="728446" cy="794668"/>
                <a:chOff x="4038600" y="819150"/>
                <a:chExt cx="838200" cy="914400"/>
              </a:xfrm>
              <a:solidFill>
                <a:schemeClr val="tx1">
                  <a:lumMod val="75000"/>
                  <a:lumOff val="25000"/>
                </a:schemeClr>
              </a:solidFill>
            </p:grpSpPr>
            <p:sp>
              <p:nvSpPr>
                <p:cNvPr id="6"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7"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8"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9"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10"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11"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12"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1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16" name="直接连接符 15"/>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2740927" y="-228600"/>
              <a:ext cx="728446" cy="2702384"/>
              <a:chOff x="912127" y="-381000"/>
              <a:chExt cx="728446" cy="2702384"/>
            </a:xfrm>
          </p:grpSpPr>
          <p:grpSp>
            <p:nvGrpSpPr>
              <p:cNvPr id="20" name="组合 19"/>
              <p:cNvGrpSpPr/>
              <p:nvPr/>
            </p:nvGrpSpPr>
            <p:grpSpPr>
              <a:xfrm rot="10800000">
                <a:off x="912127" y="1526716"/>
                <a:ext cx="728446" cy="794668"/>
                <a:chOff x="4038600" y="819150"/>
                <a:chExt cx="838200" cy="914400"/>
              </a:xfrm>
              <a:solidFill>
                <a:schemeClr val="tx1">
                  <a:lumMod val="75000"/>
                  <a:lumOff val="25000"/>
                </a:schemeClr>
              </a:solidFill>
            </p:grpSpPr>
            <p:sp>
              <p:nvSpPr>
                <p:cNvPr id="22"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23"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24"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25"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26"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27"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28"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29"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21" name="直接连接符 20"/>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3944706" y="-776897"/>
              <a:ext cx="728446" cy="2702384"/>
              <a:chOff x="912127" y="-381000"/>
              <a:chExt cx="728446" cy="2702384"/>
            </a:xfrm>
          </p:grpSpPr>
          <p:grpSp>
            <p:nvGrpSpPr>
              <p:cNvPr id="31" name="组合 30"/>
              <p:cNvGrpSpPr/>
              <p:nvPr/>
            </p:nvGrpSpPr>
            <p:grpSpPr>
              <a:xfrm rot="10800000">
                <a:off x="912127" y="1526716"/>
                <a:ext cx="728446" cy="794668"/>
                <a:chOff x="4038600" y="819150"/>
                <a:chExt cx="838200" cy="914400"/>
              </a:xfrm>
              <a:solidFill>
                <a:schemeClr val="tx1">
                  <a:lumMod val="75000"/>
                  <a:lumOff val="25000"/>
                </a:schemeClr>
              </a:solidFill>
            </p:grpSpPr>
            <p:sp>
              <p:nvSpPr>
                <p:cNvPr id="33"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34"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35"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36"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37"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38"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39"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40"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32" name="直接连接符 31"/>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46" name="组合 45"/>
          <p:cNvGrpSpPr/>
          <p:nvPr/>
        </p:nvGrpSpPr>
        <p:grpSpPr>
          <a:xfrm>
            <a:off x="9883624" y="1706495"/>
            <a:ext cx="1855416" cy="1319560"/>
            <a:chOff x="1743075" y="720725"/>
            <a:chExt cx="5573713" cy="3963988"/>
          </a:xfrm>
          <a:solidFill>
            <a:schemeClr val="tx1">
              <a:lumMod val="75000"/>
              <a:lumOff val="25000"/>
            </a:schemeClr>
          </a:solidFill>
        </p:grpSpPr>
        <p:sp>
          <p:nvSpPr>
            <p:cNvPr id="47" name="Freeform 27"/>
            <p:cNvSpPr/>
            <p:nvPr/>
          </p:nvSpPr>
          <p:spPr bwMode="auto">
            <a:xfrm>
              <a:off x="1743075" y="720725"/>
              <a:ext cx="5573713" cy="2676525"/>
            </a:xfrm>
            <a:custGeom>
              <a:avLst/>
              <a:gdLst>
                <a:gd name="T0" fmla="*/ 944 w 2050"/>
                <a:gd name="T1" fmla="*/ 28 h 988"/>
                <a:gd name="T2" fmla="*/ 1101 w 2050"/>
                <a:gd name="T3" fmla="*/ 25 h 988"/>
                <a:gd name="T4" fmla="*/ 2021 w 2050"/>
                <a:gd name="T5" fmla="*/ 464 h 988"/>
                <a:gd name="T6" fmla="*/ 2049 w 2050"/>
                <a:gd name="T7" fmla="*/ 497 h 988"/>
                <a:gd name="T8" fmla="*/ 2022 w 2050"/>
                <a:gd name="T9" fmla="*/ 526 h 988"/>
                <a:gd name="T10" fmla="*/ 1090 w 2050"/>
                <a:gd name="T11" fmla="*/ 970 h 988"/>
                <a:gd name="T12" fmla="*/ 966 w 2050"/>
                <a:gd name="T13" fmla="*/ 973 h 988"/>
                <a:gd name="T14" fmla="*/ 637 w 2050"/>
                <a:gd name="T15" fmla="*/ 817 h 988"/>
                <a:gd name="T16" fmla="*/ 573 w 2050"/>
                <a:gd name="T17" fmla="*/ 784 h 988"/>
                <a:gd name="T18" fmla="*/ 579 w 2050"/>
                <a:gd name="T19" fmla="*/ 763 h 988"/>
                <a:gd name="T20" fmla="*/ 972 w 2050"/>
                <a:gd name="T21" fmla="*/ 559 h 988"/>
                <a:gd name="T22" fmla="*/ 1099 w 2050"/>
                <a:gd name="T23" fmla="*/ 550 h 988"/>
                <a:gd name="T24" fmla="*/ 1138 w 2050"/>
                <a:gd name="T25" fmla="*/ 500 h 988"/>
                <a:gd name="T26" fmla="*/ 1110 w 2050"/>
                <a:gd name="T27" fmla="*/ 448 h 988"/>
                <a:gd name="T28" fmla="*/ 996 w 2050"/>
                <a:gd name="T29" fmla="*/ 427 h 988"/>
                <a:gd name="T30" fmla="*/ 922 w 2050"/>
                <a:gd name="T31" fmla="*/ 466 h 988"/>
                <a:gd name="T32" fmla="*/ 916 w 2050"/>
                <a:gd name="T33" fmla="*/ 516 h 988"/>
                <a:gd name="T34" fmla="*/ 521 w 2050"/>
                <a:gd name="T35" fmla="*/ 721 h 988"/>
                <a:gd name="T36" fmla="*/ 500 w 2050"/>
                <a:gd name="T37" fmla="*/ 749 h 988"/>
                <a:gd name="T38" fmla="*/ 269 w 2050"/>
                <a:gd name="T39" fmla="*/ 641 h 988"/>
                <a:gd name="T40" fmla="*/ 28 w 2050"/>
                <a:gd name="T41" fmla="*/ 526 h 988"/>
                <a:gd name="T42" fmla="*/ 1 w 2050"/>
                <a:gd name="T43" fmla="*/ 493 h 988"/>
                <a:gd name="T44" fmla="*/ 31 w 2050"/>
                <a:gd name="T45" fmla="*/ 463 h 988"/>
                <a:gd name="T46" fmla="*/ 944 w 2050"/>
                <a:gd name="T47" fmla="*/ 28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50" h="988">
                  <a:moveTo>
                    <a:pt x="944" y="28"/>
                  </a:moveTo>
                  <a:cubicBezTo>
                    <a:pt x="992" y="1"/>
                    <a:pt x="1053" y="0"/>
                    <a:pt x="1101" y="25"/>
                  </a:cubicBezTo>
                  <a:cubicBezTo>
                    <a:pt x="1408" y="172"/>
                    <a:pt x="1715" y="318"/>
                    <a:pt x="2021" y="464"/>
                  </a:cubicBezTo>
                  <a:cubicBezTo>
                    <a:pt x="2035" y="470"/>
                    <a:pt x="2050" y="481"/>
                    <a:pt x="2049" y="497"/>
                  </a:cubicBezTo>
                  <a:cubicBezTo>
                    <a:pt x="2047" y="512"/>
                    <a:pt x="2034" y="521"/>
                    <a:pt x="2022" y="526"/>
                  </a:cubicBezTo>
                  <a:cubicBezTo>
                    <a:pt x="1711" y="674"/>
                    <a:pt x="1400" y="822"/>
                    <a:pt x="1090" y="970"/>
                  </a:cubicBezTo>
                  <a:cubicBezTo>
                    <a:pt x="1051" y="988"/>
                    <a:pt x="1005" y="988"/>
                    <a:pt x="966" y="973"/>
                  </a:cubicBezTo>
                  <a:cubicBezTo>
                    <a:pt x="856" y="921"/>
                    <a:pt x="747" y="869"/>
                    <a:pt x="637" y="817"/>
                  </a:cubicBezTo>
                  <a:cubicBezTo>
                    <a:pt x="616" y="806"/>
                    <a:pt x="594" y="797"/>
                    <a:pt x="573" y="784"/>
                  </a:cubicBezTo>
                  <a:cubicBezTo>
                    <a:pt x="567" y="777"/>
                    <a:pt x="570" y="766"/>
                    <a:pt x="579" y="763"/>
                  </a:cubicBezTo>
                  <a:cubicBezTo>
                    <a:pt x="710" y="695"/>
                    <a:pt x="841" y="627"/>
                    <a:pt x="972" y="559"/>
                  </a:cubicBezTo>
                  <a:cubicBezTo>
                    <a:pt x="1013" y="572"/>
                    <a:pt x="1060" y="570"/>
                    <a:pt x="1099" y="550"/>
                  </a:cubicBezTo>
                  <a:cubicBezTo>
                    <a:pt x="1118" y="540"/>
                    <a:pt x="1136" y="523"/>
                    <a:pt x="1138" y="500"/>
                  </a:cubicBezTo>
                  <a:cubicBezTo>
                    <a:pt x="1141" y="479"/>
                    <a:pt x="1126" y="460"/>
                    <a:pt x="1110" y="448"/>
                  </a:cubicBezTo>
                  <a:cubicBezTo>
                    <a:pt x="1077" y="426"/>
                    <a:pt x="1035" y="421"/>
                    <a:pt x="996" y="427"/>
                  </a:cubicBezTo>
                  <a:cubicBezTo>
                    <a:pt x="968" y="432"/>
                    <a:pt x="940" y="443"/>
                    <a:pt x="922" y="466"/>
                  </a:cubicBezTo>
                  <a:cubicBezTo>
                    <a:pt x="911" y="480"/>
                    <a:pt x="908" y="499"/>
                    <a:pt x="916" y="516"/>
                  </a:cubicBezTo>
                  <a:cubicBezTo>
                    <a:pt x="784" y="584"/>
                    <a:pt x="652" y="652"/>
                    <a:pt x="521" y="721"/>
                  </a:cubicBezTo>
                  <a:cubicBezTo>
                    <a:pt x="509" y="725"/>
                    <a:pt x="500" y="736"/>
                    <a:pt x="500" y="749"/>
                  </a:cubicBezTo>
                  <a:cubicBezTo>
                    <a:pt x="422" y="715"/>
                    <a:pt x="346" y="677"/>
                    <a:pt x="269" y="641"/>
                  </a:cubicBezTo>
                  <a:cubicBezTo>
                    <a:pt x="189" y="602"/>
                    <a:pt x="108" y="564"/>
                    <a:pt x="28" y="526"/>
                  </a:cubicBezTo>
                  <a:cubicBezTo>
                    <a:pt x="15" y="520"/>
                    <a:pt x="0" y="509"/>
                    <a:pt x="1" y="493"/>
                  </a:cubicBezTo>
                  <a:cubicBezTo>
                    <a:pt x="3" y="478"/>
                    <a:pt x="18" y="469"/>
                    <a:pt x="31" y="463"/>
                  </a:cubicBezTo>
                  <a:cubicBezTo>
                    <a:pt x="335" y="318"/>
                    <a:pt x="640" y="173"/>
                    <a:pt x="944" y="28"/>
                  </a:cubicBezTo>
                  <a:close/>
                </a:path>
              </a:pathLst>
            </a:custGeom>
            <a:grpFill/>
            <a:ln>
              <a:noFill/>
            </a:ln>
          </p:spPr>
          <p:txBody>
            <a:bodyPr vert="horz" wrap="square" lIns="91440" tIns="45720" rIns="91440" bIns="45720" numCol="1" anchor="t" anchorCtr="0" compatLnSpc="1"/>
            <a:lstStyle/>
            <a:p>
              <a:endParaRPr lang="zh-CN" altLang="en-US">
                <a:solidFill>
                  <a:srgbClr val="222524"/>
                </a:solidFill>
              </a:endParaRPr>
            </a:p>
          </p:txBody>
        </p:sp>
        <p:sp>
          <p:nvSpPr>
            <p:cNvPr id="48" name="Freeform 28"/>
            <p:cNvSpPr/>
            <p:nvPr/>
          </p:nvSpPr>
          <p:spPr bwMode="auto">
            <a:xfrm>
              <a:off x="2773363" y="2760663"/>
              <a:ext cx="236538" cy="971550"/>
            </a:xfrm>
            <a:custGeom>
              <a:avLst/>
              <a:gdLst>
                <a:gd name="T0" fmla="*/ 0 w 87"/>
                <a:gd name="T1" fmla="*/ 0 h 359"/>
                <a:gd name="T2" fmla="*/ 87 w 87"/>
                <a:gd name="T3" fmla="*/ 42 h 359"/>
                <a:gd name="T4" fmla="*/ 48 w 87"/>
                <a:gd name="T5" fmla="*/ 359 h 359"/>
                <a:gd name="T6" fmla="*/ 0 w 87"/>
                <a:gd name="T7" fmla="*/ 252 h 359"/>
                <a:gd name="T8" fmla="*/ 0 w 87"/>
                <a:gd name="T9" fmla="*/ 0 h 359"/>
              </a:gdLst>
              <a:ahLst/>
              <a:cxnLst>
                <a:cxn ang="0">
                  <a:pos x="T0" y="T1"/>
                </a:cxn>
                <a:cxn ang="0">
                  <a:pos x="T2" y="T3"/>
                </a:cxn>
                <a:cxn ang="0">
                  <a:pos x="T4" y="T5"/>
                </a:cxn>
                <a:cxn ang="0">
                  <a:pos x="T6" y="T7"/>
                </a:cxn>
                <a:cxn ang="0">
                  <a:pos x="T8" y="T9"/>
                </a:cxn>
              </a:cxnLst>
              <a:rect l="0" t="0" r="r" b="b"/>
              <a:pathLst>
                <a:path w="87" h="359">
                  <a:moveTo>
                    <a:pt x="0" y="0"/>
                  </a:moveTo>
                  <a:cubicBezTo>
                    <a:pt x="29" y="14"/>
                    <a:pt x="58" y="28"/>
                    <a:pt x="87" y="42"/>
                  </a:cubicBezTo>
                  <a:cubicBezTo>
                    <a:pt x="74" y="148"/>
                    <a:pt x="61" y="253"/>
                    <a:pt x="48" y="359"/>
                  </a:cubicBezTo>
                  <a:cubicBezTo>
                    <a:pt x="23" y="328"/>
                    <a:pt x="0" y="293"/>
                    <a:pt x="0" y="252"/>
                  </a:cubicBezTo>
                  <a:cubicBezTo>
                    <a:pt x="1" y="168"/>
                    <a:pt x="0" y="84"/>
                    <a:pt x="0" y="0"/>
                  </a:cubicBezTo>
                  <a:close/>
                </a:path>
              </a:pathLst>
            </a:custGeom>
            <a:grpFill/>
            <a:ln>
              <a:noFill/>
            </a:ln>
          </p:spPr>
          <p:txBody>
            <a:bodyPr vert="horz" wrap="square" lIns="91440" tIns="45720" rIns="91440" bIns="45720" numCol="1" anchor="t" anchorCtr="0" compatLnSpc="1"/>
            <a:lstStyle/>
            <a:p>
              <a:endParaRPr lang="zh-CN" altLang="en-US">
                <a:solidFill>
                  <a:srgbClr val="222524"/>
                </a:solidFill>
              </a:endParaRPr>
            </a:p>
          </p:txBody>
        </p:sp>
        <p:sp>
          <p:nvSpPr>
            <p:cNvPr id="49" name="Freeform 29"/>
            <p:cNvSpPr/>
            <p:nvPr/>
          </p:nvSpPr>
          <p:spPr bwMode="auto">
            <a:xfrm>
              <a:off x="3363913" y="2768600"/>
              <a:ext cx="2900363" cy="1693863"/>
            </a:xfrm>
            <a:custGeom>
              <a:avLst/>
              <a:gdLst>
                <a:gd name="T0" fmla="*/ 496 w 1067"/>
                <a:gd name="T1" fmla="*/ 275 h 625"/>
                <a:gd name="T2" fmla="*/ 1067 w 1067"/>
                <a:gd name="T3" fmla="*/ 0 h 625"/>
                <a:gd name="T4" fmla="*/ 1067 w 1067"/>
                <a:gd name="T5" fmla="*/ 253 h 625"/>
                <a:gd name="T6" fmla="*/ 1022 w 1067"/>
                <a:gd name="T7" fmla="*/ 353 h 625"/>
                <a:gd name="T8" fmla="*/ 871 w 1067"/>
                <a:gd name="T9" fmla="*/ 479 h 625"/>
                <a:gd name="T10" fmla="*/ 285 w 1067"/>
                <a:gd name="T11" fmla="*/ 591 h 625"/>
                <a:gd name="T12" fmla="*/ 52 w 1067"/>
                <a:gd name="T13" fmla="*/ 518 h 625"/>
                <a:gd name="T14" fmla="*/ 0 w 1067"/>
                <a:gd name="T15" fmla="*/ 101 h 625"/>
                <a:gd name="T16" fmla="*/ 356 w 1067"/>
                <a:gd name="T17" fmla="*/ 273 h 625"/>
                <a:gd name="T18" fmla="*/ 496 w 1067"/>
                <a:gd name="T19" fmla="*/ 275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7" h="625">
                  <a:moveTo>
                    <a:pt x="496" y="275"/>
                  </a:moveTo>
                  <a:cubicBezTo>
                    <a:pt x="686" y="184"/>
                    <a:pt x="876" y="92"/>
                    <a:pt x="1067" y="0"/>
                  </a:cubicBezTo>
                  <a:cubicBezTo>
                    <a:pt x="1066" y="85"/>
                    <a:pt x="1067" y="169"/>
                    <a:pt x="1067" y="253"/>
                  </a:cubicBezTo>
                  <a:cubicBezTo>
                    <a:pt x="1065" y="291"/>
                    <a:pt x="1044" y="324"/>
                    <a:pt x="1022" y="353"/>
                  </a:cubicBezTo>
                  <a:cubicBezTo>
                    <a:pt x="980" y="404"/>
                    <a:pt x="927" y="445"/>
                    <a:pt x="871" y="479"/>
                  </a:cubicBezTo>
                  <a:cubicBezTo>
                    <a:pt x="697" y="583"/>
                    <a:pt x="486" y="625"/>
                    <a:pt x="285" y="591"/>
                  </a:cubicBezTo>
                  <a:cubicBezTo>
                    <a:pt x="204" y="578"/>
                    <a:pt x="126" y="552"/>
                    <a:pt x="52" y="518"/>
                  </a:cubicBezTo>
                  <a:cubicBezTo>
                    <a:pt x="34" y="379"/>
                    <a:pt x="17" y="240"/>
                    <a:pt x="0" y="101"/>
                  </a:cubicBezTo>
                  <a:cubicBezTo>
                    <a:pt x="118" y="159"/>
                    <a:pt x="238" y="216"/>
                    <a:pt x="356" y="273"/>
                  </a:cubicBezTo>
                  <a:cubicBezTo>
                    <a:pt x="400" y="295"/>
                    <a:pt x="452" y="297"/>
                    <a:pt x="496" y="275"/>
                  </a:cubicBezTo>
                  <a:close/>
                </a:path>
              </a:pathLst>
            </a:custGeom>
            <a:grpFill/>
            <a:ln>
              <a:noFill/>
            </a:ln>
          </p:spPr>
          <p:txBody>
            <a:bodyPr vert="horz" wrap="square" lIns="91440" tIns="45720" rIns="91440" bIns="45720" numCol="1" anchor="t" anchorCtr="0" compatLnSpc="1"/>
            <a:lstStyle/>
            <a:p>
              <a:endParaRPr lang="zh-CN" altLang="en-US">
                <a:solidFill>
                  <a:srgbClr val="222524"/>
                </a:solidFill>
              </a:endParaRPr>
            </a:p>
          </p:txBody>
        </p:sp>
        <p:sp>
          <p:nvSpPr>
            <p:cNvPr id="50" name="Freeform 30"/>
            <p:cNvSpPr/>
            <p:nvPr/>
          </p:nvSpPr>
          <p:spPr bwMode="auto">
            <a:xfrm>
              <a:off x="2974975" y="2955925"/>
              <a:ext cx="404813" cy="1728788"/>
            </a:xfrm>
            <a:custGeom>
              <a:avLst/>
              <a:gdLst>
                <a:gd name="T0" fmla="*/ 0 w 149"/>
                <a:gd name="T1" fmla="*/ 568 h 638"/>
                <a:gd name="T2" fmla="*/ 74 w 149"/>
                <a:gd name="T3" fmla="*/ 0 h 638"/>
                <a:gd name="T4" fmla="*/ 145 w 149"/>
                <a:gd name="T5" fmla="*/ 538 h 638"/>
                <a:gd name="T6" fmla="*/ 149 w 149"/>
                <a:gd name="T7" fmla="*/ 572 h 638"/>
                <a:gd name="T8" fmla="*/ 101 w 149"/>
                <a:gd name="T9" fmla="*/ 629 h 638"/>
                <a:gd name="T10" fmla="*/ 27 w 149"/>
                <a:gd name="T11" fmla="*/ 617 h 638"/>
                <a:gd name="T12" fmla="*/ 0 w 149"/>
                <a:gd name="T13" fmla="*/ 568 h 638"/>
              </a:gdLst>
              <a:ahLst/>
              <a:cxnLst>
                <a:cxn ang="0">
                  <a:pos x="T0" y="T1"/>
                </a:cxn>
                <a:cxn ang="0">
                  <a:pos x="T2" y="T3"/>
                </a:cxn>
                <a:cxn ang="0">
                  <a:pos x="T4" y="T5"/>
                </a:cxn>
                <a:cxn ang="0">
                  <a:pos x="T6" y="T7"/>
                </a:cxn>
                <a:cxn ang="0">
                  <a:pos x="T8" y="T9"/>
                </a:cxn>
                <a:cxn ang="0">
                  <a:pos x="T10" y="T11"/>
                </a:cxn>
                <a:cxn ang="0">
                  <a:pos x="T12" y="T13"/>
                </a:cxn>
              </a:cxnLst>
              <a:rect l="0" t="0" r="r" b="b"/>
              <a:pathLst>
                <a:path w="149" h="638">
                  <a:moveTo>
                    <a:pt x="0" y="568"/>
                  </a:moveTo>
                  <a:cubicBezTo>
                    <a:pt x="24" y="379"/>
                    <a:pt x="49" y="190"/>
                    <a:pt x="74" y="0"/>
                  </a:cubicBezTo>
                  <a:cubicBezTo>
                    <a:pt x="98" y="180"/>
                    <a:pt x="121" y="359"/>
                    <a:pt x="145" y="538"/>
                  </a:cubicBezTo>
                  <a:cubicBezTo>
                    <a:pt x="146" y="549"/>
                    <a:pt x="148" y="560"/>
                    <a:pt x="149" y="572"/>
                  </a:cubicBezTo>
                  <a:cubicBezTo>
                    <a:pt x="142" y="596"/>
                    <a:pt x="126" y="620"/>
                    <a:pt x="101" y="629"/>
                  </a:cubicBezTo>
                  <a:cubicBezTo>
                    <a:pt x="77" y="638"/>
                    <a:pt x="47" y="635"/>
                    <a:pt x="27" y="617"/>
                  </a:cubicBezTo>
                  <a:cubicBezTo>
                    <a:pt x="13" y="605"/>
                    <a:pt x="2" y="587"/>
                    <a:pt x="0" y="568"/>
                  </a:cubicBezTo>
                  <a:close/>
                </a:path>
              </a:pathLst>
            </a:custGeom>
            <a:grpFill/>
            <a:ln>
              <a:noFill/>
            </a:ln>
          </p:spPr>
          <p:txBody>
            <a:bodyPr vert="horz" wrap="square" lIns="91440" tIns="45720" rIns="91440" bIns="45720" numCol="1" anchor="t" anchorCtr="0" compatLnSpc="1"/>
            <a:lstStyle/>
            <a:p>
              <a:endParaRPr lang="zh-CN" altLang="en-US">
                <a:solidFill>
                  <a:srgbClr val="222524"/>
                </a:solidFill>
              </a:endParaRPr>
            </a:p>
          </p:txBody>
        </p:sp>
      </p:grpSp>
      <p:sp>
        <p:nvSpPr>
          <p:cNvPr id="52" name="文本框 51"/>
          <p:cNvSpPr txBox="1"/>
          <p:nvPr/>
        </p:nvSpPr>
        <p:spPr>
          <a:xfrm>
            <a:off x="6272346" y="4565571"/>
            <a:ext cx="5466694" cy="769441"/>
          </a:xfrm>
          <a:prstGeom prst="rect">
            <a:avLst/>
          </a:prstGeom>
          <a:noFill/>
        </p:spPr>
        <p:txBody>
          <a:bodyPr wrap="square" rtlCol="0">
            <a:spAutoFit/>
          </a:bodyPr>
          <a:lstStyle/>
          <a:p>
            <a:pPr algn="r"/>
            <a:r>
              <a:rPr lang="zh-CN" altLang="en-US" sz="4400" dirty="0" smtClean="0">
                <a:solidFill>
                  <a:schemeClr val="tx1">
                    <a:lumMod val="75000"/>
                    <a:lumOff val="25000"/>
                  </a:schemeClr>
                </a:solidFill>
                <a:latin typeface="微软雅黑" panose="020B0503020204020204" pitchFamily="34" charset="-122"/>
                <a:ea typeface="微软雅黑" panose="020B0503020204020204" pitchFamily="34" charset="-122"/>
              </a:rPr>
              <a:t>欢迎各位老师指导</a:t>
            </a:r>
            <a:endPar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3" name="文本框 19"/>
          <p:cNvSpPr txBox="1"/>
          <p:nvPr/>
        </p:nvSpPr>
        <p:spPr>
          <a:xfrm>
            <a:off x="4985006" y="3138906"/>
            <a:ext cx="6754034" cy="132343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8000" dirty="0" smtClean="0">
                <a:solidFill>
                  <a:schemeClr val="tx1">
                    <a:lumMod val="75000"/>
                    <a:lumOff val="25000"/>
                  </a:schemeClr>
                </a:solidFill>
                <a:latin typeface="Arial" panose="020B0604020202020204" pitchFamily="34" charset="0"/>
                <a:ea typeface="方正粗宋简体" panose="03000509000000000000" pitchFamily="65" charset="-122"/>
                <a:cs typeface="Arial" panose="020B0604020202020204" pitchFamily="34" charset="0"/>
              </a:rPr>
              <a:t>THANK YOU</a:t>
            </a:r>
            <a:endParaRPr lang="zh-CN" altLang="en-US" sz="8000" dirty="0">
              <a:solidFill>
                <a:schemeClr val="tx1">
                  <a:lumMod val="75000"/>
                  <a:lumOff val="25000"/>
                </a:schemeClr>
              </a:solidFill>
              <a:latin typeface="Arial" panose="020B0604020202020204" pitchFamily="34" charset="0"/>
              <a:ea typeface="方正粗宋简体" panose="03000509000000000000" pitchFamily="65"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grpSp>
        <p:nvGrpSpPr>
          <p:cNvPr id="51" name="组合 50"/>
          <p:cNvGrpSpPr/>
          <p:nvPr/>
        </p:nvGrpSpPr>
        <p:grpSpPr>
          <a:xfrm>
            <a:off x="0" y="-776897"/>
            <a:ext cx="8000264" cy="7634897"/>
            <a:chOff x="1" y="-776897"/>
            <a:chExt cx="8000264" cy="7634897"/>
          </a:xfrm>
        </p:grpSpPr>
        <p:pic>
          <p:nvPicPr>
            <p:cNvPr id="4" name="图片 3"/>
            <p:cNvPicPr>
              <a:picLocks noChangeAspect="1"/>
            </p:cNvPicPr>
            <p:nvPr/>
          </p:nvPicPr>
          <p:blipFill rotWithShape="1">
            <a:blip r:embed="rId2" cstate="print">
              <a:extLst>
                <a:ext uri="{28A0092B-C50C-407E-A947-70E740481C1C}">
                  <a14:useLocalDpi xmlns:a14="http://schemas.microsoft.com/office/drawing/2010/main" xmlns="" val="0"/>
                </a:ext>
              </a:extLst>
            </a:blip>
            <a:srcRect l="20651"/>
            <a:stretch>
              <a:fillRect/>
            </a:stretch>
          </p:blipFill>
          <p:spPr>
            <a:xfrm>
              <a:off x="1" y="0"/>
              <a:ext cx="8000264" cy="6858000"/>
            </a:xfrm>
            <a:prstGeom prst="rect">
              <a:avLst/>
            </a:prstGeom>
          </p:spPr>
        </p:pic>
        <p:grpSp>
          <p:nvGrpSpPr>
            <p:cNvPr id="17" name="组合 16"/>
            <p:cNvGrpSpPr/>
            <p:nvPr/>
          </p:nvGrpSpPr>
          <p:grpSpPr>
            <a:xfrm>
              <a:off x="1578877" y="-776897"/>
              <a:ext cx="728446" cy="2702384"/>
              <a:chOff x="912127" y="-381000"/>
              <a:chExt cx="728446" cy="2702384"/>
            </a:xfrm>
          </p:grpSpPr>
          <p:grpSp>
            <p:nvGrpSpPr>
              <p:cNvPr id="5" name="组合 4"/>
              <p:cNvGrpSpPr/>
              <p:nvPr/>
            </p:nvGrpSpPr>
            <p:grpSpPr>
              <a:xfrm rot="10800000">
                <a:off x="912127" y="1526716"/>
                <a:ext cx="728446" cy="794668"/>
                <a:chOff x="4038600" y="819150"/>
                <a:chExt cx="838200" cy="914400"/>
              </a:xfrm>
              <a:solidFill>
                <a:schemeClr val="tx1">
                  <a:lumMod val="75000"/>
                  <a:lumOff val="25000"/>
                </a:schemeClr>
              </a:solidFill>
            </p:grpSpPr>
            <p:sp>
              <p:nvSpPr>
                <p:cNvPr id="6"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7"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8"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9"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10"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11"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12"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1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16" name="直接连接符 15"/>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2740927" y="-228600"/>
              <a:ext cx="728446" cy="2702384"/>
              <a:chOff x="912127" y="-381000"/>
              <a:chExt cx="728446" cy="2702384"/>
            </a:xfrm>
          </p:grpSpPr>
          <p:grpSp>
            <p:nvGrpSpPr>
              <p:cNvPr id="20" name="组合 19"/>
              <p:cNvGrpSpPr/>
              <p:nvPr/>
            </p:nvGrpSpPr>
            <p:grpSpPr>
              <a:xfrm rot="10800000">
                <a:off x="912127" y="1526716"/>
                <a:ext cx="728446" cy="794668"/>
                <a:chOff x="4038600" y="819150"/>
                <a:chExt cx="838200" cy="914400"/>
              </a:xfrm>
              <a:solidFill>
                <a:schemeClr val="tx1">
                  <a:lumMod val="75000"/>
                  <a:lumOff val="25000"/>
                </a:schemeClr>
              </a:solidFill>
            </p:grpSpPr>
            <p:sp>
              <p:nvSpPr>
                <p:cNvPr id="22"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23"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24"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25"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26"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27"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28"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29"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21" name="直接连接符 20"/>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3944706" y="-776897"/>
              <a:ext cx="728446" cy="2702384"/>
              <a:chOff x="912127" y="-381000"/>
              <a:chExt cx="728446" cy="2702384"/>
            </a:xfrm>
          </p:grpSpPr>
          <p:grpSp>
            <p:nvGrpSpPr>
              <p:cNvPr id="31" name="组合 30"/>
              <p:cNvGrpSpPr/>
              <p:nvPr/>
            </p:nvGrpSpPr>
            <p:grpSpPr>
              <a:xfrm rot="10800000">
                <a:off x="912127" y="1526716"/>
                <a:ext cx="728446" cy="794668"/>
                <a:chOff x="4038600" y="819150"/>
                <a:chExt cx="838200" cy="914400"/>
              </a:xfrm>
              <a:solidFill>
                <a:schemeClr val="tx1">
                  <a:lumMod val="75000"/>
                  <a:lumOff val="25000"/>
                </a:schemeClr>
              </a:solidFill>
            </p:grpSpPr>
            <p:sp>
              <p:nvSpPr>
                <p:cNvPr id="33"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34"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35"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36"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37"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38"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39"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40"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32" name="直接连接符 31"/>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sp>
        <p:nvSpPr>
          <p:cNvPr id="41" name="文本框 40"/>
          <p:cNvSpPr txBox="1"/>
          <p:nvPr/>
        </p:nvSpPr>
        <p:spPr>
          <a:xfrm>
            <a:off x="5803139" y="2248999"/>
            <a:ext cx="6191251" cy="1569660"/>
          </a:xfrm>
          <a:prstGeom prst="rect">
            <a:avLst/>
          </a:prstGeom>
          <a:noFill/>
        </p:spPr>
        <p:txBody>
          <a:bodyPr wrap="square" rtlCol="0">
            <a:spAutoFit/>
          </a:bodyPr>
          <a:lstStyle/>
          <a:p>
            <a:pPr algn="ctr"/>
            <a:r>
              <a:rPr lang="en-US" altLang="zh-CN" sz="9600" b="1" dirty="0" smtClean="0">
                <a:solidFill>
                  <a:schemeClr val="tx1">
                    <a:lumMod val="75000"/>
                    <a:lumOff val="25000"/>
                  </a:schemeClr>
                </a:solidFill>
                <a:latin typeface="华文仿宋" panose="02010600040101010101" pitchFamily="2" charset="-122"/>
                <a:ea typeface="华文仿宋" panose="02010600040101010101" pitchFamily="2" charset="-122"/>
              </a:rPr>
              <a:t>Part 01</a:t>
            </a:r>
            <a:endParaRPr lang="zh-CN" altLang="en-US" sz="9600" b="1" dirty="0">
              <a:solidFill>
                <a:schemeClr val="tx1">
                  <a:lumMod val="75000"/>
                  <a:lumOff val="25000"/>
                </a:schemeClr>
              </a:solidFill>
              <a:latin typeface="华文仿宋" panose="02010600040101010101" pitchFamily="2" charset="-122"/>
              <a:ea typeface="华文仿宋" panose="02010600040101010101" pitchFamily="2" charset="-122"/>
            </a:endParaRPr>
          </a:p>
        </p:txBody>
      </p:sp>
      <p:sp>
        <p:nvSpPr>
          <p:cNvPr id="42" name="文本框 41"/>
          <p:cNvSpPr txBox="1"/>
          <p:nvPr/>
        </p:nvSpPr>
        <p:spPr>
          <a:xfrm>
            <a:off x="6418800" y="3609987"/>
            <a:ext cx="4959929" cy="523220"/>
          </a:xfrm>
          <a:prstGeom prst="rect">
            <a:avLst/>
          </a:prstGeom>
          <a:noFill/>
        </p:spPr>
        <p:txBody>
          <a:bodyPr wrap="square" rtlCol="0">
            <a:spAutoFit/>
          </a:bodyPr>
          <a:lstStyle/>
          <a:p>
            <a:pPr algn="ct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rPr>
              <a:t>选题的背景与意义</a:t>
            </a:r>
            <a:endParaRPr lang="en-US" altLang="zh-CN" sz="28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6387711" y="4133207"/>
            <a:ext cx="5022106" cy="369332"/>
          </a:xfrm>
          <a:prstGeom prst="snip1Rect">
            <a:avLst>
              <a:gd name="adj" fmla="val 0"/>
            </a:avLst>
          </a:prstGeom>
          <a:noFill/>
          <a:ln w="28575">
            <a:noFill/>
          </a:ln>
        </p:spPr>
        <p:txBody>
          <a:bodyPr wrap="square" rtlCol="0">
            <a:spAutoFit/>
          </a:bodyPr>
          <a:lstStyle/>
          <a:p>
            <a:pPr algn="ctr"/>
            <a:r>
              <a:rPr lang="en-US" altLang="zh-CN"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dirty="0">
              <a:ln>
                <a:solidFill>
                  <a:srgbClr val="00762F"/>
                </a:solidFill>
              </a:ln>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sp>
        <p:nvSpPr>
          <p:cNvPr id="54" name="文本框 53"/>
          <p:cNvSpPr txBox="1"/>
          <p:nvPr/>
        </p:nvSpPr>
        <p:spPr>
          <a:xfrm>
            <a:off x="668210" y="302224"/>
            <a:ext cx="4959929" cy="369332"/>
          </a:xfrm>
          <a:prstGeom prst="rect">
            <a:avLst/>
          </a:prstGeom>
          <a:noFill/>
        </p:spPr>
        <p:txBody>
          <a:bodyPr wrap="square" rtlCol="0">
            <a:spAutoFit/>
          </a:bodyPr>
          <a:lstStyle/>
          <a:p>
            <a:pPr algn="ct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选题的背景与意义</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637121" y="642542"/>
            <a:ext cx="5022106" cy="276999"/>
          </a:xfrm>
          <a:prstGeom prst="snip1Rect">
            <a:avLst>
              <a:gd name="adj" fmla="val 0"/>
            </a:avLst>
          </a:prstGeom>
          <a:noFill/>
          <a:ln w="28575">
            <a:noFill/>
          </a:ln>
        </p:spPr>
        <p:txBody>
          <a:bodyPr wrap="square" rtlCol="0">
            <a:spAutoFit/>
          </a:bodyPr>
          <a:lstStyle/>
          <a:p>
            <a:pPr algn="ctr"/>
            <a:r>
              <a:rPr lang="en-US" altLang="zh-CN" sz="1200"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200" dirty="0">
              <a:ln>
                <a:solidFill>
                  <a:srgbClr val="00762F"/>
                </a:solidFill>
              </a:ln>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44" name="组合 43"/>
          <p:cNvGrpSpPr/>
          <p:nvPr/>
        </p:nvGrpSpPr>
        <p:grpSpPr>
          <a:xfrm>
            <a:off x="1424206" y="291129"/>
            <a:ext cx="576044" cy="628412"/>
            <a:chOff x="4038591" y="819153"/>
            <a:chExt cx="838194" cy="914404"/>
          </a:xfrm>
        </p:grpSpPr>
        <p:sp>
          <p:nvSpPr>
            <p:cNvPr id="45" name="Freeform 11"/>
            <p:cNvSpPr>
              <a:spLocks noEditPoints="1"/>
            </p:cNvSpPr>
            <p:nvPr/>
          </p:nvSpPr>
          <p:spPr bwMode="auto">
            <a:xfrm>
              <a:off x="4223844" y="1035942"/>
              <a:ext cx="455541" cy="697615"/>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6" name="Freeform 12"/>
            <p:cNvSpPr/>
            <p:nvPr/>
          </p:nvSpPr>
          <p:spPr bwMode="auto">
            <a:xfrm>
              <a:off x="4415172" y="819153"/>
              <a:ext cx="36443" cy="183437"/>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7" name="Freeform 13"/>
            <p:cNvSpPr/>
            <p:nvPr/>
          </p:nvSpPr>
          <p:spPr bwMode="auto">
            <a:xfrm>
              <a:off x="4658127" y="935886"/>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8" name="Freeform 14"/>
            <p:cNvSpPr/>
            <p:nvPr/>
          </p:nvSpPr>
          <p:spPr bwMode="auto">
            <a:xfrm>
              <a:off x="4737086" y="1169349"/>
              <a:ext cx="139699"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9" name="Freeform 15"/>
            <p:cNvSpPr/>
            <p:nvPr/>
          </p:nvSpPr>
          <p:spPr bwMode="auto">
            <a:xfrm>
              <a:off x="4715827" y="1358345"/>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0" name="Freeform 16"/>
            <p:cNvSpPr/>
            <p:nvPr/>
          </p:nvSpPr>
          <p:spPr bwMode="auto">
            <a:xfrm>
              <a:off x="4120584" y="935885"/>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2" name="Freeform 17"/>
            <p:cNvSpPr/>
            <p:nvPr/>
          </p:nvSpPr>
          <p:spPr bwMode="auto">
            <a:xfrm>
              <a:off x="4038591" y="1174907"/>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grpSp>
      <p:pic>
        <p:nvPicPr>
          <p:cNvPr id="2" name="图片 1"/>
          <p:cNvPicPr>
            <a:picLocks noChangeAspect="1"/>
          </p:cNvPicPr>
          <p:nvPr/>
        </p:nvPicPr>
        <p:blipFill rotWithShape="1">
          <a:blip r:embed="rId2" cstate="print">
            <a:extLst>
              <a:ext uri="{28A0092B-C50C-407E-A947-70E740481C1C}">
                <a14:useLocalDpi xmlns:a14="http://schemas.microsoft.com/office/drawing/2010/main" xmlns="" val="0"/>
              </a:ext>
            </a:extLst>
          </a:blip>
          <a:srcRect l="4486" t="7778" r="4878" b="6666"/>
          <a:stretch>
            <a:fillRect/>
          </a:stretch>
        </p:blipFill>
        <p:spPr>
          <a:xfrm>
            <a:off x="1551520" y="2181371"/>
            <a:ext cx="4600138" cy="3066758"/>
          </a:xfrm>
          <a:prstGeom prst="rect">
            <a:avLst/>
          </a:prstGeom>
          <a:ln>
            <a:noFill/>
          </a:ln>
          <a:effectLst>
            <a:outerShdw blurRad="50800" dist="38100" dir="2700000" algn="tl" rotWithShape="0">
              <a:prstClr val="black">
                <a:alpha val="40000"/>
              </a:prstClr>
            </a:outerShdw>
            <a:reflection blurRad="6350" stA="52000" endA="300" endPos="35000" dir="5400000" sy="-100000" algn="bl" rotWithShape="0"/>
          </a:effectLst>
        </p:spPr>
      </p:pic>
      <p:sp>
        <p:nvSpPr>
          <p:cNvPr id="59" name="Oval 66"/>
          <p:cNvSpPr>
            <a:spLocks noChangeArrowheads="1"/>
          </p:cNvSpPr>
          <p:nvPr/>
        </p:nvSpPr>
        <p:spPr bwMode="auto">
          <a:xfrm>
            <a:off x="6687414" y="2188323"/>
            <a:ext cx="786078" cy="784940"/>
          </a:xfrm>
          <a:prstGeom prst="ellipse">
            <a:avLst/>
          </a:prstGeom>
          <a:solidFill>
            <a:schemeClr val="tx1">
              <a:lumMod val="75000"/>
              <a:lumOff val="25000"/>
            </a:schemeClr>
          </a:solidFill>
          <a:ln>
            <a:noFill/>
          </a:ln>
        </p:spPr>
        <p:txBody>
          <a:bodyPr vert="horz" wrap="square" lIns="91440" tIns="45720" rIns="91440" bIns="45720" numCol="1" anchor="t" anchorCtr="0" compatLnSpc="1"/>
          <a:lstStyle/>
          <a:p>
            <a:endParaRPr lang="zh-CN" altLang="en-US">
              <a:solidFill>
                <a:schemeClr val="tx1">
                  <a:lumMod val="75000"/>
                  <a:lumOff val="25000"/>
                </a:schemeClr>
              </a:solidFill>
              <a:effectLst>
                <a:outerShdw blurRad="38100" dist="38100" dir="2700000" algn="tl">
                  <a:srgbClr val="000000">
                    <a:alpha val="43137"/>
                  </a:srgbClr>
                </a:outerShdw>
              </a:effectLst>
            </a:endParaRPr>
          </a:p>
        </p:txBody>
      </p:sp>
      <p:grpSp>
        <p:nvGrpSpPr>
          <p:cNvPr id="60" name="组合 59"/>
          <p:cNvGrpSpPr/>
          <p:nvPr/>
        </p:nvGrpSpPr>
        <p:grpSpPr>
          <a:xfrm>
            <a:off x="6910382" y="2385126"/>
            <a:ext cx="379957" cy="378819"/>
            <a:chOff x="6760032" y="3590699"/>
            <a:chExt cx="530225" cy="528638"/>
          </a:xfrm>
          <a:solidFill>
            <a:schemeClr val="bg1"/>
          </a:solidFill>
        </p:grpSpPr>
        <p:sp>
          <p:nvSpPr>
            <p:cNvPr id="61" name="Freeform 67"/>
            <p:cNvSpPr>
              <a:spLocks noEditPoints="1"/>
            </p:cNvSpPr>
            <p:nvPr/>
          </p:nvSpPr>
          <p:spPr bwMode="auto">
            <a:xfrm>
              <a:off x="6760032" y="3590699"/>
              <a:ext cx="196850" cy="195263"/>
            </a:xfrm>
            <a:custGeom>
              <a:avLst/>
              <a:gdLst>
                <a:gd name="T0" fmla="*/ 51 w 102"/>
                <a:gd name="T1" fmla="*/ 0 h 101"/>
                <a:gd name="T2" fmla="*/ 0 w 102"/>
                <a:gd name="T3" fmla="*/ 51 h 101"/>
                <a:gd name="T4" fmla="*/ 51 w 102"/>
                <a:gd name="T5" fmla="*/ 101 h 101"/>
                <a:gd name="T6" fmla="*/ 102 w 102"/>
                <a:gd name="T7" fmla="*/ 51 h 101"/>
                <a:gd name="T8" fmla="*/ 51 w 102"/>
                <a:gd name="T9" fmla="*/ 0 h 101"/>
                <a:gd name="T10" fmla="*/ 51 w 102"/>
                <a:gd name="T11" fmla="*/ 74 h 101"/>
                <a:gd name="T12" fmla="*/ 27 w 102"/>
                <a:gd name="T13" fmla="*/ 51 h 101"/>
                <a:gd name="T14" fmla="*/ 51 w 102"/>
                <a:gd name="T15" fmla="*/ 27 h 101"/>
                <a:gd name="T16" fmla="*/ 75 w 102"/>
                <a:gd name="T17" fmla="*/ 51 h 101"/>
                <a:gd name="T18" fmla="*/ 51 w 102"/>
                <a:gd name="T19" fmla="*/ 7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01">
                  <a:moveTo>
                    <a:pt x="51" y="0"/>
                  </a:moveTo>
                  <a:cubicBezTo>
                    <a:pt x="23" y="0"/>
                    <a:pt x="0" y="23"/>
                    <a:pt x="0" y="51"/>
                  </a:cubicBezTo>
                  <a:cubicBezTo>
                    <a:pt x="0" y="79"/>
                    <a:pt x="23" y="101"/>
                    <a:pt x="51" y="101"/>
                  </a:cubicBezTo>
                  <a:cubicBezTo>
                    <a:pt x="79" y="101"/>
                    <a:pt x="102" y="79"/>
                    <a:pt x="102" y="51"/>
                  </a:cubicBezTo>
                  <a:cubicBezTo>
                    <a:pt x="102" y="23"/>
                    <a:pt x="79" y="0"/>
                    <a:pt x="51" y="0"/>
                  </a:cubicBezTo>
                  <a:moveTo>
                    <a:pt x="51" y="74"/>
                  </a:moveTo>
                  <a:cubicBezTo>
                    <a:pt x="38" y="74"/>
                    <a:pt x="27" y="64"/>
                    <a:pt x="27" y="51"/>
                  </a:cubicBezTo>
                  <a:cubicBezTo>
                    <a:pt x="27" y="38"/>
                    <a:pt x="38" y="27"/>
                    <a:pt x="51" y="27"/>
                  </a:cubicBezTo>
                  <a:cubicBezTo>
                    <a:pt x="64" y="27"/>
                    <a:pt x="75" y="38"/>
                    <a:pt x="75" y="51"/>
                  </a:cubicBezTo>
                  <a:cubicBezTo>
                    <a:pt x="75" y="64"/>
                    <a:pt x="64" y="74"/>
                    <a:pt x="51" y="74"/>
                  </a:cubicBez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sp>
          <p:nvSpPr>
            <p:cNvPr id="62" name="Freeform 68"/>
            <p:cNvSpPr>
              <a:spLocks noEditPoints="1"/>
            </p:cNvSpPr>
            <p:nvPr/>
          </p:nvSpPr>
          <p:spPr bwMode="auto">
            <a:xfrm>
              <a:off x="6979107" y="3590699"/>
              <a:ext cx="195263" cy="195263"/>
            </a:xfrm>
            <a:custGeom>
              <a:avLst/>
              <a:gdLst>
                <a:gd name="T0" fmla="*/ 51 w 101"/>
                <a:gd name="T1" fmla="*/ 0 h 101"/>
                <a:gd name="T2" fmla="*/ 0 w 101"/>
                <a:gd name="T3" fmla="*/ 51 h 101"/>
                <a:gd name="T4" fmla="*/ 51 w 101"/>
                <a:gd name="T5" fmla="*/ 101 h 101"/>
                <a:gd name="T6" fmla="*/ 101 w 101"/>
                <a:gd name="T7" fmla="*/ 51 h 101"/>
                <a:gd name="T8" fmla="*/ 51 w 101"/>
                <a:gd name="T9" fmla="*/ 0 h 101"/>
                <a:gd name="T10" fmla="*/ 51 w 101"/>
                <a:gd name="T11" fmla="*/ 74 h 101"/>
                <a:gd name="T12" fmla="*/ 27 w 101"/>
                <a:gd name="T13" fmla="*/ 51 h 101"/>
                <a:gd name="T14" fmla="*/ 51 w 101"/>
                <a:gd name="T15" fmla="*/ 27 h 101"/>
                <a:gd name="T16" fmla="*/ 74 w 101"/>
                <a:gd name="T17" fmla="*/ 51 h 101"/>
                <a:gd name="T18" fmla="*/ 51 w 101"/>
                <a:gd name="T19" fmla="*/ 7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101">
                  <a:moveTo>
                    <a:pt x="51" y="0"/>
                  </a:moveTo>
                  <a:cubicBezTo>
                    <a:pt x="23" y="0"/>
                    <a:pt x="0" y="23"/>
                    <a:pt x="0" y="51"/>
                  </a:cubicBezTo>
                  <a:cubicBezTo>
                    <a:pt x="0" y="79"/>
                    <a:pt x="23" y="101"/>
                    <a:pt x="51" y="101"/>
                  </a:cubicBezTo>
                  <a:cubicBezTo>
                    <a:pt x="79" y="101"/>
                    <a:pt x="101" y="79"/>
                    <a:pt x="101" y="51"/>
                  </a:cubicBezTo>
                  <a:cubicBezTo>
                    <a:pt x="101" y="23"/>
                    <a:pt x="79" y="0"/>
                    <a:pt x="51" y="0"/>
                  </a:cubicBezTo>
                  <a:moveTo>
                    <a:pt x="51" y="74"/>
                  </a:moveTo>
                  <a:cubicBezTo>
                    <a:pt x="38" y="74"/>
                    <a:pt x="27" y="64"/>
                    <a:pt x="27" y="51"/>
                  </a:cubicBezTo>
                  <a:cubicBezTo>
                    <a:pt x="27" y="38"/>
                    <a:pt x="38" y="27"/>
                    <a:pt x="51" y="27"/>
                  </a:cubicBezTo>
                  <a:cubicBezTo>
                    <a:pt x="64" y="27"/>
                    <a:pt x="74" y="38"/>
                    <a:pt x="74" y="51"/>
                  </a:cubicBezTo>
                  <a:cubicBezTo>
                    <a:pt x="74" y="64"/>
                    <a:pt x="64" y="74"/>
                    <a:pt x="51" y="74"/>
                  </a:cubicBez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sp>
          <p:nvSpPr>
            <p:cNvPr id="63" name="Freeform 69"/>
            <p:cNvSpPr/>
            <p:nvPr/>
          </p:nvSpPr>
          <p:spPr bwMode="auto">
            <a:xfrm>
              <a:off x="6804482" y="3808187"/>
              <a:ext cx="327025" cy="185738"/>
            </a:xfrm>
            <a:custGeom>
              <a:avLst/>
              <a:gdLst>
                <a:gd name="T0" fmla="*/ 158 w 169"/>
                <a:gd name="T1" fmla="*/ 96 h 96"/>
                <a:gd name="T2" fmla="*/ 11 w 169"/>
                <a:gd name="T3" fmla="*/ 96 h 96"/>
                <a:gd name="T4" fmla="*/ 0 w 169"/>
                <a:gd name="T5" fmla="*/ 84 h 96"/>
                <a:gd name="T6" fmla="*/ 0 w 169"/>
                <a:gd name="T7" fmla="*/ 12 h 96"/>
                <a:gd name="T8" fmla="*/ 11 w 169"/>
                <a:gd name="T9" fmla="*/ 0 h 96"/>
                <a:gd name="T10" fmla="*/ 158 w 169"/>
                <a:gd name="T11" fmla="*/ 0 h 96"/>
                <a:gd name="T12" fmla="*/ 169 w 169"/>
                <a:gd name="T13" fmla="*/ 12 h 96"/>
                <a:gd name="T14" fmla="*/ 169 w 169"/>
                <a:gd name="T15" fmla="*/ 84 h 96"/>
                <a:gd name="T16" fmla="*/ 158 w 169"/>
                <a:gd name="T1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96">
                  <a:moveTo>
                    <a:pt x="158" y="96"/>
                  </a:moveTo>
                  <a:cubicBezTo>
                    <a:pt x="11" y="96"/>
                    <a:pt x="11" y="96"/>
                    <a:pt x="11" y="96"/>
                  </a:cubicBezTo>
                  <a:cubicBezTo>
                    <a:pt x="5" y="96"/>
                    <a:pt x="0" y="91"/>
                    <a:pt x="0" y="84"/>
                  </a:cubicBezTo>
                  <a:cubicBezTo>
                    <a:pt x="0" y="12"/>
                    <a:pt x="0" y="12"/>
                    <a:pt x="0" y="12"/>
                  </a:cubicBezTo>
                  <a:cubicBezTo>
                    <a:pt x="0" y="5"/>
                    <a:pt x="5" y="0"/>
                    <a:pt x="11" y="0"/>
                  </a:cubicBezTo>
                  <a:cubicBezTo>
                    <a:pt x="158" y="0"/>
                    <a:pt x="158" y="0"/>
                    <a:pt x="158" y="0"/>
                  </a:cubicBezTo>
                  <a:cubicBezTo>
                    <a:pt x="164" y="0"/>
                    <a:pt x="169" y="5"/>
                    <a:pt x="169" y="12"/>
                  </a:cubicBezTo>
                  <a:cubicBezTo>
                    <a:pt x="169" y="84"/>
                    <a:pt x="169" y="84"/>
                    <a:pt x="169" y="84"/>
                  </a:cubicBezTo>
                  <a:cubicBezTo>
                    <a:pt x="169" y="91"/>
                    <a:pt x="164" y="96"/>
                    <a:pt x="158" y="96"/>
                  </a:cubicBez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sp>
          <p:nvSpPr>
            <p:cNvPr id="64" name="Rectangle 70"/>
            <p:cNvSpPr>
              <a:spLocks noChangeArrowheads="1"/>
            </p:cNvSpPr>
            <p:nvPr/>
          </p:nvSpPr>
          <p:spPr bwMode="auto">
            <a:xfrm>
              <a:off x="7152144" y="3838349"/>
              <a:ext cx="26988" cy="1270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sp>
          <p:nvSpPr>
            <p:cNvPr id="65" name="Freeform 71"/>
            <p:cNvSpPr/>
            <p:nvPr/>
          </p:nvSpPr>
          <p:spPr bwMode="auto">
            <a:xfrm>
              <a:off x="7201357" y="3793899"/>
              <a:ext cx="88900" cy="215900"/>
            </a:xfrm>
            <a:custGeom>
              <a:avLst/>
              <a:gdLst>
                <a:gd name="T0" fmla="*/ 56 w 56"/>
                <a:gd name="T1" fmla="*/ 136 h 136"/>
                <a:gd name="T2" fmla="*/ 0 w 56"/>
                <a:gd name="T3" fmla="*/ 108 h 136"/>
                <a:gd name="T4" fmla="*/ 0 w 56"/>
                <a:gd name="T5" fmla="*/ 28 h 136"/>
                <a:gd name="T6" fmla="*/ 56 w 56"/>
                <a:gd name="T7" fmla="*/ 0 h 136"/>
                <a:gd name="T8" fmla="*/ 56 w 56"/>
                <a:gd name="T9" fmla="*/ 136 h 136"/>
              </a:gdLst>
              <a:ahLst/>
              <a:cxnLst>
                <a:cxn ang="0">
                  <a:pos x="T0" y="T1"/>
                </a:cxn>
                <a:cxn ang="0">
                  <a:pos x="T2" y="T3"/>
                </a:cxn>
                <a:cxn ang="0">
                  <a:pos x="T4" y="T5"/>
                </a:cxn>
                <a:cxn ang="0">
                  <a:pos x="T6" y="T7"/>
                </a:cxn>
                <a:cxn ang="0">
                  <a:pos x="T8" y="T9"/>
                </a:cxn>
              </a:cxnLst>
              <a:rect l="0" t="0" r="r" b="b"/>
              <a:pathLst>
                <a:path w="56" h="136">
                  <a:moveTo>
                    <a:pt x="56" y="136"/>
                  </a:moveTo>
                  <a:lnTo>
                    <a:pt x="0" y="108"/>
                  </a:lnTo>
                  <a:lnTo>
                    <a:pt x="0" y="28"/>
                  </a:lnTo>
                  <a:lnTo>
                    <a:pt x="56" y="0"/>
                  </a:lnTo>
                  <a:lnTo>
                    <a:pt x="56" y="136"/>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sp>
          <p:nvSpPr>
            <p:cNvPr id="66" name="Freeform 72"/>
            <p:cNvSpPr/>
            <p:nvPr/>
          </p:nvSpPr>
          <p:spPr bwMode="auto">
            <a:xfrm>
              <a:off x="6804482" y="4016149"/>
              <a:ext cx="104775" cy="103188"/>
            </a:xfrm>
            <a:custGeom>
              <a:avLst/>
              <a:gdLst>
                <a:gd name="T0" fmla="*/ 21 w 66"/>
                <a:gd name="T1" fmla="*/ 65 h 65"/>
                <a:gd name="T2" fmla="*/ 0 w 66"/>
                <a:gd name="T3" fmla="*/ 65 h 65"/>
                <a:gd name="T4" fmla="*/ 45 w 66"/>
                <a:gd name="T5" fmla="*/ 0 h 65"/>
                <a:gd name="T6" fmla="*/ 66 w 66"/>
                <a:gd name="T7" fmla="*/ 0 h 65"/>
                <a:gd name="T8" fmla="*/ 21 w 66"/>
                <a:gd name="T9" fmla="*/ 65 h 65"/>
              </a:gdLst>
              <a:ahLst/>
              <a:cxnLst>
                <a:cxn ang="0">
                  <a:pos x="T0" y="T1"/>
                </a:cxn>
                <a:cxn ang="0">
                  <a:pos x="T2" y="T3"/>
                </a:cxn>
                <a:cxn ang="0">
                  <a:pos x="T4" y="T5"/>
                </a:cxn>
                <a:cxn ang="0">
                  <a:pos x="T6" y="T7"/>
                </a:cxn>
                <a:cxn ang="0">
                  <a:pos x="T8" y="T9"/>
                </a:cxn>
              </a:cxnLst>
              <a:rect l="0" t="0" r="r" b="b"/>
              <a:pathLst>
                <a:path w="66" h="65">
                  <a:moveTo>
                    <a:pt x="21" y="65"/>
                  </a:moveTo>
                  <a:lnTo>
                    <a:pt x="0" y="65"/>
                  </a:lnTo>
                  <a:lnTo>
                    <a:pt x="45" y="0"/>
                  </a:lnTo>
                  <a:lnTo>
                    <a:pt x="66" y="0"/>
                  </a:lnTo>
                  <a:lnTo>
                    <a:pt x="21" y="65"/>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sp>
          <p:nvSpPr>
            <p:cNvPr id="67" name="Freeform 73"/>
            <p:cNvSpPr/>
            <p:nvPr/>
          </p:nvSpPr>
          <p:spPr bwMode="auto">
            <a:xfrm>
              <a:off x="7026732" y="4016149"/>
              <a:ext cx="103188" cy="103188"/>
            </a:xfrm>
            <a:custGeom>
              <a:avLst/>
              <a:gdLst>
                <a:gd name="T0" fmla="*/ 44 w 65"/>
                <a:gd name="T1" fmla="*/ 65 h 65"/>
                <a:gd name="T2" fmla="*/ 65 w 65"/>
                <a:gd name="T3" fmla="*/ 65 h 65"/>
                <a:gd name="T4" fmla="*/ 21 w 65"/>
                <a:gd name="T5" fmla="*/ 0 h 65"/>
                <a:gd name="T6" fmla="*/ 0 w 65"/>
                <a:gd name="T7" fmla="*/ 0 h 65"/>
                <a:gd name="T8" fmla="*/ 44 w 65"/>
                <a:gd name="T9" fmla="*/ 65 h 65"/>
              </a:gdLst>
              <a:ahLst/>
              <a:cxnLst>
                <a:cxn ang="0">
                  <a:pos x="T0" y="T1"/>
                </a:cxn>
                <a:cxn ang="0">
                  <a:pos x="T2" y="T3"/>
                </a:cxn>
                <a:cxn ang="0">
                  <a:pos x="T4" y="T5"/>
                </a:cxn>
                <a:cxn ang="0">
                  <a:pos x="T6" y="T7"/>
                </a:cxn>
                <a:cxn ang="0">
                  <a:pos x="T8" y="T9"/>
                </a:cxn>
              </a:cxnLst>
              <a:rect l="0" t="0" r="r" b="b"/>
              <a:pathLst>
                <a:path w="65" h="65">
                  <a:moveTo>
                    <a:pt x="44" y="65"/>
                  </a:moveTo>
                  <a:lnTo>
                    <a:pt x="65" y="65"/>
                  </a:lnTo>
                  <a:lnTo>
                    <a:pt x="21" y="0"/>
                  </a:lnTo>
                  <a:lnTo>
                    <a:pt x="0" y="0"/>
                  </a:lnTo>
                  <a:lnTo>
                    <a:pt x="44" y="65"/>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grpSp>
      <p:sp>
        <p:nvSpPr>
          <p:cNvPr id="68" name="Oval 74"/>
          <p:cNvSpPr>
            <a:spLocks noChangeArrowheads="1"/>
          </p:cNvSpPr>
          <p:nvPr/>
        </p:nvSpPr>
        <p:spPr bwMode="auto">
          <a:xfrm>
            <a:off x="6687414" y="4177601"/>
            <a:ext cx="786078" cy="784940"/>
          </a:xfrm>
          <a:prstGeom prst="ellipse">
            <a:avLst/>
          </a:prstGeom>
          <a:solidFill>
            <a:schemeClr val="tx1">
              <a:lumMod val="75000"/>
              <a:lumOff val="25000"/>
            </a:schemeClr>
          </a:solidFill>
          <a:ln>
            <a:noFill/>
          </a:ln>
        </p:spPr>
        <p:txBody>
          <a:bodyPr vert="horz" wrap="square" lIns="91440" tIns="45720" rIns="91440" bIns="45720" numCol="1" anchor="t" anchorCtr="0" compatLnSpc="1"/>
          <a:lstStyle/>
          <a:p>
            <a:endParaRPr lang="zh-CN" altLang="en-US">
              <a:solidFill>
                <a:schemeClr val="tx1">
                  <a:lumMod val="75000"/>
                  <a:lumOff val="25000"/>
                </a:schemeClr>
              </a:solidFill>
              <a:effectLst>
                <a:outerShdw blurRad="38100" dist="38100" dir="2700000" algn="tl">
                  <a:srgbClr val="000000">
                    <a:alpha val="43137"/>
                  </a:srgbClr>
                </a:outerShdw>
              </a:effectLst>
            </a:endParaRPr>
          </a:p>
        </p:txBody>
      </p:sp>
      <p:grpSp>
        <p:nvGrpSpPr>
          <p:cNvPr id="69" name="组合 68"/>
          <p:cNvGrpSpPr/>
          <p:nvPr/>
        </p:nvGrpSpPr>
        <p:grpSpPr>
          <a:xfrm>
            <a:off x="6880805" y="4326626"/>
            <a:ext cx="408396" cy="437975"/>
            <a:chOff x="8471357" y="3524024"/>
            <a:chExt cx="569912" cy="611188"/>
          </a:xfrm>
          <a:solidFill>
            <a:schemeClr val="bg1"/>
          </a:solidFill>
        </p:grpSpPr>
        <p:sp>
          <p:nvSpPr>
            <p:cNvPr id="70" name="Rectangle 75"/>
            <p:cNvSpPr>
              <a:spLocks noChangeArrowheads="1"/>
            </p:cNvSpPr>
            <p:nvPr/>
          </p:nvSpPr>
          <p:spPr bwMode="auto">
            <a:xfrm>
              <a:off x="8733294" y="3524024"/>
              <a:ext cx="23813" cy="7143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sp>
          <p:nvSpPr>
            <p:cNvPr id="71" name="Freeform 76"/>
            <p:cNvSpPr>
              <a:spLocks noEditPoints="1"/>
            </p:cNvSpPr>
            <p:nvPr/>
          </p:nvSpPr>
          <p:spPr bwMode="auto">
            <a:xfrm>
              <a:off x="8501519" y="3612924"/>
              <a:ext cx="496888" cy="496888"/>
            </a:xfrm>
            <a:custGeom>
              <a:avLst/>
              <a:gdLst>
                <a:gd name="T0" fmla="*/ 0 w 257"/>
                <a:gd name="T1" fmla="*/ 129 h 257"/>
                <a:gd name="T2" fmla="*/ 257 w 257"/>
                <a:gd name="T3" fmla="*/ 129 h 257"/>
                <a:gd name="T4" fmla="*/ 227 w 257"/>
                <a:gd name="T5" fmla="*/ 66 h 257"/>
                <a:gd name="T6" fmla="*/ 212 w 257"/>
                <a:gd name="T7" fmla="*/ 96 h 257"/>
                <a:gd name="T8" fmla="*/ 227 w 257"/>
                <a:gd name="T9" fmla="*/ 66 h 257"/>
                <a:gd name="T10" fmla="*/ 199 w 257"/>
                <a:gd name="T11" fmla="*/ 54 h 257"/>
                <a:gd name="T12" fmla="*/ 218 w 257"/>
                <a:gd name="T13" fmla="*/ 54 h 257"/>
                <a:gd name="T14" fmla="*/ 200 w 257"/>
                <a:gd name="T15" fmla="*/ 161 h 257"/>
                <a:gd name="T16" fmla="*/ 158 w 257"/>
                <a:gd name="T17" fmla="*/ 192 h 257"/>
                <a:gd name="T18" fmla="*/ 161 w 257"/>
                <a:gd name="T19" fmla="*/ 149 h 257"/>
                <a:gd name="T20" fmla="*/ 161 w 257"/>
                <a:gd name="T21" fmla="*/ 108 h 257"/>
                <a:gd name="T22" fmla="*/ 203 w 257"/>
                <a:gd name="T23" fmla="*/ 129 h 257"/>
                <a:gd name="T24" fmla="*/ 161 w 257"/>
                <a:gd name="T25" fmla="*/ 149 h 257"/>
                <a:gd name="T26" fmla="*/ 156 w 257"/>
                <a:gd name="T27" fmla="*/ 54 h 257"/>
                <a:gd name="T28" fmla="*/ 186 w 257"/>
                <a:gd name="T29" fmla="*/ 54 h 257"/>
                <a:gd name="T30" fmla="*/ 107 w 257"/>
                <a:gd name="T31" fmla="*/ 129 h 257"/>
                <a:gd name="T32" fmla="*/ 149 w 257"/>
                <a:gd name="T33" fmla="*/ 108 h 257"/>
                <a:gd name="T34" fmla="*/ 149 w 257"/>
                <a:gd name="T35" fmla="*/ 149 h 257"/>
                <a:gd name="T36" fmla="*/ 149 w 257"/>
                <a:gd name="T37" fmla="*/ 161 h 257"/>
                <a:gd name="T38" fmla="*/ 111 w 257"/>
                <a:gd name="T39" fmla="*/ 192 h 257"/>
                <a:gd name="T40" fmla="*/ 149 w 257"/>
                <a:gd name="T41" fmla="*/ 161 h 257"/>
                <a:gd name="T42" fmla="*/ 111 w 257"/>
                <a:gd name="T43" fmla="*/ 66 h 257"/>
                <a:gd name="T44" fmla="*/ 149 w 257"/>
                <a:gd name="T45" fmla="*/ 96 h 257"/>
                <a:gd name="T46" fmla="*/ 129 w 257"/>
                <a:gd name="T47" fmla="*/ 12 h 257"/>
                <a:gd name="T48" fmla="*/ 113 w 257"/>
                <a:gd name="T49" fmla="*/ 54 h 257"/>
                <a:gd name="T50" fmla="*/ 112 w 257"/>
                <a:gd name="T51" fmla="*/ 15 h 257"/>
                <a:gd name="T52" fmla="*/ 72 w 257"/>
                <a:gd name="T53" fmla="*/ 54 h 257"/>
                <a:gd name="T54" fmla="*/ 99 w 257"/>
                <a:gd name="T55" fmla="*/ 192 h 257"/>
                <a:gd name="T56" fmla="*/ 57 w 257"/>
                <a:gd name="T57" fmla="*/ 161 h 257"/>
                <a:gd name="T58" fmla="*/ 99 w 257"/>
                <a:gd name="T59" fmla="*/ 192 h 257"/>
                <a:gd name="T60" fmla="*/ 57 w 257"/>
                <a:gd name="T61" fmla="*/ 96 h 257"/>
                <a:gd name="T62" fmla="*/ 99 w 257"/>
                <a:gd name="T63" fmla="*/ 66 h 257"/>
                <a:gd name="T64" fmla="*/ 80 w 257"/>
                <a:gd name="T65" fmla="*/ 23 h 257"/>
                <a:gd name="T66" fmla="*/ 39 w 257"/>
                <a:gd name="T67" fmla="*/ 54 h 257"/>
                <a:gd name="T68" fmla="*/ 14 w 257"/>
                <a:gd name="T69" fmla="*/ 108 h 257"/>
                <a:gd name="T70" fmla="*/ 42 w 257"/>
                <a:gd name="T71" fmla="*/ 129 h 257"/>
                <a:gd name="T72" fmla="*/ 14 w 257"/>
                <a:gd name="T73" fmla="*/ 149 h 257"/>
                <a:gd name="T74" fmla="*/ 14 w 257"/>
                <a:gd name="T75" fmla="*/ 108 h 257"/>
                <a:gd name="T76" fmla="*/ 58 w 257"/>
                <a:gd name="T77" fmla="*/ 203 h 257"/>
                <a:gd name="T78" fmla="*/ 39 w 257"/>
                <a:gd name="T79" fmla="*/ 203 h 257"/>
                <a:gd name="T80" fmla="*/ 101 w 257"/>
                <a:gd name="T81" fmla="*/ 203 h 257"/>
                <a:gd name="T82" fmla="*/ 72 w 257"/>
                <a:gd name="T83" fmla="*/ 203 h 257"/>
                <a:gd name="T84" fmla="*/ 113 w 257"/>
                <a:gd name="T85" fmla="*/ 203 h 257"/>
                <a:gd name="T86" fmla="*/ 129 w 257"/>
                <a:gd name="T87" fmla="*/ 245 h 257"/>
                <a:gd name="T88" fmla="*/ 156 w 257"/>
                <a:gd name="T89" fmla="*/ 203 h 257"/>
                <a:gd name="T90" fmla="*/ 145 w 257"/>
                <a:gd name="T91" fmla="*/ 242 h 257"/>
                <a:gd name="T92" fmla="*/ 199 w 257"/>
                <a:gd name="T93" fmla="*/ 203 h 257"/>
                <a:gd name="T94" fmla="*/ 178 w 257"/>
                <a:gd name="T95" fmla="*/ 234 h 257"/>
                <a:gd name="T96" fmla="*/ 204 w 257"/>
                <a:gd name="T97" fmla="*/ 192 h 257"/>
                <a:gd name="T98" fmla="*/ 241 w 257"/>
                <a:gd name="T99" fmla="*/ 161 h 257"/>
                <a:gd name="T100" fmla="*/ 214 w 257"/>
                <a:gd name="T101" fmla="*/ 149 h 257"/>
                <a:gd name="T102" fmla="*/ 214 w 257"/>
                <a:gd name="T103" fmla="*/ 108 h 257"/>
                <a:gd name="T104" fmla="*/ 245 w 257"/>
                <a:gd name="T105" fmla="*/ 129 h 257"/>
                <a:gd name="T106" fmla="*/ 214 w 257"/>
                <a:gd name="T107" fmla="*/ 149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7" h="257">
                  <a:moveTo>
                    <a:pt x="129" y="0"/>
                  </a:moveTo>
                  <a:cubicBezTo>
                    <a:pt x="58" y="0"/>
                    <a:pt x="0" y="58"/>
                    <a:pt x="0" y="129"/>
                  </a:cubicBezTo>
                  <a:cubicBezTo>
                    <a:pt x="0" y="199"/>
                    <a:pt x="58" y="257"/>
                    <a:pt x="129" y="257"/>
                  </a:cubicBezTo>
                  <a:cubicBezTo>
                    <a:pt x="199" y="257"/>
                    <a:pt x="257" y="199"/>
                    <a:pt x="257" y="129"/>
                  </a:cubicBezTo>
                  <a:cubicBezTo>
                    <a:pt x="257" y="58"/>
                    <a:pt x="199" y="0"/>
                    <a:pt x="129" y="0"/>
                  </a:cubicBezTo>
                  <a:moveTo>
                    <a:pt x="227" y="66"/>
                  </a:moveTo>
                  <a:cubicBezTo>
                    <a:pt x="233" y="75"/>
                    <a:pt x="237" y="85"/>
                    <a:pt x="241" y="96"/>
                  </a:cubicBezTo>
                  <a:cubicBezTo>
                    <a:pt x="212" y="96"/>
                    <a:pt x="212" y="96"/>
                    <a:pt x="212" y="96"/>
                  </a:cubicBezTo>
                  <a:cubicBezTo>
                    <a:pt x="210" y="85"/>
                    <a:pt x="207" y="75"/>
                    <a:pt x="204" y="66"/>
                  </a:cubicBezTo>
                  <a:lnTo>
                    <a:pt x="227" y="66"/>
                  </a:lnTo>
                  <a:close/>
                  <a:moveTo>
                    <a:pt x="218" y="54"/>
                  </a:moveTo>
                  <a:cubicBezTo>
                    <a:pt x="199" y="54"/>
                    <a:pt x="199" y="54"/>
                    <a:pt x="199" y="54"/>
                  </a:cubicBezTo>
                  <a:cubicBezTo>
                    <a:pt x="193" y="42"/>
                    <a:pt x="186" y="31"/>
                    <a:pt x="178" y="23"/>
                  </a:cubicBezTo>
                  <a:cubicBezTo>
                    <a:pt x="193" y="30"/>
                    <a:pt x="207" y="41"/>
                    <a:pt x="218" y="54"/>
                  </a:cubicBezTo>
                  <a:moveTo>
                    <a:pt x="161" y="161"/>
                  </a:moveTo>
                  <a:cubicBezTo>
                    <a:pt x="200" y="161"/>
                    <a:pt x="200" y="161"/>
                    <a:pt x="200" y="161"/>
                  </a:cubicBezTo>
                  <a:cubicBezTo>
                    <a:pt x="198" y="172"/>
                    <a:pt x="195" y="182"/>
                    <a:pt x="191" y="192"/>
                  </a:cubicBezTo>
                  <a:cubicBezTo>
                    <a:pt x="158" y="192"/>
                    <a:pt x="158" y="192"/>
                    <a:pt x="158" y="192"/>
                  </a:cubicBezTo>
                  <a:cubicBezTo>
                    <a:pt x="159" y="181"/>
                    <a:pt x="160" y="171"/>
                    <a:pt x="161" y="161"/>
                  </a:cubicBezTo>
                  <a:moveTo>
                    <a:pt x="161" y="149"/>
                  </a:moveTo>
                  <a:cubicBezTo>
                    <a:pt x="162" y="142"/>
                    <a:pt x="162" y="135"/>
                    <a:pt x="162" y="129"/>
                  </a:cubicBezTo>
                  <a:cubicBezTo>
                    <a:pt x="162" y="122"/>
                    <a:pt x="162" y="115"/>
                    <a:pt x="161" y="108"/>
                  </a:cubicBezTo>
                  <a:cubicBezTo>
                    <a:pt x="202" y="108"/>
                    <a:pt x="202" y="108"/>
                    <a:pt x="202" y="108"/>
                  </a:cubicBezTo>
                  <a:cubicBezTo>
                    <a:pt x="203" y="115"/>
                    <a:pt x="203" y="122"/>
                    <a:pt x="203" y="129"/>
                  </a:cubicBezTo>
                  <a:cubicBezTo>
                    <a:pt x="203" y="136"/>
                    <a:pt x="203" y="142"/>
                    <a:pt x="202" y="149"/>
                  </a:cubicBezTo>
                  <a:lnTo>
                    <a:pt x="161" y="149"/>
                  </a:lnTo>
                  <a:close/>
                  <a:moveTo>
                    <a:pt x="186" y="54"/>
                  </a:moveTo>
                  <a:cubicBezTo>
                    <a:pt x="156" y="54"/>
                    <a:pt x="156" y="54"/>
                    <a:pt x="156" y="54"/>
                  </a:cubicBezTo>
                  <a:cubicBezTo>
                    <a:pt x="154" y="39"/>
                    <a:pt x="150" y="25"/>
                    <a:pt x="145" y="15"/>
                  </a:cubicBezTo>
                  <a:cubicBezTo>
                    <a:pt x="161" y="21"/>
                    <a:pt x="175" y="35"/>
                    <a:pt x="186" y="54"/>
                  </a:cubicBezTo>
                  <a:moveTo>
                    <a:pt x="108" y="149"/>
                  </a:moveTo>
                  <a:cubicBezTo>
                    <a:pt x="108" y="143"/>
                    <a:pt x="107" y="136"/>
                    <a:pt x="107" y="129"/>
                  </a:cubicBezTo>
                  <a:cubicBezTo>
                    <a:pt x="107" y="121"/>
                    <a:pt x="108" y="115"/>
                    <a:pt x="108" y="108"/>
                  </a:cubicBezTo>
                  <a:cubicBezTo>
                    <a:pt x="149" y="108"/>
                    <a:pt x="149" y="108"/>
                    <a:pt x="149" y="108"/>
                  </a:cubicBezTo>
                  <a:cubicBezTo>
                    <a:pt x="150" y="115"/>
                    <a:pt x="150" y="121"/>
                    <a:pt x="150" y="129"/>
                  </a:cubicBezTo>
                  <a:cubicBezTo>
                    <a:pt x="150" y="136"/>
                    <a:pt x="150" y="143"/>
                    <a:pt x="149" y="149"/>
                  </a:cubicBezTo>
                  <a:lnTo>
                    <a:pt x="108" y="149"/>
                  </a:lnTo>
                  <a:close/>
                  <a:moveTo>
                    <a:pt x="149" y="161"/>
                  </a:moveTo>
                  <a:cubicBezTo>
                    <a:pt x="148" y="172"/>
                    <a:pt x="147" y="183"/>
                    <a:pt x="146" y="192"/>
                  </a:cubicBezTo>
                  <a:cubicBezTo>
                    <a:pt x="111" y="192"/>
                    <a:pt x="111" y="192"/>
                    <a:pt x="111" y="192"/>
                  </a:cubicBezTo>
                  <a:cubicBezTo>
                    <a:pt x="110" y="183"/>
                    <a:pt x="109" y="172"/>
                    <a:pt x="108" y="161"/>
                  </a:cubicBezTo>
                  <a:lnTo>
                    <a:pt x="149" y="161"/>
                  </a:lnTo>
                  <a:close/>
                  <a:moveTo>
                    <a:pt x="108" y="96"/>
                  </a:moveTo>
                  <a:cubicBezTo>
                    <a:pt x="109" y="85"/>
                    <a:pt x="110" y="75"/>
                    <a:pt x="111" y="66"/>
                  </a:cubicBezTo>
                  <a:cubicBezTo>
                    <a:pt x="146" y="66"/>
                    <a:pt x="146" y="66"/>
                    <a:pt x="146" y="66"/>
                  </a:cubicBezTo>
                  <a:cubicBezTo>
                    <a:pt x="147" y="75"/>
                    <a:pt x="148" y="85"/>
                    <a:pt x="149" y="96"/>
                  </a:cubicBezTo>
                  <a:lnTo>
                    <a:pt x="108" y="96"/>
                  </a:lnTo>
                  <a:close/>
                  <a:moveTo>
                    <a:pt x="129" y="12"/>
                  </a:moveTo>
                  <a:cubicBezTo>
                    <a:pt x="132" y="12"/>
                    <a:pt x="139" y="26"/>
                    <a:pt x="144" y="54"/>
                  </a:cubicBezTo>
                  <a:cubicBezTo>
                    <a:pt x="113" y="54"/>
                    <a:pt x="113" y="54"/>
                    <a:pt x="113" y="54"/>
                  </a:cubicBezTo>
                  <a:cubicBezTo>
                    <a:pt x="118" y="26"/>
                    <a:pt x="125" y="12"/>
                    <a:pt x="129" y="12"/>
                  </a:cubicBezTo>
                  <a:moveTo>
                    <a:pt x="112" y="15"/>
                  </a:moveTo>
                  <a:cubicBezTo>
                    <a:pt x="107" y="25"/>
                    <a:pt x="104" y="39"/>
                    <a:pt x="101" y="54"/>
                  </a:cubicBezTo>
                  <a:cubicBezTo>
                    <a:pt x="72" y="54"/>
                    <a:pt x="72" y="54"/>
                    <a:pt x="72" y="54"/>
                  </a:cubicBezTo>
                  <a:cubicBezTo>
                    <a:pt x="82" y="35"/>
                    <a:pt x="96" y="21"/>
                    <a:pt x="112" y="15"/>
                  </a:cubicBezTo>
                  <a:moveTo>
                    <a:pt x="99" y="192"/>
                  </a:moveTo>
                  <a:cubicBezTo>
                    <a:pt x="66" y="192"/>
                    <a:pt x="66" y="192"/>
                    <a:pt x="66" y="192"/>
                  </a:cubicBezTo>
                  <a:cubicBezTo>
                    <a:pt x="62" y="182"/>
                    <a:pt x="59" y="172"/>
                    <a:pt x="57" y="161"/>
                  </a:cubicBezTo>
                  <a:cubicBezTo>
                    <a:pt x="97" y="161"/>
                    <a:pt x="97" y="161"/>
                    <a:pt x="97" y="161"/>
                  </a:cubicBezTo>
                  <a:cubicBezTo>
                    <a:pt x="97" y="171"/>
                    <a:pt x="98" y="181"/>
                    <a:pt x="99" y="192"/>
                  </a:cubicBezTo>
                  <a:moveTo>
                    <a:pt x="97" y="96"/>
                  </a:moveTo>
                  <a:cubicBezTo>
                    <a:pt x="57" y="96"/>
                    <a:pt x="57" y="96"/>
                    <a:pt x="57" y="96"/>
                  </a:cubicBezTo>
                  <a:cubicBezTo>
                    <a:pt x="59" y="85"/>
                    <a:pt x="62" y="75"/>
                    <a:pt x="66" y="66"/>
                  </a:cubicBezTo>
                  <a:cubicBezTo>
                    <a:pt x="99" y="66"/>
                    <a:pt x="99" y="66"/>
                    <a:pt x="99" y="66"/>
                  </a:cubicBezTo>
                  <a:cubicBezTo>
                    <a:pt x="98" y="76"/>
                    <a:pt x="97" y="86"/>
                    <a:pt x="97" y="96"/>
                  </a:cubicBezTo>
                  <a:moveTo>
                    <a:pt x="80" y="23"/>
                  </a:moveTo>
                  <a:cubicBezTo>
                    <a:pt x="71" y="31"/>
                    <a:pt x="64" y="42"/>
                    <a:pt x="58" y="54"/>
                  </a:cubicBezTo>
                  <a:cubicBezTo>
                    <a:pt x="39" y="54"/>
                    <a:pt x="39" y="54"/>
                    <a:pt x="39" y="54"/>
                  </a:cubicBezTo>
                  <a:cubicBezTo>
                    <a:pt x="50" y="41"/>
                    <a:pt x="64" y="30"/>
                    <a:pt x="80" y="23"/>
                  </a:cubicBezTo>
                  <a:moveTo>
                    <a:pt x="14" y="108"/>
                  </a:moveTo>
                  <a:cubicBezTo>
                    <a:pt x="43" y="108"/>
                    <a:pt x="43" y="108"/>
                    <a:pt x="43" y="108"/>
                  </a:cubicBezTo>
                  <a:cubicBezTo>
                    <a:pt x="43" y="115"/>
                    <a:pt x="42" y="122"/>
                    <a:pt x="42" y="129"/>
                  </a:cubicBezTo>
                  <a:cubicBezTo>
                    <a:pt x="42" y="136"/>
                    <a:pt x="43" y="142"/>
                    <a:pt x="43" y="149"/>
                  </a:cubicBezTo>
                  <a:cubicBezTo>
                    <a:pt x="14" y="149"/>
                    <a:pt x="14" y="149"/>
                    <a:pt x="14" y="149"/>
                  </a:cubicBezTo>
                  <a:cubicBezTo>
                    <a:pt x="13" y="142"/>
                    <a:pt x="12" y="136"/>
                    <a:pt x="12" y="129"/>
                  </a:cubicBezTo>
                  <a:cubicBezTo>
                    <a:pt x="12" y="122"/>
                    <a:pt x="13" y="115"/>
                    <a:pt x="14" y="108"/>
                  </a:cubicBezTo>
                  <a:moveTo>
                    <a:pt x="39" y="203"/>
                  </a:moveTo>
                  <a:cubicBezTo>
                    <a:pt x="58" y="203"/>
                    <a:pt x="58" y="203"/>
                    <a:pt x="58" y="203"/>
                  </a:cubicBezTo>
                  <a:cubicBezTo>
                    <a:pt x="64" y="215"/>
                    <a:pt x="71" y="226"/>
                    <a:pt x="80" y="234"/>
                  </a:cubicBezTo>
                  <a:cubicBezTo>
                    <a:pt x="64" y="227"/>
                    <a:pt x="50" y="217"/>
                    <a:pt x="39" y="203"/>
                  </a:cubicBezTo>
                  <a:moveTo>
                    <a:pt x="72" y="203"/>
                  </a:moveTo>
                  <a:cubicBezTo>
                    <a:pt x="101" y="203"/>
                    <a:pt x="101" y="203"/>
                    <a:pt x="101" y="203"/>
                  </a:cubicBezTo>
                  <a:cubicBezTo>
                    <a:pt x="104" y="219"/>
                    <a:pt x="107" y="232"/>
                    <a:pt x="112" y="242"/>
                  </a:cubicBezTo>
                  <a:cubicBezTo>
                    <a:pt x="96" y="236"/>
                    <a:pt x="82" y="223"/>
                    <a:pt x="72" y="203"/>
                  </a:cubicBezTo>
                  <a:moveTo>
                    <a:pt x="129" y="245"/>
                  </a:moveTo>
                  <a:cubicBezTo>
                    <a:pt x="125" y="245"/>
                    <a:pt x="118" y="231"/>
                    <a:pt x="113" y="203"/>
                  </a:cubicBezTo>
                  <a:cubicBezTo>
                    <a:pt x="144" y="203"/>
                    <a:pt x="144" y="203"/>
                    <a:pt x="144" y="203"/>
                  </a:cubicBezTo>
                  <a:cubicBezTo>
                    <a:pt x="139" y="231"/>
                    <a:pt x="132" y="245"/>
                    <a:pt x="129" y="245"/>
                  </a:cubicBezTo>
                  <a:moveTo>
                    <a:pt x="145" y="242"/>
                  </a:moveTo>
                  <a:cubicBezTo>
                    <a:pt x="150" y="232"/>
                    <a:pt x="154" y="219"/>
                    <a:pt x="156" y="203"/>
                  </a:cubicBezTo>
                  <a:cubicBezTo>
                    <a:pt x="186" y="203"/>
                    <a:pt x="186" y="203"/>
                    <a:pt x="186" y="203"/>
                  </a:cubicBezTo>
                  <a:cubicBezTo>
                    <a:pt x="175" y="223"/>
                    <a:pt x="161" y="236"/>
                    <a:pt x="145" y="242"/>
                  </a:cubicBezTo>
                  <a:moveTo>
                    <a:pt x="178" y="234"/>
                  </a:moveTo>
                  <a:cubicBezTo>
                    <a:pt x="186" y="226"/>
                    <a:pt x="193" y="215"/>
                    <a:pt x="199" y="203"/>
                  </a:cubicBezTo>
                  <a:cubicBezTo>
                    <a:pt x="218" y="203"/>
                    <a:pt x="218" y="203"/>
                    <a:pt x="218" y="203"/>
                  </a:cubicBezTo>
                  <a:cubicBezTo>
                    <a:pt x="207" y="217"/>
                    <a:pt x="193" y="227"/>
                    <a:pt x="178" y="234"/>
                  </a:cubicBezTo>
                  <a:moveTo>
                    <a:pt x="227" y="192"/>
                  </a:moveTo>
                  <a:cubicBezTo>
                    <a:pt x="204" y="192"/>
                    <a:pt x="204" y="192"/>
                    <a:pt x="204" y="192"/>
                  </a:cubicBezTo>
                  <a:cubicBezTo>
                    <a:pt x="207" y="182"/>
                    <a:pt x="210" y="172"/>
                    <a:pt x="212" y="161"/>
                  </a:cubicBezTo>
                  <a:cubicBezTo>
                    <a:pt x="241" y="161"/>
                    <a:pt x="241" y="161"/>
                    <a:pt x="241" y="161"/>
                  </a:cubicBezTo>
                  <a:cubicBezTo>
                    <a:pt x="237" y="172"/>
                    <a:pt x="233" y="182"/>
                    <a:pt x="227" y="192"/>
                  </a:cubicBezTo>
                  <a:moveTo>
                    <a:pt x="214" y="149"/>
                  </a:moveTo>
                  <a:cubicBezTo>
                    <a:pt x="215" y="142"/>
                    <a:pt x="215" y="136"/>
                    <a:pt x="215" y="129"/>
                  </a:cubicBezTo>
                  <a:cubicBezTo>
                    <a:pt x="215" y="122"/>
                    <a:pt x="215" y="115"/>
                    <a:pt x="214" y="108"/>
                  </a:cubicBezTo>
                  <a:cubicBezTo>
                    <a:pt x="243" y="108"/>
                    <a:pt x="243" y="108"/>
                    <a:pt x="243" y="108"/>
                  </a:cubicBezTo>
                  <a:cubicBezTo>
                    <a:pt x="245" y="115"/>
                    <a:pt x="245" y="122"/>
                    <a:pt x="245" y="129"/>
                  </a:cubicBezTo>
                  <a:cubicBezTo>
                    <a:pt x="245" y="136"/>
                    <a:pt x="245" y="142"/>
                    <a:pt x="243" y="149"/>
                  </a:cubicBezTo>
                  <a:lnTo>
                    <a:pt x="214" y="149"/>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sp>
          <p:nvSpPr>
            <p:cNvPr id="72" name="Freeform 77"/>
            <p:cNvSpPr/>
            <p:nvPr/>
          </p:nvSpPr>
          <p:spPr bwMode="auto">
            <a:xfrm>
              <a:off x="8968244" y="3601812"/>
              <a:ext cx="73025" cy="125413"/>
            </a:xfrm>
            <a:custGeom>
              <a:avLst/>
              <a:gdLst>
                <a:gd name="T0" fmla="*/ 19 w 38"/>
                <a:gd name="T1" fmla="*/ 0 h 65"/>
                <a:gd name="T2" fmla="*/ 19 w 38"/>
                <a:gd name="T3" fmla="*/ 0 h 65"/>
                <a:gd name="T4" fmla="*/ 1 w 38"/>
                <a:gd name="T5" fmla="*/ 33 h 65"/>
                <a:gd name="T6" fmla="*/ 0 w 38"/>
                <a:gd name="T7" fmla="*/ 33 h 65"/>
                <a:gd name="T8" fmla="*/ 19 w 38"/>
                <a:gd name="T9" fmla="*/ 65 h 65"/>
                <a:gd name="T10" fmla="*/ 19 w 38"/>
                <a:gd name="T11" fmla="*/ 65 h 65"/>
                <a:gd name="T12" fmla="*/ 38 w 38"/>
                <a:gd name="T13" fmla="*/ 33 h 65"/>
                <a:gd name="T14" fmla="*/ 38 w 38"/>
                <a:gd name="T15" fmla="*/ 33 h 65"/>
                <a:gd name="T16" fmla="*/ 19 w 38"/>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65">
                  <a:moveTo>
                    <a:pt x="19" y="0"/>
                  </a:moveTo>
                  <a:cubicBezTo>
                    <a:pt x="19" y="0"/>
                    <a:pt x="19" y="0"/>
                    <a:pt x="19" y="0"/>
                  </a:cubicBezTo>
                  <a:cubicBezTo>
                    <a:pt x="19" y="18"/>
                    <a:pt x="13" y="33"/>
                    <a:pt x="1" y="33"/>
                  </a:cubicBezTo>
                  <a:cubicBezTo>
                    <a:pt x="0" y="33"/>
                    <a:pt x="0" y="33"/>
                    <a:pt x="0" y="33"/>
                  </a:cubicBezTo>
                  <a:cubicBezTo>
                    <a:pt x="13" y="33"/>
                    <a:pt x="19" y="47"/>
                    <a:pt x="19" y="65"/>
                  </a:cubicBezTo>
                  <a:cubicBezTo>
                    <a:pt x="19" y="65"/>
                    <a:pt x="19" y="65"/>
                    <a:pt x="19" y="65"/>
                  </a:cubicBezTo>
                  <a:cubicBezTo>
                    <a:pt x="19" y="47"/>
                    <a:pt x="25" y="33"/>
                    <a:pt x="38" y="33"/>
                  </a:cubicBezTo>
                  <a:cubicBezTo>
                    <a:pt x="38" y="33"/>
                    <a:pt x="38" y="33"/>
                    <a:pt x="38" y="33"/>
                  </a:cubicBezTo>
                  <a:cubicBezTo>
                    <a:pt x="25" y="33"/>
                    <a:pt x="19" y="18"/>
                    <a:pt x="19" y="0"/>
                  </a:cubicBez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sp>
          <p:nvSpPr>
            <p:cNvPr id="73" name="Freeform 78"/>
            <p:cNvSpPr/>
            <p:nvPr/>
          </p:nvSpPr>
          <p:spPr bwMode="auto">
            <a:xfrm>
              <a:off x="8471357" y="4009799"/>
              <a:ext cx="73025" cy="125413"/>
            </a:xfrm>
            <a:custGeom>
              <a:avLst/>
              <a:gdLst>
                <a:gd name="T0" fmla="*/ 19 w 38"/>
                <a:gd name="T1" fmla="*/ 0 h 65"/>
                <a:gd name="T2" fmla="*/ 19 w 38"/>
                <a:gd name="T3" fmla="*/ 0 h 65"/>
                <a:gd name="T4" fmla="*/ 0 w 38"/>
                <a:gd name="T5" fmla="*/ 32 h 65"/>
                <a:gd name="T6" fmla="*/ 0 w 38"/>
                <a:gd name="T7" fmla="*/ 32 h 65"/>
                <a:gd name="T8" fmla="*/ 19 w 38"/>
                <a:gd name="T9" fmla="*/ 65 h 65"/>
                <a:gd name="T10" fmla="*/ 19 w 38"/>
                <a:gd name="T11" fmla="*/ 65 h 65"/>
                <a:gd name="T12" fmla="*/ 37 w 38"/>
                <a:gd name="T13" fmla="*/ 32 h 65"/>
                <a:gd name="T14" fmla="*/ 38 w 38"/>
                <a:gd name="T15" fmla="*/ 32 h 65"/>
                <a:gd name="T16" fmla="*/ 19 w 38"/>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65">
                  <a:moveTo>
                    <a:pt x="19" y="0"/>
                  </a:moveTo>
                  <a:cubicBezTo>
                    <a:pt x="19" y="0"/>
                    <a:pt x="19" y="0"/>
                    <a:pt x="19" y="0"/>
                  </a:cubicBezTo>
                  <a:cubicBezTo>
                    <a:pt x="19" y="18"/>
                    <a:pt x="13" y="32"/>
                    <a:pt x="0" y="32"/>
                  </a:cubicBezTo>
                  <a:cubicBezTo>
                    <a:pt x="0" y="32"/>
                    <a:pt x="0" y="32"/>
                    <a:pt x="0" y="32"/>
                  </a:cubicBezTo>
                  <a:cubicBezTo>
                    <a:pt x="13" y="32"/>
                    <a:pt x="19" y="47"/>
                    <a:pt x="19" y="65"/>
                  </a:cubicBezTo>
                  <a:cubicBezTo>
                    <a:pt x="19" y="65"/>
                    <a:pt x="19" y="65"/>
                    <a:pt x="19" y="65"/>
                  </a:cubicBezTo>
                  <a:cubicBezTo>
                    <a:pt x="19" y="47"/>
                    <a:pt x="25" y="32"/>
                    <a:pt x="37" y="32"/>
                  </a:cubicBezTo>
                  <a:cubicBezTo>
                    <a:pt x="38" y="32"/>
                    <a:pt x="38" y="32"/>
                    <a:pt x="38" y="32"/>
                  </a:cubicBezTo>
                  <a:cubicBezTo>
                    <a:pt x="25" y="32"/>
                    <a:pt x="19" y="18"/>
                    <a:pt x="19" y="0"/>
                  </a:cubicBez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grpSp>
      <p:sp>
        <p:nvSpPr>
          <p:cNvPr id="74" name="文本框 73"/>
          <p:cNvSpPr txBox="1"/>
          <p:nvPr/>
        </p:nvSpPr>
        <p:spPr>
          <a:xfrm>
            <a:off x="7566774" y="2497021"/>
            <a:ext cx="3331822" cy="553998"/>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75" name="文本框 74"/>
          <p:cNvSpPr txBox="1"/>
          <p:nvPr/>
        </p:nvSpPr>
        <p:spPr>
          <a:xfrm>
            <a:off x="7580221" y="2188323"/>
            <a:ext cx="1359748" cy="338554"/>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76" name="TextBox 38"/>
          <p:cNvSpPr txBox="1"/>
          <p:nvPr/>
        </p:nvSpPr>
        <p:spPr>
          <a:xfrm>
            <a:off x="7667011" y="3086220"/>
            <a:ext cx="3231585" cy="738664"/>
          </a:xfrm>
          <a:prstGeom prst="rect">
            <a:avLst/>
          </a:prstGeom>
          <a:noFill/>
        </p:spPr>
        <p:txBody>
          <a:bodyPr wrap="square" lIns="0" tIns="0" rIns="0" bIns="0" rtlCol="0">
            <a:spAutoFit/>
          </a:bodyPr>
          <a:lstStyle/>
          <a:p>
            <a:pPr algn="just"/>
            <a:r>
              <a:rPr lang="en-US" sz="1200" dirty="0">
                <a:solidFill>
                  <a:schemeClr val="tx1">
                    <a:lumMod val="75000"/>
                    <a:lumOff val="25000"/>
                  </a:schemeClr>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r>
              <a:rPr lang="en-US" altLang="zh-CN" sz="1200" dirty="0">
                <a:solidFill>
                  <a:schemeClr val="tx1">
                    <a:lumMod val="75000"/>
                    <a:lumOff val="25000"/>
                  </a:schemeClr>
                </a:solidFill>
                <a:latin typeface="Arial" panose="020B0604020202020204" pitchFamily="34" charset="0"/>
                <a:cs typeface="Arial" panose="020B0604020202020204" pitchFamily="34" charset="0"/>
              </a:rPr>
              <a:t> </a:t>
            </a:r>
            <a:endParaRPr lang="en-US" sz="12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77" name="文本框 76"/>
          <p:cNvSpPr txBox="1"/>
          <p:nvPr/>
        </p:nvSpPr>
        <p:spPr>
          <a:xfrm>
            <a:off x="7566774" y="4486299"/>
            <a:ext cx="3331822" cy="553998"/>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78" name="文本框 77"/>
          <p:cNvSpPr txBox="1"/>
          <p:nvPr/>
        </p:nvSpPr>
        <p:spPr>
          <a:xfrm>
            <a:off x="7580221" y="4177601"/>
            <a:ext cx="1359748" cy="338554"/>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79" name="TextBox 38"/>
          <p:cNvSpPr txBox="1"/>
          <p:nvPr/>
        </p:nvSpPr>
        <p:spPr>
          <a:xfrm>
            <a:off x="7667011" y="5075498"/>
            <a:ext cx="3231585" cy="738664"/>
          </a:xfrm>
          <a:prstGeom prst="rect">
            <a:avLst/>
          </a:prstGeom>
          <a:noFill/>
        </p:spPr>
        <p:txBody>
          <a:bodyPr wrap="square" lIns="0" tIns="0" rIns="0" bIns="0" rtlCol="0">
            <a:spAutoFit/>
          </a:bodyPr>
          <a:lstStyle/>
          <a:p>
            <a:pPr algn="just"/>
            <a:r>
              <a:rPr lang="en-US" sz="1200" dirty="0">
                <a:solidFill>
                  <a:schemeClr val="tx1">
                    <a:lumMod val="75000"/>
                    <a:lumOff val="25000"/>
                  </a:schemeClr>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r>
              <a:rPr lang="en-US" altLang="zh-CN" sz="1200" dirty="0">
                <a:solidFill>
                  <a:schemeClr val="tx1">
                    <a:lumMod val="75000"/>
                    <a:lumOff val="25000"/>
                  </a:schemeClr>
                </a:solidFill>
                <a:latin typeface="Arial" panose="020B0604020202020204" pitchFamily="34" charset="0"/>
                <a:cs typeface="Arial" panose="020B0604020202020204" pitchFamily="34" charset="0"/>
              </a:rPr>
              <a:t> </a:t>
            </a:r>
            <a:endParaRPr lang="en-US" sz="1200" dirty="0">
              <a:solidFill>
                <a:schemeClr val="tx1">
                  <a:lumMod val="75000"/>
                  <a:lumOff val="25000"/>
                </a:schemeClr>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sp>
        <p:nvSpPr>
          <p:cNvPr id="54" name="文本框 53"/>
          <p:cNvSpPr txBox="1"/>
          <p:nvPr/>
        </p:nvSpPr>
        <p:spPr>
          <a:xfrm>
            <a:off x="668210" y="302224"/>
            <a:ext cx="4959929" cy="369332"/>
          </a:xfrm>
          <a:prstGeom prst="rect">
            <a:avLst/>
          </a:prstGeom>
          <a:noFill/>
        </p:spPr>
        <p:txBody>
          <a:bodyPr wrap="square" rtlCol="0">
            <a:spAutoFit/>
          </a:bodyPr>
          <a:lstStyle/>
          <a:p>
            <a:pPr algn="ct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选题的背景与意义</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637121" y="642542"/>
            <a:ext cx="5022106" cy="276999"/>
          </a:xfrm>
          <a:prstGeom prst="snip1Rect">
            <a:avLst>
              <a:gd name="adj" fmla="val 0"/>
            </a:avLst>
          </a:prstGeom>
          <a:noFill/>
          <a:ln w="28575">
            <a:noFill/>
          </a:ln>
        </p:spPr>
        <p:txBody>
          <a:bodyPr wrap="square" rtlCol="0">
            <a:spAutoFit/>
          </a:bodyPr>
          <a:lstStyle/>
          <a:p>
            <a:pPr algn="ctr"/>
            <a:r>
              <a:rPr lang="en-US" altLang="zh-CN" sz="1200"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200" dirty="0">
              <a:ln>
                <a:solidFill>
                  <a:srgbClr val="00762F"/>
                </a:solidFill>
              </a:ln>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44" name="组合 43"/>
          <p:cNvGrpSpPr/>
          <p:nvPr/>
        </p:nvGrpSpPr>
        <p:grpSpPr>
          <a:xfrm>
            <a:off x="1424206" y="291129"/>
            <a:ext cx="576044" cy="628412"/>
            <a:chOff x="4038591" y="819153"/>
            <a:chExt cx="838194" cy="914404"/>
          </a:xfrm>
        </p:grpSpPr>
        <p:sp>
          <p:nvSpPr>
            <p:cNvPr id="45" name="Freeform 11"/>
            <p:cNvSpPr>
              <a:spLocks noEditPoints="1"/>
            </p:cNvSpPr>
            <p:nvPr/>
          </p:nvSpPr>
          <p:spPr bwMode="auto">
            <a:xfrm>
              <a:off x="4223844" y="1035942"/>
              <a:ext cx="455541" cy="697615"/>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6" name="Freeform 12"/>
            <p:cNvSpPr/>
            <p:nvPr/>
          </p:nvSpPr>
          <p:spPr bwMode="auto">
            <a:xfrm>
              <a:off x="4415172" y="819153"/>
              <a:ext cx="36443" cy="183437"/>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7" name="Freeform 13"/>
            <p:cNvSpPr/>
            <p:nvPr/>
          </p:nvSpPr>
          <p:spPr bwMode="auto">
            <a:xfrm>
              <a:off x="4658127" y="935886"/>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8" name="Freeform 14"/>
            <p:cNvSpPr/>
            <p:nvPr/>
          </p:nvSpPr>
          <p:spPr bwMode="auto">
            <a:xfrm>
              <a:off x="4737086" y="1169349"/>
              <a:ext cx="139699"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9" name="Freeform 15"/>
            <p:cNvSpPr/>
            <p:nvPr/>
          </p:nvSpPr>
          <p:spPr bwMode="auto">
            <a:xfrm>
              <a:off x="4715827" y="1358345"/>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0" name="Freeform 16"/>
            <p:cNvSpPr/>
            <p:nvPr/>
          </p:nvSpPr>
          <p:spPr bwMode="auto">
            <a:xfrm>
              <a:off x="4120584" y="935885"/>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2" name="Freeform 17"/>
            <p:cNvSpPr/>
            <p:nvPr/>
          </p:nvSpPr>
          <p:spPr bwMode="auto">
            <a:xfrm>
              <a:off x="4038591" y="1174907"/>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grpSp>
      <p:pic>
        <p:nvPicPr>
          <p:cNvPr id="2" name="图片 1"/>
          <p:cNvPicPr>
            <a:picLocks noChangeAspect="1"/>
          </p:cNvPicPr>
          <p:nvPr/>
        </p:nvPicPr>
        <p:blipFill rotWithShape="1">
          <a:blip r:embed="rId2" cstate="print">
            <a:extLst>
              <a:ext uri="{28A0092B-C50C-407E-A947-70E740481C1C}">
                <a14:useLocalDpi xmlns:a14="http://schemas.microsoft.com/office/drawing/2010/main" xmlns="" val="0"/>
              </a:ext>
            </a:extLst>
          </a:blip>
          <a:srcRect l="4486" t="7778" r="4878" b="6666"/>
          <a:stretch>
            <a:fillRect/>
          </a:stretch>
        </p:blipFill>
        <p:spPr>
          <a:xfrm>
            <a:off x="5317384" y="1824037"/>
            <a:ext cx="4509982" cy="2671763"/>
          </a:xfrm>
          <a:prstGeom prst="rect">
            <a:avLst/>
          </a:prstGeom>
          <a:ln>
            <a:solidFill>
              <a:schemeClr val="bg1">
                <a:lumMod val="75000"/>
              </a:schemeClr>
            </a:solidFill>
          </a:ln>
        </p:spPr>
      </p:pic>
      <p:pic>
        <p:nvPicPr>
          <p:cNvPr id="14" name="图片 13"/>
          <p:cNvPicPr>
            <a:picLocks noChangeAspect="1"/>
          </p:cNvPicPr>
          <p:nvPr/>
        </p:nvPicPr>
        <p:blipFill rotWithShape="1">
          <a:blip r:embed="rId3" cstate="print">
            <a:extLst>
              <a:ext uri="{28A0092B-C50C-407E-A947-70E740481C1C}">
                <a14:useLocalDpi xmlns:a14="http://schemas.microsoft.com/office/drawing/2010/main" xmlns="" val="0"/>
              </a:ext>
            </a:extLst>
          </a:blip>
          <a:srcRect l="14766" t="22564" b="4520"/>
          <a:stretch>
            <a:fillRect/>
          </a:stretch>
        </p:blipFill>
        <p:spPr>
          <a:xfrm>
            <a:off x="2288434" y="1824037"/>
            <a:ext cx="2838450" cy="4341777"/>
          </a:xfrm>
          <a:prstGeom prst="rect">
            <a:avLst/>
          </a:prstGeom>
          <a:ln>
            <a:solidFill>
              <a:schemeClr val="bg1">
                <a:lumMod val="75000"/>
              </a:schemeClr>
            </a:solidFill>
          </a:ln>
        </p:spPr>
      </p:pic>
      <p:sp>
        <p:nvSpPr>
          <p:cNvPr id="16" name="文本框 15"/>
          <p:cNvSpPr txBox="1"/>
          <p:nvPr/>
        </p:nvSpPr>
        <p:spPr>
          <a:xfrm>
            <a:off x="5317384" y="4662712"/>
            <a:ext cx="4509982" cy="784830"/>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TextBox 38"/>
          <p:cNvSpPr txBox="1"/>
          <p:nvPr/>
        </p:nvSpPr>
        <p:spPr>
          <a:xfrm>
            <a:off x="5412634" y="5571058"/>
            <a:ext cx="4379066" cy="553998"/>
          </a:xfrm>
          <a:prstGeom prst="rect">
            <a:avLst/>
          </a:prstGeom>
          <a:noFill/>
        </p:spPr>
        <p:txBody>
          <a:bodyPr wrap="square" lIns="0" tIns="0" rIns="0" bIns="0" rtlCol="0">
            <a:spAutoFit/>
          </a:bodyPr>
          <a:lstStyle/>
          <a:p>
            <a:pPr algn="just"/>
            <a:r>
              <a:rPr lang="en-US" sz="1200" dirty="0" smtClean="0">
                <a:solidFill>
                  <a:schemeClr val="tx1">
                    <a:lumMod val="75000"/>
                    <a:lumOff val="25000"/>
                  </a:schemeClr>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r>
              <a:rPr lang="en-US" altLang="zh-CN" sz="1200" dirty="0">
                <a:solidFill>
                  <a:schemeClr val="tx1">
                    <a:lumMod val="75000"/>
                    <a:lumOff val="25000"/>
                  </a:schemeClr>
                </a:solidFill>
                <a:latin typeface="Arial" panose="020B0604020202020204" pitchFamily="34" charset="0"/>
                <a:cs typeface="Arial" panose="020B0604020202020204" pitchFamily="34" charset="0"/>
              </a:rPr>
              <a:t> </a:t>
            </a:r>
            <a:endParaRPr 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18" name="任意多边形 17"/>
          <p:cNvSpPr/>
          <p:nvPr/>
        </p:nvSpPr>
        <p:spPr>
          <a:xfrm rot="16200000" flipH="1">
            <a:off x="2054027" y="5456757"/>
            <a:ext cx="946344" cy="946345"/>
          </a:xfrm>
          <a:custGeom>
            <a:avLst/>
            <a:gdLst>
              <a:gd name="connsiteX0" fmla="*/ 0 w 1196790"/>
              <a:gd name="connsiteY0" fmla="*/ 0 h 1196791"/>
              <a:gd name="connsiteX1" fmla="*/ 0 w 1196790"/>
              <a:gd name="connsiteY1" fmla="*/ 141225 h 1196791"/>
              <a:gd name="connsiteX2" fmla="*/ 1055566 w 1196790"/>
              <a:gd name="connsiteY2" fmla="*/ 141225 h 1196791"/>
              <a:gd name="connsiteX3" fmla="*/ 1055566 w 1196790"/>
              <a:gd name="connsiteY3" fmla="*/ 1196791 h 1196791"/>
              <a:gd name="connsiteX4" fmla="*/ 1196790 w 1196790"/>
              <a:gd name="connsiteY4" fmla="*/ 1196791 h 1196791"/>
              <a:gd name="connsiteX5" fmla="*/ 1196790 w 1196790"/>
              <a:gd name="connsiteY5" fmla="*/ 0 h 1196791"/>
              <a:gd name="connsiteX6" fmla="*/ 1196790 w 1196790"/>
              <a:gd name="connsiteY6" fmla="*/ 0 h 1196791"/>
              <a:gd name="connsiteX7" fmla="*/ 1055566 w 1196790"/>
              <a:gd name="connsiteY7" fmla="*/ 0 h 1196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6790" h="1196791">
                <a:moveTo>
                  <a:pt x="0" y="0"/>
                </a:moveTo>
                <a:lnTo>
                  <a:pt x="0" y="141225"/>
                </a:lnTo>
                <a:lnTo>
                  <a:pt x="1055566" y="141225"/>
                </a:lnTo>
                <a:lnTo>
                  <a:pt x="1055566" y="1196791"/>
                </a:lnTo>
                <a:lnTo>
                  <a:pt x="1196790" y="1196791"/>
                </a:lnTo>
                <a:lnTo>
                  <a:pt x="1196790" y="0"/>
                </a:lnTo>
                <a:lnTo>
                  <a:pt x="1196790" y="0"/>
                </a:lnTo>
                <a:lnTo>
                  <a:pt x="1055566"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rot="5400000" flipH="1">
            <a:off x="9128671" y="1570135"/>
            <a:ext cx="946344" cy="946345"/>
          </a:xfrm>
          <a:custGeom>
            <a:avLst/>
            <a:gdLst>
              <a:gd name="connsiteX0" fmla="*/ 0 w 1196790"/>
              <a:gd name="connsiteY0" fmla="*/ 0 h 1196791"/>
              <a:gd name="connsiteX1" fmla="*/ 0 w 1196790"/>
              <a:gd name="connsiteY1" fmla="*/ 141225 h 1196791"/>
              <a:gd name="connsiteX2" fmla="*/ 1055566 w 1196790"/>
              <a:gd name="connsiteY2" fmla="*/ 141225 h 1196791"/>
              <a:gd name="connsiteX3" fmla="*/ 1055566 w 1196790"/>
              <a:gd name="connsiteY3" fmla="*/ 1196791 h 1196791"/>
              <a:gd name="connsiteX4" fmla="*/ 1196790 w 1196790"/>
              <a:gd name="connsiteY4" fmla="*/ 1196791 h 1196791"/>
              <a:gd name="connsiteX5" fmla="*/ 1196790 w 1196790"/>
              <a:gd name="connsiteY5" fmla="*/ 0 h 1196791"/>
              <a:gd name="connsiteX6" fmla="*/ 1196790 w 1196790"/>
              <a:gd name="connsiteY6" fmla="*/ 0 h 1196791"/>
              <a:gd name="connsiteX7" fmla="*/ 1055566 w 1196790"/>
              <a:gd name="connsiteY7" fmla="*/ 0 h 1196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6790" h="1196791">
                <a:moveTo>
                  <a:pt x="0" y="0"/>
                </a:moveTo>
                <a:lnTo>
                  <a:pt x="0" y="141225"/>
                </a:lnTo>
                <a:lnTo>
                  <a:pt x="1055566" y="141225"/>
                </a:lnTo>
                <a:lnTo>
                  <a:pt x="1055566" y="1196791"/>
                </a:lnTo>
                <a:lnTo>
                  <a:pt x="1196790" y="1196791"/>
                </a:lnTo>
                <a:lnTo>
                  <a:pt x="1196790" y="0"/>
                </a:lnTo>
                <a:lnTo>
                  <a:pt x="1196790" y="0"/>
                </a:lnTo>
                <a:lnTo>
                  <a:pt x="1055566"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sp>
        <p:nvSpPr>
          <p:cNvPr id="54" name="文本框 53"/>
          <p:cNvSpPr txBox="1"/>
          <p:nvPr/>
        </p:nvSpPr>
        <p:spPr>
          <a:xfrm>
            <a:off x="668210" y="302224"/>
            <a:ext cx="4959929" cy="369332"/>
          </a:xfrm>
          <a:prstGeom prst="rect">
            <a:avLst/>
          </a:prstGeom>
          <a:noFill/>
        </p:spPr>
        <p:txBody>
          <a:bodyPr wrap="square" rtlCol="0">
            <a:spAutoFit/>
          </a:bodyPr>
          <a:lstStyle/>
          <a:p>
            <a:pPr algn="ct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选题的背景与意义</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637121" y="642542"/>
            <a:ext cx="5022106" cy="276999"/>
          </a:xfrm>
          <a:prstGeom prst="snip1Rect">
            <a:avLst>
              <a:gd name="adj" fmla="val 0"/>
            </a:avLst>
          </a:prstGeom>
          <a:noFill/>
          <a:ln w="28575">
            <a:noFill/>
          </a:ln>
        </p:spPr>
        <p:txBody>
          <a:bodyPr wrap="square" rtlCol="0">
            <a:spAutoFit/>
          </a:bodyPr>
          <a:lstStyle/>
          <a:p>
            <a:pPr algn="ctr"/>
            <a:r>
              <a:rPr lang="en-US" altLang="zh-CN" sz="1200"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200" dirty="0">
              <a:ln>
                <a:solidFill>
                  <a:srgbClr val="00762F"/>
                </a:solidFill>
              </a:ln>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44" name="组合 43"/>
          <p:cNvGrpSpPr/>
          <p:nvPr/>
        </p:nvGrpSpPr>
        <p:grpSpPr>
          <a:xfrm>
            <a:off x="1424206" y="291129"/>
            <a:ext cx="576044" cy="628412"/>
            <a:chOff x="4038591" y="819153"/>
            <a:chExt cx="838194" cy="914404"/>
          </a:xfrm>
        </p:grpSpPr>
        <p:sp>
          <p:nvSpPr>
            <p:cNvPr id="45" name="Freeform 11"/>
            <p:cNvSpPr>
              <a:spLocks noEditPoints="1"/>
            </p:cNvSpPr>
            <p:nvPr/>
          </p:nvSpPr>
          <p:spPr bwMode="auto">
            <a:xfrm>
              <a:off x="4223844" y="1035942"/>
              <a:ext cx="455541" cy="697615"/>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6" name="Freeform 12"/>
            <p:cNvSpPr/>
            <p:nvPr/>
          </p:nvSpPr>
          <p:spPr bwMode="auto">
            <a:xfrm>
              <a:off x="4415172" y="819153"/>
              <a:ext cx="36443" cy="183437"/>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7" name="Freeform 13"/>
            <p:cNvSpPr/>
            <p:nvPr/>
          </p:nvSpPr>
          <p:spPr bwMode="auto">
            <a:xfrm>
              <a:off x="4658127" y="935886"/>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8" name="Freeform 14"/>
            <p:cNvSpPr/>
            <p:nvPr/>
          </p:nvSpPr>
          <p:spPr bwMode="auto">
            <a:xfrm>
              <a:off x="4737086" y="1169349"/>
              <a:ext cx="139699"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9" name="Freeform 15"/>
            <p:cNvSpPr/>
            <p:nvPr/>
          </p:nvSpPr>
          <p:spPr bwMode="auto">
            <a:xfrm>
              <a:off x="4715827" y="1358345"/>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0" name="Freeform 16"/>
            <p:cNvSpPr/>
            <p:nvPr/>
          </p:nvSpPr>
          <p:spPr bwMode="auto">
            <a:xfrm>
              <a:off x="4120584" y="935885"/>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2" name="Freeform 17"/>
            <p:cNvSpPr/>
            <p:nvPr/>
          </p:nvSpPr>
          <p:spPr bwMode="auto">
            <a:xfrm>
              <a:off x="4038591" y="1174907"/>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grpSp>
      <p:graphicFrame>
        <p:nvGraphicFramePr>
          <p:cNvPr id="20" name="Diagram 17"/>
          <p:cNvGraphicFramePr/>
          <p:nvPr/>
        </p:nvGraphicFramePr>
        <p:xfrm>
          <a:off x="1254017" y="457305"/>
          <a:ext cx="9698404"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1" name="Picture 18"/>
          <p:cNvPicPr>
            <a:picLocks noChangeAspect="1"/>
          </p:cNvPicPr>
          <p:nvPr/>
        </p:nvPicPr>
        <p:blipFill>
          <a:blip r:embed="rId7" cstate="print">
            <a:extLst>
              <a:ext uri="{BEBA8EAE-BF5A-486C-A8C5-ECC9F3942E4B}">
                <a14:imgProps xmlns:a14="http://schemas.microsoft.com/office/drawing/2010/main" xmlns="">
                  <a14:imgLayer r:embed="rId8">
                    <a14:imgEffect>
                      <a14:brightnessContrast bright="100000" contrast="100000"/>
                    </a14:imgEffect>
                  </a14:imgLayer>
                </a14:imgProps>
              </a:ext>
              <a:ext uri="{28A0092B-C50C-407E-A947-70E740481C1C}">
                <a14:useLocalDpi xmlns:a14="http://schemas.microsoft.com/office/drawing/2010/main" xmlns="" val="0"/>
              </a:ext>
            </a:extLst>
          </a:blip>
          <a:stretch>
            <a:fillRect/>
          </a:stretch>
        </p:blipFill>
        <p:spPr>
          <a:xfrm>
            <a:off x="1767540" y="2653981"/>
            <a:ext cx="485776" cy="485776"/>
          </a:xfrm>
          <a:prstGeom prst="rect">
            <a:avLst/>
          </a:prstGeom>
        </p:spPr>
      </p:pic>
      <p:pic>
        <p:nvPicPr>
          <p:cNvPr id="22" name="Picture 19"/>
          <p:cNvPicPr>
            <a:picLocks noChangeAspect="1"/>
          </p:cNvPicPr>
          <p:nvPr/>
        </p:nvPicPr>
        <p:blipFill rotWithShape="1">
          <a:blip r:embed="rId9" cstate="print">
            <a:extLst>
              <a:ext uri="{BEBA8EAE-BF5A-486C-A8C5-ECC9F3942E4B}">
                <a14:imgProps xmlns:a14="http://schemas.microsoft.com/office/drawing/2010/main" xmlns="">
                  <a14:imgLayer r:embed="rId10">
                    <a14:imgEffect>
                      <a14:brightnessContrast bright="100000" contrast="100000"/>
                    </a14:imgEffect>
                  </a14:imgLayer>
                </a14:imgProps>
              </a:ext>
              <a:ext uri="{28A0092B-C50C-407E-A947-70E740481C1C}">
                <a14:useLocalDpi xmlns:a14="http://schemas.microsoft.com/office/drawing/2010/main" xmlns="" val="0"/>
              </a:ext>
            </a:extLst>
          </a:blip>
          <a:srcRect t="2370" b="-1"/>
          <a:stretch>
            <a:fillRect/>
          </a:stretch>
        </p:blipFill>
        <p:spPr>
          <a:xfrm>
            <a:off x="7243567" y="2664459"/>
            <a:ext cx="457200" cy="446365"/>
          </a:xfrm>
          <a:prstGeom prst="rect">
            <a:avLst/>
          </a:prstGeom>
        </p:spPr>
      </p:pic>
      <p:pic>
        <p:nvPicPr>
          <p:cNvPr id="23" name="Picture 20"/>
          <p:cNvPicPr>
            <a:picLocks noChangeAspect="1"/>
          </p:cNvPicPr>
          <p:nvPr/>
        </p:nvPicPr>
        <p:blipFill>
          <a:blip r:embed="rId11" cstate="print">
            <a:extLst>
              <a:ext uri="{BEBA8EAE-BF5A-486C-A8C5-ECC9F3942E4B}">
                <a14:imgProps xmlns:a14="http://schemas.microsoft.com/office/drawing/2010/main" xmlns="">
                  <a14:imgLayer r:embed="rId12">
                    <a14:imgEffect>
                      <a14:brightnessContrast bright="100000" contrast="100000"/>
                    </a14:imgEffect>
                  </a14:imgLayer>
                </a14:imgProps>
              </a:ext>
              <a:ext uri="{28A0092B-C50C-407E-A947-70E740481C1C}">
                <a14:useLocalDpi xmlns:a14="http://schemas.microsoft.com/office/drawing/2010/main" xmlns="" val="0"/>
              </a:ext>
            </a:extLst>
          </a:blip>
          <a:stretch>
            <a:fillRect/>
          </a:stretch>
        </p:blipFill>
        <p:spPr>
          <a:xfrm>
            <a:off x="9895328" y="2593505"/>
            <a:ext cx="554400" cy="554400"/>
          </a:xfrm>
          <a:prstGeom prst="rect">
            <a:avLst/>
          </a:prstGeom>
        </p:spPr>
      </p:pic>
      <p:pic>
        <p:nvPicPr>
          <p:cNvPr id="28" name="Picture 2"/>
          <p:cNvPicPr>
            <a:picLocks noChangeAspect="1"/>
          </p:cNvPicPr>
          <p:nvPr/>
        </p:nvPicPr>
        <p:blipFill>
          <a:blip r:embed="rId13" cstate="print">
            <a:extLst>
              <a:ext uri="{BEBA8EAE-BF5A-486C-A8C5-ECC9F3942E4B}">
                <a14:imgProps xmlns:a14="http://schemas.microsoft.com/office/drawing/2010/main" xmlns="">
                  <a14:imgLayer r:embed="rId14">
                    <a14:imgEffect>
                      <a14:brightnessContrast bright="100000" contrast="100000"/>
                    </a14:imgEffect>
                  </a14:imgLayer>
                </a14:imgProps>
              </a:ext>
              <a:ext uri="{28A0092B-C50C-407E-A947-70E740481C1C}">
                <a14:useLocalDpi xmlns:a14="http://schemas.microsoft.com/office/drawing/2010/main" xmlns="" val="0"/>
              </a:ext>
            </a:extLst>
          </a:blip>
          <a:stretch>
            <a:fillRect/>
          </a:stretch>
        </p:blipFill>
        <p:spPr>
          <a:xfrm>
            <a:off x="4535293" y="2664460"/>
            <a:ext cx="483445" cy="483445"/>
          </a:xfrm>
          <a:prstGeom prst="rect">
            <a:avLst/>
          </a:prstGeom>
        </p:spPr>
      </p:pic>
      <p:sp>
        <p:nvSpPr>
          <p:cNvPr id="29" name="文本框 28"/>
          <p:cNvSpPr txBox="1"/>
          <p:nvPr/>
        </p:nvSpPr>
        <p:spPr>
          <a:xfrm>
            <a:off x="953772" y="4202546"/>
            <a:ext cx="2092954" cy="1456232"/>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1340732" y="3893020"/>
            <a:ext cx="1319035"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3726000" y="4202546"/>
            <a:ext cx="2092954" cy="763735"/>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亮亮图文旗舰店</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https://liangliangtuwen.tmall.com</a:t>
            </a:r>
          </a:p>
        </p:txBody>
      </p:sp>
      <p:sp>
        <p:nvSpPr>
          <p:cNvPr id="32" name="文本框 31"/>
          <p:cNvSpPr txBox="1"/>
          <p:nvPr/>
        </p:nvSpPr>
        <p:spPr>
          <a:xfrm>
            <a:off x="4112960" y="3893020"/>
            <a:ext cx="1319035"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6465995" y="4202546"/>
            <a:ext cx="2092954" cy="1456232"/>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6852955" y="3893020"/>
            <a:ext cx="1319035"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9205990" y="4202546"/>
            <a:ext cx="2092954" cy="1456232"/>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9592950" y="3893020"/>
            <a:ext cx="1319035"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grpSp>
        <p:nvGrpSpPr>
          <p:cNvPr id="51" name="组合 50"/>
          <p:cNvGrpSpPr/>
          <p:nvPr/>
        </p:nvGrpSpPr>
        <p:grpSpPr>
          <a:xfrm>
            <a:off x="0" y="-776897"/>
            <a:ext cx="8000264" cy="7634897"/>
            <a:chOff x="1" y="-776897"/>
            <a:chExt cx="8000264" cy="7634897"/>
          </a:xfrm>
        </p:grpSpPr>
        <p:pic>
          <p:nvPicPr>
            <p:cNvPr id="4" name="图片 3"/>
            <p:cNvPicPr>
              <a:picLocks noChangeAspect="1"/>
            </p:cNvPicPr>
            <p:nvPr/>
          </p:nvPicPr>
          <p:blipFill rotWithShape="1">
            <a:blip r:embed="rId2" cstate="print">
              <a:extLst>
                <a:ext uri="{28A0092B-C50C-407E-A947-70E740481C1C}">
                  <a14:useLocalDpi xmlns:a14="http://schemas.microsoft.com/office/drawing/2010/main" xmlns="" val="0"/>
                </a:ext>
              </a:extLst>
            </a:blip>
            <a:srcRect l="20651"/>
            <a:stretch>
              <a:fillRect/>
            </a:stretch>
          </p:blipFill>
          <p:spPr>
            <a:xfrm>
              <a:off x="1" y="0"/>
              <a:ext cx="8000264" cy="6858000"/>
            </a:xfrm>
            <a:prstGeom prst="rect">
              <a:avLst/>
            </a:prstGeom>
          </p:spPr>
        </p:pic>
        <p:grpSp>
          <p:nvGrpSpPr>
            <p:cNvPr id="17" name="组合 16"/>
            <p:cNvGrpSpPr/>
            <p:nvPr/>
          </p:nvGrpSpPr>
          <p:grpSpPr>
            <a:xfrm>
              <a:off x="1578877" y="-776897"/>
              <a:ext cx="728446" cy="2702384"/>
              <a:chOff x="912127" y="-381000"/>
              <a:chExt cx="728446" cy="2702384"/>
            </a:xfrm>
          </p:grpSpPr>
          <p:grpSp>
            <p:nvGrpSpPr>
              <p:cNvPr id="5" name="组合 4"/>
              <p:cNvGrpSpPr/>
              <p:nvPr/>
            </p:nvGrpSpPr>
            <p:grpSpPr>
              <a:xfrm rot="10800000">
                <a:off x="912127" y="1526716"/>
                <a:ext cx="728446" cy="794668"/>
                <a:chOff x="4038600" y="819150"/>
                <a:chExt cx="838200" cy="914400"/>
              </a:xfrm>
              <a:solidFill>
                <a:schemeClr val="tx1">
                  <a:lumMod val="75000"/>
                  <a:lumOff val="25000"/>
                </a:schemeClr>
              </a:solidFill>
            </p:grpSpPr>
            <p:sp>
              <p:nvSpPr>
                <p:cNvPr id="6"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7"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8"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9"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10"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11"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12"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1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16" name="直接连接符 15"/>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2740927" y="-228600"/>
              <a:ext cx="728446" cy="2702384"/>
              <a:chOff x="912127" y="-381000"/>
              <a:chExt cx="728446" cy="2702384"/>
            </a:xfrm>
          </p:grpSpPr>
          <p:grpSp>
            <p:nvGrpSpPr>
              <p:cNvPr id="20" name="组合 19"/>
              <p:cNvGrpSpPr/>
              <p:nvPr/>
            </p:nvGrpSpPr>
            <p:grpSpPr>
              <a:xfrm rot="10800000">
                <a:off x="912127" y="1526716"/>
                <a:ext cx="728446" cy="794668"/>
                <a:chOff x="4038600" y="819150"/>
                <a:chExt cx="838200" cy="914400"/>
              </a:xfrm>
              <a:solidFill>
                <a:schemeClr val="tx1">
                  <a:lumMod val="75000"/>
                  <a:lumOff val="25000"/>
                </a:schemeClr>
              </a:solidFill>
            </p:grpSpPr>
            <p:sp>
              <p:nvSpPr>
                <p:cNvPr id="22"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23"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24"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25"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26"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27"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28"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29"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21" name="直接连接符 20"/>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3944706" y="-776897"/>
              <a:ext cx="728446" cy="2702384"/>
              <a:chOff x="912127" y="-381000"/>
              <a:chExt cx="728446" cy="2702384"/>
            </a:xfrm>
          </p:grpSpPr>
          <p:grpSp>
            <p:nvGrpSpPr>
              <p:cNvPr id="31" name="组合 30"/>
              <p:cNvGrpSpPr/>
              <p:nvPr/>
            </p:nvGrpSpPr>
            <p:grpSpPr>
              <a:xfrm rot="10800000">
                <a:off x="912127" y="1526716"/>
                <a:ext cx="728446" cy="794668"/>
                <a:chOff x="4038600" y="819150"/>
                <a:chExt cx="838200" cy="914400"/>
              </a:xfrm>
              <a:solidFill>
                <a:schemeClr val="tx1">
                  <a:lumMod val="75000"/>
                  <a:lumOff val="25000"/>
                </a:schemeClr>
              </a:solidFill>
            </p:grpSpPr>
            <p:sp>
              <p:nvSpPr>
                <p:cNvPr id="33"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34"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35"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36"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37"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38"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39"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40"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32" name="直接连接符 31"/>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sp>
        <p:nvSpPr>
          <p:cNvPr id="44" name="文本框 43"/>
          <p:cNvSpPr txBox="1"/>
          <p:nvPr/>
        </p:nvSpPr>
        <p:spPr>
          <a:xfrm>
            <a:off x="5837070" y="2248999"/>
            <a:ext cx="6191251" cy="1569660"/>
          </a:xfrm>
          <a:prstGeom prst="rect">
            <a:avLst/>
          </a:prstGeom>
          <a:noFill/>
        </p:spPr>
        <p:txBody>
          <a:bodyPr wrap="square" rtlCol="0">
            <a:spAutoFit/>
          </a:bodyPr>
          <a:lstStyle/>
          <a:p>
            <a:pPr algn="ctr"/>
            <a:r>
              <a:rPr lang="en-US" altLang="zh-CN" sz="9600" b="1" dirty="0" smtClean="0">
                <a:solidFill>
                  <a:schemeClr val="tx1">
                    <a:lumMod val="75000"/>
                    <a:lumOff val="25000"/>
                  </a:schemeClr>
                </a:solidFill>
                <a:latin typeface="华文仿宋" panose="02010600040101010101" pitchFamily="2" charset="-122"/>
                <a:ea typeface="华文仿宋" panose="02010600040101010101" pitchFamily="2" charset="-122"/>
              </a:rPr>
              <a:t>Part 02</a:t>
            </a:r>
            <a:endParaRPr lang="zh-CN" altLang="en-US" sz="9600" b="1" dirty="0">
              <a:solidFill>
                <a:schemeClr val="tx1">
                  <a:lumMod val="75000"/>
                  <a:lumOff val="25000"/>
                </a:schemeClr>
              </a:solidFill>
              <a:latin typeface="华文仿宋" panose="02010600040101010101" pitchFamily="2" charset="-122"/>
              <a:ea typeface="华文仿宋" panose="02010600040101010101" pitchFamily="2" charset="-122"/>
            </a:endParaRPr>
          </a:p>
        </p:txBody>
      </p:sp>
      <p:sp>
        <p:nvSpPr>
          <p:cNvPr id="45" name="文本框 44"/>
          <p:cNvSpPr txBox="1"/>
          <p:nvPr/>
        </p:nvSpPr>
        <p:spPr>
          <a:xfrm>
            <a:off x="6452731" y="3609987"/>
            <a:ext cx="4959929" cy="523220"/>
          </a:xfrm>
          <a:prstGeom prst="rect">
            <a:avLst/>
          </a:prstGeom>
          <a:noFill/>
        </p:spPr>
        <p:txBody>
          <a:bodyPr wrap="square" rtlCol="0">
            <a:spAutoFit/>
          </a:bodyPr>
          <a:lstStyle/>
          <a:p>
            <a:pPr algn="ct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rPr>
              <a:t>选题的思路与方法</a:t>
            </a:r>
            <a:endParaRPr lang="en-US" altLang="zh-CN" sz="28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6421642" y="4133207"/>
            <a:ext cx="5022106" cy="369332"/>
          </a:xfrm>
          <a:prstGeom prst="snip1Rect">
            <a:avLst>
              <a:gd name="adj" fmla="val 0"/>
            </a:avLst>
          </a:prstGeom>
          <a:noFill/>
          <a:ln w="28575">
            <a:noFill/>
          </a:ln>
        </p:spPr>
        <p:txBody>
          <a:bodyPr wrap="square" rtlCol="0">
            <a:spAutoFit/>
          </a:bodyPr>
          <a:lstStyle/>
          <a:p>
            <a:pPr algn="ctr"/>
            <a:r>
              <a:rPr lang="en-US" altLang="zh-CN"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grpSp>
        <p:nvGrpSpPr>
          <p:cNvPr id="44" name="组合 43"/>
          <p:cNvGrpSpPr/>
          <p:nvPr/>
        </p:nvGrpSpPr>
        <p:grpSpPr>
          <a:xfrm>
            <a:off x="1424206" y="291129"/>
            <a:ext cx="576044" cy="628412"/>
            <a:chOff x="4038591" y="819153"/>
            <a:chExt cx="838194" cy="914404"/>
          </a:xfrm>
        </p:grpSpPr>
        <p:sp>
          <p:nvSpPr>
            <p:cNvPr id="45" name="Freeform 11"/>
            <p:cNvSpPr>
              <a:spLocks noEditPoints="1"/>
            </p:cNvSpPr>
            <p:nvPr/>
          </p:nvSpPr>
          <p:spPr bwMode="auto">
            <a:xfrm>
              <a:off x="4223844" y="1035942"/>
              <a:ext cx="455541" cy="697615"/>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6" name="Freeform 12"/>
            <p:cNvSpPr/>
            <p:nvPr/>
          </p:nvSpPr>
          <p:spPr bwMode="auto">
            <a:xfrm>
              <a:off x="4415172" y="819153"/>
              <a:ext cx="36443" cy="183437"/>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7" name="Freeform 13"/>
            <p:cNvSpPr/>
            <p:nvPr/>
          </p:nvSpPr>
          <p:spPr bwMode="auto">
            <a:xfrm>
              <a:off x="4658127" y="935886"/>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8" name="Freeform 14"/>
            <p:cNvSpPr/>
            <p:nvPr/>
          </p:nvSpPr>
          <p:spPr bwMode="auto">
            <a:xfrm>
              <a:off x="4737086" y="1169349"/>
              <a:ext cx="139699"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9" name="Freeform 15"/>
            <p:cNvSpPr/>
            <p:nvPr/>
          </p:nvSpPr>
          <p:spPr bwMode="auto">
            <a:xfrm>
              <a:off x="4715827" y="1358345"/>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0" name="Freeform 16"/>
            <p:cNvSpPr/>
            <p:nvPr/>
          </p:nvSpPr>
          <p:spPr bwMode="auto">
            <a:xfrm>
              <a:off x="4120584" y="935885"/>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2" name="Freeform 17"/>
            <p:cNvSpPr/>
            <p:nvPr/>
          </p:nvSpPr>
          <p:spPr bwMode="auto">
            <a:xfrm>
              <a:off x="4038591" y="1174907"/>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grpSp>
      <p:sp>
        <p:nvSpPr>
          <p:cNvPr id="26" name="文本框 25"/>
          <p:cNvSpPr txBox="1"/>
          <p:nvPr/>
        </p:nvSpPr>
        <p:spPr>
          <a:xfrm>
            <a:off x="898304" y="302224"/>
            <a:ext cx="4959929" cy="369332"/>
          </a:xfrm>
          <a:prstGeom prst="rect">
            <a:avLst/>
          </a:prstGeom>
          <a:noFill/>
        </p:spPr>
        <p:txBody>
          <a:bodyPr wrap="square" rtlCol="0">
            <a:spAutoFit/>
          </a:bodyPr>
          <a:lstStyle/>
          <a:p>
            <a:pPr algn="ct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课题研究的思路与方法</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867215" y="642542"/>
            <a:ext cx="5022106" cy="276999"/>
          </a:xfrm>
          <a:prstGeom prst="snip1Rect">
            <a:avLst>
              <a:gd name="adj" fmla="val 0"/>
            </a:avLst>
          </a:prstGeom>
          <a:noFill/>
          <a:ln w="28575">
            <a:noFill/>
          </a:ln>
        </p:spPr>
        <p:txBody>
          <a:bodyPr wrap="square" rtlCol="0">
            <a:spAutoFit/>
          </a:bodyPr>
          <a:lstStyle/>
          <a:p>
            <a:pPr algn="ctr"/>
            <a:r>
              <a:rPr lang="en-US" altLang="zh-CN" sz="1200"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sz="1200"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sp>
        <p:nvSpPr>
          <p:cNvPr id="35" name="Oval 38"/>
          <p:cNvSpPr/>
          <p:nvPr/>
        </p:nvSpPr>
        <p:spPr>
          <a:xfrm>
            <a:off x="9649525" y="3253299"/>
            <a:ext cx="1220883" cy="122088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rgbClr val="F2B617"/>
              </a:solidFill>
            </a:endParaRPr>
          </a:p>
        </p:txBody>
      </p:sp>
      <p:sp>
        <p:nvSpPr>
          <p:cNvPr id="36" name="Oval 36"/>
          <p:cNvSpPr/>
          <p:nvPr/>
        </p:nvSpPr>
        <p:spPr>
          <a:xfrm>
            <a:off x="8304840" y="3215361"/>
            <a:ext cx="1220883" cy="122088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rgbClr val="F2B617"/>
              </a:solidFill>
            </a:endParaRPr>
          </a:p>
        </p:txBody>
      </p:sp>
      <p:sp>
        <p:nvSpPr>
          <p:cNvPr id="39" name="Oval 37"/>
          <p:cNvSpPr/>
          <p:nvPr/>
        </p:nvSpPr>
        <p:spPr>
          <a:xfrm>
            <a:off x="9403857" y="3700905"/>
            <a:ext cx="339477" cy="339477"/>
          </a:xfrm>
          <a:prstGeom prst="ellipse">
            <a:avLst/>
          </a:prstGeom>
          <a:solidFill>
            <a:schemeClr val="tx1">
              <a:lumMod val="75000"/>
              <a:lumOff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aphicFrame>
        <p:nvGraphicFramePr>
          <p:cNvPr id="40" name="Diagram 8"/>
          <p:cNvGraphicFramePr/>
          <p:nvPr/>
        </p:nvGraphicFramePr>
        <p:xfrm>
          <a:off x="653343" y="2011765"/>
          <a:ext cx="5131738" cy="38625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1" name="Right Brace 17"/>
          <p:cNvSpPr/>
          <p:nvPr/>
        </p:nvSpPr>
        <p:spPr>
          <a:xfrm>
            <a:off x="5411707" y="1962449"/>
            <a:ext cx="746749" cy="3961218"/>
          </a:xfrm>
          <a:prstGeom prst="rightBrace">
            <a:avLst>
              <a:gd name="adj1" fmla="val 115126"/>
              <a:gd name="adj2" fmla="val 47924"/>
            </a:avLst>
          </a:prstGeom>
          <a:ln w="28575">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solidFill>
                <a:schemeClr val="bg1">
                  <a:lumMod val="85000"/>
                </a:schemeClr>
              </a:solidFill>
            </a:endParaRPr>
          </a:p>
        </p:txBody>
      </p:sp>
      <p:sp>
        <p:nvSpPr>
          <p:cNvPr id="42" name="Oval 18"/>
          <p:cNvSpPr/>
          <p:nvPr/>
        </p:nvSpPr>
        <p:spPr>
          <a:xfrm>
            <a:off x="6944093" y="3204415"/>
            <a:ext cx="1220883" cy="122088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rgbClr val="F2B617"/>
              </a:solidFill>
            </a:endParaRPr>
          </a:p>
        </p:txBody>
      </p:sp>
      <p:pic>
        <p:nvPicPr>
          <p:cNvPr id="43" name="Picture 23"/>
          <p:cNvPicPr>
            <a:picLocks noChangeAspect="1"/>
          </p:cNvPicPr>
          <p:nvPr/>
        </p:nvPicPr>
        <p:blipFill>
          <a:blip r:embed="rId7" cstate="print">
            <a:extLst>
              <a:ext uri="{BEBA8EAE-BF5A-486C-A8C5-ECC9F3942E4B}">
                <a14:imgProps xmlns:a14="http://schemas.microsoft.com/office/drawing/2010/main" xmlns="">
                  <a14:imgLayer r:embed="rId8">
                    <a14:imgEffect>
                      <a14:brightnessContrast bright="100000"/>
                    </a14:imgEffect>
                  </a14:imgLayer>
                </a14:imgProps>
              </a:ext>
              <a:ext uri="{28A0092B-C50C-407E-A947-70E740481C1C}">
                <a14:useLocalDpi xmlns:a14="http://schemas.microsoft.com/office/drawing/2010/main" xmlns="" val="0"/>
              </a:ext>
            </a:extLst>
          </a:blip>
          <a:stretch>
            <a:fillRect/>
          </a:stretch>
        </p:blipFill>
        <p:spPr>
          <a:xfrm>
            <a:off x="7286103" y="3573986"/>
            <a:ext cx="440704" cy="440704"/>
          </a:xfrm>
          <a:prstGeom prst="rect">
            <a:avLst/>
          </a:prstGeom>
        </p:spPr>
      </p:pic>
      <p:sp>
        <p:nvSpPr>
          <p:cNvPr id="51" name="Oval 19"/>
          <p:cNvSpPr/>
          <p:nvPr/>
        </p:nvSpPr>
        <p:spPr>
          <a:xfrm>
            <a:off x="8072189" y="3694001"/>
            <a:ext cx="339477" cy="339477"/>
          </a:xfrm>
          <a:prstGeom prst="ellipse">
            <a:avLst/>
          </a:prstGeom>
          <a:solidFill>
            <a:schemeClr val="tx1">
              <a:lumMod val="75000"/>
              <a:lumOff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8" name="Picture 12"/>
          <p:cNvPicPr>
            <a:picLocks noChangeAspect="1"/>
          </p:cNvPicPr>
          <p:nvPr/>
        </p:nvPicPr>
        <p:blipFill>
          <a:blip r:embed="rId9" cstate="print">
            <a:extLst>
              <a:ext uri="{BEBA8EAE-BF5A-486C-A8C5-ECC9F3942E4B}">
                <a14:imgProps xmlns:a14="http://schemas.microsoft.com/office/drawing/2010/main" xmlns="">
                  <a14:imgLayer r:embed="rId10">
                    <a14:imgEffect>
                      <a14:brightnessContrast bright="100000"/>
                    </a14:imgEffect>
                  </a14:imgLayer>
                </a14:imgProps>
              </a:ext>
              <a:ext uri="{28A0092B-C50C-407E-A947-70E740481C1C}">
                <a14:useLocalDpi xmlns:a14="http://schemas.microsoft.com/office/drawing/2010/main" xmlns="" val="0"/>
              </a:ext>
            </a:extLst>
          </a:blip>
          <a:stretch>
            <a:fillRect/>
          </a:stretch>
        </p:blipFill>
        <p:spPr>
          <a:xfrm>
            <a:off x="3042857" y="4751438"/>
            <a:ext cx="205657" cy="205657"/>
          </a:xfrm>
          <a:prstGeom prst="rect">
            <a:avLst/>
          </a:prstGeom>
        </p:spPr>
      </p:pic>
      <p:pic>
        <p:nvPicPr>
          <p:cNvPr id="59" name="Picture 20"/>
          <p:cNvPicPr>
            <a:picLocks noChangeAspect="1"/>
          </p:cNvPicPr>
          <p:nvPr/>
        </p:nvPicPr>
        <p:blipFill>
          <a:blip r:embed="rId11" cstate="print">
            <a:extLst>
              <a:ext uri="{BEBA8EAE-BF5A-486C-A8C5-ECC9F3942E4B}">
                <a14:imgProps xmlns:a14="http://schemas.microsoft.com/office/drawing/2010/main" xmlns="">
                  <a14:imgLayer r:embed="rId12">
                    <a14:imgEffect>
                      <a14:brightnessContrast bright="100000"/>
                    </a14:imgEffect>
                  </a14:imgLayer>
                </a14:imgProps>
              </a:ext>
              <a:ext uri="{28A0092B-C50C-407E-A947-70E740481C1C}">
                <a14:useLocalDpi xmlns:a14="http://schemas.microsoft.com/office/drawing/2010/main" xmlns="" val="0"/>
              </a:ext>
            </a:extLst>
          </a:blip>
          <a:stretch>
            <a:fillRect/>
          </a:stretch>
        </p:blipFill>
        <p:spPr>
          <a:xfrm>
            <a:off x="2056974" y="2817324"/>
            <a:ext cx="257236" cy="257236"/>
          </a:xfrm>
          <a:prstGeom prst="rect">
            <a:avLst/>
          </a:prstGeom>
        </p:spPr>
      </p:pic>
      <p:pic>
        <p:nvPicPr>
          <p:cNvPr id="60" name="Picture 21"/>
          <p:cNvPicPr>
            <a:picLocks noChangeAspect="1"/>
          </p:cNvPicPr>
          <p:nvPr/>
        </p:nvPicPr>
        <p:blipFill>
          <a:blip r:embed="rId13" cstate="print">
            <a:extLst>
              <a:ext uri="{BEBA8EAE-BF5A-486C-A8C5-ECC9F3942E4B}">
                <a14:imgProps xmlns:a14="http://schemas.microsoft.com/office/drawing/2010/main" xmlns="">
                  <a14:imgLayer r:embed="rId14">
                    <a14:imgEffect>
                      <a14:brightnessContrast bright="100000"/>
                    </a14:imgEffect>
                  </a14:imgLayer>
                </a14:imgProps>
              </a:ext>
              <a:ext uri="{28A0092B-C50C-407E-A947-70E740481C1C}">
                <a14:useLocalDpi xmlns:a14="http://schemas.microsoft.com/office/drawing/2010/main" xmlns="" val="0"/>
              </a:ext>
            </a:extLst>
          </a:blip>
          <a:stretch>
            <a:fillRect/>
          </a:stretch>
        </p:blipFill>
        <p:spPr>
          <a:xfrm>
            <a:off x="3457935" y="2505115"/>
            <a:ext cx="303541" cy="303541"/>
          </a:xfrm>
          <a:prstGeom prst="rect">
            <a:avLst/>
          </a:prstGeom>
        </p:spPr>
      </p:pic>
      <p:pic>
        <p:nvPicPr>
          <p:cNvPr id="61" name="Picture 2"/>
          <p:cNvPicPr>
            <a:picLocks noChangeAspect="1"/>
          </p:cNvPicPr>
          <p:nvPr/>
        </p:nvPicPr>
        <p:blipFill>
          <a:blip r:embed="rId15" cstate="print">
            <a:extLst>
              <a:ext uri="{BEBA8EAE-BF5A-486C-A8C5-ECC9F3942E4B}">
                <a14:imgProps xmlns:a14="http://schemas.microsoft.com/office/drawing/2010/main" xmlns="">
                  <a14:imgLayer r:embed="rId16">
                    <a14:imgEffect>
                      <a14:brightnessContrast bright="100000"/>
                    </a14:imgEffect>
                  </a14:imgLayer>
                </a14:imgProps>
              </a:ext>
              <a:ext uri="{28A0092B-C50C-407E-A947-70E740481C1C}">
                <a14:useLocalDpi xmlns:a14="http://schemas.microsoft.com/office/drawing/2010/main" xmlns="" val="0"/>
              </a:ext>
            </a:extLst>
          </a:blip>
          <a:stretch>
            <a:fillRect/>
          </a:stretch>
        </p:blipFill>
        <p:spPr>
          <a:xfrm>
            <a:off x="8645439" y="3593899"/>
            <a:ext cx="539684" cy="539683"/>
          </a:xfrm>
          <a:prstGeom prst="rect">
            <a:avLst/>
          </a:prstGeom>
        </p:spPr>
      </p:pic>
      <p:pic>
        <p:nvPicPr>
          <p:cNvPr id="62" name="Picture 9"/>
          <p:cNvPicPr>
            <a:picLocks noChangeAspect="1"/>
          </p:cNvPicPr>
          <p:nvPr/>
        </p:nvPicPr>
        <p:blipFill>
          <a:blip r:embed="rId17" cstate="print">
            <a:extLst>
              <a:ext uri="{BEBA8EAE-BF5A-486C-A8C5-ECC9F3942E4B}">
                <a14:imgProps xmlns:a14="http://schemas.microsoft.com/office/drawing/2010/main" xmlns="">
                  <a14:imgLayer r:embed="rId18">
                    <a14:imgEffect>
                      <a14:brightnessContrast bright="100000"/>
                    </a14:imgEffect>
                  </a14:imgLayer>
                </a14:imgProps>
              </a:ext>
              <a:ext uri="{28A0092B-C50C-407E-A947-70E740481C1C}">
                <a14:useLocalDpi xmlns:a14="http://schemas.microsoft.com/office/drawing/2010/main" xmlns="" val="0"/>
              </a:ext>
            </a:extLst>
          </a:blip>
          <a:stretch>
            <a:fillRect/>
          </a:stretch>
        </p:blipFill>
        <p:spPr>
          <a:xfrm>
            <a:off x="9985863" y="3585375"/>
            <a:ext cx="548207" cy="548207"/>
          </a:xfrm>
          <a:prstGeom prst="rect">
            <a:avLst/>
          </a:prstGeom>
        </p:spPr>
      </p:pic>
      <p:sp>
        <p:nvSpPr>
          <p:cNvPr id="63" name="文本框 62"/>
          <p:cNvSpPr txBox="1"/>
          <p:nvPr/>
        </p:nvSpPr>
        <p:spPr>
          <a:xfrm>
            <a:off x="6705671" y="2271975"/>
            <a:ext cx="4164737" cy="784830"/>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4" name="文本框 63"/>
          <p:cNvSpPr txBox="1"/>
          <p:nvPr/>
        </p:nvSpPr>
        <p:spPr>
          <a:xfrm>
            <a:off x="6705671" y="1962449"/>
            <a:ext cx="1319035"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5" name="文本框 64"/>
          <p:cNvSpPr txBox="1"/>
          <p:nvPr/>
        </p:nvSpPr>
        <p:spPr>
          <a:xfrm>
            <a:off x="6705671" y="4928652"/>
            <a:ext cx="4164737" cy="784830"/>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6" name="文本框 65"/>
          <p:cNvSpPr txBox="1"/>
          <p:nvPr/>
        </p:nvSpPr>
        <p:spPr>
          <a:xfrm>
            <a:off x="6705671" y="4619126"/>
            <a:ext cx="1319035"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grpSp>
        <p:nvGrpSpPr>
          <p:cNvPr id="44" name="组合 43"/>
          <p:cNvGrpSpPr/>
          <p:nvPr/>
        </p:nvGrpSpPr>
        <p:grpSpPr>
          <a:xfrm>
            <a:off x="1424206" y="291129"/>
            <a:ext cx="576044" cy="628412"/>
            <a:chOff x="4038591" y="819153"/>
            <a:chExt cx="838194" cy="914404"/>
          </a:xfrm>
        </p:grpSpPr>
        <p:sp>
          <p:nvSpPr>
            <p:cNvPr id="45" name="Freeform 11"/>
            <p:cNvSpPr>
              <a:spLocks noEditPoints="1"/>
            </p:cNvSpPr>
            <p:nvPr/>
          </p:nvSpPr>
          <p:spPr bwMode="auto">
            <a:xfrm>
              <a:off x="4223844" y="1035942"/>
              <a:ext cx="455541" cy="697615"/>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6" name="Freeform 12"/>
            <p:cNvSpPr/>
            <p:nvPr/>
          </p:nvSpPr>
          <p:spPr bwMode="auto">
            <a:xfrm>
              <a:off x="4415172" y="819153"/>
              <a:ext cx="36443" cy="183437"/>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7" name="Freeform 13"/>
            <p:cNvSpPr/>
            <p:nvPr/>
          </p:nvSpPr>
          <p:spPr bwMode="auto">
            <a:xfrm>
              <a:off x="4658127" y="935886"/>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8" name="Freeform 14"/>
            <p:cNvSpPr/>
            <p:nvPr/>
          </p:nvSpPr>
          <p:spPr bwMode="auto">
            <a:xfrm>
              <a:off x="4737086" y="1169349"/>
              <a:ext cx="139699"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9" name="Freeform 15"/>
            <p:cNvSpPr/>
            <p:nvPr/>
          </p:nvSpPr>
          <p:spPr bwMode="auto">
            <a:xfrm>
              <a:off x="4715827" y="1358345"/>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0" name="Freeform 16"/>
            <p:cNvSpPr/>
            <p:nvPr/>
          </p:nvSpPr>
          <p:spPr bwMode="auto">
            <a:xfrm>
              <a:off x="4120584" y="935885"/>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2" name="Freeform 17"/>
            <p:cNvSpPr/>
            <p:nvPr/>
          </p:nvSpPr>
          <p:spPr bwMode="auto">
            <a:xfrm>
              <a:off x="4038591" y="1174907"/>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grpSp>
      <p:sp>
        <p:nvSpPr>
          <p:cNvPr id="26" name="文本框 25"/>
          <p:cNvSpPr txBox="1"/>
          <p:nvPr/>
        </p:nvSpPr>
        <p:spPr>
          <a:xfrm>
            <a:off x="898304" y="302224"/>
            <a:ext cx="4959929" cy="369332"/>
          </a:xfrm>
          <a:prstGeom prst="rect">
            <a:avLst/>
          </a:prstGeom>
          <a:noFill/>
        </p:spPr>
        <p:txBody>
          <a:bodyPr wrap="square" rtlCol="0">
            <a:spAutoFit/>
          </a:bodyPr>
          <a:lstStyle/>
          <a:p>
            <a:pPr algn="ct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课题研究的思路与方法</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867215" y="642542"/>
            <a:ext cx="5022106" cy="276999"/>
          </a:xfrm>
          <a:prstGeom prst="snip1Rect">
            <a:avLst>
              <a:gd name="adj" fmla="val 0"/>
            </a:avLst>
          </a:prstGeom>
          <a:noFill/>
          <a:ln w="28575">
            <a:noFill/>
          </a:ln>
        </p:spPr>
        <p:txBody>
          <a:bodyPr wrap="square" rtlCol="0">
            <a:spAutoFit/>
          </a:bodyPr>
          <a:lstStyle/>
          <a:p>
            <a:pPr algn="ctr"/>
            <a:r>
              <a:rPr lang="en-US" altLang="zh-CN" sz="1200"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sz="1200"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4" name="组合 3"/>
          <p:cNvGrpSpPr/>
          <p:nvPr/>
        </p:nvGrpSpPr>
        <p:grpSpPr>
          <a:xfrm>
            <a:off x="1141522" y="1981529"/>
            <a:ext cx="9908956" cy="3969328"/>
            <a:chOff x="1065980" y="1952852"/>
            <a:chExt cx="10052131" cy="4026681"/>
          </a:xfrm>
        </p:grpSpPr>
        <p:sp>
          <p:nvSpPr>
            <p:cNvPr id="30" name="Oval 2"/>
            <p:cNvSpPr/>
            <p:nvPr/>
          </p:nvSpPr>
          <p:spPr>
            <a:xfrm>
              <a:off x="1756997" y="1990802"/>
              <a:ext cx="1907012" cy="1907010"/>
            </a:xfrm>
            <a:prstGeom prst="ellipse">
              <a:avLst/>
            </a:prstGeom>
            <a:solidFill>
              <a:schemeClr val="tx1">
                <a:lumMod val="75000"/>
                <a:lumOff val="25000"/>
              </a:schemeClr>
            </a:solid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31" name="Picture 3"/>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51555" y="2395607"/>
              <a:ext cx="743198" cy="114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2" name="Oval 76"/>
            <p:cNvSpPr/>
            <p:nvPr/>
          </p:nvSpPr>
          <p:spPr>
            <a:xfrm>
              <a:off x="5178864" y="1952852"/>
              <a:ext cx="1910173" cy="1907010"/>
            </a:xfrm>
            <a:prstGeom prst="ellipse">
              <a:avLst/>
            </a:prstGeom>
            <a:solidFill>
              <a:schemeClr val="tx1">
                <a:lumMod val="75000"/>
                <a:lumOff val="25000"/>
              </a:schemeClr>
            </a:solid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33" name="Picture 77"/>
            <p:cNvPicPr>
              <a:picLocks noChangeAspect="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637433" y="2468345"/>
              <a:ext cx="993037" cy="9487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4" name="Oval 78"/>
            <p:cNvSpPr/>
            <p:nvPr/>
          </p:nvSpPr>
          <p:spPr>
            <a:xfrm>
              <a:off x="8550130" y="2009778"/>
              <a:ext cx="1910173" cy="1907010"/>
            </a:xfrm>
            <a:prstGeom prst="ellipse">
              <a:avLst/>
            </a:prstGeom>
            <a:solidFill>
              <a:schemeClr val="tx1">
                <a:lumMod val="75000"/>
                <a:lumOff val="25000"/>
              </a:schemeClr>
            </a:solid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37" name="Picture 79"/>
            <p:cNvPicPr>
              <a:picLocks noChangeAspect="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967585" y="2449370"/>
              <a:ext cx="1113214" cy="1094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4" name="Rectangle 73"/>
            <p:cNvSpPr/>
            <p:nvPr/>
          </p:nvSpPr>
          <p:spPr bwMode="auto">
            <a:xfrm>
              <a:off x="7892322" y="4144490"/>
              <a:ext cx="3225789" cy="31625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6" name="Rectangle 32"/>
            <p:cNvSpPr/>
            <p:nvPr/>
          </p:nvSpPr>
          <p:spPr bwMode="auto">
            <a:xfrm>
              <a:off x="7867022" y="4144490"/>
              <a:ext cx="189752" cy="31625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 name="Rectangle 70"/>
            <p:cNvSpPr/>
            <p:nvPr/>
          </p:nvSpPr>
          <p:spPr bwMode="auto">
            <a:xfrm>
              <a:off x="4489430" y="4144490"/>
              <a:ext cx="3225789" cy="31625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 name="Rectangle 33"/>
            <p:cNvSpPr/>
            <p:nvPr/>
          </p:nvSpPr>
          <p:spPr bwMode="auto">
            <a:xfrm>
              <a:off x="4476780" y="4144490"/>
              <a:ext cx="202402" cy="31625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 name="Rectangle 64"/>
            <p:cNvSpPr/>
            <p:nvPr/>
          </p:nvSpPr>
          <p:spPr bwMode="auto">
            <a:xfrm>
              <a:off x="1086539" y="4144490"/>
              <a:ext cx="3225789" cy="31625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 name="Rectangle 34"/>
            <p:cNvSpPr/>
            <p:nvPr/>
          </p:nvSpPr>
          <p:spPr bwMode="auto">
            <a:xfrm>
              <a:off x="1073889" y="4144490"/>
              <a:ext cx="202402" cy="31625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文本框 2"/>
            <p:cNvSpPr txBox="1"/>
            <p:nvPr/>
          </p:nvSpPr>
          <p:spPr>
            <a:xfrm>
              <a:off x="2018457" y="4091412"/>
              <a:ext cx="1409394" cy="369332"/>
            </a:xfrm>
            <a:prstGeom prst="rect">
              <a:avLst/>
            </a:prstGeom>
            <a:noFill/>
          </p:spPr>
          <p:txBody>
            <a:bodyPr wrap="square" rtlCol="0">
              <a:spAutoFit/>
            </a:bodyPr>
            <a:lstStyle/>
            <a:p>
              <a:pPr algn="ctr"/>
              <a:r>
                <a:rPr lang="en-US" altLang="zh-CN" dirty="0" smtClean="0">
                  <a:solidFill>
                    <a:schemeClr val="bg1"/>
                  </a:solidFill>
                </a:rPr>
                <a:t>text</a:t>
              </a:r>
              <a:endParaRPr lang="zh-CN" altLang="en-US" dirty="0">
                <a:solidFill>
                  <a:schemeClr val="bg1"/>
                </a:solidFill>
              </a:endParaRPr>
            </a:p>
          </p:txBody>
        </p:sp>
        <p:sp>
          <p:nvSpPr>
            <p:cNvPr id="74" name="文本框 73"/>
            <p:cNvSpPr txBox="1"/>
            <p:nvPr/>
          </p:nvSpPr>
          <p:spPr>
            <a:xfrm>
              <a:off x="5429253" y="4091412"/>
              <a:ext cx="1409394" cy="369332"/>
            </a:xfrm>
            <a:prstGeom prst="rect">
              <a:avLst/>
            </a:prstGeom>
            <a:noFill/>
          </p:spPr>
          <p:txBody>
            <a:bodyPr wrap="square" rtlCol="0">
              <a:spAutoFit/>
            </a:bodyPr>
            <a:lstStyle/>
            <a:p>
              <a:pPr algn="ctr"/>
              <a:r>
                <a:rPr lang="en-US" altLang="zh-CN" dirty="0" smtClean="0">
                  <a:solidFill>
                    <a:schemeClr val="bg1"/>
                  </a:solidFill>
                </a:rPr>
                <a:t>text</a:t>
              </a:r>
              <a:endParaRPr lang="zh-CN" altLang="en-US" dirty="0">
                <a:solidFill>
                  <a:schemeClr val="bg1"/>
                </a:solidFill>
              </a:endParaRPr>
            </a:p>
          </p:txBody>
        </p:sp>
        <p:sp>
          <p:nvSpPr>
            <p:cNvPr id="75" name="文本框 74"/>
            <p:cNvSpPr txBox="1"/>
            <p:nvPr/>
          </p:nvSpPr>
          <p:spPr>
            <a:xfrm>
              <a:off x="8840049" y="4091412"/>
              <a:ext cx="1409394" cy="369332"/>
            </a:xfrm>
            <a:prstGeom prst="rect">
              <a:avLst/>
            </a:prstGeom>
            <a:noFill/>
          </p:spPr>
          <p:txBody>
            <a:bodyPr wrap="square" rtlCol="0">
              <a:spAutoFit/>
            </a:bodyPr>
            <a:lstStyle/>
            <a:p>
              <a:pPr algn="ctr"/>
              <a:r>
                <a:rPr lang="en-US" altLang="zh-CN" dirty="0" smtClean="0">
                  <a:solidFill>
                    <a:schemeClr val="bg1"/>
                  </a:solidFill>
                </a:rPr>
                <a:t>text</a:t>
              </a:r>
              <a:endParaRPr lang="zh-CN" altLang="en-US" dirty="0">
                <a:solidFill>
                  <a:schemeClr val="bg1"/>
                </a:solidFill>
              </a:endParaRPr>
            </a:p>
          </p:txBody>
        </p:sp>
        <p:sp>
          <p:nvSpPr>
            <p:cNvPr id="76" name="文本框 75"/>
            <p:cNvSpPr txBox="1"/>
            <p:nvPr/>
          </p:nvSpPr>
          <p:spPr>
            <a:xfrm>
              <a:off x="1065980" y="4963870"/>
              <a:ext cx="3246348" cy="1015663"/>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7" name="文本框 76"/>
            <p:cNvSpPr txBox="1"/>
            <p:nvPr/>
          </p:nvSpPr>
          <p:spPr>
            <a:xfrm>
              <a:off x="2029637" y="4654344"/>
              <a:ext cx="1319035"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8" name="文本框 77"/>
            <p:cNvSpPr txBox="1"/>
            <p:nvPr/>
          </p:nvSpPr>
          <p:spPr>
            <a:xfrm>
              <a:off x="4468871" y="4963870"/>
              <a:ext cx="3246348" cy="1015663"/>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9" name="文本框 78"/>
            <p:cNvSpPr txBox="1"/>
            <p:nvPr/>
          </p:nvSpPr>
          <p:spPr>
            <a:xfrm>
              <a:off x="5432528" y="4654344"/>
              <a:ext cx="1319035"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0" name="文本框 79"/>
            <p:cNvSpPr txBox="1"/>
            <p:nvPr/>
          </p:nvSpPr>
          <p:spPr>
            <a:xfrm>
              <a:off x="7867022" y="4963870"/>
              <a:ext cx="3246348" cy="1015663"/>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1" name="文本框 80"/>
            <p:cNvSpPr txBox="1"/>
            <p:nvPr/>
          </p:nvSpPr>
          <p:spPr>
            <a:xfrm>
              <a:off x="8830679" y="4654344"/>
              <a:ext cx="1319035"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2231</Words>
  <Application>Microsoft Office PowerPoint</Application>
  <PresentationFormat>自定义</PresentationFormat>
  <Paragraphs>163</Paragraphs>
  <Slides>20</Slides>
  <Notes>1</Notes>
  <HiddenSlides>0</HiddenSlides>
  <MMClips>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23</cp:revision>
  <dcterms:created xsi:type="dcterms:W3CDTF">2017-05-25T05:33:00Z</dcterms:created>
  <dcterms:modified xsi:type="dcterms:W3CDTF">2017-07-08T18:14:51Z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